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681" r:id="rId3"/>
    <p:sldId id="682" r:id="rId4"/>
    <p:sldId id="683" r:id="rId5"/>
    <p:sldId id="684" r:id="rId6"/>
    <p:sldId id="685" r:id="rId7"/>
    <p:sldId id="686" r:id="rId8"/>
    <p:sldId id="687" r:id="rId9"/>
    <p:sldId id="1374" r:id="rId10"/>
    <p:sldId id="1373" r:id="rId11"/>
    <p:sldId id="688" r:id="rId12"/>
    <p:sldId id="689" r:id="rId13"/>
    <p:sldId id="690" r:id="rId14"/>
    <p:sldId id="691" r:id="rId15"/>
    <p:sldId id="692" r:id="rId16"/>
    <p:sldId id="693" r:id="rId17"/>
    <p:sldId id="1375" r:id="rId18"/>
    <p:sldId id="694" r:id="rId19"/>
    <p:sldId id="695" r:id="rId20"/>
    <p:sldId id="696" r:id="rId21"/>
    <p:sldId id="697" r:id="rId22"/>
    <p:sldId id="698" r:id="rId23"/>
    <p:sldId id="699" r:id="rId24"/>
    <p:sldId id="1376" r:id="rId25"/>
    <p:sldId id="1377" r:id="rId26"/>
    <p:sldId id="1378" r:id="rId27"/>
    <p:sldId id="1379" r:id="rId28"/>
    <p:sldId id="1380" r:id="rId2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77" d="100"/>
          <a:sy n="77" d="100"/>
        </p:scale>
        <p:origin x="2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17.06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1:51.279"/>
    </inkml:context>
    <inkml:brush xml:id="br0">
      <inkml:brushProperty name="width" value="0.05" units="cm"/>
      <inkml:brushProperty name="height" value="0.05" units="cm"/>
      <inkml:brushProperty name="color" value="#E71224"/>
    </inkml:brush>
  </inkml:definitions>
  <inkml:trace contextRef="#ctx0" brushRef="#br0">17459 926 24575,'-7'-2'0,"1"-1"0,-1 1 0,0 1 0,0-1 0,0 1 0,1 0 0,-13 0 0,7 0 0,-364-11 0,43 4 0,-96-32 0,-62-3 0,181 43 0,139 2 0,-419-14 0,65 0 0,-1028 13 0,960-24 0,89 1 0,4 11 0,-431-4 0,558 4 0,67 1 0,91-1 0,21 1 0,-181-4 0,1-31 0,-22-17 0,155 17 0,76 11 0,20 9 0,-261-82 0,305 77 0,-149-25 0,239 53 0,-570-72 0,-9 55 0,43 7 0,264 4 0,-403-16 0,118 4 0,282 18 0,-52-2 0,73-17 0,38 2 0,-393-8 0,360 16 0,-224-3 0,352 13 0,-180 4 0,301-3 0,1 1 0,-1 0 0,1 1 0,-1 0 0,1 1 0,0 0 0,0 0 0,0 1 0,-11 7 0,1-1 0,15-8 0,1 0 0,0 0 0,0 0 0,0 1 0,0-1 0,0 1 0,1 0 0,-1 0 0,1 0 0,0 1 0,-1-1 0,2 1 0,-1 0 0,-2 4 0,-10 21 0,2 0 0,2 1 0,-9 33 0,-17 96 0,24-99 0,-3 27 0,3 0 0,4 0 0,4 1 0,4 0 0,19 170 0,22 30 0,42 470 0,-59 123 0,-1-597 0,-3-87 0,-12 462 0,-9-375 0,-50 843 0,31-546 0,22 3 0,2-184 0,10 229 0,-4-467 0,31 305 0,-24-329 0,-2 267 0,-2-199 0,-3-93 0,-8-95 0,1 14 0,8 45 0,-9-69 0,1 0 0,0-1 0,0 1 0,1-1 0,0 0 0,0 0 0,1 0 0,-1 0 0,2 0 0,-1-1 0,9 10 0,-9-13 0,0-1 0,0 1 0,0-1 0,0 0 0,1 0 0,-1 0 0,1 0 0,-1-1 0,1 0 0,0 0 0,-1 0 0,1 0 0,0-1 0,0 0 0,0 0 0,4 0 0,-3 0 0,232-10 0,-109 3 0,-54 4 0,335-2 0,-292 13 0,56 2 0,331-5 0,5-43 0,-414 16 0,-65 14 0,61-8 0,154 5 0,-120 8 0,2446 29-2558,-2393-16 2553,531 24-1298,-235-28 4120,268-7-2326,118 1-3280,3025 0 6136,-3541-8-3347,57 0 0,-15 15 0,278 3 0,1626-11-877,-2078 13 1474,-79-2-317,700 16-1004,-816-26 724,0 0 0,1-1 0,-1 0 0,0-2 0,21-5 0,-33 6 0,-1 0 0,1 0 0,-1-1 0,1 0 0,-1 0 0,0 0 0,0-1 0,-1 1 0,1-1 0,-1 0 0,0-1 0,0 1 0,0-1 0,0 0 0,-1 0 0,0 0 0,0 0 0,4-10 0,-2 1 0,0-1 0,0 0 0,-2 0 0,0 0 0,-1 0 0,1-17 0,-5-92 0,1 110 0,-9-116 168,3 59 17,3 0 1,6-80-1,33-144-185,109-440 0,-113 611 14,79-405-189,-25-714-1535,-81-6 715,-6 766 997,-40-87-2,12 258 0,6-274 0,6 94 0,-27-189 2199,38 480-1701,-4-45-331,5 193-167,-15-173 0,20 213 0,1 2 0,-1-1 0,0 1 0,-6-21 0,6 28 0,0 1 0,-1-1 0,0 1 0,1-1 0,-1 1 0,0 0 0,-1 0 0,1 0 0,0 0 0,-1 0 0,0 1 0,0-1 0,1 1 0,-2 0 0,-4-4 0,-6-1 0,-1 0 0,0 1 0,0 1 0,-1 0 0,1 1 0,-23-2 0,-101-6 0,129 12 0,-443-2 0,306 4 0,79 2-237,-135 26 0,163-23-654,-27 5-5935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2.290"/>
    </inkml:context>
    <inkml:brush xml:id="br0">
      <inkml:brushProperty name="width" value="0.05" units="cm"/>
      <inkml:brushProperty name="height" value="0.05" units="cm"/>
    </inkml:brush>
  </inkml:definitions>
  <inkml:trace contextRef="#ctx0" brushRef="#br0">2 577 11907,'0'0'34,"0"1"1,0-1-1,-1 0 1,1 0 0,0 1-1,0-1 1,0 0 0,0 0-1,0 1 1,0-1 0,-1 0-1,1 0 1,0 1-1,0-1 1,0 0 0,0 1-1,0-1 1,0 0 0,0 0-1,0 1 1,0-1-1,0 0 1,0 1 0,0-1-1,1 0 1,-1 0 0,0 1-1,0-1 1,0 0 0,0 0-1,0 1 1,0-1-1,1 0 1,-1 0 0,0 1-1,0-1 1,0 0 0,1 0-1,-1 0 1,0 1 0,0-1-1,1 0 1,-1 0-1,1 0 1,15-5 925,17-19-10,3-6-229,-2-2 1,41-47-1,-57 58-621,-2-1 0,0-1 0,-1 0 0,-2-1 1,15-33-1,-25 49-121,0-1 1,-1 0-1,0 1 1,0-1-1,-1 0 0,0 0 1,0-15-1,-1 22 14,0 0 0,0 0 0,0 0-1,-1 0 1,1 0 0,0 1 0,-1-1-1,1 0 1,-1 0 0,0 1 0,1-1-1,-1 0 1,0 1 0,0-1-1,0 0 1,0 1 0,0-1 0,-1 1-1,1 0 1,0-1 0,-1 1 0,1 0-1,-1 0 1,1 0 0,-1 0 0,0 0-1,1 0 1,-1 1 0,0-1 0,1 0-1,-1 1 1,0-1 0,0 1 0,0 0-1,0 0 1,1 0 0,-1 0 0,0 0-1,0 0 1,0 0 0,-3 1-1,-3 1-4,0 0-1,1 1 1,-1-1-1,1 2 0,0-1 1,0 1-1,0 0 1,0 1-1,0-1 0,1 1 1,0 1-1,0-1 1,1 1-1,-9 10 0,1 1 11,1 0 0,1 0 0,1 2 0,-13 27-1,17-31 12,0 1 0,1 0-1,1 0 1,0 0 0,1 0 0,1 0-1,0 33 1,2-43-8,1 0 1,-1 0-1,1 0 1,1 0-1,-1 0 1,1-1-1,0 1 1,1 0-1,-1-1 1,7 10-1,-6-12-4,0 1 0,0 0 0,0-1 0,1 0 0,-1 0 0,1 0 0,0 0 0,0-1 0,0 0 0,0 1 0,1-1 0,-1-1 0,0 1 0,1-1 0,6 2 0,-2-2-26,0 0 0,0-1-1,0 0 1,1 0 0,-1-1 0,0 0 0,-1 0 0,1-1 0,0-1 0,0 1-1,13-7 1,2-3-114,0 0-1,38-27 1,-25 10 49,0-2 0,-2-1 1,56-66-1,-79 86 251,-12 12-151,0 0 0,1 0-1,-1 0 1,0 0 0,0 0 0,0 0-1,0 0 1,0 0 0,0 0 0,0 0-1,1 0 1,-1 0 0,0 0-1,0 0 1,0 0 0,0 0 0,0 0-1,0 0 1,0 0 0,1 1 0,-1-1-1,0 0 1,0 0 0,0 0 0,0 0-1,0 0 1,0 0 0,0 0 0,0 0-1,0 0 1,0 0 0,1 1 0,-1-1-1,0 0 1,0 0 0,0 0 0,0 0-1,0 0 1,0 0 0,0 0 0,0 1-1,0-1 1,0 0 0,0 0 0,0 0-1,0 0 1,0 0 0,0 0 0,0 1-1,0-1 1,0 0 0,0 0 0,0 0-1,-8 30 638,4-12-538,0-3-4,2-6-69,0-1-1,1 0 1,0 1 0,0-1 0,1 15 0,0-21-33,0-1-1,0 0 1,1 0 0,-1 0 0,0 1-1,1-1 1,-1 0 0,1 0 0,-1 0 0,1 0-1,0 0 1,-1 0 0,1 0 0,0 0-1,0 0 1,0-1 0,0 1 0,0 0 0,0 0-1,0-1 1,0 1 0,0 0 0,0-1-1,0 1 1,0-1 0,0 0 0,0 1 0,0-1-1,1 0 1,-1 0 0,0 1 0,0-1-1,0 0 1,1 0 0,-1-1 0,0 1 0,0 0-1,0 0 1,1 0 0,-1-1 0,1 0-1,6-1-46,0 0 0,-1-1 0,1 1 0,-1-2 0,8-4 0,29-20-458,-1-3 1,52-47-1,-93 76 497,-1 1-1,1-1 1,0 1 0,-1 0-1,1 0 1,0 0-1,0 0 1,0 0-1,3-1 1,-5 2 11,0 0 0,0 0 1,1 0-1,-1 0 0,0 0 1,0 0-1,1 0 0,-1 0 1,0 0-1,0 0 0,0 1 1,1-1-1,-1 0 0,0 0 1,0 0-1,1 0 0,-1 0 1,0 0-1,0 1 0,0-1 1,0 0-1,1 0 0,-1 0 1,0 1-1,0-1 1,0 0-1,0 0 0,0 0 1,0 1-1,1-1 0,-1 0 1,0 0-1,0 1 0,0-1 1,0 0-1,0 0 0,0 0 1,0 1-1,0-1 0,0 0 1,0 0-1,0 1 0,-1 5 81,0 1-1,0-1 0,-1 1 0,-3 7 1,0 3 33,4-15-95,-12 65 528,12-60-500,0 0 0,0 0 1,1 0-1,1 0 0,-1 0 0,1 0 1,3 11-1,-4-16-46,1-1 1,-1 1-1,1-1 1,-1 0-1,1 1 0,0-1 1,0 0-1,0 0 1,0 1-1,0-1 1,0 0-1,0 0 0,0 0 1,0 0-1,0 0 1,1 0-1,-1-1 0,0 1 1,1 0-1,-1-1 1,1 1-1,-1-1 0,0 1 1,1-1-1,-1 0 1,1 1-1,-1-1 0,1 0 1,-1 0-1,1 0 1,-1 0-1,1 0 0,2-1 1,3-1 5,0 1 1,-1-1-1,1 0 1,0-1 0,-1 0-1,7-4 1,19-13-19,-1-1 0,53-48 0,26-19 335,-109 88-316,-1 0 0,1 0 1,-1 0-1,1 0 1,-1 0-1,0 0 1,1 0-1,-1 1 1,1-1-1,-1 0 1,1 0-1,-1 0 1,0 1-1,1-1 1,-1 0-1,1 1 1,-1-1-1,0 0 1,1 0-1,-1 1 0,0-1 1,0 1-1,1-1 1,-1 0-1,0 1 1,0-1-1,0 1 1,1-1-1,-1 1 1,0-1-1,0 0 1,0 1-1,0-1 1,0 1-1,1 7-411,-6-10-754,4 2 1158,0 0-1,0-1 1,1 1-1,-1 0 1,0 0-1,0-1 1,0 1 0,1 0-1,-1 0 1,0 0-1,0 0 1,0 0 0,0 0-1,0 1 1,1-1-1,-1 0 1,0 0-1,0 0 1,0 1 0,1-1-1,-1 1 1,0-1-1,0 0 1,1 1 0,-1-1-1,0 1 1,1-1-1,-1 1 1,1 0-1,-1-1 1,0 2 0,-19 20 122,19-20-124,0 0-1,0-1 1,-1 1-1,1 0 1,1 0-1,-1 0 1,0 0-1,0 0 1,1 0 0,-1 0-1,1 0 1,0 0-1,-1 0 1,1 0-1,0 0 1,1 4 0,-1-5-6,1 0 1,-1 0-1,1 1 0,-1-1 1,1 0-1,0 0 1,0 0-1,0 0 1,-1 0-1,1 0 1,0 0-1,0 0 1,1 0-1,-1 0 1,0-1-1,0 1 1,0 0-1,0-1 1,1 1-1,-1-1 1,0 1-1,0-1 1,1 0-1,-1 1 0,3-1 1,15 3-38,1-1 0,0-1 0,0-1 1,29-4-1,81-16-85,-80 11 102,-24 4 8,-3 0 41,0 2 1,34-1-1,-51 3 16,1 2 0,-1-1 0,0 1 1,0 0-1,0 0 0,0 1 0,0 0 0,0 0 0,0 0 0,0 1 0,-1 0 0,1 0 0,9 7 0,-13-8-27,8 6 92,-8-8-63,-5-6-29,-2-1-2,1 0-1,1 0 1,-1 0-1,1-1 1,1 0-1,-1 1 0,1-1 1,1 0-1,-1 0 1,1 0-1,1-16 1,0 10-3,1-1 0,0 0 0,1 1 1,1-1-1,8-23 0,-9 31-25,1 0 0,0 0 0,0 0-1,1 1 1,-1-1 0,1 1 0,1 0 0,-1 0-1,1 1 1,0-1 0,1 1 0,-1 0 0,1 0-1,0 1 1,0 0 0,0 0 0,11-5 0,-16 9 12,0 0 1,0-1 0,0 1 0,0 0 0,0-1 0,0 1-1,-1-1 1,1 1 0,0-1 0,0 1 0,-1-1 0,1 0-1,0 1 1,-1-1 0,1 0 0,0 1 0,-1-1 0,1 0-1,-1 0 1,1 0 0,-1 1 0,0-1 0,1 0 0,-1 0-1,0 0 1,0 0 0,1 0 0,-1 0 0,0 0 0,0 0-1,0 0 1,0 0 0,0 0 0,0 0 0,-1 1-1,1-1 1,0 0 0,-1-1 0,-8-27-105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3.125"/>
    </inkml:context>
    <inkml:brush xml:id="br0">
      <inkml:brushProperty name="width" value="0.05" units="cm"/>
      <inkml:brushProperty name="height" value="0.05" units="cm"/>
    </inkml:brush>
  </inkml:definitions>
  <inkml:trace contextRef="#ctx0" brushRef="#br0">194 8 13003,'0'0'177,"1"-1"0,-1 1 0,0-1 0,1 1 0,-1-1 0,1 1 0,-1 0 0,1-1 0,-1 1 0,1-1 0,-1 1 0,1 0 0,0 0 0,-1-1 0,1 1 0,-1 0 0,1 0 0,0 0 1,-1 0-1,2 0 0,-2-1-124,1 1 1,-1 0 0,0 0 0,1 0-1,-1 0 1,0 0 0,1 0-1,-1 0 1,0 0 0,1 0 0,-1 0-1,0 0 1,1 0 0,-1 0 0,0 0-1,1 1 1,-1-1 0,0 0 0,0 0-1,1 0 1,-1 0 0,0 0-1,1 1 1,-1-1 0,0 0 0,0 0-1,1 1 1,-1-1 0,0 0 0,0 0-1,0 1 1,1-1 0,-1 0 0,0 1-1,0-1 1,0 0 0,0 1-1,0-1 1,0 0 0,0 1 0,0-1-1,1 0 1,-1 1 0,0-1 0,0 0-1,-1 1 1,1-1 0,0 1-1,-2 8 186,-2 0-1,1 0 1,-1 0-1,0-1 1,-1 0-1,0 1 0,-9 10 1,-7 12 2,2 3-95,-56 100 105,62-106-296,1 0 0,-17 57-1,27-80 30,1 0 0,0 0-1,0 0 1,1 0-1,0 0 1,-1 1 0,2-1-1,-1 0 1,1 0-1,-1 0 1,1 0 0,3 6-1,-3-8 8,1 0 0,-1 0 0,1 0 0,0 0-1,0 0 1,0-1 0,1 1 0,-1-1 0,1 0 0,-1 0 0,1 0-1,0 0 1,-1 0 0,1 0 0,0-1 0,0 1 0,0-1 0,1 0-1,5 2 1,5 0-58,0-1-1,0 0 0,1-1 1,-1 0-1,0-1 0,22-3 1,85-19-907,-92 16 942,17-4-236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3.928"/>
    </inkml:context>
    <inkml:brush xml:id="br0">
      <inkml:brushProperty name="width" value="0.05" units="cm"/>
      <inkml:brushProperty name="height" value="0.05" units="cm"/>
    </inkml:brush>
  </inkml:definitions>
  <inkml:trace contextRef="#ctx0" brushRef="#br0">286 1 16444,'10'0'1424,"-10"8"-1176,-18 14-120,-4 2 832,-7 5-912,0 5-152,-4 9-128,-1 0-32,4-4-40,4 0-32,4-9-128,4-3-80,1-11 352,5-9-40,6-10 48</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4.318"/>
    </inkml:context>
    <inkml:brush xml:id="br0">
      <inkml:brushProperty name="width" value="0.05" units="cm"/>
      <inkml:brushProperty name="height" value="0.05" units="cm"/>
    </inkml:brush>
  </inkml:definitions>
  <inkml:trace contextRef="#ctx0" brushRef="#br0">2 2 15571,'-1'-2'1081,"2"7"-865,5 0-88,4 4 480,3 3-256,7 2-128,1 2-40,8 1-168,1 0-160,6-3-344,6-2 320,-4-4 32,-1 0-72,4-6-152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4.645"/>
    </inkml:context>
    <inkml:brush xml:id="br0">
      <inkml:brushProperty name="width" value="0.05" units="cm"/>
      <inkml:brushProperty name="height" value="0.05" units="cm"/>
    </inkml:brush>
  </inkml:definitions>
  <inkml:trace contextRef="#ctx0" brushRef="#br0">1 58 16155,'17'-9'1633,"9"-1"-1073,4-1-248,7-1 896,3 5-632,0 2-592,-4 2-344,-4 6-56,-8 1 240,-12 2-152,-11-2-136</inkml:trace>
  <inkml:trace contextRef="#ctx0" brushRef="#br0" timeOffset="1">31 183 15435,'24'-2'1537,"8"2"-1153,5 0-256,3 0 416,3 3-368,-1 1 120,-3 8-224,-4-2-160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5.562"/>
    </inkml:context>
    <inkml:brush xml:id="br0">
      <inkml:brushProperty name="width" value="0.05" units="cm"/>
      <inkml:brushProperty name="height" value="0.05" units="cm"/>
    </inkml:brush>
  </inkml:definitions>
  <inkml:trace contextRef="#ctx0" brushRef="#br0">122 10 12939,'-2'0'157,"0"-1"0,1 1 0,-1 0 0,0 0 0,1 0 1,-1 0-1,0 0 0,1 0 0,-1 0 0,0 0 0,1 1 0,-1-1 0,0 1 1,1-1-1,-1 1 0,1 0 0,-1 0 0,1-1 0,-1 1 0,1 0 0,-2 2 1,0-1-72,1 1 1,0 0 0,1-1-1,-1 1 1,0 0-1,1 0 1,0 0 0,-1 0-1,1 0 1,-1 5 0,0 2-115,1-1 0,0 1 0,0 0 0,1-1 0,0 1 0,1-1 0,1 11 0,1-7 18,1-1 1,0 0-1,0 0 0,1 0 1,0-1-1,1 1 0,1-1 1,0-1-1,11 15 0,-1-7 66,1 0-1,0-1 0,36 26 0,-50-41-43,-1 1 0,1 0 1,-1 0-1,0 0 0,1 0 0,-2 0 0,1 1 0,0-1 1,-1 1-1,1 0 0,2 5 0,-5-8-8,0 1-1,1 0 1,-1 0 0,0 0-1,0 0 1,0 0 0,0 0-1,0 0 1,-1 0 0,1 0-1,-1 0 1,1 0 0,-1 0-1,1-1 1,-1 1-1,0 0 1,0 0 0,0-1-1,0 1 1,0-1 0,-1 1-1,1-1 1,0 1 0,-1-1-1,1 1 1,-1-1-1,-2 1 1,-4 5 12,0-1 0,-1-1-1,0 0 1,0 0 0,-1-1 0,1 0-1,-1 0 1,0-1 0,-13 2 0,17-3 18,0-1 0,0 0 0,0-1 1,0 1-1,0-1 0,-1 0 1,1-1-1,0 0 0,0 0 0,0 0 1,0 0-1,0-1 0,0 0 0,1 0 1,-1-1-1,-8-5 0,11 6-21,0-1-1,0 0 0,0 0 0,0 0 1,1 0-1,-1 0 0,1-1 0,0 1 1,0-1-1,0 1 0,1-1 1,-1 0-1,1 0 0,0 0 0,0 0 1,0 0-1,0 0 0,1 0 0,0 0 1,-1 0-1,2 0 0,-1 0 1,0 0-1,1 0 0,0 0 0,2-7 1,1-1-33,0 0 0,1 0 0,0 1 1,1-1-1,0 2 0,1-1 0,12-15 1,-7 13-19,-1 1 0,2 0-1,0 1 1,0 0 0,1 1 0,16-9 0,92-40 190,-73 37 197,-45 21-302,-1-1 0,0 0 1,0 0-1,1 0 0,-1 0 0,-1 0 0,1 0 0,3-4 0,-5 5-32,0 0 0,-1 0 0,1 0 0,-1 0 0,1 0 0,-1 0 0,1 0 0,-1 0 0,0 0 1,0 0-1,1 0 0,-1 0 0,0 0 0,0 0 0,0 0 0,0 0 0,0 0 0,0 0 0,0-1 0,-1 1 0,1 0 0,0 0 0,0 0 0,-1 0 0,1 0 0,-1 0 1,1 0-1,-1 1 0,1-1 0,-1 0 0,-1-1 0,-4-4-78,0 0 0,0 1 0,-1 0 1,1 0-1,-1 1 0,-1 0 0,1 0 0,0 1 1,-1 0-1,0 0 0,1 1 0,-1-1 0,0 2 0,0-1 1,-1 1-1,1 1 0,0-1 0,0 1 0,-13 2 1,13 2-213,10 3-77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5.950"/>
    </inkml:context>
    <inkml:brush xml:id="br0">
      <inkml:brushProperty name="width" value="0.05" units="cm"/>
      <inkml:brushProperty name="height" value="0.05" units="cm"/>
    </inkml:brush>
  </inkml:definitions>
  <inkml:trace contextRef="#ctx0" brushRef="#br0">263 1 15427,'-20'7'653,"-15"5"625,-54 26 0,78-32-1208,1 0 0,0 0 0,0 1 0,1 1 0,0 0 0,0 0 0,0 1 0,1 0 0,-7 10 0,13-16-60,0 1 0,-1-1 0,1 1 0,1 0-1,-1 0 1,0 0 0,1 0 0,0 0 0,0 0 0,0 0 0,1 0 0,-1 1-1,1-1 1,0 5 0,1-6-11,-1-1-1,1 1 1,-1 0-1,1-1 1,0 1-1,0-1 1,0 1 0,1-1-1,-1 0 1,0 1-1,1-1 1,0 0-1,-1 0 1,1 0-1,0 0 1,0 0 0,0 0-1,0-1 1,1 1-1,-1-1 1,0 1-1,5 1 1,-1-1-3,1 1 0,0-1 0,0 0 1,0-1-1,0 0 0,0 0 0,1 0 1,-1-1-1,0 0 0,0 0 0,14-3 0,-11 1 67,-1-1-1,1 1 0,-1-2 0,0 1 0,1-1 0,-2-1 0,1 1 1,12-10-1,-15 9-20,-1 1 0,0 0 1,0-1-1,0 0 0,0 0 1,-1-1-1,0 1 0,0-1 1,-1 0-1,0 0 1,0 0-1,3-9 0,-4 11-46,-1-1 0,0 0 0,-1 0 0,1-1 1,-1 1-1,0 0 0,0 0 0,0 0 0,-1 0 0,0 0 0,0 0 0,0 0 0,-1 0 0,1 0 0,-1 1 0,0-1 0,-5-8 0,4 9-82,0 0-1,0 0 0,0 1 1,-1-1-1,1 1 0,-1-1 1,0 1-1,0 0 0,0 1 1,0-1-1,0 1 0,-1-1 1,1 1-1,-1 1 0,1-1 1,-1 1-1,-6-2 0,7 2 0,0 1 0,0-1 0,0 1 0,0 0-1,-1 0 1,1 1 0,0-1 0,0 1 0,0 0-1,0 0 1,0 0 0,1 0 0,-1 1 0,0-1 0,0 1-1,1 0 1,-1 0 0,1 1 0,0-1 0,0 1-1,-4 2 1,-9 16-371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6.338"/>
    </inkml:context>
    <inkml:brush xml:id="br0">
      <inkml:brushProperty name="width" value="0.05" units="cm"/>
      <inkml:brushProperty name="height" value="0.05" units="cm"/>
    </inkml:brush>
  </inkml:definitions>
  <inkml:trace contextRef="#ctx0" brushRef="#br0">142 107 15499,'-24'15'757,"3"-3"-398,-30 25 1,47-34-340,-1 1 0,1 0 1,1 0-1,-1 0 1,0 0-1,1 0 0,0 1 1,0 0-1,0-1 1,1 1-1,0 0 0,-3 9 1,5-12-23,0-1 1,-1 1 0,1 0-1,0-1 1,1 1-1,-1 0 1,0-1 0,0 1-1,1-1 1,-1 1 0,1 0-1,-1-1 1,1 1-1,0-1 1,0 1 0,-1-1-1,1 0 1,0 1 0,0-1-1,0 0 1,1 1-1,-1-1 1,0 0 0,0 0-1,1 0 1,-1 0 0,1 0-1,-1-1 1,1 1-1,1 1 1,4 0-34,-1 1 0,0-1 0,1 0 0,-1 0 0,1-1 0,8 1 0,-3-2 122,0 0 0,0 0 1,0-1-1,0-1 1,0 0-1,0-1 0,0 0 1,0-1-1,-1 0 1,0-1-1,15-8 0,-22 11 15,0-1-1,-1 0 1,1 0-1,0 0 1,-1 0-1,1 0 0,-1-1 1,0 1-1,0-1 1,-1 0-1,1 0 1,-1 0-1,3-8 1,-3 8-53,-2 0 0,1 0 1,0 0-1,-1 0 1,0 0-1,0 0 0,0 0 1,0 0-1,-1 0 0,0 0 1,1 0-1,-1 0 1,-1 0-1,1 0 0,-1 0 1,1 0-1,-1 1 1,-3-5-1,-3-4-67,0 1 0,-1-1 1,-1 1-1,0 1 0,0 0 0,-1 0 0,-15-9 0,-11-7-250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7.859"/>
    </inkml:context>
    <inkml:brush xml:id="br0">
      <inkml:brushProperty name="width" value="0.05" units="cm"/>
      <inkml:brushProperty name="height" value="0.05" units="cm"/>
    </inkml:brush>
  </inkml:definitions>
  <inkml:trace contextRef="#ctx0" brushRef="#br0">75 1 13859,'-5'35'818,"0"-3"-540,-15 54 0,15-70-226,-4 9 11,1-1 1,2 1 0,0 1 0,2-1 0,-2 37-1,6-59-12,0 0-1,0 0 0,0 0 0,1-1 1,-1 1-1,1 0 0,0 0 0,0 0 0,0 0 1,0 0-1,3 4 0,-3-6-3,0 1 0,0-1 1,1 0-1,-1 0 0,0 0 0,1 0 0,-1 0 1,1-1-1,-1 1 0,1 0 0,-1-1 0,1 1 0,0-1 1,-1 1-1,1-1 0,0 0 0,-1 0 0,1 1 0,0-1 1,-1-1-1,1 1 0,0 0 0,1-1 0,5 0 122,0-1-1,0 0 0,-1-1 1,1 0-1,-1 0 0,1 0 1,-1-1-1,-1 0 0,11-8 0,8-7 485,22-24 0,-43 39-574,12-10-155,-2-2 0,0 1 0,0-1 0,-2-1 0,0-1 0,-1 0 0,0 0 0,-2-1 0,0 0 1,-1 0-1,-2-1 0,8-32 0,-10 36-395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8.248"/>
    </inkml:context>
    <inkml:brush xml:id="br0">
      <inkml:brushProperty name="width" value="0.05" units="cm"/>
      <inkml:brushProperty name="height" value="0.05" units="cm"/>
    </inkml:brush>
  </inkml:definitions>
  <inkml:trace contextRef="#ctx0" brushRef="#br0">0 1 11618,'12'23'1313,"6"-2"-641,2-2-264,6 1 800,-1 2-416,6-2-367,2 0-329,-6-2 48,-1-1-48,-4-2-192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8.621"/>
    </inkml:context>
    <inkml:brush xml:id="br0">
      <inkml:brushProperty name="width" value="0.05" units="cm"/>
      <inkml:brushProperty name="height" value="0.05" units="cm"/>
    </inkml:brush>
  </inkml:definitions>
  <inkml:trace contextRef="#ctx0" brushRef="#br0">0 1 13155,'4'7'1520,"1"4"-808,0-1-320,3 0 1241,0 3-881,4-1-336,1-2-192,5-3-576,2-1-136,6-6 336,-2-2-96,4-3-128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2.723"/>
    </inkml:context>
    <inkml:brush xml:id="br0">
      <inkml:brushProperty name="width" value="0.05" units="cm"/>
      <inkml:brushProperty name="height" value="0.05" units="cm"/>
    </inkml:brush>
  </inkml:definitions>
  <inkml:trace contextRef="#ctx0" brushRef="#br0">20 5 16868,'-12'-3'1040,"14"1"-1344,-1 2 480,-2 0-120,-8 2-328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9.091"/>
    </inkml:context>
    <inkml:brush xml:id="br0">
      <inkml:brushProperty name="width" value="0.05" units="cm"/>
      <inkml:brushProperty name="height" value="0.05" units="cm"/>
    </inkml:brush>
  </inkml:definitions>
  <inkml:trace contextRef="#ctx0" brushRef="#br0">94 310 13931,'-11'17'1168,"-4"4"-824,-1-1-168,2 3 440,0 2-159,2 2-321,4-1-184,5-3 72,4-5-32,8-8-96</inkml:trace>
  <inkml:trace contextRef="#ctx0" brushRef="#br0" timeOffset="1">484 0 16948,'0'17'1208,"-6"8"-968,-2 1-96,0 8 328,1 3-216,0 3-72,4-1-72,2-5-120,1-4-176,1-7-288,1-3-80,-1-9 408,-1-3-112,-3-2-136</inkml:trace>
  <inkml:trace contextRef="#ctx0" brushRef="#br0" timeOffset="2">351 221 16772,'4'-6'1408,"7"2"-1040,5 1-160,8 3 288,5 1-392,10 1-616,2-2 512,7-9-216,-4-4-120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9.489"/>
    </inkml:context>
    <inkml:brush xml:id="br0">
      <inkml:brushProperty name="width" value="0.05" units="cm"/>
      <inkml:brushProperty name="height" value="0.05" units="cm"/>
    </inkml:brush>
  </inkml:definitions>
  <inkml:trace contextRef="#ctx0" brushRef="#br0">49 0 14171,'-5'7'144,"1"-1"0,-1 1 0,1-1 0,1 1 0,-1 1 0,1-1 0,0 0 0,1 1 0,0-1 0,-2 16 0,0 7 19,0 45 0,4-54-23,-1 21 45,8 76 1,-7-116-145,0-1 1,0 1 0,0 0-1,0-1 1,1 1 0,-1 0 0,1-1-1,-1 1 1,1-1 0,0 1 0,0-1-1,-1 1 1,1-1 0,0 0 0,0 1-1,0-1 1,1 0 0,-1 0-1,0 0 1,0 0 0,3 2 0,-2-3 26,0 1 1,0-1 0,0 0 0,0 1-1,0-1 1,0 0 0,0 0-1,0-1 1,0 1 0,0 0 0,0-1-1,0 1 1,0-1 0,0 0 0,0 1-1,0-1 1,2-2 0,27-14 712,-1-2-1,43-35 1,-38 27-372,-26 20-327,17-11-99,-1-1-1,-1-2 0,-1 0 0,29-35 0,-52 56 16,14-24-563,-14 23 548,1 0 0,-1 0 0,0 1 0,0-1 0,0 0 0,0 0 0,0 0 0,0 0 0,0 0 0,0 1 0,0-1 0,0 0 0,0 0 0,0 0 0,-1 0 0,1 0 0,0 1 0,-1-1 0,1 0 0,0 0 1,-1 1-1,1-1 0,-1 0 0,1 1 0,-1-1 0,0 0 0,1 1 0,-1-1 0,1 1 0,-2-2 0,-12-4-361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9.846"/>
    </inkml:context>
    <inkml:brush xml:id="br0">
      <inkml:brushProperty name="width" value="0.05" units="cm"/>
      <inkml:brushProperty name="height" value="0.05" units="cm"/>
    </inkml:brush>
  </inkml:definitions>
  <inkml:trace contextRef="#ctx0" brushRef="#br0">2 1 13955,'-2'28'1344,"10"-3"-880,4-4-216,9-1 617,0 0-633,5-1-1985,1-2 1777,-1-3-384,-2-1-200</inkml:trace>
  <inkml:trace contextRef="#ctx0" brushRef="#br0" timeOffset="1">579 101 15323,'-21'10'1513,"-3"6"-1169,-8 10-184,1-1 1560,-7 10-1664,1-1-32,3 1-72,5-3-64,3-3-160,2-3-128,7-9-320,-1-5 552,5-12-128,2-5-120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0.234"/>
    </inkml:context>
    <inkml:brush xml:id="br0">
      <inkml:brushProperty name="width" value="0.05" units="cm"/>
      <inkml:brushProperty name="height" value="0.05" units="cm"/>
    </inkml:brush>
  </inkml:definitions>
  <inkml:trace contextRef="#ctx0" brushRef="#br0">1 178 12579,'17'6'1736,"0"5"-1048,0 5-344,6 1 2009,6 3-2049,1-1-264,3-3-896,0-3 840,0-2-240,0-1-120</inkml:trace>
  <inkml:trace contextRef="#ctx0" brushRef="#br0" timeOffset="1">540 0 15955,'10'6'1825,"1"0"-1201,9 1-232,5 0 712,9 2-496,2 1-160,10 3-576,-3-3-336,-3 0 392,-4-3-176,-15 0-160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0.610"/>
    </inkml:context>
    <inkml:brush xml:id="br0">
      <inkml:brushProperty name="width" value="0.05" units="cm"/>
      <inkml:brushProperty name="height" value="0.05" units="cm"/>
    </inkml:brush>
  </inkml:definitions>
  <inkml:trace contextRef="#ctx0" brushRef="#br0">0 16 16259,'15'-1'1473,"10"1"-1009,5-4-200,6 1 432,4 0-512,5 0-256,2 2 248,2 5-240,-5 3-128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1.005"/>
    </inkml:context>
    <inkml:brush xml:id="br0">
      <inkml:brushProperty name="width" value="0.05" units="cm"/>
      <inkml:brushProperty name="height" value="0.05" units="cm"/>
    </inkml:brush>
  </inkml:definitions>
  <inkml:trace contextRef="#ctx0" brushRef="#br0">40 0 15835,'8'6'490,"0"-1"-1,0 0 0,0-1 1,12 5-1,-12-6-254,0 1 0,-1 0 0,1 0 0,10 8 0,-16-10-201,1 1 0,-1-1 0,0 0-1,0 1 1,0 0 0,0-1 0,-1 1 0,1 0 0,-1 0-1,1 0 1,-1 0 0,0 0 0,0 0 0,-1 0 0,1 0-1,0 4 1,-1-1-24,0-1 0,-1 0 1,1 0-1,-1 0 0,0 0 0,0 0 0,-1 0 0,0 0 0,0 0 0,0 0 0,0-1 0,-1 1 0,1-1 0,-5 5 0,-6 9-73,-31 30-1,36-40 51,-13 12-43,16-16 33,0 0 1,0 0 0,0 0-1,1 1 1,-1 0 0,1 0-1,1 0 1,-1 1 0,1-1-1,0 1 1,0 0 0,-2 6-1,5-11 12,0 1 0,0-1 0,0 0 0,0 0 0,0 1 0,0-1 0,1 0-1,-1 0 1,0 0 0,1 0 0,-1 1 0,1-1 0,0 0 0,-1 0 0,1 0 0,0 0 0,-1 0-1,1 0 1,0 0 0,0 0 0,0-1 0,0 1 0,0 0 0,0 0 0,0-1 0,0 1 0,0-1 0,0 1-1,1-1 1,1 1 0,4 2-177,1-1-1,-1 0 0,13 2 0,57 0-178,-65-3 304,49 0-212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1.362"/>
    </inkml:context>
    <inkml:brush xml:id="br0">
      <inkml:brushProperty name="width" value="0.05" units="cm"/>
      <inkml:brushProperty name="height" value="0.05" units="cm"/>
    </inkml:brush>
  </inkml:definitions>
  <inkml:trace contextRef="#ctx0" brushRef="#br0">242 158 14811,'-7'-2'177,"-2"-1"-1,1 1 1,0 1 0,0 0-1,-1 0 1,1 1-1,0 0 1,-1 0 0,1 1-1,0 0 1,-1 0-1,1 1 1,0 0 0,0 0-1,0 1 1,1 0-1,-1 1 1,0 0-1,1 0 1,0 0 0,0 1-1,1 0 1,-1 0-1,1 1 1,0 0 0,0 0-1,1 0 1,0 1-1,0 0 1,-7 13 0,11-18-155,-1 1 0,1-1 0,0 1 0,0 0 0,0 0 0,1-1 0,-1 1 0,1 0 0,-1 0 0,1 0 0,0 0 0,0 0 0,0 0 0,1-1 0,-1 1 0,1 0 0,-1 0 0,1 0 0,0 0 0,0-1 0,0 1 0,3 3 0,-2-3-10,0 0 1,1 0-1,0 0 0,0 0 0,0-1 0,0 1 0,0-1 0,1 0 0,-1 0 0,0 0 0,1 0 0,0-1 0,-1 1 1,1-1-1,0 0 0,5 1 0,-1-1 26,0 0 1,0 0-1,1 0 0,-1-1 1,0-1-1,0 1 0,0-1 1,0-1-1,0 1 0,0-1 1,0-1-1,0 1 1,-1-1-1,1-1 0,-1 0 1,0 0-1,0 0 0,0 0 1,-1-1-1,0-1 0,0 1 1,0-1-1,0 0 1,-1 0-1,0 0 0,0-1 1,-1 0-1,0 0 0,0 0 1,0 0-1,-1-1 0,0 1 1,2-13-1,-1 5-21,-1 0 0,-1 0 0,0 0 0,-1-29 1,-1 36-128,-1 1 0,0-1 0,0 0 0,-1 1 0,0-1 0,0 1 0,-1-1 0,0 1 0,0 0 0,0 0 0,-6-7 1,9 13 34,0 0 0,-1 0 0,1 1 0,-1-1 1,0 0-1,1 0 0,-1 0 0,1 1 1,-1-1-1,0 0 0,0 1 0,1-1 1,-1 1-1,0-1 0,0 0 0,0 1 1,0 0-1,0-1 0,1 1 0,-1 0 1,0-1-1,0 1 0,0 0 0,0 0 1,0 0-1,0 0 0,0 0 0,0 0 1,0 0-1,0 0 0,0 0 0,-2 1 1,2 0-4,0 0 0,0 0-1,0 0 1,0 0 0,0 1 0,0-1 0,0 0 0,0 0 0,0 1 0,1-1 0,-1 1 0,1-1 0,-1 1 0,1-1 0,-1 1 0,1-1 0,0 1 0,0-1-1,0 1 1,0 1 0,1 27-713</inkml:trace>
  <inkml:trace contextRef="#ctx0" brushRef="#br0" timeOffset="1">495 152 12515,'-10'0'335,"0"0"1,-1 0-1,1 1 1,0 0-1,0 1 1,0 0-1,1 0 1,-15 6-1,20-6-236,1 0 0,-1 0 0,1 0-1,0 0 1,-1 1 0,1-1 0,0 1 0,1 0-1,-1 0 1,0 0 0,1 0 0,0 1-1,-1-1 1,1 0 0,1 1 0,-1 0 0,0-1-1,1 1 1,0 0 0,0 0 0,0 0-1,0 0 1,1 0 0,-1 5 0,1-5-86,0 0 0,0 0-1,0 0 1,1 1 0,-1-1 0,1 0 0,0 0 0,0 0 0,0 0-1,1 0 1,-1 0 0,1 0 0,0 0 0,0-1 0,5 6-1,-3-4-55,0-1 0,1 0-1,-1 0 1,1 0 0,0-1-1,0 1 1,0-1 0,1 0-1,10 4 1,0-2-78,1-1-1,0 0 1,0-1-1,0-1 1,0 0 0,31-2-1,-31-1 135,-1 0 0,1-2 0,25-6 0,-37 8 17,0 0-1,-1-1 1,1 1-1,-1-1 0,1 0 1,-1-1-1,0 1 1,0-1-1,0 0 1,0 0-1,0 0 0,-1 0 1,1-1-1,-1 1 1,0-1-1,5-7 0,-8 9-3,1 0-1,0-1 0,0 1 1,-1-1-1,1 0 0,-1 1 1,0-1-1,0 1 0,0-1 1,0 1-1,-1-1 0,1 0 0,0 1 1,-1-1-1,0 1 0,0-1 1,0 1-1,0 0 0,0-1 1,-2-2-1,-2-3 30,-1 0 0,1 0 0,-2 1 0,-7-8 0,0 1-11,0 1 0,-1 0 0,-1 1-1,0 1 1,0 0 0,-1 1 0,-1 1-1,0 1 1,0 1 0,-31-9 0,18 13-55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58.773"/>
    </inkml:context>
    <inkml:brush xml:id="br0">
      <inkml:brushProperty name="width" value="0.05" units="cm"/>
      <inkml:brushProperty name="height" value="0.05" units="cm"/>
    </inkml:brush>
  </inkml:definitions>
  <inkml:trace contextRef="#ctx0" brushRef="#br0">1 6 12051,'0'-1'1240,"0"-4"-872,7 5-136,2 2 672,11 5-280,6 5-72,12-1-152,10 3-47,13 1-49,7-1-16,8 0-120,4-5-152,7-6-320,-2-6 280,-5-13-56,-5-5-56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5.553"/>
    </inkml:context>
    <inkml:brush xml:id="br0">
      <inkml:brushProperty name="width" value="0.05" units="cm"/>
      <inkml:brushProperty name="height" value="0.05" units="cm"/>
    </inkml:brush>
  </inkml:definitions>
  <inkml:trace contextRef="#ctx0" brushRef="#br0">249 55 14739,'-1'-3'147,"1"0"1,-1 0-1,0 0 0,0 0 0,0 0 0,0 0 1,-1 0-1,1 0 0,-1 0 0,0 1 0,0-1 1,0 0-1,0 1 0,0 0 0,0-1 0,-4-1 1,4 3-102,0 0 1,0 0-1,0 1 0,1-1 1,-1 0-1,0 1 1,-1 0-1,1 0 1,0-1-1,0 1 1,0 0-1,0 1 1,0-1-1,0 0 0,0 1 1,0-1-1,0 1 1,0-1-1,0 1 1,1 0-1,-1 0 1,0 0-1,0 0 1,0 0-1,1 0 0,-4 3 1,-7 6-36,1 1-1,0 0 1,0 1-1,1 0 1,1 0 0,0 1-1,1 0 1,-8 17 0,2 0-42,1 1 1,-16 57-1,26-77 18,0-1 1,1 1-1,0 0 0,1-1 1,1 1-1,0 12 1,0-20-15,0 0 1,1 0-1,-1 1 1,1-1-1,0 0 1,0 0 0,0 0-1,1 0 1,-1 0-1,1 0 1,-1 0-1,1-1 1,0 1-1,0-1 1,0 1-1,0-1 1,1 1 0,-1-1-1,1 0 1,-1 0-1,1 0 1,0-1-1,0 1 1,5 2-1,0-2-192,0 0 0,0 0-1,0-1 1,0 0-1,0 0 1,0 0 0,1-1-1,14-2 1,6-3-332,31-8 1,-6-2-74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5.939"/>
    </inkml:context>
    <inkml:brush xml:id="br0">
      <inkml:brushProperty name="width" value="0.05" units="cm"/>
      <inkml:brushProperty name="height" value="0.05" units="cm"/>
    </inkml:brush>
  </inkml:definitions>
  <inkml:trace contextRef="#ctx0" brushRef="#br0">221 0 12003,'-12'1'196,"0"0"1,1 0-1,-1 1 1,0 1 0,1 0-1,-1 0 1,1 1 0,0 1-1,0 0 1,1 0 0,-1 1-1,1 1 1,1 0-1,-1 0 1,1 1 0,0 0-1,-12 14 1,19-20-171,0 1 0,1 0 1,-1 0-1,0 0 0,1 0 0,-1 0 0,1 1 1,0-1-1,0 0 0,1 1 0,-1-1 0,0 0 1,1 1-1,0 5 0,0-7-16,1 0 0,-1 0 0,1 0 0,0 0 0,0-1 0,-1 1 0,1 0 0,0 0 0,0-1 0,1 1 0,-1-1 0,0 1 0,1-1 0,-1 1 0,0-1 0,1 0 0,0 1 0,-1-1 0,1 0 0,0 0 0,-1 0 0,1-1 0,0 1 0,0 0 0,0-1 0,3 2 0,7 0 7,1 0-1,-1 0 1,1-1 0,-1-1-1,1 0 1,0-1 0,-1 0 0,24-6-1,-19 3 19,0-1 0,-1 0-1,0-2 1,0 0 0,29-17 0,-42 22-20,0 0 0,-1 1 0,1-1 1,-1 0-1,0 0 0,0-1 1,1 1-1,-1 0 0,-1-1 0,1 1 1,3-6-1,-5 7-11,0 0 1,0 0-1,0 0 0,0 0 1,0 0-1,0 0 0,0 0 1,0 0-1,0 0 1,0 0-1,0 0 0,0 0 1,-1 0-1,1 0 0,-1 0 1,1 0-1,-1 0 0,1 0 1,-1 0-1,1 0 0,-1 0 1,0 0-1,1 1 0,-1-1 1,0 0-1,0 0 0,1 1 1,-1-1-1,0 1 1,0-1-1,0 1 0,0-1 1,0 1-1,0-1 0,-1 1 1,-5-3-81,0 1 1,0-1-1,0 2 1,0-1-1,-1 1 1,1 0-1,0 0 1,-1 1 0,1 0-1,-1 0 1,1 1-1,0 0 1,-11 3-1,18-4 62,-1 0 0,1 0 0,0 0-1,-1 0 1,1 0 0,-1 0 0,1 0-1,-1 1 1,1-1 0,0 0 0,-1 0-1,1 0 1,-1 1 0,1-1 0,0 0-1,-1 0 1,1 1 0,0-1 0,-1 0-1,1 1 1,0-1 0,0 0 0,-1 1-1,1-1 1,0 1 0,0-1 0,-1 0-1,1 1 1,0-1 0,0 1 0,0 0-1,4 3-253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4.696"/>
    </inkml:context>
    <inkml:brush xml:id="br0">
      <inkml:brushProperty name="width" value="0.05" units="cm"/>
      <inkml:brushProperty name="height" value="0.05" units="cm"/>
    </inkml:brush>
  </inkml:definitions>
  <inkml:trace contextRef="#ctx0" brushRef="#br0">57 122 12843,'2'-5'291,"-1"0"1,1 0 0,0 0-1,0 1 1,5-8-1,-6 11-274,-1 1-1,0 0 0,0 0 0,0 0 1,0 0-1,0 0 0,0-1 0,0 1 0,0 0 1,0 0-1,0 0 0,0 0 0,1 0 0,-1 0 1,0 0-1,0-1 0,0 1 0,0 0 1,0 0-1,1 0 0,-1 0 0,0 0 0,0 0 1,0 0-1,0 0 0,0 0 0,1 0 0,-1 0 1,0 0-1,0 0 0,0 0 0,0 0 1,1 0-1,-1 0 0,0 0 0,0 0 0,0 0 1,0 0-1,0 0 0,1 0 0,-1 0 0,0 1 1,0-1-1,0 0 0,0 0 0,0 0 1,0 0-1,1 0 0,-1 0 0,0 0 0,0 0 1,0 1-1,0-1 0,0 0 0,3 13 603,-3 15-58,-7 30-120,-2-1 1,-18 57 0,-11 73-90,37-183-347,1-1-1,-1 1 0,1 0 1,0-1-1,1 1 1,-1 0-1,1 4 0,0-7-3,-1 0 0,0-1-1,1 1 1,-1 0-1,0-1 1,1 1 0,-1-1-1,1 1 1,-1-1-1,1 1 1,-1-1 0,1 1-1,0-1 1,-1 1 0,1-1-1,0 0 1,-1 1-1,1-1 1,0 0 0,-1 0-1,1 1 1,0-1-1,-1 0 1,1 0 0,0 0-1,0 0 1,-1 0-1,1 0 1,0 0 0,-1 0-1,1 0 1,0 0-1,0 0 1,-1-1 0,1 1-1,0 0 1,-1 0-1,1-1 1,0 1 0,0-1-1,17-7 1,-1-1-1,0-1 0,-1 0 0,0-2 1,-1 1-1,18-19 0,-18 17 0,340-350-11,-342 348-31,29-33-63,-39 44-3,0 0-1,0-1 0,0 1 1,-1-1-1,1 0 1,-1 0-1,0 0 0,2-10 1,-4 15 104,0 0 0,0 0 0,0 0 0,0 0 0,0 0 0,0-1 0,0 1 0,0 0 0,0 0 0,-1 0 0,1 0 0,0 0 0,0 0 0,0-1 0,0 1 0,0 0 0,0 0 0,0 0 0,0 0 0,0 0 0,0 0 0,-1 0 0,1 0 0,0 0 0,0-1 0,0 1 0,0 0 0,0 0 0,0 0 0,0 0 0,-1 0 0,1 0 0,0 0 0,0 0 0,0 0 0,0 0 0,0 0 0,-1 0 0,1 0 0,0 0 1,0 0-1,0 0 0,0 0 0,0 0 0,0 0 0,-1 0 0,1 0 0,0 0 0,0 0 0,0 1 0,0-1 0,0 0 0,0 0 0,-1 0 0,1 0 0,0 0 0,0 0 0,0 0 0,0 0 0,0 1 0,0-1 0,0 0 0,0 0 0,0 0 0,0 0 0,-18 15-224,-9 8-89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6.311"/>
    </inkml:context>
    <inkml:brush xml:id="br0">
      <inkml:brushProperty name="width" value="0.05" units="cm"/>
      <inkml:brushProperty name="height" value="0.05" units="cm"/>
    </inkml:brush>
  </inkml:definitions>
  <inkml:trace contextRef="#ctx0" brushRef="#br0">89 1 15483,'-7'21'556,"-11"28"-266,3 1 0,2 1 0,-7 56-1,20-106-285,-1 0 0,1 0 0,0 0-1,0 0 1,0 0 0,-1 1 0,1-1 0,0 0-1,1 0 1,-1 0 0,0 0 0,0 0-1,0 0 1,0 0 0,1 0 0,-1 0 0,1 0-1,-1 0 1,1 0 0,-1 0 0,1 0-1,-1 0 1,1-1 0,0 1 0,-1 0 0,1 0-1,0-1 1,0 1 0,0 0 0,0-1-1,-1 1 1,1-1 0,0 1 0,0-1 0,0 1-1,0-1 1,0 0 0,0 1 0,0-1 0,1 0-1,-1 0 1,0 0 0,0 0 0,0 0-1,0 0 1,0 0 0,0 0 0,0 0 0,0 0-1,0-1 1,0 1 0,0 0 0,2-2-1,58-19 141,-50 16-136,0 0 1,0 1-1,1 1 1,-1 0-1,1 0 1,21-1-1,-32 4-14,1 0 0,-1 0 0,0 0 1,1 0-1,-1 0 0,0 0 0,0 0 0,1 1 0,-1-1 0,0 0 1,0 1-1,0-1 0,1 1 0,-1 0 0,0-1 0,0 1 0,0 0 0,0-1 1,0 1-1,0 0 0,0 0 0,1 2 0,-1-1-1,-1 0-1,1-1 1,0 1-1,-1 0 1,0 0-1,1-1 1,-1 1-1,0 0 1,0 0-1,0 0 1,0 0-1,0-1 1,-1 1-1,0 2 1,-1 4-16,0 0-1,-1 0 1,0-1-1,-1 1 1,0-1 0,-5 8-1,4-8 16,0-1-1,0 0 0,0 0 0,-1 0 0,0-1 1,0 0-1,0 0 0,-1 0 0,1-1 1,-1 0-1,-9 4 0,13-7 14,-1 1 0,0-1-1,0 0 1,0 0 0,0-1 0,0 1 0,1-1-1,-1 0 1,0 0 0,0 0 0,0-1 0,0 1-1,0-1 1,0 0 0,0 0 0,1 0 0,-1-1-1,0 1 1,1-1 0,-1 0 0,1 0 0,0 0-1,-1 0 1,-2-3 0,0-1-172,0 1 0,1-1 0,-9-10 0,13 14 80,0 0 0,0 0 0,0 0 0,0 0 0,0 1-1,0-1 1,1 0 0,-1-1 0,0-1 0,1 3 60,0 1-1,0-1 1,0 0-1,0 0 1,0 0-1,0 1 1,0-1-1,1 0 1,-1 0-1,0 1 1,0-1-1,1 0 1,-1 1-1,1-1 1,-1 0-1,0 1 1,1-1 0,-1 0-1,1 1 1,-1-1-1,1 1 1,0-1-1,-1 1 1,2-1-1,12-5-440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6.685"/>
    </inkml:context>
    <inkml:brush xml:id="br0">
      <inkml:brushProperty name="width" value="0.05" units="cm"/>
      <inkml:brushProperty name="height" value="0.05" units="cm"/>
    </inkml:brush>
  </inkml:definitions>
  <inkml:trace contextRef="#ctx0" brushRef="#br0">149 1 16291,'-3'0'83,"0"1"0,0-1 0,-1 1 0,1 0-1,0 0 1,0 0 0,0 0 0,1 1-1,-1-1 1,0 1 0,0 0 0,1 0 0,-1 0-1,1 0 1,0 0 0,-3 3 0,-4 6 5,1-1 1,-10 16 0,12-18-87,1 1 0,1-1 0,0 0 0,0 1 0,0 0 0,1 0 0,-3 17 0,6-23-11,-1 0-1,1 0 0,0 0 1,0-1-1,0 1 0,0 0 0,1 0 1,-1 0-1,1 0 0,-1-1 1,1 1-1,0 0 0,0-1 1,1 1-1,-1 0 0,0-1 0,1 0 1,0 1-1,-1-1 0,1 0 1,0 0-1,0 0 0,0 0 1,1 0-1,-1 0 0,0-1 1,1 1-1,-1-1 0,5 3 0,3-1-12,0 1-1,0-2 0,1 1 0,15 1 0,-18-4 11,1 1 0,-1 1 0,0 0 0,0 0 0,0 0 0,0 1 0,0 0 0,8 5 0,-16-8 12,1 1 0,0-1 1,0 1-1,-1-1 0,1 1 1,0-1-1,-1 1 0,1 0 0,-1-1 1,1 1-1,-1 0 0,1-1 1,-1 1-1,1 0 0,-1 0 1,1-1-1,-1 1 0,0 0 0,0 0 1,1 0-1,-1 0 0,0-1 1,0 1-1,0 0 0,0 0 1,0 0-1,0 0 0,0 0 0,0-1 1,-1 1-1,1 0 0,0 0 1,0 0-1,-1 0 0,1-1 0,0 1 1,-1 0-1,1 0 0,-1-1 1,1 1-1,-1 0 0,1-1 1,-1 1-1,0 0 0,1-1 0,-1 1 1,0-1-1,-1 1 0,-2 3 7,-1 0-1,0-1 1,-1 0-1,1 0 1,-9 3-1,5-2 10,0-1 1,0-1-1,0 1 1,-1-2-1,1 1 1,-1-1-1,1-1 0,-1 0 1,0 0-1,1-1 1,-1 0-1,1 0 1,-1-1-1,1-1 0,-10-3 1,18 6 33,0 0 1,1-1 0,-1 1-1,0 0 1,0-1-1,0 1 1,0-1 0,1 1-1,-1-1 1,0 1-1,0-1 1,1 0 0,-1 1-1,1-1 1,-1 0 0,0 1-1,1-1 1,-1 0-1,1 0 1,0 0 0,-1 0-1,1 1 1,0-1-1,-1 0 1,1 0 0,0 0-1,0 0 1,0 0-1,0 0 1,0 0 0,0 0-1,0 0 1,0 1-1,0-1 1,0 0 0,0 0-1,1-1 1,10-6 230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7.073"/>
    </inkml:context>
    <inkml:brush xml:id="br0">
      <inkml:brushProperty name="width" value="0.05" units="cm"/>
      <inkml:brushProperty name="height" value="0.05" units="cm"/>
    </inkml:brush>
  </inkml:definitions>
  <inkml:trace contextRef="#ctx0" brushRef="#br0">0 277 14139,'15'-7'1504,"3"3"-960,2-1-279,5 0 991,1-1-1232,4-1 176,-3 4-128,-4 2-288</inkml:trace>
  <inkml:trace contextRef="#ctx0" brushRef="#br0" timeOffset="1">602 1 16035,'0'21'1033,"-3"6"-921,-1 3-48,0 8 112,0-1-272,-1 3-304,1-4 1000,1-9-608,2 2-8,1-8-32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7.458"/>
    </inkml:context>
    <inkml:brush xml:id="br0">
      <inkml:brushProperty name="width" value="0.05" units="cm"/>
      <inkml:brushProperty name="height" value="0.05" units="cm"/>
    </inkml:brush>
  </inkml:definitions>
  <inkml:trace contextRef="#ctx0" brushRef="#br0">0 101 13867,'2'-6'158,"-1"0"0,1 0 0,1 0 0,-1 0 1,1 0-1,0 0 0,0 1 0,1 0 0,-1-1 0,6-4 0,-6 7-81,1-1-1,0 1 1,-1 1-1,1-1 1,0 0-1,0 1 1,0 0-1,1 0 1,-1 0 0,1 1-1,-1-1 1,1 1-1,-1 0 1,7 0-1,0 0 35,0 1 0,0 1 0,0 0 0,-1 1 0,1 0 0,0 0 0,-1 1 0,0 1 0,1-1 0,-1 2 0,-1-1 0,1 2 0,11 7 0,-6-3-98,-1 1-1,0 0 1,-1 1 0,0 0-1,0 1 1,-2 1 0,14 20-1,-21-29-26,-1 0 0,0 1 0,0 0 0,0 0-1,-1 0 1,1 0 0,-2 0 0,1 0 0,-1 1 0,0-1-1,0 0 1,0 13 0,-2-14 15,0 1 1,0-1-1,0 0 0,-1 0 1,1 0-1,-1 0 0,-1 0 1,1-1-1,-1 1 1,0 0-1,0-1 0,0 0 1,0 0-1,-1 0 0,1 0 1,-6 3-1,-2 4 56,-1-1 0,-1-1 0,1 0 0,-2-1 0,1 0 0,-1-1-1,0 0 1,-1-1 0,1-1 0,-1-1 0,0 0 0,-25 4 0,9-11-258,30 3 196,0 0-1,0 0 1,0 0-1,0 0 1,1-1 0,-1 1-1,0 0 1,0-1-1,0 1 1,1 0-1,-1-1 1,0 1-1,1-1 1,-1 1 0,0-1-1,1 1 1,-1-1-1,0 0 1,1 1-1,-1-1 1,1 0 0,-1 1-1,1-1 1,0 0-1,-1 0 1,1 0-1,0 1 1,-1-1 0,1 0-1,0 0 1,0-1-1,3-10-179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8.142"/>
    </inkml:context>
    <inkml:brush xml:id="br0">
      <inkml:brushProperty name="width" value="0.05" units="cm"/>
      <inkml:brushProperty name="height" value="0.05" units="cm"/>
    </inkml:brush>
  </inkml:definitions>
  <inkml:trace contextRef="#ctx0" brushRef="#br0">176 62 15307,'0'-1'64,"-1"0"1,0 1-1,1-1 0,-1 1 0,0-1 0,1 1 0,-1-1 0,0 1 1,0-1-1,1 1 0,-1-1 0,0 1 0,0 0 0,0 0 0,0 0 1,1-1-1,-1 1 0,-2 0 0,-20-2-112,19 2 166,-5-1-49,1 1 1,-1 0-1,1 0 1,-1 1-1,1 0 1,-1 1-1,1-1 1,0 2 0,0-1-1,0 1 1,0 0-1,-13 8 1,20-11-60,1 1 1,-1-1 0,0 1 0,0-1-1,1 1 1,-1 0 0,0-1 0,1 1-1,-1 0 1,0 0 0,1-1 0,-1 1-1,1 0 1,0 0 0,-1 0 0,1 0-1,-1 0 1,1-1 0,0 1-1,0 0 1,0 2 0,0-3 2,0 1 0,0 0 1,0 0-1,1-1 0,-1 1 0,1 0 0,-1 0 1,0-1-1,1 1 0,-1-1 0,1 1 0,0 0 1,-1-1-1,1 1 0,-1-1 0,1 1 0,0-1 0,-1 1 1,2 0-1,2 1 36,1-1 0,-1 1 0,0-1 1,1 1-1,-1-1 0,1-1 0,7 2 0,-1-2 15,0-1-1,0 0 1,0-1-1,0 0 1,20-6-1,-27 6-16,0 1 0,1-1 0,-1 0 0,0 0 0,0 0 0,0 0 0,0-1 0,-1 1 0,1-1 0,-1 0 0,1 0 0,-1-1 0,0 1 0,0-1 0,-1 1 1,5-9-1,-6 11-20,-1-1 0,1 1 0,-1-1 0,0 1 0,1-1 0,-1 1 1,0-1-1,0 1 0,0-1 0,0 1 0,0-1 0,-1 1 1,1-1-1,0 1 0,-1-1 0,1 1 0,-1-1 0,0 1 1,1-1-1,-1 1 0,0 0 0,0 0 0,0-1 0,0 1 1,0 0-1,0 0 0,0 0 0,0 0 0,0 0 0,0 0 1,-1 0-1,1 0 0,0 1 0,-1-1 0,-1 0 0,1 0-10,0 0 0,0 0-1,0 0 1,-1 0 0,1 1 0,0-1-1,0 1 1,0 0 0,-1 0-1,1 0 1,0 0 0,0 0 0,-1 0-1,1 0 1,0 1 0,0-1-1,0 1 1,0 0 0,0-1 0,-1 1-1,1 0 1,1 0 0,-4 3-1,4-4-19,0 0-1,1 1 1,-1-1-1,1 1 1,-1-1-1,1 1 1,-1 0-1,1-1 1,0 1-1,-1-1 1,1 1-1,0 0 1,-1-1-1,1 1 0,0 0 1,0-1-1,-1 1 1,1 0-1,0 0 1,0-1-1,0 1 1,0 0-1,0 0 1,0-1-1,0 1 1,1 1-1,-1-1-4,1 0 1,0 0-1,0 1 1,-1-1-1,1 0 1,0 0-1,0 0 0,0 0 1,0 0-1,0-1 1,1 1-1,-1 0 1,1 0-1,5 3-35,0-1-1,0 0 1,0-1-1,8 3 1,2-2-250,1-1 1,-1-1-1,1-1 1,-1 0 0,1-1-1,33-6 1,-49 7 230,-1 0 37,-1 0-1,0 0 1,0 0-1,1 0 1,-1 0-1,0 1 1,0-1-1,1 0 1,-1 0-1,0 0 0,0 1 1,0-1-1,0 0 1,1 0-1,-1 1 1,0-1-1,0 0 1,0 0-1,0 1 1,0-1-1,0 0 1,0 0-1,0 1 1,1-1-1,-1 0 1,0 1-1,0-1 1,0 0-1,-1 0 0,1 1 1,0-1-1,0 0 1,0 1-1,0-1 1,0 0-1,0 1 1,0 0 29,0 0 1,-1 0-1,1 0 1,0-1-1,1 1 1,-1 0-1,0 0 1,0 0-1,0 0 0,0 0 1,1 0-1,-1 0 1,1-1-1,0 3 1,1-2 27,0 1 0,0-1 0,0 0 1,1 0-1,-1 0 0,0 0 0,1 0 1,-1 0-1,1-1 0,-1 1 0,1-1 1,-1 0-1,1 0 0,-1 0 0,1 0 1,0 0-1,2-1 0,47-9 412,-47 9-409,20-7 191,41-19 1,-15 6-407,-37 18-177,-14 3 348,0 1 1,0-1 0,0 0 0,0 0 0,0 0 0,1 1 0,-1-1 0,0 0 0,0 0 0,0 0-1,0 1 1,0-1 0,0 0 0,0 0 0,0 0 0,0 1 0,0-1 0,0 0 0,0 0 0,0 1-1,0-1 1,0 0 0,0 0 0,0 0 0,-1 1 0,1-1 0,0 0 0,0 0 0,0 0 0,0 1 0,0-1-1,0 0 1,0 0 0,-1 0 0,-20 26-331,11-15 285,6-5 70,1-1-1,-1 0 1,1 1-1,-4 11 0,6-15 1,1-1 0,-1 1-1,1 0 1,0 0 0,-1-1-1,1 1 1,0 0-1,0-1 1,0 1 0,0 0-1,0 0 1,1-1 0,-1 1-1,0 0 1,1-1 0,0 1-1,-1 0 1,1-1-1,0 1 1,-1-1 0,1 1-1,0-1 1,2 2 0,3 5-36,0 0 0,-1 0 0,0 1 0,0 0 0,-1 0 1,0 0-1,0 0 0,-1 0 0,0 1 0,-1 0 1,0-1-1,-1 1 0,0 0 0,0 18 0,-2-9-31,0 0 0,-1 0-1,-1-1 1,-1 1 0,0-1 0,-14 34-1,15-46 94,0 0 0,0 0 0,0 0 0,-1 0 0,0-1 0,0 1 0,-1-1 0,1 0 0,-9 6 0,12-10-18,0 0 0,0 0 0,-1-1 0,1 1 0,-1 0 0,1-1 0,-1 1 0,1 0 0,-1-1 0,1 0 0,-1 1 1,1-1-1,-1 0 0,1 0 0,-1 0 0,1 0 0,-1 0 0,-2-1 0,2 1 3,0-1-1,0 0 1,0-1 0,0 1-1,1 0 1,-1 0 0,0-1 0,1 1-1,-1-1 1,1 1 0,-1-1 0,1 0-1,0 0 1,0 1 0,0-1 0,0 0-1,-1-4 1,-3-4 8,2-1 0,-1 0 0,1 0 0,1-1 0,0 1 0,1-1 0,0 1 0,1-1 0,0 1 0,3-20 0,0 11-114,1 0-1,0 1 0,2-1 0,0 1 0,13-24 1,-15 33-18,2 0 1,-1 0 0,2 1-1,-1 0 1,1 0 0,0 1 0,1 0-1,0 0 1,0 1 0,1 0-1,0 0 1,0 1 0,18-9-1,11-2-137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8.529"/>
    </inkml:context>
    <inkml:brush xml:id="br0">
      <inkml:brushProperty name="width" value="0.05" units="cm"/>
      <inkml:brushProperty name="height" value="0.05" units="cm"/>
    </inkml:brush>
  </inkml:definitions>
  <inkml:trace contextRef="#ctx0" brushRef="#br0">58 0 14731,'-20'35'1240,"7"-1"-920,0 3-151,8 2 519,-1 0-400,7-4-352,4-3-192,7-6-448,3-5-313,3-6 729,1-5-200,1-5-168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8.947"/>
    </inkml:context>
    <inkml:brush xml:id="br0">
      <inkml:brushProperty name="width" value="0.05" units="cm"/>
      <inkml:brushProperty name="height" value="0.05" units="cm"/>
    </inkml:brush>
  </inkml:definitions>
  <inkml:trace contextRef="#ctx0" brushRef="#br0">70 13 13123,'0'0'69,"1"-1"0,-1 1 0,0 0 0,0-1 0,0 1 0,0-1 0,0 1 0,0-1 0,0 1 0,0 0 0,0-1 0,0 1 0,0-1 0,0 1 0,0-1 0,0 1 0,-1 0 0,1-1 0,0 1 0,0-1 0,0 1 0,-1 0 0,1-1 0,0 1 0,0 0 0,-1-1 0,1 1 1,0 0-1,-1-1 0,1 1 0,0 0 0,-1-1 0,-16 2 1492,13 0-1331,1 1 0,-1-1 0,1 1 0,-1 0 0,1 0-1,-1 0 1,-3 3 0,6-4-191,0 0-1,-1 0 0,1 1 0,0-1 0,0 0 1,0 1-1,0-1 0,0 1 0,0-1 0,0 1 1,0 0-1,0-1 0,1 1 0,-1 0 0,1 0 1,-1-1-1,1 1 0,0 0 0,0 0 0,0-1 1,0 1-1,0 0 0,0 0 0,0 0 0,1-1 1,-1 1-1,0 0 0,1 0 0,0-1 0,-1 1 1,1 0-1,1 2 0,1-2-38,-1 1 0,1-1 0,0 1 0,-1-1 0,1 0 0,0 0 0,0 0 0,1-1 1,-1 1-1,0-1 0,0 0 0,1 0 0,-1 0 0,1 0 0,6 1 0,2-1-136,0 0 1,1 0-1,0-1 0,-1-1 1,1 0-1,-1-1 0,0 0 1,0-1-1,1 0 0,-2-1 1,1-1-1,0 1 1,18-12-1,-23 10-208,-10 5 10,-12 8 96,12-5 214,1 0 1,-1 0 0,1 0 0,0 0 0,0 1-1,0-1 1,0 1 0,0 0 0,0-1-1,-1 6 1,3-8 32,-1 1-1,1 0 1,0 0-1,-1 0 0,1 0 1,0 0-1,0 0 1,0 0-1,0 0 1,0 0-1,0 0 0,0 0 1,0 0-1,1 0 1,-1 0-1,0 0 1,0 0-1,1 0 0,-1 0 1,1-1-1,-1 1 1,1 0-1,-1 0 1,1 0-1,-1-1 0,1 1 1,0 0-1,-1 0 1,1-1-1,0 1 1,0-1-1,0 1 0,-1-1 1,1 1-1,0-1 1,0 1-1,0-1 1,2 1-1,23 4 40,10-4 27</inkml:trace>
  <inkml:trace contextRef="#ctx0" brushRef="#br0" timeOffset="1">635 15 12299,'-4'1'274,"-11"2"415,1 2 0,-1 0 0,1 0 0,0 1 0,-17 11 1,67-17-2990,-22-1 1211,48-3-1678,-58 3 2849,0 2 0,-1-1 0,1 0 0,0 1 0,-1 0 0,1 0 0,-1 0 0,1 0 0,-1 0 0,1 1 0,-1-1 0,0 1 0,6 4 0,-9-6 40,1 1 0,-1-1 0,1 1 0,0-1 0,-1 1 1,0 0-1,1-1 0,-1 1 0,1 0 0,-1-1 0,0 1 0,1 0 0,-1-1 1,0 1-1,0 0 0,1 0 0,-1-1 0,0 1 0,0 0 0,0 0 0,0-1 0,0 1 1,0 0-1,0 0 0,0 0 0,-1 1 0,0-1 26,1 1-1,-1-1 1,0 1-1,0-1 1,-1 1-1,1-1 1,0 1-1,0-1 1,-1 0-1,1 0 1,-2 2-1,-4 1 114,0 0 0,0 0-1,0 0 1,-9 2 0,7-2-240,0-1 1,0-1 0,0 0 0,-1 0-1,1-1 1,0 0 0,-1 0 0,-13-2 0,12-2-56,9-3-83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9.569"/>
    </inkml:context>
    <inkml:brush xml:id="br0">
      <inkml:brushProperty name="width" value="0.05" units="cm"/>
      <inkml:brushProperty name="height" value="0.05" units="cm"/>
    </inkml:brush>
  </inkml:definitions>
  <inkml:trace contextRef="#ctx0" brushRef="#br0">48 7 12507,'-16'-5'1656,"4"3"-768,4 2-328,-1 5 1881,6 2-1481,10-1-288,5-1-112,15 0-248,6-4-104,10-1-464,6-1-320,2-2 512,-2 1-120,-6-2-80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9.954"/>
    </inkml:context>
    <inkml:brush xml:id="br0">
      <inkml:brushProperty name="width" value="0.05" units="cm"/>
      <inkml:brushProperty name="height" value="0.05" units="cm"/>
    </inkml:brush>
  </inkml:definitions>
  <inkml:trace contextRef="#ctx0" brushRef="#br0">48 0 15019,'-7'15'952,"-3"5"-816,0 7-64,3 7 112,-2 2-47,6 0-33,2-2 16,4-6-32,3-4 0,1-5-120,0-4-104,-1-6-273,-2-3 498,-4-5-242,-3-4-7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0.344"/>
    </inkml:context>
    <inkml:brush xml:id="br0">
      <inkml:brushProperty name="width" value="0.05" units="cm"/>
      <inkml:brushProperty name="height" value="0.05" units="cm"/>
    </inkml:brush>
  </inkml:definitions>
  <inkml:trace contextRef="#ctx0" brushRef="#br0">1 78 14699,'5'-14'1344,"11"9"-783,7-3-209,19 0 584,3 1-88,10 3-232,2-2-72,2 5-504,-5-2-280,-8-3 264,-7 0-40,-16-4-128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5.123"/>
    </inkml:context>
    <inkml:brush xml:id="br0">
      <inkml:brushProperty name="width" value="0.05" units="cm"/>
      <inkml:brushProperty name="height" value="0.05" units="cm"/>
    </inkml:brush>
  </inkml:definitions>
  <inkml:trace contextRef="#ctx0" brushRef="#br0">0 0 11146,'5'28'1433,"3"6"-881,-7 8-208,5 7 1144,0 5-944,2-5-120,1-2-240,2-7-184,7-18-352,4-16-1640,4-22 1720,1-11-216,1-14-216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0.716"/>
    </inkml:context>
    <inkml:brush xml:id="br0">
      <inkml:brushProperty name="width" value="0.05" units="cm"/>
      <inkml:brushProperty name="height" value="0.05" units="cm"/>
    </inkml:brush>
  </inkml:definitions>
  <inkml:trace contextRef="#ctx0" brushRef="#br0">41 0 13835,'-3'1'64,"1"1"0,-1-1-1,1 1 1,-1 0 0,1 0 0,-1 0 0,1 0-1,0 0 1,0 0 0,0 1 0,0-1 0,1 1-1,-1-1 1,1 1 0,-1 0 0,1-1 0,0 1-1,0 0 1,0 0 0,0 0 0,1 0 0,-1 0-1,1 0 1,0 0 0,0 0 0,0 0 0,0 0-1,0 0 1,1 0 0,-1 0 0,1 0 0,0 0 0,0 0-1,0-1 1,0 1 0,0 0 0,1 0 0,-1-1-1,1 1 1,0-1 0,0 0 0,0 1 0,0-1-1,0 0 1,0 0 0,1 0 0,-1 0 0,1-1-1,-1 1 1,5 2 0,4 0-29,0 1 0,0-1-1,0-1 1,1 0 0,-1-1 0,1 0-1,0-1 1,0 0 0,-1 0 0,16-3 0,-5 0 54,0 0 1,0-2 0,0-1 0,31-11 0,-47 14-26,2 0 63,0-1 0,0 0 0,-1 0 0,1-1 1,-1 0-1,0 0 0,0 0 0,-1-1 0,9-8 0,-15 14-97,-1 0-1,1 0 1,-1 0-1,1 0 1,-1 0-1,1 0 1,0 0-1,-1 0 1,1 0-1,0 0 1,0 0-1,0 1 1,0-1-1,0 0 1,0 0-1,0 0 1,0 0-1,0 0 1,1 0-1,-1 0 1,0 0-1,1 0 1,-1 0-1,1 0 1,-1 0-1,1 0 1,-1 0-1,1 0 1,0 0 0,-1 0-1,1-1 1,0 1-1,0 0 1,0 0-1,-1-1 1,1 1-1,0-1 1,0 1-1,0-1 1,0 1-1,0-1 1,0 1-1,0-1 1,0 0-1,2 1 1,14 2 71,0 0 1,0-1-1,0-1 1,0-1-1,24-1 1,-21-1-113,1 2-1,0 1 1,26 3 0,-38-2-243,0 0-1,-1 1 1,1 0 0,-1 0-1,15 8 1,-22-10 174,0-1 0,0 1 0,0-1 0,0 0 0,0 1 1,0-1-1,0 0 0,0 0 0,0 1 0,0-1 0,0 0 0,0 0 0,0 0 0,0 0 0,1 0 0,-1-1 0,1 1 0,3-4-329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1.091"/>
    </inkml:context>
    <inkml:brush xml:id="br0">
      <inkml:brushProperty name="width" value="0.05" units="cm"/>
      <inkml:brushProperty name="height" value="0.05" units="cm"/>
    </inkml:brush>
  </inkml:definitions>
  <inkml:trace contextRef="#ctx0" brushRef="#br0">0 32 13699,'0'-7'1880,"7"2"-1088,9-2-319,6 1 1479,8 2-1120,4 1-88,9 3-520,3 0-336,4 3 160,2 0-80,12 1-96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1.478"/>
    </inkml:context>
    <inkml:brush xml:id="br0">
      <inkml:brushProperty name="width" value="0.05" units="cm"/>
      <inkml:brushProperty name="height" value="0.05" units="cm"/>
    </inkml:brush>
  </inkml:definitions>
  <inkml:trace contextRef="#ctx0" brushRef="#br0">41 0 13267,'-8'18'397,"1"0"1,1 0 0,1 1-1,1 0 1,0-1-1,-1 32 1,4-47-280,1 1 0,-1 0 0,1 0 1,0 0-1,1-1 0,-1 1 0,1 0 0,-1 0 0,1 0 0,0-1 0,4 8 0,-4-10-43,0 1 0,0 0-1,0-1 1,1 0-1,-1 1 1,0-1 0,1 0-1,-1 0 1,1 1-1,0-1 1,-1-1 0,1 1-1,0 0 1,0 0-1,-1 0 1,1-1-1,0 1 1,0-1 0,0 0-1,0 1 1,0-1-1,0 0 1,0 0 0,-1 0-1,5-1 1,11-1 207,0-1 1,0-1-1,0-1 1,-1 0 0,1-1-1,18-10 1,-11 4-290,0-2 0,0 0 1,23-21-1,-45 33-89,0 0 0,0 1 0,0-1 0,0 0 1,0 0-1,-1-1 0,1 1 0,-1 0 0,0 0 0,2-4 0,-3 6 77,0-1-1,0 1 0,0-1 0,0 1 1,0-1-1,0 1 0,0-1 1,0 1-1,0-1 0,0 1 0,0-1 1,0 0-1,0 1 0,0-1 1,0 1-1,0-1 0,-1 1 0,1-1 1,0 1-1,0 0 0,-1-1 0,1 1 1,0-1-1,-1 1 0,1-1 1,0 1-1,-1 0 0,1-1 0,-1 1 1,1 0-1,-1-1 0,1 1 1,0 0-1,-1 0 0,1-1 0,-1 1 1,1 0-1,-1 0 0,1 0 0,-1 0 1,0 0-1,1 0 0,-1 0 1,1 0-1,-1 0 0,1 0 0,-1 0 1,1 0-1,-1 0 0,0 1 0,-16 0-473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1.883"/>
    </inkml:context>
    <inkml:brush xml:id="br0">
      <inkml:brushProperty name="width" value="0.05" units="cm"/>
      <inkml:brushProperty name="height" value="0.05" units="cm"/>
    </inkml:brush>
  </inkml:definitions>
  <inkml:trace contextRef="#ctx0" brushRef="#br0">1 7 11058,'16'13'1161,"9"-1"-705,7-7-248,15-5 888,3-5-688,8-10-144,-2-2-56</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2.274"/>
    </inkml:context>
    <inkml:brush xml:id="br0">
      <inkml:brushProperty name="width" value="0.05" units="cm"/>
      <inkml:brushProperty name="height" value="0.05" units="cm"/>
    </inkml:brush>
  </inkml:definitions>
  <inkml:trace contextRef="#ctx0" brushRef="#br0">20 173 11755,'-3'7'229,"0"0"1,0 1 0,0-1 0,1 1-1,1 0 1,-1 0 0,1 0 0,0 10-1,3 66 381,0-66-499,16 140 463,-13-147-184,-1-18 112,3-20 130,-5-5 29,-4-58 0,2 90-658,0-1 0,0 1 1,0-1-1,0 1 1,1-1-1,-1 1 1,0-1-1,0 1 1,0-1-1,1 1 0,-1-1 1,0 1-1,1-1 1,-1 1-1,0-1 1,1 1-1,-1-1 1,1 1-1,-1 0 1,1-1-1,-1 1 0,0 0 1,1-1-1,-1 1 1,1 0-1,0 0 1,-1 0-1,1-1 1,-1 1-1,1 0 0,-1 0 1,1 0-1,-1 0 1,1 0-1,0 0 1,-1 0-1,1 0 1,-1 0-1,1 0 1,-1 0-1,1 1 0,-1-1 1,1 0-1,0 1 1,38 9 5,-22-5-44,16 2-232,1-2 1,45 3-1,-65-8 240,1 0 1,-1-1-1,0 0 0,0-1 1,0-1-1,0 0 0,0-1 0,17-6 1,-17 1 267,-13 9-220,-1 0 0,0 0 0,1-1 0,-1 1 1,1 0-1,-1 0 0,0-1 0,1 1 1,-1 0-1,0-1 0,1 1 0,-1 0 0,0-1 1,0 1-1,1 0 0,-1-1 0,0 1 1,0 0-1,0-1 0,1 1 0,-1-1 0,0 1 1,0-1-1,0 1 0,0 0 0,0-1 1,0 1-1,0-1 0,0 0 0,0 1-4,-1 0 1,1 0-1,0 0 0,-1-1 1,1 1-1,0 0 0,-1 0 1,1 0-1,0 0 0,-1 0 1,1 0-1,0 0 0,-1 0 1,1 0-1,0 0 0,-1 0 1,1 0-1,0 0 0,-1 1 1,1-1-1,0 0 0,-1 0 1,1 0-1,0 0 0,-1 0 1,1 1-1,0-1 0,0 0 1,-1 0-1,1 1 0,0-1 0,-1 1 1,-8 9 196,6-6-204,1 0 0,0 1 1,0-1-1,1 1 1,-1-1-1,1 1 0,0 0 1,0 0-1,0 0 0,1-1 1,0 1-1,0 0 0,0 0 1,1 0-1,0 6 1,0-9 22,-1 0 0,1 0 0,-1 1 0,1-1 0,0 0 0,0 0 0,0 0 0,0 0 0,0 0 1,0 0-1,1 0 0,-1 0 0,1-1 0,-1 1 0,1 0 0,0-1 0,-1 0 0,1 1 0,0-1 0,0 0 1,0 0-1,0 0 0,0 0 0,0 0 0,0 0 0,1 0 0,-1-1 0,0 1 0,0-1 0,1 0 1,-1 0-1,0 0 0,1 0 0,2 0 0,-1-1 27,0 1 1,1-1 0,-1 0-1,0-1 1,0 1-1,0-1 1,0 1-1,0-1 1,6-5-1,11-13 204</inkml:trace>
  <inkml:trace contextRef="#ctx0" brushRef="#br0" timeOffset="1">485 1 11610,'-3'14'1425,"4"9"-953,3 4-264,1 2 1696,8 7-1736,4-2-16,7-1-104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2.662"/>
    </inkml:context>
    <inkml:brush xml:id="br0">
      <inkml:brushProperty name="width" value="0.05" units="cm"/>
      <inkml:brushProperty name="height" value="0.05" units="cm"/>
    </inkml:brush>
  </inkml:definitions>
  <inkml:trace contextRef="#ctx0" brushRef="#br0">192 1 12867,'-6'-1'240,"0"1"0,1 1 0,-1-1 1,1 1-1,-1 0 0,0 0 0,1 1 0,0-1 1,-1 1-1,-6 4 0,-5 3 626,-27 17 0,42-25-801,-36 28 968,36-28-957,0 1-1,0-1 1,0 1 0,1 0-1,-1 0 1,0 0 0,1 0-1,0 0 1,-1 0 0,1 1-1,0-1 1,0 0 0,1 1-1,-1-1 1,0 0 0,0 4 0,1-6-65,0 1 1,0-1-1,0 1 1,0-1 0,0 1-1,1-1 1,-1 1 0,0-1-1,0 1 1,0-1 0,0 1-1,1-1 1,-1 1 0,0-1-1,1 1 1,-1-1 0,0 0-1,1 1 1,-1-1 0,0 0-1,1 1 1,-1-1-1,1 0 1,-1 1 0,0-1-1,1 0 1,-1 0 0,1 1-1,-1-1 1,1 0 0,0 0-1,22-1-52,21-14-333,-27 6 199,-1-1 1,20-15-1,8-6 626,-42 30-384,0 0 0,0 0 1,0 0-1,0 0 0,1 0 1,-1 1-1,0-1 0,0 1 1,1 0-1,-1 0 0,0 0 1,0 0-1,1 0 0,2 1 1,34 10-18,-12-3-553,23-2-411,-42-6 833,0 0-1,-1 0 0,1 1 1,0 1-1,-1-1 0,1 1 0,-1 0 1,0 1-1,1 0 0,7 4 1,-8-3 254,-1-1 1,1 1-1,0-2 1,0 1-1,1-1 1,-1 0-1,0-1 1,1 1 0,-1-1-1,16-1 1,-12 1-100,-10-1-124,0 0 0,0 0 0,0 0 0,-1 0 0,1 1 0,0-1 0,0 0 0,0 0 1,0 1-1,0-1 0,-1 1 0,1-1 0,0 1 0,0-1 0,-1 1 0,1-1 0,0 1 0,-1 0 0,1-1 1,-1 1-1,1 0 0,-1-1 0,1 1 0,0 1 0,1 1-457,12-1-203,3-2 245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3.140"/>
    </inkml:context>
    <inkml:brush xml:id="br0">
      <inkml:brushProperty name="width" value="0.05" units="cm"/>
      <inkml:brushProperty name="height" value="0.05" units="cm"/>
    </inkml:brush>
  </inkml:definitions>
  <inkml:trace contextRef="#ctx0" brushRef="#br0">32 52 12979,'2'0'305,"0"0"1,0-1-1,0 1 1,0 0-1,1 1 1,-1-1-1,0 0 1,0 0-1,0 1 1,0-1-1,0 1 1,4 1-1,8 2 708,-1-2-560,-1 0 1,23-2-1,-30 0-405,-1 0 0,1 0 0,0-1 0,-1 0 0,1 0 0,-1 0 0,1-1 0,-1 0 0,1 1 0,5-5 0,-9 6-46,0-1 0,-1 1 0,1 0-1,0-1 1,-1 1 0,1-1 0,-1 1 0,1-1 0,-1 1 0,1-1-1,-1 1 1,1-1 0,-1 1 0,1-1 0,-1 0 0,0 1 0,1-1-1,-1 0 1,0 1 0,0-1 0,1 0 0,-1 1 0,0-1 0,0 0 0,0 0-1,0 1 1,0-1 0,0 0 0,0 1 0,0-1 0,0 0 0,0 0-1,-1 1 1,1-1 0,0 0 0,0 1 0,-1-1 0,1 0 0,0 1 0,-1-1-1,1 0 1,-1 1 0,1-1 0,-1 1 0,1-1 0,-1 1 0,1-1-1,-1 1 1,1-1 0,-2 1 0,-1-3-6,0 1 0,-1 0 0,1 0 0,-1 1 0,1-1 0,-1 1 0,-7-2 0,3 1-11,-1 2 1,1-1-1,0 1 1,-1 1 0,1-1-1,0 1 1,-16 4-1,18-3 12,1-1-1,0 1 0,-1 0 1,1 1-1,0-1 0,1 1 1,-1 0-1,0 0 1,1 0-1,-1 1 0,1-1 1,-7 9-1,11-12-5,-1 1-1,0 0 1,0 0 0,1 0 0,-1 0-1,0 0 1,1 0 0,-1 0 0,1 0 0,0 0-1,-1 0 1,1 0 0,0 0 0,-1 0-1,1 0 1,0 0 0,0 0 0,0 1-1,0-1 1,0 0 0,0 0 0,0 0 0,1 0-1,-1 0 1,0 0 0,1 0 0,-1 0-1,0 0 1,1 0 0,-1 0 0,1 0-1,0 0 1,-1 0 0,1 0 0,0 0 0,0 0-1,-1-1 1,1 1 0,0 0 0,0 0-1,0-1 1,0 1 0,0-1 0,2 2-1,2 0-136,2 1-1,-1-1 1,0 0-1,0-1 0,0 1 1,12 0-1,23-1-772,0-1 1,63-9-1,-46 3 408,-56 6 567,0-1 1,0 1-1,0 0 0,0 0 1,1 0-1,-1 0 0,0 0 1,0 0-1,0 1 1,0-1-1,4 2 0,-6-1 26,1 0 0,-1 0 0,1-1 0,-1 1-1,1 0 1,-1 0 0,0 0 0,1 0 0,-1 0-1,0 0 1,0 0 0,0 0 0,0 0 0,0 0-1,0 0 1,0 0 0,0 0 0,0 0 0,0 0-1,0-1 1,-1 1 0,1 0 0,0 0 0,-1 0-1,0 1 1,1-1-37,0 0 0,0 0 0,-1 0 0,1 0 0,0 0-1,0 1 1,0-1 0,0 0 0,0 0 0,1 0 0,-1 0 0,0 0 0,0 0 0,1 0-1,-1 0 1,0 0 0,1 1 0,0-2 0,-1 1 0,1 0 0,-1 0 0,1 0 0,0 0-1,0 0 1,-1 0 0,1-1 0,0 1 0,0 0 0,0-1 0,0 1 0,0 0 0,0-1-1,0 1 1,0-1 0,0 0 0,0 1 0,0-1 0,0 0 0,0 0 0,0 0 0,1 1-1,1-1 1,6 0-174,1 1-1,0-1 0,17-2 1,-22 1 25,34-4-465,39-11 0,-67 13 460,31-7-353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13.514"/>
    </inkml:context>
    <inkml:brush xml:id="br0">
      <inkml:brushProperty name="width" value="0.05" units="cm"/>
      <inkml:brushProperty name="height" value="0.05" units="cm"/>
    </inkml:brush>
  </inkml:definitions>
  <inkml:trace contextRef="#ctx0" brushRef="#br0">70 0 11066,'-15'22'1617,"-3"2"-825,1 0-352,6-5 1760,2-3-1447,9-13-417,4-5-8,6-9-224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38.867"/>
    </inkml:context>
    <inkml:brush xml:id="br0">
      <inkml:brushProperty name="width" value="0.05" units="cm"/>
      <inkml:brushProperty name="height" value="0.05" units="cm"/>
    </inkml:brush>
  </inkml:definitions>
  <inkml:trace contextRef="#ctx0" brushRef="#br0">1 73 14051,'7'-8'1408,"3"-1"-1032,14 2-176,8 0 457,9 0-217,8 1-72,1 0-144,2 3-120,-2 2-288,0-2-136,-4 0-232,-5-1 432,-6-2-80,-8 3-113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39.211"/>
    </inkml:context>
    <inkml:brush xml:id="br0">
      <inkml:brushProperty name="width" value="0.05" units="cm"/>
      <inkml:brushProperty name="height" value="0.05" units="cm"/>
    </inkml:brush>
  </inkml:definitions>
  <inkml:trace contextRef="#ctx0" brushRef="#br0">1 75 13859,'0'0'1408,"5"0"-1008,11-6-184,9-1 657,12-2-401,3 0-80,10-1-320,5 0-256,2 3-1249,0-1 1289,-1 3-168,-6 1-144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5.710"/>
    </inkml:context>
    <inkml:brush xml:id="br0">
      <inkml:brushProperty name="width" value="0.05" units="cm"/>
      <inkml:brushProperty name="height" value="0.05" units="cm"/>
    </inkml:brush>
  </inkml:definitions>
  <inkml:trace contextRef="#ctx0" brushRef="#br0">188 0 10786,'1'7'862,"2"11"497,-2-15 360,-1-9 1424,0 6-3073,-1 0-1,1-1 1,-1 1 0,1 0-1,0-1 1,-1 1-1,1 0 1,-1 0 0,1-1-1,-1 1 1,1 0 0,-1 0-1,1 0 1,-1 0-1,1-1 1,-1 1 0,1 0-1,-1 0 1,0 0-1,1 0 1,-1 0 0,1 1-1,-1-1 1,1 0-1,-1 0 1,1 0 0,-1 0-1,1 0 1,-1 1 0,-17 4 423,8-1-423,1 1 1,0 1-1,0-1 0,1 2 1,-1-1-1,1 1 0,1 0 0,-13 15 1,9-9-77,1 1-1,1 0 1,1 0 0,-14 30 0,20-39 5,0 1 1,0 0 0,1-1 0,0 1 0,-1 10 0,1-15 0,1 0-1,0 0 0,0-1 0,0 1 1,0 0-1,0 0 0,0-1 1,0 1-1,0 0 0,1 0 1,-1 0-1,0-1 0,0 1 0,1 0 1,-1 0-1,0-1 0,1 1 1,-1 0-1,1-1 0,-1 1 1,1-1-1,-1 1 0,1 0 0,-1-1 1,1 1-1,0-1 0,-1 1 1,1-1-1,0 0 0,-1 1 1,1-1-1,0 0 0,-1 1 0,1-1 1,0 0-1,0 0 0,-1 0 1,1 0-1,0 1 0,0-1 0,0 0 1,-1 0-1,1-1 0,0 1 1,0 0-1,0 0 0,-1 0 1,1 0-1,0-1 0,1 0 0,8-2-4,1-2 0,-1 1-1,0-2 1,0 1 0,-1-1-1,11-9 1,8-4-10,40-28-15,-42 27-9,1 1 1,1 1 0,1 2-1,32-14 1,-56 28 11,0 0 1,1 1 0,-1-1 0,0 1-1,0 0 1,11 0 0,-14 1 17,-1 0 0,1 0 1,0 1-1,-1-1 1,1 0-1,-1 1 0,1 0 1,-1-1-1,1 1 0,-1 0 1,1 0-1,-1 0 0,0-1 1,0 2-1,1-1 0,-1 0 1,0 0-1,0 0 1,0 0-1,0 1 0,0-1 1,0 1-1,0-1 0,-1 0 1,1 1-1,0 2 0,10 41-99,-5-14 142,-6-30-31,1 0 1,-1-1-1,0 1 1,0 0 0,1-1-1,-1 1 1,0 0-1,1-1 1,-1 1 0,1-1-1,-1 1 1,1 0-1,-1-1 1,1 1 0,-1-1-1,1 0 1,-1 1-1,1-1 1,0 1 0,-1-1-1,1 0 1,0 1-1,-1-1 1,1 0 0,0 0-1,1 1 1,0-1 0,0 0 0,0 0 0,0 0 0,0 0 0,0-1 0,0 1 0,0 0 0,3-2 0,5-2-24,1-1 1,16-10-1,-19 11-22,7-5-59,4-2-175,32-13-1,-47 22 213,1 1-1,0-1 0,0 1 0,0 0 0,0 0 0,0 0 0,0 0 0,0 1 0,0 0 0,0 0 0,1 1 0,6 1 0,-10-1 47,1 0-1,-1 0 1,0 1 0,1 0 0,-1-1-1,0 1 1,0 0 0,0 0 0,0 0-1,0 0 1,0 0 0,-1 1-1,1-1 1,-1 0 0,0 1 0,1-1-1,-1 1 1,0 0 0,0-1 0,-1 1-1,1 0 1,-1 0 0,1 3-1,2 11 187,-2 0-1,0 27 0,-1-34-14,0-8-112,0 0-1,-1 0 1,1 0 0,1 0-1,-1 0 1,0 0 0,0 0-1,1-1 1,-1 1 0,1 0-1,-1 0 1,1 0 0,0-1-1,0 1 1,1 1 0,-1-2-24,0-1 0,0 1-1,0-1 1,1 0 0,-1 0 0,0 1 0,0-1 0,0 0 0,0 0 0,1 0 0,-1 0 0,0-1-1,0 1 1,0 0 0,0 0 0,0-1 0,1 1 0,-1 0 0,0-1 0,0 1 0,0-1-1,0 0 1,0 1 0,0-1 0,0 0 0,0-1 0,88-58 103,-65 42-338,1 0-1,0 2 1,2 1 0,-1 1 0,31-11-1,-55 24 190,0 1 0,1-1 0,-1 1 0,0-1-1,0 1 1,0 0 0,0-1 0,0 1 0,0 0-1,1 1 1,-1-1 0,3 1 0,-4-1 22,0 1 1,0-1 0,0 1-1,0-1 1,0 1-1,0 0 1,0-1 0,0 1-1,-1 0 1,1-1-1,0 1 1,-1 0-1,1 0 1,0 0 0,-1 0-1,1 0 1,-1 0-1,1 1 1,1 4 112,-1-1-1,-1 1 1,1 0-1,-1 0 1,0-1-1,0 1 1,-1 7-1,1-11-34,0-2-55,0 1-1,0-1 1,0 1 0,0-1 0,0 0-1,0 1 1,0-1 0,0 1 0,0-1-1,0 0 1,0 1 0,0-1 0,0 1-1,0-1 1,0 0 0,1 1 0,-1-1-1,0 0 1,0 1 0,1-1 0,-1 0 0,0 1-1,0-1 1,1 0 0,-1 1 0,0-1-1,1 0 1,-1 0 0,0 1 0,1-1-1,-1 0 1,1 0 0,15-1 227,18-16-134,-31 16-92,12-8-2,-9 5-38,0 0 1,1 0-1,0 0 1,0 1 0,0 0-1,0 1 1,0 0-1,1 0 1,-1 0 0,9 0-1,-15 2 18,0 0-1,0 0 0,1 0 0,-1 0 1,0 1-1,0-1 0,0 0 0,0 1 1,-1-1-1,1 1 0,0-1 0,0 1 1,0-1-1,0 1 0,0-1 0,0 1 1,-1 0-1,1 0 0,0-1 1,-1 1-1,1 0 0,0 0 0,-1 0 1,1 0-1,-1 0 0,0 0 0,1 1 1,4 33-39,-5-32-41,0 0 0,0 1 0,0-1 1,1 0-1,-1 0 0,1 1 0,0-1 0,1 4 0,-1-7 45,-1 0 0,0 0 0,1 0 0,-1 1-1,0-1 1,1 0 0,-1 0 0,0 0 0,1 0 0,-1 0 0,1 0-1,-1 0 1,0 0 0,1 0 0,-1 0 0,1 0 0,-1 0 0,0 0-1,1 0 1,-1 0 0,0 0 0,1-1 0,-1 1 0,1 0 0,-1 0-1,0 0 1,0-1 0,1 1 0,-1 0 0,0 0 0,1-1 0,-1 1 0,0 0-1,0 0 1,1-1 0,-1 1 0,0-1 0,14-14-254,-13 13 218,16-19-371,5-6-180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39.600"/>
    </inkml:context>
    <inkml:brush xml:id="br0">
      <inkml:brushProperty name="width" value="0.05" units="cm"/>
      <inkml:brushProperty name="height" value="0.05" units="cm"/>
    </inkml:brush>
  </inkml:definitions>
  <inkml:trace contextRef="#ctx0" brushRef="#br0">1 1 11298,'0'2'127,"1"1"0,-1-1-1,1 1 1,0-1-1,0 1 1,0-1 0,1 0-1,-1 1 1,1-1-1,-1 0 1,1 0-1,-1 0 1,1 0 0,0-1-1,0 1 1,0 0-1,0-1 1,0 1 0,1-1-1,-1 0 1,0 0-1,1 0 1,-1 0 0,5 1-1,9 3 461,0-1 1,30 4-1,-27-5-408,35 4 388,-36-6-459,0 1-1,-1 1 1,26 7-1,-41-9-116,0 0 0,0-1 0,0 1 0,0 0 0,0 0 0,0 0 0,0 1 0,-1-1 0,1 0 0,0 1 0,-1-1 0,1 0 0,-1 1 0,0 0 0,1-1 0,-1 1 0,1 2 0,-1-2-1,-1 0 0,0-1-1,1 1 1,-1 0 0,0 0-1,0-1 1,0 1 0,0 0-1,0-1 1,0 1 0,-1 0 0,1-1-1,-1 1 1,1 0 0,-1-1-1,1 1 1,-1-1 0,0 1-1,0-1 1,0 1 0,0-1 0,-1 2-1,-19 21-45,-1 0 0,-1-2 0,-1-1 0,-39 27 0,13-9 188,22-16 807,12-9-424,-29 19 1,27-24-136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47.145"/>
    </inkml:context>
    <inkml:brush xml:id="br0">
      <inkml:brushProperty name="width" value="0.05" units="cm"/>
      <inkml:brushProperty name="height" value="0.05" units="cm"/>
    </inkml:brush>
  </inkml:definitions>
  <inkml:trace contextRef="#ctx0" brushRef="#br0">263 289 14019,'1'-3'205,"0"0"1,-1 0-1,1-1 0,-1 1 1,1 0-1,-1 0 1,0 0-1,0 0 0,0 0 1,-1-1-1,1 1 0,-1 0 1,0 0-1,0 0 1,0 0-1,0 0 0,0 0 1,-1 0-1,1 1 0,-3-4 1,2 4-178,0 0 1,0 0 0,0 1 0,0-1-1,0 0 1,-1 1 0,1 0-1,-1-1 1,1 1 0,-1 0-1,0 0 1,1 1 0,-1-1-1,0 0 1,1 1 0,-1 0-1,0-1 1,0 1 0,1 0-1,-1 1 1,0-1 0,0 0-1,-4 2 1,-1 0-31,0 1-1,0 0 1,1 0-1,0 1 1,-1 0-1,1 0 1,1 1 0,-1-1-1,1 1 1,-1 1-1,2-1 1,-11 12-1,2 1 5,1 0-1,1 0 0,-15 31 0,23-42 0,1 0-1,0 1 0,0-1 1,1 1-1,-3 13 0,5-20 4,-1 1-1,1-1 0,0 1 1,0-1-1,0 0 1,0 1-1,0-1 0,0 1 1,0-1-1,0 1 1,1-1-1,-1 0 0,0 1 1,1-1-1,0 0 1,-1 1-1,1-1 0,0 0 1,-1 0-1,1 1 1,0-1-1,0 0 0,0 0 1,0 0-1,0 0 1,0 0-1,0 0 1,0-1-1,1 1 0,-1 0 1,0 0-1,0-1 1,1 1-1,-1-1 0,1 1 1,-1-1-1,0 0 1,1 1-1,-1-1 0,2 0 1,4 0 34,0 0 1,0-1 0,0 0-1,0 0 1,-1 0 0,1-1 0,-1 0-1,1 0 1,-1-1 0,0 0-1,0 0 1,0 0 0,0-1-1,0 0 1,8-7 0,-1-1 102,0-1 1,0 0-1,-1 0 1,18-28 0,-12 11 46,-1-1 0,-1 0 0,-2-2 0,-1 1 0,-2-2 0,-1 0 0,-2 0 0,6-45 0,-32 188-1542,18-108 1365,-11 131-450,10-115 184,2 1 0,0-1 0,1 0-1,1 0 1,7 28 0,-3-26-94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48.525"/>
    </inkml:context>
    <inkml:brush xml:id="br0">
      <inkml:brushProperty name="width" value="0.05" units="cm"/>
      <inkml:brushProperty name="height" value="0.05" units="cm"/>
    </inkml:brush>
  </inkml:definitions>
  <inkml:trace contextRef="#ctx0" brushRef="#br0">85 1 13459,'-5'19'4386,"-23"91"-4275,10-57-14,7-22 54,-10 47 0,20-76-136,1 0 1,0 0 0,-1 0 0,1 0 0,0-1 0,0 1 0,0 0 0,0 0 0,1 0 0,-1 0 0,1 0 0,-1 0-1,1-1 1,-1 1 0,1 0 0,0 0 0,0-1 0,0 1 0,0 0 0,0-1 0,0 1 0,0-1 0,1 0 0,-1 1-1,1-1 1,-1 0 0,1 0 0,-1 0 0,1 0 0,-1 0 0,1 0 0,0 0 0,0 0 0,3 0 0,6 2 43,0-1 0,0 0 0,0-1 0,21 0 0,-20-1-141,-7 1 89,1-1 0,0 0-1,0-1 1,-1 1 0,1-1-1,0 0 1,7-3 0,11-12-46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49.877"/>
    </inkml:context>
    <inkml:brush xml:id="br0">
      <inkml:brushProperty name="width" value="0.05" units="cm"/>
      <inkml:brushProperty name="height" value="0.05" units="cm"/>
    </inkml:brush>
  </inkml:definitions>
  <inkml:trace contextRef="#ctx0" brushRef="#br0">1 46 13419,'18'-1'2318,"-14"2"-2070,73 1 562,121-10 0,-96 1-475,325-6-1606,-409 13 998,1-1-1,-1 0 1,0-2-1,22-5 1,-16 1-162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0.793"/>
    </inkml:context>
    <inkml:brush xml:id="br0">
      <inkml:brushProperty name="width" value="0.05" units="cm"/>
      <inkml:brushProperty name="height" value="0.05" units="cm"/>
    </inkml:brush>
  </inkml:definitions>
  <inkml:trace contextRef="#ctx0" brushRef="#br0">288 163 15107,'1'-1'178,"4"-5"300,-1 0 0,0-1 0,0 1 0,4-12 0,-7 17-432,-1 1 1,0-1 0,1 0-1,-1 0 1,0 0 0,1 0-1,-1 0 1,0 0 0,0 0-1,0 0 1,0 0 0,0 0-1,0 0 1,0 0 0,0 0-1,-1 0 1,1 0 0,0 0-1,-1 0 1,1 0 0,0 0-1,-1 0 1,1 0 0,-1 1-1,1-1 1,-1 0 0,0 0-1,1 0 1,-1 1 0,0-1-1,0 0 1,1 1 0,-1-1 0,0 1-1,0-1 1,0 1 0,0-1-1,0 1 1,0 0 0,0-1-1,0 1 1,0 0 0,-1 0-1,-6-2-46,-1 2 1,1-1-1,0 1 0,-1 0 0,1 1 0,0 0 0,-1 0 0,1 1 1,0 0-1,0 1 0,-12 5 0,2-1-154,1 2 0,1 0 0,-1 1 0,-15 12 0,21-13 38,1 0-1,0 1 1,-15 17-1,21-23 93,1 0 0,0 0-1,1 1 1,-1-1 0,1 1 0,0-1-1,0 1 1,0-1 0,1 1 0,0 0-1,-1 0 1,2 0 0,-2 8 0,2-11 24,1-1 1,-1 1-1,0 0 0,1 0 1,-1 0-1,1-1 1,-1 1-1,1 0 1,0-1-1,-1 1 1,1 0-1,0-1 1,0 1-1,0-1 1,1 0-1,-1 1 1,0-1-1,0 0 1,1 0-1,-1 1 1,1-1-1,-1 0 1,1 0-1,-1-1 1,1 1-1,0 0 0,-1 0 1,1-1-1,0 1 1,0-1-1,-1 0 1,1 1-1,3-1 1,4 0 28,-1 1-1,1-1 1,-1-1 0,1 0-1,-1 0 1,10-3 0,0-1 74,0-1 1,-1-1-1,0-1 0,-1 0 1,1-1-1,-1 0 0,-1-2 1,24-20-1,-28 21 19,0 0 0,0-1-1,-1-1 1,-1 1-1,0-2 1,0 1 0,-1-1-1,-1-1 1,0 1 0,9-29-1,-15 35-58,1 1 1,-1-1-1,-1 0 0,1-11 0,-1 17-59,0 0 0,0 0 0,0 0-1,-1-1 1,1 1 0,0 0 0,0 0 0,-1 0 0,1 0 0,-1 0 0,1 0 0,-1 0 0,1 0 0,-2-1-1,1 1-6,1 1-1,-1 0 0,1-1 0,-1 1 0,0 0 0,1 0 1,-1 0-1,1-1 0,-1 1 0,0 0 0,1 0 0,-1 0 1,0 0-1,1 0 0,-1 0 0,0 0 0,1 0 0,-1 1 1,1-1-1,-1 0 0,0 0 0,1 0 0,-1 1 0,1-1 1,-1 0-1,1 1 0,-1-1 0,0 1 0,-3 2-33,0 0-1,1 0 1,0 1 0,0-1-1,0 1 1,0-1-1,0 1 1,1 0 0,-1 0-1,-1 6 1,-20 47-328,23-54 340,-4 11-156,1-1 1,0 0 0,1 1 0,-2 23-1,4-32 31,1 0-1,0 1 1,1-1-1,-1 0 1,1 0-1,0 0 0,0 0 1,1 0-1,-1 0 1,1 0-1,0 0 1,1-1-1,-1 1 1,1-1-1,6 8 1,5 3-383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1.180"/>
    </inkml:context>
    <inkml:brush xml:id="br0">
      <inkml:brushProperty name="width" value="0.05" units="cm"/>
      <inkml:brushProperty name="height" value="0.05" units="cm"/>
    </inkml:brush>
  </inkml:definitions>
  <inkml:trace contextRef="#ctx0" brushRef="#br0">58 1 10138,'-3'42'1303,"-1"0"-1,-20 79 1,16-84-851,3-17-221,0 2 435,-3 34 0,8-56-642,0 1 1,0-1 0,0 0-1,0 1 1,0-1 0,0 0-1,0 0 1,0 1 0,0-1-1,0 0 1,0 1 0,0-1-1,0 0 1,0 0 0,0 1-1,0-1 1,0 0 0,0 1-1,1-1 1,-1 0-1,0 0 1,0 1 0,0-1-1,0 0 1,1 0 0,-1 0-1,0 1 1,0-1 0,1 0-1,-1 0 1,0 0 0,0 0-1,1 1 1,-1-1 0,0 0-1,1 0 1,-1 0 0,0 0-1,1 0 1,15-5 662,17-16 153,-30 20-758,103-81 1388,-93 70-2120,0-1-1,21-28 1,-25 24 315,0 0-141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1.538"/>
    </inkml:context>
    <inkml:brush xml:id="br0">
      <inkml:brushProperty name="width" value="0.05" units="cm"/>
      <inkml:brushProperty name="height" value="0.05" units="cm"/>
    </inkml:brush>
  </inkml:definitions>
  <inkml:trace contextRef="#ctx0" brushRef="#br0">1 1 13507,'1'15'1080,"9"0"-824,2-2-120,8 1 88,3 0 232,4-1-296,3-1-32,2-5-128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2.224"/>
    </inkml:context>
    <inkml:brush xml:id="br0">
      <inkml:brushProperty name="width" value="0.05" units="cm"/>
      <inkml:brushProperty name="height" value="0.05" units="cm"/>
    </inkml:brush>
  </inkml:definitions>
  <inkml:trace contextRef="#ctx0" brushRef="#br0">79 107 11594,'6'-12'807,"-1"0"-1,-1 0 0,0 0 1,-1-1-1,0 0 0,1-20 0,-4 34-787,0-1-1,0 0 1,0 0-1,0 0 1,0 0-1,0 0 1,0 0-1,0 0 1,0 1-1,0-1 1,0 0-1,-1 0 1,1 0-1,0 0 1,0 0-1,0 0 1,0 0-1,0 0 1,0 0-1,0 0 1,0 0-1,0 1 1,0-1-1,-1 0 1,1 0-1,0 0 1,0 0-1,0 0 1,0 0-1,0 0 1,0 0-1,0 0 1,0 0-1,-1 0 0,1 0 1,0 0-1,0 0 1,0 0-1,0 0 1,0 0-1,0 0 1,0 0-1,-1 0 1,1 0-1,0 0 1,0 0-1,0 0 1,0-1-1,0 1 1,0 0-1,0 0 1,0 0-1,0 0 1,-1 0-1,1 0 1,0 0-1,0 0 1,0 0-1,0 0 1,0-1-1,0 1 1,0 0-1,0 0 1,0 0-1,0 0 1,-7 14 61,1 0 1,1 1-1,0-1 1,1 1 0,-3 25-1,0-4-122,-16 73-152,-9 127 0,27-161-27,3 0-1,14 124 1,3-121-1401,-14-76 1271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2.600"/>
    </inkml:context>
    <inkml:brush xml:id="br0">
      <inkml:brushProperty name="width" value="0.05" units="cm"/>
      <inkml:brushProperty name="height" value="0.05" units="cm"/>
    </inkml:brush>
  </inkml:definitions>
  <inkml:trace contextRef="#ctx0" brushRef="#br0">183 3 14611,'3'-3'1296,"-2"9"-952,-1 5-175,-7 9 839,0 5-792,-8 9-392,0 3-152,-4 5-88,-1 2-25,-2-5 49,1-3-24,1-10 80,4-6 64,5-10-520,2-7 728,6-9-88,2-7-8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2.972"/>
    </inkml:context>
    <inkml:brush xml:id="br0">
      <inkml:brushProperty name="width" value="0.05" units="cm"/>
      <inkml:brushProperty name="height" value="0.05" units="cm"/>
    </inkml:brush>
  </inkml:definitions>
  <inkml:trace contextRef="#ctx0" brushRef="#br0">0 1 14547,'3'18'1088,"0"7"-840,7 2-120,0 1 281,3 4-145,4-5-32,-1-4-96,6-6-328,-2-5 1824,1-4-1520,-2 0 136,1-6 40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140"/>
    </inkml:context>
    <inkml:brush xml:id="br0">
      <inkml:brushProperty name="width" value="0.05" units="cm"/>
      <inkml:brushProperty name="height" value="0.05" units="cm"/>
    </inkml:brush>
  </inkml:definitions>
  <inkml:trace contextRef="#ctx0" brushRef="#br0">148 19 14491,'19'-17'1757,"-19"17"-1736,0 0-1,0 0 1,0 0-1,0 0 1,0-1 0,0 1-1,1 0 1,-1 0-1,0 0 1,0 0-1,0 0 1,0 0-1,0 0 1,0 0-1,1 0 1,-1 0-1,0 0 1,0 0-1,0 0 1,0 0-1,0 0 1,1 0-1,-1 0 1,0 0-1,0 0 1,0 0 0,0 0-1,0 0 1,0 0-1,1 0 1,-1 0-1,0 0 1,0 0-1,0 0 1,0 0-1,0 0 1,0 1-1,1-1 1,-1 0-1,0 0 1,0 0-1,0 0 1,0 0-1,0 0 1,-4 15 1186,-20 34-211,-54 84 0,32-61-601,45-70-391,-14 28 89,15-29-100,-1 0 0,1-1 0,-1 1 0,1 0 0,0-1 0,0 1 0,-1 0 0,1 0 0,0-1 0,0 1 0,0 0 0,0 0 0,0-1 0,0 1 0,0 0 0,0 0 0,0 0 0,0-1 0,0 1 1,1 0-1,-1-1 0,0 1 0,0 0 0,1 0 0,-1-1 0,0 1 0,1 0 0,-1-1 0,1 1 0,-1-1 0,1 1 0,-1 0 0,1-1 0,0 1 0,-1-1 0,1 0 0,1 1 0,4 0-141,0-1-1,1 0 1,-1 0 0,1-1 0,-1 0 0,0 0-1,1-1 1,-1 1 0,0-1 0,10-5 0,4 0-269,-9 4 183,92-27-1604,-88 27 1467,1 0 0,-1 1-1,0 0 1,28 2 0,-41 0 346,1 0-1,-1 0 0,1 1 1,-1-1-1,0 1 1,1-1-1,-1 1 0,0 0 1,0 0-1,1 0 1,-1 0-1,0 0 0,0 1 1,0-1-1,0 1 0,-1-1 1,4 4-1,-3-3 40,-1 0 0,0 0 0,0 0-1,-1 0 1,1 0 0,0 0 0,-1 0-1,1 0 1,-1 1 0,1-1 0,-1 0 0,0 0-1,0 1 1,0-1 0,-1 4 0,-1 2 175,0 0 1,0 0 0,-1 0 0,0 0-1,-1-1 1,1 1 0,-1-1-1,-9 12 1,6-11 117,0 0-1,0 0 1,-1-1-1,0 0 0,0 0 1,-1-1-1,0 0 1,0-1-1,0 0 1,0 0-1,-1-1 1,0 0-1,0-1 1,-15 4-1,16-6-294,0 1 0,0-2 0,0 1 0,0-1 0,0 0-1,0-1 1,0 0 0,0-1 0,0 1 0,-16-7 0,25 8-64,-1 0 0,0 0 1,1 0-1,-1 0 0,0-1 0,1 1 1,-1 0-1,1 0 0,-1-1 0,0 1 0,1 0 1,-1-1-1,1 1 0,-1-1 0,1 1 1,-1-1-1,1 1 0,0-1 0,-1 1 1,1-1-1,-1 1 0,1-1 0,0 1 1,0-1-1,-1 0 0,1 0 0,0 0-10,0 0 0,1 0-1,-1 1 1,1-1-1,-1 0 1,1 1-1,-1-1 1,1 0 0,-1 1-1,1-1 1,0 1-1,-1-1 1,1 1-1,0-1 1,-1 1 0,1 0-1,1-1 1,43-15-1176,-39 14 1177,20-5-421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3.344"/>
    </inkml:context>
    <inkml:brush xml:id="br0">
      <inkml:brushProperty name="width" value="0.05" units="cm"/>
      <inkml:brushProperty name="height" value="0.05" units="cm"/>
    </inkml:brush>
  </inkml:definitions>
  <inkml:trace contextRef="#ctx0" brushRef="#br0">10 0 15731,'26'3'1361,"3"0"-961,4 0-192,5 0 328,1 0-192,0 0-408,-3 0-320,-6-3 304,-6 0-136,-11-3-136</inkml:trace>
  <inkml:trace contextRef="#ctx0" brushRef="#br0" timeOffset="1">0 86 13371,'30'6'1208,"5"-4"-784,2-2-184,6 0 320,0 1-304,-2-1 24,-2-3 33,-6-3-209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4.413"/>
    </inkml:context>
    <inkml:brush xml:id="br0">
      <inkml:brushProperty name="width" value="0.05" units="cm"/>
      <inkml:brushProperty name="height" value="0.05" units="cm"/>
    </inkml:brush>
  </inkml:definitions>
  <inkml:trace contextRef="#ctx0" brushRef="#br0">163 1 15299,'-2'0'90,"0"1"-1,1 0 1,-1 0-1,1 0 1,-1 0-1,1 1 1,0-1-1,0 0 0,-1 0 1,1 1-1,0-1 1,0 1-1,0-1 1,0 1-1,-1 2 1,0 1 83,-24 37-123,3 1 0,1 1 1,2 0-1,-14 53 1,30-87-96,1 1 0,1 0 1,0 0-1,1 0 1,-1 15-1,2-23 51,0-1 1,0 0-1,1 1 1,-1-1-1,0 0 1,1 0-1,-1 1 1,1-1-1,0 0 1,0 0-1,0 0 1,0 1-1,0-1 1,0 0-1,1-1 1,-1 1-1,0 0 1,1 0-1,0-1 1,-1 1-1,1 0 1,0-1-1,0 0 1,0 1-1,0-1 1,0 0-1,0 0 1,0 0-1,0 0 1,1-1-1,2 2 1,9 0 52,-1 0 0,1-1 0,-1 0 0,1-1 0,-1 0 0,1-1 0,-1-1 0,1 0 0,-1-1 0,0 0 0,20-9 0,-16 3-115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4.785"/>
    </inkml:context>
    <inkml:brush xml:id="br0">
      <inkml:brushProperty name="width" value="0.05" units="cm"/>
      <inkml:brushProperty name="height" value="0.05" units="cm"/>
    </inkml:brush>
  </inkml:definitions>
  <inkml:trace contextRef="#ctx0" brushRef="#br0">0 36 15043,'17'0'1409,"6"0"-841,3-1-216,6-1 424,3-2-80,6-2-88,-3 1-200,0-1-504,-4 2-320,-5-1-552,-5 2 792,-8 3-184,0 2-160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5.208"/>
    </inkml:context>
    <inkml:brush xml:id="br0">
      <inkml:brushProperty name="width" value="0.05" units="cm"/>
      <inkml:brushProperty name="height" value="0.05" units="cm"/>
    </inkml:brush>
  </inkml:definitions>
  <inkml:trace contextRef="#ctx0" brushRef="#br0">128 1 14243,'-3'24'260,"0"0"-1,-1-1 1,-2 1-1,0-1 1,-19 43-1,9-23-120,-12 24-47,17-44 188,-14 47 1,25-69-273,0-1 1,-1 0 0,1 0 0,0 0 0,0 0 0,0 1-1,0-1 1,0 0 0,0 0 0,0 0 0,0 1 0,0-1-1,0 0 1,0 0 0,0 0 0,0 0 0,0 1 0,0-1-1,0 0 1,1 0 0,-1 0 0,0 1 0,0-1 0,0 0 0,0 0-1,0 0 1,0 0 0,0 0 0,0 1 0,1-1 0,-1 0-1,0 0 1,0 0 0,0 0 0,0 0 0,1 0 0,-1 0-1,0 0 1,0 1 0,0-1 0,0 0 0,1 0 0,-1 0-1,0 0 1,0 0 0,0 0 0,1 0 0,-1 0 0,0 0 0,0 0-1,0 0 1,1 0 0,10-3 280,5-7 2,1 0-1,-2 0 1,1-2-1,-1 0 1,20-21-1,-12 12 11,4-4-55,7-4-84,-1-1 0,-2-2 0,-1-1 0,28-40 1,-55 67-200,0 0 1,0 0-1,0-1 1,3-10-1,-2 1-138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5.580"/>
    </inkml:context>
    <inkml:brush xml:id="br0">
      <inkml:brushProperty name="width" value="0.05" units="cm"/>
      <inkml:brushProperty name="height" value="0.05" units="cm"/>
    </inkml:brush>
  </inkml:definitions>
  <inkml:trace contextRef="#ctx0" brushRef="#br0">3 1 11146,'-3'33'1385,"8"-9"-785,6-3-280,5-2 1520,4 0-1664,1-4 40,4 1-32,-2-3-216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3.355"/>
    </inkml:context>
    <inkml:brush xml:id="br0">
      <inkml:brushProperty name="width" value="0.05" units="cm"/>
      <inkml:brushProperty name="height" value="0.05" units="cm"/>
    </inkml:brush>
  </inkml:definitions>
  <inkml:trace contextRef="#ctx0" brushRef="#br0">200 0 14491,'0'2'1472,"-3"3"-1112,-2 4-151,-3 2 711,-3 4-456,-5 3-136,2 2-192,-3 2-96,-1-1-40,1 1 0,2-5-88,-1-3-80,3-4-264,0-4 40,1-4 256,1-4-64,1-2-64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3.728"/>
    </inkml:context>
    <inkml:brush xml:id="br0">
      <inkml:brushProperty name="width" value="0.05" units="cm"/>
      <inkml:brushProperty name="height" value="0.05" units="cm"/>
    </inkml:brush>
  </inkml:definitions>
  <inkml:trace contextRef="#ctx0" brushRef="#br0">1 1 13915,'6'1'1320,"4"6"-1008,3 2-112,4 2 649,6 2-513,3 1-112,4 7-440,3-1-1089,-5 0 1193,-2-2-168,-7-1-168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4.146"/>
    </inkml:context>
    <inkml:brush xml:id="br0">
      <inkml:brushProperty name="width" value="0.05" units="cm"/>
      <inkml:brushProperty name="height" value="0.05" units="cm"/>
    </inkml:brush>
  </inkml:definitions>
  <inkml:trace contextRef="#ctx0" brushRef="#br0">149 5 11466,'9'-4'1393,"-5"5"-945,-4 5-200,-1 3 1488,-7 2-1384,0 5-112,-2 0-152,-2 4-88,-3-2-56,0 0-8,-2-1-336,0-4-504,0-3 752,1-3-128,3-4-88</inkml:trace>
  <inkml:trace contextRef="#ctx0" brushRef="#br0" timeOffset="1">0 50 14779,'9'-3'1192,"2"4"-743,3 3-169,6 4 520,3-1-256,8 4-168,0 2-72,1 0-320,1 3-224,-3 0 216,-2-1-64,0 0-112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6.215"/>
    </inkml:context>
    <inkml:brush xml:id="br0">
      <inkml:brushProperty name="width" value="0.05" units="cm"/>
      <inkml:brushProperty name="height" value="0.05" units="cm"/>
    </inkml:brush>
  </inkml:definitions>
  <inkml:trace contextRef="#ctx0" brushRef="#br0">209 281 13843,'2'-2'167,"0"0"1,0-1-1,-1 1 1,1 0-1,0-1 1,-1 1-1,0-1 1,1 1-1,-1-1 1,0 1-1,0-1 1,0 0-1,-1 0 1,2-5-1,-2 6-75,-1 0 0,1 0 0,0 0 0,0 0-1,-1 0 1,1 0 0,-1 0 0,0 1 0,1-1-1,-1 0 1,0 0 0,0 0 0,0 1-1,-1-1 1,1 0 0,0 1 0,0-1 0,-1 1-1,1 0 1,-1-1 0,0 1 0,-2-2 0,0 1-76,1 0 0,-1 0 0,0 1 0,0-1 0,0 1 0,0 0 1,0 0-1,0 0 0,0 0 0,0 1 0,0 0 0,0 0 1,0 0-1,-7 1 0,4 0-64,0 1 1,0 0-1,1 0 1,-1 0-1,1 1 0,-1 0 1,1 0-1,-9 6 1,10-5-8,0 0 1,-1 0-1,1 0 1,0 1-1,1-1 1,-1 1-1,1 0 1,0 0-1,0 1 1,1-1-1,0 1 0,0 0 1,0 0-1,0 0 1,1 0-1,0 0 1,0 1-1,1-1 1,-2 11-1,3-15 53,0-1-1,0 0 1,1 0-1,-1 0 0,0 1 1,0-1-1,0 0 1,1 0-1,-1 0 1,1 0-1,-1 0 0,1 1 1,-1-1-1,1 0 1,0 0-1,-1 0 1,1 0-1,0-1 1,0 1-1,0 0 0,0 0 1,0 0-1,0-1 1,2 2-1,-1-1 7,1 0-1,-1-1 1,1 1 0,-1-1-1,1 1 1,0-1 0,-1 0-1,1 0 1,-1 0 0,1 0 0,3-1-1,5-2 28,0 0 0,0 0-1,0-1 1,14-7 0,3-3 203,-1-2 1,0-1-1,-1-1 1,-1-1 0,-1-1-1,-1-1 1,-1-2-1,0 0 1,-2-1 0,32-50-1,-51 72-208,2-3 67,0 0 0,0 0 1,0 0-1,-1-1 0,0 1 1,0-1-1,0 0 0,1-8 1,-3 14-86,-1 0 0,1 0-1,0 0 1,0 1 0,0-1 0,-1 0 0,1 0 0,0 0 0,0 0 0,0 0 0,-1 0 0,1 0 0,0 0-1,0 1 1,-1-1 0,1 0 0,0 0 0,0 0 0,-1 0 0,1 0 0,0 0 0,0 0 0,-1 0 0,1 0-1,0-1 1,0 1 0,-1 0 0,1 0 0,0 0 0,0 0 0,-1 0 0,1 0 0,0 0 0,0-1-1,0 1 1,-1 0 0,1 0 0,0 0 0,0 0 0,0-1 0,0 1 0,-1 0 0,1 0 0,0-1 0,0 1-1,0 0 1,0 0 0,0 0 0,0-1 0,0 1 0,0 0 0,0 0 0,0-1 0,0 1 0,0 0-1,0 0 1,0-1 0,0 1 0,0-1 0,-17 23 45,5 1-163,1 0 0,2 0 0,0 1 0,2 0 1,0 1-1,2 0 0,0 0 0,0 27 0,4-48 149,1 0 1,1 0-1,-1 0 0,0 0 0,1 0 0,0 0 0,0 0 0,0-1 0,4 8 1,-4-9-9,0 0 1,0-1 0,0 1-1,1 0 1,-1-1 0,1 1 0,-1-1-1,1 0 1,-1 1 0,1-1-1,0 0 1,0 0 0,0 0 0,0 0-1,0 0 1,0 0 0,0-1-1,0 1 1,3 0 0,16 0 63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6.663"/>
    </inkml:context>
    <inkml:brush xml:id="br0">
      <inkml:brushProperty name="width" value="0.05" units="cm"/>
      <inkml:brushProperty name="height" value="0.05" units="cm"/>
    </inkml:brush>
  </inkml:definitions>
  <inkml:trace contextRef="#ctx0" brushRef="#br0">59 5 15371,'0'0'113,"0"-1"1,0 1-1,1 0 0,-1-1 0,0 1 0,1 0 1,-1 0-1,1-1 0,-1 1 0,0 0 0,1 0 1,-1 0-1,1-1 0,-1 1 0,1 0 0,-1 0 1,0 0-1,1 0 0,-1 0 0,1 0 0,-1 0 1,1 0-1,-1 0 0,1 0 0,0 0 0,-4 11 1645,-1 0-1823,-14 46 226,4 0 0,-14 109 0,28-163-160,-2 8 4,2-1 0,-1 1 1,1 0-1,2 14 1,-2-23-5,1 1 0,-1-1 1,1 0-1,0 0 0,-1 1 1,1-1-1,0 0 0,0 0 1,0 0-1,1 0 0,-1 0 1,0 0-1,1-1 0,-1 1 1,1 0-1,0-1 0,0 1 1,-1-1-1,1 1 0,0-1 1,0 0-1,0 0 0,0 0 1,1 0-1,3 1 0,4 0-86,1 0-1,-1 0 1,1-2-1,0 1 1,0-1-1,-1-1 1,16-2-1,3-2-300,40-14 0,-34 6 110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576"/>
    </inkml:context>
    <inkml:brush xml:id="br0">
      <inkml:brushProperty name="width" value="0.05" units="cm"/>
      <inkml:brushProperty name="height" value="0.05" units="cm"/>
    </inkml:brush>
  </inkml:definitions>
  <inkml:trace contextRef="#ctx0" brushRef="#br0">82 0 16203,'-5'4'325,"0"-1"0,1 1-1,0 0 1,0 0 0,0 0-1,0 1 1,1 0 0,-6 8-1,-24 48 71,32-60-384,0 1 0,0-1 0,1 1 0,-1-1 0,1 1 0,-1-1 0,1 1 0,-1-1-1,1 1 1,0 0 0,0-1 0,0 1 0,0-1 0,0 1 0,0 0 0,1 2 0,-1-4-7,1 1 0,0 0-1,0 0 1,-1-1 0,1 1 0,0 0 0,0-1 0,0 1-1,0-1 1,-1 1 0,1-1 0,0 0 0,0 1 0,0-1 0,0 0-1,0 0 1,0 1 0,0-1 0,0 0 0,0 0 0,0 0-1,0 0 1,0-1 0,0 1 0,0 0 0,0 0 0,2-1 0,22-4-122,0-1-1,-1-1 1,25-11 0,20-5-250,-60 20 323,8-2-117,0 0-1,0 2 1,26-3 0,-39 5 158,-1 1 1,1 0-1,-1 0 0,1 0 1,-1 0-1,1 1 1,-1-1-1,1 1 0,-1 0 1,0 0-1,0 0 0,1 0 1,-1 1-1,0 0 0,0-1 1,0 1-1,0 0 0,-1 0 1,1 1-1,0-1 0,-1 0 1,0 1-1,1 0 1,1 3-1,-3-4 20,0 0 0,0 0 1,0-1-1,0 1 0,0 0 0,1-1 0,-1 1 1,0-1-1,1 1 0,-1-1 0,1 0 0,-1 0 1,1 1-1,0-1 0,-1 0 0,1 0 1,0-1-1,0 1 0,0 0 0,0-1 0,0 1 1,0-1-1,0 1 0,0-1 0,0 0 0,0 0 1,0 0-1,0 0 0,0 0 0,0-1 1,0 1-1,-1 0 0,1-1 0,0 0 0,0 1 1,0-1-1,3-1 0,58-28 46,-50 23-137,1 0 0,-1 0 1,1 2-1,0-1 0,1 2 0,-1 0 1,22-3-1,-14 14-234,-21-7 296,-1 0 0,0 0 0,1 0 0,-1 1 0,0-1 0,1 0 0,-1 0 0,0 0 0,1 0 0,-1 0 0,0 1 0,1-1 0,-1 0 0,0 0 0,0 0 0,1 1 0,-1-1 0,0 0 0,0 0 0,0 1 0,1-1 0,-1 0 0,0 1 0,0-1 0,0 0 0,0 1 1,1-1-1,-1 0 0,0 1 0,0-1 0,0 0 0,0 1 0,0-1 0,0 0 0,0 1 0,0-1 0,0 0 0,0 1 0,0-1 0,0 0 0,-1 1 0,1-1 0,0 0 0,0 1 0,0-1 0,0 0 0,0 1 0,-1-1 0,1 0 0,0 1 0,0-1 0,-1 0 0,1 0 0,0 1 1,0-1-1,-1 0 0,1 0 0,0 0 0,-1 0 0,1 1 0,-1-1 5,1 0 1,0 0-1,0 0 1,-1 1-1,1-1 1,0 0-1,-1 0 1,1 0-1,0 0 1,0 0-1,-1 0 1,1 0-1,0 0 0,-1 0 1,1 0-1,0 0 1,-1 0-1,1 0 1,0 0-1,-1 0 1,1 0-1,0 0 1,0-1-1,-1 1 1,1 0-1,0 0 1,-1 0-1,1 0 1,0-1-1,-6-6-138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7.065"/>
    </inkml:context>
    <inkml:brush xml:id="br0">
      <inkml:brushProperty name="width" value="0.05" units="cm"/>
      <inkml:brushProperty name="height" value="0.05" units="cm"/>
    </inkml:brush>
  </inkml:definitions>
  <inkml:trace contextRef="#ctx0" brushRef="#br0">2 35 12323,'-1'6'1200,"8"1"-584,9-1-88,14-3 768,10-1-239,20-3-89,9-2-64,14-1-120,10-3-88,3-2-376,0 0-296,-7 2-560,-6 0-288,-13 1 632,-7 4-184,-14-1-160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7.672"/>
    </inkml:context>
    <inkml:brush xml:id="br0">
      <inkml:brushProperty name="width" value="0.05" units="cm"/>
      <inkml:brushProperty name="height" value="0.05" units="cm"/>
    </inkml:brush>
  </inkml:definitions>
  <inkml:trace contextRef="#ctx0" brushRef="#br0">211 275 15283,'-2'-2'176,"1"-1"0,-1 1 0,0-1 0,0 1-1,-1 0 1,1-1 0,0 1 0,-1 0 0,0 1 0,1-1-1,-1 0 1,0 1 0,0-1 0,0 1 0,0 0 0,0 0 0,0 0-1,-3 0 1,1 1-71,1 0-1,-1 0 1,0 0-1,1 0 1,-1 1-1,0 0 0,1 0 1,-1 0-1,1 1 1,0-1-1,-6 4 1,1-1-105,1 1 1,-1 1 0,1 0-1,0 0 1,1 0-1,0 1 1,0 0-1,0 0 1,1 1 0,-11 15-1,16-21-4,1-1 0,-1 1-1,0-1 1,0 0 0,1 1-1,-1 0 1,1-1 0,-1 1 0,1-1-1,0 1 1,-1 0 0,1-1-1,0 1 1,0 0 0,0-1 0,1 3-1,-1-3 5,0 0 0,1 0 1,-1-1-1,1 1 0,-1-1 0,1 1 0,-1 0 0,1-1 0,0 1 1,-1-1-1,1 1 0,0-1 0,-1 1 0,1-1 0,0 1 0,-1-1 0,1 0 1,0 0-1,0 1 0,-1-1 0,1 0 0,0 0 0,1 0 0,3 1 15,1-1 0,-1-1 0,1 1 0,-1-1 0,0 0 1,1 0-1,-1-1 0,9-3 0,9-6 127,0-1 1,-1-1 0,-1-1 0,0-1 0,-1-1-1,0-1 1,-2 0 0,0-2 0,-1 0-1,0-1 1,-2 0 0,0-1 0,-2-1 0,0-1-1,14-36 1,-25 53-97,0 0 0,0-1-1,0 1 1,-1-1 0,1-8 0,-2 15-46,0 0 0,0 0 1,0 0-1,0 0 0,0 1 0,-1-1 1,1 0-1,0 0 0,0 0 1,0 0-1,0 0 0,0 0 0,0 0 1,0 0-1,0 0 0,0 0 1,0 0-1,-1 0 0,1 0 0,0 0 1,0 0-1,0 0 0,0 0 0,0 0 1,0 0-1,0 0 0,0 0 1,0 0-1,0 0 0,-1 0 0,1 0 1,0 0-1,0 0 0,0-1 1,0 1-1,0 0 0,0 0 0,0 0 1,0 0-1,0 0 0,0 0 0,0 0 1,0 0-1,0 0 0,0 0 1,0 0-1,-1 0 0,1-1 0,0 1 1,0 0-1,0 0 0,0 0 1,0 0-1,0 0 0,0 0 0,0 0 1,0 0-1,0 0 0,0 0 0,0-1 1,0 1-1,0 0 0,0 0 1,1 0-1,-1 0 0,0 0 0,-5 7-38,-3 12-88,1 1 1,1 0 0,1 0-1,1 0 1,1 1 0,0 0-1,2-1 1,1 24 0,0-35-74,1-1 1,0 1-1,1-1 1,0 0-1,0 1 1,5 10-1,-5-14 102,0-1-1,1 0 0,0 1 1,0-1-1,0 0 1,0 0-1,0-1 1,1 1-1,0-1 0,-1 0 1,1 1-1,6 2 1,11 7-482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8.549"/>
    </inkml:context>
    <inkml:brush xml:id="br0">
      <inkml:brushProperty name="width" value="0.05" units="cm"/>
      <inkml:brushProperty name="height" value="0.05" units="cm"/>
    </inkml:brush>
  </inkml:definitions>
  <inkml:trace contextRef="#ctx0" brushRef="#br0">32 2 15043,'0'0'32,"0"0"0,0 0 0,0 0 0,0 0 0,0 0 0,0 0 0,0 0 0,1-1 0,-1 1 0,0 0 0,0 0 0,0 0-1,0 0 1,0 0 0,1 0 0,-1 0 0,0 0 0,0 0 0,0 0 0,0 0 0,1 0 0,-1 0 0,0 0 0,0 0 0,0 0 0,0 0 0,0 0 0,1 0 0,-1 0-1,0 0 1,0 0 0,0 0 0,0 0 0,0 0 0,1 1 0,-1-1 0,0 0 0,0 0 0,0 0 0,0 0 0,0 0 0,0 0 0,0 0 0,1 1 0,-1-1 0,0 0 0,0 0-1,0 0 1,0 0 0,0 0 0,0 1 0,0-1 0,0 0 0,0 0 0,0 0 0,0 0 0,0 0 0,0 1 0,0-1 0,0 0 0,0 0 0,0 0 0,0 0 0,0 1-1,0-1 1,3 13 186,-1 6-108,-1 0 0,-1 0 0,-1 0 0,-4 24 0,-19 76-8,15-83-6,8-29-80,-3 18 179,4-25-180,1 1 1,-1-1-1,0 1 1,0-1-1,0 1 1,1 0-1,-1-1 0,0 1 1,1-1-1,-1 1 1,0-1-1,1 1 1,-1-1-1,1 1 1,-1-1-1,1 0 1,-1 1-1,1-1 1,-1 0-1,1 1 1,-1-1-1,1 0 1,-1 0-1,1 1 1,0-1-1,-1 0 1,1 0-1,-1 0 1,1 0-1,0 0 0,-1 0 1,1 0-1,0 0 1,0 0-1,6-1 97,0 1 0,1-2-1,-1 1 1,-1-1-1,1 0 1,0 0-1,0-1 1,7-4-1,52-31 625,-53 29-562,20-11 113,-2-1 0,0-1-1,-1-2 1,47-49 0,-73 69-423,0-1 0,-1 0 0,0 0 0,0 0 0,0 0 0,0-1 0,-1 1 0,0-1 0,0 0 0,0 0 1,-1 0-1,1-8 0,-1-3-294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8.948"/>
    </inkml:context>
    <inkml:brush xml:id="br0">
      <inkml:brushProperty name="width" value="0.05" units="cm"/>
      <inkml:brushProperty name="height" value="0.05" units="cm"/>
    </inkml:brush>
  </inkml:definitions>
  <inkml:trace contextRef="#ctx0" brushRef="#br0">0 1 14075,'6'21'1264,"2"-2"-896,2-3-144,6-2 176,4-1-271,-1-9 95,5 0-48,1-4-200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9.292"/>
    </inkml:context>
    <inkml:brush xml:id="br0">
      <inkml:brushProperty name="width" value="0.05" units="cm"/>
      <inkml:brushProperty name="height" value="0.05" units="cm"/>
    </inkml:brush>
  </inkml:definitions>
  <inkml:trace contextRef="#ctx0" brushRef="#br0">8 0 15331,'1'2'85,"-1"-1"0,1 1 0,-1-1 0,0 1 0,0-1 0,1 1 0,-1 0 0,0-1-1,-1 1 1,1-1 0,0 1 0,0-1 0,-1 1 0,1-1 0,-1 3 0,-1 5 87,-2 24 116,2 0 0,3 35 0,-1-10-225,9 251 68,0-68-369,-9-230 153,1 23-450,-2 0 0,-8 63 1,3-76 184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6:59.709"/>
    </inkml:context>
    <inkml:brush xml:id="br0">
      <inkml:brushProperty name="width" value="0.05" units="cm"/>
      <inkml:brushProperty name="height" value="0.05" units="cm"/>
    </inkml:brush>
  </inkml:definitions>
  <inkml:trace contextRef="#ctx0" brushRef="#br0">1 25 15259,'2'11'5529,"-2"-8"-5475,0-1 0,1 1 0,-1 0 0,1 0 0,0-1 0,-1 1 0,1 0 0,1-1 0,-1 1 0,0-1 0,1 0 0,-1 1 0,1-1 0,-1 0 0,1 0 0,0 0 0,0 0 0,4 3 0,-2-3-188,1 0 0,0 0 0,-1 0 0,1-1 0,0 0 0,0 0 0,0 0 0,0 0 0,0-1 0,0 0 0,0 0 0,0 0 0,0-1 0,0 1 0,0-1 0,6-2 0,4-2-498,0 0 1,0-1-1,26-13 0,46-38-1871,-114 95 3572,11-15-661,-54 83 557,59-87-957,2-1 0,0 1 0,-13 41 0,22-55-104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0.130"/>
    </inkml:context>
    <inkml:brush xml:id="br0">
      <inkml:brushProperty name="width" value="0.05" units="cm"/>
      <inkml:brushProperty name="height" value="0.05" units="cm"/>
    </inkml:brush>
  </inkml:definitions>
  <inkml:trace contextRef="#ctx0" brushRef="#br0">6 28 8546,'-6'-3'7785,"13"0"-7096,11 2-281,7-2 1544,7 0-1104,7 0-440,1 2-176,3-4-352,0 2-224,-10 2-448,-3 0 144,-17 1 376,-13 1-184,-13 2-160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0.502"/>
    </inkml:context>
    <inkml:brush xml:id="br0">
      <inkml:brushProperty name="width" value="0.05" units="cm"/>
      <inkml:brushProperty name="height" value="0.05" units="cm"/>
    </inkml:brush>
  </inkml:definitions>
  <inkml:trace contextRef="#ctx0" brushRef="#br0">1 32 15043,'3'3'1545,"14"-2"-825,7-1-256,9-4 816,5 1-344,7-1-696,4-2-488,9 0 432,2-1-136,-6 2-240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5.580"/>
    </inkml:context>
    <inkml:brush xml:id="br0">
      <inkml:brushProperty name="width" value="0.05" units="cm"/>
      <inkml:brushProperty name="height" value="0.05" units="cm"/>
    </inkml:brush>
  </inkml:definitions>
  <inkml:trace contextRef="#ctx0" brushRef="#br0">46 25 14163,'24'-25'8753,"-27"39"-8515,-5 7-250,-7 20 17,1 1 0,-14 79 0,27-119-5,1-1-1,0 0 1,0 0 0,-1 0 0,1 1 0,0-1-1,0 0 1,1 0 0,-1 1 0,0-1-1,0 0 1,0 0 0,1 1 0,-1-1 0,1 0-1,-1 0 1,1 0 0,-1 0 0,1 0-1,0 0 1,-1 0 0,1 0 0,0 0-1,0 0 1,0 0 0,0 0 0,0 0 0,0-1-1,0 1 1,2 0 0,1 1-1,1-1-1,0 0 1,0 0 0,0 0-1,0-1 1,8 0 0,-10 0 2,32 1-128,-1-2 0,0-2-1,64-13 1,-90 14 34,-1 0 0,0 0 1,0-1-1,-1-1 0,1 1 0,-1-1 1,1 0-1,-1 0 0,0-1 0,9-8 1,4-9-220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5.966"/>
    </inkml:context>
    <inkml:brush xml:id="br0">
      <inkml:brushProperty name="width" value="0.05" units="cm"/>
      <inkml:brushProperty name="height" value="0.05" units="cm"/>
    </inkml:brush>
  </inkml:definitions>
  <inkml:trace contextRef="#ctx0" brushRef="#br0">4 17 15515,'1'-6'1025,"-1"0"-1394,-1 2 986,-2 4-513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6.996"/>
    </inkml:context>
    <inkml:brush xml:id="br0">
      <inkml:brushProperty name="width" value="0.05" units="cm"/>
      <inkml:brushProperty name="height" value="0.05" units="cm"/>
    </inkml:brush>
  </inkml:definitions>
  <inkml:trace contextRef="#ctx0" brushRef="#br0">1 2 16219,'1'-2'1041,"5"8"-961,3 5-128,10-3 160,7 4-352,14-11-296,4 10-705,8-11 961,0 6-176,5-4-144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6.326"/>
    </inkml:context>
    <inkml:brush xml:id="br0">
      <inkml:brushProperty name="width" value="0.05" units="cm"/>
      <inkml:brushProperty name="height" value="0.05" units="cm"/>
    </inkml:brush>
  </inkml:definitions>
  <inkml:trace contextRef="#ctx0" brushRef="#br0">0 43 16428,'15'-17'2556,"-10"8"-2177,3-4 1184,-7 13-1579,-1-1-1,0 1 0,0 0 1,0 0-1,0 0 1,0-1-1,1 1 0,-1 0 1,0 0-1,0 0 1,0 0-1,1 0 1,-1-1-1,0 1 0,0 0 1,1 0-1,-1 0 1,0 0-1,0 0 0,0 0 1,1 0-1,-1 0 1,0 0-1,0 0 1,1 0-1,-1 0 0,0 0 1,0 0-1,1 0 1,-1 0-1,0 0 1,0 0-1,1 0 0,-1 0 1,0 0-1,0 1 1,0-1-1,2 1 1079,-2-1-1003,0 0 1,0 0-1,1-1 893,-1 1-893,0 11-70,1-1-1,0 1 0,1-1 0,0 1 1,0-1-1,1 0 0,5 12 0,-6-19-9,-1-1-1,0 0 0,0 1 0,1-1 0,0 0 0,-1 1 1,1-1-1,0 0 0,0 0 0,0-1 0,0 1 0,0 0 1,1-1-1,2 2 0,-3-2-43,0 0 0,0-1 0,0 1 0,1-1 0,-1 0 0,0 0 0,0 0 0,0 0 0,1 0 0,-1 0 0,0-1 0,0 1 0,0-1 0,0 1 0,0-1 0,0 0 0,0 0 0,0 0-1,0 0 1,3-2 0,1-1-240,0-1-1,-1 0 1,1 0-1,-1-1 1,0 1-1,-1-1 1,1 0-1,5-11 0,-9 15 237,11-16-692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6.696"/>
    </inkml:context>
    <inkml:brush xml:id="br0">
      <inkml:brushProperty name="width" value="0.05" units="cm"/>
      <inkml:brushProperty name="height" value="0.05" units="cm"/>
    </inkml:brush>
  </inkml:definitions>
  <inkml:trace contextRef="#ctx0" brushRef="#br0">149 0 10754,'2'0'1529,"-4"4"-825,-2 5-296,-5 10 1576,-2 5-1064,-4 9-479,0 7-129,-3 7-208,1 4-96,1-3-192,2 0-40,0-8 192,4-3-64,4-7-16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7.101"/>
    </inkml:context>
    <inkml:brush xml:id="br0">
      <inkml:brushProperty name="width" value="0.05" units="cm"/>
      <inkml:brushProperty name="height" value="0.05" units="cm"/>
    </inkml:brush>
  </inkml:definitions>
  <inkml:trace contextRef="#ctx0" brushRef="#br0">1 70 12547,'8'3'1632,"20"-3"-752,9-6-320,17-1 1385,8-3-1057,10 0-216,5 0-88,-7 2-520,-4-1-264,-11 5-448,-10 1-136,-14 1-993,-10 2 1321,-8-2-272,-6 0-216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7.479"/>
    </inkml:context>
    <inkml:brush xml:id="br0">
      <inkml:brushProperty name="width" value="0.05" units="cm"/>
      <inkml:brushProperty name="height" value="0.05" units="cm"/>
    </inkml:brush>
  </inkml:definitions>
  <inkml:trace contextRef="#ctx0" brushRef="#br0">75 0 13019,'3'20'844,"-2"0"1,0 0-1,-2 0 1,-4 36 0,-21 79-144,17-98-746,-8 27 80,-3 19 239,20-83-256,0 1 1,-1-1 0,1 1 0,0 0 0,0-1 0,0 1 0,0-1 0,0 1 0,0 0 0,0-1 0,0 1 0,0-1 0,0 1 0,0-1 0,1 1-1,-1 0 1,0-1 0,0 1 0,1-1 0,-1 1 0,0-1 0,0 1 0,1-1 0,-1 1 0,1-1 0,-1 1 0,0-1 0,1 1 0,0-1 6,0 0 1,0 0-1,0 0 1,0 0-1,0 1 1,0-1-1,0-1 1,0 1-1,0 0 0,0 0 1,0 0-1,0 0 1,0-1-1,-1 1 1,3-1-1,33-21 559,-35 21-553,62-47 422,-2-2 0,-2-3 0,78-92 0,-131 138-576,0 0 0,0 0 0,-1 0 0,0-1 0,0 1 0,-1-1 0,0 0 0,6-16 0,-9 6-260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7.835"/>
    </inkml:context>
    <inkml:brush xml:id="br0">
      <inkml:brushProperty name="width" value="0.05" units="cm"/>
      <inkml:brushProperty name="height" value="0.05" units="cm"/>
    </inkml:brush>
  </inkml:definitions>
  <inkml:trace contextRef="#ctx0" brushRef="#br0">1 1 13211,'1'27'3024,"2"-4"-2407,1-3-257,2-3-168,5 1 592,2 0-376,7-1-488,0-1-232,8-4-384,-4-1 976,2-5-456,-2 0-96,-1-5-96</inkml:trace>
  <inkml:trace contextRef="#ctx0" brushRef="#br0" timeOffset="1">511 25 13851,'4'7'1080,"-7"11"-864,-8 2-80,-3 7 256,-4 3-184,-2 6 0,-4 3-32,2-2-104,1 0-48,2-3-32,4-3-48,3-8-200,2-5-344,9-16 512,-4-2-80,8-12-40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08.436"/>
    </inkml:context>
    <inkml:brush xml:id="br0">
      <inkml:brushProperty name="width" value="0.05" units="cm"/>
      <inkml:brushProperty name="height" value="0.05" units="cm"/>
    </inkml:brush>
  </inkml:definitions>
  <inkml:trace contextRef="#ctx0" brushRef="#br0">1 0 14507,'23'39'3706,"-16"-25"-3398,47 106 225,3 3-208,-57-122-349,24 34 916,-8-22 7,-15-13-881,-1 0 0,1 0 0,-1 0-1,1 0 1,0 0 0,-1 1 0,1-1 0,0 0 0,-1 0 0,1 0 0,-1 0-1,1-1 1,0 1 0,-1 0 0,1 0 0,-1 0 0,1 0 0,0-1 0,-1 1-1,1 0 1,-1-1 0,1 1 0,-1 0 0,1-1 0,-1 1 0,1-1 0,8-13 358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7.457"/>
    </inkml:context>
    <inkml:brush xml:id="br0">
      <inkml:brushProperty name="width" value="0.05" units="cm"/>
      <inkml:brushProperty name="height" value="0.05" units="cm"/>
    </inkml:brush>
  </inkml:definitions>
  <inkml:trace contextRef="#ctx0" brushRef="#br0">1 12 14771,'5'3'1008,"16"0"-840,3 0-96,15-4 232,11-2-223,9 0-194,1-1-135,-2-1-1200,-2 1 1272,-10 4-200,-7 0-136</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7.831"/>
    </inkml:context>
    <inkml:brush xml:id="br0">
      <inkml:brushProperty name="width" value="0.05" units="cm"/>
      <inkml:brushProperty name="height" value="0.05" units="cm"/>
    </inkml:brush>
  </inkml:definitions>
  <inkml:trace contextRef="#ctx0" brushRef="#br0">0 38 15683,'13'10'1449,"11"-7"-905,2-3-240,11-2 512,5-1-200,10 0-232,-2 2-224,6-2-608,1-1-272,-5-6 528,-2-2-136,-7-1-184</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8.174"/>
    </inkml:context>
    <inkml:brush xml:id="br0">
      <inkml:brushProperty name="width" value="0.05" units="cm"/>
      <inkml:brushProperty name="height" value="0.05" units="cm"/>
    </inkml:brush>
  </inkml:definitions>
  <inkml:trace contextRef="#ctx0" brushRef="#br0">0 14 13579,'43'-6'898,"-1"1"0,1 2 0,81 5 1,-112-2-850,-1 1 1,1 0-1,0 1 1,0 0-1,-1 1 1,0 0-1,1 1 1,14 7-1,-24-10-50,-1 0 0,1 0 0,-1 0 0,1 0 0,-1 0 0,0 0 0,1 0 0,-1 0 0,0 1 0,0-1 0,0 0-1,0 1 1,0-1 0,0 1 0,-1-1 0,1 1 0,0-1 0,-1 1 0,1 0 0,-1-1 0,1 4 0,-1-1-4,0-1 0,-1 0 0,1 0 0,-1 0-1,1 0 1,-1 0 0,0 0 0,-1 0 0,1 0 0,0-1 0,-3 5 0,-4 5-14,-1 0 1,-1-1-1,0 0 0,-11 10 1,-223 184-272,207-181 245,10-15-16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9.283"/>
    </inkml:context>
    <inkml:brush xml:id="br0">
      <inkml:brushProperty name="width" value="0.05" units="cm"/>
      <inkml:brushProperty name="height" value="0.05" units="cm"/>
    </inkml:brush>
  </inkml:definitions>
  <inkml:trace contextRef="#ctx0" brushRef="#br0">1 4 15307,'13'-3'1145,"4"3"-761,3 0-152,6 7 256,8 0-112,3 3-104,5 2-104,-5 2-280,-2 2-192,-8-2-384,-4 0-473,-5-4 833,0-2-232,-1-11-80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7.525"/>
    </inkml:context>
    <inkml:brush xml:id="br0">
      <inkml:brushProperty name="width" value="0.05" units="cm"/>
      <inkml:brushProperty name="height" value="0.05" units="cm"/>
    </inkml:brush>
  </inkml:definitions>
  <inkml:trace contextRef="#ctx0" brushRef="#br0">205 403 11570,'-54'43'2033,"-30"29"319,76-64-2098,0 1 1,0 0-1,1 0 0,0 0 0,1 1 1,0 0-1,-5 12 0,10-20-220,0 0 0,1 0 0,-1 0 0,1-1 0,-1 1 1,1 0-1,-1 0 0,1 0 0,0 0 0,0 0 0,0 0 0,0 0 0,0 0 0,1 0 0,-1 0 0,0 0 0,2 3 0,-1-4-19,0 0 0,0 1 0,0-1 0,0 0 0,0 0-1,0 1 1,0-1 0,1 0 0,-1 0 0,0 0 0,1-1-1,-1 1 1,1 0 0,-1 0 0,1-1 0,-1 1 0,2-1 0,3 2-20,0-1 1,0-1 0,0 1 0,0-1-1,0 0 1,0-1 0,0 0-1,0 1 1,0-2 0,8-1 0,1-3-115,0-1 0,-1 0 0,1-1 0,-2-1 1,1 0-1,-1-1 0,0 0 0,-1-1 0,12-14 1,5-8-504,-2-1 0,29-45 0,-44 58 315,-4 7 163,-13 26 420,-13 22 472,11-22-401,0 1 0,1 0-1,1 0 1,0 0 0,-5 21 0,10-33-330,0 0 1,-1 0 0,1 0-1,0 0 1,0 0 0,0 0-1,-1 0 1,1 0 0,0 0-1,0 0 1,0-1 0,0 1 0,1 0-1,-1 0 1,0 0 0,0 0-1,1 0 1,-1 0 0,0 0-1,1 0 1,-1-1 0,1 1-1,-1 0 1,1 0 0,-1 0-1,1-1 1,0 1 0,-1 0 0,1-1-1,0 1 1,0-1 0,-1 1-1,1-1 1,0 1 0,0-1-1,0 1 1,0-1 0,-1 0-1,1 1 1,0-1 0,0 0-1,0 0 1,0 0 0,0 0 0,0 0-1,1 0 1,5 0-3,0-2-1,0 1 1,-1-1-1,1 1 1,9-6-1,14-6-121,-1-1-1,-1-1 0,0-2 1,-1-1-1,41-35 0,-19 7-222,74-85 0,-101 106 185,-2-1 0,-1-1 1,-1-1-1,21-43 1,-37 66 137,9-21-23,-11 26 31,0-1 0,0 0 0,1 1 0,-1-1 0,0 0 0,0 1 1,0-1-1,0 0 0,1 1 0,-1-1 0,0 0 0,0 1 1,0-1-1,-1 0 0,1 1 0,0-1 0,0 0 0,0 1 0,0-1 1,-1 0-1,1 1 0,0-1 0,0 1 0,-1-1 0,1 1 1,-1-1-1,1 0 0,0 1 0,-1-1 0,0 1 0,0-1 4,1 1 1,-1 0-1,0 0 0,1 1 0,-1-1 0,1 0 0,-1 0 0,0 0 0,1 0 0,-1 0 0,0 1 0,1-1 0,-1 0 0,1 1 0,-1-1 0,1 0 1,-1 1-1,1-1 0,-1 0 0,1 1 0,-1-1 0,1 1 0,0-1 0,-2 2 0,-15 18 306,0 1 0,1 1 0,-22 40 0,-31 79 824,29-33-412,35-92-642,1 0-1,1 0 1,1 0-1,-1 33 1,3-47-106,0 1 1,0 0 0,1-1-1,-1 1 1,1-1-1,-1 1 1,1-1 0,0 0-1,0 1 1,0-1-1,0 0 1,1 1 0,-1-1-1,0 0 1,1 0-1,0 0 1,-1 0 0,1-1-1,2 3 1,-3-3-10,1-1-1,-1 1 1,1 0-1,-1-1 1,1 1 0,-1-1-1,1 0 1,-1 1 0,1-1-1,-1 0 1,1 0 0,-1 0-1,1 0 1,-1 0 0,1 0-1,-1-1 1,1 1-1,-1 0 1,1-1 0,-1 1-1,1-1 1,-1 0 0,0 1-1,1-1 1,-1 0 0,0 0-1,1 0 1,-1 0 0,0 0-1,0 0 1,0 0 0,2-2-1,2-4-74,0 1-1,-1 0 1,0-1 0,0 0-1,0 0 1,-1-1 0,0 1-1,-1-1 1,1 1 0,-1-1-1,1-13 1,-1 8 42,-1-1 1,0 0-1,-1 1 0,-1-1 0,-4-26 1,4 36 77,-1 0 0,1 0 0,0 1 0,-1-1 0,0 0 0,0 1 0,0-1 0,0 1 0,-1 0-1,-4-6 1,7 9 0,-1-1-1,0 0 1,0 1-1,1-1 1,-1 1-1,0-1 0,0 1 1,0-1-1,0 1 1,0-1-1,0 1 0,0 0 1,0 0-1,0-1 1,0 1-1,0 0 0,0 0 1,-2 0-1,2 1 5,0-1 0,0 1-1,0-1 1,0 1 0,-1-1-1,1 1 1,0 0 0,0 0-1,0 0 1,0-1 0,0 1-1,1 0 1,-1 0 0,0 0-1,0 0 1,1 1 0,-1-1 0,-1 2-1,1-1 7,0 1 0,-1-1 0,1 1 0,0-1 0,0 1 0,1 0 0,-1-1 0,0 1 0,1 0 0,0 0-1,0-1 1,0 1 0,0 0 0,0 0 0,0-1 0,1 1 0,-1 0 0,1 0 0,0-1 0,-1 1 0,2-1 0,-1 1 0,0-1 0,0 1 0,1-1-1,-1 1 1,1-1 0,3 4 0,-1-3-15,-1 0 0,1 0 0,0 0 0,0-1 0,0 1-1,0-1 1,0 0 0,1 0 0,-1-1 0,1 1 0,-1-1 0,1 0 0,-1 0-1,1-1 1,0 1 0,7-1 0,12-3-199,0 0 0,-1-2-1,0 0 1,0-2 0,0-1 0,-1 0-1,0-2 1,0 0 0,-1-2 0,21-15-1,-35 22 121,-4 3 53,-1 0 0,0 1 1,1-1-1,-1 1 0,1 0 1,0-1-1,-1 1 0,1 0 1,0 1-1,0-1 1,2 0-1,-4 1 31,-1 0 0,1 0 0,-1 0 0,1 1 0,-1-1 0,0 0 0,1 0 0,-1 0 1,1 1-1,-1-1 0,0 0 0,1 0 0,-1 1 0,0-1 0,1 0 0,-1 1 0,0-1 0,1 0 0,-1 1 0,0-1 0,0 1 0,0-1 1,1 1-1,-1-1 0,0 0 0,0 1 0,0-1 0,0 1 0,0-1 0,0 1 0,0-1 0,0 1 0,0-1 0,0 0 0,0 1 1,0-1-1,0 1 0,0-1 0,0 1 0,0-1 0,-1 1 0,1-1 0,-7 26 550,7-23-491,-16 42 971,-11 34 362,25-71-1248,0 0 1,1 1-1,0-1 1,0 0-1,1 0 0,0 1 1,1 10-1,0-18-147,-1 0 0,0 0 0,0 0 0,0 0 0,1 0 0,-1 0 0,0 0 0,1 0 0,-1-1 0,1 1 0,-1 0 0,1 0 0,-1 0 0,1-1 0,0 1 0,-1 0 0,1-1 0,0 1 0,0 0 0,-1-1 0,1 1 0,0-1 0,0 0 0,1 2 0,1-2-36,-1 0 1,0 1-1,0-1 0,0 0 0,0 0 0,1 0 0,-1-1 0,0 1 0,0 0 1,4-2-1,3-1-176,0-1 0,0 0 0,-1 0 0,11-7 1,-4 0 68,-1 0 0,0-1 1,-1-1-1,19-22 0,18-27-293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29.657"/>
    </inkml:context>
    <inkml:brush xml:id="br0">
      <inkml:brushProperty name="width" value="0.05" units="cm"/>
      <inkml:brushProperty name="height" value="0.05" units="cm"/>
    </inkml:brush>
  </inkml:definitions>
  <inkml:trace contextRef="#ctx0" brushRef="#br0">245 11 12867,'9'-10'1456,"-15"16"-880,-7 7-248,-14 15 1137,-3 9-713,-6 16-336,-3 9-144,3 7-216,5 0-184,9-3 48,8-6 56,14-16-32,9-9-8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0.024"/>
    </inkml:context>
    <inkml:brush xml:id="br0">
      <inkml:brushProperty name="width" value="0.05" units="cm"/>
      <inkml:brushProperty name="height" value="0.05" units="cm"/>
    </inkml:brush>
  </inkml:definitions>
  <inkml:trace contextRef="#ctx0" brushRef="#br0">5 10 15627,'-5'-7'1393,"7"6"-977,4-1-184,4 2 656,4 0-344,7 0-208,5 2-80,7-1-216,2 0-104,0 1-280,1-1-152,-6 2-1632,-4-1 1856,-17 3-297,-8 2-207</inkml:trace>
  <inkml:trace contextRef="#ctx0" brushRef="#br0" timeOffset="1">38 136 14339,'15'2'1528,"16"-5"-839,6-3-289,7 0 592,4 1-336,-1 2-472,-3 1 528,-16 5-544,-11 6-112,-16-1-168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2.634"/>
    </inkml:context>
    <inkml:brush xml:id="br0">
      <inkml:brushProperty name="width" value="0.05" units="cm"/>
      <inkml:brushProperty name="height" value="0.05" units="cm"/>
    </inkml:brush>
  </inkml:definitions>
  <inkml:trace contextRef="#ctx0" brushRef="#br0">261 36 15643,'0'-2'134,"1"0"-1,-1-1 1,0 1 0,0 0-1,0 0 1,0-1-1,0 1 1,0 0-1,-1 0 1,1-1-1,-1 1 1,0-3 0,0 5-121,1-1 1,0 1 0,0 0 0,-1 0-1,1-1 1,0 1 0,-1 0 0,1 0-1,0-1 1,0 1 0,-1 0 0,1 0-1,0 0 1,-1 0 0,1-1 0,-1 1 0,1 0-1,0 0 1,-1 0 0,1 0 0,0 0-1,-1 0 1,1 0 0,-1 0 0,1 0-1,0 0 1,-1 0 0,0 1 0,-17 11 310,4 2-542,2 1 1,0 0 0,0 1-1,1 0 1,1 1 0,1 0 0,0 1-1,2 0 1,0 0 0,1 1 0,-6 24-1,12-39 158,-1 1 0,0-1-1,1 0 1,0 1-1,0-1 1,0 0 0,0 0-1,1 1 1,0-1 0,0 0-1,0 0 1,0 0-1,1 0 1,2 6 0,0-5 31,-1 0 0,1 0 0,0 0-1,0-1 1,1 1 0,0-1 0,-1 0 0,1-1 0,8 5 0,-6-4 67,-1 1 1,1 0-1,-1 0 0,0 0 1,0 0-1,-1 1 0,1 0 0,-2 1 1,1-1-1,6 12 0,-9-15-33,-1 1 0,0-1-1,0 0 1,0 1 0,0-1 0,0 1-1,-1-1 1,0 1 0,0-1-1,0 1 1,0-1 0,0 1-1,0-1 1,-1 1 0,0-1 0,0 1-1,0-1 1,0 0 0,0 1-1,-1-1 1,1 0 0,-1 0-1,0 0 1,0 0 0,0 0-1,-5 4 1,4-4 2,-2 1 0,1-1 0,0 0 0,-1 0 1,1-1-1,-1 1 0,0-1 0,0 0 0,0 0 0,0-1 0,0 1 0,0-1 0,0 0 0,0-1 0,-1 1 0,1-1 1,0 0-1,-1 0 0,1-1 0,0 0 0,0 1 0,-1-2 0,-6-1 0,7 1 24,-1 1 0,1-1 0,0 0 0,-1 0 0,1-1 0,0 0 0,1 0 0,-1 0 0,0 0 0,1-1 0,0 0 0,-1 1-1,1-2 1,1 1 0,-1 0 0,1-1 0,0 0 0,0 0 0,0 0 0,0 0 0,-2-10 0,4 12-8,1 0 0,0 0 0,-1 0 0,2 0 0,-1 0 0,0 0 0,1 0 1,-1 0-1,1 0 0,0 0 0,0 0 0,0 0 0,0 0 0,1 1 0,-1-1 0,1 0 0,-1 1 0,1-1 0,0 1 0,0 0 0,0-1 1,0 1-1,1 0 0,3-2 0,7-5 119,-1 0 0,2 1 1,21-9-1,-30 14-106,101-40 688,17-8 297,-107 43-798,0-1-1,-1 0 1,0-1 0,-1-1 0,16-14 0,-26 21-150,-1 1 0,1-1 1,-1 0-1,0 0 0,0 0 1,-1 0-1,1 0 0,-1-1 1,0 1-1,0-1 0,-1 1 1,1-1-1,0-6 0,-2 8-48,0 0 0,1 0 1,-2 0-1,1-1 0,0 1 0,-1 0 0,1 0 0,-1 0 0,0 0 0,0 0 0,0 0 0,-1 0 0,1 0 0,-1 1 0,0-1 0,1 0 0,-1 1 0,0-1 0,0 1 0,-1 0 0,-4-4 0,3 2-98,-1 1 0,0 0-1,0 0 1,0 0-1,0 1 1,0 0 0,-1 0-1,1 0 1,-1 0 0,0 1-1,1 0 1,-1 0 0,0 1-1,0-1 1,1 1-1,-1 0 1,-8 2 0,10-1-17,1-1 0,-1 1 0,1 0 1,0 0-1,-1 1 0,1-1 0,0 1 0,0-1 1,0 1-1,0 0 0,0 0 0,1 1 0,-1-1 1,0 0-1,1 1 0,0 0 0,0-1 1,0 1-1,0 0 0,0 0 0,0 0 0,1 0 1,-1 1-1,1-1 0,0 0 0,0 1 0,0-1 1,0 0-1,0 8 0,3 15-391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3.026"/>
    </inkml:context>
    <inkml:brush xml:id="br0">
      <inkml:brushProperty name="width" value="0.05" units="cm"/>
      <inkml:brushProperty name="height" value="0.05" units="cm"/>
    </inkml:brush>
  </inkml:definitions>
  <inkml:trace contextRef="#ctx0" brushRef="#br0">159 33 14435,'1'-2'145,"0"1"-1,0-1 1,0 0-1,0 1 1,-1-1-1,1 0 1,0 0 0,-1 0-1,1 0 1,-1 1-1,0-4 1,0 4-125,0 1-1,0 0 1,0-1 0,0 1 0,0 0-1,0-1 1,0 1 0,0-1 0,0 1-1,0 0 1,-1-1 0,1 1 0,0 0-1,0-1 1,0 1 0,-1 0-1,1 0 1,0-1 0,0 1 0,-1 0-1,1 0 1,0-1 0,-1 1 0,1 0-1,-16 0 563,8 3-515,-1 1-1,1 0 1,0 0-1,0 1 1,0 0-1,1 0 1,0 0-1,0 1 0,0 1 1,1-1-1,-7 9 1,7-8-117,1 0 0,0 0 0,0 0 0,0 1 0,1-1 0,0 1 0,1 1 0,-1-1 0,2 0-1,-1 1 1,-1 12 0,3-18 37,1-1-1,0 0 0,0 0 0,1 1 1,-1-1-1,0 0 0,1 0 0,-1 1 1,1-1-1,0 0 0,-1 0 0,1 0 1,0 0-1,0 0 0,1 0 0,-1 0 1,0 0-1,1-1 0,2 4 0,-1-3 1,1 1 0,-1-1-1,0 0 1,1 0-1,0 0 1,-1-1-1,1 1 1,0-1 0,0 0-1,5 1 1,4 0 40,0-1 1,0 0-1,0-1 1,0-1-1,24-3 1,-23 1 150,-1-1 0,0 0-1,0 0 1,0-1 0,-1-1 0,1 0-1,-1-1 1,14-10 0,-22 13-56,0 1 0,0-1-1,0 1 1,0-1 0,-1-1 0,0 1 0,0 0-1,0-1 1,0 1 0,3-9 0,-5 9-54,0 1-1,0-1 1,0 0 0,-1 1 0,1-1 0,-1 0 0,0 1-1,0-1 1,-1 0 0,1 0 0,-1 1 0,0-1 0,0 1-1,0-1 1,0 1 0,-3-7 0,1 6-112,0 0 0,0 0 0,0 1-1,0-1 1,0 1 0,-1-1 0,1 1 0,-1 1 0,0-1 0,0 0 0,0 1 0,0 0 0,-1 0 0,1 0-1,-6-1 1,7 1-38,-1 1-1,0 0 0,0 0 0,0 0 0,0 0 0,-1 1 1,1 0-1,0 0 0,0 0 0,0 0 0,0 0 0,0 1 1,0 0-1,0 0 0,0 0 0,0 0 0,-5 3 0,-5 10-434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3.412"/>
    </inkml:context>
    <inkml:brush xml:id="br0">
      <inkml:brushProperty name="width" value="0.05" units="cm"/>
      <inkml:brushProperty name="height" value="0.05" units="cm"/>
    </inkml:brush>
  </inkml:definitions>
  <inkml:trace contextRef="#ctx0" brushRef="#br0">174 26 14939,'19'-16'1235,"-19"16"-1222,0 0 1,0 0-1,-1 0 0,1 0 0,0 0 0,0 0 1,-1 0-1,1 0 0,0 0 0,0 0 1,-1 0-1,1 0 0,0-1 0,0 1 0,0 0 1,-1 0-1,1 0 0,0 0 0,0 0 1,0-1-1,-1 1 0,1 0 0,0 0 0,0 0 1,0-1-1,0 1 0,0 0 0,-1 0 0,1 0 1,0-1-1,0 1 0,0 0 0,0 0 1,0-1-1,0 1 0,0 0 0,0 0 0,0-1 1,0 1-1,0 0 0,0 0 0,0-1 1,0 1-1,0 0 0,0 0 0,0 0 0,0-1 1,0 1-1,0 0 0,1 0 0,-1-1 0,0 1 1,0 0-1,0 0 0,0 0 0,1-1 1,-7 3 115,0 0 0,0 0 0,0 1 0,0-1 1,1 1-1,0 1 0,-1-1 0,-6 7 0,-39 37-18,36-32-230,-22 30 0,34-41 100,0 1 0,0 0 0,0-1 1,0 1-1,1 0 0,0 0 0,0 1 0,0-1 1,1 0-1,0 1 0,0-1 0,0 7 0,1-10 20,0 0-1,0 0 0,1 0 0,-1 0 0,1 0 0,-1-1 0,1 1 0,0 0 0,0 0 1,0-1-1,0 1 0,0 0 0,0-1 0,0 1 0,1-1 0,-1 1 0,1-1 0,-1 0 1,1 1-1,-1-1 0,1 0 0,0 0 0,-1 0 0,1 0 0,0-1 0,0 1 0,0 0 1,0-1-1,2 1 0,4 1 32,1 0 0,-1-1-1,1 0 1,0-1 0,11-1 0,0 0 182,-1-1 1,0-2-1,0 0 0,0 0 0,0-2 0,0-1 0,-1 0 1,0-1-1,30-19 0,-45 25-156,0 1 0,-1-1 0,1 0 0,-1 0 0,0 0-1,0-1 1,0 1 0,0-1 0,0 1 0,0-1 0,0 1 0,-1-1 0,1 0 0,-1 0 0,0 0 0,0 0 0,0 0 0,1-4-1,-2 4-59,-1 0 0,1 0 0,0 1-1,-1-1 1,1 0 0,-1 1 0,0-1-1,0 1 1,0-1 0,0 1 0,0-1-1,-1 1 1,1 0 0,-1-1 0,0 1-1,1 0 1,-1 0 0,0 0 0,0 0-1,0 1 1,-4-3 0,-5-4-250,0 2 1,0-1-1,-1 2 0,0-1 1,0 2-1,0 0 1,-1 0-1,-14-2 0,0 3-345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3.832"/>
    </inkml:context>
    <inkml:brush xml:id="br0">
      <inkml:brushProperty name="width" value="0.05" units="cm"/>
      <inkml:brushProperty name="height" value="0.05" units="cm"/>
    </inkml:brush>
  </inkml:definitions>
  <inkml:trace contextRef="#ctx0" brushRef="#br0">1 5 15803,'14'-3'1473,"8"3"-977,3-1-200,10 1 568,2 0-360,7 1-504,-2 1-328,1 1 376,-6 1-184,-7 0-144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4.329"/>
    </inkml:context>
    <inkml:brush xml:id="br0">
      <inkml:brushProperty name="width" value="0.05" units="cm"/>
      <inkml:brushProperty name="height" value="0.05" units="cm"/>
    </inkml:brush>
  </inkml:definitions>
  <inkml:trace contextRef="#ctx0" brushRef="#br0">90 41 14099,'4'-4'244,"1"0"-1,-1 1 1,0-1 0,1 1 0,0 0-1,0 0 1,0 0 0,0 1-1,0-1 1,0 1 0,1 1 0,5-2-1,-8 2-178,0 0-1,-1 1 1,1 0 0,0 0-1,0 0 1,-1 0-1,1 0 1,0 0-1,0 0 1,-1 1 0,1 0-1,0-1 1,-1 1-1,1 0 1,0 0-1,-1 1 1,0-1 0,1 0-1,-1 1 1,0 0-1,1-1 1,-1 1-1,0 0 1,0 0 0,-1 0-1,4 4 1,-4-3-52,1-1 0,-1 1 0,0 0 0,0-1 0,0 1 0,0 0 0,0-1 0,-1 1 0,1 0 0,-1 0 0,0 0 0,0 0 0,0-1 0,0 1 0,-1 5 0,0-2-7,-1-1 0,0 1-1,0-1 1,0 1-1,-1-1 1,0 0-1,-4 6 1,-6 6-8,-1-1 1,0 0 0,-20 16-1,32-30 7,-124 101 104,125-102-106,0 0 1,0 0-1,0-1 0,0 1 0,1 0 1,-1 0-1,0 0 0,0 0 0,1 0 1,-1 0-1,1 0 0,-1 0 0,1 0 1,-1 0-1,1 0 0,-1 0 0,1 1 1,0-1-1,0 0 0,0 0 1,0 0-1,0 2 0,0-2 3,0 0 0,1 0-1,-1 0 1,1-1 0,0 1 0,-1 0 0,1 0 0,0 0-1,0 0 1,-1-1 0,1 1 0,0 0 0,0-1 0,0 1-1,0 0 1,0-1 0,0 0 0,2 2 0,6 1 19,1-1 0,-1 0 1,1 0-1,10 0 0,-19-1-26,58 2 60,84-5-1,-111 1-66,4 0-4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4.730"/>
    </inkml:context>
    <inkml:brush xml:id="br0">
      <inkml:brushProperty name="width" value="0.05" units="cm"/>
      <inkml:brushProperty name="height" value="0.05" units="cm"/>
    </inkml:brush>
  </inkml:definitions>
  <inkml:trace contextRef="#ctx0" brushRef="#br0">294 6 18396,'3'-5'1216,"-12"10"-1072,-5 7-64,-10 8 216,-1 3-168,-5 5-200,0 4-40,-1 1-80,0-3-24,7-4-160,3-2-96,6-7-368,2-1-376,3-11 928,-1-5-209,2-8-55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5.072"/>
    </inkml:context>
    <inkml:brush xml:id="br0">
      <inkml:brushProperty name="width" value="0.05" units="cm"/>
      <inkml:brushProperty name="height" value="0.05" units="cm"/>
    </inkml:brush>
  </inkml:definitions>
  <inkml:trace contextRef="#ctx0" brushRef="#br0">1 1 13827,'11'8'1624,"2"5"-1000,9 3-247,5 1 991,7 3-816,4 0-296,3-6 16,4-1-56,-5-5-152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5.692"/>
    </inkml:context>
    <inkml:brush xml:id="br0">
      <inkml:brushProperty name="width" value="0.05" units="cm"/>
      <inkml:brushProperty name="height" value="0.05" units="cm"/>
    </inkml:brush>
  </inkml:definitions>
  <inkml:trace contextRef="#ctx0" brushRef="#br0">74 1 13987,'0'0'1240,"-3"13"-904,-3 6-144,-4 13 977,2 11-777,-4 9-288,2 4-120,0 4-136,5-1-64,2-7-136,-2-9-25,5-9-247,-1-10-128,1-14 472,0-8-120,0 1 32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7.926"/>
    </inkml:context>
    <inkml:brush xml:id="br0">
      <inkml:brushProperty name="width" value="0.05" units="cm"/>
      <inkml:brushProperty name="height" value="0.05" units="cm"/>
    </inkml:brush>
  </inkml:definitions>
  <inkml:trace contextRef="#ctx0" brushRef="#br0">31 0 15051,'-13'17'1184,"6"-2"-927,0 2-105,4-2 472,3 2-736,4 0 88,4-2-72,10-2-72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6.064"/>
    </inkml:context>
    <inkml:brush xml:id="br0">
      <inkml:brushProperty name="width" value="0.05" units="cm"/>
      <inkml:brushProperty name="height" value="0.05" units="cm"/>
    </inkml:brush>
  </inkml:definitions>
  <inkml:trace contextRef="#ctx0" brushRef="#br0">1 48 15835,'20'0'1417,"13"0"-905,10-3-192,14 0 400,5 0-136,5-1-80,2-2-256,-6 0-640,-3-1 1552,-14 0-1144,-12 1 16,-14 3-8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6.440"/>
    </inkml:context>
    <inkml:brush xml:id="br0">
      <inkml:brushProperty name="width" value="0.05" units="cm"/>
      <inkml:brushProperty name="height" value="0.05" units="cm"/>
    </inkml:brush>
  </inkml:definitions>
  <inkml:trace contextRef="#ctx0" brushRef="#br0">31 2 12723,'0'0'141,"0"0"-1,0 0 1,0 0 0,1 0 0,-1-1 0,0 1-1,0 0 1,0 0 0,1 0 0,-1 0 0,0 0-1,1 0 1,-1 0 0,0-1 0,0 1 0,1 0-1,-1 0 1,0 0 0,0 0 0,1 0 0,-1 0 0,0 0-1,0 1 1,1-1 0,-1 0 0,0 0 0,0 0-1,1 0 1,-1 0 0,1 0 0,3 9 864,-1 15-1531,-3-21 811,3 65-91,-4 0 0,-2 0 0,-4 0-1,-28 127 1,35-194-172,-1-1 0,1 1-1,0-1 1,0 1-1,-1 0 1,1-1 0,0 1-1,0 0 1,0-1-1,0 1 1,0-1 0,0 1-1,0 0 1,0-1 0,0 1-1,0 0 1,0-1-1,1 1 1,-1 0 0,0-1-1,0 1 1,1-1-1,-1 1 1,0-1 0,1 1-1,-1 0 1,0-1 0,1 1-1,0 0 1,0-1 10,0 0 0,0 0-1,1 1 1,-1-1 0,0 0 0,0 0 0,0 0 0,0-1 0,0 1 0,1 0 0,-1 0 0,0-1 0,0 1 0,0 0-1,1-1 1,9-5 192,0 1-1,14-11 0,-21 13-157,436-305 1315,-434 303-1430,-4 4 32,0 0-1,0 0 0,-1-1 0,1 1 0,0-1 0,0 1 0,-1-1 0,1 0 0,-1 0 0,1 1 0,-1-1 0,0 0 1,0 0-1,1 0 0,-1-1 0,-1 1 0,2-3 0,-4-8-311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6.810"/>
    </inkml:context>
    <inkml:brush xml:id="br0">
      <inkml:brushProperty name="width" value="0.05" units="cm"/>
      <inkml:brushProperty name="height" value="0.05" units="cm"/>
    </inkml:brush>
  </inkml:definitions>
  <inkml:trace contextRef="#ctx0" brushRef="#br0">0 1 14371,'12'27'1368,"0"-7"-960,4-3-200,3 5 313,1-2-729,-7 4 408,-3-1-224,-2-5-208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57.281"/>
    </inkml:context>
    <inkml:brush xml:id="br0">
      <inkml:brushProperty name="width" value="0.05" units="cm"/>
      <inkml:brushProperty name="height" value="0.05" units="cm"/>
    </inkml:brush>
  </inkml:definitions>
  <inkml:trace contextRef="#ctx0" brushRef="#br0">44 32 13291,'-1'-4'507,"-8"-20"2560,9 24-3028,0 0 0,0-1-1,0 1 1,0 0 0,0 0-1,0 0 1,0 0 0,0-1-1,-1 1 1,1 0-1,0 0 1,0 0 0,0 0-1,0 0 1,0 0 0,-1-1-1,1 1 1,0 0 0,0 0-1,0 0 1,-1 0 0,1 0-1,0 0 1,0 0 0,0 0-1,0 0 1,-1 0 0,1 0-1,0 0 1,0 0 0,0 0-1,-1 0 1,1 0 0,0 0-1,0 0 1,-1 0 0,-6 13 788,1 10-758,2 0 0,0 0 1,1 0-1,1 1 0,1-1 1,1 0-1,4 35 1,-3-52-58,0 0 1,1 1 0,-1-1 0,1 0 0,0 0 0,1 0 0,-1 0 0,1 0 0,0 0-1,1-1 1,7 10 0,-9-13 1,0 1 1,1-1-1,-1 0 0,1 0 0,0 0 1,-1-1-1,1 1 0,0-1 0,0 1 1,0-1-1,0 0 0,0 0 0,1-1 1,-1 1-1,0 0 0,0-1 0,1 0 1,-1 0-1,0 0 0,0 0 0,1-1 1,-1 1-1,0-1 0,6-1 0,5-3 62,0-1 0,-1 0 0,1 0 0,-1-2-1,-1 1 1,17-15 0,-10 7 30,0-1 1,-2-2-1,16-19 1,-37 47-382,0 1 0,0-1 0,1 0 0,0 1 0,1 0 1,0 0-1,0-1 0,2 1 0,-1 0 0,1 0 0,3 22 0,8-13-119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57.684"/>
    </inkml:context>
    <inkml:brush xml:id="br0">
      <inkml:brushProperty name="width" value="0.05" units="cm"/>
      <inkml:brushProperty name="height" value="0.05" units="cm"/>
    </inkml:brush>
  </inkml:definitions>
  <inkml:trace contextRef="#ctx0" brushRef="#br0">97 1 11346,'5'10'-680,"-3"8"1648,-5 4-119,-4 5-249,-2 3-240,-4 6 1248,-1 3-880,1-4-456,0 3-320,2-10-696,2-2-344,3-11 848,1-5-232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58.092"/>
    </inkml:context>
    <inkml:brush xml:id="br0">
      <inkml:brushProperty name="width" value="0.05" units="cm"/>
      <inkml:brushProperty name="height" value="0.05" units="cm"/>
    </inkml:brush>
  </inkml:definitions>
  <inkml:trace contextRef="#ctx0" brushRef="#br0">143 5 12819,'5'-4'1296,"-5"7"-856,-1 7-176,-8 13 1032,1 5-735,-4 14-313,2 1-112,0 3-136,0 1-40,3-4-104,1-4-88,3-10-281,3-8-431,2-11 744,2-4-160,2-5-24</inkml:trace>
  <inkml:trace contextRef="#ctx0" brushRef="#br0" timeOffset="1">1 252 12019,'5'-2'1704,"4"2"-912,7 0-312,2 0 1625,4 2-1377,5-1-320,0 2 72,-1-1-216,-9 0-120,-2 3-120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58.476"/>
    </inkml:context>
    <inkml:brush xml:id="br0">
      <inkml:brushProperty name="width" value="0.05" units="cm"/>
      <inkml:brushProperty name="height" value="0.05" units="cm"/>
    </inkml:brush>
  </inkml:definitions>
  <inkml:trace contextRef="#ctx0" brushRef="#br0">34 10 15779,'11'-3'1353,"3"1"-1009,2 1-112,2-1 296,1 1-456,-2 1-1272,3 0 1168,-4 3-288,0 0-169</inkml:trace>
  <inkml:trace contextRef="#ctx0" brushRef="#br0" timeOffset="0.51">0 162 13979,'17'8'1280,"6"-5"-920,3-3-136,6 1 216,2-1-79,0-8-81,-1-1-80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59.747"/>
    </inkml:context>
    <inkml:brush xml:id="br0">
      <inkml:brushProperty name="width" value="0.05" units="cm"/>
      <inkml:brushProperty name="height" value="0.05" units="cm"/>
    </inkml:brush>
  </inkml:definitions>
  <inkml:trace contextRef="#ctx0" brushRef="#br0">259 8 12555,'9'-7'1672,"-8"7"-912,-4 7-312,-10 7 1697,-4 6-1313,-4 9-312,-5 3-104,-1 8-360,-5 1-96,5 4-144,-2-5-48,8-6-200,2-4-280,2-11 512,7-10-168,4-15 56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0.122"/>
    </inkml:context>
    <inkml:brush xml:id="br0">
      <inkml:brushProperty name="width" value="0.05" units="cm"/>
      <inkml:brushProperty name="height" value="0.05" units="cm"/>
    </inkml:brush>
  </inkml:definitions>
  <inkml:trace contextRef="#ctx0" brushRef="#br0">4 6 13819,'-4'-6'1952,"5"9"-1688,7 6 1481,2 1-1177,5 3-352,8 4-160,5 3-328,6 3-128,0-5 344,2 1-72,-3-6-40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1.473"/>
    </inkml:context>
    <inkml:brush xml:id="br0">
      <inkml:brushProperty name="width" value="0.05" units="cm"/>
      <inkml:brushProperty name="height" value="0.05" units="cm"/>
    </inkml:brush>
  </inkml:definitions>
  <inkml:trace contextRef="#ctx0" brushRef="#br0">289 3 15595,'-1'3'140,"0"0"0,0-1 0,0 1 0,0-1 0,-1 1 0,1-1-1,-1 0 1,1 0 0,-1 1 0,-3 2 0,-4 6 36,-253 367-354,343-477-2063,-10 6 1357,95-116 1903,-154 195-651,-6 8 1783,-13 22-1027,-3 7-1170,1 2 0,1-1 0,1 1 0,1 1 0,1-1 0,1 1 0,2 0 0,0 0 0,4 47 0,6-22-792,-8-49 787,0 0 0,1 1 0,0-1 0,-1 1 0,1-1 0,0 0 0,0 1 0,0-1 0,1 0 0,-1 0 1,0 0-1,1 0 0,0 0 0,-1 0 0,1-1 0,0 1 0,2 2 0,9-4-344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26.618"/>
    </inkml:context>
    <inkml:brush xml:id="br0">
      <inkml:brushProperty name="width" value="0.05" units="cm"/>
      <inkml:brushProperty name="height" value="0.05" units="cm"/>
      <inkml:brushProperty name="color" value="#E71224"/>
    </inkml:brush>
  </inkml:definitions>
  <inkml:trace contextRef="#ctx0" brushRef="#br0">1 0 24575,'3507'0'0,"-3325"12"0,-24-1 0,-127-9 52,-1 2-1,0 2 0,45 13 0,6 1-1621,-38-12-5256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8.315"/>
    </inkml:context>
    <inkml:brush xml:id="br0">
      <inkml:brushProperty name="width" value="0.05" units="cm"/>
      <inkml:brushProperty name="height" value="0.05" units="cm"/>
    </inkml:brush>
  </inkml:definitions>
  <inkml:trace contextRef="#ctx0" brushRef="#br0">126 1 12619,'-10'18'1033,"-1"-1"1,-1 0 0,-16 17 0,16-20-317,1 0 0,0 1 1,1 0-1,-8 19 0,17-34-709,1 0 1,0 1-1,0-1 0,0 0 0,0 0 0,-1 1 0,1-1 0,0 0 0,0 0 1,0 1-1,0-1 0,0 0 0,0 0 0,0 1 0,0-1 0,0 0 0,0 1 1,0-1-1,0 0 0,0 0 0,0 1 0,0-1 0,0 0 0,0 1 0,0-1 0,0 0 1,1 0-1,-1 1 0,0-1 0,0 0 0,0 0 0,0 1 0,1-1 0,-1 0 1,0 0-1,0 0 0,0 0 0,1 1 0,-1-1 0,0 0 0,15 0 1,20-12-304,30-22-307,-41 20 295,31-12 0,-53 25 295,0 0-1,0 0 1,0 1 0,0-1 0,1 1-1,-1-1 1,0 1 0,0 0 0,0 0-1,0 0 1,0 0 0,1 0 0,-1 0-1,0 1 1,0-1 0,0 1 0,0 0-1,0-1 1,0 1 0,3 2 0,-1 0 53,1 0 0,-1 1 1,-1 0-1,1 0 0,-1 0 1,5 7-1,-6-8-6,0 0 0,0 0 0,0 0-1,0-1 1,0 1 0,1 0 0,-1-1 0,1 1 0,0-1 0,0 0-1,0 0 1,0 0 0,0 0 0,0-1 0,0 1 0,0-1 0,1 0 0,-1 0-1,7 1 1,6-3-121,-1 0 0,1-1-1,-1-1 1,0-1-1,0 0 1,15-7 0,-17 6-103,0 1 0,0 0 0,1 0 0,-1 2 0,1-1 0,0 2 0,24-1 0,-36 2 188,-1 0 1,1 0 0,-1 1-1,1-1 1,-1 0-1,1 0 1,0 1 0,-1-1-1,0 1 1,1-1 0,-1 1-1,1 0 1,-1 0-1,0-1 1,1 1 0,-1 0-1,0 0 1,0 0-1,0 1 1,0-1 0,0 0-1,0 0 1,0 0-1,1 2 1,-1 1 73,0 0-1,-1-1 0,1 1 1,-1 0-1,0-1 1,0 1-1,0 0 1,-2 5-1,2 0 75,0 9 123,0-17-255,0 0-1,0-1 0,1 1 0,-1-1 0,0 1 1,0-1-1,0 1 0,0-1 0,1 1 1,-1-1-1,0 1 0,1-1 0,-1 1 0,0-1 1,1 1-1,-1-1 0,1 0 0,-1 1 0,0-1 1,1 0-1,-1 1 0,1-1 0,-1 0 1,1 0-1,-1 1 0,1-1 0,-1 0 0,1 0 1,-1 0-1,1 0 0,0 1 0,-1-1 1,2 0-1,15-4 39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1.845"/>
    </inkml:context>
    <inkml:brush xml:id="br0">
      <inkml:brushProperty name="width" value="0.05" units="cm"/>
      <inkml:brushProperty name="height" value="0.05" units="cm"/>
    </inkml:brush>
  </inkml:definitions>
  <inkml:trace contextRef="#ctx0" brushRef="#br0">0 44 11130,'20'4'1169,"10"-4"-761,5 0-152,1-3 328,2-3-64,-2-11-232,-3-4-96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2.230"/>
    </inkml:context>
    <inkml:brush xml:id="br0">
      <inkml:brushProperty name="width" value="0.05" units="cm"/>
      <inkml:brushProperty name="height" value="0.05" units="cm"/>
    </inkml:brush>
  </inkml:definitions>
  <inkml:trace contextRef="#ctx0" brushRef="#br0">8 8 17476,'4'-5'1344,"-7"11"-1056,-2 4-152,2 7 528,3 3-192,3 5-312,5 0-160,7 0-176,5-4-80,11-11-296,4-4-200,3-10 568,-2-6-160,1-7-136</inkml:trace>
  <inkml:trace contextRef="#ctx0" brushRef="#br0" timeOffset="1">325 0 12395,'-9'8'1784,"0"0"-984,-2 5-368,0 1 1921,-1 5-1681,2 1-144,1 6-160,2 3-104,0 6-384,-1 6-216,-7 7-888,-2 2 1040,-7 2-136,-2-2-136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2.632"/>
    </inkml:context>
    <inkml:brush xml:id="br0">
      <inkml:brushProperty name="width" value="0.05" units="cm"/>
      <inkml:brushProperty name="height" value="0.05" units="cm"/>
    </inkml:brush>
  </inkml:definitions>
  <inkml:trace contextRef="#ctx0" brushRef="#br0">181 30 13475,'-3'13'1720,"-4"7"-1096,-8 4-320,-2 6 1969,-1 6-2017,-2 4-240,-1 3-184,1-3-104,3-3-264,1-5-152,4-10 424,0-10-193,9-9 121</inkml:trace>
  <inkml:trace contextRef="#ctx0" brushRef="#br0" timeOffset="0.5">254 1 13123,'0'0'70,"1"0"1,-1 0-1,1 0 0,-1 0 1,1 0-1,-1 0 0,1 0 1,-1 0-1,0 0 0,1 0 1,-1 0-1,1 1 0,-1-1 1,1 0-1,-1 0 0,0 0 1,1 1-1,-1-1 1,0 0-1,1 0 0,-1 1 1,0-1-1,1 0 0,-1 1 1,0-1-1,1 1 0,-1-1 1,5 18 1048,-5 28-367,0-28-590,1 46 115,-1-11-364,2 1 1,13 79 0,-12-121-178,-6-12 100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3.022"/>
    </inkml:context>
    <inkml:brush xml:id="br0">
      <inkml:brushProperty name="width" value="0.05" units="cm"/>
      <inkml:brushProperty name="height" value="0.05" units="cm"/>
    </inkml:brush>
  </inkml:definitions>
  <inkml:trace contextRef="#ctx0" brushRef="#br0">0 41 10714,'3'0'1593,"9"-1"-713,5-1-328,9 1 1768,4-2-1263,6 0-833,2-1 104,-12-9-96,-4 0-80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3.490"/>
    </inkml:context>
    <inkml:brush xml:id="br0">
      <inkml:brushProperty name="width" value="0.05" units="cm"/>
      <inkml:brushProperty name="height" value="0.05" units="cm"/>
    </inkml:brush>
  </inkml:definitions>
  <inkml:trace contextRef="#ctx0" brushRef="#br0">18 6 14883,'8'-6'2100,"-11"11"-310,-5 9-1519,5-4-275,0-1 0,1 1 0,0 0 0,0 0-1,1 0 1,0 0 0,1 0 0,1 18 0,0-25 12,-1 0 1,1 0-1,-1 1 1,1-1-1,0 0 1,0 0-1,0 0 1,1 0-1,-1 0 1,1 0-1,0-1 1,-1 1-1,1 0 0,0-1 1,1 1-1,-1-1 1,0 0-1,1 0 1,-1 0-1,1 0 1,0 0-1,0 0 1,-1-1-1,1 1 1,0-1-1,0 0 1,1 0-1,-1 0 1,0 0-1,4 0 0,4-1 38,0 0 1,0 0-1,0-1 0,-1-1 0,1 1 0,0-2 0,-1 0 0,0 0 0,1-1 0,-1 0 0,16-9 0,-5 1 53,-1-1-1,-1 0 1,0-1-1,22-22 1,-36 31-74,-2 2-30,0 1 1,0-1-1,-1 1 1,1-1-1,-1 0 1,0 0-1,1 0 1,-1 0-1,2-7 1,-12 15-242,-3 6 112,6-4 15,1 0 0,1 0 0,0 1 0,0 0 0,0 0 0,1 0 0,0 0 0,0 9 0,1-14 66,1 1-1,-1 0 1,1-1 0,0 1-1,1-1 1,-1 1 0,0-1-1,1 1 1,0-1 0,0 1-1,0-1 1,0 1 0,1-1-1,-1 0 1,1 0 0,0 1-1,0-1 1,0-1-1,0 1 1,5 5 0,10 1-227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3.846"/>
    </inkml:context>
    <inkml:brush xml:id="br0">
      <inkml:brushProperty name="width" value="0.05" units="cm"/>
      <inkml:brushProperty name="height" value="0.05" units="cm"/>
    </inkml:brush>
  </inkml:definitions>
  <inkml:trace contextRef="#ctx0" brushRef="#br0">2 0 15243,'0'7'2937,"-1"3"-2633,2 10-264,1 2-176,-2 6 24,1 4-896,-1 2 832,-1-1-128,-2-3-137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4.215"/>
    </inkml:context>
    <inkml:brush xml:id="br0">
      <inkml:brushProperty name="width" value="0.05" units="cm"/>
      <inkml:brushProperty name="height" value="0.05" units="cm"/>
    </inkml:brush>
  </inkml:definitions>
  <inkml:trace contextRef="#ctx0" brushRef="#br0">0 31 14643,'24'-8'1242,"0"1"-1,28-5 1,-44 10-1044,1 1-1,0 1 1,0-1 0,0 1-1,0 1 1,-1-1-1,1 2 1,0-1 0,12 5-1,-20-6-190,1 1 0,0-1 0,-1 1 0,1 0 0,-1-1 0,1 1 0,-1 0 0,1 0 0,-1 0 0,0 0 0,0 0 0,1 1-1,-1-1 1,0 0 0,0 1 0,0-1 0,0 0 0,0 1 0,-1-1 0,1 1 0,1 2 0,-2-2-13,0 1 0,0-1-1,0 1 1,0-1 0,0 1 0,0-1 0,-1 0 0,1 1-1,-1-1 1,1 1 0,-1-1 0,0 0 0,-2 3 0,-3 5-49,0 1 0,-1-2 1,0 1-1,-16 16 1,4-11-36,16-13 5,0 1 1,-1-1-1,2 1 1,-1-1 0,0 1-1,0 0 1,1 0 0,-5 6-1,9-8-12,0 0-1,0-1 1,0 1-1,0-1 1,0 1-1,0-1 1,0 0-1,0 1 1,0-1-1,0 0 1,0 0-1,0-1 1,2 0-1,5 1-204,-4 0 223,-1 1 0,1-1-1,-1 1 1,0 0 0,1 0 0,-1 1-1,0-1 1,0 1 0,0 0 0,0 0-1,0 0 1,0 0 0,-1 1 0,1-1-1,-1 1 1,1 0 0,-1 0 0,0 1 0,0-1-1,-1 1 1,1-1 0,-1 1 0,1 0-1,-1 0 1,1 4 0,-1-3 115,0 1 0,0 0 0,-1-1 0,0 1 0,0 0 1,-1 0-1,1-1 0,-1 1 0,-1 0 0,1 0 0,-1-1 0,0 1 1,0 0-1,0-1 0,-1 1 0,0-1 0,0 1 0,-1-1 0,-3 6 0,3-5 100,-1-1-1,-1 1 0,1-1 0,-1 0 0,0 0 0,0 0 0,0 0 0,-1-1 0,1 0 0,-1 0 0,0-1 0,0 0 0,-1 0 1,1 0-1,-1-1 0,1 0 0,-1 0 0,0 0 0,0-1 0,0 0 0,0-1 0,0 1 0,0-1 0,0-1 0,1 1 0,-1-1 1,-13-3-1,19 3-100,0 1 1,-1-1 0,1 1-1,-1-1 1,1 0 0,0 0 0,0 0-1,0 0 1,-1 0 0,1 0-1,0 0 1,0 0 0,0 0 0,0 0-1,1 0 1,-1-1 0,0 1-1,0 0 1,1-1 0,-1 1 0,1-1-1,-1 1 1,1 0 0,-1-3-1,1-1-40,0 0 0,-1 0 0,2 0 0,-1 0 0,1 0 0,1-8 0,13-30-74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4.609"/>
    </inkml:context>
    <inkml:brush xml:id="br0">
      <inkml:brushProperty name="width" value="0.05" units="cm"/>
      <inkml:brushProperty name="height" value="0.05" units="cm"/>
    </inkml:brush>
  </inkml:definitions>
  <inkml:trace contextRef="#ctx0" brushRef="#br0">76 0 15611,'3'0'1297,"6"3"-1081,5 4-120,5-1 504,6 0-600,8 1-112,6-3-328,3 2-264,-7-2 560,-4 0-153,-17 4-111</inkml:trace>
  <inkml:trace contextRef="#ctx0" brushRef="#br0" timeOffset="0.49">0 191 12971,'22'3'1632,"11"-1"-864,3-2-312,5 0 801,1-2-777,-5-4-40,-4 0-56,-10-1-288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7.948"/>
    </inkml:context>
    <inkml:brush xml:id="br0">
      <inkml:brushProperty name="width" value="0.05" units="cm"/>
      <inkml:brushProperty name="height" value="0.05" units="cm"/>
    </inkml:brush>
  </inkml:definitions>
  <inkml:trace contextRef="#ctx0" brushRef="#br0">226 51 13299,'8'-6'745,"7"-6"811,1 1 1,18-11-1,-53 42 26,6-4-1441,-35 31-122,-161 176-2014,209-223 1984,0 0 1,0 0-1,-1 0 1,1 0-1,0 1 1,0-1-1,0 0 0,0 0 1,0 0-1,0 0 1,0 1-1,0-1 1,0 0-1,0 0 1,-1 0-1,1 0 0,0 0 1,0 1-1,0-1 1,0 0-1,0 0 1,0 0-1,-1 0 1,1 0-1,0 0 0,0 0 1,0 0-1,0 0 1,-1 0-1,1 0 1,0 0-1,0 1 1,0-1-1,-1 0 0,1 0 1,0 0-1,0-1 1,0 1-1,0 0 1,-1 0-1,1 0 1,0 0-1,0 0 0,0 0 1,0 0-1,-1 0 1,1 0-1,0 0 1,0 0-1,0 0 1,0-1-1,-1 1 0,1 0 1,0 0-1,0 0 1,0 0-1,0 0 1,0-1-1,-1-8-366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8.349"/>
    </inkml:context>
    <inkml:brush xml:id="br0">
      <inkml:brushProperty name="width" value="0.05" units="cm"/>
      <inkml:brushProperty name="height" value="0.05" units="cm"/>
    </inkml:brush>
  </inkml:definitions>
  <inkml:trace contextRef="#ctx0" brushRef="#br0">0 1 13387,'0'-1'1424,"3"1"-976,3 6-144,2 1 1161,7 4-833,2 2-136,6 4-192,4 2-56,5 0-248,-7 1-264,1-3 296,-9-3-72,-7-4-96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9.125"/>
    </inkml:context>
    <inkml:brush xml:id="br0">
      <inkml:brushProperty name="width" value="0.05" units="cm"/>
      <inkml:brushProperty name="height" value="0.05" units="cm"/>
    </inkml:brush>
  </inkml:definitions>
  <inkml:trace contextRef="#ctx0" brushRef="#br0">16 348 16043,'-1'0'98,"0"-1"-59,0 1 0,1 0 0,-1 0 0,0 0 1,1 0-1,-1-1 0,1 1 0,-1 0 0,0 0 0,1-1 1,-1 1-1,1-1 0,-1 1 0,1 0 0,-1-1 1,1 1-1,-1-1 0,1 1 0,0-1 0,-1 1 0,1-1 1,0 1-1,-1-1 0,1 0 0,0 1 0,0-1 0,-1 0 1,1 1-1,0-1 0,0 1 0,0-1 0,0 0 1,0 1-1,0-1 0,0 0 0,0 1 0,0-1 0,0 0 1,0 1-1,1-1 0,-1 0 0,0 1 0,0-1 0,1 1 1,-1-1-1,0 1 0,1-2 0,13-22 199,1 1 0,1 0-1,0 1 1,2 0 0,1 2 0,40-35 0,-53 49-260,1 1 1,0 0 0,0 0-1,0 0 1,14-5-1,-19 9 15,-1 0-1,1 0 0,0 1 0,0-1 0,0 1 0,0 0 0,-1-1 0,1 1 0,0 0 0,0 0 0,0 0 0,0 0 1,0 0-1,0 1 0,-1-1 0,1 1 0,0-1 0,0 1 0,0 0 0,-1-1 0,1 1 0,0 0 0,-1 0 0,1 0 1,-1 0-1,1 1 0,-1-1 0,0 0 0,1 1 0,-1-1 0,2 3 0,0 2-26,1 0-1,-1 1 1,0 0-1,0-1 1,-1 1-1,1 0 1,1 14 0,3 56-154,-2-18 115,-5-57 67,0 0-1,1 0 1,-1 0-1,0 0 1,1 0 0,0 0-1,0-1 1,-1 1-1,1 0 1,0 0-1,0 0 1,0-1 0,1 1-1,-1-1 1,0 1-1,1-1 1,-1 1 0,1-1-1,2 2 1,-1-2 0,-1 0 0,1 0-1,-1 0 1,1 0 0,0-1 0,0 1 0,-1-1 0,1 0 0,0 0 0,-1 0 0,1 0 0,5-1-1,5-2-11,1-1-1,-1 0 0,0-1 1,19-9-1,-31 13 17,38-18-41,51-35 0,-73 43 56,0-1 0,-1-1 0,-1-1 0,0-1 0,15-18 0,-28 31-1,-1 0-1,0 1 0,1-1 1,-1 0-1,0 0 0,0 0 1,0 0-1,0 0 0,-1 0 1,1 0-1,0 0 0,-1 0 1,0 0-1,1 0 0,-1-1 1,0 1-1,0-4 0,-1 4 4,0 1-1,1 0 0,-1 0 1,0 0-1,0 0 0,1 0 1,-1 0-1,0 0 0,0 0 1,0 0-1,0 0 0,-1 0 0,1 1 1,0-1-1,0 0 0,0 1 1,-1-1-1,1 1 0,0-1 1,0 1-1,-1 0 0,1 0 1,0-1-1,-1 1 0,1 0 1,0 0-1,-1 0 0,1 0 0,-2 1 1,0-1 6,0 0 0,0 0 0,1 0 0,-1-1 0,0 1 0,0-1 1,1 1-1,-1-1 0,-4-2 0,6 3-51,1-1 1,-1 1 0,1-1-1,-1 0 1,0 1-1,1-1 1,-1 0-1,1 1 1,-1-1 0,1 0-1,0 0 1,-1 1-1,1-1 1,0 0-1,0 0 1,-1 0 0,1 0-1,0 1 1,0-1-1,0 0 1,0 0-1,0 0 1,0 0 0,0 0-1,0 1 1,1-1-1,-1 0 1,0 0-1,0 0 1,1 1 0,-1-1-1,0 0 1,1 0-1,0-1 1,3-5-244,0 0 1,0 0-1,1 0 1,9-10-1,2 0-184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8.735"/>
    </inkml:context>
    <inkml:brush xml:id="br0">
      <inkml:brushProperty name="width" value="0.05" units="cm"/>
      <inkml:brushProperty name="height" value="0.05" units="cm"/>
    </inkml:brush>
  </inkml:definitions>
  <inkml:trace contextRef="#ctx0" brushRef="#br0">35 1 16347,'0'10'1321,"-1"7"-1121,-5 9-200,2 4 552,0 6-832,1 2-192,-2 0-792,2-4-553,2-8 1385,-3-11-360,1-10-160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9.083"/>
    </inkml:context>
    <inkml:brush xml:id="br0">
      <inkml:brushProperty name="width" value="0.05" units="cm"/>
      <inkml:brushProperty name="height" value="0.05" units="cm"/>
    </inkml:brush>
  </inkml:definitions>
  <inkml:trace contextRef="#ctx0" brushRef="#br0">0 62 12483,'0'-2'174,"0"0"0,0 0 1,1 0-1,-1 0 0,0 0 0,1 0 1,-1 0-1,1 0 0,0 0 1,0 1-1,0-1 0,0 0 1,0 0-1,0 1 0,0-1 0,0 1 1,3-3-1,-1 1 66,0 1 1,0 0-1,1 0 1,-1 0-1,0 0 0,1 1 1,0-1-1,6-1 0,5 0 233,0 1 0,0 1 0,25 0 0,-40 1-473,8 0 63,-1 0-1,0 0 1,0 1-1,0 0 1,0 1 0,-1 0-1,1 0 1,0 0 0,6 4-1,-11-5-53,0 0 1,-1 0-1,1 0 0,0 0 0,-1 1 0,1-1 0,-1 0 0,0 1 0,1-1 1,-1 1-1,0 0 0,0-1 0,0 1 0,0 0 0,0 0 0,0 0 0,-1-1 1,1 1-1,0 0 0,-1 0 0,0 0 0,1 0 0,-1 0 0,0 0 0,0 0 1,0 0-1,0 0 0,-1 0 0,1 0 0,0 0 0,-1 0 0,0 0 0,1 0 0,-1 0 1,-2 3-1,-3 7 85,-1-1 1,0 0 0,-1-1-1,0 0 1,0 0-1,-11 9 1,2-1 107,16-17-208,1-1 0,-1 0 0,1 1 0,0-1 0,-1 1 0,1-1 0,0 1 1,0-1-1,-1 1 0,1-1 0,0 1 0,0-1 0,0 1 0,0-1 0,0 1 0,-1-1 0,1 1 0,0-1 0,0 1 0,0 0 1,0-1-1,1 1 0,-1-1 0,0 1 0,0-1 0,0 1 0,0-1 0,1 1 0,-1-1 0,0 1 0,0-1 0,1 1 0,-1-1 1,0 1-1,1-1 0,-1 0 0,0 1 0,1-1 0,-1 0 0,1 1 0,-1-1 0,1 0 0,-1 1 0,1-1 0,0 0 0,29 14-741,-18-9 385,-6-2 153,1 0-1,-2 0 1,1 1-1,0 0 0,-1 0 1,1 0-1,6 8 1,-10-10 191,-1-1 0,0 1 1,0-1-1,0 1 0,0-1 0,0 1 1,-1 0-1,1 0 0,0-1 0,-1 1 1,1 0-1,-1 0 0,0 0 0,1 0 1,-1 0-1,0 0 0,0-1 0,0 1 1,-1 0-1,1 0 0,0 0 0,-1 0 1,1 0-1,-1-1 0,0 1 0,1 0 1,-1 0-1,0-1 0,0 1 0,0-1 1,-2 3-1,-6 6 259,0-2-1,0 1 1,-1-1 0,0-1 0,0 0 0,0 0 0,-1-1-1,0 0 1,-1-1 0,1-1 0,-1 1 0,0-2-1,-24 5 1,33-7-244,-1-1 0,1 0-1,0 0 1,-1 0 0,1 0 0,0 0 0,0 0-1,-1-1 1,1 0 0,0 1 0,0-1-1,0-1 1,0 1 0,0 0 0,-5-3-1,7 3-35,0-1-1,0 1 1,0-1 0,0 1-1,0-1 1,0 1-1,0-1 1,1 0-1,-1 1 1,0-1-1,1 0 1,-1 0-1,1 1 1,0-1-1,0 0 1,0 0-1,0 0 1,0 1 0,0-1-1,0 0 1,0 0-1,1 0 1,-1 1-1,1-1 1,-1 0-1,1 0 1,0 1-1,1-3 1,11-23-424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09.697"/>
    </inkml:context>
    <inkml:brush xml:id="br0">
      <inkml:brushProperty name="width" value="0.05" units="cm"/>
      <inkml:brushProperty name="height" value="0.05" units="cm"/>
    </inkml:brush>
  </inkml:definitions>
  <inkml:trace contextRef="#ctx0" brushRef="#br0">1 72 12115,'0'-2'164,"0"1"-1,0-1 1,0 1 0,0-1 0,0 1 0,1-1 0,-1 1 0,0-1 0,1 1 0,-1-1 0,1 1 0,0-1 0,-1 1 0,1 0 0,0 0 0,0-1 0,0 1 0,0 0 0,0 0 0,0 0 0,0 0 0,0 0 0,0 0-1,1 0 1,-1 0 0,2 0 0,5-4 359,-1 1 0,1 1 0,10-4 0,-17 6-477,11-3 286,1 1 0,-1 0 0,23-3 1,-31 6-303,1-1 1,-1 1 0,1 1 0,-1-1 0,1 1 0,5 1 0,-8-2-35,-1 1-1,1-1 1,-1 1-1,1 0 1,-1-1-1,1 1 1,-1 0-1,0 0 1,1 0-1,-1 0 1,0 0-1,0 0 1,0 1-1,0-1 0,0 0 1,0 0-1,2 3 1,-3-1-34,1 0 0,0-1-1,-1 1 1,1 0 0,-1 0 0,0 0 0,0 0 0,0 0-1,0-1 1,0 1 0,-1 0 0,1 0 0,-1 0-1,0 0 1,0-1 0,0 1 0,0 0 0,0-1 0,-3 5-1,-3 5-160,-2 0-1,-14 17 1,17-22 115,-76 84-188,81-90 281,0 0-1,0 0 1,1-1-1,-1 1 1,0 0-1,1 0 0,-1 0 1,1 0-1,-1 0 1,1 0-1,-1 0 1,1 0-1,0 0 1,0 0-1,-1 0 1,1 0-1,0 0 0,0 0 1,0 0-1,0 0 1,0 2-1,1-3-6,-1 1 0,1 0 0,-1 0 0,1-1 0,0 1-1,-1-1 1,1 1 0,0-1 0,-1 1 0,1-1 0,0 1 0,0-1-1,-1 1 1,1-1 0,0 0 0,0 0 0,0 1 0,-1-1 0,1 0 0,1 0-1,6 1-5,-1-1 1,0 0-1,1 0 0,11-2 0,18-4 4,7-4-27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10.584"/>
    </inkml:context>
    <inkml:brush xml:id="br0">
      <inkml:brushProperty name="width" value="0.05" units="cm"/>
      <inkml:brushProperty name="height" value="0.05" units="cm"/>
    </inkml:brush>
  </inkml:definitions>
  <inkml:trace contextRef="#ctx0" brushRef="#br0">2 8 13987,'-1'-6'1840,"2"5"-943,2 1-393,3 0 1664,2 3-1112,7 5-415,2 2-129,3 7-296,1 3-176,5 8-456,0-1-281,0 0 577,-3-4-96,-3-7-96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10.958"/>
    </inkml:context>
    <inkml:brush xml:id="br0">
      <inkml:brushProperty name="width" value="0.05" units="cm"/>
      <inkml:brushProperty name="height" value="0.05" units="cm"/>
    </inkml:brush>
  </inkml:definitions>
  <inkml:trace contextRef="#ctx0" brushRef="#br0">212 4 13155,'-3'-3'1424,"0"7"-1032,-7 6-168,0 6 1121,-3 10-945,-3 2-128,-3 12-168,1 5-40,-1 5-16,-1 0 8,3-1-40,0 0-64,1-8-264,5-2-336,2-15 535,2-7-71,4-17-96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12.836"/>
    </inkml:context>
    <inkml:brush xml:id="br0">
      <inkml:brushProperty name="width" value="0.05" units="cm"/>
      <inkml:brushProperty name="height" value="0.05" units="cm"/>
    </inkml:brush>
  </inkml:definitions>
  <inkml:trace contextRef="#ctx0" brushRef="#br0">17 0 14579,'0'9'1144,"0"4"-840,0 3-144,-1 7 625,-4 1-497,3 5-384,-1 1-160,0 0-561,1-1-271,1-11 808,1-3-216,0-10-176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8:13.303"/>
    </inkml:context>
    <inkml:brush xml:id="br0">
      <inkml:brushProperty name="width" value="0.05" units="cm"/>
      <inkml:brushProperty name="height" value="0.05" units="cm"/>
    </inkml:brush>
  </inkml:definitions>
  <inkml:trace contextRef="#ctx0" brushRef="#br0">4 52 15899,'4'-4'315,"0"0"-1,0 0 0,1 0 0,-1 0 0,1 1 0,0-1 0,0 1 1,1 1-1,-1-1 0,0 1 0,1 0 0,10-3 0,-6 3-89,0 0-1,0 1 0,0 0 0,0 0 0,0 1 0,17 2 1,-25-2-223,1 0 0,-1 0 1,0 1-1,0-1 0,0 0 1,0 1-1,0 0 1,0-1-1,0 1 0,0 0 1,0 0-1,0 0 0,-1 0 1,1 1-1,0-1 0,0 0 1,-1 1-1,1-1 0,-1 1 1,0-1-1,1 1 1,-1 0-1,0 0 0,0 0 1,0 0-1,0-1 0,0 1 1,-1 0-1,1 0 0,0 1 1,-1-1-1,0 0 1,1 0-1,-1 0 0,0 0 1,0 0-1,0 0 0,0 0 1,-1 1-1,1-1 0,-1 2 1,-2 8-47,-1-1 0,0 1 0,0-1-1,-1 0 1,-12 20 0,-1-4-10,-28 33 0,46-60 52,0 0 1,1-1-1,-1 1 0,0 0 0,0 0 0,1 0 0,-1 0 1,0 0-1,0 0 0,1 0 0,-1 0 0,0 0 0,0 0 1,1 0-1,-1 0 0,0 0 0,0 0 0,1 0 0,-1 0 1,0 0-1,0 0 0,1 1 0,-1-1 0,0 0 1,0 0-1,0 0 0,1 0 0,-1 0 0,0 1 0,0-1 1,0 0-1,1 0 0,-1 0 0,0 0 0,0 1 0,0-1 1,0 0-1,0 0 0,0 1 0,1-1 0,-1 0 0,0 0 1,0 1-1,0-1 0,0 0 0,0 0 0,0 1 0,0-1 1,0 0-1,0 0 0,0 1 0,0-1 0,0 0 0,0 0 1,0 1-1,-1-1 0,1 0 0,0 0 0,0 0 1,0 1-1,0-1 0,0 0 0,0 0 0,-1 0 0,1 1 1,0-1-1,0 0 0,0 0 0,-1 1 0,22-4-150,-20 3 129,7-2-90,0 1 0,0 0 0,-1 1 0,1 0 0,0 0-1,0 1 1,0 0 0,-1 0 0,1 0 0,12 5 0,-17-4 72,0-1 0,0 0 1,0 1-1,-1-1 0,1 1 1,-1 0-1,1 0 0,-1 0 1,1 0-1,-1 0 0,0 1 1,0-1-1,0 1 0,0-1 1,-1 1-1,1 0 0,-1 0 1,1 0-1,-1 0 1,0 0-1,0 0 0,-1 0 1,1 0-1,0 0 0,-1 0 1,0 0-1,0 0 0,0 1 1,0 2-1,-1 0 50,-1-1-1,1 1 1,-1-1-1,0 1 1,0-1 0,0 0-1,-1 0 1,0 0-1,0 0 1,0 0-1,-1-1 1,0 1 0,0-1-1,0 0 1,0 0-1,0 0 1,-1-1 0,0 1-1,-9 4 1,-6 3 294,0-1 1,-2 0-1,-33 9 1,46-16-226,0 0 0,0-1 0,0 0 1,-18 1-1,26-3-74,-1 1 0,1-1 0,0 0 0,0 0 0,-1-1 0,1 1 0,0 0 0,0 0 0,-1-1 0,1 1 0,0 0 0,0-1 0,0 1 0,0-1 0,-1 0 0,1 1 0,0-1 0,0 0 0,0 0 0,0 1 0,0-1 0,1 0 0,-1 0 0,0 0 0,0 0 0,1 0 0,-1 0 0,0-1 0,1 1 0,-1 0 0,1 0 0,0 0 0,-1-1 0,1 1 0,0 0 0,0 0-1,-1-1 1,1 1 0,0 0 0,0 0 0,1-1 0,-1 1 0,0 0 0,0 0 0,1-1 0,0-1 0,8-31-52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05.289"/>
    </inkml:context>
    <inkml:brush xml:id="br0">
      <inkml:brushProperty name="width" value="0.05" units="cm"/>
      <inkml:brushProperty name="height" value="0.05" units="cm"/>
    </inkml:brush>
  </inkml:definitions>
  <inkml:trace contextRef="#ctx0" brushRef="#br0">0 40 15971,'14'-7'1265,"9"2"-921,3-1-144,4 0 360,9 2-72,5-1-224,4 4-48,-4-2-224,-4 2-184,-5 1-352,-5-2-128,-13 2 504,-4 0-152,-12 2-88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05.678"/>
    </inkml:context>
    <inkml:brush xml:id="br0">
      <inkml:brushProperty name="width" value="0.05" units="cm"/>
      <inkml:brushProperty name="height" value="0.05" units="cm"/>
    </inkml:brush>
  </inkml:definitions>
  <inkml:trace contextRef="#ctx0" brushRef="#br0">1 95 13147,'30'1'1384,"6"-4"-968,7-7-192,3-1 672,7-4-592,3 1-207,-6-3 63,-3 3-80,-8 2-112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06.020"/>
    </inkml:context>
    <inkml:brush xml:id="br0">
      <inkml:brushProperty name="width" value="0.05" units="cm"/>
      <inkml:brushProperty name="height" value="0.05" units="cm"/>
    </inkml:brush>
  </inkml:definitions>
  <inkml:trace contextRef="#ctx0" brushRef="#br0">115 19 15467,'15'-4'296,"0"0"1,1 0-1,-1 1 0,1 1 0,0 1 0,-1 0 1,1 1-1,0 1 0,-1 0 0,18 4 0,-30-4-285,1-1-1,-1 1 0,1 0 0,-1 0 1,1 0-1,-1 1 0,1-1 0,-1 1 1,0 0-1,0 0 0,0 0 0,0 0 1,0 1-1,-1-1 0,1 1 0,-1 0 1,1-1-1,-1 1 0,0 0 0,3 6 1,-4-5-11,0 0 0,0 0 1,0 0-1,0 0 0,-1 1 1,1-1-1,-1 0 0,0 1 1,0-1-1,-1 0 0,0 0 1,1 1-1,-1-1 0,0 0 1,-1 0-1,1 0 0,-4 6 1,-2 4-17,-1-1 1,-1 1 0,0-1-1,-1-1 1,0 0-1,-1 0 1,-13 10 0,-89 67-414,86-72 368,0 0 1,-30 13-1,7-10-68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9.622"/>
    </inkml:context>
    <inkml:brush xml:id="br0">
      <inkml:brushProperty name="width" value="0.05" units="cm"/>
      <inkml:brushProperty name="height" value="0.05" units="cm"/>
    </inkml:brush>
  </inkml:definitions>
  <inkml:trace contextRef="#ctx0" brushRef="#br0">125 27 14435,'0'0'34,"0"-1"0,0 1 0,0 0-1,1 0 1,-1 0 0,0-1 0,0 1 0,0 0 0,0 0-1,0-1 1,0 1 0,0 0 0,0 0 0,0-1-1,0 1 1,0 0 0,0 0 0,0-1 0,0 1 0,0 0-1,0 0 1,0 0 0,0-1 0,0 1 0,0 0 0,-1 0-1,1-1 1,0 1 0,0 0 0,0 0 0,0 0-1,0 0 1,-1-1 0,1 1 0,0 0 0,0 0 0,0 0-1,-1 0 1,1 0 0,0-1 0,-13 3 289,8 2-207,0-1 1,0 1-1,0 1 1,0-1-1,0 1 1,1 0-1,0 0 0,0 0 1,-4 9-1,-2 2-26,-14 35-1,19-40-85,1 1 1,0-1-1,0 1 1,2 0 0,-1 0-1,0 14 1,3-25-4,0 0 0,0 0 0,0-1 0,0 1 0,0 0 0,0 0 1,0-1-1,0 1 0,0 0 0,0 0 0,0-1 0,1 1 0,-1 0 0,0-1 0,0 1 0,1 0 1,-1-1-1,1 1 0,-1-1 0,0 1 0,1 0 0,-1-1 0,1 1 0,-1-1 0,1 1 1,0-1-1,-1 0 0,1 1 0,0-1 0,-1 1 0,1-1 0,0 0 0,-1 0 0,1 1 1,0-1-1,-1 0 0,1 0 0,0 0 0,0 0 0,-1 0 0,1 0 0,0 0 0,0 0 1,4-1 7,-1 0 0,1 0 1,-1 0-1,1-1 1,5-3-1,137-77 159,-104 55-166,2 3 0,54-24 1,-91 45-15,-1 0 1,1 1-1,0 0 1,0 0-1,0 1 1,15-1-1,-21 2 13,0 0-1,1 0 0,-1 1 1,0-1-1,0 1 1,1-1-1,-1 1 0,0 0 1,0-1-1,0 1 0,0 0 1,0 1-1,0-1 1,0 0-1,0 1 0,0-1 1,-1 1-1,1-1 1,0 1-1,-1 0 0,0 0 1,1-1-1,-1 1 1,0 0-1,0 0 0,0 1 1,0-1-1,1 2 0,2 11 135,-1 0-1,-1 0 0,0 1 0,-1-1 1,-1 24-1,0-39-119,0 1-1,0 0 1,0-1 0,0 1 0,0 0 0,0 0-1,0-1 1,0 1 0,0 0 0,0 0-1,0-1 1,0 1 0,1 0 0,-1-1-1,0 1 1,0 0 0,1-1 0,-1 1-1,0 0 1,1-1 0,-1 1 0,1-1-1,-1 1 1,1-1 0,-1 1 0,1-1 0,0 1-1,1-1 6,-1 0 0,0 0 1,1-1-1,-1 1 0,1-1 0,-1 1 0,0-1 0,1 1 0,-1-1 0,0 0 0,0 0 0,1 0 0,-1 1 1,0-1-1,1-2 0,25-21-39,36-45 0,-43 46-348,0 1-1,44-36 1,-62 56 333,-1 1 1,1 0-1,-1 0 1,1-1-1,-1 1 1,1 0 0,-1 1-1,1-1 1,0 0-1,0 0 1,-1 1-1,1-1 1,0 1 0,0 0-1,0-1 1,0 1-1,0 0 1,0 0 0,-1 0-1,4 1 1,-4-1 16,0 1 0,0 0 0,0 0-1,0 0 1,0-1 0,0 1 0,0 0 0,-1 0 0,1 1 0,0-1 0,-1 0 0,1 0 0,0 0 0,-1 0 0,1 1 0,-1-1 0,0 0 0,1 0 0,-1 1-1,0-1 1,0 2 0,1 11 37,-2 0-1,1 0 1,-1-1 0,-4 15-1,4-24 22,-9 45 356,-2 21 555,22-89 679,0-13-1324,2-7 26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6.752"/>
    </inkml:context>
    <inkml:brush xml:id="br0">
      <inkml:brushProperty name="width" value="0.05" units="cm"/>
      <inkml:brushProperty name="height" value="0.05" units="cm"/>
    </inkml:brush>
  </inkml:definitions>
  <inkml:trace contextRef="#ctx0" brushRef="#br0">56 0 16428,'-1'0'51,"1"0"0,-1 0 1,1 0-1,-1 0 0,1 0 1,-1 1-1,1-1 1,-1 0-1,1 0 0,-1 0 1,1 1-1,-1-1 0,1 0 1,-1 0-1,1 1 1,0-1-1,-1 1 0,1-1 1,-1 0-1,1 1 0,0-1 1,-1 1-1,1-1 1,0 0-1,0 1 0,-1-1 1,1 1-1,0-1 1,0 2-1,-8 17 1,-2 18 106,1 0 1,3 0-1,1 1 0,0 70 0,4-96-179,1 0-1,1-1 1,0 1-1,6 22 1,-7-31 22,1-1 0,0 0 0,-1 0 1,1 0-1,0 0 0,0 0 0,0 0 0,0 0 0,1 0 0,-1 0 1,0 0-1,1-1 0,-1 1 0,1 0 0,0-1 0,-1 1 0,1-1 1,0 0-1,0 0 0,0 0 0,0 0 0,0 0 0,0 0 0,0 0 1,1-1-1,-1 1 0,0-1 0,0 1 0,1-1 0,-1 0 0,0 0 1,3 0-1,3-2 31,0 0 1,0 0-1,0 0 0,0-1 1,0-1-1,-1 1 1,0-1-1,1 0 1,-1-1-1,-1 0 1,1 0-1,-1 0 0,7-8 1,11-12 336,35-47 0,-55 67-324,17-24 252,-1 0-1,18-36 1,-41 75-587,2 1 0,-1-1 0,1 15-1,-1-2-218,-3 65-508,7-66 718</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8.033"/>
    </inkml:context>
    <inkml:brush xml:id="br0">
      <inkml:brushProperty name="width" value="0.05" units="cm"/>
      <inkml:brushProperty name="height" value="0.05" units="cm"/>
    </inkml:brush>
  </inkml:definitions>
  <inkml:trace contextRef="#ctx0" brushRef="#br0">34 0 13763,'-4'13'7582,"5"28"-7176,-1-7-440,-2-4-346,-9 39 0,-6-3-4975,16-64 4519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8.462"/>
    </inkml:context>
    <inkml:brush xml:id="br0">
      <inkml:brushProperty name="width" value="0.05" units="cm"/>
      <inkml:brushProperty name="height" value="0.05" units="cm"/>
    </inkml:brush>
  </inkml:definitions>
  <inkml:trace contextRef="#ctx0" brushRef="#br0">94 20 15795,'4'-2'165,"-1"-1"0,1 1 0,0 0 0,0 0-1,0 1 1,0-1 0,0 1 0,0 0 0,1 0-1,-1 0 1,0 0 0,1 1 0,-1 0 0,0 0-1,1 0 1,4 1 0,-6 0-124,0 0-1,0 0 1,0 0 0,0 1 0,0-1-1,-1 1 1,1-1 0,0 1-1,-1 0 1,1 0 0,-1 0 0,0 0-1,0 0 1,0 1 0,0-1-1,0 1 1,0 0 0,-1-1 0,1 1-1,-1 0 1,1 0 0,0 6 0,0-4-26,-1 0 1,0 0 0,0 1-1,-1-1 1,1 0 0,-1 1 0,-1-1-1,1 0 1,-1 1 0,-1 7-1,1-10 11,0 0 0,0 0-1,0 0 1,0 0 0,-1 0 0,1 0-1,-1-1 1,0 1 0,1 0-1,-1-1 1,0 1 0,-1-1-1,1 0 1,0 0 0,-1 0 0,1 0-1,-1 0 1,0 0 0,-4 1-1,7 1-280,7 3-12,16 8-252,-12-9 243,-8-4 260,0 0 0,0 0 0,0 1 0,-1-1 0,1 0 0,0 1 0,-1 0 0,0-1 0,0 1 1,0 0-1,0 0 0,0 1 0,0-1 0,-1 0 0,1 0 0,-1 1 0,0-1 0,0 1 0,-1-1 0,1 1 0,-1-1 1,1 1-1,-1 0 0,0-1 0,-1 1 0,1-1 0,0 1 0,-1-1 0,0 1 0,0-1 0,0 1 0,0-1 0,-1 1 1,1-1-1,-1 0 0,0 0 0,0 0 0,0 0 0,0 0 0,-1 0 0,1-1 0,-1 1 0,1-1 0,-1 0 0,-5 4 1,0-1 217,-1 1 1,-1-1 0,1 0 0,-1-1 0,0 0 0,0-1 0,0 0 0,-18 3 0,9-3 25,0-1-1,-1-1 1,-34-3-1,45 0 310,9 2-509,0 0 0,0 0 0,0 0 0,0 0 0,0 0 0,0 0-1,0 0 1,0 0 0,0 0 0,0 0 0,0 0 0,0 0 0,0 0 0,0 0-1,0-1 1,0 1 0,0 0 0,0 0 0,0 0 0,0 0 0,0 0-1,0 0 1,0 0 0,0 0 0,0 0 0,0 0 0,14 1 60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5.153"/>
    </inkml:context>
    <inkml:brush xml:id="br0">
      <inkml:brushProperty name="width" value="0.05" units="cm"/>
      <inkml:brushProperty name="height" value="0.05" units="cm"/>
    </inkml:brush>
  </inkml:definitions>
  <inkml:trace contextRef="#ctx0" brushRef="#br0">36 0 11394,'-7'17'195,"1"0"-1,0 0 1,2 1-1,0-1 1,1 1-1,0 0 1,2 0-1,0 0 1,1 0-1,4 28 1,-4-43-149,1 0 1,-1 0 0,1 0-1,0 0 1,0 0-1,0 0 1,1 0 0,-1-1-1,1 1 1,-1 0 0,1-1-1,0 1 1,0-1 0,0 0-1,0 0 1,0 0 0,1 0-1,-1 0 1,1 0 0,-1 0-1,1-1 1,0 1 0,0-1-1,-1 0 1,1 0 0,0 0-1,0 0 1,0-1 0,0 1-1,0-1 1,0 1 0,0-1-1,1 0 1,2-1-1,6 0 165,-1-1 0,1 0 0,-1 0 0,1-1 0,-1-1 0,0 0 0,18-10 0,-3-2 227,0 0 0,-2-2 0,0-1 0,-1-1-1,-1-1 1,-1 0 0,0-2 0,-2-1 0,23-37 0,-48 93-126,-2 40 1,8-71-311,-2 12-113,1 0 0,1 0 1,0 0-1,1 0 0,2 15 0,-2-24 70,0-1 1,0 0 0,0 0-1,0 0 1,0 0-1,1 0 1,0 0 0,-1 0-1,1 0 1,0-1-1,0 1 1,1-1 0,-1 1-1,0-1 1,1 0-1,0 0 1,-1 0 0,1 0-1,0-1 1,0 1-1,0-1 1,0 1 0,0-1-1,0 0 1,6 1-1,18 1-224,0-2-66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5.580"/>
    </inkml:context>
    <inkml:brush xml:id="br0">
      <inkml:brushProperty name="width" value="0.05" units="cm"/>
      <inkml:brushProperty name="height" value="0.05" units="cm"/>
    </inkml:brush>
  </inkml:definitions>
  <inkml:trace contextRef="#ctx0" brushRef="#br0">152 5 14691,'7'-5'1296,"-8"11"-920,-6 3-191,-8 8 687,-2 3-368,-3 9-360,-1 2-144,1 4-160,-2-2-48,6-6-176,3-4-64,8-13-257,3-7-1471,8-16 1800,6-7-248,5-9-152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5.979"/>
    </inkml:context>
    <inkml:brush xml:id="br0">
      <inkml:brushProperty name="width" value="0.05" units="cm"/>
      <inkml:brushProperty name="height" value="0.05" units="cm"/>
    </inkml:brush>
  </inkml:definitions>
  <inkml:trace contextRef="#ctx0" brushRef="#br0">67 5 13795,'8'-4'1416,"-7"4"-1032,-4 6-200,-3 4 849,-1 5-609,0 4-120,1 3-256,1 2-72,2 0-56,3 2-8,0-2 0,3 1-24,2-1-192,0 1-120,-4-4-1433,1 1 1633,-2-10-200,-3-2-144</inkml:trace>
  <inkml:trace contextRef="#ctx0" brushRef="#br0" timeOffset="1">0 167 15395,'0'-11'1345,"4"3"-993,4 4-144,3 4 424,3 0-312,6 2 360,-2-2-520,-3 0-136,0 0-16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6.448"/>
    </inkml:context>
    <inkml:brush xml:id="br0">
      <inkml:brushProperty name="width" value="0.05" units="cm"/>
      <inkml:brushProperty name="height" value="0.05" units="cm"/>
    </inkml:brush>
  </inkml:definitions>
  <inkml:trace contextRef="#ctx0" brushRef="#br0">1 57 12795,'5'1'352,"0"1"1,0-1-1,0 0 0,1 0 1,-1-1-1,0 1 1,9-2-1,8 2 357,-4 1-369,214 8 1549,-206-11-1819,-1-1 1,1-1-1,-1-1 1,1-1-1,-2-2 1,48-18-1,-67 24-151,-1-2-1,1 1 1,-1 0-1,1-1 1,-1 0-1,7-7 1,-11 10 69,0 0 1,0 0 0,0 0-1,0 0 1,0 0 0,0 0-1,0 0 1,-1 0 0,1 0-1,0 0 1,0 0 0,0 0-1,0 0 1,0 0 0,0 0-1,0 0 1,0 0 0,-1 0-1,1 0 1,0 0 0,0 0-1,0 0 1,0 0 0,0 0-1,0 0 1,0 0 0,0-1-1,0 1 1,0 0-1,0 0 1,-1 0 0,1 0-1,0 0 1,0 0 0,0 0-1,0 0 1,0-1 0,0 1-1,0 0 1,0 0 0,0 0-1,0 0 1,0 0 0,0 0-1,0 0 1,0 0 0,0-1-1,0 1 1,0 0 0,0 0-1,0 0 1,0 0 0,1 0-1,-1 0 1,0 0 0,0 0-1,0-1 1,0 1 0,0 0-1,0 0 1,0 0 0,0 0-1,0 0 1,0 0 0,0 0-1,1 0 1,-10 2-230,1 3-69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6.835"/>
    </inkml:context>
    <inkml:brush xml:id="br0">
      <inkml:brushProperty name="width" value="0.05" units="cm"/>
      <inkml:brushProperty name="height" value="0.05" units="cm"/>
    </inkml:brush>
  </inkml:definitions>
  <inkml:trace contextRef="#ctx0" brushRef="#br0">4 78 13731,'-3'-3'1856,"7"-2"-1104,8-7-343,4-2 1823,5 2-1512,3-1-144,5 3-488,1 3-224,-1 6-464,-2 1 448,-10 7 16,-5 4-112,-9 4-104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7.258"/>
    </inkml:context>
    <inkml:brush xml:id="br0">
      <inkml:brushProperty name="width" value="0.05" units="cm"/>
      <inkml:brushProperty name="height" value="0.05" units="cm"/>
    </inkml:brush>
  </inkml:definitions>
  <inkml:trace contextRef="#ctx0" brushRef="#br0">1 19 14547,'11'-7'1232,"14"4"-880,2-2-160,7 2 417,4 3-473,-3 3 56,-7 7-32,-11 3-160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8.096"/>
    </inkml:context>
    <inkml:brush xml:id="br0">
      <inkml:brushProperty name="width" value="0.05" units="cm"/>
      <inkml:brushProperty name="height" value="0.05" units="cm"/>
    </inkml:brush>
  </inkml:definitions>
  <inkml:trace contextRef="#ctx0" brushRef="#br0">287 10 13867,'16'-9'1096,"-12"9"-848,-6 9-104,-9 16 360,-6 10-152,-8 14-224,-6 6-104,-5 7-104,-3 1-8,2-3-24,3-5 8,6-14 0,4-8-48,10-17-80,12-15-8,-5 1 208,7-15-48,6-11-16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0.396"/>
    </inkml:context>
    <inkml:brush xml:id="br0">
      <inkml:brushProperty name="width" value="0.05" units="cm"/>
      <inkml:brushProperty name="height" value="0.05" units="cm"/>
    </inkml:brush>
  </inkml:definitions>
  <inkml:trace contextRef="#ctx0" brushRef="#br0">84 0 13251,'0'2'899,"-2"30"-488,-1-1 0,-11 43 0,2-10-216,1 6-5,-31 263 616,50-361-1326,6-80 344,-7 42 53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8.467"/>
    </inkml:context>
    <inkml:brush xml:id="br0">
      <inkml:brushProperty name="width" value="0.05" units="cm"/>
      <inkml:brushProperty name="height" value="0.05" units="cm"/>
    </inkml:brush>
  </inkml:definitions>
  <inkml:trace contextRef="#ctx0" brushRef="#br0">1 9 13259,'3'-8'1120,"0"9"-720,1 8-144,3 8 520,2 5-159,3 2-241,4 3-80,4 3-160,3-1-200,0-2-1993,0-2 1905,-4-4-264,-2 1-176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8.900"/>
    </inkml:context>
    <inkml:brush xml:id="br0">
      <inkml:brushProperty name="width" value="0.05" units="cm"/>
      <inkml:brushProperty name="height" value="0.05" units="cm"/>
    </inkml:brush>
  </inkml:definitions>
  <inkml:trace contextRef="#ctx0" brushRef="#br0">162 70 14163,'-5'0'1168,"-1"10"-880,-3 3-160,-7 4 360,-1 3-472,-3 3-312,0 1-56,-1 1-96,2-4 0,2-6-88,5-4 72,15-15-1528,12-11 1735,3-5-111</inkml:trace>
  <inkml:trace contextRef="#ctx0" brushRef="#br0" timeOffset="1">211 18 12867,'1'-1'133,"11"-13"1235,-8 12-548,-6 10 50,-24 50 194,-23 65-522,45-110-725,0 0 1,1 1 0,0 0-1,1 0 1,1 0 0,0 0-1,2 16 1,3-17-561,-4-13 723,0 0 0,0 1 0,0-1 0,0 0 0,0 1 0,0-1 0,0 0 1,0 0-1,0 1 0,0-1 0,0 0 0,1 0 0,-1 1 0,0-1 1,0 0-1,0 0 0,1 1 0,-1-1 0,0 0 0,0 0 0,0 0 0,1 0 1,-1 1-1,0-1 0,1 0 0,-1 0 0,0 0 0,0 0 0,1 0 1,-1 0-1,0 0 0,0 0 0,1 0 0,-1 0 0,0 0 0,1 0 0,-1 0 1,0 0-1,1 0 0,-1 0 0,0 0 0,5-6-524</inkml:trace>
  <inkml:trace contextRef="#ctx0" brushRef="#br0" timeOffset="2">115 230 8090,'-10'-14'1432,"0"4"-536,1 1-368,6 5 1369,3 1-697,8 3-552,4 0-144,9 0-336,3 0-160,3 0-8,3 0-40,0-3-16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9.273"/>
    </inkml:context>
    <inkml:brush xml:id="br0">
      <inkml:brushProperty name="width" value="0.05" units="cm"/>
      <inkml:brushProperty name="height" value="0.05" units="cm"/>
    </inkml:brush>
  </inkml:definitions>
  <inkml:trace contextRef="#ctx0" brushRef="#br0">19 4 13275,'0'-3'1472,"0"8"-896,-2 8-208,-2 7 1417,0 8-1025,-1 7-456,2 4-240,2 6-384,1 0-136,1-4-760,4-4 983,3-4-223,2-5-200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19.629"/>
    </inkml:context>
    <inkml:brush xml:id="br0">
      <inkml:brushProperty name="width" value="0.05" units="cm"/>
      <inkml:brushProperty name="height" value="0.05" units="cm"/>
    </inkml:brush>
  </inkml:definitions>
  <inkml:trace contextRef="#ctx0" brushRef="#br0">0 62 10130,'3'0'3465,"17"-4"-2609,10-2-264,5 0-248,5-2 873,1 0-601,2 1-488,0-3-256,-7 3 176,-6 1-112,-8 6-168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0.018"/>
    </inkml:context>
    <inkml:brush xml:id="br0">
      <inkml:brushProperty name="width" value="0.05" units="cm"/>
      <inkml:brushProperty name="height" value="0.05" units="cm"/>
    </inkml:brush>
  </inkml:definitions>
  <inkml:trace contextRef="#ctx0" brushRef="#br0">2 14 15211,'0'0'33,"-1"0"-1,1 0 1,0 0-1,0 0 1,0 0-1,0-1 0,0 1 1,0 0-1,0 0 1,0 0-1,0 0 1,0 0-1,0 0 1,0-1-1,0 1 1,0 0-1,0 0 0,0 0 1,0 0-1,0 0 1,0 0-1,0-1 1,0 1-1,0 0 1,0 0-1,0 0 1,0 0-1,0 0 0,0 0 1,0-1-1,0 1 1,0 0-1,0 0 1,0 0-1,1 0 1,-1 0-1,0 0 1,0 0-1,0 0 0,0 0 1,0-1-1,0 1 1,0 0-1,0 0 1,1 0-1,-1 0 1,0 0-1,11-4 697,11 0 212,-20 4-907,0 0 0,-1 0 0,1 0 0,0 0 1,0 0-1,0 0 0,0 0 0,-1 1 1,1-1-1,0 1 0,0-1 0,-1 1 0,1 0 1,0 0-1,-1 0 0,1-1 0,-1 1 1,1 1-1,-1-1 0,1 0 0,1 2 0,-2-1-42,-1-1-1,1 1 0,-1-1 0,1 1 0,-1-1 0,0 1 1,1 0-1,-1-1 0,0 1 0,0-1 0,0 1 0,0 0 1,-1-1-1,1 1 0,0-1 0,-1 1 0,1-1 1,-1 1-1,1-1 0,-1 1 0,0-1 0,1 1 0,-1-1 1,-2 3-1,-31 38-307,11-15 261,22-26 58,1-1 0,0 0 1,-1 1-1,1-1 0,0 1 1,-1-1-1,1 0 0,0 1 0,0-1 1,-1 1-1,1-1 0,0 1 0,0-1 1,0 1-1,0-1 0,0 1 0,0-1 1,0 1-1,0-1 0,0 1 0,0-1 1,0 1-1,0-1 0,0 1 0,0-1 1,0 1-1,0-1 0,1 1 0,-1-1 1,1 1-1,0 0-1,0 0-1,0 0 1,0 0 0,0 0-1,0 0 1,0-1 0,0 1 0,1-1-1,-1 1 1,0-1 0,3 1-1,42 5-270,-40-5 157,58 0-115,-32-5 102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0.376"/>
    </inkml:context>
    <inkml:brush xml:id="br0">
      <inkml:brushProperty name="width" value="0.05" units="cm"/>
      <inkml:brushProperty name="height" value="0.05" units="cm"/>
    </inkml:brush>
  </inkml:definitions>
  <inkml:trace contextRef="#ctx0" brushRef="#br0">2 0 14259,'-2'15'1392,"2"0"-872,2 0-231,1 0 927,5 3-624,7 2-240,0 0-104,10-6-328,-1-5-208,6-11-264,0-6 448,1-10-128,-1-9-48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0.719"/>
    </inkml:context>
    <inkml:brush xml:id="br0">
      <inkml:brushProperty name="width" value="0.05" units="cm"/>
      <inkml:brushProperty name="height" value="0.05" units="cm"/>
    </inkml:brush>
  </inkml:definitions>
  <inkml:trace contextRef="#ctx0" brushRef="#br0">131 0 12219,'-11'26'1576,"-1"4"-968,-4 3-264,2 3 1417,0 4-1177,-1 0-120,3 0-240,-1-1-192,4-7-64,-1-2 32,6-6-40,4-2-40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2.364"/>
    </inkml:context>
    <inkml:brush xml:id="br0">
      <inkml:brushProperty name="width" value="0.05" units="cm"/>
      <inkml:brushProperty name="height" value="0.05" units="cm"/>
    </inkml:brush>
  </inkml:definitions>
  <inkml:trace contextRef="#ctx0" brushRef="#br0">2 308 13259,'0'1'51,"0"-1"1,0 0-1,0 0 1,0 0-1,0 1 1,-1-1-1,1 0 1,0 0-1,0 1 1,0-1-1,0 0 1,0 0-1,0 0 1,0 1-1,0-1 1,0 0-1,0 0 1,0 1-1,0-1 1,0 0 0,0 0-1,0 1 1,0-1-1,0 0 1,0 0-1,0 1 1,1-1-1,-1 0 1,0 0-1,0 0 1,0 1-1,0-1 1,0 0-1,1 0 1,-1 0-1,0 1 1,0-1-1,0 0 1,1 0-1,-1 0 1,0 0-1,0 0 1,0 1-1,1-1 1,13-6 1106,18-18-256,-30 22-746,51-42 462,-3-2 0,-2-2 0,48-61-1,-80 83-777,-9 13-629,-11 29-165,-4 11 577,1 1 0,2 0-1,0 0 1,2 0 0,2 1 0,0-1-1,2 1 1,1-1 0,1 1-1,8 34 1,-4-32-143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2.721"/>
    </inkml:context>
    <inkml:brush xml:id="br0">
      <inkml:brushProperty name="width" value="0.05" units="cm"/>
      <inkml:brushProperty name="height" value="0.05" units="cm"/>
    </inkml:brush>
  </inkml:definitions>
  <inkml:trace contextRef="#ctx0" brushRef="#br0">0 53 14779,'5'2'1432,"6"-2"-863,2-3-209,10-1 712,6-1-280,8 1-400,0-2-360,3 1 1504,2-3-1343,-3 1 7,-5-6 16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23.267"/>
    </inkml:context>
    <inkml:brush xml:id="br0">
      <inkml:brushProperty name="width" value="0.05" units="cm"/>
      <inkml:brushProperty name="height" value="0.05" units="cm"/>
    </inkml:brush>
  </inkml:definitions>
  <inkml:trace contextRef="#ctx0" brushRef="#br0">0 6 13019,'7'-1'324,"1"-1"0,-1 1 0,1 0 0,0 1 0,-1 0 1,1 0-1,-1 1 0,15 2 0,-8-1 146,-6-1-292,-3-1-52,0 0 0,0 0 0,1 1 0,-1 0 0,0 0 0,0 1 1,0-1-1,0 1 0,0 0 0,0 0 0,8 6 0,-12-7-107,0 0 0,-1 0 0,1-1 0,-1 1 0,0 0 0,1 0 0,-1 0-1,0 0 1,1 0 0,-1 0 0,0 0 0,0 0 0,0 0 0,0 0 0,0 0 0,0 0 0,0 0-1,0 0 1,0 0 0,0 0 0,-1 0 0,1 0 0,0-1 0,-1 1 0,1 0 0,-1 0-1,1 0 1,-1 0 0,1 0 0,-1-1 0,1 1 0,-1 0 0,0 0 0,-1 0 0,-30 26 168,25-22-106,-9 5 9,13-9-82,0 1 1,0-1 0,0 1 0,0 0 0,1-1 0,-1 1 0,0 1 0,1-1 0,-1 0 0,1 1 0,0-1 0,0 1 0,-3 4-1,5-6-18,0 0-1,1 0 1,-1 0-1,0 0 0,1 0 1,-1 0-1,1 0 1,-1 0-1,1-1 0,-1 1 1,1 0-1,0 0 1,-1-1-1,1 1 0,0 0 1,0-1-1,0 1 1,-1 0-1,1-1 0,0 1 1,0-1-1,0 0 1,0 1-1,0-1 1,0 0-1,0 1 0,0-1 1,0 0-1,0 0 1,1 0-1,34 5-669,12-5 295,-22-4 173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0.752"/>
    </inkml:context>
    <inkml:brush xml:id="br0">
      <inkml:brushProperty name="width" value="0.05" units="cm"/>
      <inkml:brushProperty name="height" value="0.05" units="cm"/>
    </inkml:brush>
  </inkml:definitions>
  <inkml:trace contextRef="#ctx0" brushRef="#br0">2 141 11090,'-1'9'386,"1"0"-1,-1 0 0,1-1 0,1 1 0,-1 0 0,1-1 1,5 18-1,22 57 1280,-21-66-1430,1 0 1,0-1 0,1 0 0,0-1 0,23 27-1,-27-36-207,0 0-1,1 0 0,0-1 0,0 0 0,0 0 0,1 0 0,0-1 0,0 0 0,0 0 0,0 0 1,1-1-1,-1-1 0,1 1 0,0-1 0,12 2 0,-16-4 1,0 0 0,0-1 0,0 1 0,-1-1 0,1 1 0,0-1 0,0 0-1,-1-1 1,1 1 0,0-1 0,-1 1 0,1-1 0,-1 0 0,0-1 0,0 1 0,0 0 0,0-1 0,0 0-1,0 0 1,-1 0 0,1 0 0,-1 0 0,0 0 0,3-6 0,3-6 165,-1 0-1,0 0 1,-1-1 0,5-24 0,-3 11-13,-2 0 0,-2-1 1,0 0-1,-2 1 0,-1-1 1,-2 0-1,-1 0 0,-9-51 1,11 80-182,-9-24-462,9 25 452,0 0-1,0 0 1,0-1 0,0 1-1,0 0 1,0-1-1,-1 1 1,1 0 0,0-1-1,0 1 1,0 0-1,-1 0 1,1-1 0,0 1-1,0 0 1,-1 0-1,1 0 1,0-1 0,0 1-1,-1 0 1,1 0-1,0 0 1,-1 0 0,1-1-1,0 1 1,-1 0-1,1 0 1,0 0 0,0 0-1,-1 0 1,1 0-1,0 0 1,-1 0 0,1 0-1,0 0 1,-1 0-1,1 0 1,0 0 0,-1 1-1,1-1 1,0 0-1,-1 0 1,1 0 0,0 0-1,-1 0 1,1 1-1,0-1 1,0 0 0,-1 0-1,1 1 1,0-1-1,0 0 1,0 0 0,-1 1-1,1-1 1,0 0-1,0 0 1,0 1 0,0-1-1,0 0 1,-1 1-1,1-1 1,0 0 0,0 1-1,0-1 1,0 0-1,0 1 1,-18 51-1291,16-44 1174,-5 18-393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38.816"/>
    </inkml:context>
    <inkml:brush xml:id="br0">
      <inkml:brushProperty name="width" value="0.05" units="cm"/>
      <inkml:brushProperty name="height" value="0.05" units="cm"/>
    </inkml:brush>
  </inkml:definitions>
  <inkml:trace contextRef="#ctx0" brushRef="#br0">157 33 11923,'25'-25'3375,"-17"17"-240,-20 21-1592,-9 12-1595,0 0 0,2 2-1,-17 29 1,-39 87-2991,71-134 2556,3-10-107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39.189"/>
    </inkml:context>
    <inkml:brush xml:id="br0">
      <inkml:brushProperty name="width" value="0.05" units="cm"/>
      <inkml:brushProperty name="height" value="0.05" units="cm"/>
    </inkml:brush>
  </inkml:definitions>
  <inkml:trace contextRef="#ctx0" brushRef="#br0">121 0 15595,'-24'15'1185,"-2"9"-945,0 2-104,5 7 304,5 1-160,9-1-168,7-3-136,8-4-256,7-4-96,-1-7-208,2 1-121,-9-7 425,-4-2-136,-7-6-48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39.513"/>
    </inkml:context>
    <inkml:brush xml:id="br0">
      <inkml:brushProperty name="width" value="0.05" units="cm"/>
      <inkml:brushProperty name="height" value="0.05" units="cm"/>
    </inkml:brush>
  </inkml:definitions>
  <inkml:trace contextRef="#ctx0" brushRef="#br0">1 1 14803,'1'0'1112,"10"0"-816,7 0-103,7 2 375,4-1-80,1 1-224,0 1-64,2-2-272,-5-1 584,-1-1-448,-5-4 8,-5 1-24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1.169"/>
    </inkml:context>
    <inkml:brush xml:id="br0">
      <inkml:brushProperty name="width" value="0.05" units="cm"/>
      <inkml:brushProperty name="height" value="0.05" units="cm"/>
    </inkml:brush>
  </inkml:definitions>
  <inkml:trace contextRef="#ctx0" brushRef="#br0">0 64 14691,'2'-2'2489,"14"-4"-2057,2-4 1208,8 2-872,3-2-96,2 1-271,2 1-153,-3 3-416,0 1-241,-8 4-407,-3 0 440,-11 0 144,-6 0-176,-1-1-128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1.557"/>
    </inkml:context>
    <inkml:brush xml:id="br0">
      <inkml:brushProperty name="width" value="0.05" units="cm"/>
      <inkml:brushProperty name="height" value="0.05" units="cm"/>
    </inkml:brush>
  </inkml:definitions>
  <inkml:trace contextRef="#ctx0" brushRef="#br0">1 79 16548,'7'10'1440,"7"-10"-1032,3 0-176,6-4 376,2 1-88,0-7-336,1-1-360,-3-6 216,-3-5-128,-7 1-80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2.337"/>
    </inkml:context>
    <inkml:brush xml:id="br0">
      <inkml:brushProperty name="width" value="0.05" units="cm"/>
      <inkml:brushProperty name="height" value="0.05" units="cm"/>
    </inkml:brush>
  </inkml:definitions>
  <inkml:trace contextRef="#ctx0" brushRef="#br0">192 18 13963,'27'-17'3375,"-27"17"-3337,0 0 0,1 0-1,-1 0 1,0 0 0,0 0-1,0 0 1,0 0-1,0 0 1,0 0 0,1 0-1,-1 0 1,0 0 0,0 0-1,0 0 1,0 0 0,0 0-1,0 0 1,1 0 0,-1 0-1,0 0 1,0 0-1,0 0 1,0 0 0,0 0-1,0 1 1,0-1 0,1 0-1,-1 0 1,0 0 0,0 0-1,0 0 1,0 0 0,0 0-1,0 0 1,0 1 0,0-1-1,0 0 1,0 0-1,0 0 1,0 0 0,0 0-1,0 0 1,0 1 0,0-1-1,0 0 1,0 0 0,0 0-1,0 0 1,0 0 0,0 1-1,0-1 1,0 0-1,0 0 1,-8 19 817,-184 335-3078,189-346 1996,2-6 175,0-1 1,1 1-1,-1-1 1,0 0-1,0 1 1,1-1 0,-1 0-1,0 1 1,-1-1-1,1 0 1,0 0-1,0 0 1,-2 2 0,2-3 44,1 0 1,0 0 0,0 0-1,0 0 1,0 0 0,-1-1 0,1 1-1,0 0 1,0 0 0,0 0-1,0 0 1,-1 0 0,1 0-1,0 0 1,0 0 0,0 0-1,0-1 1,0 1 0,-1 0 0,1 0-1,0 0 1,0 0 0,0 0-1,0-1 1,0 1 0,0 0-1,0 0 1,0 0 0,0 0-1,0-1 1,0 1 0,-1 0 0,1 0-1,0 0 1,0 0 0,0-1-1,0 1 1,0 0 0,1 0-1,-1 0 1,0-1 0,0 1-1,0 0 1,0 0 0,0 0 0,0 0-1,0-1 1,1-11-130,3-13-150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2.741"/>
    </inkml:context>
    <inkml:brush xml:id="br0">
      <inkml:brushProperty name="width" value="0.05" units="cm"/>
      <inkml:brushProperty name="height" value="0.05" units="cm"/>
    </inkml:brush>
  </inkml:definitions>
  <inkml:trace contextRef="#ctx0" brushRef="#br0">7 5 15979,'-6'-4'2225,"10"4"-1193,5 1-352,5 5-200,3 1-144,5 3-176,1 3-64,4 4-184,2 3-224,-6 5 1161,-2 0-825,-11-7 8,0-1 16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3.599"/>
    </inkml:context>
    <inkml:brush xml:id="br0">
      <inkml:brushProperty name="width" value="0.05" units="cm"/>
      <inkml:brushProperty name="height" value="0.05" units="cm"/>
    </inkml:brush>
  </inkml:definitions>
  <inkml:trace contextRef="#ctx0" brushRef="#br0">1 1 15947,'4'0'1481,"0"4"-1025,4 6-168,-4 4 592,0 6-160,-1 9-320,-2-2-200,1 8-528,-2-4-248,-4-4-696,-2-5 1040,2-2-200,-4-9-200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4.010"/>
    </inkml:context>
    <inkml:brush xml:id="br0">
      <inkml:brushProperty name="width" value="0.05" units="cm"/>
      <inkml:brushProperty name="height" value="0.05" units="cm"/>
    </inkml:brush>
  </inkml:definitions>
  <inkml:trace contextRef="#ctx0" brushRef="#br0">13 106 12755,'25'-21'1293,"39"-29"1426,-57 45-2424,0 1-1,1-1 0,-1 2 0,1-1 1,0 1-1,1 0 0,8-2 0,-15 5-271,0-1-1,0 1 0,0-1 0,0 1 0,0 0 1,0-1-1,-1 1 0,1 0 0,0 0 0,0 0 0,0 1 1,0-1-1,0 0 0,0 1 0,0-1 0,0 1 1,-1 0-1,1 0 0,0 0 0,0-1 0,-1 2 0,1-1 1,-1 0-1,1 0 0,-1 0 0,1 1 0,-1-1 1,0 1-1,0-1 0,1 1 0,-1-1 0,0 1 0,0 0 1,-1-1-1,1 1 0,0 0 0,-1 0 0,1 0 1,-1 0-1,1 0 0,-1 0 0,0-1 0,0 5 0,0 4-38,0 0-1,-1 0 0,0-1 0,-1 1 0,0 0 1,0-1-1,-6 14 0,7-21 7,-3 10-35,-1-1 1,0 1-1,0-1 0,-1 0 0,-1 0 0,-13 17 0,21-29 24,0 0 1,1 1 0,-1 0-1,0-1 1,0 1 0,1 0-1,-1 0 1,0-1 0,0 1-1,1 0 1,-1 0-1,0 0 1,1 1 0,-1-1-1,0 0 1,0 0 0,1 1-1,-1-1 1,0 1-1,2 0 1,25 13-228,-24-11 215,0 0 0,0 0 1,0 0-1,0 0 0,-1 1 1,1 0-1,-1 0 0,0 0 1,0 0-1,0 0 0,3 9 1,-5-11 37,0 0 1,-1 0 0,1 0 0,-1 0-1,0 0 1,1 0 0,-1 0-1,0 0 1,0 0 0,-1 0 0,1 0-1,0-1 1,0 1 0,-1 0 0,0 0-1,1 0 1,-1 0 0,0 0 0,0 0-1,0-1 1,0 1 0,0 0 0,0-1-1,0 1 1,0-1 0,-1 1 0,1-1-1,-1 0 1,1 1 0,-1-1 0,0 0-1,-1 1 1,-10 5 164,0-1 1,0 0-1,0-1 1,-1-1-1,0 0 1,0 0-1,0-2 1,0 1-1,0-2 1,0 0-1,-23-2 1,34 1-172,0 0 0,0 0 1,1-1-1,-1 1 0,0-1 1,0 0-1,0 0 0,1 0 1,-1 0-1,1 0 0,-1 0 1,1-1-1,-1 1 0,1-1 1,-4-3-1,5 3 11,0 0 0,-1 0 1,1 0-1,0 0 0,0 0 0,0 0 0,1 0 1,-1 0-1,0-1 0,1 1 0,-1 0 1,1 0-1,0-1 0,0 1 0,0 0 0,0-1 1,0 1-1,1 0 0,0-5 0,10-29-86,10-9-51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4.598"/>
    </inkml:context>
    <inkml:brush xml:id="br0">
      <inkml:brushProperty name="width" value="0.05" units="cm"/>
      <inkml:brushProperty name="height" value="0.05" units="cm"/>
    </inkml:brush>
  </inkml:definitions>
  <inkml:trace contextRef="#ctx0" brushRef="#br0">1 75 14299,'3'-4'281,"-1"-1"0,2 1 0,-1 0 1,0 0-1,1 0 0,0 0 0,0 1 0,0-1 0,0 1 0,1 0 0,-1 0 1,1 1-1,7-4 0,-4 2 23,1 1 0,0-1 0,0 2 1,0-1-1,0 1 0,17-1 0,-25 3-285,0 0 0,1-1 0,-1 1 0,1 0 0,-1 0-1,0 1 1,1-1 0,-1 0 0,1 0 0,-1 1 0,0-1-1,1 1 1,-1-1 0,0 1 0,0-1 0,1 1 0,-1 0 0,0 0-1,0-1 1,0 1 0,0 0 0,1 2 0,-1-2-26,-1 0 1,1 1-1,-1-1 1,0 1-1,0-1 1,0 0-1,0 1 1,0-1-1,0 0 1,0 1-1,0-1 1,-1 1-1,1-1 1,0 0-1,-1 1 1,1-1-1,-1 0 1,1 0-1,-1 1 1,0-1-1,0 0 1,1 0-1,-2 1 1,-10 14-253,0-1 0,-1-1 1,-24 21-1,36-35 245,0 1 0,0-1 0,0 1 0,1 0 0,-1 0 0,0-1 0,0 1-1,1 0 1,-1 0 0,1 0 0,-1 0 0,1-1 0,-1 1 0,1 0 0,-1 0 0,1 0 0,0 0 0,-1 0 0,1 0 0,0 2 0,0-2 10,1-1 1,-1 1 0,0 0-1,1-1 1,-1 1-1,1-1 1,-1 1 0,1-1-1,-1 1 1,1-1 0,-1 1-1,1-1 1,-1 0-1,1 1 1,0-1 0,-1 0-1,1 1 1,0-1-1,-1 0 1,1 0 0,0 0-1,0 1 1,9 0-12,-1 0 1,1 0-1,13-1 0,-15-1-68,105-3-193,-89 4 192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1.236"/>
    </inkml:context>
    <inkml:brush xml:id="br0">
      <inkml:brushProperty name="width" value="0.05" units="cm"/>
      <inkml:brushProperty name="height" value="0.05" units="cm"/>
    </inkml:brush>
  </inkml:definitions>
  <inkml:trace contextRef="#ctx0" brushRef="#br0">52 93 14235,'-1'-13'1417,"-4"18"-510,-8 23-112,4 3-670,1 0 0,2 1-1,-3 39 1,9-69-117,0-1-1,0 1 1,0-1-1,0 0 1,0 1-1,0-1 0,0 1 1,0-1-1,1 1 1,-1-1-1,1 1 1,-1-1-1,1 0 1,-1 1-1,1-1 1,1 2-1,-1-2 2,-1 0-1,1-1 0,0 1 1,0-1-1,0 1 0,-1-1 1,1 1-1,0-1 0,0 0 1,0 1-1,0-1 1,0 0-1,0 0 0,0 0 1,0 0-1,0 0 0,0 0 1,0 0-1,1 0 0,3-1 17,-1 0-1,1 0 0,-1-1 0,0 1 0,1-1 0,-1 0 0,0-1 0,0 1 0,4-4 0,25-20 4,-1-2-1,-1-1 1,-2-2 0,-1-1 0,40-60 0,-58 78-99,12-22-434,-32 61 623,1 0 1,1 1 0,1 1-1,2-1 1,-5 54 0,10-77-112,0 1 1,0-1 0,0 0-1,0 1 1,1-1-1,-1 0 1,1 0 0,0 1-1,0-1 1,2 4 0,-2-6-4,0 0 0,0 0 0,-1 0 0,1 0 0,0 0 1,1 0-1,-1 0 0,0-1 0,0 1 0,0 0 1,0-1-1,1 1 0,-1-1 0,0 1 0,1-1 0,-1 0 1,0 1-1,1-1 0,-1 0 0,0 0 0,1 0 1,-1 0-1,0 0 0,1 0 0,-1 0 0,0 0 0,1-1 1,-1 1-1,2-1 0,15-5 220,0-1-1,-1-1 1,1-1-1,-2 0 1,1-1-1,21-17 1,-23 16-127,53-39 129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4.989"/>
    </inkml:context>
    <inkml:brush xml:id="br0">
      <inkml:brushProperty name="width" value="0.05" units="cm"/>
      <inkml:brushProperty name="height" value="0.05" units="cm"/>
    </inkml:brush>
  </inkml:definitions>
  <inkml:trace contextRef="#ctx0" brushRef="#br0">1 91 13251,'8'2'1536,"2"-2"-944,15-8-104,2 0 993,6-4-713,4 1-112,-1-1-352,1 1-224,-5 0-448,-5 0 432,-10 6-232,-2 2-88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5.363"/>
    </inkml:context>
    <inkml:brush xml:id="br0">
      <inkml:brushProperty name="width" value="0.05" units="cm"/>
      <inkml:brushProperty name="height" value="0.05" units="cm"/>
    </inkml:brush>
  </inkml:definitions>
  <inkml:trace contextRef="#ctx0" brushRef="#br0">0 54 14963,'15'-4'608,"-1"0"1,0-1-1,14-8 0,-20 9-366,1 0 0,0 0 1,0 1-1,0 0 0,0 0 0,0 1 0,1 0 0,-1 1 0,16 0 1,-23 1-226,-1 0 0,1 0 0,-1 0 1,1 0-1,-1 1 0,0-1 0,1 0 1,-1 1-1,1 0 0,-1-1 0,0 1 1,1 0-1,-1 0 0,0-1 0,1 1 1,-1 0-1,0 0 0,0 0 0,0 1 1,0-1-1,0 0 0,1 2 0,-1 0-16,0-1 0,-1 0-1,1 0 1,-1 1 0,1-1-1,-1 0 1,0 1 0,0-1-1,0 0 1,0 1 0,-1-1-1,1 1 1,-1 1 0,-1 3-47,0-1 0,0 1 0,-1-1 0,1 0 1,-1 0-1,-1 0 0,1 0 0,-1-1 0,-5 6 1,9-11 21,0 1 0,-1-1 0,1 0 1,0 0-1,0 1 0,-1-1 1,1 0-1,0 0 0,0 1 1,0-1-1,0 0 0,-1 0 1,1 1-1,0-1 0,0 0 1,0 1-1,0-1 0,0 0 0,0 1 1,0-1-1,0 0 0,0 1 1,0-1-1,0 0 0,0 1 1,0-1-1,0 0 0,0 0 1,0 1-1,0-1 0,1 0 0,-1 1 1,0-1-1,0 0 0,0 0 1,0 1-1,1-1 0,-1 0 1,0 0-1,0 1 0,0-1 1,1 0-1,-1 0 0,1 1 0,18 9-734,-17-10 737,0 1 1,-1-1-1,1 1 1,0-1-1,-1 1 1,1 0-1,-1-1 0,1 1 1,-1 0-1,0 0 1,1 0-1,-1 0 1,0 1-1,1-1 1,-1 0-1,0 0 1,0 1-1,0-1 1,1 3-1,-2-2 72,-1 0 0,1-1 0,-1 1-1,1-1 1,-1 0 0,0 1 0,1-1-1,-1 0 1,0 1 0,0-1-1,0 0 1,0 0 0,0 1 0,0-1-1,-1 0 1,0 1 0,-26 18 673,18-14-398,-7 5 449,-32 16 1,37-21-755,4-5 90,7-6-42,9-12-60,-5 13-43,8-18-43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6.258"/>
    </inkml:context>
    <inkml:brush xml:id="br0">
      <inkml:brushProperty name="width" value="0.05" units="cm"/>
      <inkml:brushProperty name="height" value="0.05" units="cm"/>
    </inkml:brush>
  </inkml:definitions>
  <inkml:trace contextRef="#ctx0" brushRef="#br0">1 1 17956,'11'0'1296,"1"1"-1064,1 5-88,5 3 344,4 1-152,4 4-168,4 0-200,1 2-336,-2-3-176,-2-3-192,0-3-1144,-1-7 1472,0-1-313,-3-8-215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6.647"/>
    </inkml:context>
    <inkml:brush xml:id="br0">
      <inkml:brushProperty name="width" value="0.05" units="cm"/>
      <inkml:brushProperty name="height" value="0.05" units="cm"/>
    </inkml:brush>
  </inkml:definitions>
  <inkml:trace contextRef="#ctx0" brushRef="#br0">178 0 15067,'-10'5'1361,"0"8"-1097,-4 7-136,-3 3 832,-2 12-736,-1 6-120,3 4-160,-2 3-88,4-2-48,0-5-48,7-5-152,0-3 24,3-12 192,5-6-81,3-15 25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7.020"/>
    </inkml:context>
    <inkml:brush xml:id="br0">
      <inkml:brushProperty name="width" value="0.05" units="cm"/>
      <inkml:brushProperty name="height" value="0.05" units="cm"/>
    </inkml:brush>
  </inkml:definitions>
  <inkml:trace contextRef="#ctx0" brushRef="#br0">27 1 14187,'9'14'1168,"-6"9"-872,-3 1-144,0 9 777,-2 2-577,0 5-280,-1 0-72,-2-3-192,1-4-152,0-7-761,0-5 945,-4-6-176,1-4-120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7.454"/>
    </inkml:context>
    <inkml:brush xml:id="br0">
      <inkml:brushProperty name="width" value="0.05" units="cm"/>
      <inkml:brushProperty name="height" value="0.05" units="cm"/>
    </inkml:brush>
  </inkml:definitions>
  <inkml:trace contextRef="#ctx0" brushRef="#br0">1 113 13179,'0'-6'262,"0"0"0,0 0 1,1 0-1,0-1 0,0 1 1,1 0-1,0 0 0,0 1 1,0-1-1,0 0 0,4-5 1,-4 8-130,0 0 1,1 1-1,-1-1 1,0 1 0,1-1-1,0 1 1,-1 0-1,1 0 1,0 0-1,0 0 1,0 1 0,0-1-1,0 1 1,1 0-1,-1 0 1,0 0 0,1 0-1,-1 0 1,0 1-1,1-1 1,4 1-1,0 1-53,0-1 0,1 2 0,-1-1 0,0 1 0,0 0 0,0 1 0,0 0 0,0 0 0,0 0 0,-1 1 0,12 9 0,-15-11-93,0 0 0,-1 0 0,0 1 0,0 0 0,0 0 0,0 0 0,0 0-1,0 0 1,-1 0 0,0 1 0,1-1 0,-1 1 0,0 0 0,-1 0 0,1-1-1,-1 1 1,0 0 0,0 0 0,0 1 0,0-1 0,-1 0 0,1 0 0,-1 0-1,0 0 1,-1 6 0,0-9-31,1 1-1,-1-1 1,1 0-1,-1 1 1,0-1-1,0 0 1,0 0-1,0 1 1,0-1-1,0 0 1,0 0 0,0 0-1,0 0 1,0 0-1,0 0 1,-1 0-1,1-1 1,0 1-1,-1 0 1,1-1-1,-1 1 1,1-1-1,-2 1 1,-1 0-1124,8 3-950,0-2 2019,0 0 1,-1 0-1,1 1 0,-1 0 0,0 0 1,0 0-1,0 0 0,0 0 0,0 1 0,-1-1 1,0 1-1,0-1 0,0 1 0,0 0 0,3 8 1,-2-1 180,1 0 1,-2 0 0,1 1 0,0 22-1,-3-30 68,-1 1-1,1-1 0,-1 0 0,0 0 1,0 0-1,-1 0 0,1 0 0,-1 0 1,0-1-1,0 1 0,0 0 1,-1-1-1,1 1 0,-1-1 0,0 0 1,0 0-1,0 0 0,0 0 0,-4 2 1,-7 5 113,0 0-1,-1-1 1,-20 9 0,32-16-258,0 0 0,-1-1 0,1 1 0,0-1 0,-1 0-1,1 0 1,-1-1 0,1 1 0,-1-1 0,0 0 0,1 1 0,-1-2-1,1 1 1,-1 0 0,1-1 0,-1 1 0,1-1 0,-1 0 0,1 0-1,-1-1 1,1 1 0,0-1 0,-6-3 0,5 2-34,0-1 0,1 1 0,0-1 0,-1 0 0,1 0 0,0 0-1,1 0 1,-1-1 0,1 1 0,0-1 0,0 0 0,0 1 0,1-1 0,0 0 0,0 0 0,-1-9 0,-1-19-74,3-3-54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7.997"/>
    </inkml:context>
    <inkml:brush xml:id="br0">
      <inkml:brushProperty name="width" value="0.05" units="cm"/>
      <inkml:brushProperty name="height" value="0.05" units="cm"/>
    </inkml:brush>
  </inkml:definitions>
  <inkml:trace contextRef="#ctx0" brushRef="#br0">0 285 10922,'4'0'2238,"9"-5"-910,0-1 1,20-11-1,52-41 273,-69 47-1214,11-9 195,39-38-1,-55 48-488,-1-1-1,-1 0 1,0-1 0,0 0 0,-1 0 0,7-17 0,-10 17-86,-8 13-62,-11 20-84,1 5-110,0 1 0,2-1 0,1 2 0,2-1 0,0 1 0,-7 57 0,15-81 155,0-1 1,0 0-1,0 1 1,0-1-1,0 1 0,0-1 1,1 0-1,0 1 1,0-1-1,0 0 0,0 0 1,0 0-1,1 1 1,-1-1-1,1 0 0,0-1 1,0 1-1,0 0 1,0 0-1,4 2 0,6 4-384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8.414"/>
    </inkml:context>
    <inkml:brush xml:id="br0">
      <inkml:brushProperty name="width" value="0.05" units="cm"/>
      <inkml:brushProperty name="height" value="0.05" units="cm"/>
    </inkml:brush>
  </inkml:definitions>
  <inkml:trace contextRef="#ctx0" brushRef="#br0">0 73 12683,'16'3'1608,"4"-3"-1016,7-5-224,5-3 1425,6 0-1289,1-1-208,1-2-472,-2-1 304,-3-1-152,-5 3-48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48.771"/>
    </inkml:context>
    <inkml:brush xml:id="br0">
      <inkml:brushProperty name="width" value="0.05" units="cm"/>
      <inkml:brushProperty name="height" value="0.05" units="cm"/>
    </inkml:brush>
  </inkml:definitions>
  <inkml:trace contextRef="#ctx0" brushRef="#br0">0 10 14891,'53'-5'2006,"-35"3"-1571,-1 0-1,1 2 1,23 1 0,-37-1-407,0 0 0,-1 1 0,1 0 1,-1-1-1,1 1 0,-1 1 0,1-1 1,-1 0-1,0 1 0,1 0 0,-1 0 1,0 0-1,0 0 0,0 0 1,-1 1-1,1-1 0,-1 1 0,1 0 1,-1-1-1,0 1 0,3 5 0,-4-5-30,1 1-1,-1 0 0,0 0 1,0 0-1,0 0 0,0 0 1,-1 0-1,1 0 0,-1 0 1,0 0-1,-1 0 0,1 0 1,-1 0-1,1 0 0,-1 0 1,0 0-1,-1 0 0,1-1 1,-1 1-1,1 0 0,-1-1 0,0 1 1,-1-1-1,-3 5 0,3-3-3,-1 0 0,-1-1 0,1 1 0,0-1-1,-1 0 1,0-1 0,0 1 0,0-1-1,-1 0 1,1 0 0,-1 0 0,1-1-1,-1 0 1,0 0 0,-7 1 0,9-3-53,6-1-4,9-1-55,-8 2 83,51 11-422,-52-11 449,1 1-1,0 0 0,-1 0 1,1 0-1,-1 0 0,1 0 1,-1 1-1,1-1 0,-1 1 1,0-1-1,0 1 0,0 0 1,0 0-1,0 0 0,0 0 1,2 4-1,-4-5 27,0 0 1,1 0-1,-1 0 1,0 0-1,0 0 1,0 0-1,0 0 0,0 0 1,0 0-1,-1 0 1,1 0-1,0 0 1,0 0-1,-1 0 0,1 0 1,0-1-1,-1 1 1,1 0-1,-1 0 1,1 0-1,-1 0 1,0-1-1,1 1 0,-1 0 1,0-1-1,1 1 1,-1 0-1,0-1 1,0 1-1,0-1 0,0 1 1,1-1-1,-2 1 1,-31 13 477,22-12-334,-1 0 0,1 0 0,0-1 0,-1-1 0,1 0 0,-1 0 1,1-1-1,-12-2 0,-12-1 697,31 4-635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56.995"/>
    </inkml:context>
    <inkml:brush xml:id="br0">
      <inkml:brushProperty name="width" value="0.05" units="cm"/>
      <inkml:brushProperty name="height" value="0.05" units="cm"/>
    </inkml:brush>
  </inkml:definitions>
  <inkml:trace contextRef="#ctx0" brushRef="#br0">0 295 13091,'6'4'132,"0"1"0,0-1 0,0 0 1,0-1-1,1 1 0,0-1 0,-1-1 0,1 1 0,0-1 1,0 0-1,13 1 0,8 0 92,51-1 0,-64-2-72,114-5 552,209-36 1,124-53 25,-16-13-96,-128 30-3034,-306 75 2128,-11 2 209,1-1 0,0 1 0,-1 0 0,1-1 0,-1 1 0,1-1 0,-1 1 0,1-1 0,-1 1 0,0-1 0,2-1 0,4-3-596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1.622"/>
    </inkml:context>
    <inkml:brush xml:id="br0">
      <inkml:brushProperty name="width" value="0.05" units="cm"/>
      <inkml:brushProperty name="height" value="0.05" units="cm"/>
    </inkml:brush>
  </inkml:definitions>
  <inkml:trace contextRef="#ctx0" brushRef="#br0">229 1 14699,'-47'59'1560,"-44"74"1,76-109-1301,2 1 0,1 0-1,1 1 1,1 0 0,1 1 0,-7 36 0,15-55-202,-1-1 0,1 1 0,1 0 0,0 0 0,0 0 1,2 12-1,-2-17-54,1-1 1,0 1-1,-1-1 0,1 0 1,0 1-1,1-1 1,-1 0-1,0 0 1,1 1-1,-1-1 1,1 0-1,0 0 0,-1-1 1,1 1-1,0 0 1,0-1-1,0 1 1,0-1-1,1 1 1,-1-1-1,0 0 0,1 0 1,2 1-1,3 0-26,1 0-1,0-1 0,0 1 0,-1-2 1,1 0-1,0 0 0,0 0 1,0-1-1,-1 0 0,1-1 1,15-4-1,10-6-305,49-23 1,-68 29 194,7-6-99,-17 9 148,0 0 0,1 1 1,-1-1-1,0 1 1,1 0-1,-1 1 1,1-1-1,0 1 0,6-1 1,-12 2 73,1 0 0,-1 0 1,0 0-1,1 0 0,-1 0 1,1 0-1,-1 0 0,0 1 0,1-1 1,-1 0-1,0 0 0,1 0 1,-1 0-1,1 1 0,-1-1 0,0 0 1,0 0-1,1 1 0,-1-1 1,0 0-1,1 0 0,-1 1 1,0-1-1,0 0 0,1 1 0,-1-1 1,0 0-1,0 1 0,0-1 1,0 0-1,1 2 0,-2 15-69,-12 18 260,12-33-156,-10 21 235,7-18-140,1 1 1,0 0-1,0 1 0,1-1 0,0 0 0,0 1 0,-2 12 0,4-18-105,0-1 0,0 1 0,0-1 0,0 1-1,0-1 1,0 1 0,0-1 0,1 1 0,-1 0-1,0-1 1,0 1 0,1-1 0,-1 0 0,0 1-1,0-1 1,1 1 0,-1-1 0,1 1 0,-1-1-1,0 0 1,1 1 0,-1-1 0,1 0-1,-1 1 1,1-1 0,0 0 0,19 3 195,22-10-85,-41 7-121,15-4 6,6-1-231,1 0 0,-1-2-1,0 0 1,28-15 0,-49 21 237,0 1 0,0 0 0,0-1 0,0 1 1,0-1-1,0 1 0,-1-1 0,1 0 0,0 1 0,0-1 0,-1 0 0,1 0 0,-1 1 0,1-1 1,0 0-1,-1 0 0,1 0 0,-1 0 0,0 0 0,1 0 0,-1 0 0,0 0 0,1 0 0,-1 1 1,0-1-1,0-2 0,-1 1 6,1 1-1,-1 0 1,1-1 0,-1 1 0,0 0-1,0 0 1,0 0 0,0 0 0,0 0 0,0 0-1,0 0 1,0 0 0,0 0 0,0 0-1,0 0 1,-1 1 0,-1-2 0,-18-8 91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57.710"/>
    </inkml:context>
    <inkml:brush xml:id="br0">
      <inkml:brushProperty name="width" value="0.05" units="cm"/>
      <inkml:brushProperty name="height" value="0.05" units="cm"/>
    </inkml:brush>
  </inkml:definitions>
  <inkml:trace contextRef="#ctx0" brushRef="#br0">1 165 11787,'10'18'1360,"14"-6"-624,18-8-240,19-7 1080,14-2-807,24-8-65,20-3-56,17-4-240,3-2-96,3 1-216,-6-2-88,-10 4-280,-1-1-112,-22 6 320,-25 1-88,-34 3-32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9:59.529"/>
    </inkml:context>
    <inkml:brush xml:id="br0">
      <inkml:brushProperty name="width" value="0.05" units="cm"/>
      <inkml:brushProperty name="height" value="0.05" units="cm"/>
    </inkml:brush>
  </inkml:definitions>
  <inkml:trace contextRef="#ctx0" brushRef="#br0">9 23 13667,'-9'0'1296,"9"-1"-984,17 0-160,9-2 608,21-2-319,16 1-137,18 0-224,6 1-32,11 2-64,0 1-104,1 1-296,-1 3-449,-14 2 729,-13 0-152,-20-6-88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4.324"/>
    </inkml:context>
    <inkml:brush xml:id="br0">
      <inkml:brushProperty name="width" value="0.05" units="cm"/>
      <inkml:brushProperty name="height" value="0.05" units="cm"/>
    </inkml:brush>
  </inkml:definitions>
  <inkml:trace contextRef="#ctx0" brushRef="#br0">0 0 14387,'10'15'1112,"9"5"-848,1 0-112,10 4 272,8 5-143,7-2-25,4 2-48,4-6-160,5-5-136,-4 1-256,-1-6-185,-10-3 409,0 0-80,-6-6-96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04.697"/>
    </inkml:context>
    <inkml:brush xml:id="br0">
      <inkml:brushProperty name="width" value="0.05" units="cm"/>
      <inkml:brushProperty name="height" value="0.05" units="cm"/>
    </inkml:brush>
  </inkml:definitions>
  <inkml:trace contextRef="#ctx0" brushRef="#br0">27 0 15123,'0'4'133,"1"0"0,0-1-1,0 1 1,0 0 0,1-1-1,-1 1 1,1-1 0,0 1-1,0-1 1,0 0 0,0 1-1,1-1 1,-1-1 0,1 1-1,5 4 1,6 5 165,26 18-1,13 0 68,-37-22-292,0 1-1,19 14 1,-33-22-70,0 1 0,0 0 0,0 0 1,0-1-1,-1 1 0,1 0 0,0 1 0,-1-1 1,0 0-1,1 0 0,-1 1 0,0-1 0,0 0 0,-1 1 1,1-1-1,0 1 0,0 3 0,-1-2 0,0 0-1,0 0 1,-1 0 0,1 0-1,-1 0 1,0 0-1,0 0 1,-1 0-1,1 0 1,-3 4 0,-5 8 0,-1 0 1,-1-1 0,0 0 0,-14 13 0,10-11 2,-120 125-454,127-133 413,-10 10-44,13-8-34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44.078"/>
    </inkml:context>
    <inkml:brush xml:id="br0">
      <inkml:brushProperty name="width" value="0.05" units="cm"/>
      <inkml:brushProperty name="height" value="0.05" units="cm"/>
    </inkml:brush>
  </inkml:definitions>
  <inkml:trace contextRef="#ctx0" brushRef="#br0">30 0 11530,'-14'4'1249,"2"2"-713,8-6-192,6 2 840,2 2-288,7-1-207,5 0-49,6-1-80,3 1-56,7-3-64,2 0-8,4 0-312,-1-3-240,-1 3-280,-5 3-1056,-12-3 1216,-9 0-224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44.462"/>
    </inkml:context>
    <inkml:brush xml:id="br0">
      <inkml:brushProperty name="width" value="0.05" units="cm"/>
      <inkml:brushProperty name="height" value="0.05" units="cm"/>
    </inkml:brush>
  </inkml:definitions>
  <inkml:trace contextRef="#ctx0" brushRef="#br0">6 19 13675,'-5'7'1240,"10"-5"-784,10-2-168,11-6 913,2 0-633,8-1-488,4 3-232,3 1 224,-1 2-32,-2 1-112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45.452"/>
    </inkml:context>
    <inkml:brush xml:id="br0">
      <inkml:brushProperty name="width" value="0.05" units="cm"/>
      <inkml:brushProperty name="height" value="0.05" units="cm"/>
    </inkml:brush>
  </inkml:definitions>
  <inkml:trace contextRef="#ctx0" brushRef="#br0">1 5 15603,'1'-1'136,"1"1"0,-1-1-1,1 0 1,-1 1-1,1 0 1,-1-1 0,1 1-1,0 0 1,-1 0-1,1 0 1,0 0 0,-1 0-1,1 0 1,-1 0-1,1 1 1,0-1 0,2 1-1,33 13 554,-20-7-423,154 40 495,-48-14-521,-121-33-241,1 1 0,0 0 0,-1 0-1,1 0 1,0 0 0,-1 0 0,0 1-1,1-1 1,-1 1 0,0-1 0,1 1-1,-1 0 1,0 0 0,1 2 0,-2-2-3,0-1 0,0 1-1,-1 0 1,1 0 0,-1 0 0,0 0 0,1 0 0,-1 0 0,0 0 0,0 0 0,0 0 0,0 0 0,-1 0 0,1-1 0,-1 1 0,1 0 0,-1 0-1,1 0 1,-1 0 0,-2 3 0,-11 21-58,-1 0 1,-1-1-1,-34 40 0,29-38 31,-31 37-77,-3-3-1,-107 95 1,146-141 108,16-15-1,-1 0 0,1 0 0,0 0 0,0 0-1,0 1 1,0-1 0,-1 0 0,1 0 0,0 0-1,0 0 1,0 1 0,0-1 0,0 0 0,0 0-1,0 0 1,-1 0 0,1 1 0,0-1 0,0 0 0,0 0-1,0 0 1,0 1 0,0-1 0,0 0 0,0 0-1,0 0 1,0 1 0,0-1 0,0 0 0,0 0-1,0 0 1,0 1 0,1-1 0,-1 0 0,0 0-1,0 0 1,0 1 0,0-1 0,9 5-74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49.432"/>
    </inkml:context>
    <inkml:brush xml:id="br0">
      <inkml:brushProperty name="width" value="0.05" units="cm"/>
      <inkml:brushProperty name="height" value="0.05" units="cm"/>
    </inkml:brush>
  </inkml:definitions>
  <inkml:trace contextRef="#ctx0" brushRef="#br0">270 385 10634,'4'-2'559,"-3"2"-472,-1-1 1,0 1-1,1 0 1,-1 0-1,1 0 0,-1 0 1,1-1-1,-1 1 0,1 0 1,-1 0-1,0-1 1,1 1-1,-1 0 0,0-1 1,1 1-1,-1 0 0,0-1 1,1 1-1,-1-1 0,0 1 1,0-1-1,1 1 1,-1 0-1,0-1 0,0 1 1,0-1-1,0 1 0,0-1 1,1 1-1,-1-1 0,0 1 1,0-1-1,0 1 1,0-1-1,-1 1 0,1-1 1,0 1-1,0-1 0,0 1 1,0-1-1,0 1 0,-1-1 1,1 0 197,-10-5 3245,10 5-3427,-1 1-57,0 0 0,0-1 0,0 1 0,0 0 0,0-1 0,0 1 0,0-1 0,0 1 0,0-1 0,0 0 0,1 1 0,-1-1 0,0 0 0,0 1 0,1-1 0,-1 0 0,1 0 0,-1 0 0,1 0 0,-2-1 0,-3-3 93,-1 1 0,0-1 0,0 1 0,0 1 0,-9-5 0,10 6-136,-1 0 0,0 0-1,1 0 1,-1 1 0,0 0-1,0 0 1,0 1-1,0-1 1,0 1 0,0 1-1,0-1 1,0 1 0,0 0-1,1 0 1,-1 1-1,0-1 1,1 1 0,-1 1-1,1-1 1,-1 1 0,-8 6-1,8-5-11,0 0 0,1 1 0,-1 0 0,1 0 0,0 0 0,0 1 0,1 0 0,0 0 0,0 0 0,0 0 0,1 1 0,-1-1 0,2 1 0,-1 0 0,1 0 0,0 0 0,-2 10 0,4-14 2,0-1-1,0 0 1,-1 0-1,1 0 1,1 1 0,-1-1-1,0 0 1,0 0-1,1 0 1,-1 0-1,1 0 1,0 0-1,0 1 1,0-1-1,1 2 1,-1-3 1,0 0 1,0 0-1,0 0 1,0 0-1,0 0 1,1 0-1,-1 0 1,0 0 0,1 0-1,-1-1 1,1 1-1,-1-1 1,0 1-1,1-1 1,-1 1-1,3-1 1,2 1 1,-1-1 0,1 0 0,-1-1 0,1 0 1,-1 1-1,1-2 0,-1 1 0,0 0 0,0-1 1,7-4-1,5-3 44,0 0 1,-1-2-1,-1 0 1,0 0-1,-1-2 1,0 0-1,0 0 1,-2-2-1,0 1 1,0-1-1,-1-1 1,-1 0-1,9-21 1,-3 4 107,-2 0-1,-2-1 1,-1 0 0,-2-1 0,-1 0 0,3-37-1,-12 69-67,-3 8-58,-3 10-28,2 21-179,1-1 0,1 1 0,4 51 1,1-61-162,1 0 1,2 0 0,0-1 0,1 0-1,16 37 1,-21-59 301,0 0 1,1 1-1,-1-2 1,1 1-1,0 0 0,0 0 1,0-1-1,0 1 0,0-1 1,3 3-1,10 2-180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0.656"/>
    </inkml:context>
    <inkml:brush xml:id="br0">
      <inkml:brushProperty name="width" value="0.05" units="cm"/>
      <inkml:brushProperty name="height" value="0.05" units="cm"/>
    </inkml:brush>
  </inkml:definitions>
  <inkml:trace contextRef="#ctx0" brushRef="#br0">1 14 15699,'3'-6'1385,"0"0"-1017,1 5-168,0 8 688,2 2-312,4 4-336,0 2-112,6 0-72,0-1-56,4-1 24,1-3-24,1-1-88,-1-4-152,-1 0-336,0-3 80,-4-2 336,3 3-88,2-3-128</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1.013"/>
    </inkml:context>
    <inkml:brush xml:id="br0">
      <inkml:brushProperty name="width" value="0.05" units="cm"/>
      <inkml:brushProperty name="height" value="0.05" units="cm"/>
    </inkml:brush>
  </inkml:definitions>
  <inkml:trace contextRef="#ctx0" brushRef="#br0">290 0 15003,'-13'12'1328,"-8"8"-975,-2 3-153,-7 7 768,-2 1-424,-1 10-400,0 2-168,3 1-288,4 2-144,9 0-768,1-6 1007,8-12-191,1-6-152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2.072"/>
    </inkml:context>
    <inkml:brush xml:id="br0">
      <inkml:brushProperty name="width" value="0.05" units="cm"/>
      <inkml:brushProperty name="height" value="0.05" units="cm"/>
    </inkml:brush>
  </inkml:definitions>
  <inkml:trace contextRef="#ctx0" brushRef="#br0">0 42 11931,'14'20'1200,"15"-10"-680,9-3-112,16-4 704,7 1-488,8-5-448,3-5-1568,1-14 1432,-2-3-192,-12-13-240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1.943"/>
    </inkml:context>
    <inkml:brush xml:id="br0">
      <inkml:brushProperty name="width" value="0.05" units="cm"/>
      <inkml:brushProperty name="height" value="0.05" units="cm"/>
    </inkml:brush>
  </inkml:definitions>
  <inkml:trace contextRef="#ctx0" brushRef="#br0">1 77 12307,'12'0'1696,"265"6"2293,179-4-3349,-406-5-1275,56-12-1,-86 11 199,-1 0-1,0-2 0,1-1 1,-2 0-1,30-16 0,-24 8-102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3.542"/>
    </inkml:context>
    <inkml:brush xml:id="br0">
      <inkml:brushProperty name="width" value="0.05" units="cm"/>
      <inkml:brushProperty name="height" value="0.05" units="cm"/>
    </inkml:brush>
  </inkml:definitions>
  <inkml:trace contextRef="#ctx0" brushRef="#br0">317 193 13779,'2'-1'4692,"-9"-1"-3352,-11-1-1016,6 3-314,0 0 0,-1 2 1,1-1-1,0 1 0,0 1 0,0 1 1,0-1-1,1 2 0,0-1 0,0 2 1,0 0-1,0 0 0,-18 14 0,19-12-48,0 0-1,1 1 1,0 0-1,1 0 0,-1 1 1,2 0-1,-1 1 0,2 0 1,-1 0-1,1 0 0,1 1 1,0-1-1,-4 17 1,8-22 23,0-1 1,0 1 0,0-1 0,1 1 0,0 0 0,0 8 0,1-13 10,-1 1 0,0-1 0,0 0 0,0 0 0,1 1 0,-1-1 0,1 0-1,-1 0 1,1 0 0,-1 1 0,1-1 0,0 0 0,0 0 0,-1 0 0,1 0 0,0 0 0,0 0 0,0 0 0,0-1-1,0 1 1,0 0 0,0 0 0,1-1 0,-1 1 0,0-1 0,0 1 0,0-1 0,1 1 0,-1-1 0,0 0-1,0 0 1,1 0 0,-1 1 0,2-1 0,4-1-6,0 0 0,0-1 0,0 0 0,-1 0 0,1 0 0,0-1 0,-1 1 0,0-2 0,0 1 0,0-1 0,9-6 0,10-10 1,26-25 1,-13 8 135,-1-2 0,34-47-1,-55 65 46,-2-1 0,0 0 0,-2-1 0,0 0 0,-2-1 0,11-35 0,-18 38 83,-3 21-250,0 0 0,0 0 0,0-1 0,0 1 0,-1 0 0,1 0 0,0-1 0,0 1 0,0 0 0,0 0 0,0 0 0,0-1 0,0 1-1,0 0 1,-1 0 0,1 0 0,0-1 0,0 1 0,0 0 0,-1 0 0,1 0 0,0 0 0,0-1 0,0 1 0,-1 0 0,1 0 0,0 0 0,0 0 0,-1 0 0,1 0 0,0 0 0,0 0-1,0 0 1,-1 0 0,-1 0 0,1 1-1,-1 0 0,1-1 0,-1 1 1,1 0-1,0 0 0,-1 0 0,1 0 0,0 0 1,0 1-1,0-1 0,0 0 0,0 1 1,0-1-1,0 0 0,-1 3 0,-3 4-31,0 1 0,1 0 0,0 0 0,0 0 1,1 0-1,0 1 0,1 0 0,0-1 0,-1 18 0,-5 127-48,-3 44-33,11-190 64,4-13-59,2-12-291,-5 6-197,0 7 596,0 1 0,-1-1-1,1 1 1,-1-1 0,0 1 0,0-1 0,-1 0 0,0-5 0,0 6-176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3.932"/>
    </inkml:context>
    <inkml:brush xml:id="br0">
      <inkml:brushProperty name="width" value="0.05" units="cm"/>
      <inkml:brushProperty name="height" value="0.05" units="cm"/>
    </inkml:brush>
  </inkml:definitions>
  <inkml:trace contextRef="#ctx0" brushRef="#br0">227 4 14379,'7'-3'1328,"-3"3"-912,-7 3-184,-3 7 577,-1 4-177,-6 9-256,-1 7-80,-8 5-216,0 0-64,-4 6-112,3-1-64,-3-10-312,3-6 384,3-11-16,1-10-96,5-16-32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4.303"/>
    </inkml:context>
    <inkml:brush xml:id="br0">
      <inkml:brushProperty name="width" value="0.05" units="cm"/>
      <inkml:brushProperty name="height" value="0.05" units="cm"/>
    </inkml:brush>
  </inkml:definitions>
  <inkml:trace contextRef="#ctx0" brushRef="#br0">1 1 14091,'16'8'1512,"2"4"-1048,7 3-168,0 4 673,8 7-425,0 1-8,-1 3-344,-4-1-264,-2-5 968,-1-8-808,-4-12-8,-1-7 24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4.661"/>
    </inkml:context>
    <inkml:brush xml:id="br0">
      <inkml:brushProperty name="width" value="0.05" units="cm"/>
      <inkml:brushProperty name="height" value="0.05" units="cm"/>
    </inkml:brush>
  </inkml:definitions>
  <inkml:trace contextRef="#ctx0" brushRef="#br0">0 1 15347,'3'5'152,"-1"0"0,1 0 0,-1 1 0,0-1 1,-1 1-1,0 0 0,0-1 0,0 1 0,0 0 0,-1 0 0,-1 10 0,2 5 182,2 326 1277,-5-203-1303,3 52 179,34 253-1,4-181-1732,-38-255 1005,-2-10-74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4.654"/>
    </inkml:context>
    <inkml:brush xml:id="br0">
      <inkml:brushProperty name="width" value="0.05" units="cm"/>
      <inkml:brushProperty name="height" value="0.05" units="cm"/>
    </inkml:brush>
  </inkml:definitions>
  <inkml:trace contextRef="#ctx0" brushRef="#br0">760 185 15339,'0'-6'189,"1"-1"0,-1 1-1,0 0 1,0 0 0,0 0-1,-1-1 1,0 1 0,0 0-1,-1 0 1,0 0 0,0 0 0,0 1-1,-1-1 1,0 0 0,0 1-1,0 0 1,-1 0 0,-5-7-1,4 6-176,-1 0 0,0 1 1,0-1-1,-1 1 0,0 0 0,0 1 0,0 0 0,0 0 0,-1 0 0,0 1 0,0 0 0,1 1 0,-11-3 0,0 3-107,0 0 0,0 1-1,0 1 1,0 1-1,0 0 1,0 2-1,1 0 1,-1 0-1,1 2 1,0 0 0,-33 15-1,20-5-112,1 1 0,1 1 0,0 1 1,1 1-1,-38 37 0,48-39 192,2-1-1,0 2 1,1 0 0,0 1-1,2 0 1,0 1-1,1 0 1,2 1 0,0 0-1,1 1 1,0-1 0,2 2-1,1-1 1,1 1 0,1-1-1,1 1 1,0 0 0,2 0-1,1 0 1,1 0 0,1 0-1,1 0 1,0-1 0,2 0-1,1 0 1,19 42-1,-21-54 29,0 1-1,1-1 1,0 0-1,1 0 1,0-1-1,1 0 0,0 0 1,0-1-1,1 0 1,0 0-1,0-1 1,1 0-1,14 7 0,-10-8 37,0 0-1,0-1 1,0 0-1,1-2 1,-1 1-1,1-2 0,0 0 1,0-1-1,22 0 1,-5-4 118,0-1 0,-1-1 0,1-2 0,-1-1-1,-1-1 1,0-2 0,0-1 0,-1-1 0,35-22 0,-22 8 166,-1-1-1,-2-3 1,-1-1-1,-1-2 1,-2-1-1,48-63 1,-75 87-293,0 0 0,0-1 0,-1 0 0,-1 0 0,8-20 0,-12 27-90,-1-1 0,1 0 0,-1 1 0,-1-1 0,1 0 0,-1 0 0,0 0 0,0 1 0,0-1 0,-1 0 0,0 0 0,0 0 0,-1 1 0,1-1 0,-5-8 0,-2 1-24,0-1 0,-1 1 0,0 0-1,-1 1 1,-1 0 0,0 1-1,0 0 1,-24-16 0,-15-9-320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5.292"/>
    </inkml:context>
    <inkml:brush xml:id="br0">
      <inkml:brushProperty name="width" value="0.05" units="cm"/>
      <inkml:brushProperty name="height" value="0.05" units="cm"/>
    </inkml:brush>
  </inkml:definitions>
  <inkml:trace contextRef="#ctx0" brushRef="#br0">595 27 12643,'-9'-4'161,"1"0"0,0 0-1,-1 1 1,0 0 0,0 1 0,0 0 0,0 0 0,0 1 0,0 0 0,0 0 0,0 1 0,0 1 0,-1-1 0,1 1 0,0 1-1,0 0 1,0 0 0,1 1 0,-1 0 0,-13 7 0,0 2-66,-1 0 0,2 2 0,0 1 0,1 1-1,0 0 1,-20 24 0,14-13-86,2 1 1,1 1-1,2 1 0,0 1 0,2 0 0,-15 37 1,23-43-8,1 0 1,1 1-1,1 0 1,2 1-1,0 0 0,2 0 1,1 0-1,0 52 1,4-67 21,1 0 0,-1 0 0,2 0-1,-1-1 1,2 1 0,0-1 0,0 0 0,1 0 0,0 0 0,1 0 0,0-1-1,13 16 1,-9-15 30,0-1-1,0 0 0,1 0 0,0-1 1,1-1-1,0 0 0,1 0 0,-1-1 1,1-1-1,17 6 0,-12-5 44,1-1-1,0-1 1,0-1-1,0 0 1,0-1 0,0-2-1,1 0 1,-1 0-1,1-2 1,-1-1-1,0 0 1,0-1 0,0-1-1,0-1 1,0-1-1,-1 0 1,0-2-1,0 0 1,-1-1 0,0 0-1,0-2 1,-1 0-1,16-15 1,-11 8 50,0-2-1,-2 0 1,0-1 0,-2-1-1,0-1 1,-1 0 0,15-32 0,-25 43-188,-1 0 0,1-1 0,-2 0 1,0 1-1,-1-2 0,0 1 1,0 0-1,-2 0 0,0-1 1,0 1-1,-1-1 0,-1 1 1,0-1-1,-1 1 0,-1 0 1,0-1-1,-5-13 0,-1 6-67,-1 1-1,-2-1 0,-22-31 1,-6 3-242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7.463"/>
    </inkml:context>
    <inkml:brush xml:id="br0">
      <inkml:brushProperty name="width" value="0.05" units="cm"/>
      <inkml:brushProperty name="height" value="0.05" units="cm"/>
    </inkml:brush>
  </inkml:definitions>
  <inkml:trace contextRef="#ctx0" brushRef="#br0">1 48 13467,'7'-13'617,"-5"8"-449,0 0 0,1 1 0,0-1 0,-1 1-1,7-7 1,-8 11-158,-1 0 1,0 0-1,0 0 0,0 0 0,0 0 1,0 0-1,0 0 0,1 0 0,-1 0 1,0-1-1,0 1 0,0 0 0,0 0 1,0 0-1,1 0 0,-1 1 0,0-1 1,0 0-1,0 0 0,0 0 0,0 0 1,1 0-1,-1 0 0,0 0 0,0 0 1,0 0-1,0 0 0,0 0 0,0 0 1,1 0-1,-1 0 0,0 1 0,0-1 1,0 0-1,0 0 0,0 0 0,0 0 1,0 0-1,0 0 0,0 1 0,0-1 1,0 0-1,1 0 0,-1 0 0,0 0 1,0 0-1,0 1 0,0-1 0,0 0 1,0 0-1,2 10 216,-2-10-221,5 51 317,-1 60 0,-1-19-249,10 257 453,15 194 761,-16-454-918,3 0 1,5-1 0,3-2-1,55 134 1,-66-191-314,15 38 74,23 85-1,-50-177-955,1-2 590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8.350"/>
    </inkml:context>
    <inkml:brush xml:id="br0">
      <inkml:brushProperty name="width" value="0.05" units="cm"/>
      <inkml:brushProperty name="height" value="0.05" units="cm"/>
    </inkml:brush>
  </inkml:definitions>
  <inkml:trace contextRef="#ctx0" brushRef="#br0">22 144 11026,'-2'0'-36,"-17"9"3046,20-5-879,12 0-1094,35 4-397,0-3 0,0-1-1,60-4 1,-63 0-424,455-18 608,1-21-707,-133 9-142,838 1-167,-601 35 175,-612-9-206,1-1 0,-1 1 0,1-1 0,0 0 0,0-1-1,1 1 1,-11-11 0,-4-11-110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8.747"/>
    </inkml:context>
    <inkml:brush xml:id="br0">
      <inkml:brushProperty name="width" value="0.05" units="cm"/>
      <inkml:brushProperty name="height" value="0.05" units="cm"/>
    </inkml:brush>
  </inkml:definitions>
  <inkml:trace contextRef="#ctx0" brushRef="#br0">11 0 13467,'0'0'48,"-1"0"-1,1 0 1,-1 0 0,1 0 0,0 0 0,-1 0-1,1 0 1,0 0 0,-1 0 0,1 0 0,0 1-1,-1-1 1,1 0 0,-1 0 0,1 0 0,0 0-1,0 1 1,-1-1 0,1 0 0,0 0 0,-1 0-1,1 1 1,0-1 0,0 0 0,-1 1 0,1-1-1,0 0 1,0 1 0,0-1 0,0 0 0,-1 1-1,1-1 1,0 0 0,0 1 0,0-1 0,0 0-1,0 1 1,0 0 0,12 9 1323,26 4-343,56 9-108,132 15-1,-150-27-857,-68-10-63,3 1-14,0-1 1,0 2 0,19 6 0,-29-9 12,1 0-1,-1 1 0,0-1 1,1 1-1,-1-1 0,0 1 1,0 0-1,0 0 0,1-1 1,-1 1-1,0 0 0,0 0 1,0 0-1,0 0 0,0 0 1,-1 0-1,1 1 0,0-1 1,0 0-1,-1 0 0,1 0 1,-1 1-1,1-1 0,-1 0 1,1 1-1,-1-1 0,0 1 1,0-1-1,0 0 0,0 1 1,0-1-1,0 1 0,0-1 1,0 0-1,0 1 0,-1-1 1,1 0-1,-1 2 0,-2 4 0,-1-1-1,1 1 0,-1-1 0,-1 0 0,1 0 0,-10 9 1,-39 33 7,26-25 1,-79 59 122,72-58-97,0 2-1,-44 45 1,63-54-30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2.505"/>
    </inkml:context>
    <inkml:brush xml:id="br0">
      <inkml:brushProperty name="width" value="0.05" units="cm"/>
      <inkml:brushProperty name="height" value="0.05" units="cm"/>
    </inkml:brush>
  </inkml:definitions>
  <inkml:trace contextRef="#ctx0" brushRef="#br0">0 288 13515,'3'1'182,"0"0"-1,0 0 1,0 0 0,0 0-1,0 0 1,0-1 0,0 1-1,0-1 1,0 0 0,0 0-1,0 0 1,0 0 0,0 0-1,6-2 1,42-15 835,-43 14-984,15-6-86,-1-1-1,0-2 0,0 0 0,25-19 1,-37 23-17,0 0 0,-1 0 1,0 0-1,-1-1 0,1-1 1,-2 0-1,0 0 0,0 0 1,0-1-1,6-15 0,-12 22 44,1 1 0,-1 0-1,0 0 1,-1-1-1,1 1 1,-1-1 0,1 1-1,-1 0 1,0-1 0,0 1-1,0-1 1,-1 1-1,1 0 1,-2-5 0,1 6 27,0 1 0,1-1 0,-1 1 0,0-1 0,0 1 1,0-1-1,-1 1 0,1 0 0,0-1 0,0 1 1,-1 0-1,1 0 0,-1 0 0,1 0 0,-1 0 1,1 0-1,-1 1 0,0-1 0,1 0 0,-1 1 1,0-1-1,1 1 0,-1 0 0,0 0 0,0-1 0,0 1 1,1 0-1,-4 1 0,-2 0 49,-1 0 0,0 0-1,1 1 1,0 0 0,-1 1 0,1 0-1,0 0 1,0 0 0,1 1 0,-1 0-1,1 0 1,-1 1 0,1-1 0,-7 9-1,1-2 69,2 1 0,-1 0-1,1 1 1,1 0-1,0 1 1,-7 15 0,15-25-88,-1-1-1,0 1 1,1 0 0,-1 0 0,1 0 0,0 0 0,1 0-1,-1 0 1,1 0 0,0 1 0,0-1 0,1 8 0,-1-10-17,1 1 1,0-1 0,0 0 0,0 0-1,0 0 1,0 0 0,0 0 0,0 0-1,1 0 1,-1-1 0,1 1 0,0 0-1,-1-1 1,1 1 0,0-1 0,0 1-1,0-1 1,0 0 0,0 0 0,0 0-1,0 0 1,0 0 0,0-1 0,1 1-1,1 0 1,9 1-9,0 0-1,0-1 1,-1 0 0,1-1-1,0-1 1,0 0-1,0-1 1,20-5-1,6-3-140,51-22-1,-1-11-120,-13 7 39,-75 35 223,0 0 0,0 1-1,1-1 1,-1 1 0,0 0-1,1-1 1,-1 1 0,0 0 0,1 0-1,-1 0 1,1 0 0,1 0-1,-3 0 2,0 0 0,1 0 0,-1 0 0,0 1 0,0-1-1,1 0 1,-1 0 0,0 0 0,0 1 0,1-1 0,-1 0 0,0 0 0,0 1-1,0-1 1,0 0 0,1 0 0,-1 1 0,0-1 0,0 0 0,0 1-1,0-1 1,0 0 0,0 1 0,0-1 0,0 0 0,0 0 0,0 1 0,0-1-1,0 0 1,0 1 0,0-1 0,0 1 0,-1 4 106,-1 1 1,0-1 0,0 0-1,-5 10 1,-4 10 259,11-24-363,0 0 0,0 0 0,0-1 0,1 1 0,-1 0 0,0-1 0,0 1 0,0 0 0,1-1 0,-1 1 0,0-1 0,1 1 0,-1 0 0,0-1 0,1 1 0,-1-1 0,1 1 0,-1-1 0,1 1 0,-1-1 0,1 1 0,-1-1 0,1 0 0,0 1 0,-1-1 0,1 0 1,-1 1-1,1-1 0,0 0 0,-1 0 0,1 0 0,0 1 0,0-1 0,-1 0 0,1 0 0,0 0 0,-1 0 0,1 0 0,1-1 0,34-1 87,-3-5-331,0-1 0,-1-3 0,55-23 0,-10 2-542,-56 24 507,-12 4 25,-1 0 0,1 1 0,0 0 0,1 1-1,17-3 1,-26 5 234,-1 0 0,0 0 0,0 0 0,0 0-1,1 1 1,-1-1 0,0 0 0,0 0 0,0 0-1,1 0 1,-1 0 0,0 0 0,0 0 0,0 0-1,0 0 1,0 1 0,1-1 0,-1 0-1,0 0 1,0 0 0,0 0 0,0 1 0,0-1-1,0 0 1,0 0 0,1 0 0,-1 0 0,0 1-1,0-1 1,0 0 0,0 0 0,0 0 0,0 1-1,0-1 1,0 0 0,0 0 0,0 0 0,0 1-1,0-1 1,0 0 0,0 0 0,0 0 0,-1 1-1,-2 8-129,0-3 86,0-1 1,-1 1 0,0-1 0,0 1 0,-7 5-1,7-7 141,0 1 0,0 0-1,0 0 1,0 0 0,1 0 0,-5 9-1,10-8-10,8-5 10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39.576"/>
    </inkml:context>
    <inkml:brush xml:id="br0">
      <inkml:brushProperty name="width" value="0.05" units="cm"/>
      <inkml:brushProperty name="height" value="0.05" units="cm"/>
    </inkml:brush>
  </inkml:definitions>
  <inkml:trace contextRef="#ctx0" brushRef="#br0">1 503 13331,'3'0'2366,"9"-8"-1408,15-15-8,86-89 1268,190-178 208,-223 224-2128,-79 65-300,0 1-1,0 0 0,0-1 1,0 1-1,0-1 0,0 1 0,0 0 1,0 0-1,0 0 0,0-1 0,0 1 1,0 0-1,0 0 0,0 0 0,0 0 1,0 1-1,0-1 0,-1 0 1,1 0-1,0 1 0,0-1 0,0 0 1,0 1-1,0-1 0,0 1 0,0-1 1,0 1-1,-1 0 0,1-1 0,0 1 1,-1 0-1,1-1 0,0 1 1,-1 0-1,1 0 0,-1 0 0,1-1 1,-1 1-1,1 2 0,4 5-40,0 1 0,-1 0-1,4 11 1,-4-11 19,51 165-1010,-41-120 442,37 90 1,-31-111 235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0.822"/>
    </inkml:context>
    <inkml:brush xml:id="br0">
      <inkml:brushProperty name="width" value="0.05" units="cm"/>
      <inkml:brushProperty name="height" value="0.05" units="cm"/>
    </inkml:brush>
  </inkml:definitions>
  <inkml:trace contextRef="#ctx0" brushRef="#br0">0 0 12347,'5'2'1504,"2"6"-936,-2 2-256,3 3 1409,2 4-1209,0 2-88,5 0-272,1-1-128,3-3-208,4-4-200,0-7-1145,0-5 1305,-2-8-192,1-2-168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1.196"/>
    </inkml:context>
    <inkml:brush xml:id="br0">
      <inkml:brushProperty name="width" value="0.05" units="cm"/>
      <inkml:brushProperty name="height" value="0.05" units="cm"/>
    </inkml:brush>
  </inkml:definitions>
  <inkml:trace contextRef="#ctx0" brushRef="#br0">150 0 12019,'-7'0'1160,"-6"12"-760,-3 5-152,-3 6 1152,1 4-784,-1 12-312,2 7-88,4 8 1,3 4-41,3-1-440,1-3-1521,3-3 1617,2-7-240,2-28-160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1.742"/>
    </inkml:context>
    <inkml:brush xml:id="br0">
      <inkml:brushProperty name="width" value="0.05" units="cm"/>
      <inkml:brushProperty name="height" value="0.05" units="cm"/>
    </inkml:brush>
  </inkml:definitions>
  <inkml:trace contextRef="#ctx0" brushRef="#br0">236 4 14763,'24'-4'1368,"-4"4"-1055,-14 12-41,-9 6 552,-11 17-312,-7 3-112,-8 8-152,-3 1-72,-1-1-24,-1-1-64,4-9-312,1-5-192,3-11 336,3-1-48,12-11-64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2.130"/>
    </inkml:context>
    <inkml:brush xml:id="br0">
      <inkml:brushProperty name="width" value="0.05" units="cm"/>
      <inkml:brushProperty name="height" value="0.05" units="cm"/>
    </inkml:brush>
  </inkml:definitions>
  <inkml:trace contextRef="#ctx0" brushRef="#br0">0 0 16428,'0'5'1360,"9"9"-1168,8 5-96,3-1 560,14 7-664,9 0-272,6 3 240,1-3-40,0-6-48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4.498"/>
    </inkml:context>
    <inkml:brush xml:id="br0">
      <inkml:brushProperty name="width" value="0.05" units="cm"/>
      <inkml:brushProperty name="height" value="0.05" units="cm"/>
    </inkml:brush>
  </inkml:definitions>
  <inkml:trace contextRef="#ctx0" brushRef="#br0">182 98 10970,'-2'-5'508,"-1"-1"1,0 2-1,0-1 0,0 0 0,-1 1 0,1-1 0,-1 1 1,0 0-1,-9-7 0,11 10-400,0 0 0,0 0 0,0 0 0,0 0 1,-1 0-1,1 1 0,0-1 0,0 1 0,-1-1 0,1 1 0,0 0 1,-1 0-1,1 0 0,0 0 0,-1 0 0,1 1 0,0-1 1,0 1-1,-1-1 0,1 1 0,0 0 0,0 0 0,0 0 0,0 0 1,0 0-1,0 1 0,-3 1 0,1 0-74,0 0 1,0 1-1,0 0 0,0-1 1,1 1-1,-1 0 0,1 1 1,0-1-1,0 0 0,0 1 0,1 0 1,0 0-1,0-1 0,0 1 1,0 1-1,1-1 0,0 0 1,0 0-1,0 0 0,1 10 0,0-5-31,1 0-1,1 0 1,-1-1 0,2 1-1,-1-1 1,1 1-1,1-1 1,0 0-1,0 0 1,8 12-1,21 27 7,15 27-5,-43-66-8,-1 0 0,0 0 1,0 0-1,-1 1 0,0-1 1,2 18-1,-5-24 1,0 0 0,0 0 0,0 0 0,0 0-1,0-1 1,-1 1 0,1 0 0,-1 0 0,0 0 0,0 0 0,0 0 0,-1-1 0,1 1 0,0 0-1,-1-1 1,0 0 0,0 1 0,1-1 0,-1 0 0,-1 0 0,1 0 0,0 0 0,0 0 0,-1 0-1,1-1 1,-1 1 0,0-1 0,1 1 0,-4 0 0,0 0 4,0 0 1,1 0-1,-1 0 1,0-1-1,-1 0 1,1 0-1,0-1 1,0 0-1,0 0 1,0 0-1,0-1 1,0 0-1,-8-2 1,12 3 0,1 0-1,-1-1 1,1 1 0,0-1 0,-1 1 0,1-1-1,0 1 1,-1-1 0,1 0 0,0 0-1,0 0 1,0 0 0,-1 0 0,1 0 0,0 0-1,0 0 1,1 0 0,-1 0 0,0 0-1,0-1 1,0 1 0,1 0 0,-1-1 0,1 1-1,-1 0 1,1-1 0,0 1 0,-1-1-1,1 1 1,0-1 0,0 1 0,0-1 0,0 1-1,0-1 1,0 1 0,1-1 0,0-1-1,0-3 7,1 1 0,1 0 0,-1 0 0,1 0 0,0 0 0,0 1 0,0-1 0,7-7 0,120-106 268,-94 89-52,-2-1 0,-2-1 1,32-39-1,-59 63-149,-1 1 0,1-1 0,-1 1 0,-1-1 0,1 0 0,-1-1 0,0 1 0,0-1 0,-1 1 0,1-11 0,-2 15-45,-1 0 1,0 0-1,0-1 1,-1 1 0,1 0-1,-1 0 1,1 0 0,-1 0-1,0 0 1,0 0-1,0 0 1,-1 0 0,1 0-1,-1 0 1,1 1-1,-1-1 1,0 0 0,0 1-1,0 0 1,-1-1 0,1 1-1,0 0 1,-1 0-1,0 0 1,1 1 0,-1-1-1,-4-1 1,2 0-75,-1 1 0,0-1 0,0 2 0,0-1 0,0 0 0,0 1 0,0 0-1,-1 1 1,1 0 0,0 0 0,0 0 0,-1 0 0,1 1 0,0 0 0,-11 3 0,13-2-127,-1-1 1,1 1-1,0 0 1,0 0-1,0 0 0,0 0 1,1 1-1,-1 0 1,1-1-1,-1 1 0,1 1 1,0-1-1,0 0 0,0 1 1,1-1-1,-1 1 1,1 0-1,0 0 0,0 0 1,0 0-1,0 0 0,-1 7 1,3 6-505,7-2-138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4.915"/>
    </inkml:context>
    <inkml:brush xml:id="br0">
      <inkml:brushProperty name="width" value="0.05" units="cm"/>
      <inkml:brushProperty name="height" value="0.05" units="cm"/>
    </inkml:brush>
  </inkml:definitions>
  <inkml:trace contextRef="#ctx0" brushRef="#br0">133 25 12019,'-3'3'454,"1"-1"0,-1 0 0,1 1 1,-1-1-1,1 1 0,0 0 0,0 0 1,0 0-1,-1 3 0,-25 43 193,22-38-443,-7 11-145,1 1 0,2 1-1,0 0 1,1 1 0,-9 40 0,18-60-43,-1 0 0,0-1 0,1 1 0,0 0 0,0-1 0,0 1 0,2 8 0,-2-12 2,1 1-1,-1-1 1,1 1-1,-1-1 1,1 1 0,0-1-1,0 0 1,0 1 0,0-1-1,0 0 1,0 0 0,0 1-1,0-1 1,0 0 0,0 0-1,1 0 1,-1 0-1,0-1 1,1 1 0,-1 0-1,1-1 1,-1 1 0,1 0-1,-1-1 1,1 0 0,2 1-1,1-1 49,0 1-1,0-2 1,0 1-1,0 0 1,0-1 0,0 0-1,0 0 1,0-1-1,0 1 1,0-1-1,-1 0 1,1 0-1,0-1 1,4-3 0,5-3 193,-2 0 0,1-1 0,15-17 1,-18 16-62,0 0-1,-1 0 1,-1-1 0,0-1 0,0 0 0,-1 0-1,-1 0 1,6-18 0,-9 25-149,-1 0 0,-1-1 0,1 1-1,-1 0 1,0-1 0,-1 1 0,1 0 0,-1-1 0,0 1 0,-1-1-1,0 1 1,0 0 0,0-1 0,-1 1 0,0 0 0,0 0 0,0 0 0,-1 0-1,0 0 1,0 1 0,-6-8 0,7 10-68,0 1 0,0 0 1,-1 0-1,1 0 0,0 1 1,-1-1-1,0 0 0,1 1 0,-1 0 1,0-1-1,0 1 0,0 0 0,0 1 1,0-1-1,0 0 0,0 1 0,0 0 1,0 0-1,0 0 0,0 0 0,-4 0 1,5 1-62,0-1 0,0 1 0,0-1 0,0 1 0,0 0 0,1 0 0,-1-1 0,0 1 0,0 0 0,1 1 0,-1-1 0,1 0 1,-1 0-1,1 1 0,-1-1 0,1 1 0,0-1 0,0 1 0,-1 0 0,1-1 0,0 1 0,1 0 0,-1 0 0,0 0 0,0 0 0,1 0 0,-1 0 1,1-1-1,0 1 0,0 0 0,-1 0 0,1 0 0,1 4 0,-1-5 9,0 1 1,0-1-1,0 1 0,1 0 1,-1-1-1,0 1 0,1-1 1,-1 1-1,1-1 0,0 1 0,-1-1 1,1 1-1,0-1 0,0 0 1,0 1-1,0-1 0,0 0 1,0 0-1,0 0 0,1 0 1,-1 0-1,0 0 0,1 0 1,-1 0-1,1 0 0,-1 0 1,1-1-1,-1 1 0,1-1 1,-1 1-1,1-1 0,-1 0 0,1 0 1,0 1-1,-1-1 0,3 0 1,29 2-754</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5.275"/>
    </inkml:context>
    <inkml:brush xml:id="br0">
      <inkml:brushProperty name="width" value="0.05" units="cm"/>
      <inkml:brushProperty name="height" value="0.05" units="cm"/>
    </inkml:brush>
  </inkml:definitions>
  <inkml:trace contextRef="#ctx0" brushRef="#br0">101 3 14851,'-11'17'921,"-2"1"-356,1 1 1,0 1-1,2 0 0,-13 32 1,20-43-488,-11 39 105,13-45-147,1-1 0,-1 1 1,1-1-1,0 1 0,0 0 0,0-1 1,0 1-1,0-1 0,0 1 0,1-1 1,-1 1-1,1-1 0,0 1 1,-1-1-1,3 3 0,-3-4-6,1-1 1,-1 1-1,1-1 0,-1 1 0,1-1 1,-1 0-1,1 1 0,0-1 0,-1 1 1,1-1-1,0 0 0,-1 0 0,1 0 1,0 1-1,-1-1 0,1 0 0,0 0 0,-1 0 1,1 0-1,0 0 0,0 0 0,-1 0 1,1 0-1,0 0 0,-1-1 0,1 1 1,0 0-1,-1 0 0,1-1 0,0 1 1,-1 0-1,1-1 0,0 1 0,-1 0 1,1-1-1,-1 1 0,1-1 0,-1 1 1,1-1-1,-1 1 0,1-2 0,20-23 883,-13 10-458,0 0 0,-1-1-1,6-20 1,-10 29-411,-1-1-1,-1 1 1,1-1-1,-1 0 1,-1 1-1,1-1 1,-1 0-1,-1 1 1,-1-13-1,1 17-128,0 0 1,0 1-1,0-1 0,-1 1 0,1-1 0,-1 1 1,1 0-1,-1-1 0,0 1 0,0 0 0,0 0 0,0 0 1,0 0-1,-1 1 0,1-1 0,0 0 0,-1 1 1,1 0-1,-4-2 0,1 0-37,-4-2-332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5.914"/>
    </inkml:context>
    <inkml:brush xml:id="br0">
      <inkml:brushProperty name="width" value="0.05" units="cm"/>
      <inkml:brushProperty name="height" value="0.05" units="cm"/>
    </inkml:brush>
  </inkml:definitions>
  <inkml:trace contextRef="#ctx0" brushRef="#br0">81 0 15515,'-8'11'2271,"-7"29"-1698,1 0 0,2 1 0,-8 55 0,18-88-556,-1 8 50,0-1 0,1 1 0,0 19 0,2-31-31,1-1 0,-1 1 0,1-1 0,-1 1 0,1 0 0,0-1 0,0 1 0,3 4 1,-3-6-11,0-1 0,0 0 0,0 1 1,0-1-1,0 0 0,0 0 1,0 1-1,0-1 0,1 0 1,-1 0-1,1 0 0,-1-1 1,0 1-1,1 0 0,-1 0 1,1-1-1,0 1 0,-1-1 1,3 1-1,4 0 40,1-1 0,-1 0 0,1 0 0,-1-1 0,1 0 0,-1 0 0,0-1 0,1 0 0,-1 0 0,12-6 0,-8 3-297,0-1-1,0 0 0,-1-1 1,0 0-1,0-1 1,11-10-1,-19 15 106,1-1 0,-1 1 0,0-1 0,0 0 0,-1 0 0,1 0 0,-1 0 0,0 0 0,0-1 0,0 1 0,-1-1 0,1 1 0,-1-1 0,0 1 0,0-1 0,-1 0 0,1 0 0,-2-8 0,-2-19-747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6.299"/>
    </inkml:context>
    <inkml:brush xml:id="br0">
      <inkml:brushProperty name="width" value="0.05" units="cm"/>
      <inkml:brushProperty name="height" value="0.05" units="cm"/>
    </inkml:brush>
  </inkml:definitions>
  <inkml:trace contextRef="#ctx0" brushRef="#br0">15 1 13971,'-3'33'1072,"-2"4"-832,0 3-128,4 0 392,1 0-280,3-5-656,2-4 440,1-11-112,3-2-40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3.159"/>
    </inkml:context>
    <inkml:brush xml:id="br0">
      <inkml:brushProperty name="width" value="0.05" units="cm"/>
      <inkml:brushProperty name="height" value="0.05" units="cm"/>
    </inkml:brush>
  </inkml:definitions>
  <inkml:trace contextRef="#ctx0" brushRef="#br0">68 127 15131,'-27'80'1844,"18"-59"-1466,1 1-1,1 0 1,2 1-1,-6 37 1,11-59-364,0 1 0,-1-1 0,1 0 0,0 1 0,0-1 0,0 0-1,0 1 1,1-1 0,-1 0 0,0 1 0,0-1 0,1 0 0,-1 0 0,1 1 0,-1-1 0,1 0 0,0 0 0,-1 0 0,1 1 0,0-1 0,0 0 0,0 0 0,0 0 0,0 0 0,0 0 0,0-1 0,0 1 0,0 0 0,0 0 0,0-1 0,0 1 0,1-1 0,-1 1 0,0-1 0,1 1 0,-1-1 0,0 0 0,1 0 0,-1 0 0,2 1-1,3-2-36,1 1-1,-1-1 1,0 0-1,0 0 1,0-1-1,0 0 0,9-4 1,4-2-109,-1-2 1,1 0-1,-2-1 1,1 0-1,-2-2 1,0 0 0,0-1-1,-1 0 1,-1-2-1,0 1 1,-1-2-1,-1 1 1,18-34-1,-25 30 37,-5 20 96,0 0 0,0-1 0,0 1 0,0 0 1,0 0-1,0-1 0,0 1 0,0 0 0,-1 0 0,1-1 0,0 1 1,0 0-1,0 0 0,0-1 0,-1 1 0,1 0 0,0 0 0,0 0 1,0-1-1,-1 1 0,1 0 0,0 0 0,0 0 0,-1 0 0,1 0 1,0-1-1,0 1 0,-1 0 0,1 0 0,0 0 0,0 0 0,-1 0 1,1 0-1,-3 0 24,1 1 0,0-1 1,0 1-1,0 0 1,0 0-1,-1-1 0,1 2 1,0-1-1,1 0 1,-1 0-1,0 0 0,-3 3 1,-3 4 71,0 0 0,1 1 1,0-1-1,0 2 0,1-1 0,0 1 1,1-1-1,0 2 0,1-1 0,-1 0 1,2 1-1,-5 21 0,8-30-87,0-1-1,-1 1 1,1 0-1,0 0 1,1 0-1,-1-1 1,0 1-1,0 0 1,1 0-1,-1-1 1,1 1-1,-1 0 1,1-1-1,0 1 1,0-1-1,0 1 1,0-1-1,0 1 1,2 1-1,-1-1-15,0 0 0,0 0 0,1-1 0,-1 1 0,1-1 0,-1 0 0,1 0 0,0 0 0,0 0 0,-1 0 0,4 0 0,4 1-94,1-1 0,-1-1 0,0 0 0,0 0-1,21-4 1,-14 0-91,1 0 0,0-2 0,-1 0 0,0-1-1,-1 0 1,28-18 0,-35 19 85,1 0 0,-1-1-1,0 0 1,-1-1 0,1 1 0,-2-2 0,1 1 0,-1-1-1,0-1 1,-1 1 0,10-20 0,-15 23 96,1 1 0,-1 0 0,1-1 0,-1 1 0,-1-1-1,1-10 1,-1 15 24,0 0-1,0 0 1,0 0-1,0 0 1,0 1-1,0-1 1,0 0-1,0 0 1,0 0 0,-1 0-1,1 0 1,0 0-1,-1 0 1,1 0-1,-1 0 1,1 0-1,-1 1 1,1-1-1,-1 0 1,1 0-1,-1 0 1,0 1-1,1-1 1,-1 0-1,0 1 1,0-1-1,0 1 1,1-1-1,-1 1 1,0-1-1,0 1 1,0 0-1,0-1 1,0 1-1,0 0 1,0 0-1,0 0 1,0 0-1,0 0 1,0 0-1,0 0 1,0 0-1,0 0 1,-1 0-1,-1 1 45,-1 1-1,1 0 0,0-1 1,-1 1-1,1 0 0,0 0 1,0 1-1,1-1 0,-1 0 1,0 1-1,1 0 1,-1 0-1,1 0 0,0 0 1,0 0-1,0 0 0,1 0 1,-1 1-1,1-1 0,-2 5 1,1-3 9,0 1-1,0 0 1,1-1 0,0 1 0,0 0-1,0 0 1,1 0 0,0 0 0,0 0-1,0 0 1,1 0 0,1 6 0,-1-10-51,-1 0 1,1 0-1,0 0 1,0 0-1,0 0 1,0 0-1,0-1 1,1 1-1,-1 0 1,0-1-1,1 1 1,-1-1-1,1 1 1,0-1-1,-1 0 1,1 0-1,3 2 1,-1-2-8,-1 1 0,1-1 1,0 0-1,-1 0 1,1-1-1,0 1 0,0-1 1,0 0-1,4 0 0,6-2-37,-1 0 0,1 0 0,-1-2-1,18-5 1,-13 2-68,1-1 0,-1 0 0,-1-2 1,0 0-1,26-19 0,-36 23 39,0 0 1,0 0-1,0 0 0,-1 0 1,0-1-1,-1 0 1,1-1-1,-1 1 0,-1-1 1,0 0-1,0 0 1,0 0-1,-1-1 0,4-13 1,-7 20 54,1 0 0,-1 0-1,0 0 1,0 0 0,0-1 0,0 1 0,0 0 0,0 0 0,0 0 0,-1 0 0,1 0 0,-1 0 0,1 0 0,-1 0-1,0 0 1,0 0 0,0 1 0,0-1 0,0 0 0,0 0 0,0 1 0,0-1 0,-1 1 0,1-1 0,-1 1 0,0-1 0,1 1-1,-1 0 1,0 0 0,1 0 0,-1 0 0,0 0 0,0 0 0,0 0 0,0 1 0,0-1 0,0 1 0,0 0 0,0-1-1,0 1 1,0 0 0,0 0 0,0 0 0,-1 0 0,1 1 0,0-1 0,0 0 0,0 1 0,-2 0 0,-3 2 53,-1 0 1,1 1 0,-1 0 0,1 0-1,0 0 1,0 1 0,1 0 0,0 0-1,0 1 1,-10 12 0,9-11 9,1 1-1,0 1 1,0-1-1,1 1 1,1 0 0,-1 0-1,1 0 1,-4 17 0,7-24-61,1 0 0,-1 0 0,1 0 0,0 0 0,-1 0 0,1 0 0,0 0 0,0 1 0,1-1 0,-1 0 0,0 0 0,1 0 0,-1 0 0,1 0 0,0 0 0,-1 0 0,3 2 0,-2-2-35,1 0-1,0 0 1,0 0 0,0-1-1,0 1 1,0-1 0,0 0-1,0 1 1,1-1 0,-1 0-1,0 0 1,1-1 0,-1 1-1,4 0 1,102 21-1253,39 11 445,-144-32 838,1 1 73,0-1 0,0 0 1,0 0-1,0 0 1,0-1-1,5 1 0,-7-1-22,-1-1 0,1 1-1,0 0 1,-1-1 0,1 0-1,0 1 1,-1-1-1,1 0 1,-1 1 0,1-1-1,-1 0 1,0 0 0,1 0-1,-1-1 1,0 1-1,0 0 1,1 0 0,0-2-1,21-29-89,-1-2 0,19-37 0,-8 12-100,2 1-94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6.671"/>
    </inkml:context>
    <inkml:brush xml:id="br0">
      <inkml:brushProperty name="width" value="0.05" units="cm"/>
      <inkml:brushProperty name="height" value="0.05" units="cm"/>
    </inkml:brush>
  </inkml:definitions>
  <inkml:trace contextRef="#ctx0" brushRef="#br0">199 0 12523,'-11'6'164,"0"0"0,0 0 0,1 1 0,0 0 0,1 1 0,0 0 0,0 0 0,0 1 1,1 1-1,-8 12 0,1-2-2,2 2-1,1-1 1,-19 46 0,28-59-104,0 1 0,1-1-1,0 1 1,0-1 0,1 1-1,0-1 1,1 1 0,0 11-1,0-18-15,1 0 0,-1 0 0,0 0 0,1 0 0,0 0 0,-1 0 0,1 0 0,0 0 0,0 0 0,0 0 0,0 0 0,0 0 0,1-1 0,-1 1 0,1-1-1,1 3 1,-1-3 23,0 0-1,0 0 1,0 0-1,0 0 0,1-1 1,-1 1-1,0 0 0,0-1 1,1 0-1,-1 1 0,0-1 1,1 0-1,-1 0 1,0 0-1,1-1 0,-1 1 1,0-1-1,3 0 0,2-1 116,0-1 0,-1 1 0,1-1-1,-1-1 1,0 1 0,0-1-1,0 0 1,-1-1 0,1 1 0,-1-1-1,0 0 1,-1 0 0,1-1-1,-1 1 1,0-1 0,0 0 0,0 0-1,-1-1 1,0 1 0,-1-1-1,1 1 1,-1-1 0,2-9 0,-2 7-141,0 1 0,-1 0 1,0-1-1,0 0 0,-1 1 1,0-1-1,0 1 0,-1-1 1,0 1-1,-1-1 0,0 1 1,0 0-1,-1 0 0,0 0 0,0 0 1,-1 0-1,0 0 0,0 1 1,-6-7-1,8 11-198,-1 0 0,0 0 0,0 1 0,0 0 0,-1 0 0,1 0 0,-6-3 1,8 4 111,0 1 0,0-1 0,0 1 0,0-1 0,0 1 0,0 0 1,-1-1-1,1 1 0,0 0 0,0 0 0,0 0 0,0 0 1,0 0-1,0 0 0,-1 0 0,1 0 0,0 0 0,0 1 1,0-1-1,0 0 0,0 1 0,0-1 0,0 1 0,0-1 1,0 1-1,0-1 0,0 1 0,-1 1 0,0 6-641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47.039"/>
    </inkml:context>
    <inkml:brush xml:id="br0">
      <inkml:brushProperty name="width" value="0.05" units="cm"/>
      <inkml:brushProperty name="height" value="0.05" units="cm"/>
    </inkml:brush>
  </inkml:definitions>
  <inkml:trace contextRef="#ctx0" brushRef="#br0">186 41 14099,'-24'15'684,"1"1"-1,-41 36 1,56-45-572,1 1 0,0-1 0,0 1-1,1 1 1,0-1 0,0 1 0,1 0 0,0 1-1,1-1 1,0 1 0,-3 10 0,6-17-73,1 0 1,-1 1-1,1-1 1,-1 0-1,1 0 1,0 0-1,0 0 1,1 0-1,-1 0 1,1 0-1,-1 0 1,1 0 0,0 0-1,0 0 1,0 0-1,1 0 1,-1-1-1,1 1 1,2 4-1,-1-5 1,0 1-1,-1 0 1,1-1 0,0 0-1,0 0 1,1 0-1,-1 0 1,0 0 0,1-1-1,-1 1 1,1-1 0,-1 0-1,1 0 1,-1-1-1,8 2 1,4-1 103,0-1 1,0-1-1,0 0 1,-1-1-1,1 0 1,0-1-1,-1-1 0,1 0 1,17-9-1,-22 10-3,-1-1-1,0-1 0,-1 0 0,1 0 1,-1-1-1,0 0 0,0 0 1,-1-1-1,0 0 0,0 0 0,-1-1 1,1 0-1,-2 0 0,10-17 0,-13 20-84,0-1-1,0 1 0,0 0 0,-1-1 1,0 1-1,0-1 0,-1 0 0,1 1 0,-1-1 1,-1 0-1,1 1 0,-1-1 0,0 1 0,0-1 1,0 1-1,-1-1 0,0 1 0,0 0 0,0-1 1,-1 1-1,0 0 0,0 1 0,-6-8 1,5 7-116,0 0 0,-1 1 0,1-1 0,-1 1 0,-1 0 0,1 1 0,0-1 0,-1 1-1,0 0 1,1 1 0,-1-1 0,0 1 0,0 0 0,-1 0 0,1 1 0,0 0 0,-1 0 0,1 1 0,0-1 0,-10 2 0,6 0-30,0 1-1,0 0 0,0 1 0,1-1 0,-1 2 0,1 0 0,-14 7 1,-22 17-437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6.820"/>
    </inkml:context>
    <inkml:brush xml:id="br0">
      <inkml:brushProperty name="width" value="0.05" units="cm"/>
      <inkml:brushProperty name="height" value="0.05" units="cm"/>
    </inkml:brush>
  </inkml:definitions>
  <inkml:trace contextRef="#ctx0" brushRef="#br0">457 57 11570,'-3'3'240,"0"0"0,0 0-1,0 0 1,0 0-1,1 1 1,-1-1-1,1 1 1,0 0-1,0 0 1,0 0-1,-1 4 1,-12 51 786,11-38-990,-122 658 206,50-180-954,61-404 454,11-69 157,-8 62-247,11-80 289,0 1 0,1 0 0,1 0 0,0 0 0,0 0 0,0-1 0,5 12 0,-6-19 54,0 0 1,0-1-1,1 1 1,-1 0-1,0 0 1,1-1 0,-1 1-1,1-1 1,-1 1-1,1 0 1,-1-1-1,1 1 1,-1-1 0,1 1-1,0-1 1,-1 1-1,1-1 1,0 1-1,-1-1 1,1 0-1,0 1 1,-1-1 0,1 0-1,0 0 1,0 0-1,0 1 1,-1-1-1,1 0 1,0 0 0,0 0-1,-1 0 1,1 0-1,0-1 1,0 1-1,0 0 1,-1 0-1,1 0 1,0-1 0,0 1-1,-1 0 1,1-1-1,1 0 1,3-2 13,1 0 0,-1-1 1,0 0-1,6-5 0,-11 9-8,26-24 259,24-31-1,-32 33 6,2 0-1,0 2 0,25-19 0,-38 34-200,1 0 0,-1 0-1,1 1 1,0 0 0,0 0 0,1 1-1,-1 0 1,1 0 0,0 1-1,0 0 1,-1 1 0,1 0 0,0 0-1,10 1 1,22 4 14,49 10 0,21 4-28,-47-15-15,0-2 0,82-9 0,127-31 176,82-5-31,140 29-226,-103 5-52,1353-116-126,-856 6-108,-228 25 73,-436 74 196,0 10 0,328 25-1,184 6-332,-368-47 224,167-4-48,-408 36 224,-110-2-3,1 0 0,-1 1 0,0 1 0,33 13 1,-51-18 8,1 1 0,-1-1 0,1 0 0,-1 0 0,1 1 0,0-1 0,-1 0 0,1 0 0,-1 0 0,1 0 1,0 0-1,-1 0 0,1 0 0,0 0 0,-1 0 0,1 0 0,-1 0 0,1 0 0,0 0 0,-1-1 0,1 1 1,-1 0-1,1 0 0,0-1 0,-1 1 0,1 0 0,-1-1 0,1 1 0,-1 0 0,1-1 0,-1 1 0,0-1 1,1 1-1,-1-1 0,1 1 0,-1-1 0,0 1 0,1-1 0,-1 1 0,0-1 0,0 0 0,0 1 0,1-1 1,-1 1-1,0-1 0,0 0 0,3-39 402,-3 22-242,3-3-65,1-1 0,2 1 1,9-26-1,7-27-314,-19 58 142,-1-1 0,0 0 0,-2 0 0,1 0 0,-2 1 1,-3-20-1,-24-102-193,3 22 188,17 27-78,6 57 34,-10-55 0,11 85 57,0 0 0,0 0 0,1 0-1,-1 0 1,0 0 0,-1 0 0,1 1 0,0-1-1,0 0 1,-1 1 0,1-1 0,-1 0 0,0 1-1,1 0 1,-1-1 0,0 1 0,0 0 0,0 0-1,0 0 1,0 0 0,0 0 0,0 1 0,0-1-1,0 1 1,0-1 0,0 1 0,-3 0 0,-8-1-963,1 0 0,-1 1 0,-20 3 0,17-1 183,-140 4-3372,-80-10 5314,-38 1 1710,81 8-1602,-429-3 572,54-40-2138,-107-6-1002,-264 27 1245,-3 23 1254,231 0-420,3 6 506,23-1-329,-1-24-778,669 12-139,-820-20-1286,736 25-259,-141 23 0,186-15 783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4.152"/>
    </inkml:context>
    <inkml:brush xml:id="br0">
      <inkml:brushProperty name="width" value="0.05" units="cm"/>
      <inkml:brushProperty name="height" value="0.05" units="cm"/>
    </inkml:brush>
  </inkml:definitions>
  <inkml:trace contextRef="#ctx0" brushRef="#br0">0 1 8650,'0'0'1016,"0"4"-496,3 0-184,3 2 648,1 0-127,2 1-209,3-2-88,0 1-168,2 0-72,1 0-288,0-5-432,1-4 400,1-1-80,2-5-96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4.511"/>
    </inkml:context>
    <inkml:brush xml:id="br0">
      <inkml:brushProperty name="width" value="0.05" units="cm"/>
      <inkml:brushProperty name="height" value="0.05" units="cm"/>
    </inkml:brush>
  </inkml:definitions>
  <inkml:trace contextRef="#ctx0" brushRef="#br0">1 48 10402,'15'5'880,"3"-2"-640,-3 0-112,5-2 409,5-1-177,2 0-472,-3-1-272,5 0-865,-2-4 1081,-1 2-192,0 2-136</inkml:trace>
  <inkml:trace contextRef="#ctx0" brushRef="#br0" timeOffset="1">445 16 8322,'14'4'1160,"-2"1"-624,-2 0-232,1-2 1273,2 0-985,6-1-296,2-2-192,8-5-328,2 1-176,5-3-593,-1 0 809,1-1-144,-4 1-120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4.881"/>
    </inkml:context>
    <inkml:brush xml:id="br0">
      <inkml:brushProperty name="width" value="0.05" units="cm"/>
      <inkml:brushProperty name="height" value="0.05" units="cm"/>
    </inkml:brush>
  </inkml:definitions>
  <inkml:trace contextRef="#ctx0" brushRef="#br0">0 39 9770,'22'-12'984,"-14"7"-601,-1 1 0,1 0 1,0 1-1,15-5 0,-21 7-321,0 1 0,0-1 0,0 1 0,1 0 0,-1 0 0,0 0-1,0 0 1,0 0 0,0 1 0,0-1 0,1 1 0,-1-1 0,0 1-1,0 0 1,0 0 0,0 0 0,0 0 0,-1 0 0,1 0 0,0 0-1,0 1 1,-1-1 0,4 4 0,-5-4-34,1 0 1,0 0-1,0 0 0,0 0 1,0 0-1,0 0 0,0 0 1,0 0-1,0 0 0,0 0 1,0-1-1,0 1 0,1 0 1,-1-1-1,0 1 0,1-1 1,-1 1-1,0-1 0,1 0 0,-1 1 1,0-1-1,1 0 0,-1 0 1,1 0-1,-1 0 0,0 0 1,1-1-1,-1 1 0,1 0 1,-1 0-1,0-1 0,1 1 1,-1-1-1,2-1 0,8-1-419,-2 3 144,-9 3 78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7.280"/>
    </inkml:context>
    <inkml:brush xml:id="br0">
      <inkml:brushProperty name="width" value="0.05" units="cm"/>
      <inkml:brushProperty name="height" value="0.05" units="cm"/>
    </inkml:brush>
  </inkml:definitions>
  <inkml:trace contextRef="#ctx0" brushRef="#br0">5 0 1128,'5'5'8941,"-3"6"-5121,-2 20-3890,0-13 597,1-9-507,-1-6 21,1 0 0,-1 0-1,0 0 1,0 0-1,0 0 1,0 0-1,-1 0 1,1 0-1,-1 0 1,0 0-1,1 0 1,-1 0-1,-3 4 1,-1-1 44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7.668"/>
    </inkml:context>
    <inkml:brush xml:id="br0">
      <inkml:brushProperty name="width" value="0.05" units="cm"/>
      <inkml:brushProperty name="height" value="0.05" units="cm"/>
    </inkml:brush>
  </inkml:definitions>
  <inkml:trace contextRef="#ctx0" brushRef="#br0">0 0 11466,'4'29'993,"-1"-5"-753,2-2-176,-4-6-240,2-1 264,0-6-200,-2-8-104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8.260"/>
    </inkml:context>
    <inkml:brush xml:id="br0">
      <inkml:brushProperty name="width" value="0.05" units="cm"/>
      <inkml:brushProperty name="height" value="0.05" units="cm"/>
    </inkml:brush>
  </inkml:definitions>
  <inkml:trace contextRef="#ctx0" brushRef="#br0">251 312 12803,'1'-1'86,"0"0"0,0 0 1,0 0-1,0-1 0,-1 1 0,1 0 1,0 0-1,0 0 0,-1-1 0,1 1 1,-1 0-1,1-1 0,-1 1 0,1 0 1,-1-1-1,0 1 0,0-1 0,0 1 1,1-1-1,-2 1 0,1 0 1,0-1-1,0 1 0,0-1 0,-1 1 1,1-1-1,0 1 0,-1 0 0,0-1 1,1 1-1,-1 0 0,0 0 0,1-1 1,-1 1-1,0 0 0,0 0 1,0 0-1,0 0 0,0 0 0,0 0 1,0 0-1,-1 1 0,1-1 0,0 0 1,0 0-1,-1 1 0,1-1 0,0 1 1,-1-1-1,1 1 0,-1 0 0,1 0 1,0-1-1,-1 1 0,1 0 1,-3 1-1,-7-2-71,-1 2-1,1-1 1,0 2 0,-1-1-1,1 2 1,0 0 0,0 0 0,0 0-1,1 2 1,-1-1 0,1 1 0,0 1-1,0 0 1,1 0 0,-1 1 0,2 0-1,-1 1 1,-9 11 0,15-17-30,1 1 0,0 0 0,1 0 0,-1 0 0,0 0 0,1 0 0,0 0 0,-1 0 0,1 0 0,1 0 0,-1 1 0,0-1 0,0 5 1,2-7 10,-1 1 1,0-1 0,0 0 0,0 1 0,1-1 0,-1 1 0,1-1 0,-1 0 0,1 1 0,0-1 0,-1 0-1,1 0 1,0 1 0,0-1 0,0 0 0,0 0 0,0 0 0,0 0 0,0 0 0,0 0 0,0 0 0,1-1 0,-1 1-1,0 0 1,0-1 0,1 1 0,-1 0 0,0-1 0,1 0 0,-1 1 0,3-1 0,8 2-4,-1-1-1,1 0 1,-1-1 0,1-1 0,0 0-1,-1 0 1,1-1 0,-1 0 0,0-1-1,16-6 1,0-2 5,0 0-1,-2-2 1,27-17-1,-25 12 165,-1 0 0,-1-2-1,0-1 1,-2 0 0,-1-2-1,0-1 1,-2 0 0,0-2-1,22-39 1,-41 63-145,2-3 78,0 0 0,-1 0-1,1 0 1,-1 0-1,0 0 1,0-1-1,-1 1 1,0-1-1,0 1 1,1-10-1,-2 15-77,0 0 0,0-1-1,0 1 1,0-1 0,0 1-1,0-1 1,0 1 0,0-1-1,0 1 1,0-1 0,-1 1-1,1-1 1,0 1 0,0 0-1,0-1 1,-1 1 0,1-1-1,0 1 1,0 0 0,-1-1-1,1 1 1,0 0 0,-1-1 0,1 1-1,0 0 1,-1-1 0,1 1-1,-1-1 1,-12 7 300,-13 22 15,13-11-328,1 0 1,1 1-1,1 1 1,1 0-1,0 0 1,1 1-1,1 0 1,1 0-1,1 0 1,1 1-1,1 0 1,-1 33-1,4-49-45,0 0 0,1 1 0,0-1 0,0 0-1,1 0 1,-1 0 0,1-1 0,0 1 0,0 0 0,1-1-1,-1 1 1,1-1 0,0 0 0,0 0 0,1 0 0,-1 0 0,1 0-1,0-1 1,0 1 0,0-1 0,6 3 0,8 7-149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8.725"/>
    </inkml:context>
    <inkml:brush xml:id="br0">
      <inkml:brushProperty name="width" value="0.05" units="cm"/>
      <inkml:brushProperty name="height" value="0.05" units="cm"/>
    </inkml:brush>
  </inkml:definitions>
  <inkml:trace contextRef="#ctx0" brushRef="#br0">1 1 13763,'0'4'1896,"3"0"-1079,1 2-313,3 5 1728,0 4-1376,3 0-184,2 7-263,-2-3-217,3 1-537,0-2-271,1-5-280,2-4-784,2-11 1232,2-1-312,3-8-233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28.502"/>
    </inkml:context>
    <inkml:brush xml:id="br0">
      <inkml:brushProperty name="width" value="0.05" units="cm"/>
      <inkml:brushProperty name="height" value="0.05" units="cm"/>
      <inkml:brushProperty name="color" value="#E71224"/>
    </inkml:brush>
  </inkml:definitions>
  <inkml:trace contextRef="#ctx0" brushRef="#br0">1 1 24575,'0'2'0,"0"1"0,0-1 0,0 1 0,1-1 0,-1 0 0,1 1 0,0-1 0,-1 1 0,1-1 0,0 0 0,1 0 0,-1 1 0,0-1 0,1 0 0,-1 0 0,1 0 0,-1 0 0,1-1 0,0 1 0,0 0 0,0-1 0,0 1 0,0-1 0,0 0 0,4 2 0,5 1 0,-1 0 0,1-1 0,0 0 0,17 2 0,1 0 0,43 9 100,1-3-1,95 3 1,152-14-493,-140-2-878,-159 2-5555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3.800"/>
    </inkml:context>
    <inkml:brush xml:id="br0">
      <inkml:brushProperty name="width" value="0.05" units="cm"/>
      <inkml:brushProperty name="height" value="0.05" units="cm"/>
    </inkml:brush>
  </inkml:definitions>
  <inkml:trace contextRef="#ctx0" brushRef="#br0">149 0 14563,'-2'1'78,"1"-1"0,-1 1 0,0-1 0,1 1 0,-1-1 0,1 1 0,-1 0 0,1 0 0,-1 0 0,1 0 0,0 0 0,-1 0 0,1 0 0,0 0-1,0 1 1,0-1 0,0 0 0,0 1 0,0-1 0,-1 3 0,-17 37 558,15-31-238,-17 50 125,2 2-1,4 0 1,-10 73-1,18-89-204,-2 72-1,9-96-288,0 1 0,2-1 0,1 0 0,0 0-1,10 29 1,-12-47-47,0 0 0,1 0 0,0-1 0,-1 1 0,1-1 0,1 1 0,-1-1 0,0 0 0,1 0 0,-1 0 0,5 3 0,-6-5 3,0-1 1,0 1-1,0 0 1,0-1-1,0 1 1,0-1-1,0 1 1,1-1-1,-1 0 1,0 1-1,0-1 1,1 0-1,-1 0 1,0 0-1,0 0 1,0 0-1,1 0 1,-1 0-1,0 0 0,0-1 1,1 1-1,-1 0 1,0-1-1,0 1 1,0-1-1,0 1 1,0-1-1,0 0 1,0 1-1,0-1 1,0 0-1,0 0 1,0 0-1,0 0 1,0 0-1,-1 0 1,2-1-1,2-4-89,1 0-1,-1-1 0,-1 0 1,1 0-1,-1 0 0,-1 0 1,1 0-1,-1-1 1,2-13-1,0-10-369,0-32 1,-3 49 319,-1 7 88,3-21-159,-2-1 1,-2 0-1,0 0 1,-2 1-1,-7-33 0,2 42 196,8 19 35,0 0 0,0 0 0,0-1 0,0 1 0,0 0 0,0 0 0,0 0 0,-1 0 0,1 0 0,0 0 0,0 0 0,0 0 0,0 0 0,0 0 0,0 0 0,0 0 0,-1 0 0,1 0 0,0 0 0,0 0 0,0 0 0,0 0 0,0 0 0,0 0 0,-1 0 0,1 0 0,0 0 0,0 0 0,0 0 0,0 0 0,0 0 0,0 0 0,-1 0 0,1 0 0,0 0 0,0 0 0,0 0 0,0 0 0,0 0 0,0 1 0,0-1 0,0 0 0,0 0 0,-1 0 0,1 0 0,0 0 0,0 0 0,0 0 0,0 1 0,0-1 0,0 0 0,0 0 0,0 0 0,0 0 0,0 0 0,0 0 0,0 1 0,0-1 0,-1 5 135,0 0 1,0-1-1,1 1 1,0 0-1,0 8 1,1 0 42,0 0-1,1 0 1,0 0-1,1 0 1,1 0 0,0 0-1,10 21 1,-11-29-162,-1 0-1,1-1 1,0 1-1,0-1 1,1 0 0,-1 0-1,1 0 1,0 0-1,0-1 1,0 1 0,0-1-1,1 0 1,-1 0-1,1-1 1,0 1 0,0-1-1,0 0 1,0-1-1,0 1 1,0-1 0,0 0-1,6 1 1,-2-2-54,0 0 0,0-1 0,-1 0 0,1-1 1,0 1-1,0-2 0,-1 1 0,1-1 0,-1 0 0,16-9 1,-19 9-10,1-1 0,0 1 0,-1-1 0,1 0 0,-1-1 0,0 1 0,0-1 0,-1 0 0,0 0 0,0-1 0,0 1 0,0-1 0,-1 0 0,5-12 1,-7 17 35,-1 0 0,0 1 1,1-1-1,-1 0 1,0 0-1,0 1 0,0-1 1,0 0-1,0 0 1,0 0-1,0 0 1,0 1-1,0-1 0,0 0 1,0 0-1,-1 0 1,1 0-1,-1 0 5,1 1 0,0 0 0,-1-1 0,1 1 0,0 0 0,-1 0 0,1-1 0,0 1 1,-1 0-1,1 0 0,0 0 0,-1 0 0,1-1 0,-1 1 0,1 0 0,-1 0 0,1 0 0,0 0 0,-1 0 0,1 0 0,-1 0 0,0 0 0,-2 1 15,1-1 0,-1 1 0,0 0 0,1 0-1,-1 0 1,0 0 0,1 0 0,-3 2 0,-5 5 93,0 0 1,1 0 0,-1 1-1,2 0 1,-1 0 0,2 1-1,-1 0 1,1 1 0,1 0-1,0 0 1,0 0 0,1 0-1,0 1 1,1 0 0,-4 21 0,7-30-92,1 0 0,0 0 1,-1 0-1,1 0 1,0 0-1,0 0 0,1 0 1,-1 0-1,0 0 0,1 0 1,0 0-1,0 0 1,0 0-1,0 0 0,0 0 1,1 0-1,-1-1 1,1 1-1,0-1 0,0 1 1,0-1-1,0 1 1,0-1-1,0 0 0,1 0 1,-1 0-1,1-1 1,-1 1-1,1 0 0,0-1 1,0 0-1,-1 1 0,1-1 1,6 1-1,5 1-84,-1-1-1,1-1 0,0 0 0,0-1 1,0 0-1,20-3 0,2-3-401,1 0-1,60-21 1,66-34-1193,-90 31 954,-43 20 632,-30 10 90,1 0-1,-1 0 1,0-1 0,0 1-1,1 0 1,-1 0 0,0 0-1,1 0 1,-1-1-1,0 1 1,1 0 0,-1 0-1,0 0 1,1 0 0,-1 0-1,0 0 1,1 0 0,-1 0-1,0 0 1,1 0-1,-1 0 1,0 0 0,1 0-1,-1 0 1,0 1 0,1-1-1,-1 0 1,0 0 0,1 0-1,-1 0 1,0 1-1,0-1 1,1 0 0,-1 0-1,0 0 1,0 1 0,1-1-1,-1 0 1,0 0 0,0 1-1,0-1 1,1 0-1,-1 1 1,0-1 0,0 0-1,0 1 1,0-1 0,0 0-1,0 1 1,0-1 0,0 0-1,0 1 1,0-1-1,0 0 1,0 1 0,0-1-1,0 1 1,-9 19 755,8-17-675,-11 19 631,3-8-323,1 1-1,1 0 1,1 0 0,0 0-1,0 1 1,-4 24 0,10-38-418,0 0 1,0-1 0,0 1 0,0 0 0,0 0 0,0-1 0,0 1 0,0 0 0,1 0 0,-1-1-1,1 1 1,-1 0 0,1-1 0,0 1 0,0-1 0,0 1 0,0-1 0,0 1 0,0-1-1,0 1 1,0-1 0,0 0 0,1 0 0,-1 0 0,0 1 0,1-1 0,-1-1 0,1 1 0,-1 0-1,1 0 1,0 0 0,-1-1 0,1 1 0,0-1 0,-1 0 0,1 1 0,0-1 0,0 0 0,2 0-1,14-3-184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9.082"/>
    </inkml:context>
    <inkml:brush xml:id="br0">
      <inkml:brushProperty name="width" value="0.05" units="cm"/>
      <inkml:brushProperty name="height" value="0.05" units="cm"/>
    </inkml:brush>
  </inkml:definitions>
  <inkml:trace contextRef="#ctx0" brushRef="#br0">162 0 14235,'-6'3'1320,"-9"15"-856,-4 2-176,-2 7 673,-2 3-273,1 4-320,1 2-160,6-7-384,2-2-224,9-8 352,1-5-104,3-4-64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9.458"/>
    </inkml:context>
    <inkml:brush xml:id="br0">
      <inkml:brushProperty name="width" value="0.05" units="cm"/>
      <inkml:brushProperty name="height" value="0.05" units="cm"/>
    </inkml:brush>
  </inkml:definitions>
  <inkml:trace contextRef="#ctx0" brushRef="#br0">8 71 13091,'0'0'65,"-1"1"1,0-1 0,1 1 0,-1-1-1,1 1 1,-1-1 0,1 1-1,-1-1 1,1 1 0,0 0-1,-1-1 1,1 1 0,0 0 0,-1-1-1,1 1 1,0 0 0,0-1-1,0 1 1,-1 0 0,1 0-1,0-1 1,0 1 0,0 0 0,0-1-1,1 2 1,-1-1-6,1 0-1,-1 0 1,1-1-1,0 1 1,-1-1-1,1 1 1,0-1-1,0 1 1,-1-1-1,1 1 1,0-1-1,0 0 1,0 1-1,0-1 1,0 0-1,0 0 1,1 1-1,9 0 334,1 0 0,19-2-1,-21 1-124,508-30 2637,-353 17-3122,-144 11 177,60-3-909,90-19-1,-130 13 530,-12-1-53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0.403"/>
    </inkml:context>
    <inkml:brush xml:id="br0">
      <inkml:brushProperty name="width" value="0.05" units="cm"/>
      <inkml:brushProperty name="height" value="0.05" units="cm"/>
    </inkml:brush>
  </inkml:definitions>
  <inkml:trace contextRef="#ctx0" brushRef="#br0">257 156 14035,'-4'-1'154,"-1"-1"0,0 1 0,1 0 0,-1 1-1,0-1 1,0 1 0,0 0 0,1 1 0,-1-1 0,0 1 0,0-1 0,1 2 0,-6 1 0,2 0-52,0 0 0,1 1 0,0 0 0,0 0 0,0 0 0,0 1 0,-6 7 0,-1 2-67,1 0 1,0 1-1,1 1 1,1 0-1,-16 28 0,20-31-22,1 1 0,-6 15 0,11-25-5,-1 1 0,1-1 0,0 1 0,0-1 0,1 1 0,0 0 0,-1-1 0,2 1 0,-1 0 0,2 7 0,-2-10-2,0-1 0,1 0 0,-1 1-1,0-1 1,1 0 0,0 0 0,-1 1 0,1-1 0,0 0 0,-1 0-1,1 0 1,0 0 0,0 0 0,0 0 0,0 0 0,0 0 0,0 0-1,0-1 1,0 1 0,1 0 0,-1-1 0,0 1 0,2 0 0,0 0 6,-1-1-1,1 0 1,0 0 0,0 0 0,-1 0 0,1 0 0,0 0 0,-1-1 0,1 1 0,-1-1 0,4-1 0,5-3 33,0 0 1,0 0-1,-1-1 0,14-10 1,9-9 233,-1-2 0,-1 0 1,41-50-1,-53 54 95,-2 0 0,0-1 0,-1-2 0,-2 1 0,20-49 0,-31 68-174,-1-1 0,0 0 0,1-14 0,-3 20-166,0 0 0,0 0 0,0 0 0,0-1 0,0 1 0,0 0 0,0 0 0,-1 0 0,1 0 0,0-1 0,-1 1 0,1 0 0,-1-1 0,0 2-20,1-1 0,0 1 0,-1-1 0,1 1 0,-1 0 0,1 0 0,-1-1 0,1 1 0,-1 0 0,1 0 0,-1-1 0,1 1 0,-1 0 0,1 0 0,-1 0 0,0 0 0,1 0 0,-1 0 0,1 0 0,-1 0 0,1 0 0,-1 0 0,1 0 0,-1 0 0,1 1 0,-1-1 0,1 0 0,-1 0 0,0 1 0,-2 0-11,0 1 0,1-1-1,-1 1 1,1 0 0,-1 0 0,1 0 0,0 0 0,0 0 0,0 0-1,0 1 1,0-1 0,0 1 0,1 0 0,-1-1 0,1 1 0,-1 3 0,-3 6-65,0 1 1,-3 17 0,4-10-132,0 1-1,2-1 1,-1 33-1,2-46 90,2-1-1,-1 1 0,1 0 0,-1-1 0,2 1 0,-1-1 0,1 0 0,0 0 0,0 1 0,1-1 0,0 0 0,0-1 0,0 1 1,1 0-1,5 5 0,-8-10 71,1 1 0,-1-1 0,1 0 1,0 1-1,0-1 0,-1 0 1,1 0-1,0 0 0,0-1 0,0 1 1,0 0-1,0-1 0,0 1 0,1-1 1,-1 0-1,4 0 0,16-2-354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0.825"/>
    </inkml:context>
    <inkml:brush xml:id="br0">
      <inkml:brushProperty name="width" value="0.05" units="cm"/>
      <inkml:brushProperty name="height" value="0.05" units="cm"/>
    </inkml:brush>
  </inkml:definitions>
  <inkml:trace contextRef="#ctx0" brushRef="#br0">204 0 15035,'0'3'1056,"-9"18"-872,-4 4-96,-2 8 433,-4 7-345,0 3-176,-1 0-32,0-3-96,3-4-40,3-10 208,1-9-88,4-17-40,4-6-40</inkml:trace>
  <inkml:trace contextRef="#ctx0" brushRef="#br0" timeOffset="1">0 73 15803,'16'6'1609,"9"4"-985,2 1-232,6 2 640,3 2-176,-1-1-552,1-1-480,-4-7 264,-4-2-128,-3-7-152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1.228"/>
    </inkml:context>
    <inkml:brush xml:id="br0">
      <inkml:brushProperty name="width" value="0.05" units="cm"/>
      <inkml:brushProperty name="height" value="0.05" units="cm"/>
    </inkml:brush>
  </inkml:definitions>
  <inkml:trace contextRef="#ctx0" brushRef="#br0">89 1 13043,'-14'35'1388,"3"1"0,-15 70 0,2 78 329,14-47-1378,7 1 0,6-1-1,30 209 1,3-36 1781,-36-306-1818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1.666"/>
    </inkml:context>
    <inkml:brush xml:id="br0">
      <inkml:brushProperty name="width" value="0.05" units="cm"/>
      <inkml:brushProperty name="height" value="0.05" units="cm"/>
    </inkml:brush>
  </inkml:definitions>
  <inkml:trace contextRef="#ctx0" brushRef="#br0">1 1 17332,'0'8'1448,"3"9"-1080,1 9-168,-3 11 552,1 5-168,1 11-576,0 3-280,-2 0-504,-1-5 56,-1-9 488,-1-8-184,-1-14-160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2.195"/>
    </inkml:context>
    <inkml:brush xml:id="br0">
      <inkml:brushProperty name="width" value="0.05" units="cm"/>
      <inkml:brushProperty name="height" value="0.05" units="cm"/>
    </inkml:brush>
  </inkml:definitions>
  <inkml:trace contextRef="#ctx0" brushRef="#br0">21 42 14811,'10'-6'410,"0"1"0,1-1-1,-1 2 1,1-1 0,0 2-1,1-1 1,-1 2 0,1-1-1,11 0 1,-18 3-336,-1 0 0,0 0 1,1 0-1,-1 1 0,1-1 0,-1 1 0,0 0 0,0 1 0,1-1 1,-1 1-1,0-1 0,0 1 0,0 0 0,-1 1 0,1-1 1,0 1-1,-1 0 0,0-1 0,1 1 0,-1 1 0,0-1 1,-1 0-1,1 1 0,-1 0 0,1-1 0,-1 1 0,2 4 0,-1 0-84,0 1-1,-1-1 0,1 0 0,-1 1 1,-1-1-1,0 1 0,0-1 0,-1 14 1,0-19-27,0 1 1,0 0 0,-1-1 0,1 1-1,-1-1 1,0 1 0,0-1 0,0 1-1,0-1 1,-1 0 0,1 1 0,-1-1-1,0 0 1,0 0 0,0 0-1,0 0 1,-1-1 0,1 1 0,-1 0-1,0-1 1,1 0 0,-6 3 0,8-4-6,-1-1 0,1 1 0,0-1 0,0 0 0,0 1 0,-1-1 0,1 1 0,0-1 0,0 1 0,0-1 0,0 1 0,0-1 0,0 1 0,0-1 0,0 1 0,0-1 0,0 1 0,0-1 0,0 1 0,0-1 0,0 1 0,0-1 0,0 0 0,1 1 0,-1-1 0,0 1 0,0-1 0,1 1 0,-1-1 0,0 0 0,1 1 0,-1-1 0,0 0 0,1 1 0,-1-1 0,1 1 0,19 21-564,-15-16 325,16 15-240,-13-14 465,-1 0-1,0 0 1,-1 0-1,0 1 1,0 0-1,0 1 1,-1-1 0,0 1-1,4 11 1,-9-18 115,1 0 0,-1 1 0,0-1 1,0 1-1,0-1 0,0 1 0,0-1 1,-1 1-1,1-1 0,-1 0 1,0 1-1,1-1 0,-1 0 0,0 1 1,0-1-1,-1 0 0,1 0 1,0 0-1,-1 0 0,1 0 0,-1 0 1,0 0-1,1-1 0,-1 1 0,0-1 1,0 1-1,0-1 0,0 0 1,-3 2-1,-6 3 255,-1 0-1,0-1 1,0-1 0,-15 4 0,13-4-143,-1-1 1,1 0-1,-1-1 0,1-1 0,-1 0 1,0-1-1,-17-3 0,26 3-139,1-1-1,-1-1 1,1 1-1,0-1 1,-1 0-1,1 0 1,0-1-1,0 1 1,-7-6-1,9 5 38,0 1-1,0-1 0,1 0 1,-1 0-1,1 0 0,0 0 1,0 0-1,0 0 1,0-1-1,0 1 0,1 0 1,0-1-1,-1 0 0,1 1 1,-1-7-1,2 4-51,-1 1 0,1-1 1,0 0-1,0 1 0,2-12 0,14-37 87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2.587"/>
    </inkml:context>
    <inkml:brush xml:id="br0">
      <inkml:brushProperty name="width" value="0.05" units="cm"/>
      <inkml:brushProperty name="height" value="0.05" units="cm"/>
    </inkml:brush>
  </inkml:definitions>
  <inkml:trace contextRef="#ctx0" brushRef="#br0">78 6 17500,'6'0'1616,"7"-3"-1112,1 2-200,8-1 648,2 2-127,5 0-609,1 0-344,0 2-657,-1 1 785,-9-3-160,-4-2-128,-11-1-88</inkml:trace>
  <inkml:trace contextRef="#ctx0" brushRef="#br0" timeOffset="1">1 266 16139,'31'7'1409,"11"-9"-993,4-1-136,4-2 248,-1-4-408,-5-11 104,-8-3-80,-9-7-176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07.847"/>
    </inkml:context>
    <inkml:brush xml:id="br0">
      <inkml:brushProperty name="width" value="0.05" units="cm"/>
      <inkml:brushProperty name="height" value="0.05" units="cm"/>
    </inkml:brush>
  </inkml:definitions>
  <inkml:trace contextRef="#ctx0" brushRef="#br0">1 44 8618,'8'-25'2526,"-7"24"-2268,-1-1 1,0 1-1,1 0 1,-1 0-1,1 0 1,0 0-1,-1 0 1,1 0-1,0 0 1,0 0-1,-1 1 1,1-1-1,0 0 1,0 0-1,0 1 1,0-1-1,0 0 1,2 0-1,-2 2-141,-1 1-1,1-1 1,-1 1-1,1-1 0,-1 1 1,0 0-1,1-1 1,-1 1-1,0-1 0,0 1 1,0 0-1,0-1 0,-1 3 1,1-1 2,0 29 333,2 76-945,-1-91 156,1 1-1,0-1 0,2 0 0,5 16 0,-3-20-125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08.223"/>
    </inkml:context>
    <inkml:brush xml:id="br0">
      <inkml:brushProperty name="width" value="0.05" units="cm"/>
      <inkml:brushProperty name="height" value="0.05" units="cm"/>
    </inkml:brush>
  </inkml:definitions>
  <inkml:trace contextRef="#ctx0" brushRef="#br0">0 53 13091,'35'1'1584,"2"-1"-1008,3-8-256,0-2 897,-1 3-793,0-2-296,-11 3 80,-3-2-120,-12 2-168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4.739"/>
    </inkml:context>
    <inkml:brush xml:id="br0">
      <inkml:brushProperty name="width" value="0.05" units="cm"/>
      <inkml:brushProperty name="height" value="0.05" units="cm"/>
    </inkml:brush>
  </inkml:definitions>
  <inkml:trace contextRef="#ctx0" brushRef="#br0">6 205 12779,'-3'-18'726,"2"0"-1,0 0 1,0 0 0,4-22 0,-3 35-640,1 0-1,0 1 1,0-1 0,0 1 0,1-1-1,-1 1 1,1 0 0,0 0 0,1-1-1,-1 1 1,1 1 0,-1-1 0,1 0-1,0 1 1,1-1 0,-1 1 0,1 0 0,-1 0-1,1 0 1,0 1 0,7-5 0,-9 6-83,-1 1 0,1-1 1,0 0-1,-1 1 1,1-1-1,0 1 1,0 0-1,0 0 1,-1-1-1,1 1 1,0 0-1,0 0 0,0 1 1,-1-1-1,1 0 1,0 1-1,0-1 1,-1 1-1,1-1 1,0 1-1,-1 0 1,1 0-1,-1-1 0,1 1 1,-1 1-1,1-1 1,-1 0-1,1 0 1,-1 0-1,0 1 1,0-1-1,0 0 0,0 1 1,0-1-1,0 1 1,0 0-1,0-1 1,1 4-1,1 3-11,0 0 0,-1 1-1,0-1 1,0 0 0,0 1-1,-1-1 1,0 11 0,-3 10 3,0 0 1,-2-1-1,-10 40 1,-7 44-45,20-107 43,1-1 1,0 1-1,0-1 0,0 1 1,1-1-1,-1 1 0,3 7 1,-2-11 3,-1 1 0,1-1-1,0 1 1,-1-1 0,1 0 0,0 1 0,0-1 0,0 0 0,0 0-1,0 0 1,0 0 0,1 0 0,-1 0 0,0 0 0,0 0 0,1 0 0,-1-1-1,0 1 1,1-1 0,-1 1 0,1-1 0,-1 1 0,1-1 0,-1 0-1,1 1 1,2-1 0,5 0-6,0-1 0,0 0 0,0 0 0,0-1 1,0 0-1,0 0 0,-1-1 0,1-1 0,-1 1 0,10-6 0,14-10 0,34-24 0,-61 39 9,35-25 39,-1-2 1,-1-1 0,-2-2 0,51-62 0,-82 91-24,-1-1 20,1 1 0,-1-1 0,0 1 0,-1-1 1,1 0-1,-1-1 0,3-8 0,-32 58 215,25-38-353,-1-1 0,1 1 0,0-1 0,0 1-1,0 0 1,0 6 0,1-9 69,0-1 1,0 0-1,0 0 1,0 0-1,0 1 1,0-1-1,1 0 1,-1 0-1,0 0 1,1 0-1,-1 1 0,1-1 1,-1 0-1,1 0 1,-1 0-1,1 0 1,0 0-1,0 0 1,-1 0-1,1 0 1,0-1-1,0 1 1,0 0-1,0 0 0,0-1 1,0 1-1,0 0 1,0-1-1,0 1 1,0-1-1,2 1 1,0-1-7,-1 0 1,1 1-1,0-1 1,0-1-1,-1 1 1,1 0-1,5-2 1,28-10-379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08.579"/>
    </inkml:context>
    <inkml:brush xml:id="br0">
      <inkml:brushProperty name="width" value="0.05" units="cm"/>
      <inkml:brushProperty name="height" value="0.05" units="cm"/>
    </inkml:brush>
  </inkml:definitions>
  <inkml:trace contextRef="#ctx0" brushRef="#br0">1 32 14403,'11'-6'357,"1"1"1,0 1-1,0 0 1,0 1-1,0 0 1,0 0-1,1 2 0,-1-1 1,1 2-1,-1 0 1,1 0-1,12 3 0,-23-3-338,0 0-1,0 0 0,0 1 0,0-1 1,0 1-1,0 0 0,-1-1 0,1 1 0,0 0 1,0 0-1,-1 0 0,1 0 0,0 1 1,-1-1-1,1 0 0,-1 1 0,0-1 1,1 1-1,-1-1 0,0 1 0,0 0 0,0-1 1,0 1-1,0 0 0,0 0 0,-1 0 1,1 0-1,-1 0 0,1 0 0,-1 0 0,0 0 1,1 0-1,-1 0 0,0 0 0,0 0 1,-1 0-1,0 3 0,0 2-60,-1 0 0,-1-1 0,1 1 0,-1 0 0,0-1 0,-1 0 0,1 0 0,-1 0 0,-7 8-1,-1-1-107,-1-1-1,0 0 0,-26 18 0,30-24 78,0 0 0,0 0 0,-1-1 0,0-1 1,0 0-1,-12 4 0,61-15-196,0 1-1,53 0 1,-57 6 153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7.727"/>
    </inkml:context>
    <inkml:brush xml:id="br0">
      <inkml:brushProperty name="width" value="0.05" units="cm"/>
      <inkml:brushProperty name="height" value="0.05" units="cm"/>
    </inkml:brush>
  </inkml:definitions>
  <inkml:trace contextRef="#ctx0" brushRef="#br0">203 10 13155,'19'-9'1889,"-13"10"-1098,-8 11 139,-12 13-412,-2 0-1,-25 33 1,4-8-445,-80 124-635,152-224-965,-14 13 1124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8.131"/>
    </inkml:context>
    <inkml:brush xml:id="br0">
      <inkml:brushProperty name="width" value="0.05" units="cm"/>
      <inkml:brushProperty name="height" value="0.05" units="cm"/>
    </inkml:brush>
  </inkml:definitions>
  <inkml:trace contextRef="#ctx0" brushRef="#br0">112 4 12355,'0'-1'37,"0"1"1,0 0 0,0 0-1,0 0 1,0 0 0,0-1 0,0 1-1,1 0 1,-1 0 0,0 0-1,0 0 1,0 0 0,0 0-1,0-1 1,1 1 0,-1 0-1,0 0 1,0 0 0,0 0 0,0 0-1,1 0 1,-1 0 0,0 0-1,0 0 1,0 0 0,0 0-1,1 0 1,-1 0 0,0 0-1,0 0 1,0 0 0,0 0 0,1 0-1,-1 0 1,0 0 0,0 0-1,0 0 1,0 0 0,1 0-1,-1 0 1,0 1 0,0-1 0,0 0-1,0 0 1,0 0 0,1 0-1,-1 0 1,2 13 1099,-6 31-126,2-22-694,1 3-350,1 1 1,2-1-1,0 0 0,2 1 1,0-1-1,2-1 0,1 1 0,0-1 1,20 40-1,-27-63-74,5 11-1020,-5-11 1096,0-1 0,0 0-1,1 1 1,-1-1-1,0 0 1,0 1 0,0-1-1,0 0 1,0 1-1,0-1 1,0 0 0,0 1-1,0-1 1,0 0-1,0 1 1,0-1 0,-1 0-1,1 0 1,0 1-1,0-1 1,0 0 0,0 1-1,0-1 1,-1 0-1,1 0 1,0 1-1,0-1 1,0 0 0,-1 0-1,1 1 1,0-1-1,0 0 1,-1 0 0,1 0-1,0 0 1,-1 1-1,1-1 1,-9-1-665</inkml:trace>
  <inkml:trace contextRef="#ctx0" brushRef="#br0" timeOffset="1">7 224 14931,'-6'-8'1280,"5"8"-943,2 4-161,11 3 544,4 2-168,9-1-216,4-1-200,8-2-528,1-2-224,2-11 536,1-9-72,4-14-120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8.506"/>
    </inkml:context>
    <inkml:brush xml:id="br0">
      <inkml:brushProperty name="width" value="0.05" units="cm"/>
      <inkml:brushProperty name="height" value="0.05" units="cm"/>
    </inkml:brush>
  </inkml:definitions>
  <inkml:trace contextRef="#ctx0" brushRef="#br0">0 1 18044,'9'10'1704,"1"-2"-1304,4-2-184,3-2 817,8 2-641,-1-2-296,9 1-464,0-2-265,0-2 329,-6-2 120,-1-8-152,-6-1-128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0:58.880"/>
    </inkml:context>
    <inkml:brush xml:id="br0">
      <inkml:brushProperty name="width" value="0.05" units="cm"/>
      <inkml:brushProperty name="height" value="0.05" units="cm"/>
    </inkml:brush>
  </inkml:definitions>
  <inkml:trace contextRef="#ctx0" brushRef="#br0">2 0 7058,'-2'20'7409,"12"-4"-6121,15-7-696,15-6-191,0 1 623,10-1-288,2 1-168,-3 0-616,-1 1 1176,-8 2-984,-8 0-24,-11-1-64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08.967"/>
    </inkml:context>
    <inkml:brush xml:id="br0">
      <inkml:brushProperty name="width" value="0.05" units="cm"/>
      <inkml:brushProperty name="height" value="0.05" units="cm"/>
    </inkml:brush>
  </inkml:definitions>
  <inkml:trace contextRef="#ctx0" brushRef="#br0">1 78 16139,'29'-5'1585,"6"-2"-953,6-1-256,10-1 704,5-1-256,11 4-239,5-2-185,1 3-448,-3 5-208,-1 0-289,-4 2-79,-6 1-168,-4-2-128,-10-2-824,-5-1 1167,-8-8-47,-5-3-72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09.539"/>
    </inkml:context>
    <inkml:brush xml:id="br0">
      <inkml:brushProperty name="width" value="0.05" units="cm"/>
      <inkml:brushProperty name="height" value="0.05" units="cm"/>
    </inkml:brush>
  </inkml:definitions>
  <inkml:trace contextRef="#ctx0" brushRef="#br0">32 5 14603,'2'-4'1592,"1"4"-1119,-5 5-225,-2 7 992,-2 8-680,0 1-176,1 8-432,-1 3-144,3 1-200,0-3-80,2-3-104,1-1-16,0-6-113,1-2 105,1-9 264,2-10-328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0.144"/>
    </inkml:context>
    <inkml:brush xml:id="br0">
      <inkml:brushProperty name="width" value="0.05" units="cm"/>
      <inkml:brushProperty name="height" value="0.05" units="cm"/>
    </inkml:brush>
  </inkml:definitions>
  <inkml:trace contextRef="#ctx0" brushRef="#br0">0 49 13803,'17'0'1560,"6"-4"-1048,6-5-192,5 2 785,8 1-513,2 2-104,4 1-232,-2 2-200,-3 2-456,-6 3-192,-4-1-488,-5 0-705,-2-4 1297,-6-9-320,-7-5-160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0.598"/>
    </inkml:context>
    <inkml:brush xml:id="br0">
      <inkml:brushProperty name="width" value="0.05" units="cm"/>
      <inkml:brushProperty name="height" value="0.05" units="cm"/>
    </inkml:brush>
  </inkml:definitions>
  <inkml:trace contextRef="#ctx0" brushRef="#br0">65 43 14627,'1'-2'163,"0"0"0,0 0 0,0 1-1,0-1 1,1 0 0,-1 1 0,0-1 0,1 1-1,-1 0 1,1-1 0,-1 1 0,1 0 0,0 0 0,-1 0-1,1 0 1,0 0 0,0 1 0,3-2 0,37-11 1583,-38 12-1648,1 0 0,-1 1 0,0-1 0,0 1 1,0 0-1,0 0 0,0 0 0,0 0 0,0 1 0,8 2 1,-10-3-89,-1 1 0,1 0 0,0 0 0,-1 0 0,1 0 1,-1 0-1,1 1 0,-1-1 0,1 0 0,-1 1 0,0-1 1,0 1-1,0 0 0,0-1 0,0 1 0,0 0 1,0-1-1,-1 1 0,1 0 0,0 0 0,-1 0 0,0-1 1,1 1-1,-1 0 0,0 3 0,0 2-14,0 1 1,-1-1-1,0 0 0,0 1 1,0-1-1,-1 0 1,0 0-1,-1 0 0,0 0 1,0-1-1,0 1 0,-1-1 1,0 1-1,0-1 0,0 0 1,-1-1-1,-8 9 0,-9 7 101,-1-1 1,-47 31-1,62-45-51,-32 20 232,41-26-273,0 1 0,0 0 0,0-1 0,0 1 0,0-1 1,0 0-1,0 1 0,0-1 0,0 0 0,1 1 0,-1-1 0,0 0 1,0 0-1,2 0 0,82 7-178,-57-3-109,1-2 0,-1 0 1,1-2-1,40-5 0,-46 0-2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1.279"/>
    </inkml:context>
    <inkml:brush xml:id="br0">
      <inkml:brushProperty name="width" value="0.05" units="cm"/>
      <inkml:brushProperty name="height" value="0.05" units="cm"/>
    </inkml:brush>
  </inkml:definitions>
  <inkml:trace contextRef="#ctx0" brushRef="#br0">1 37 17156,'3'2'605,"-1"0"0,1 0 1,0 0-1,1 0 0,-1-1 1,6 3-1,-7-4-603,-1 0 0,0 1-1,1-1 1,-1 0 0,1 0-1,-1 0 1,0 0 0,1 0 0,-1-1-1,1 1 1,-1 0 0,0-1 0,1 1-1,-1-1 1,0 1 0,1-1 0,-1 0-1,0 1 1,0-1 0,0 0-1,2-2 1,-2 3 11,0-1-1,-1 0 1,1 0 0,-1 1-1,1-1 1,-1 0 0,1 0-1,-1 0 1,0 1-1,1-1 1,-1 0 0,0 0-1,0 0 1,1 0-1,-1 0 1,0 0 0,0 0-1,0 0 1,0 0 0,0 0-1,-1 0 1,1 1-1,0-1 1,0 0 0,0 0-1,-1 0 1,1 0-1,-1 0 1,1 0 0,0 1-1,-1-1 1,0 0-1,1 0 1,-1 1 0,0-2-1,0 1 10,1 1-1,-1-1 0,0 0 1,1 1-1,-1-1 0,0 0 1,1 1-1,-1-1 0,0 1 1,0 0-1,1-1 1,-1 1-1,0 0 0,0-1 1,0 1-1,0 0 0,0 0 1,1-1-1,-1 1 0,0 0 1,0 0-1,0 0 0,0 0 1,0 0-1,0 1 1,1-1-1,-1 0 0,0 0 1,0 1-1,0-1 0,0 0 1,1 1-1,-1-1 0,0 0 1,0 1-1,-1 1 1,2-2-61,0 0 0,0 0 1,-1 1-1,1-1 1,0 0-1,0 0 1,-1 1-1,1-1 1,0 0-1,-1 0 1,1 0-1,0 1 0,0-1 1,-1 0-1,1 0 1,0 0-1,-1 0 1,1 0-1,0 0 1,-1 0-1,1 0 1,-1 0-1,1 0 0,0 0 1,-1 0-1,1 0 1,0 0-1,-1 0 1,1 0-1,0 0 1,-1 0-1,1 0 1,0-1-1,-1 1 0,1 0 1,0 0-1,0 0 1,-1-1-1,1 1 1,0 0-1,-4-9-268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5.143"/>
    </inkml:context>
    <inkml:brush xml:id="br0">
      <inkml:brushProperty name="width" value="0.05" units="cm"/>
      <inkml:brushProperty name="height" value="0.05" units="cm"/>
    </inkml:brush>
  </inkml:definitions>
  <inkml:trace contextRef="#ctx0" brushRef="#br0">146 0 13947,'-31'47'956,"8"-15"-473,3 0 1,0 2-1,-25 61 1,44-92-431,0 0 0,0 1 1,0-1-1,0 0 0,1 1 0,-1-1 0,1 1 0,0 6 1,0-9-43,1 0 1,-1-1 0,0 1 0,1 0-1,-1 0 1,0 0 0,1-1 0,-1 1-1,1 0 1,-1-1 0,1 1 0,0 0-1,-1-1 1,1 1 0,0-1 0,-1 1-1,1-1 1,0 1 0,0-1 0,-1 1-1,1-1 1,0 0 0,0 0 0,0 1-1,0-1 1,-1 0 0,1 0 0,0 0-1,0 0 1,0 0 0,0 0 0,0 0-1,-1 0 1,1 0 0,1-1-1,6 1-13,1-2 0,-1 1-1,0-2 1,0 1-1,0-1 1,10-4 0,47-28-317,-30 16 154,-10 5 35,37-18-247,-56 30 338,0 0 1,0 0-1,0 0 0,0 1 0,0-1 1,0 1-1,1 1 0,7-1 0,-12 1 49,0 1-1,0-1 1,-1 0-1,1 1 1,0-1-1,-1 1 1,1 0-1,0-1 1,-1 1-1,1 0 1,-1 0-1,1 0 1,-1 0-1,1 0 1,-1 0-1,0 0 1,1 1-1,-1-1 1,0 0-1,0 1 1,1 1-1,1 3 106,0 1 1,0 0-1,-1-1 0,3 9 0,-4-9 26,1 0-1,0 0 0,0 0 0,6 9 0,-7-13-115,1-1 1,0 0-1,-1 1 0,1-1 1,0 0-1,-1 0 0,1 0 1,0 0-1,0 0 1,0-1-1,0 1 0,0-1 1,0 1-1,0-1 1,0 1-1,0-1 0,0 0 1,0 0-1,0 0 0,0 0 1,0-1-1,0 1 1,0 0-1,0-1 0,0 0 1,0 1-1,3-2 1,8-3 8,1 0 1,20-13 0,-27 15-30,64-37-95,-32 17-161,2 2-1,0 1 0,48-15 1,-84 33 221,0 1 0,0 0 0,-1 0 0,1 0 0,0 1 0,0 0 0,8 0 0,-12 0 25,0 0 0,1 1 0,-1-1 0,0 1 0,1-1-1,-1 1 1,0-1 0,0 1 0,0-1 0,1 1 0,-1 0 0,0 0 0,0 0 0,0 0-1,0 0 1,0 0 0,0 0 0,-1 0 0,1 0 0,0 0 0,0 0 0,-1 0-1,1 1 1,-1-1 0,1 0 0,-1 0 0,0 1 0,1 1 0,0 9 51,0-1 0,0 1 0,-1 0 0,-1-1 0,-3 16 0,0 32 403,6-43-326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2.536"/>
    </inkml:context>
    <inkml:brush xml:id="br0">
      <inkml:brushProperty name="width" value="0.05" units="cm"/>
      <inkml:brushProperty name="height" value="0.05" units="cm"/>
    </inkml:brush>
  </inkml:definitions>
  <inkml:trace contextRef="#ctx0" brushRef="#br0">0 1 13387,'7'0'1704,"3"2"-1040,9 7-224,-2-2 1385,5 5-1097,-1 2-144,4 3-240,-1 0-240,-4 2-576,-1-3 696,-3-3-280,-2-2-96,-3-5-32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2.893"/>
    </inkml:context>
    <inkml:brush xml:id="br0">
      <inkml:brushProperty name="width" value="0.05" units="cm"/>
      <inkml:brushProperty name="height" value="0.05" units="cm"/>
    </inkml:brush>
  </inkml:definitions>
  <inkml:trace contextRef="#ctx0" brushRef="#br0">321 0 14947,'-20'36'1240,"-10"4"-935,-6 3-145,-1 4 584,0 4-464,1 0-384,3-1-168,8-7-432,3-3-377,3-8 801,3-3-208,6-9-192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3.867"/>
    </inkml:context>
    <inkml:brush xml:id="br0">
      <inkml:brushProperty name="width" value="0.05" units="cm"/>
      <inkml:brushProperty name="height" value="0.05" units="cm"/>
    </inkml:brush>
  </inkml:definitions>
  <inkml:trace contextRef="#ctx0" brushRef="#br0">237 1 13755,'-13'27'1475,"-133"148"-2228,68-87-108,240-258-270,-60 66 3688,-87 91-764,-14 16-802,-5 9-788,-1 0-117,1 0-1,1 1 1,0-1-1,0 1 1,0 19-1,2-27-256,1 0 1,0 0-1,0 0 0,0 0 0,0 0 1,1 0-1,0 0 0,0 0 0,1 0 1,-1 0-1,1 0 0,0-1 0,1 1 1,-1 0-1,1-1 0,5 8 0,-1-8-928,-4-7 394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4.242"/>
    </inkml:context>
    <inkml:brush xml:id="br0">
      <inkml:brushProperty name="width" value="0.05" units="cm"/>
      <inkml:brushProperty name="height" value="0.05" units="cm"/>
    </inkml:brush>
  </inkml:definitions>
  <inkml:trace contextRef="#ctx0" brushRef="#br0">1 1 13571,'4'0'1480,"9"3"-1032,3 1-224,1 0 1137,6 1-1081,4 0-280,0 0-424,-1-4 432,0-1-144,-5 0-80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4.665"/>
    </inkml:context>
    <inkml:brush xml:id="br0">
      <inkml:brushProperty name="width" value="0.05" units="cm"/>
      <inkml:brushProperty name="height" value="0.05" units="cm"/>
    </inkml:brush>
  </inkml:definitions>
  <inkml:trace contextRef="#ctx0" brushRef="#br0">0 37 16011,'9'0'1593,"11"0"-945,7-3-272,12-2 592,7 1-144,11 0-416,3-2-280,2 2-664,-4-2-272,0 6 576,-7-4-168,-5 4-176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5.034"/>
    </inkml:context>
    <inkml:brush xml:id="br0">
      <inkml:brushProperty name="width" value="0.05" units="cm"/>
      <inkml:brushProperty name="height" value="0.05" units="cm"/>
    </inkml:brush>
  </inkml:definitions>
  <inkml:trace contextRef="#ctx0" brushRef="#br0">317 0 11723,'13'2'1320,"-10"9"-792,-3 5-240,-14 11 1488,-3 6-1464,-11 10-320,-2 5-8,-7 3-64,0-2-40,0-3-16,-1-5-8,8-11-96,3-8 272,10-22-16,2-7-8,10-23 8</inkml:trace>
  <inkml:trace contextRef="#ctx0" brushRef="#br0" timeOffset="1">14 74 15915,'2'0'1257,"4"4"-889,3 3-144,7 4 560,4 4-168,7 3-280,4 2-72,7 2-88,2 1-88,-1 1-480,-2-2 2017,1-11-1513,-3-4 72,-2-9 32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5.965"/>
    </inkml:context>
    <inkml:brush xml:id="br0">
      <inkml:brushProperty name="width" value="0.05" units="cm"/>
      <inkml:brushProperty name="height" value="0.05" units="cm"/>
    </inkml:brush>
  </inkml:definitions>
  <inkml:trace contextRef="#ctx0" brushRef="#br0">205 0 15347,'0'2'1481,"-3"9"-1049,-3 6-176,-6 5 768,-4 6-576,-6 7-536,-1 1-168,-4 2-144,0-2-40,3-7 0,2-6-8,8-10 56,5-6-25,11-12-103,5-7-1440,11-13 1720,5-5-224,4-11-168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16.348"/>
    </inkml:context>
    <inkml:brush xml:id="br0">
      <inkml:brushProperty name="width" value="0.05" units="cm"/>
      <inkml:brushProperty name="height" value="0.05" units="cm"/>
    </inkml:brush>
  </inkml:definitions>
  <inkml:trace contextRef="#ctx0" brushRef="#br0">128 2 14123,'0'0'37,"0"0"0,0 0 0,0 0 0,1 0-1,-1 0 1,0-1 0,0 1 0,0 0 0,0 0 0,0 0 0,0 0 0,1 0 0,-1 0 0,0 0-1,0 0 1,0-1 0,0 1 0,0 0 0,1 0 0,-1 0 0,0 0 0,0 0 0,0 0 0,1 0-1,-1 0 1,0 0 0,0 0 0,0 0 0,0 0 0,1 0 0,-1 0 0,0 0 0,0 0-1,0 0 1,0 1 0,1-1 0,-1 0 0,0 0 0,0 0 0,0 0 0,0 0 0,0 0 0,1 0-1,-1 0 1,0 1 0,0-1 0,0 0 0,0 0 0,0 0 0,0 0 0,0 0 0,0 1-1,1 14 1098,-8 31-84,5-34-641,-4 25 50,1 0 0,1 42 0,4-66-713,1-1 0,0 1 0,1-1 0,1 0 0,-1 1 0,2-1 0,0 0 0,0-1 0,1 1 0,7 11 0,-15-18-757,-3-2 395</inkml:trace>
  <inkml:trace contextRef="#ctx0" brushRef="#br0" timeOffset="1">1 308 12699,'2'-3'1824,"8"3"-984,6 0-392,6 3 2009,1 0-1729,4-1-296,1 0 1457,-3 4-1545,-8 1 32,-4 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8.827"/>
    </inkml:context>
    <inkml:brush xml:id="br0">
      <inkml:brushProperty name="width" value="0.05" units="cm"/>
      <inkml:brushProperty name="height" value="0.05" units="cm"/>
    </inkml:brush>
  </inkml:definitions>
  <inkml:trace contextRef="#ctx0" brushRef="#br0">448 3 12931,'0'-3'992,"-9"6"-792,-7 7-96,-12 17 416,-8 11-240,-4 23-120,-3 11-40,1 13-32,-2 5-88,-2 7-776,0 4 736,-3 2-72,1-3-48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9.309"/>
    </inkml:context>
    <inkml:brush xml:id="br0">
      <inkml:brushProperty name="width" value="0.05" units="cm"/>
      <inkml:brushProperty name="height" value="0.05" units="cm"/>
    </inkml:brush>
  </inkml:definitions>
  <inkml:trace contextRef="#ctx0" brushRef="#br0">700 0 14595,'-13'0'984,"-22"17"-888,-5 9-88,-10 17 456,0 13-440,-6 14-72,0 5-16,3 5 0,3 2 8,6 0 40,-2-4 8,7-6-248,-3-5-96,4-8 288,-4-1-40,-4 3-48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6.853"/>
    </inkml:context>
    <inkml:brush xml:id="br0">
      <inkml:brushProperty name="width" value="0.05" units="cm"/>
      <inkml:brushProperty name="height" value="0.05" units="cm"/>
    </inkml:brush>
  </inkml:definitions>
  <inkml:trace contextRef="#ctx0" brushRef="#br0">119 151 10346,'21'-40'1190,"-10"20"-11,0 1 0,13-40 0,-24 59-1115,0-1 0,0 1 0,0 0 1,1-1-1,-1 1 0,0 0 0,0-1 1,0 1-1,0 0 0,0-1 0,0 1 1,0-1-1,0 1 0,0 0 0,0-1 1,0 1-1,0 0 0,0-1 0,0 1 1,0-1-1,0 1 0,0 0 0,-1-1 1,1 1-1,0 0 0,0-1 0,0 1 0,0 0 1,-1 0-1,1-1 0,0 1 0,0 0 1,-1-1-1,1 1 0,0 0 0,-1 0 1,1-1-1,-17 4 976,-14 15-266,20-10-737,-1 1 0,1 1-1,1 0 1,0 1 0,0 0-1,1 0 1,1 1 0,0 0 0,0 1-1,1 0 1,1 0 0,0 0-1,1 1 1,-6 26 0,10-38-38,1 0-1,-1 1 1,1-1-1,0 0 1,0 0 0,0 0-1,0 1 1,0-1 0,1 0-1,-1 0 1,0 0 0,1 0-1,0 0 1,1 4-1,-1-5 0,0 0 0,-1 0 0,1-1 0,0 1 0,0 0 0,0 0-1,0-1 1,0 1 0,0 0 0,0-1 0,0 1 0,0-1 0,0 1 0,0-1-1,0 0 1,0 1 0,0-1 0,0 0 0,3 0 0,2 0-6,-1 0 1,1-1-1,-1 0 1,1 0 0,0-1-1,-1 0 1,0 0-1,1 0 1,5-4 0,38-22 11,-2-3 0,-1-2 0,54-50 0,-91 75 21,-19 33 323,2-9-315,1 0-1,1 0 1,-7 22 0,13-37-22,0 1 0,0-1 0,0 0 0,-1 1 0,1-1 0,0 0 0,1 1 0,-1-1 0,0 0 0,0 1 0,0-1 0,1 0 0,-1 0 0,1 1 0,-1-1 0,1 0 0,-1 0 0,1 0 0,0 0 0,0 1 0,0-1 0,-1 0 0,1 0 0,0-1 0,0 1 0,0 0 0,0 0 0,1 0 0,-1-1 0,0 1 0,0 0 0,0-1 0,0 1 0,1-1 0,-1 0 0,3 1 0,-1 0 52,1-1 0,0 0 0,0 0 0,0 0 0,-1 0 0,1-1 0,0 1 0,0-1 1,-1 0-1,1 0 0,-1-1 0,6-2 0,0-1-18,0-1 0,-1 0 0,9-9 0,28-24 187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7.265"/>
    </inkml:context>
    <inkml:brush xml:id="br0">
      <inkml:brushProperty name="width" value="0.05" units="cm"/>
      <inkml:brushProperty name="height" value="0.05" units="cm"/>
    </inkml:brush>
  </inkml:definitions>
  <inkml:trace contextRef="#ctx0" brushRef="#br0">6 64 15699,'12'-10'647,"1"0"0,0 2 0,20-12 0,-28 18-562,-1-1 0,0 1 0,1 1-1,-1-1 1,1 1 0,0 0-1,-1 0 1,1 0 0,0 0 0,0 1-1,-1 0 1,1 0 0,0 0-1,0 1 1,6 1 0,-10-2-92,0 0 1,0 1-1,0-1 1,-1 0-1,1 1 0,0-1 1,0 1-1,-1-1 1,1 1-1,0-1 1,0 1-1,-1 0 1,1-1-1,-1 1 0,1 0 1,-1-1-1,1 1 1,-1 0-1,1 0 1,-1 0-1,1-1 0,-1 1 1,0 0-1,0 0 1,1 0-1,-1 0 1,0 0-1,0 0 1,0-1-1,0 1 0,0 0 1,0 0-1,0 0 1,0 0-1,-1 0 1,1 0-1,0 0 0,-1 1 1,0 2-50,-1-1-1,0 1 1,0 0-1,0 0 1,0-1 0,-1 1-1,-3 3 1,-11 11-316,-23 18 0,28-26 249,0 0-1,0 1 1,1 0-1,1 1 1,0 0-1,-9 16 1,18-27 116,0 1 0,0 0 0,0 0 0,0-1 0,0 1 0,1 0 0,-1 0 0,1 0 1,-1 0-1,1 0 0,0 0 0,0 0 0,0 0 0,0 0 0,0 0 0,0-1 0,1 1 0,-1 0 0,1 0 1,-1 0-1,2 3 0,0-3 3,-1 1 1,1-1 0,0 0-1,0 0 1,0 0 0,0 0-1,0-1 1,1 1 0,-1-1-1,0 1 1,1-1 0,-1 0-1,5 2 1,5 1-2,-1-1-1,2 0 1,-1-1 0,0 0-1,20 0 1,-19-2-164,-1-1-1,0 0 1,0 0 0,0-1 0,0-1-1,-1 0 1,1-1 0,-1 0 0,1-1-1,-1 0 1,20-13 0,-11 4-206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7.658"/>
    </inkml:context>
    <inkml:brush xml:id="br0">
      <inkml:brushProperty name="width" value="0.05" units="cm"/>
      <inkml:brushProperty name="height" value="0.05" units="cm"/>
    </inkml:brush>
  </inkml:definitions>
  <inkml:trace contextRef="#ctx0" brushRef="#br0">11 260 12827,'-10'15'1576,"13"-11"-800,5-5-288,12-11 1553,5-4-1129,11-9-328,5-1-80,6-6-176,1-1-112,-2 2-344,-2 1-200,-10 7-368,-5 3-680,-13 7 1088,-9 3-208,-6 4-225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8.135"/>
    </inkml:context>
    <inkml:brush xml:id="br0">
      <inkml:brushProperty name="width" value="0.05" units="cm"/>
      <inkml:brushProperty name="height" value="0.05" units="cm"/>
    </inkml:brush>
  </inkml:definitions>
  <inkml:trace contextRef="#ctx0" brushRef="#br0">0 39 13147,'6'-4'703,"-1"1"0,1 0 0,-1 0-1,1 0 1,0 1 0,0 0 0,11-3 0,2 0-35,32-3 0,-44 7-619,1 1 0,0 0 0,-1 1 1,1-1-1,0 1 0,-1 1 0,9 2 0,-14-4-45,0 1-1,-1-1 0,1 1 0,-1-1 0,1 1 1,-1 0-1,1 0 0,-1 0 0,1 0 0,-1 0 1,0 0-1,0 0 0,1 0 0,-1 0 0,0 1 1,0-1-1,0 0 0,0 1 0,0-1 0,-1 1 1,1-1-1,0 1 0,-1-1 0,1 1 1,-1 0-1,1-1 0,-1 1 0,0 0 0,0-1 1,0 1-1,0 0 0,0-1 0,0 1 0,0 0 1,-1-1-1,1 1 0,0 0 0,-2 2 0,-1 1 0,0 0 1,0 0-1,0 0 0,0-1 0,-1 1 0,0-1 0,0 0 0,0 0 0,-1-1 0,1 1 0,-1-1 0,0 0 0,0 0 1,0-1-1,0 1 0,0-1 0,-1 0 0,1 0 0,-1-1 0,1 0 0,-1 0 0,0 0 0,1-1 0,-1 1 0,-6-2 0,8 0-178,11 0-51,14 2-181,-16 0 286,3 0-46,-1 1 0,1 0-1,0 0 1,-1 1 0,1-1-1,-1 2 1,0-1 0,10 7-1,-16-9 161,-1-1-1,1 1 0,-1-1 1,0 1-1,1-1 0,-1 1 1,1-1-1,-1 1 0,0-1 1,0 1-1,1-1 1,-1 1-1,0 0 0,0-1 1,0 1-1,1 0 0,-1-1 1,0 1-1,0 0 0,0-1 1,0 1-1,0-1 0,0 1 1,-1 0-1,1-1 0,0 1 1,0 0-1,-1 1 15,0-1 0,0 1-1,0-1 1,0 1 0,0-1-1,0 0 1,-1 0 0,1 1 0,0-1-1,-3 1 1,-36 19 388,37-20-376,-9 4-104,0 0 0,0 0 0,-1-1 0,0-1 0,0 0 0,0-1 0,0 0 0,-13 0 0,25-2 74,1 0 0,0 0 0,0 0 0,0 0 0,0 0 0,0 0 0,0 0 0,0 0 0,-1 0 0,1 0 0,0 0 0,0 0 0,0 0-1,0 0 1,0 0 0,0 0 0,-1 0 0,1 0 0,0 0 0,0 0 0,0 0 0,0 0 0,0 0 0,0 0 0,0 0 0,-1 0-1,1 0 1,0 0 0,0 0 0,0 0 0,0 0 0,0 0 0,0 0 0,0 0 0,0-1 0,-1 1 0,1 0 0,0 0 0,0 0 0,0 0-1,0 0 1,0 0 0,0 0 0,0-1 0,0 1 0,0 0 0,0 0 0,0 0 0,0 0 0,0 0 0,0 0 0,0-1 0,0 1-1,0 0 1,0 0 0,0 0 0,0 0 0,0 0 0,0 0 0,0-1 0,0 1 0,0 0 0,0 0 0,0 0 0,1 0 0,3-3-465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8.576"/>
    </inkml:context>
    <inkml:brush xml:id="br0">
      <inkml:brushProperty name="width" value="0.05" units="cm"/>
      <inkml:brushProperty name="height" value="0.05" units="cm"/>
    </inkml:brush>
  </inkml:definitions>
  <inkml:trace contextRef="#ctx0" brushRef="#br0">9 157 14867,'-1'0'70,"1"1"-1,-1-1 1,1 0-1,-1 1 0,1-1 1,-1 0-1,1 1 1,0-1-1,-1 1 1,1-1-1,-1 1 1,1-1-1,0 1 0,-1-1 1,1 1-1,0-1 1,0 1-1,0-1 1,-1 1-1,1 0 1,0-1-1,0 1 1,0 0-1,12 0 925,33-12 97,-37 8-785,85-25 685,170-44 386,-207 60-1904,0 2 0,101-4 0,-135 14 47,-14 0 287,0 1-1,1-2 1,-1 1 0,0-1 0,0 0 0,0-1-1,0 0 1,9-3 0,-3-3-296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9.143"/>
    </inkml:context>
    <inkml:brush xml:id="br0">
      <inkml:brushProperty name="width" value="0.05" units="cm"/>
      <inkml:brushProperty name="height" value="0.05" units="cm"/>
    </inkml:brush>
  </inkml:definitions>
  <inkml:trace contextRef="#ctx0" brushRef="#br0">1 205 14371,'2'-1'234,"0"0"0,0 1 0,0-1 0,0 0 0,0 0 0,0-1 0,0 1 0,0 0 0,-1-1 0,4-2 0,1-1 141,56-49 1714,64-71 0,-120 120-2092,-4 5-22,-7 15-75,-21 34-206,17-31 165,-82 176-1985,91-193 2000,5 0-29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9.532"/>
    </inkml:context>
    <inkml:brush xml:id="br0">
      <inkml:brushProperty name="width" value="0.05" units="cm"/>
      <inkml:brushProperty name="height" value="0.05" units="cm"/>
    </inkml:brush>
  </inkml:definitions>
  <inkml:trace contextRef="#ctx0" brushRef="#br0">233 6 13851,'8'-5'1456,"-10"9"-960,-8 6-224,-9 9 1297,0 2-1097,-5 8-504,-5 2-176,2 4-96,-2-2-80,6-3-120,0-3-113,6-8 337,4-7-32,8-7 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29.920"/>
    </inkml:context>
    <inkml:brush xml:id="br0">
      <inkml:brushProperty name="width" value="0.05" units="cm"/>
      <inkml:brushProperty name="height" value="0.05" units="cm"/>
    </inkml:brush>
  </inkml:definitions>
  <inkml:trace contextRef="#ctx0" brushRef="#br0">129 12 16604,'9'-3'405,"0"1"1,1 0-1,-1 0 1,0 1-1,1 0 1,-1 1-1,1-1 1,17 4-1,-24-3-388,-1 0-1,1 1 0,-1 0 0,1-1 0,-1 1 1,0 0-1,1 0 0,-1 0 0,0 0 0,0 1 1,0-1-1,0 1 0,0-1 0,0 1 1,0 0-1,0 0 0,-1-1 0,1 1 0,0 0 1,-1 1-1,0-1 0,0 0 0,0 0 1,0 1-1,0-1 0,0 0 0,0 1 0,-1-1 1,1 1-1,-1-1 0,1 1 0,-1-1 1,0 1-1,0-1 0,-1 1 0,1-1 0,0 1 1,-1 2-1,-2 4-51,1 0 0,-1-1 1,-1 1-1,1-1 0,-2 0 1,1 0-1,-1 0 0,0-1 0,0 0 1,-11 11-1,0-1-6,0-1 0,-38 27-1,48-39 65,0 0 0,0 0-1,0-1 1,-10 4 0,12-8 56,8-4-55,7-5-35,-5 7-83,0-1 0,1 1 1,-1 0-1,1 0 0,0 1 1,-1-1-1,1 2 0,0-1 1,0 1-1,0 0 0,1 0 1,-1 1-1,0 0 0,9 1 1,-12 0 21,-1 0 1,1-1 0,0 1-1,-1 0 1,1 1 0,-1-1 0,1 1-1,-1 0 1,0-1 0,0 1-1,0 1 1,0-1 0,0 0-1,0 1 1,0 0 0,-1-1 0,1 1-1,-1 0 1,0 0 0,0 0-1,0 1 1,0-1 0,-1 0-1,1 1 1,-1-1 0,0 1 0,0 0-1,1 5 1,-1-3 135,-1-1-1,1 1 1,-1-1 0,0 0-1,0 1 1,-1-1 0,0 1-1,0-1 1,0 0 0,0 1-1,-1-1 1,0 0 0,0 0-1,-4 5 1,2-3 104,0-1-1,-1 0 1,0 0-1,0 0 1,0-1 0,-1 0-1,0 0 1,0 0 0,-9 5-1,5-4-41,0-1 1,0 0-1,-1 0 0,1-1 1,-1-1-1,0 0 0,0 0 1,-1-1-1,1 0 0,0-1 1,-1-1-1,1 0 0,-18-1 1,27 0-76,-1 1-1,1-1 1,0 1 0,-1-1 0,1 0 0,0 0 0,0 0 0,0 0 0,0 0 0,0 0 0,0-1 0,0 1 0,0-1-1,0 1 1,0-1 0,1 0 0,-1 0 0,1 1 0,0-1 0,-1 0 0,1-1 0,0 1 0,0 0 0,0 0 0,0 0-1,1 0 1,-2-5 0,-3-22 152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2.381"/>
    </inkml:context>
    <inkml:brush xml:id="br0">
      <inkml:brushProperty name="width" value="0.05" units="cm"/>
      <inkml:brushProperty name="height" value="0.05" units="cm"/>
    </inkml:brush>
  </inkml:definitions>
  <inkml:trace contextRef="#ctx0" brushRef="#br0">1 1 13739,'14'0'1416,"3"7"-896,5 4-216,-2 7 1065,3 2-769,6 11-224,1 2-96,0 2-144,-2 0-40,0-3-96,-5-6-48,0-13-208,-2-3-160,-1-15-288,-3-7 560,2-11-128,-2-9-120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2.762"/>
    </inkml:context>
    <inkml:brush xml:id="br0">
      <inkml:brushProperty name="width" value="0.05" units="cm"/>
      <inkml:brushProperty name="height" value="0.05" units="cm"/>
    </inkml:brush>
  </inkml:definitions>
  <inkml:trace contextRef="#ctx0" brushRef="#br0">148 0 12875,'-11'31'1464,"-3"4"-992,-4 10-216,0 4 1217,1 4-1065,-1 1-56,5-5-240,2-3-176,1-9-288,1-6-473,4-8 681,2-3-136,3-5-88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3.149"/>
    </inkml:context>
    <inkml:brush xml:id="br0">
      <inkml:brushProperty name="width" value="0.05" units="cm"/>
      <inkml:brushProperty name="height" value="0.05" units="cm"/>
    </inkml:brush>
  </inkml:definitions>
  <inkml:trace contextRef="#ctx0" brushRef="#br0">13 0 13779,'4'3'1048,"-4"10"-832,-4 4-104,1 3 464,0 3-312,2 3-160,1 0-88,-2-2-144,2-3-80,2-3-144,-2-4 272,0-7-56,-6-3-80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121"/>
    </inkml:context>
    <inkml:brush xml:id="br0">
      <inkml:brushProperty name="width" value="0.05" units="cm"/>
      <inkml:brushProperty name="height" value="0.05" units="cm"/>
    </inkml:brush>
  </inkml:definitions>
  <inkml:trace contextRef="#ctx0" brushRef="#br0">87 695 5713,'-39'40'3520,"25"-26"-1006,-20 23 1,106-119-20,147-182-1241,120-149-825,-322 390-453,-13 19-64,-4 8 61,-6 10 2,-6 9-9,1 1 0,1 1 1,1 0-1,-6 28 0,-17 106 20,29-139 17,-37 368-942,40-387 873,0 0 1,0 0-1,0-1 1,0 1-1,0 0 1,0 0-1,-1-1 1,1 1-1,0 0 0,0-1 1,-1 1-1,1 0 1,0 0-1,-1-1 1,1 1-1,0-1 0,-1 1 1,0 0-1,0 0 51,1-1-1,-1 0 1,1 0-1,-1 0 1,1 0-1,-1 0 1,1 1 0,0-1-1,-1 0 1,1 0-1,-1 0 1,1 0-1,-1-1 1,1 1-1,-1 0 1,1 0-1,-1 0 1,1 0-1,-1 0 1,1-1-1,-1 1 1,-27-22 217,18 13-477,-18-13 236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3.535"/>
    </inkml:context>
    <inkml:brush xml:id="br0">
      <inkml:brushProperty name="width" value="0.05" units="cm"/>
      <inkml:brushProperty name="height" value="0.05" units="cm"/>
    </inkml:brush>
  </inkml:definitions>
  <inkml:trace contextRef="#ctx0" brushRef="#br0">61 41 15011,'5'-4'257,"1"0"1,-1-1-1,1 2 0,0-1 1,0 1-1,1 0 0,-1 0 0,1 1 1,-1 0-1,1 0 0,0 0 0,0 1 1,-1 0-1,11 0 0,-12 0-174,0 1 0,0 0 0,-1 0 0,1 1 1,0 0-1,0-1 0,-1 2 0,1-1 0,0 0 0,-1 1 0,0 0 0,1 0 0,-1 0 0,0 1 0,0-1 0,0 1 0,0 0 0,-1 0 1,1 0-1,-1 1 0,6 6 0,-8-8-77,1 0 1,-1 1 0,0-1 0,0 1-1,0-1 1,0 1 0,0 0-1,0-1 1,-1 1 0,0 0 0,1 0-1,-1-1 1,0 1 0,0 0-1,0 0 1,-1 4 0,-1-2-8,1-1 0,-1 0 0,1 0 0,-1 0 0,0-1 0,-1 1 0,1 0 0,-1-1 0,-5 6 1,-1 1-48,-1-2 1,-1 1 0,1-1 0,-2-1-1,-20 11 1,33-15-306,9 0 118,21 5-57,-8-2 0,-15-4 165,-1 1 0,0 0 0,0 0 1,0 1-1,0 0 0,11 8 0,-17-11 100,1 0 0,-1 0 0,0 0-1,0 0 1,0 1 0,0-1 0,-1 0 0,1 0 0,0 1-1,0-1 1,-1 0 0,1 1 0,-1-1 0,1 1 0,-1-1 0,0 0-1,1 3 1,-2-3 16,1 1-1,0 0 0,-1-1 1,1 1-1,-1-1 1,1 1-1,-1-1 1,0 1-1,0-1 0,0 1 1,0-1-1,0 0 1,0 0-1,0 1 0,0-1 1,0 0-1,0 0 1,-1 0-1,-2 1 0,-7 5 110,-1 0-1,0-1 1,0 0-1,-1-1 1,1-1-1,-22 6 1,-2-3 191,-43 4 0,70-10-423,3 0 263,0-1 0,1 1 0,-1-1 1,0 0-1,1-1 0,-10-1 1,10-1-102,5-2-30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3.910"/>
    </inkml:context>
    <inkml:brush xml:id="br0">
      <inkml:brushProperty name="width" value="0.05" units="cm"/>
      <inkml:brushProperty name="height" value="0.05" units="cm"/>
    </inkml:brush>
  </inkml:definitions>
  <inkml:trace contextRef="#ctx0" brushRef="#br0">1 75 13627,'24'3'1544,"8"-6"-968,14-8-96,8-1 657,15 2-369,5 0-40,5 0-88,1 1-144,-5 5-376,-6 4-192,-9 4-448,-7 2-184,-11-3-384,-8-3-801,-10-1 1329,-2-7-296,-8-4-80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6.392"/>
    </inkml:context>
    <inkml:brush xml:id="br0">
      <inkml:brushProperty name="width" value="0.05" units="cm"/>
      <inkml:brushProperty name="height" value="0.05" units="cm"/>
    </inkml:brush>
  </inkml:definitions>
  <inkml:trace contextRef="#ctx0" brushRef="#br0">308 6 13835,'5'-2'862,"1"-2"2480,-17 12-2964,0 0 1,0 1 0,1 0-1,1 0 1,-16 20-1,21-25-324,-55 68-711,3 3-1,-61 109 1,117-184 633,0 0 0,0-1 1,0 1-1,0 0 0,0 0 0,0 0 1,0 0-1,0 0 0,0-1 0,0 1 1,0 0-1,0 0 0,0 0 0,0 0 1,0 0-1,0 0 0,-1 0 0,1-1 1,0 1-1,0 0 0,0 0 0,0 0 1,0 0-1,0 0 0,0 0 0,0 0 0,-1 0 1,1 0-1,0 0 0,0 0 0,0 0 1,0 0-1,0 0 0,-1-1 0,1 1 1,0 0-1,0 0 0,0 0 0,0 0 1,0 1-1,0-1 0,-1 0 0,1 0 1,0 0-1,0 0 0,0 0 0,0 0 1,0 0-1,0 0 0,-1 0 0,1 0 1,0 0-1,0 0 0,0 0 0,0 0 1,0 1-1,0-1 0,-1 0 0,5-18-442,2-7-103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6.782"/>
    </inkml:context>
    <inkml:brush xml:id="br0">
      <inkml:brushProperty name="width" value="0.05" units="cm"/>
      <inkml:brushProperty name="height" value="0.05" units="cm"/>
    </inkml:brush>
  </inkml:definitions>
  <inkml:trace contextRef="#ctx0" brushRef="#br0">0 3 16323,'0'-3'1385,"6"4"-977,3 4-192,4 3 608,1 4-168,8 2-360,0 0-112,7 5-80,3-2-48,-4 0-288,2-1-216,-5 0 400,-4-5-88,-9-5-56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7.156"/>
    </inkml:context>
    <inkml:brush xml:id="br0">
      <inkml:brushProperty name="width" value="0.05" units="cm"/>
      <inkml:brushProperty name="height" value="0.05" units="cm"/>
    </inkml:brush>
  </inkml:definitions>
  <inkml:trace contextRef="#ctx0" brushRef="#br0">0 1 15611,'12'17'1049,"-5"12"-921,-3 2-88,2 9 64,0 2-160,-2 2-192,0-2-145,-2-5-183,-1-5 384,1-12-136,0-4-80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37.486"/>
    </inkml:context>
    <inkml:brush xml:id="br0">
      <inkml:brushProperty name="width" value="0.05" units="cm"/>
      <inkml:brushProperty name="height" value="0.05" units="cm"/>
    </inkml:brush>
  </inkml:definitions>
  <inkml:trace contextRef="#ctx0" brushRef="#br0">0 48 13531,'3'-4'256,"0"1"1,0-1-1,1 1 1,-1-1 0,1 1-1,-1 0 1,1 0-1,0 1 1,0-1-1,1 1 1,-1 0-1,0 0 1,1 0-1,-1 1 1,1 0-1,-1-1 1,1 2 0,0-1-1,8 0 1,3 0 220,0 0 0,0 2 0,-1 0 0,28 4 0,-34-3-412,-1 1 1,1-1-1,0 1 0,-1 1 0,0-1 0,1 2 1,-2-1-1,1 1 0,8 6 0,-14-9-63,0-1-1,-1 1 1,1-1-1,0 1 1,-1 0-1,1 0 0,-1 0 1,0 0-1,1 0 1,-1 0-1,0 0 1,0 0-1,-1 0 1,1 1-1,0-1 1,-1 0-1,1 1 1,-1-1-1,0 0 1,0 1-1,1-1 1,-2 1-1,1-1 1,0 0-1,0 1 0,-1-1 1,0 0-1,1 1 1,-1-1-1,0 0 1,0 0-1,0 0 1,0 0-1,0 0 1,-1 0-1,1 0 1,-1 0-1,-3 3 1,-5 6 1,-1-1 1,0 0 0,-20 13-1,-14 13-275,45-36 245,-1 1 0,1-1 0,-1 0 0,1 1-1,0-1 1,-1 0 0,1 1 0,0-1 0,0 1 0,-1-1-1,1 0 1,0 1 0,0-1 0,-1 1 0,1-1-1,0 1 1,0-1 0,0 1 0,0-1 0,0 1 0,0-1-1,0 1 1,0-1 0,0 1 0,0-1 0,0 1 0,0-1-1,0 1 1,0-1 0,1 1 0,-1-1 0,0 1-1,0-1 1,0 1 0,1-1 0,-1 1 0,0-1 0,1 0-1,-1 1 1,0-1 0,1 1 0,-1-1 0,1 1 0,25 14-963,-10-6 561,-12-6 409,0 1-1,0 0 0,0 0 1,-1 0-1,1 0 0,-1 1 1,0-1-1,-1 1 0,1 0 1,-1 0-1,0 0 0,0 0 1,0 0-1,-1 1 0,0-1 0,0 0 1,0 1-1,0-1 0,-1 1 1,0-1-1,0 0 0,-1 1 1,0-1-1,0 1 0,0-1 1,-3 8-1,1-3 161,0-1 0,0 0 0,-1 0 0,-1 0 0,1-1 1,-1 1-1,-1-1 0,0 0 0,0-1 0,0 1 0,-1-1 0,0 0 0,-16 11 0,18-15-82,0-1-1,0 1 1,0-1-1,0 0 1,0-1-1,-1 1 0,1-1 1,0 0-1,-1 0 1,1 0-1,-1-1 1,1 0-1,-10-1 1,12 0-62,0 1 0,0-1-1,0 0 1,0 1 0,0-1 0,0-1 0,0 1 0,1 0 0,-1-1 0,0 0 0,1 1 0,-1-1 0,1 0 0,0 0 0,0 0 0,-1-1 0,1 1 0,1 0 0,-1-1-1,0 1 1,1-1 0,-1 0 0,1 0 0,0 0 0,-2-5 0,-2-27-83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40.712"/>
    </inkml:context>
    <inkml:brush xml:id="br0">
      <inkml:brushProperty name="width" value="0.05" units="cm"/>
      <inkml:brushProperty name="height" value="0.05" units="cm"/>
    </inkml:brush>
  </inkml:definitions>
  <inkml:trace contextRef="#ctx0" brushRef="#br0">422 10 12163,'1'-6'1336,"-8"2"-928,-13 13-184,-3 11 1048,-8 18-888,-1 14-56,-7 18-128,-1 8-63,-1 8-65,-1 4-32,3 2-241,1-3 418,8-21-217,2-10 0,15-25-16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41.302"/>
    </inkml:context>
    <inkml:brush xml:id="br0">
      <inkml:brushProperty name="width" value="0.05" units="cm"/>
      <inkml:brushProperty name="height" value="0.05" units="cm"/>
    </inkml:brush>
  </inkml:definitions>
  <inkml:trace contextRef="#ctx0" brushRef="#br0">521 0 12907,'-7'13'1336,"1"6"-944,-14 15-192,-7 10 976,-15 17-928,-2 9-144,-10 19-168,-2 8-56,-2 3-72,1-1-32,10-13-80,5-4-48,13-17 184,8-8 0,11-20 112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1:43.970"/>
    </inkml:context>
    <inkml:brush xml:id="br0">
      <inkml:brushProperty name="width" value="0.05" units="cm"/>
      <inkml:brushProperty name="height" value="0.05" units="cm"/>
    </inkml:brush>
  </inkml:definitions>
  <inkml:trace contextRef="#ctx0" brushRef="#br0">73 113 13755,'-1'-5'190,"1"1"0,0 0-1,0 0 1,0 0 0,0 0 0,0 0 0,1 0-1,0 0 1,0 0 0,0 0 0,0 0-1,1 0 1,-1 1 0,1-1 0,0 0 0,0 1-1,1-1 1,-1 1 0,1 0 0,-1 0 0,1 0-1,0 0 1,0 0 0,0 1 0,1-1 0,-1 1-1,1 0 1,-1 0 0,1 0 0,4-1 0,-5 2-165,0-1 1,0 1 0,0 0 0,1 1 0,-1-1-1,0 0 1,0 1 0,1 0 0,-1 0-1,0 0 1,1 0 0,-1 0 0,0 1 0,1-1-1,-1 1 1,0 0 0,0 0 0,0 0-1,0 1 1,0-1 0,0 1 0,0-1 0,0 1-1,0 0 1,-1 0 0,1 1 0,-1-1-1,0 0 1,1 1 0,-1-1 0,0 1 0,0 0-1,-1 0 1,1-1 0,-1 1 0,3 7-1,-2-2-32,0 0 0,0 0 0,-1 0 0,0 1-1,0-1 1,-1 0 0,0 1 0,-1-1 0,0 0 0,0 1-1,-4 12 1,-4 8-64,-20 50-1,-96 165-178,57-117 219,67-126 28,0 1 0,0 0-1,0-1 1,0 1 0,1 0 0,-1-1 0,0 1 0,1 0 0,0 0 0,-1 0 0,1-1 0,0 1 0,0 0 0,0 0 0,0 0 0,1 3 0,0-4 1,-1 1 1,1-1 0,0 0-1,0 0 1,1-1 0,-1 1 0,0 0-1,0 0 1,0 0 0,1-1 0,-1 1-1,0 0 1,1-1 0,-1 0-1,0 1 1,1-1 0,-1 0 0,1 1-1,-1-1 1,1 0 0,-1 0 0,2 0-1,146 18 203,-111-13-94,-34-4-113,0 0 0,0-1-1,0 0 1,1 0 0,-1 0 0,0-1-1,0 1 1,1-1 0,4-2-1,-7 2-6,0 0 0,1 0 0,-2 0 0,1 0 0,0 0 0,0-1 1,0 1-1,0-1 0,-1 1 0,1-1 0,-1 1 0,1-1 0,-1 0 0,0 0 0,0 0 0,0 0 0,0 0 0,2-4 0,4-17-54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2.307"/>
    </inkml:context>
    <inkml:brush xml:id="br0">
      <inkml:brushProperty name="width" value="0.05" units="cm"/>
      <inkml:brushProperty name="height" value="0.05" units="cm"/>
    </inkml:brush>
  </inkml:definitions>
  <inkml:trace contextRef="#ctx0" brushRef="#br0">1 991 11394,'12'-15'921,"2"1"-1,0 0 1,18-14-1,19-19 426,255-316-192,-286 338-1121,137-194 55,-29 38-755,-118 168 510,-6 9-8,0 0 0,-1-1 0,1 0 0,-1 0 0,0 0 0,0 0 0,-1-1 0,1 1 0,1-10 0,-3 14 146,-1 1 0,-1-1-1,1 1 1,0-1 0,0 1-1,0-1 1,0 1 0,0-1-1,0 1 1,0-1 0,-1 1-1,1-1 1,0 1 0,0 0-1,-1-1 1,1 1 0,0-1-1,-1 1 1,1 0 0,0-1-1,-1 1 1,1 0-1,-1-1 1,1 1 0,-1 0-1,1-1 1,0 1 0,-1 0-1,1 0 1,-1 0 0,1 0-1,-1-1 1,1 1 0,-1 0-1,1 0 1,-1 0 0,1 0-1,-1 0 1,1 0 0,-1 0-1,1 0 1,-1 1 0,1-1-1,-1 0 1,0 0 0,-19 7-456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567"/>
    </inkml:context>
    <inkml:brush xml:id="br0">
      <inkml:brushProperty name="width" value="0.05" units="cm"/>
      <inkml:brushProperty name="height" value="0.05" units="cm"/>
    </inkml:brush>
  </inkml:definitions>
  <inkml:trace contextRef="#ctx0" brushRef="#br0">1 33 14435,'0'-4'1024,"2"5"-864,5 5-64,8 2 408,7-4-95,10 0-153,2 0-32,9-2 0,1-1-136,3-4 176,-1-5-128,3-13-16,-7-5-64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2.709"/>
    </inkml:context>
    <inkml:brush xml:id="br0">
      <inkml:brushProperty name="width" value="0.05" units="cm"/>
      <inkml:brushProperty name="height" value="0.05" units="cm"/>
    </inkml:brush>
  </inkml:definitions>
  <inkml:trace contextRef="#ctx0" brushRef="#br0">143 5 14355,'1'-1'60,"0"1"0,0-1-1,0 1 1,-1-1 0,1 1 0,0 0 0,0-1-1,0 1 1,0 0 0,0 0 0,0 0 0,0 0-1,0 0 1,0 0 0,0 0 0,0 0 0,0 0-1,0 0 1,-1 0 0,1 0 0,0 1 0,0-1-1,0 0 1,1 1 0,-1 0-27,0 0 1,0 0-1,-1 0 0,1 0 1,0 1-1,-1-1 0,1 0 1,0 0-1,-1 0 0,1 1 1,-1-1-1,0 0 0,1 0 1,-1 1-1,0 1 0,1 8-52,-1 0 0,-1 0 0,-2 17 0,2-21 39,-8 48-338,-2 0 0,-25 74 0,-51 101-17,77-205 404,5-13-13,2-7-10,1 0 0,0 0 1,0 0-1,1 1 0,-3 8 0,4-13-30,0 0 0,0 0 0,0 0 0,0 0 0,1 0 0,-1-1 0,0 1 0,0 0 0,1 0 0,-1 0 0,0-1 0,1 1 0,-1 0 0,0 0 0,1-1 0,-1 1 0,1 0 0,0 0 0,-1-1 0,1 1 0,-1-1 0,1 1 0,0-1 0,-1 1 0,1-1 0,0 1 0,0-1 0,0 0-1,-1 1 1,1-1 0,0 0 0,0 1 0,0-1 0,0 0 0,-1 0 0,1 0 0,0 0 0,0 0 0,0 0 0,0 0 0,0 0 0,1-1 0,28 0 454,54-11 0,-25 3-145,-28 4-262,-1 0 1,0-2 0,0-1 0,47-20-1,-27 5-81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3.612"/>
    </inkml:context>
    <inkml:brush xml:id="br0">
      <inkml:brushProperty name="width" value="0.05" units="cm"/>
      <inkml:brushProperty name="height" value="0.05" units="cm"/>
    </inkml:brush>
  </inkml:definitions>
  <inkml:trace contextRef="#ctx0" brushRef="#br0">360 40 13067,'0'-1'99,"1"0"0,-1-1 0,1 1 0,-1 0 0,0-1 0,1 1 0,-1 0 0,0-1 0,0 1 0,0-1 0,0 1 0,0 0 1,0-1-1,-1 1 0,1 0 0,0-1 0,-1 1 0,1 0 0,-1-1 0,1 1 0,-1 0 0,0 0 0,-1-2 0,1 2-8,-1 0 0,1 0-1,-1 0 1,0 1 0,1-1-1,-1 1 1,1-1 0,-1 1 0,0 0-1,0 0 1,1-1 0,-1 1-1,0 0 1,1 1 0,-1-1-1,0 0 1,1 0 0,-1 1 0,0-1-1,1 1 1,-3 0 0,-9 4 45,0 1 0,1 0 1,0 0-1,0 1 0,1 1 0,-1 0 1,2 0-1,-1 1 0,1 0 1,-15 19-1,6-4-181,0 1 0,2 1 1,-23 46-1,24-39-15,2 1 1,1 0-1,-8 38 1,15-49 11,2 0 0,1 1 0,0-1 0,2 1 0,2 39 1,0-56 32,-1 0 1,1-1-1,1 1 1,-1 0 0,1-1-1,1 1 1,-1-1-1,1 0 1,0 0 0,0 0-1,7 9 1,-7-12 9,0 0-1,0 0 1,0 0 0,1 0 0,0 0 0,-1-1-1,1 0 1,0 0 0,0 0 0,0 0-1,1 0 1,-1-1 0,0 0 0,1 0-1,-1 0 1,0 0 0,1-1 0,5 1 0,2-2 1,-1 0 1,1 0 0,-1-1 0,0-1-1,1 1 1,-1-2 0,-1 0 0,1 0 0,0-1-1,-1 0 1,0-1 0,0 0 0,16-14 0,-17 12 22,0 1 1,0-1 0,-1-1-1,-1 1 1,1-2 0,-1 1-1,-1-1 1,0 0 0,0 0-1,-1 0 1,0-1 0,-1 0 0,5-19-1,-8 24-4,0 1-1,-1-1 1,1 0-1,-2 1 0,1-1 1,0 0-1,-1 1 1,0-1-1,0 1 1,-1-1-1,0 1 1,0-1-1,0 1 0,-4-7 1,4 9-10,1 1 1,-1 0-1,0 0 0,0 0 0,0-1 1,0 2-1,0-1 0,0 0 1,0 0-1,-1 1 0,1-1 1,-1 1-1,1 0 0,-1 0 1,1 0-1,-1 0 0,0 0 1,0 0-1,1 1 0,-1-1 0,0 1 1,0 0-1,0 0 0,0 0 1,1 0-1,-1 0 0,0 1 1,0-1-1,1 1 0,-5 1 1,3 0-15,1-1 0,0 1 0,0-1 0,0 1 0,0 0 0,0 0 0,0 0 0,1 0 0,-1 1 0,1-1 0,-1 1 0,1-1 0,0 1 0,0 0 0,0 0 0,1 0 0,-3 4 0,4-6 3,-1 0 0,1 0 0,0 1 0,-1-1 1,1 0-1,0 0 0,0 0 0,0 0 1,0 1-1,0-1 0,0 0 0,0 0 0,0 0 1,1 1-1,-1-1 0,0 0 0,1 0 0,-1 0 1,1 0-1,0 2 0,0-2 2,1 0 0,-1 1-1,0-1 1,1 0 0,-1 0 0,1 0-1,0 0 1,-1 0 0,1 0 0,0-1-1,-1 1 1,1 0 0,0-1 0,0 0-1,0 1 1,-1-1 0,4 0 0,3 0-12,0 0 0,0-1 0,0 0 0,0 0 1,0-1-1,0 0 0,0 0 0,-1-1 1,1 0-1,-1 0 0,8-6 0,-6 4 10,1 1 1,-1 0-1,1 0 0,-1 1 0,21-4 1,-29 7 8,1 0 1,-1 0-1,1 0 1,-1 0-1,0 1 1,1-1 0,-1 0-1,1 1 1,-1-1-1,0 1 1,0 0-1,1-1 1,-1 1 0,0 0-1,0 0 1,0-1-1,0 1 1,0 0-1,0 0 1,0 0-1,0 0 1,0 1 0,0-1-1,0 0 1,-1 0-1,1 0 1,0 1-1,-1-1 1,1 0 0,-1 1-1,1 1 1,1 5 32,0 1-1,0-1 1,0 16 0,-2-22-32,8 124-211,-8-126 238,0 1 1,0-1-1,-1 0 0,1 1 0,0-1 0,0 0 0,1 1 1,-1-1-1,0 0 0,0 1 0,0-1 0,0 1 0,0-1 1,0 0-1,0 1 0,1-1 0,-1 0 0,0 0 0,0 1 1,0-1-1,1 0 0,-1 1 0,0-1 0,0 0 0,1 0 1,-1 1-1,1-1 0,5-7 238,4-23-215,4-17 29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4.029"/>
    </inkml:context>
    <inkml:brush xml:id="br0">
      <inkml:brushProperty name="width" value="0.05" units="cm"/>
      <inkml:brushProperty name="height" value="0.05" units="cm"/>
    </inkml:brush>
  </inkml:definitions>
  <inkml:trace contextRef="#ctx0" brushRef="#br0">72 0 13107,'-16'26'1528,"2"10"-1032,0 8-240,-1 5 1233,7 3-1049,3-1-184,7 0-328,5-8-144,5-9-152,-1-7-40,-1-17-161,-7-8-143,-3-15 416,-7-7-88,-8-15 40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4.369"/>
    </inkml:context>
    <inkml:brush xml:id="br0">
      <inkml:brushProperty name="width" value="0.05" units="cm"/>
      <inkml:brushProperty name="height" value="0.05" units="cm"/>
    </inkml:brush>
  </inkml:definitions>
  <inkml:trace contextRef="#ctx0" brushRef="#br0">0 138 13019,'6'-11'284,"0"1"0,1 0 0,0 1 0,1 0 0,0 0 0,1 0 0,-1 1 0,2 0 1,-1 1-1,21-12 0,-24 15-168,1 0 1,0 1-1,0 0 0,0 0 1,0 0-1,0 1 1,0 0-1,1 1 1,-1 0-1,1 0 0,-1 0 1,1 1-1,-1 0 1,1 1-1,-1-1 1,1 1-1,-1 1 0,11 3 1,-14-4-104,-1 0 1,0 1-1,0-1 1,0 1-1,0 0 1,0 0 0,0 0-1,0 0 1,0 1-1,-1-1 1,1 1-1,-1 0 1,0 0-1,0-1 1,0 1-1,0 0 1,0 1-1,-1-1 1,1 0-1,-1 1 1,0-1-1,0 0 1,0 1-1,-1-1 1,1 1-1,-1-1 1,0 1-1,0 0 1,0-1-1,0 1 1,-1 4-1,-1 2 3,-1-1-1,1 1 0,-2 0 0,1-1 0,-1 1 0,-1-1 1,0 0-1,0-1 0,-12 16 0,-6 2 63,15-17-43,0 0 0,0 0 1,1 1-1,0 0 1,1 0-1,-7 15 0,13-23-33,-1 0-1,1 0 0,0 0 0,0 0 0,0 0 0,0 0 0,1 0 0,-1 0 0,0 0 0,1 0 0,-1 1 0,1-2 0,0 1 0,0 0 0,0 0 0,0 0 0,0 0 1,0 0-1,0-1 0,1 1 0,-1 0 0,1-1 0,-1 0 0,1 1 0,-1-1 0,1 0 0,0 1 0,3 0 0,7 6-14,1-1 0,-1 0 1,15 4-1,-20-8 12,29 14-293,-26-12 355,-1 0 0,1 0 0,0-1 0,0-1 0,1 0 0,-1 0 0,1-1 0,10 1 0,5-3-4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4.803"/>
    </inkml:context>
    <inkml:brush xml:id="br0">
      <inkml:brushProperty name="width" value="0.05" units="cm"/>
      <inkml:brushProperty name="height" value="0.05" units="cm"/>
    </inkml:brush>
  </inkml:definitions>
  <inkml:trace contextRef="#ctx0" brushRef="#br0">0 0 15659,'1'8'1321,"5"9"-1089,-4 11-112,-2 5 448,1 6-328,2 6-96,0 3-56,0 1-64,1-7-184,-1-2-120,1-7-152,-1-5-96,-2-13-113,-1-14 385,-2 1-136,-1-15-88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5.177"/>
    </inkml:context>
    <inkml:brush xml:id="br0">
      <inkml:brushProperty name="width" value="0.05" units="cm"/>
      <inkml:brushProperty name="height" value="0.05" units="cm"/>
    </inkml:brush>
  </inkml:definitions>
  <inkml:trace contextRef="#ctx0" brushRef="#br0">10 141 13099,'-8'-13'1376,"6"8"-992,17 2-80,9 0 1097,19-7-681,6-2-56,11-2-152,7 0-40,5-4 16,1 1 0,-10 3-264,-3 2-296,-22 11 120,-13-2-32,-23 2-96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5.916"/>
    </inkml:context>
    <inkml:brush xml:id="br0">
      <inkml:brushProperty name="width" value="0.05" units="cm"/>
      <inkml:brushProperty name="height" value="0.05" units="cm"/>
    </inkml:brush>
  </inkml:definitions>
  <inkml:trace contextRef="#ctx0" brushRef="#br0">1 14 14483,'0'-1'1480,"2"1"-983,14 1-89,9 1 784,13-2-472,7 0-96,13-2-136,3-2-48,-1 0-88,-3 0-192,-7 2-504,-8 2-248,-18 4 1232,-8 2-712,-16 7-40,-7 0-64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6.304"/>
    </inkml:context>
    <inkml:brush xml:id="br0">
      <inkml:brushProperty name="width" value="0.05" units="cm"/>
      <inkml:brushProperty name="height" value="0.05" units="cm"/>
    </inkml:brush>
  </inkml:definitions>
  <inkml:trace contextRef="#ctx0" brushRef="#br0">1 70 15635,'15'0'1473,"10"-1"-1105,8-6-168,4 0 520,9-2-400,2 0-168,4-1-480,0 0 416,-4 2-152,-5-1-88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58.175"/>
    </inkml:context>
    <inkml:brush xml:id="br0">
      <inkml:brushProperty name="width" value="0.05" units="cm"/>
      <inkml:brushProperty name="height" value="0.05" units="cm"/>
    </inkml:brush>
  </inkml:definitions>
  <inkml:trace contextRef="#ctx0" brushRef="#br0">216 253 12067,'0'-1'189,"0"-1"0,0 1 0,0 0 0,0 0 0,-1 0 0,1 0 0,0-1 0,-1 1 0,1 0 1,-1 0-1,1 0 0,-1 0 0,1 0 0,-1 0 0,0 0 0,1 0 0,-1 0 0,0 0 0,0 1 0,0-1 1,-1-1-1,-1 1-44,1 0 1,0-1-1,-1 1 1,1 1 0,0-1-1,-1 0 1,0 1-1,1-1 1,-5 1 0,1-1-111,1 1 1,-1 1-1,0-1 1,1 1 0,-1 0-1,1 0 1,0 0-1,-1 1 1,-5 3 0,3-1-40,1 1 0,0 1 1,0-1-1,0 2 1,0-1-1,1 0 1,0 1-1,1 0 1,0 1-1,0-1 1,0 1-1,1 0 0,-6 14 1,5-9-7,0 1 1,1 1-1,1-1 0,0 1 1,1-1-1,0 1 0,1 22 1,1-31 0,1 0-1,-1 0 1,1 0 0,0 0-1,3 7 1,-3-12 7,-1 0-1,0 1 1,1-1-1,-1 0 1,1 0-1,0 0 1,-1 0-1,1 0 1,0 0-1,0 0 1,-1 0-1,1 0 1,0 0-1,0 0 1,0-1 0,0 1-1,0 0 1,1-1-1,-1 1 1,0-1-1,0 1 1,0-1-1,0 1 1,1-1-1,-1 0 1,0 1-1,0-1 1,1 0-1,-1 0 1,0 0-1,0 0 1,2-1-1,2 0-3,0 0 0,0-1 0,-1 0 0,1 0 0,0 0 0,-1-1 0,0 1 0,0-1-1,0 0 1,0-1 0,6-6 0,4-5 13,19-26-1,-10 9 192,-2-2 0,-1 0-1,23-57 1,-32 65 136,-2-1 1,-1 0 0,-1 0-1,-1-1 1,4-49-1,-10 72-224,0 1 1,-1-1-1,1 1 0,-1 0 0,-2-9 0,2 13-95,1-1 1,0 1-1,0-1 1,0 1-1,-1-1 1,1 1-1,0-1 1,0 1-1,-1-1 1,1 1-1,-1-1 0,1 1 1,0-1-1,-1 1 1,1 0-1,-1-1 1,1 1-1,-1 0 1,1-1-1,-2 1 1,2 0-8,-1 0-1,0 0 1,1 0 0,-1 0 0,1 1 0,-1-1 0,0 0 0,1 1 0,-1-1 0,1 0 0,-1 1-1,1-1 1,-1 0 0,1 1 0,-1-1 0,1 1 0,-1-1 0,1 1 0,-1-1 0,1 1 0,0 0 0,-1-1-1,1 2 1,-4 5-30,1 0-1,0 0 0,0 0 0,1 1 0,0-1 1,0 1-1,1 0 0,-1 10 0,1 6-212,1 36 0,4-30-374,0-1 0,10 32-1,-7-35-96,-2 0 0,0 0 0,0 27-1,-5-20 15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0.144"/>
    </inkml:context>
    <inkml:brush xml:id="br0">
      <inkml:brushProperty name="width" value="0.05" units="cm"/>
      <inkml:brushProperty name="height" value="0.05" units="cm"/>
    </inkml:brush>
  </inkml:definitions>
  <inkml:trace contextRef="#ctx0" brushRef="#br0">0 11 13419,'2'-3'1688,"-4"-1"-1080,5 1-296,6 3 1801,8 4-1593,0 2-128,6 3-224,2 1-40,0 0-80,1 0-48,-3-3-104,-1-1-152,-2-5-272,0-2-160,-2-7-889,0-3 1233,-1-3-232,-1-2-176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8.971"/>
    </inkml:context>
    <inkml:brush xml:id="br0">
      <inkml:brushProperty name="width" value="0.05" units="cm"/>
      <inkml:brushProperty name="height" value="0.05" units="cm"/>
    </inkml:brush>
  </inkml:definitions>
  <inkml:trace contextRef="#ctx0" brushRef="#br0">114 39 11955,'12'-24'1413,"-10"12"-732,-2 12-662,0 0 0,0 0 0,0 0-1,0 0 1,0-1 0,0 1 0,0 0 0,0 0 0,0 0 0,0 0-1,-1 0 1,1 0 0,0-1 0,0 1 0,0 0 0,0 0 0,0 0-1,0 0 1,-1 0 0,1 0 0,0 0 0,0 0 0,0 0 0,0 0 0,-1 0-1,1 0 1,0 0 0,0 0 0,0 0 0,0 0 0,-1 0 0,1 0-1,0 0 1,0 0 0,0 0 0,0 0 0,0 0 0,-1 0 0,1 0-1,0 0 1,0 0 0,0 0 0,0 0 0,0 0 0,-1 1 0,1-1-1,0 0 1,0 0 0,0 0 0,0 0 0,0 0 0,0 1 0,-4 1 146,0 1 1,1 0 0,0 0 0,-1 1 0,1-1 0,1 1 0,-1 0 0,-4 7 0,-18 39 349,18-35-355,-6 13 98,-17 56 1,26-72-206,1 1 1,1 0-1,0-1 1,0 1 0,2 0-1,-1 0 1,3 14 0,-2-25-43,0 0 0,0 1 0,1-1 0,-1 0 0,1 0 0,0 0 0,-1 1 0,1-1 0,0 0 0,0 0 0,0 0 0,1 0 0,-1 0 0,0-1 0,1 1 0,-1 0 0,1-1 0,0 1 0,0-1 0,3 3 0,-3-3-6,1 0 0,0 0 0,0 0 0,0-1 0,0 1 0,0-1 0,0 1 0,0-1 0,0 0 0,0 0 1,0-1-1,0 1 0,5-2 0,8-3-22,-1 0 1,0-1-1,0-1 1,21-13 0,26-18-115,-1-2 1,-3-3 0,-1-3 0,70-72 0,-127 118 131,0 0 1,0 0-1,0 0 1,0 0-1,0 0 1,0 0-1,0-1 1,0 1-1,0 0 1,0 0-1,0 0 1,-1 0-1,1 0 1,0 0-1,0 0 1,0 0-1,0 0 1,0 0-1,0 0 1,0 0-1,0 0 1,0 0-1,0 0 1,0 0-1,0 0 1,0 0-1,0 0 1,0-1-1,0 1 1,0 0-1,0 0 1,0 0-1,0 0 1,0 0-1,0 0 1,0 0-1,0 0 1,0 0-1,-10 5 50,-19 22 169,2 2-1,0 0 0,-27 41 1,51-65-201,0-3-1,1 1 0,0 0-1,0 0 1,0 0 0,0 0 0,1 0-1,-1 0 1,1 0 0,0 1-1,-1-1 1,1 0 0,1 1 0,-1-1-1,0 8 1,1-11-12,0 1 0,0 0 0,0 0 0,1-1 0,-1 1 0,0 0 0,0-1 0,1 1 1,-1 0-1,0-1 0,1 1 0,-1 0 0,0-1 0,1 1 0,-1-1 0,1 1 0,-1-1 0,1 1 0,-1-1 0,1 1 0,0-1 0,-1 0 0,1 1 0,0-1 0,0 1 0,1-1 4,0 1 0,-1-1-1,1 0 1,0 1 0,0-1 0,0 0-1,0 0 1,0-1 0,3 1-1,5-3 26,0 0-1,17-7 0,-26 10-32,45-23 30,-1-1-1,48-35 1,49-27-143,-140 84 103,1 1 0,-1 0 0,0 0 0,1 0 0,-1 0 0,1 0-1,-1 1 1,1-1 0,-1 0 0,1 1 0,-1 0 0,1 0 0,0 0 0,-1 0 0,1 0 0,2 1 0,-3 0 7,-1 0 1,1 0-1,-1 0 1,1 0-1,-1 0 0,0 1 1,0-1-1,1 0 1,-1 1-1,0-1 0,0 1 1,0 0-1,-1-1 1,1 1-1,0-1 0,-1 1 1,1 0-1,-1 0 1,1-1-1,-1 1 0,0 0 1,1 3-1,0 11 63,0-1-1,-3 22 1,1-5 87,1-32-147,0 0 1,0 1 0,0-1 0,0 0 0,0 1 0,0-1 0,0 0 0,0 1 0,0-1 0,0 1 0,0-1 0,0 0 0,0 1 0,0-1 0,0 0 0,0 1 0,0-1 0,0 0 0,1 1 0,-1-1 0,0 0 0,0 1-1,0-1 1,1 0 0,-1 1 0,0-1 0,0 0 0,1 0 0,-1 1 0,0-1 0,0 0 0,1 0 0,-1 0 0,0 1 0,1-1 0,-1 0 0,0 0 0,1 0 0,-1 0 0,0 0 0,1 0 0,-1 0 0,1 0 0,-1 0-1,0 0 1,1 0 0,-1 0 0,17-8-72,-14 5 29,92-68 296,-8 4 368,-44 40-470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0.517"/>
    </inkml:context>
    <inkml:brush xml:id="br0">
      <inkml:brushProperty name="width" value="0.05" units="cm"/>
      <inkml:brushProperty name="height" value="0.05" units="cm"/>
    </inkml:brush>
  </inkml:definitions>
  <inkml:trace contextRef="#ctx0" brushRef="#br0">185 0 13659,'-2'2'1408,"-8"11"-904,-2 7-200,-7 11 865,-1 8-425,-2 14-360,-1 6-176,3 7-296,0-2-168,6-5-328,2-6-160,5-13 552,3-11-161,7-21-127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0.903"/>
    </inkml:context>
    <inkml:brush xml:id="br0">
      <inkml:brushProperty name="width" value="0.05" units="cm"/>
      <inkml:brushProperty name="height" value="0.05" units="cm"/>
    </inkml:brush>
  </inkml:definitions>
  <inkml:trace contextRef="#ctx0" brushRef="#br0">0 82 14699,'15'0'1392,"10"-1"-815,10-4-145,16-2 456,10 0-72,12-3-104,6-1-88,4-1-280,-2 1-160,-2 2-264,-4 3-200,-17 5-288,-4-1-152,-13 2-192,-7 2-176,-8-1 648,-10 2-177,-10-3-39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1.344"/>
    </inkml:context>
    <inkml:brush xml:id="br0">
      <inkml:brushProperty name="width" value="0.05" units="cm"/>
      <inkml:brushProperty name="height" value="0.05" units="cm"/>
    </inkml:brush>
  </inkml:definitions>
  <inkml:trace contextRef="#ctx0" brushRef="#br0">226 358 10474,'3'-4'538,"-1"1"-1,1-1 0,-1-1 1,0 1-1,0 0 1,0-1-1,-1 1 1,2-7-1,-3 9-397,0 1-1,0-1 1,0 1 0,0-1 0,0 1-1,-1-1 1,1 1 0,0-1 0,-1 1-1,0-1 1,1 1 0,-1-1-1,0 1 1,1 0 0,-1 0 0,0-1-1,0 1 1,0 0 0,0 0 0,0 0-1,0 0 1,-1 0 0,1 0-1,0 0 1,0 0 0,-1 0 0,1 1-1,0-1 1,-3 0 0,0-1-71,0 1 1,0-1 0,0 1-1,0 0 1,0 1-1,0-1 1,-1 1 0,1-1-1,0 1 1,0 0-1,0 1 1,-1-1-1,1 1 1,-6 1 0,4 0-64,-1 1 0,1 0 0,-1 0 0,1 0 1,0 1-1,0 0 0,1 0 0,-7 5 0,3 0-76,0 1 0,0 0 0,1 0-1,0 0 1,1 1 0,0 0-1,0 0 1,-8 24 0,12-26 15,0-1 0,1 1 0,0 0 0,1 0 0,-1 16 0,2-23 40,0 0 1,1 0-1,-1 1 0,0-1 1,1 0-1,-1 0 0,1 1 1,0-1-1,0 0 0,0 0 1,0 0-1,2 3 0,-2-4 8,0 0 0,0 0 0,0 0 1,0 0-1,0 0 0,0-1 0,1 1 0,-1 0 0,0-1 0,1 1 0,-1 0 0,0-1 1,1 0-1,-1 1 0,1-1 0,-1 0 0,0 0 0,1 0 0,-1 0 0,1 0 0,2 0 0,0-1 4,0 0 0,0 0-1,0 0 1,0-1-1,0 1 1,0-1-1,0 0 1,0 0-1,-1-1 1,1 1-1,-1-1 1,5-3 0,35-41 69,-37 40-50,23-31 240,-1-2-1,-2 0 1,-2-2 0,-2-1-1,-2 0 1,-1-2 0,13-50 0,-29 86-180,-1 4-21,-1 0 0,1-1 0,-1 1 0,0 0 0,0 0 0,-1-1 1,1 1-1,-1-8 0,0 13-53,0 0 1,0 0-1,0 0 1,0 0 0,0-1-1,0 1 1,0 0-1,0 0 1,0 0 0,0 0-1,0 0 1,0 0-1,0 0 1,0-1-1,0 1 1,0 0 0,0 0-1,0 0 1,0 0-1,0 0 1,0 0-1,-1 0 1,1 0 0,0-1-1,0 1 1,0 0-1,0 0 1,0 0 0,0 0-1,0 0 1,0 0-1,0 0 1,0 0-1,0 0 1,-1 0 0,1 0-1,0 0 1,0 0-1,0-1 1,0 1 0,0 0-1,0 0 1,0 0-1,-1 0 1,1 0-1,0 0 1,0 0 0,0 0-1,0 0 1,0 0-1,0 0 1,0 1 0,-1-1-1,1 0 1,0 0-1,0 0 1,0 0-1,0 0 1,0 0 0,0 0-1,0 0 1,0 0-1,-1 0 1,-5 10 28,-5 17-82,1 18-147,-8 86 0,17-106-3,0 0 1,2-1-1,1 1 0,1 0 0,7 28 1,-7-44 257,0-1 0,0 0 0,1 0 1,1 0-1,-1 0 0,1-1 0,0 0 0,1 0 1,11 12-1,2-2-115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1.843"/>
    </inkml:context>
    <inkml:brush xml:id="br0">
      <inkml:brushProperty name="width" value="0.05" units="cm"/>
      <inkml:brushProperty name="height" value="0.05" units="cm"/>
    </inkml:brush>
  </inkml:definitions>
  <inkml:trace contextRef="#ctx0" brushRef="#br0">243 3 12595,'0'-1'51,"0"1"0,0 0 1,0 0-1,0 0 0,0 0 0,1 0 1,-1 0-1,0-1 0,0 1 1,0 0-1,0 0 0,0 0 0,1 0 1,-1 0-1,0 0 0,0 0 1,0 0-1,0 0 0,0 0 0,1 0 1,-1 0-1,0 0 0,0 0 0,0 0 1,0 0-1,1 0 0,-1 0 1,0 0-1,0 0 0,0 0 0,0 0 1,1 0-1,-1 0 0,0 0 1,0 0-1,0 0 0,0 0 0,0 0 1,1 0-1,-1 1 0,0-1 1,0 0-1,0 0 0,0 0 0,0 0 1,0 0-1,0 0 0,1 1 1,-1-1-1,0 0 0,0 0 0,0 0 1,0 0-1,0 0 0,0 1 1,-2 14 1110,-8 17-425,-16 36-392,-4-1-1,-2-2 1,-49 73-1,80-136-316,-4 5-215,0 1 0,-1-1 1,-7 8-1,12-14 124,0 0 0,0 0-1,0-1 1,0 1-1,-1 0 1,1 0 0,0 0-1,0-1 1,-1 1 0,1-1-1,0 1 1,-3 0 0,3-1 32,1 0-1,-1-1 1,0 1 0,1 0 0,-1 0 0,1 0 0,-1 0-1,0-1 1,1 1 0,-1 0 0,1 0 0,-1-1 0,1 1-1,-1-1 1,0 1 0,1 0 0,0-1 0,-1 1 0,1-1 0,-1 1-1,1-1 1,0 1 0,-1-1 0,1 0 0,0 1 0,-1-1-1,1 1 1,0-2 0,-6-17-472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2.258"/>
    </inkml:context>
    <inkml:brush xml:id="br0">
      <inkml:brushProperty name="width" value="0.05" units="cm"/>
      <inkml:brushProperty name="height" value="0.05" units="cm"/>
    </inkml:brush>
  </inkml:definitions>
  <inkml:trace contextRef="#ctx0" brushRef="#br0">0 31 12627,'2'-18'1520,"3"11"-856,3 2-280,3 10 1185,3 4-665,7 7-264,4 7-136,7 4-248,4 3-104,5-1-152,2-1-136,2-5-376,1-3 160,-6-4 200,-3-5-80,-7-3-120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2.769"/>
    </inkml:context>
    <inkml:brush xml:id="br0">
      <inkml:brushProperty name="width" value="0.05" units="cm"/>
      <inkml:brushProperty name="height" value="0.05" units="cm"/>
    </inkml:brush>
  </inkml:definitions>
  <inkml:trace contextRef="#ctx0" brushRef="#br0">55 1 14675,'-1'9'460,"0"0"0,0 1 0,-1-1 0,-2 11 0,-5 18 299,-9 102-325,-1 227-1,41 143-443,6-228-65,-22-235-32,-6-46 115,1 12 229,1 1 0,-2-1-1,0 16 1,-2-31-109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3.298"/>
    </inkml:context>
    <inkml:brush xml:id="br0">
      <inkml:brushProperty name="width" value="0.05" units="cm"/>
      <inkml:brushProperty name="height" value="0.05" units="cm"/>
    </inkml:brush>
  </inkml:definitions>
  <inkml:trace contextRef="#ctx0" brushRef="#br0">0 2 14667,'0'-1'1320,"3"9"-919,-1 7-161,-1 9 704,-1 3-312,1 11-320,1 0-96,-1 4-112,1-5 8,-2-5-96,1-5-128,1-10-280,-1-5-128,-1-14 424,0-7-120,0-11-56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3.699"/>
    </inkml:context>
    <inkml:brush xml:id="br0">
      <inkml:brushProperty name="width" value="0.05" units="cm"/>
      <inkml:brushProperty name="height" value="0.05" units="cm"/>
    </inkml:brush>
  </inkml:definitions>
  <inkml:trace contextRef="#ctx0" brushRef="#br0">0 91 15451,'10'0'1425,"7"0"-865,3-3-152,11-4 568,4-4-152,10 0-176,4-3-72,-1-2-191,-2 4-217,-3 2-424,-3 6-297,-11 4 473,-9 0-128,-11-3-80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4.214"/>
    </inkml:context>
    <inkml:brush xml:id="br0">
      <inkml:brushProperty name="width" value="0.05" units="cm"/>
      <inkml:brushProperty name="height" value="0.05" units="cm"/>
    </inkml:brush>
  </inkml:definitions>
  <inkml:trace contextRef="#ctx0" brushRef="#br0">27 1 16171,'2'55'2601,"-28"274"-2226,25-319-373,0 3 41,1 0-1,1 22 0,-1-35-34,0 1 0,0-1 0,0 1 0,0-1 0,0 1 0,0-1 0,0 0 0,0 1 1,0-1-1,0 1 0,0-1 0,1 1 0,-1-1 0,0 0 0,0 1 0,0-1 0,1 0 0,-1 1 0,0-1 0,1 0 0,-1 1 0,0-1 0,0 0 0,1 1 0,-1-1 0,1 0 0,-1 0 0,0 1 0,1-1 0,-1 0 0,1 0 0,-1 0 1,0 0-1,1 0 0,-1 1 0,1-1 0,-1 0 0,1 0 0,-1 0 0,0 0 0,1 0 0,-1 0 0,1 0 0,-1-1 0,1 1 0,-1 0 0,0 0 0,1 0 0,-1 0 0,1 0 0,-1-1 0,0 1 0,1 0 0,-1 0 0,0-1 1,1 1-1,-1 0 0,0-1 0,1 1 0,19-22 291,-19 21-281,62-82 794,-36 44-715,3 1 0,49-50 0,-75 85-338,-3 2 247,0-1 0,0 1 1,0 0-1,0-1 1,1 1-1,-1 0 0,0 0 1,1 0-1,-1 0 0,1 0 1,-1 1-1,1-1 1,0 0-1,-1 1 0,1-1 1,0 1-1,-1-1 0,1 1 1,0 0-1,0 0 0,3 0 1,-5 0-209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04.599"/>
    </inkml:context>
    <inkml:brush xml:id="br0">
      <inkml:brushProperty name="width" value="0.05" units="cm"/>
      <inkml:brushProperty name="height" value="0.05" units="cm"/>
    </inkml:brush>
  </inkml:definitions>
  <inkml:trace contextRef="#ctx0" brushRef="#br0">0 1 14171,'2'21'1120,"9"2"-872,2 2-104,6 0 144,-1 0-208,2-4 56,0-5-56,-2-6-128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9.403"/>
    </inkml:context>
    <inkml:brush xml:id="br0">
      <inkml:brushProperty name="width" value="0.05" units="cm"/>
      <inkml:brushProperty name="height" value="0.05" units="cm"/>
    </inkml:brush>
  </inkml:definitions>
  <inkml:trace contextRef="#ctx0" brushRef="#br0">113 270 11106,'0'0'75,"0"-1"0,1 1 0,-1 0 0,1 0-1,-1-1 1,0 1 0,1 0 0,-1 0 0,0-1-1,1 1 1,-1 0 0,0-1 0,0 1 0,1 0 0,-1-1-1,0 1 1,0 0 0,0-1 0,0 1 0,1-1-1,-1 1 1,0 0 0,0-1 0,0 1 0,0-1-1,0 1 1,0-1 0,0 1 0,0-1 0,0 1-31,-1 0 1,1-1 0,-1 1-1,1 0 1,0 0 0,-1-1-1,1 1 1,0 0 0,-1 0 0,1 0-1,-1 0 1,1 0 0,-1 0-1,1 0 1,0 0 0,-1 0-1,1 0 1,-1 0 0,1 0-1,-1 0 1,1 0 0,0 0-1,-1 0 1,1 0 0,-1 1-1,1-1 1,0 0 0,-1 0-1,1 0 1,0 1 0,-1-1-1,-4 3 84,0 1 0,0-1-1,0 1 1,0 0 0,1 0-1,0 1 1,0-1-1,-4 7 1,-29 44 474,29-42-465,6-9-96,-1-1 1,2 1 0,-1 0 0,0 0-1,1 0 1,0 0 0,0 0 0,0 0-1,-1 8 1,2-12-33,0 1 1,0 0-1,0-1 0,0 1 0,0 0 1,0-1-1,1 1 0,-1 0 0,0-1 0,0 1 1,0-1-1,1 1 0,-1-1 0,0 1 1,1 0-1,-1-1 0,0 1 0,1-1 1,-1 1-1,1-1 0,-1 0 0,1 1 1,-1-1-1,1 1 0,0-1 0,0 1 0,1-1-1,-1 0 1,1 0 0,-1 0-1,1 0 1,-1 0-1,1 0 1,-1 0-1,1 0 1,-1-1 0,1 1-1,-1-1 1,1 1-1,-1-1 1,3-1-1,13-7 24,0 0-1,-1-2 0,0 0 0,27-24 0,-10 7-15,176-152 1,-108 91-3,-35 35 157,-85 73 32,2 1 0,0 1 0,-21 34 1,30-43-157,1 2 0,1-1 0,0 1 0,0 0 0,2 0 0,-1 1 0,-3 28 0,7-38-25,1 1-1,0-1 1,0 0-1,0 1 1,0-1-1,1 0 1,0 1-1,0-1 0,4 10 1,-4-13-3,1 1 0,-1-1 0,1 0 0,-1 1 0,1-1 0,0 0 1,0 0-1,0 0 0,0 0 0,0-1 0,0 1 0,1-1 0,-1 1 0,0-1 0,1 0 0,-1 0 0,1 0 0,-1 0 1,1 0-1,0 0 0,-1-1 0,5 1 0,4 0-14,-1-1 0,1 0 0,19-3 0,43-11-4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15.560"/>
    </inkml:context>
    <inkml:brush xml:id="br0">
      <inkml:brushProperty name="width" value="0.05" units="cm"/>
      <inkml:brushProperty name="height" value="0.05" units="cm"/>
    </inkml:brush>
  </inkml:definitions>
  <inkml:trace contextRef="#ctx0" brushRef="#br0">0 3 10546,'1'0'26,"-1"0"-1,0 0 0,0 0 1,0 1-1,0-1 1,0 0-1,0 0 0,0 0 1,0 0-1,0 0 1,0 0-1,1 0 0,-1 0 1,0 0-1,0 0 1,0 0-1,0 0 0,0 0 1,0 0-1,0 0 1,0 0-1,1 0 0,-1 0 1,0 0-1,0 0 1,0 0-1,0 0 0,0 0 1,0 0-1,0 0 1,0-1-1,0 1 0,1 0 1,-1 0-1,0 0 1,0 0-1,0 0 0,0 0 1,0 0-1,0 0 1,0 0-1,0 0 0,0 0 1,0 0-1,0-1 1,0 1-1,0 0 0,0 0 1,0 0-1,0 0 1,0 0-1,0 0 0,0 0 1,0 0-1,0-1 1,0 1-1,0 0 0,0 0 1,0 0-1,0 0 1,0 0-1,2 13 614,-1 23 309,7 893 239,-7-281-1110,-3-474-46,2-123-194,11 75-1,-9-114 108,-1-18-33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16.559"/>
    </inkml:context>
    <inkml:brush xml:id="br0">
      <inkml:brushProperty name="width" value="0.05" units="cm"/>
      <inkml:brushProperty name="height" value="0.05" units="cm"/>
    </inkml:brush>
  </inkml:definitions>
  <inkml:trace contextRef="#ctx0" brushRef="#br0">37 1 14003,'1'1'44,"0"0"-1,0 0 1,-1 1 0,1-1 0,-1 0-1,1 1 1,-1-1 0,0 1-1,1-1 1,-1 1 0,0-1 0,0 1-1,0-1 1,0 1 0,0-1-1,0 1 1,0-1 0,-1 1 0,1-1-1,0 0 1,-1 1 0,-1 2-1,0 5 42,-12 57 205,4 0 0,-2 98 0,19 135 155,30 15-252,1 19-293,-33-248-232,-3 0 0,-11 107 0,1-152 161,-2-7-32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17.443"/>
    </inkml:context>
    <inkml:brush xml:id="br0">
      <inkml:brushProperty name="width" value="0.05" units="cm"/>
      <inkml:brushProperty name="height" value="0.05" units="cm"/>
    </inkml:brush>
  </inkml:definitions>
  <inkml:trace contextRef="#ctx0" brushRef="#br0">0 67 11899,'13'3'1440,"14"-3"-728,6 0-280,12-6 1857,12-3-1729,7-1-120,2-4-24,0 1-184,-3 3-232,-12 6-368,-8 1-184,-16 6 416,-9 3-104,-10 6-128</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17.815"/>
    </inkml:context>
    <inkml:brush xml:id="br0">
      <inkml:brushProperty name="width" value="0.05" units="cm"/>
      <inkml:brushProperty name="height" value="0.05" units="cm"/>
    </inkml:brush>
  </inkml:definitions>
  <inkml:trace contextRef="#ctx0" brushRef="#br0">0 46 14363,'13'5'1376,"16"-5"-727,5-3-209,8-3 464,2-1-128,5 0-104,-1-2-216,-3 2-496,-1 0-360,-15 4 344,-8 2-144,-8 1-136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28.870"/>
    </inkml:context>
    <inkml:brush xml:id="br0">
      <inkml:brushProperty name="width" value="0.05" units="cm"/>
      <inkml:brushProperty name="height" value="0.05" units="cm"/>
    </inkml:brush>
  </inkml:definitions>
  <inkml:trace contextRef="#ctx0" brushRef="#br0">1 181 13499,'24'-3'1432,"6"0"-984,7-9-104,9-6 577,12 0-313,2 1-64,9-2-144,1 3-104,-3 3-168,-4 0-120,-10 3-272,-7 2-200,-10-1-328,-6 1 608,-21 0-136,-11 3-113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29.256"/>
    </inkml:context>
    <inkml:brush xml:id="br0">
      <inkml:brushProperty name="width" value="0.05" units="cm"/>
      <inkml:brushProperty name="height" value="0.05" units="cm"/>
    </inkml:brush>
  </inkml:definitions>
  <inkml:trace contextRef="#ctx0" brushRef="#br0">498 5 13147,'-1'-5'1854,"1"5"-1819,-5 7 339,-11 7-184,1 0 0,-2-2 0,-27 17 1,9-6-100,-18 13-80,-92 66 90,119-81-67,2 0 0,0 1 0,-28 35 0,47-51-2,0 1 0,1-1 1,0 1-1,0-1 0,0 1 0,1 1 0,0-1 0,0 0 0,-1 10 0,3-14-15,1-1 0,0 1 0,0 0 0,0 0 0,0-1 0,0 1 0,1 0 0,-1 0 0,1-1 0,-1 1 0,1 0 0,0-1 0,0 1 0,1-1 0,-1 1-1,0-1 1,1 1 0,-1-1 0,1 0 0,0 0 0,0 0 0,0 0 0,0 0 0,0 0 0,0-1 0,0 1 0,1-1 0,-1 1 0,5 1 0,6 3 53,-1-1 0,2-1-1,-1 0 1,25 5 0,60 2 99,-28-4-246,44 11 120,-62-9-39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2.119"/>
    </inkml:context>
    <inkml:brush xml:id="br0">
      <inkml:brushProperty name="width" value="0.05" units="cm"/>
      <inkml:brushProperty name="height" value="0.05" units="cm"/>
    </inkml:brush>
  </inkml:definitions>
  <inkml:trace contextRef="#ctx0" brushRef="#br0">1 34 12259,'0'-1'51,"0"1"0,1 0 0,-1-1 0,0 1 0,1 0 0,-1 0 0,0-1 0,1 1 1,-1 0-1,0 0 0,1 0 0,-1-1 0,1 1 0,-1 0 0,0 0 0,1 0 0,-1 0 1,1 0-1,-1 0 0,1 0 0,-1 0 0,0 0 0,1 0 0,-1 0 0,1 0 0,-1 0 1,0 0-1,1 0 0,0 1 0,4 11 783,-4 28-273,-2-32-461,-6 129 309,0 148-275,8-277-118,-1 0-1,1 0 1,0 0-1,1 0 1,3 9-1,-5-15 3,1-1 0,-1 0 0,1 1 0,-1-1-1,1 0 1,0 0 0,-1 0 0,1 0 0,0 0 0,0 0 0,0 0-1,0 0 1,0 0 0,0 0 0,0 0 0,0-1 0,0 1-1,0 0 1,1-1 0,-1 1 0,0-1 0,0 1 0,1-1-1,-1 1 1,0-1 0,1 0 0,-1 0 0,0 0 0,1 0-1,-1 0 1,0 0 0,1 0 0,-1 0 0,0-1 0,1 1 0,-1 0-1,0-1 1,0 1 0,3-2 0,3-1 80,0-1 1,0-1-1,0 1 0,-1-1 1,1 0-1,-1-1 0,-1 1 1,1-1-1,-1 0 1,5-7-1,48-77 728,-44 66-600,20-30 43,-4-2 1,-1-1 0,-3-2-1,27-92 1,-53 150-275,1-1-9,0 1 1,-1-1-1,1 0 0,-1 0 0,1 0 0,-1 0 0,0 0 0,0 0 0,0 0 0,0 0 0,0 0 0,0 0 0,0 0 1,-2-3-1,-5 3-152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2.476"/>
    </inkml:context>
    <inkml:brush xml:id="br0">
      <inkml:brushProperty name="width" value="0.05" units="cm"/>
      <inkml:brushProperty name="height" value="0.05" units="cm"/>
    </inkml:brush>
  </inkml:definitions>
  <inkml:trace contextRef="#ctx0" brushRef="#br0">3 1 14787,'-3'16'1296,"3"-2"-959,3 0-153,1 1 800,4 1-712,0 1-544,5 1-192,3-5-240,1-1-337,2-11 705,1-1-224,0-3-48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2.849"/>
    </inkml:context>
    <inkml:brush xml:id="br0">
      <inkml:brushProperty name="width" value="0.05" units="cm"/>
      <inkml:brushProperty name="height" value="0.05" units="cm"/>
    </inkml:brush>
  </inkml:definitions>
  <inkml:trace contextRef="#ctx0" brushRef="#br0">19 10 14099,'-3'-9'1415,"-1"13"-689,-5 16-61,8-14-693,1 0 1,-1 1-1,1-1 1,0 1-1,2 11 1,-2-17 18,0 0 0,0 0 0,0 0 0,1 0 0,-1 0 0,0 1 0,1-1 1,-1 0-1,1 0 0,-1 0 0,1 0 0,0 0 0,-1 0 0,1 0 0,0 0 0,0-1 1,0 1-1,-1 0 0,1 0 0,0-1 0,0 1 0,0 0 0,0-1 0,0 1 0,1-1 0,-1 1 1,0-1-1,0 0 0,0 1 0,0-1 0,0 0 0,1 0 0,-1 0 0,0 0 0,0 0 0,0 0 1,1 0-1,0-1 0,51-13 445,-42 10-280,1 1 1,-1 0-1,19-2 0,-25 5-138,-1-1-1,0 2 0,0-1 0,0 0 1,1 1-1,-1 0 0,0 0 0,0 0 1,0 0-1,0 1 0,-1-1 0,1 1 1,0 0-1,4 3 0,-5-2-25,1 0 0,0-1 0,-1 1-1,1-1 1,0 0 0,1 0 0,-1-1 0,0 1-1,6 1 1,-7-3 9,-1-1 0,1 1 0,-1 0 1,0-1-1,1 1 0,-1-1 0,0 0 0,0 1 0,1-1 0,-1 0 0,0-1 0,0 1 0,0 0 1,0-1-1,0 1 0,-1-1 0,1 1 0,0-1 0,2-3 0,10-9 86,-4 4-318,0-1 0,11-15 1,-13 11 58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3.250"/>
    </inkml:context>
    <inkml:brush xml:id="br0">
      <inkml:brushProperty name="width" value="0.05" units="cm"/>
      <inkml:brushProperty name="height" value="0.05" units="cm"/>
    </inkml:brush>
  </inkml:definitions>
  <inkml:trace contextRef="#ctx0" brushRef="#br0">85 0 13027,'-10'15'667,"-35"56"1133,40-61-1804,0 0-1,1 0 1,0 0-1,0 0 1,-3 16-1,7-26-9,0 1 0,0-1 0,0 1 0,0 0 0,0-1 0,-1 1 0,1 0 0,0-1 0,1 1 0,-1 0 0,0-1 0,0 1 0,0 0 0,0-1 0,0 1 0,1-1 0,-1 1-1,0 0 1,0-1 0,1 1 0,-1-1 0,1 1 0,-1-1 0,0 1 0,1-1 0,-1 1 0,1-1 0,-1 1 0,1-1 0,-1 0 0,1 1 0,-1-1 0,1 0 0,0 1 0,-1-1 0,1 0 0,0 0 0,-1 0 0,1 0-1,-1 1 1,1-1 0,0 0 0,-1 0 0,1 0 0,0 0 0,-1 0 0,1 0 0,0-1 0,-1 1 0,2 0 0,5-1 40,0-1 1,0 0-1,11-4 1,-9 3 105,0 0-26,2-1 27,1 0 0,0 1 0,0 0 0,0 1 0,0 0 0,0 1 0,19 0 0,-31 1-129,1 0 0,-1 1 0,1-1 0,0 0-1,-1 0 1,1 0 0,-1 0 0,1 0 0,-1 1 0,1-1-1,-1 0 1,1 1 0,-1-1 0,1 0 0,-1 1-1,0-1 1,1 0 0,-1 1 0,1-1 0,-1 1-1,0-1 1,1 1 0,-1-1 0,0 1 0,0-1-1,1 1 1,-1-1 0,0 1 0,0-1 0,0 2-1,0 0 5,0-1 0,0 1-1,0 0 1,-1 0 0,1 0-1,0-1 1,-1 1 0,0 0-1,-1 3 1,-22 32 146,12-22-51,-1-1 0,0 0 1,-1-1-1,-1 0 0,-26 17 1,40-29-106,0 0 0,-1 0 0,1 0 0,0-1 1,-1 1-1,1 0 0,-1-1 0,1 1 0,-1-1 0,0 0 1,1 1-1,-1-1 0,-1 0 0,2 0 0,1 0 0,-1-1 0,0 1 1,1 0-1,-1 0 0,0 0 0,1-1 0,-1 1 0,1 0 0,-1-1 0,0 1 0,1-1 1,-1 1-1,1 0 0,-1-1 0,1 1 0,0-1 0,-1 0 0,1 1 0,-1-1 0,1 0 1,-2-3-8,1 1 1,1 0 0,-1-1-1,0 1 1,1-1-1,0 1 1,-1-1 0,1 1-1,1-7 1,3-21-69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09.835"/>
    </inkml:context>
    <inkml:brush xml:id="br0">
      <inkml:brushProperty name="width" value="0.05" units="cm"/>
      <inkml:brushProperty name="height" value="0.05" units="cm"/>
    </inkml:brush>
  </inkml:definitions>
  <inkml:trace contextRef="#ctx0" brushRef="#br0">16 12 11266,'1'-1'131,"3"-1"375,0 0 0,1 1 0,-1-1 0,0 1 0,8-1 0,-11 2-416,0 0 0,-1 0 0,1 0 0,0 0 0,0 0 0,0 0 0,0 0 0,0 0 0,0 1 0,0-1 0,0 0 0,-1 1 0,1-1 0,0 0 0,0 1 0,0-1 0,-1 1 0,1 0 0,0-1 0,0 1 0,-1 0 0,1-1 0,-1 1 0,1 0 0,-1-1 0,1 1 0,-1 0 1,1 0-1,-1 0 0,1 0 0,-1 0 0,0 1 0,2 5 120,0 0 0,-1 0 0,-1 0 0,1 0 1,-1 1-1,0-1 0,-2 11 0,-12 53 511,5-32-403,-38 208 85,45-234-540,0-7-29,1 0-1,0 0 0,1 0 0,-1 1 0,2 11 0,-1-18 162,0 0-1,0 0 0,0 0 1,0 0-1,0 0 0,0 0 1,-1 0-1,1 0 0,0 0 1,0 0-1,0 0 0,0 1 1,0-1-1,0 0 0,0 0 1,0 0-1,0 0 0,0 0 0,0 0 1,0 0-1,0 0 0,0 1 1,0-1-1,0 0 0,0 0 1,0 0-1,0 0 0,0 0 1,0 0-1,0 0 0,0 0 1,1 0-1,-1 1 0,0-1 0,0 0 1,0 0-1,0 0 0,0 0 1,0 0-1,0 0 0,0 0 1,0 0-1,0 0 0,0 0 1,0 0-1,1 0 0,-1 0 1,0 0-1,0 0 0,0 0 1,0 0-1,0 0 0,0 0 0,0 0 1,0 0-1,1 0 0,-1 0 1,0 0-1,0 0 0,0 0 1,0 0-1,0 0 0,0 0 1,0 0-1,1 0 0,2-9-239,1-18-140,-7-12-107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3.638"/>
    </inkml:context>
    <inkml:brush xml:id="br0">
      <inkml:brushProperty name="width" value="0.05" units="cm"/>
      <inkml:brushProperty name="height" value="0.05" units="cm"/>
    </inkml:brush>
  </inkml:definitions>
  <inkml:trace contextRef="#ctx0" brushRef="#br0">100 0 13339,'-9'93'3879,"9"-65"-3804,1 1-1,2 0 1,0-1 0,9 33-1,3-5-36,23 57 1,-36-109-35,2 7 21,0-1-1,1 0 0,8 15 0,-12-36 19,-13-17-45,0 1 0,-1 0 0,-2 1 0,-1 0 0,-1 2 0,-1 0 0,0 1 0,-23-21 0,11 17 368,46 28-291,-1 3-226,0-1 0,-1-1 0,17 1 1,7-2-70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4.043"/>
    </inkml:context>
    <inkml:brush xml:id="br0">
      <inkml:brushProperty name="width" value="0.05" units="cm"/>
      <inkml:brushProperty name="height" value="0.05" units="cm"/>
    </inkml:brush>
  </inkml:definitions>
  <inkml:trace contextRef="#ctx0" brushRef="#br0">82 219 10706,'-3'-1'6278,"2"1"-6230,0 0 0,0 1 0,0-1 0,0 0 0,0 1 0,0-1 0,0 0 0,0 1 0,0 0 0,0-1 0,0 1 0,0-1 0,0 1 0,-1 1 0,-5 5 24,1 1 1,0 0 0,0 0-1,1 1 1,0 0-1,0 0 1,1 0-1,0 0 1,1 1 0,0-1-1,0 1 1,1 0-1,-1 13 1,3-22-73,-1 1 0,1-1 0,0 0 0,0 0-1,0 1 1,1-1 0,-1 0 0,0 1 0,0-1 0,1 0 0,-1 0 0,0 1-1,1-1 1,0 0 0,-1 0 0,1 0 0,0 0 0,-1 0 0,1 0 0,1 1 0,-1-1-1,0-1 1,0 1 0,0-1-1,0 0 1,0 1-1,-1-1 1,1 0 0,0 0-1,1 0 1,-1 0 0,0 0-1,0 0 1,0 0 0,0 0-1,0 0 1,0 0 0,0 0-1,0-1 1,1 0 0,5-2-1,0 0 0,0-1 0,0 0 0,12-10 1,43-44 15,-44 40-12,31-24 0,-49 41-6,1 1 0,-1-1 0,1 1 0,0-1 0,-1 1 0,1-1 0,0 1 0,0 0 0,-1-1-1,1 1 1,0 0 0,0 0 0,-1-1 0,1 1 0,0 0 0,0 0 0,0 0 0,0 0 0,0 0 0,0 0 1,-1 1 0,0-1 0,1 0 0,-1 1 0,0-1 0,1 0 0,-1 1 1,0-1-1,1 1 0,-1-1 0,0 0 0,0 1 0,0-1 0,1 1 0,-1-1 0,0 1 0,0-1 0,0 1 0,0-1 0,0 1 1,0-1-1,0 0 0,0 1 0,0 0 0,-7 38-61,4-26 47,3-12 14,-1 27 15,1-27-8,0-1 0,0 1 1,0-1-1,0 1 1,0-1-1,1 1 1,-1-1-1,0 1 1,0 0-1,1-1 1,-1 1-1,0-1 0,0 0 1,1 1-1,-1-1 1,1 1-1,-1-1 1,1 1-1,-1-1 1,0 0-1,1 1 1,-1-1-1,1 0 0,-1 0 1,1 1-1,0-1 1,-1 0-1,1 0 1,-1 0-1,1 0 1,-1 0-1,1 1 1,0-1-1,-1 0 0,1 0 1,-1 0-1,1-1 1,-1 1-1,1 0 1,0 0-1,-1 0 1,1 0-1,-1 0 1,2-1-1,10-5 66,0 1-1,0-2 1,0 0-1,-1 0 1,0-1 0,18-17-1,-19 16-68,-1 1 1,1 0-1,0 1 0,0 0 1,1 0-1,0 1 0,0 1 0,16-6 1,-26 10-11,0 1 1,0 0 0,0 0-1,0-1 1,0 1 0,0 0-1,0 0 1,0 0 0,0 0-1,0 0 1,0 0 0,0 0-1,0 1 1,0-1 0,0 0-1,0 1 1,0-1 0,0 0-1,0 1 1,0-1 0,-1 1-1,1-1 1,0 1 0,0 0-1,-1-1 1,1 1 0,0 0-1,-1-1 1,2 3 0,0 1-4,0 0 1,-1-1 0,1 2-1,-1-1 1,0 0-1,0 4 1,0-4 20,-1-1 1,1 0-1,0 0 0,0 1 1,0-1-1,0 0 1,0 0-1,4 6 0,-4-9-1,0 1 0,0 0 0,0 0 0,0-1 0,0 1 0,1-1 0,-1 1 0,0-1 0,0 0 0,0 1 0,0-1 0,1 0 0,-1 0 0,0 0 0,0 1 0,0-2 0,1 1 0,-1 0 0,0 0 0,0 0 0,0 0 0,1-1 0,-1 1 0,0 0 0,0-1 0,0 1 0,0-1 0,0 0 0,0 1-1,2-2 1,15-10-284,1-1-1,-2 0 0,0-1 0,-1-1 0,0 0 0,17-24 0,-26 32-105,-1-1 0,0-1 0,-1 1-1,0-1 1,0 0 0,-1 0-1,0 0 1,0-1 0,-1 1-1,3-20 1,2-18-432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34.493"/>
    </inkml:context>
    <inkml:brush xml:id="br0">
      <inkml:brushProperty name="width" value="0.05" units="cm"/>
      <inkml:brushProperty name="height" value="0.05" units="cm"/>
    </inkml:brush>
  </inkml:definitions>
  <inkml:trace contextRef="#ctx0" brushRef="#br0">12 0 12611,'-7'136'2148,"3"-87"-1284,4 97 1,1-130-772,0 0 1,1 0-1,1-1 1,1 1-1,0-1 1,1 0-1,9 20 1,-14-34-91,1 0 0,-1-1 1,0 1-1,0 0 1,1-1-1,-1 1 0,0-1 1,1 1-1,-1 0 0,1-1 1,-1 1-1,1-1 1,-1 1-1,1-1 0,-1 1 1,1-1-1,-1 1 1,1-1-1,0 0 0,-1 1 1,1-1-1,0 0 0,-1 1 1,1-1-1,0 0 1,-1 0-1,2 0 0,-1 0-1,0-1-1,-1 1 1,1-1-1,-1 0 1,1 1-1,0-1 1,-1 0-1,1 0 1,-1 0-1,0 1 1,1-1-1,-1 0 1,0 0-1,1 0 1,-1 0-1,0 0 0,0-1 1,5-43-17,-6 44 18,1 0-1,0 0 1,0 0-1,0 0 1,0-1-1,0 1 1,0 0-1,0 0 1,0 0-1,0 0 1,1 0-1,-1 0 1,0 0-1,1 0 1,-1 0-1,0 0 1,1 0-1,0 0 1,-1 0-1,1 1 1,-1-1-1,1 0 0,0 0 1,0 0-1,-1 1 1,3-2-1,-1 2 7,1 0 0,-1 0 0,1 0 0,-1 0 0,1 0 0,-1 0 0,0 1 0,1 0 0,-1-1 0,4 3 0,15 2-34,0 1-1,0-2 1,0-1 0,0-1 0,1-1 0,27-1 0,-36-1 23,-1 0-1,0-1 1,0 0 0,0-1-1,0-1 1,0 1 0,0-2 0,-1 0-1,0 0 1,0-1 0,0 0 0,11-10-1,-20 15 22,0-1-1,0 0 1,0 0-1,0 0 1,0 0 0,-1-1-1,1 1 1,-1 0-1,1-1 1,-1 1-1,0-1 1,2-3-1,-3 4 2,0 1 0,1-1-1,-1 0 1,0 1 0,0-1 0,0 0-1,0 1 1,0-1 0,-1 1 0,1-1-1,0 0 1,-1 1 0,1-1 0,-1 1-1,0-1 1,-1-2 0,1 2 5,-1 0 1,0 0-1,0 0 0,0 0 1,-1 0-1,1 0 0,0 0 1,-1 1-1,1-1 1,-1 1-1,1 0 0,-1 0 1,0 0-1,0 0 1,1 0-1,-1 1 0,0-1 1,0 1-1,0-1 0,0 1 1,0 0-1,-5 1 1,1 0-2,0 1 0,0-1 1,0 1-1,0 1 0,0-1 0,1 1 1,-1 1-1,1-1 0,-12 9 1,16-11-23,-1 1 1,1 0 0,-1 0 0,1 0 0,0 0 0,0 0 0,0 0-1,0 1 1,0-1 0,0 0 0,1 1 0,-1 0 0,1-1 0,0 1 0,0 0-1,0 0 1,0 0 0,0 0 0,0 0 0,1 0 0,0 0 0,-1 0-1,1 0 1,0 0 0,1 6 0,0-7-10,1 1-1,-1-1 1,0 1 0,1-1 0,-1 0-1,1 1 1,0-1 0,0 0 0,0 0-1,0 0 1,0-1 0,0 1 0,1 0-1,-1-1 1,1 0 0,-1 1 0,1-1-1,-1 0 1,1 0 0,0 0 0,-1-1-1,1 1 1,3 0 0,8 1-133,1 0 1,28-1-1,-41-1 140,35 0-103,-2 0-41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24.414"/>
    </inkml:context>
    <inkml:brush xml:id="br0">
      <inkml:brushProperty name="width" value="0.05" units="cm"/>
      <inkml:brushProperty name="height" value="0.05" units="cm"/>
    </inkml:brush>
  </inkml:definitions>
  <inkml:trace contextRef="#ctx0" brushRef="#br0">15 876 10282,'-15'-5'2740,"28"-3"-1282,-4 4-1607,258-135 899,-5 3-689,10 22-252,49 11-223,22-7 15,-10-25 192,-323 129 198,1 0-1,14-10 1,-22 14 4,-2 0-66,1-1 1,-1 1 0,0 0 0,0-1 0,0 1 0,0-1-1,0 1 1,0-1 0,-1 0 0,1 1 0,-1-5-1,3-5-41,4-9-43,1-3-38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25.547"/>
    </inkml:context>
    <inkml:brush xml:id="br0">
      <inkml:brushProperty name="width" value="0.05" units="cm"/>
      <inkml:brushProperty name="height" value="0.05" units="cm"/>
    </inkml:brush>
  </inkml:definitions>
  <inkml:trace contextRef="#ctx0" brushRef="#br0">1 631 9138,'21'-2'514,"-1"0"0,1-2 0,-1 0 0,30-11 1,-22 6-203,63-20 380,134-63-1,77-60-243,-292 146-440,-4 3-4,214-109 53,7 21-106,-149 67-45,1 5 1,133-18-1,-190 35 30,-10 2-87,-1-1 0,1-1 0,0 0 0,-1-1 0,1 0-1,12-5 1,-10-1-59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09.572"/>
    </inkml:context>
    <inkml:brush xml:id="br0">
      <inkml:brushProperty name="width" value="0.05" units="cm"/>
      <inkml:brushProperty name="height" value="0.05" units="cm"/>
    </inkml:brush>
  </inkml:definitions>
  <inkml:trace contextRef="#ctx0" brushRef="#br0">1 0 16051,'13'13'1081,"-3"7"-929,-5 2-80,2 11 296,5 4-120,1 7-184,1 1-32,0-2-152,-2-3-200,-1-8 288,1-7-48,1-9-32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0.097"/>
    </inkml:context>
    <inkml:brush xml:id="br0">
      <inkml:brushProperty name="width" value="0.05" units="cm"/>
      <inkml:brushProperty name="height" value="0.05" units="cm"/>
    </inkml:brush>
  </inkml:definitions>
  <inkml:trace contextRef="#ctx0" brushRef="#br0">1 184 16227,'0'-6'157,"1"0"0,0 0-1,0 0 1,1 1-1,0-1 1,0 0-1,0 1 1,0-1-1,1 1 1,0 0 0,0 0-1,1 0 1,-1 0-1,1 1 1,0-1-1,0 1 1,7-5-1,2-1 32,0 0-1,1 0 0,-1 2 0,2 0 0,15-7 0,-19 11-122,0-1-1,1 2 0,-1-1 1,0 2-1,1 0 1,0 0-1,0 1 0,0 0 1,21 2-1,-28 0-65,-1-1 0,1 1-1,0 0 1,-1 0 0,1 1-1,-1-1 1,1 1 0,-1 0 0,0 1-1,1-1 1,-1 1 0,-1-1 0,1 1-1,0 0 1,-1 1 0,1-1-1,-1 1 1,0-1 0,0 1 0,0 0-1,-1 0 1,1 0 0,-1 0 0,0 1-1,0-1 1,1 8 0,-1-2-21,0 0 0,-1 0 0,-1 0 1,1 0-1,-2 1 0,1-1 0,-2 0 0,1 0 1,-1 0-1,-1 0 0,0-1 0,0 1 0,-1 0 0,0-1 1,-9 14-1,5-7-7,-2-1 0,0-1 0,-1 0 1,-1 0-1,0-1 0,0 0 0,-1-1 0,-17 11 1,26-20 15,0 0 1,-1-1 0,1 1-1,-1-1 1,0 0 0,0 0 0,0-1-1,-7 2 1,12-3 10,0 0 0,0 0 0,-1 1 0,1-1 0,0 0 0,0 0 0,0 0 0,0 0-1,0 0 1,-1 0 0,1 0 0,0 0 0,0 0 0,0 0 0,0 0 0,-1 0 0,1 0 0,0 0 0,0 0 0,0 0 0,0 0 0,-1 0 0,1-1 0,0 1 0,0 0 0,0 0-1,0 0 1,0 0 0,-1 0 0,1 0 0,0 0 0,0 0 0,0-1 0,0 1 0,0 0 0,0 0 0,0 0 0,0 0 0,0 0 0,-1-1 0,1 1 0,0 0 0,0 0 0,0 0-1,0 0 1,0 0 0,0-1 0,0 1 0,0 0 0,0 0 0,0 0 0,0 0 0,0-1 0,0 1 0,0 0 0,0 0 0,5-8-82,0 4 30,0 0 1,1 0-1,-1 1 1,1 0 0,-1 0-1,1 0 1,0 1-1,0-1 1,0 1 0,1 1-1,-1-1 1,0 1 0,1 0-1,-1 1 1,13 0-1,-12 0-25,0 0-1,0 1 0,1 0 0,-1 0 1,0 1-1,0 0 0,0 0 0,0 1 0,-1 0 1,1 0-1,-1 0 0,1 1 0,10 8 0,-12-7 10,-1-1-1,0 1 1,0-1-1,0 1 1,-1 1-1,1-1 1,-1 0-1,0 1 0,-1-1 1,0 1-1,0 0 1,0 0-1,0 0 1,0 6-1,-1-8 74,-1 0 0,0-1-1,0 1 1,0 0 0,-1 0 0,1 0-1,-1-1 1,0 1 0,0 0 0,0 0-1,-1-1 1,1 1 0,-1-1 0,0 1-1,0-1 1,0 0 0,0 0 0,0 0 0,-1 0-1,1 0 1,-1 0 0,0-1 0,-5 4-1,-4 1 200,0 0-1,0 0 1,-1-2 0,0 1-1,0-2 1,0 0-1,0 0 1,-21 2-1,8-3 112,1-1 0,-1-1 0,-43-4 0,27-6-226,41 9-81,-1-1 0,1 1 0,0 0 0,0-1 0,-1 1 0,1-1 0,0 0 0,0 1 0,0-1 0,0 0 0,-1 0 0,1 0 0,0 0 0,1 0 0,-1 0 0,0 0 0,0 0 0,0 0 0,1 0 0,-1 0 0,0 0 0,1-1 0,-1 1 0,1 0 0,-1-1 0,1 1 0,-1-2 0,4-8-73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0.533"/>
    </inkml:context>
    <inkml:brush xml:id="br0">
      <inkml:brushProperty name="width" value="0.05" units="cm"/>
      <inkml:brushProperty name="height" value="0.05" units="cm"/>
    </inkml:brush>
  </inkml:definitions>
  <inkml:trace contextRef="#ctx0" brushRef="#br0">2 135 14291,'-1'6'309,"1"0"-1,0 1 1,0-1-1,0 1 1,0-1-1,3 10 1,-3-14-238,1 0 0,0-1 0,-1 1 1,1-1-1,0 1 0,0-1 0,0 1 1,0-1-1,0 1 0,0-1 0,0 0 0,1 1 1,-1-1-1,0 0 0,1 0 0,-1 0 0,1 0 1,-1 0-1,1-1 0,-1 1 0,1 0 0,0-1 1,-1 1-1,1-1 0,0 1 0,0-1 1,-1 0-1,4 0 0,0 0-17,0 0 1,0-1-1,0 0 0,0 0 1,-1 0-1,1-1 1,0 0-1,-1 1 0,1-2 1,-1 1-1,0 0 0,0-1 1,0 0-1,0 0 1,0 0-1,-1 0 0,1-1 1,2-3-1,0 1 28,-1-1 1,0 1-1,-1-1 0,1 0 0,-1 0 1,-1 0-1,1 0 0,-1-1 0,0 0 0,1-9 1,-3 14-26,-1-1 0,1 0 0,-1 0 0,0 0 0,-1 0 0,1 1 0,-1-1 0,1 0 0,-1 0 0,0 1 0,-1-1 1,1 0-1,-1 1 0,1-1 0,-1 1 0,0 0 0,0-1 0,-4-3 0,4 5-32,1 1 0,-1-1 0,0 1 0,1 0 1,-1-1-1,0 1 0,0 0 0,0 0 0,0 0 0,0 0 0,0 1 0,0-1 0,0 1 0,-1-1 1,1 1-1,0 0 0,0-1 0,0 1 0,0 0 0,-1 1 0,1-1 0,0 0 0,0 1 0,0-1 1,0 1-1,0-1 0,0 1 0,0 0 0,0 0 0,0 0 0,0 0 0,0 1 0,-3 1 0,0 1-28,1 1 0,-1-1 0,1 1 0,-1 0 0,1 0 0,1 0 0,-1 1 0,1-1 0,0 1 0,0 0 0,0 0-1,1 0 1,-3 10 0,3-6-72,0 0 0,0-1 0,1 1 0,1 0 0,-1 0 0,1 0 0,1 0 0,2 12 0,-3-20 5,0 1 1,1 0 0,0 0 0,-1-1 0,1 1 0,0-1 0,0 1 0,1-1-1,-1 1 1,0-1 0,1 0 0,0 1 0,-1-1 0,1 0 0,0 0-1,0 0 1,0-1 0,0 1 0,0 0 0,1-1 0,-1 1 0,0-1-1,1 0 1,-1 0 0,1 0 0,0 0 0,-1 0 0,1 0 0,0-1-1,2 1 1,1-1-21,0 0 0,0-1 0,0 0 0,0 0 0,0 0 0,0 0 0,0-1 0,0 0 0,-1 0 0,1-1 0,-1 0 0,10-6 0,23-22-385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0.911"/>
    </inkml:context>
    <inkml:brush xml:id="br0">
      <inkml:brushProperty name="width" value="0.05" units="cm"/>
      <inkml:brushProperty name="height" value="0.05" units="cm"/>
    </inkml:brush>
  </inkml:definitions>
  <inkml:trace contextRef="#ctx0" brushRef="#br0">86 151 15179,'-12'14'400,"0"1"0,1 0-1,1 0 1,-9 18 0,15-25-307,1-1 0,0 0 0,0 1 0,1 0 1,0 0-1,0-1 0,1 1 0,0 0 0,0 0 1,1 0-1,1 15 0,-1-22-81,0 1 0,0-1-1,1 1 1,-1-1 0,0 1 0,1-1 0,-1 0 0,1 1-1,-1-1 1,1 1 0,0-1 0,-1 0 0,1 0 0,0 1 0,0-1-1,0 0 1,0 0 0,0 0 0,0 0 0,0 0 0,0 0-1,1 0 1,-1-1 0,0 1 0,1 0 0,-1-1 0,0 1-1,1-1 1,-1 1 0,1-1 0,-1 0 0,0 1 0,1-1-1,2 0 1,1 0-3,-1-1 0,0 0 0,1 0 0,-1 0-1,0-1 1,0 1 0,0-1 0,0 0 0,0 0-1,0 0 1,3-3 0,8-7 60,0-1 1,-1 0-1,0-1 1,-1-1-1,-1 0 0,0 0 1,16-31-1,-12 17 212,-2 0 1,-1-1-1,16-57 0,-27 82-183,-1-1 0,1 0 0,-1 0 0,-1 1-1,1-12 1,-1 17-95,0 0 0,0 0 0,0 0 0,0 0 0,0 0 0,0 0 0,0 0 0,0-1-1,-1 1 1,1 0 0,0 0 0,0 0 0,0 0 0,0 0 0,0 0 0,0 0 0,0 0 0,0 0 0,-1 0 0,1 0-1,0 0 1,0 0 0,0 0 0,0 0 0,0 0 0,0 0 0,-1 0 0,1 0 0,0 0 0,0 0 0,0 0 0,0 0 0,0 0-1,0 0 1,0 0 0,-1 0 0,1 0 0,0 0 0,0 0 0,0 0 0,0 1 0,0-1 0,0 0 0,0 0 0,0 0-1,0 0 1,0 0 0,0 0 0,-1 0 0,1 0 0,0 1 0,0-1 0,0 0 0,0 0 0,0 0 0,0 0 0,0 0 0,0 0-1,0 0 1,0 1 0,0-1 0,0 0 0,0 0 0,0 0 0,0 0 0,-6 11 31,-1 10-169,0 1-1,2 0 1,0 0-1,2 0 1,0 0 0,1 1-1,2 0 1,0-1 0,4 29-1,7-17-82,4-7-60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1.311"/>
    </inkml:context>
    <inkml:brush xml:id="br0">
      <inkml:brushProperty name="width" value="0.05" units="cm"/>
      <inkml:brushProperty name="height" value="0.05" units="cm"/>
    </inkml:brush>
  </inkml:definitions>
  <inkml:trace contextRef="#ctx0" brushRef="#br0">0 1 12387,'0'28'1456,"0"-6"-848,0-9-400,2-13-248,1-6 264,-3-19-280,1-6-168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0.254"/>
    </inkml:context>
    <inkml:brush xml:id="br0">
      <inkml:brushProperty name="width" value="0.05" units="cm"/>
      <inkml:brushProperty name="height" value="0.05" units="cm"/>
    </inkml:brush>
  </inkml:definitions>
  <inkml:trace contextRef="#ctx0" brushRef="#br0">0 90 15155,'2'-1'127,"0"-1"-1,-1 1 0,1 0 1,0-1-1,0 1 1,0 0-1,0 0 0,0 0 1,0 0-1,0 1 1,0-1-1,0 0 0,1 1 1,-1 0-1,3-1 1,9-2 277,59-18 571,1 4-1,0 4 0,98-7 0,-159 20-951,0 0 0,0 0 1,0 1-1,12 3 0,-22-3-24,0-1 0,0 1 1,0 0-1,0 0 0,0 1 0,-1-1 1,1 1-1,0-1 0,4 5 0,-6-5 0,0 0-1,0 1 1,0-1-1,0 0 1,0 1-1,0-1 1,0 1-1,-1-1 1,1 1-1,0-1 1,-1 1-1,1 0 0,-1-1 1,0 1-1,0 0 1,1-1-1,-1 1 1,0 0-1,-1 1 1,1 3 0,-1 0 1,-1 0 0,1 0 0,-1 0-1,0 0 1,0-1 0,-1 1 0,-5 9-1,-32 39 88,27-39-49,-38 46 296,-66 61-1,88-91-558,30-31 217,-1 0 1,0-1 0,0 1 0,0 0-1,0 0 1,0 0 0,0 0 0,0 0-1,0 0 1,1 0 0,-1 0 0,0 0-1,0 0 1,0 0 0,0 0 0,0 0 0,0 0-1,0 0 1,0 0 0,1 0 0,-1 1-1,0-1 1,0 0 0,0 0 0,0 0-1,0 0 1,0 0 0,0 0 0,0 0-1,0 0 1,0 0 0,1 0 0,-1 0-1,0 0 1,0 0 0,0 1 0,0-1-1,0 0 1,0 0 0,0 0 0,0 0-1,0 0 1,0 0 0,0 0 0,0 0-1,0 1 1,0-1 0,0 0 0,0 0-1,0 0 1,0 0 0,0 0 0,0 0-1,0 0 1,0 0 0,0 1 0,0-1-1,0 0 1,0 0 0,0 0 0,0 0-1,0 0 1,0 0 0,-1 0 0,1 0-1,0 0 1,0 0 0,0 1 0,0-1-1,21-9-651,-14 5 435,19-9-1109,50-19-1,-69 29 1148,1 1 0,0 0 1,0 1-1,0-1 0,0 1 0,0 1 1,0 0-1,0 0 0,0 0 1,0 1-1,13 3 0,-17-3 156,0 1-1,-1 0 1,1-1 0,-1 1-1,1 1 1,-1-1 0,0 0-1,1 1 1,-1 0 0,0-1-1,-1 1 1,1 0 0,-1 1-1,1-1 1,-1 0 0,0 1-1,0-1 1,0 1 0,-1 0-1,1 0 1,-1-1 0,0 1-1,0 0 1,0 0 0,-1 0-1,1 5 1,0 1 142,-1 0-1,0 0 1,0 0 0,-1 1 0,0-1 0,-1 0-1,-1 0 1,1 0 0,-6 11 0,1-6 228,0-1 0,-1 0 0,-1-1 1,-1 0-1,1 0 0,-2-1 0,0 0 0,-19 15 1,1-4 609,-2 0 1,-48 26-1,59-38-557,-1-1 0,0 0 0,-31 8 1,44-15-394,1-1 1,0 0-1,-1-1 1,1 0-1,-1 0 1,1-1-1,-1 0 1,1 0-1,-1 0 1,1-1-1,-1 0 1,1-1-1,-1 0 1,-8-3-1,13 3-88,0 0 0,1 0 0,-1 0-1,0 0 1,1 0 0,0-1-1,-1 1 1,1-1 0,0 0 0,0 1-1,1-1 1,-1 0 0,0 0-1,1 0 1,0 0 0,0-1 0,0 1-1,0 0 1,0 0 0,1-1-1,-1 1 1,1-1 0,0 1 0,0 0-1,0-1 1,1 1 0,-1 0-1,1-1 1,1-5 0,8-14-630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1.732"/>
    </inkml:context>
    <inkml:brush xml:id="br0">
      <inkml:brushProperty name="width" value="0.05" units="cm"/>
      <inkml:brushProperty name="height" value="0.05" units="cm"/>
    </inkml:brush>
  </inkml:definitions>
  <inkml:trace contextRef="#ctx0" brushRef="#br0">1 753 12787,'0'21'1128,"0"-21"-1114,0 0 0,0 0 1,0 0-1,0 0 0,0 0 1,0 0-1,0 1 0,0-1 0,0 0 1,0 0-1,0 0 0,0 0 1,0 0-1,0 0 0,0 0 0,0 0 1,0 0-1,0 1 0,0-1 1,0 0-1,0 0 0,0 0 0,1 0 1,-1 0-1,0 0 0,0 0 1,0 0-1,0 0 0,0 0 0,0 0 1,0 0-1,0 0 0,0 0 1,0 0-1,1 0 0,-1 0 0,0 0 1,0 0-1,0 0 0,0 0 1,0 0-1,0 0 0,0 0 0,0 0 1,1 0-1,-1 0 0,0 0 1,0 0-1,0 0 0,0 0 1,0 0-1,0 0 0,0 0 0,0 0 1,0 0-1,0 0 0,0 0 1,1 0-1,-1 0 0,0-1 0,0 1 1,0 0-1,0 0 0,0 0 1,0 0-1,0 0 0,0 0 0,0 0 1,15-32 1150,-11 23-1112,21-46 482,5-12-38,-3 0-1,20-78 1,-16-14 183,-28 130-463,0 0 1,-2 0-1,-4-44 1,2 67-163,1 0 0,-1 0 0,0 0 0,-1 0 0,0 0 0,1 1 0,-2-1 1,1 1-1,-1-1 0,0 1 0,-5-8 0,7 12-48,1 1 1,-1-1-1,1 1 1,-1 0-1,1-1 1,-1 1-1,1 0 1,-1 0-1,0-1 0,1 1 1,-1 0-1,1 0 1,-1 0-1,0 0 1,1 0-1,-1 0 1,1 0-1,-1 0 1,0 0-1,1 0 0,-1 0 1,0 0-1,1 0 1,-1 0-1,1 0 1,-1 1-1,0-1 1,1 0-1,-1 1 0,1-1 1,-1 1-1,-1 0 4,1 0 0,-1 0 0,1 1 0,0-1-1,0 1 1,-1-1 0,1 1 0,0 0 0,0-1 0,-1 4-1,-3 10 18,1 0-1,0 0 1,0 1-1,-2 30 0,2 73-24,4-83 4,2 230-14,2-204-54,3 0-1,18 78 1,-22-126-72,1-1 0,1 1 0,0-1-1,1 0 1,8 15 0,-12-26 79,-1 1 0,1 0 1,1 0-1,-1-1 1,0 1-1,1-1 0,-1 0 1,1 0-1,0 0 0,-1 0 1,7 3-1,-7-4 41,0-1 0,0 1 0,0-1-1,0 1 1,0-1 0,1 0 0,-1 0 0,0 0-1,0 0 1,0 0 0,0-1 0,0 1 0,0-1-1,0 1 1,0-1 0,0 0 0,0 0 0,0 0-1,0 0 1,3-2 0,0 0-50,0-1-1,-1 1 1,1-1-1,5-7 1,21-29-300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2.228"/>
    </inkml:context>
    <inkml:brush xml:id="br0">
      <inkml:brushProperty name="width" value="0.05" units="cm"/>
      <inkml:brushProperty name="height" value="0.05" units="cm"/>
    </inkml:brush>
  </inkml:definitions>
  <inkml:trace contextRef="#ctx0" brushRef="#br0">24 145 11458,'-1'0'90,"0"0"-1,0 0 1,0 1-1,0-1 1,1 0-1,-1 1 1,0-1-1,0 1 1,0-1-1,0 1 0,1-1 1,-1 1-1,0 0 1,1-1-1,-1 1 1,0 0-1,1-1 1,-1 1-1,1 0 1,-1 0-1,1 0 0,0-1 1,-1 1-1,1 0 1,0 0-1,-1 0 1,1 0-1,0 0 1,0 0-1,0 0 1,0 1-1,-5 33 1023,5-28-1071,-1 1 1,2-1-1,-1 1 0,1-1 1,0 0-1,0 1 1,1-1-1,0 0 1,1 0-1,-1 0 0,1 0 1,0-1-1,7 10 1,-9-15-26,0 0-1,0 0 1,0 0 0,0 0 0,0 0 0,0 0-1,0 0 1,0 0 0,0-1 0,1 1 0,-1 0 0,0-1-1,0 1 1,1-1 0,-1 0 0,1 1 0,-1-1-1,0 0 1,1 0 0,-1 0 0,3 0 0,-2 0 11,1-1 0,0 0 1,-1 1-1,1-1 0,-1 0 1,1-1-1,-1 1 0,1 0 1,-1-1-1,3-2 0,4-3 68,-2-1 0,1 1-1,-1-2 1,9-12-1,-14 18-62,31-49 450,-31 48-403,0 0 0,0-1 0,0 1 0,0-1 0,-1 1 0,1-1-1,-1 0 1,-1 0 0,1 0 0,0-5 0,-4 2 315,-2 12-43,-1 12-121,5-14-265,1 0 1,0 0-1,0 0 1,0 0-1,1-1 1,-1 1-1,0 0 1,1 0-1,-1 0 1,1 2-1,0-4 9,-1 1-1,1 0 1,-1-1-1,1 1 1,-1-1-1,1 1 1,-1-1-1,1 1 1,0-1-1,-1 1 1,1-1-1,0 1 1,-1-1 0,1 0-1,0 1 1,0-1-1,-1 0 1,1 0-1,0 0 1,0 1-1,-1-1 1,1 0-1,0 0 1,1 0-1,-1-2 87,-1 1-1,0 0 1,0-1-1,0 1 0,0-1 1,0 1-1,0 0 1,0-1-1,-1 1 1,1 0-1,0-1 0,-1 1 1,1 0-1,-1-1 1,-1-1-1,1-1 76,1 3-73,-1-1 0,1 1 0,0-1 1,0 1-1,-1-1 0,1 0 0,0 1 0,0-1 0,1 1 1,-1-1-1,0 1 0,0-1 0,1 1 0,-1-1 0,1 1 0,0-1 1,-1 1-1,1-1 0,0 1 0,0-1 0,0 1 0,0 0 1,0 0-1,0 0 0,0-1 0,2 0 0,1-1 32,1 1 0,0-1 0,0 1-1,1 0 1,-1 1 0,8-2 0,-1-1-107,4 0-7,3-1-388,36-14 0,-51 18 360,0-1 1,-1 0-1,1 0 0,0 0 0,-1-1 0,1 1 0,-1-1 0,1 0 0,-1 0 0,0 0 1,-1 0-1,1-1 0,0 1 0,3-8 0,3-17-259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2.632"/>
    </inkml:context>
    <inkml:brush xml:id="br0">
      <inkml:brushProperty name="width" value="0.05" units="cm"/>
      <inkml:brushProperty name="height" value="0.05" units="cm"/>
    </inkml:brush>
  </inkml:definitions>
  <inkml:trace contextRef="#ctx0" brushRef="#br0">4 56 14971,'-3'7'1553,"8"-7"-993,7-5-256,5-4 888,2 0-824,2-1-96,1-4-104,-1-2-208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3.098"/>
    </inkml:context>
    <inkml:brush xml:id="br0">
      <inkml:brushProperty name="width" value="0.05" units="cm"/>
      <inkml:brushProperty name="height" value="0.05" units="cm"/>
    </inkml:brush>
  </inkml:definitions>
  <inkml:trace contextRef="#ctx0" brushRef="#br0">204 46 15227,'12'-12'1188,"-9"9"-984,0-1 1,0 1 0,0 0 0,1 0-1,-1 0 1,1 0 0,0 0-1,0 1 1,-1 0 0,6-2 0,-8 4-167,-1 1 1,1-1-1,-1 1 1,0-1-1,1 1 1,-1-1-1,0 1 1,0-1-1,1 1 1,-1-1-1,0 1 1,0 0-1,0-1 1,0 1-1,0-1 1,1 1-1,-1 0 1,0-1-1,-1 1 1,1 0-1,0-1 1,0 1-1,0-1 1,0 1-1,0 0 1,-1-1-1,1 1 1,0-1-1,-1 2 1,-6 15 85,0-1 1,-14 23-1,0 1-85,-20 41-17,-10 19-21,-54 151 0,97-215-540,8-36 528,0 0 0,0 0-1,0 0 1,1 0 0,-1 0-1,0 0 1,0 0 0,0 0-1,0-1 1,0 1 0,0 0-1,0 0 1,0 0-1,0 0 1,0 0 0,0 0-1,0 0 1,0 0 0,0 0-1,0 0 1,0 0 0,1 0-1,-1 0 1,0 0-1,0 0 1,0 0 0,0 0-1,0 0 1,0 0 0,0 0-1,0 0 1,0 0 0,0 0-1,0 0 1,0 0-1,1 0 1,-1 0 0,0 0-1,0 0 1,0 0 0,0 0-1,0 0 1,0 0 0,0 0-1,0 0 1,0 0 0,0 0-1,0 0 1,0 0-1,0 1 1,0-1 0,0 0-1,1 0 1,-1 0 0,0 0-1,0 0 1,9-20-592,16-53-1143,29-145 0,-13 41 1321,-40 174 468,0 0 0,0 0 0,0 0 0,0 0 0,1 0 0,-1 0 0,1 0 0,3-4 0,-4 7-26,-1-1 0,0 1-1,0 0 1,1 0 0,-1-1-1,0 1 1,1 0 0,-1 0 0,0 0-1,1 0 1,-1-1 0,0 1-1,1 0 1,-1 0 0,1 0-1,-1 0 1,0 0 0,1 0 0,-1 0-1,0 0 1,1 0 0,-1 0-1,1 0 1,-1 0 0,0 0-1,1 0 1,-1 0 0,1 1 0,0-1 19,0 1 0,0 0 0,0 0 0,0 0 0,0 0 1,-1 0-1,1 0 0,0 0 0,-1 0 0,1 0 1,0 1-1,-1-1 0,1 2 0,17 47 833,10 55 1,1-1-226,-17-61-431,3-1-1,1-1 0,34 60 1,-48-96-233,-1-4 46,-1 0 1,1 0-1,-1 0 1,1 0-1,0 0 1,-1 0-1,1 0 1,0 0-1,0 0 0,0 0 1,-1 0-1,1-1 1,0 1-1,0 0 1,0-1-1,0 1 1,0 0-1,2 0 1,-3-2-14,0 0 0,0 0 0,0 0 1,0 0-1,-1 0 0,1 1 0,0-1 1,0 0-1,-1 0 0,1 0 0,0 0 0,-1 1 1,1-1-1,-2-1 0,-9-12 35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3.491"/>
    </inkml:context>
    <inkml:brush xml:id="br0">
      <inkml:brushProperty name="width" value="0.05" units="cm"/>
      <inkml:brushProperty name="height" value="0.05" units="cm"/>
    </inkml:brush>
  </inkml:definitions>
  <inkml:trace contextRef="#ctx0" brushRef="#br0">1 85 13651,'6'-3'1312,"9"2"-808,7-4-208,8 1 521,4-2-265,7-4 440,0-3-616,9-7-104,2-3-32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3.878"/>
    </inkml:context>
    <inkml:brush xml:id="br0">
      <inkml:brushProperty name="width" value="0.05" units="cm"/>
      <inkml:brushProperty name="height" value="0.05" units="cm"/>
    </inkml:brush>
  </inkml:definitions>
  <inkml:trace contextRef="#ctx0" brushRef="#br0">225 5 14803,'-1'-1'67,"0"1"0,0-1 0,0 1 0,0-1 0,0 1 0,-1 0 0,1-1 0,0 1-1,0 0 1,0 0 0,0 0 0,0 0 0,0 0 0,0 0 0,0 0 0,-1 0 0,1 0 0,0 1 0,0-1 0,0 0 0,0 1-1,0-1 1,0 0 0,0 1 0,0 0 0,0-1 0,-1 1 0,-28 23 257,28-22-219,-14 14 23,0 1 0,1 1-1,2 0 1,-1 1 0,2 0-1,1 1 1,0 1 0,1 0-1,2 0 1,0 0 0,1 1-1,1 1 1,1-1 0,1 1-1,1 0 1,1-1-1,2 34 1,0-48-106,1 1 0,0-1 0,1 0 1,0 0-1,0 0 0,1 0 0,0 0 0,0 0 0,1-1 0,0 1 0,0-1 0,1 0 0,8 10 1,-10-13 11,1-1 0,0 0 0,0 0 0,0 0 1,0 0-1,0 0 0,1-1 0,-1 1 1,1-1-1,-1-1 0,1 1 0,0-1 1,0 1-1,0-1 0,0-1 0,0 1 0,0-1 1,0 0-1,0 0 0,0 0 0,0-1 1,0 1-1,8-3 0,-4 0 49,0 0-1,0-1 1,0 0 0,-1 0 0,1-1-1,-1 0 1,0-1 0,-1 0-1,11-9 1,-15 12-47,-1 0 0,1 0 0,-1 0 1,0 0-1,0 0 0,0 0 0,0 0 0,-1-1 0,1 1 0,-1-1 0,2-7 0,-3 9-17,0-1 0,1 1-1,-2-1 1,1 1-1,0-1 1,0 1 0,-1-1-1,0 1 1,1-1-1,-1 1 1,0-1 0,0 1-1,0 0 1,-1 0-1,1-1 1,0 1 0,-1 0-1,1 0 1,-4-2-1,1-1 11,-1 1 1,0 0-1,-1 0 0,1 0 0,0 1 0,-1 0 0,0 0 0,0 1 0,0-1 0,-11-2 0,8 3-41,-1 0-1,0 1 1,1 0 0,-1 0-1,0 1 1,-14 1 0,62-31-403,2-1 171,-26 19 101,0 1 0,1 0 0,19-9 0,-33 19 133,-1 1 0,1-1 1,0 1-1,-1 0 0,1-1 1,0 1-1,-1 0 0,1 0 1,0-1-1,0 1 0,-1 0 0,1 0 1,0 0-1,0 0 0,-1 0 1,1 0-1,0 0 0,0 0 0,-1 0 1,1 1-1,0-1 0,-1 0 1,1 0-1,0 1 0,0-1 0,-1 0 1,1 1-1,-1-1 0,1 1 1,0-1-1,-1 0 0,1 1 1,-1 0-1,1-1 0,-1 1 0,1-1 1,-1 1-1,1 0 0,-1-1 1,0 1-1,1 0 0,-1-1 0,0 1 1,0 0-1,0-1 0,1 1 1,-1 0-1,0 0 0,0-1 1,0 1-1,0 1 0,0 6-17,1 1 0,-1-1 0,-3 16 0,2-13 13,-4 46 32,1-31 3,2 1 0,1-1-1,3 43 1,-2-68-53,0 1 0,0 0-1,0-1 1,1 1 0,-1 0-1,0-1 1,1 1 0,-1-1-1,1 1 1,0-1 0,-1 1-1,1-1 1,0 0 0,0 1-1,0-1 1,0 0 0,0 1-1,0-1 1,0 0 0,0 0-1,3 2 1,-4-3 15,1 0 0,0 0 0,-1 0 0,1 0 0,0 0 0,-1 0 0,1 0 0,-1 0 0,1 0 0,0-1 0,-1 1 0,1 0 0,-1 0 0,1 0 0,-1-1 0,1 1 0,-1 0 0,1-1 0,-1 1 0,2-1 0,12-18-77,1-14-152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6:14.270"/>
    </inkml:context>
    <inkml:brush xml:id="br0">
      <inkml:brushProperty name="width" value="0.05" units="cm"/>
      <inkml:brushProperty name="height" value="0.05" units="cm"/>
    </inkml:brush>
  </inkml:definitions>
  <inkml:trace contextRef="#ctx0" brushRef="#br0">119 2 16131,'-1'-1'50,"1"1"0,-1 0 1,0 0-1,1 0 0,-1 0 0,0 0 0,1 0 0,-1 0 0,0 0 0,1 0 0,-1 0 0,0 0 0,1 0 0,-1 1 0,0-1 0,1 0 0,-1 0 0,1 1 0,-1-1 0,1 0 0,-1 1 0,0-1 0,1 1 0,-1-1 0,1 1 0,0-1 0,-1 1 0,1-1 0,-1 1 0,1-1 0,-1 1 0,-13 24 91,12-21-10,-12 25 96,1 1 0,1 1-1,1 0 1,2 1 0,1 0 0,2 0 0,1 0 0,2 1-1,1 0 1,2 48 0,2-70-192,0 0 0,0 0-1,1 1 1,0-1 0,1-1 0,0 1-1,1-1 1,0 1 0,11 15-1,-14-23-24,0 0-1,0-1 0,1 1 0,-1 0 0,1-1 0,0 1 0,0-1 1,0 0-1,0 0 0,0 0 0,0-1 0,1 1 0,-1-1 0,5 2 0,-5-3-2,0 1-1,1-1 0,-1 0 0,0-1 0,0 1 1,0 0-1,1-1 0,-1 0 0,0 1 0,0-1 0,0 0 1,0-1-1,0 1 0,0-1 0,-1 1 0,1-1 1,0 0-1,-1 0 0,3-2 0,1-2 5,0 0 0,0-1 0,0 0 0,-1 0 1,0 0-1,-1-1 0,1 0 0,-2 1 0,1-2 0,-1 1 0,0 0 0,-1 0 0,2-11 0,-3 15-2,0-1 0,-1 1 0,0 0 0,0-1 0,0 1 0,0 0-1,-1-1 1,1 1 0,-1 0 0,0 0 0,-1 0 0,-2-6 0,3 7-2,-1 0 1,0 1-1,0-1 1,0 1-1,0 0 1,0-1-1,0 1 1,-1 0-1,1 0 1,-1 1-1,1-1 1,-1 0 0,0 1-1,0 0 1,0-1-1,0 1 1,0 0-1,-6-1 1,5 2 2,-1-1 0,0 1 0,0 0 0,0 0 0,0 0 0,1 1 0,-1-1 0,0 1 1,0 0-1,1 1 0,-6 1 0,7-2-7,0 1 1,0-1-1,1 0 0,-1 1 1,1-1-1,-1 1 0,1 0 1,-1 0-1,1 0 1,0 0-1,0 0 0,0 1 1,0-1-1,0 0 0,1 1 1,-1 0-1,1-1 1,-2 5-1,3-6-3,0-1 0,-1 1 1,1 0-1,0-1 0,0 1 0,0 0 1,0 0-1,0-1 0,0 1 0,0 0 1,0 0-1,0-1 0,0 1 0,1 0 0,-1 0 1,0-1-1,0 1 0,1 0 0,-1-1 1,0 1-1,1 0 0,-1-1 0,1 1 1,-1-1-1,1 1 0,-1-1 0,1 1 1,-1-1-1,1 1 0,0-1 0,-1 1 0,1-1 1,-1 0-1,1 1 0,0-1 0,0 0 1,-1 0-1,1 1 0,0-1 0,-1 0 1,1 0-1,0 0 0,0 0 0,1 0 1,2 0 1,0 0 1,0 0 0,0 0-1,0 0 1,0-1 0,0 0-1,4-1 1,5-3 4,0-2-1,0 0 1,-1 0 0,-1-1-1,1 0 1,-1-1 0,-1 0-1,11-12 1,8-5 0,-29 26-7,0-1 0,0 1 0,0 0 0,1-1 0,-1 1 0,0 0 0,1-1 0,-1 1-1,0 0 1,1 0 0,-1-1 0,0 1 0,1 0 0,-1 0 0,0 0 0,1 0 0,-1-1 0,0 1 0,1 0 0,-1 0 0,1 0 0,-1 0 0,0 0 0,1 0 0,-1 0 0,1 0 0,-1 0 0,0 0 0,1 0 0,-1 0 0,1 1 0,-1-1 0,1 0 0,2 14 0,-11 30 7,7-37-1,-7 30-258,1 0 1,3 1-1,0 0 1,3 0-1,1 0 1,8 62-1,-4-80-144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5.790"/>
    </inkml:context>
    <inkml:brush xml:id="br0">
      <inkml:brushProperty name="width" value="0.05" units="cm"/>
      <inkml:brushProperty name="height" value="0.05" units="cm"/>
    </inkml:brush>
  </inkml:definitions>
  <inkml:trace contextRef="#ctx0" brushRef="#br0">388 98 13539,'4'-5'460,"1"-1"0,-1 0 0,0-1 1,0 1-1,-1-1 0,4-10 0,-6 16-396,0 0 0,-1-1 0,0 1 0,1 0-1,-1 0 1,0 0 0,1-1 0,-1 1 0,0 0 0,0 0-1,0 0 1,0-1 0,0 1 0,0 0 0,0 0 0,-1-1-1,1 1 1,0 0 0,-1 0 0,1 0 0,-1-1-1,1 1 1,-1 0 0,0 0 0,1 0 0,-1 0 0,0 0-1,0 0 1,0 0 0,0 1 0,1-1 0,-1 0 0,0 0-1,-1 1 1,1-1 0,0 0 0,0 1 0,0-1 0,0 1-1,0 0 1,-1-1 0,1 1 0,0 0 0,0 0 0,0-1-1,-3 1 1,-9 0-2,0 0-1,0 0 0,-1 1 1,1 1-1,0 0 0,1 1 1,-1 0-1,0 1 0,1 1 1,0 0-1,0 0 1,0 1-1,-11 8 0,7-4-62,1 1 0,0 1-1,1 0 1,0 1-1,1 0 1,0 2 0,1-1-1,-15 25 1,17-21 4,0 0 0,2 1 1,0 0-1,1 1 0,2 0 0,-1 0 1,2 0-1,1 0 0,1 1 0,-1 22 0,4-32 0,-1 1-1,1-1 1,1 0-1,0 1 0,1-1 1,0 0-1,0 0 1,9 17-1,-8-21-1,0-1-1,0 1 1,1-1 0,0 0 0,0 0-1,0 0 1,1-1 0,-1 0-1,2 0 1,-1 0 0,0-1-1,1 0 1,12 6 0,-7-6 8,1 0 1,0-1 0,0 0-1,0-1 1,0-1-1,0 0 1,0-1 0,0 0-1,0-1 1,0 0-1,0-1 1,0 0-1,0-1 1,-1-1 0,1 0-1,-1-1 1,14-7-1,-17 7 3,0 0-1,0 0 0,-1-1 1,1 0-1,-1-1 0,-1 0 1,1 0-1,-1 0 0,-1-1 1,7-9-1,-9 10-7,0 1 0,-1-1 1,0 1-1,0-1 0,-1 0 0,0 0 1,0 0-1,-1-1 0,1 1 1,-2 0-1,1 0 0,-1-1 0,0 1 1,0-1-1,-2-6 0,1 9 10,-1 1 0,1 0 1,-1-1-1,0 1 0,-3-7 0,-6 1 31,10 10-44,1 0-1,-1 0 1,1 0-1,-1 0 1,1 0 0,-1 0-1,1 0 1,0 0-1,-1 0 1,1 0 0,-1 1-1,1-1 1,-1 0 0,1 0-1,0 0 1,-1 1-1,1-1 1,0 0 0,-1 1-1,1-1 1,0 0-1,-1 0 1,1 1 0,0-1-1,-1 1 1,1-1-1,0 0 1,0 1 0,0-1-1,-1 1 1,1-1 0,-1 2-4,1-1 0,-1 1 1,1-1-1,-1 0 1,1 1-1,0-1 1,-1 1-1,1-1 0,0 1 1,0-1-1,0 1 1,0-1-1,0 1 1,0-1-1,1 0 1,-1 1-1,0-1 0,1 1 1,-1-1-1,1 1 1,-1-1-1,1 0 1,0 1-1,0-1 1,-1 0-1,1 0 0,0 0 1,0 0-1,0 0 1,2 2-1,1 0-9,0 1 0,1-1 0,-1 0 1,1 0-1,0-1 0,9 4 0,-12-5 12,0 1-1,0-1 1,-1 0 0,1 0 0,0 1-1,0-1 1,-1 1 0,1 0-1,-1-1 1,1 1 0,-1 0 0,0 0-1,0 0 1,1 0 0,-1 0 0,-1 0-1,1 0 1,1 4 0,7 45 1,-7-37-23,0 9-210,-2-15 351,1 0 1,0-1-1,0 1 1,1 0-1,0-1 1,0 1-1,1-1 1,5 10-1,-8-17-113,0 1 1,0-1-1,1 1 0,-1-1 0,0 0 0,1 1 0,-1-1 0,0 1 0,1-1 0,-1 0 0,1 1 0,-1-1 1,1 0-1,-1 0 0,0 1 0,1-1 0,-1 0 0,1 0 0,0 0 0,0 1 0,8-8 164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6.129"/>
    </inkml:context>
    <inkml:brush xml:id="br0">
      <inkml:brushProperty name="width" value="0.05" units="cm"/>
      <inkml:brushProperty name="height" value="0.05" units="cm"/>
    </inkml:brush>
  </inkml:definitions>
  <inkml:trace contextRef="#ctx0" brushRef="#br0">1 0 15995,'8'12'1457,"-2"12"-1145,-3 15-160,4 5 688,2 10-544,2 1-136,2-2-296,1-4-192,-1-12-384,-1-3-208,-5-15 672,-4-5-192,-8-17-153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6.485"/>
    </inkml:context>
    <inkml:brush xml:id="br0">
      <inkml:brushProperty name="width" value="0.05" units="cm"/>
      <inkml:brushProperty name="height" value="0.05" units="cm"/>
    </inkml:brush>
  </inkml:definitions>
  <inkml:trace contextRef="#ctx0" brushRef="#br0">0 223 15027,'4'-11'264,"0"0"0,0 1 0,1 0 0,1 0 0,0 0 0,0 0 0,1 1 0,0 0 0,0 0 0,1 1 0,0 0 0,1 1 0,17-13 0,-9 8 25,0 2 0,1 0-1,1 0 1,-1 2 0,1 0 0,38-9-1,-49 15-255,0 1-1,0 0 1,0 0-1,0 0 1,0 1-1,0 0 0,1 1 1,-1 0-1,0 0 1,0 1-1,11 3 1,-15-3-26,0 0 1,-1 0-1,1 0 1,0 0 0,-1 0-1,0 1 1,1-1 0,-1 1-1,0 0 1,0 0-1,-1 0 1,1 1 0,-1-1-1,1 1 1,-1-1 0,0 1-1,-1 0 1,1 0-1,0 0 1,-1 0 0,0 0-1,0 0 1,1 6 0,-1 2 0,-1-1 1,0 1 0,0-1 0,-1 1-1,0-1 1,-1 0 0,-1 0-1,0 0 1,0 0 0,-7 16 0,-6 6 57,-38 58 1,45-77-60,9-14-5,0 0 0,-1 1 1,1-1-1,0 0 0,0 1 1,0-1-1,0 0 0,0 1 1,0-1-1,0 0 1,0 1-1,0-1 0,0 0 1,0 1-1,0-1 0,0 0 1,0 1-1,0-1 0,0 0 1,0 1-1,0-1 1,0 0-1,0 0 0,0 1 1,1-1-1,-1 0 0,0 1 1,0-1-1,0 0 0,1 0 1,-1 1-1,0-1 0,0 0 1,1 0-1,-1 1 1,0-1-1,0 0 0,1 0 1,-1 0-1,0 0 0,1 0 1,-1 1-1,0-1 0,1 0 1,-1 0-1,0 0 0,1 0 1,-1 0-1,0 0 1,1 0-1,-1 0 0,0 0 1,1 0-1,-1 0 0,0 0 1,1 0-1,-1-1 0,1 1 1,30-1 0,-21 0 1,7 2-113,0 0 0,1 1 0,-1 2-1,-1-1 1,1 2 0,17 7 0,5 0-855,-34-11 870,0 1 1,0-1-1,0 0 1,1-1-1,-1 1 1,10-1-1,4-5-354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36.633"/>
    </inkml:context>
    <inkml:brush xml:id="br0">
      <inkml:brushProperty name="width" value="0.05" units="cm"/>
      <inkml:brushProperty name="height" value="0.05" units="cm"/>
      <inkml:brushProperty name="color" value="#E71224"/>
    </inkml:brush>
  </inkml:definitions>
  <inkml:trace contextRef="#ctx0" brushRef="#br0">1 1 24575,'150'-1'0,"504"10"0,410 89-1325,-85 28 690,-969-125 639,117 12 974,131-4 0,51 3-978,-259-8 0,63 0 0,-58-2 0,86 12 0,-84-8 0,0-1 0,87-5 0,-67-2 0,1812 1 0,-1537-17 0,-316 15 0,70-8 0,96-3 0,31 2 0,10 0 0,-228 11-153,-1 0 0,1-1 0,18-5 0,-24 5-600,9-3-6073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1.436"/>
    </inkml:context>
    <inkml:brush xml:id="br0">
      <inkml:brushProperty name="width" value="0.05" units="cm"/>
      <inkml:brushProperty name="height" value="0.05" units="cm"/>
    </inkml:brush>
  </inkml:definitions>
  <inkml:trace contextRef="#ctx0" brushRef="#br0">104 692 10418,'12'-22'1095,"-3"6"-51,0 0 1,-1 0-1,-1-1 1,8-30 0,-15 34-180,-6 12-111,-10 16-110,-5 18-521,1 0 1,1 1-1,2 1 1,1 1 0,-10 37-1,21-58-125,0 1-1,1-1 0,1 1 1,-2 24-1,5-39 3,0 0 1,0 1 0,-1-1-1,1 0 1,0 0-1,0 0 1,1 1 0,-1-1-1,0 0 1,0 0-1,1 0 1,-1 0 0,0 0-1,1 0 1,-1 1-1,1-1 1,-1 0 0,1 0-1,0 0 1,-1-1-1,1 1 1,0 0 0,0 0-1,0 0 1,0 0-1,0-1 1,0 1 0,0 0-1,0-1 1,0 1-1,0-1 1,0 1 0,0-1-1,0 0 1,0 1-1,0-1 1,2 0-1,1 0 0,1 0 0,-1-1 0,0 0-1,0 1 1,0-2 0,1 1-1,-1 0 1,6-4 0,19-10-23,-2-1 0,0-1 0,29-24 0,69-68-127,-122 107 147,-1 0-2,48-42-220,-3-2 0,65-80-1,-101 109 127,-11 12-50,-23 26-85,-11 21 181,2 1 1,-30 53-1,54-84 80,0 1-1,2 1 0,-1-1 1,-8 29-1,15-41-20,-1 1 0,0 0 0,1 0-1,0-1 1,0 1 0,-1 0 0,1 0-1,0-1 1,0 1 0,1 0 0,-1 0-1,0 0 1,0-1 0,1 1 0,-1 0 0,1-1-1,0 1 1,-1 0 0,1-1 0,2 3-1,-2-3 1,0 0 0,0 0 0,0-1 0,1 1 0,-1-1 0,0 1 0,1-1-1,-1 1 1,0-1 0,1 1 0,-1-1 0,1 0 0,-1 0 0,1 0 0,-1 0 0,0 0 0,1 0-1,-1 0 1,3-1 0,5-2 18,1 0 0,-1 0 0,-1 0 0,1-2 0,0 1 0,12-9 0,210-163 129,-208 158-151,57-50-87,84-92 1,55-86-233,-206 230 297,0 2-14,-1 0 0,-1 0-1,18-30 1,-29 43 31,1 0 1,-1 0-1,1 0 1,-1 0-1,0 0 1,0 0-1,1 1 1,-1-1-1,0 0 1,0 0-1,0 0 1,0 0-1,0 0 1,0 0-1,0 0 1,0 0-1,0 0 1,-1-2-1,1 3 4,-1 0-1,1-1 0,-1 1 0,1 0 1,-1-1-1,1 1 0,-1 0 0,1 0 1,-1 0-1,1-1 0,-1 1 1,0 0-1,1 0 0,-1 0 0,1 0 1,-1 0-1,1 0 0,-1 0 0,1 0 1,-1 0-1,1 0 0,-1 1 0,0-1 1,1 0-1,-1 0 0,1 0 0,-1 1 1,1-1-1,-1 0 0,1 1 0,0-1 1,-1 0-1,0 1 0,-20 14 67,1 0 1,0 1-1,1 1 0,-22 26 0,16-17 25,-145 166 606,148-163-566,2 1-1,0 0 1,3 2 0,0 0 0,-12 38 0,23-53-114,1 0 0,1 0-1,1 0 1,0 1 0,1-1 0,1 1 0,1 0 0,0 0 0,2-1 0,0 1 0,5 22 0,-4-31-48,-1-1 0,1 1 0,0-1 0,1 0 0,0 0 0,0 0 0,0-1 0,1 1 0,1-1 0,-1 0 0,1-1 0,0 0 0,1 1 0,-1-2 0,1 1 0,0-1 0,1 0 0,-1-1 0,1 1 0,0-1 0,0-1 0,0 0 0,1 0 0,10 2 0,-10-3-36,0 0 0,0-1 0,0 0 1,0 0-1,0-1 0,0 0 0,0-1 0,0 0 1,0 0-1,0-1 0,0 0 0,-1 0 0,1-1 1,-1-1-1,1 1 0,-1-1 0,0-1 0,-1 1 1,1-1-1,-1-1 0,0 1 0,0-1 0,0-1 0,-1 1 1,0-1-1,0 0 0,-1 0 0,7-12 0,10-39-188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6.920"/>
    </inkml:context>
    <inkml:brush xml:id="br0">
      <inkml:brushProperty name="width" value="0.05" units="cm"/>
      <inkml:brushProperty name="height" value="0.05" units="cm"/>
    </inkml:brush>
  </inkml:definitions>
  <inkml:trace contextRef="#ctx0" brushRef="#br0">246 25 16988,'0'-1'75,"0"0"1,0 0-1,0-1 1,0 1-1,0 0 1,0 0-1,0 0 1,0 0-1,0 0 1,-1 0-1,1 0 1,0 0-1,-1 1 1,1-1-1,-1 0 1,1 0-1,-1 0 1,1 0-1,-1 0 1,0 1-1,1-1 1,-2-1-1,1 2-35,0 0-1,0-1 0,0 1 0,0 0 0,0 0 0,0 0 1,0 0-1,0 0 0,0 0 0,0 0 0,0 0 1,0 0-1,0 1 0,1-1 0,-1 0 0,0 1 0,0-1 1,0 0-1,-1 1 0,-5 4 109,1-1 0,-1 1-1,1 0 1,-9 9 0,-22 26 7,2 1 0,-36 55 0,68-92-157,0 0-2,-1 1 0,1 0 0,0 0-1,0 0 1,1 0 0,-1 0 0,1 1 0,0-1 0,1 1 0,-1-1 0,0 11-1,2-15 4,0-1-1,0 1 1,0 0 0,0-1-1,0 1 1,0-1-1,1 1 1,-1-1-1,0 1 1,0-1-1,1 1 1,-1-1-1,0 1 1,1-1-1,-1 1 1,0-1-1,1 1 1,-1-1-1,1 0 1,-1 1 0,1-1-1,-1 0 1,1 1-1,-1-1 1,2 1-1,18 2-54,29-9-101,-40 4 102,16-1-51,-5-2-110,1 2-1,1 1 1,-1 0-1,0 2 1,0 0 0,30 5-1,-48-5 183,0 1 0,0 0-1,0 0 1,1 0-1,-1 0 1,-1 1-1,1-1 1,0 1 0,0 0-1,0 0 1,-1 0-1,1 0 1,-1 0 0,0 0-1,0 1 1,1-1-1,-2 1 1,1 0-1,0 0 1,0-1 0,-1 1-1,1 0 1,-1 0-1,0 0 1,0 0-1,0 1 1,-1-1 0,1 0-1,-1 0 1,0 1-1,0 5 1,0-4 130,-1 1 0,1-1 1,-1 1-1,-1-1 0,1 0 0,-1 0 1,0 1-1,0-1 0,0 0 0,-1-1 0,0 1 1,0 0-1,0-1 0,0 0 0,-1 1 0,0-1 1,0-1-1,-5 5 0,-1-2 29,0 0-1,0-1 1,0-1-1,0 0 1,-1 0 0,0-1-1,0 0 1,0-1-1,0 0 1,0-1 0,-18 0-1,29-1-135,0 1 1,-1-1-1,1 0 0,-1 0 0,1 0 0,0 0 1,-1 0-1,1 0 0,-1 0 0,1 0 0,-1 0 0,1 0 1,-1 0-1,1 0 0,0 0 0,-1 0 0,1-1 1,-1 1-1,1 0 0,0 0 0,-1 0 0,1-1 1,0 1-1,-1 0 0,1 0 0,0-1 0,-1 1 1,1 0-1,0-1 0,-1 1 0,1 0 0,0-1 1,0 1-1,0-1 0,-1 1 0,1 0 0,0-1 1,0 0-1,1-6-319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7.840"/>
    </inkml:context>
    <inkml:brush xml:id="br0">
      <inkml:brushProperty name="width" value="0.05" units="cm"/>
      <inkml:brushProperty name="height" value="0.05" units="cm"/>
    </inkml:brush>
  </inkml:definitions>
  <inkml:trace contextRef="#ctx0" brushRef="#br0">138 1 15187,'0'4'353,"0"0"0,-1-1 0,1 1 1,-1 0-1,1 0 0,-1 0 0,-2 5 0,-32 99 875,-59 178-886,91-281-1848,4-13 592,7-29 143,-1 5 305,2-11-272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8.229"/>
    </inkml:context>
    <inkml:brush xml:id="br0">
      <inkml:brushProperty name="width" value="0.05" units="cm"/>
      <inkml:brushProperty name="height" value="0.05" units="cm"/>
    </inkml:brush>
  </inkml:definitions>
  <inkml:trace contextRef="#ctx0" brushRef="#br0">20 2 16251,'0'0'32,"1"0"-1,-1 0 1,0 0-1,0-1 0,0 1 1,0 0-1,0 0 0,0 0 1,1 0-1,-1 0 0,0 0 1,0 0-1,0 0 0,0 0 1,0-1-1,1 1 0,-1 0 1,0 0-1,0 0 0,0 0 1,1 0-1,-1 0 1,0 0-1,0 0 0,0 0 1,0 0-1,1 0 0,-1 0 1,0 0-1,0 0 0,0 1 1,0-1-1,1 0 0,-1 0 1,0 0-1,0 0 0,0 0 1,0 0-1,0 0 0,1 0 1,-1 1-1,0-1 1,0 0-1,0 0 0,0 0 1,0 0-1,0 0 0,0 1 1,1-1-1,3 15 757,0 29-181,-3-34-295,2 28-77,2 0 0,10 39 0,-12-65-354,1 1 0,0-1 0,0 0-1,2 0 1,-1-1 0,2 1 0,0-1-1,0 0 1,16 18 0,-8-16-1366,-14-13 1056,-1 0-11,-4-3-114</inkml:trace>
  <inkml:trace contextRef="#ctx0" brushRef="#br0" timeOffset="1">3 262 15083,'-3'-2'1425,"8"-1"-889,2 2-176,7-3 640,3-2-184,8 1-336,0 1-192,1-2-608,-1 1 1400,-5-4-1000,0 1-16,-5-1 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8.647"/>
    </inkml:context>
    <inkml:brush xml:id="br0">
      <inkml:brushProperty name="width" value="0.05" units="cm"/>
      <inkml:brushProperty name="height" value="0.05" units="cm"/>
    </inkml:brush>
  </inkml:definitions>
  <inkml:trace contextRef="#ctx0" brushRef="#br0">1 125 14931,'0'13'1465,"17"-15"-849,6-8-200,11-8 712,8-2-280,9-2-232,4 1-64,-1 2-320,-5 2-200,-8 10-464,-3 5-256,-21 6 536,-11 6-144,-21 0-96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9.054"/>
    </inkml:context>
    <inkml:brush xml:id="br0">
      <inkml:brushProperty name="width" value="0.05" units="cm"/>
      <inkml:brushProperty name="height" value="0.05" units="cm"/>
    </inkml:brush>
  </inkml:definitions>
  <inkml:trace contextRef="#ctx0" brushRef="#br0">0 92 15771,'30'-5'1753,"11"-1"-1209,7-6-240,7 0 672,1-1-632,-5 0-368,-1 3 136,-8 1-128,-16-2-200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29.798"/>
    </inkml:context>
    <inkml:brush xml:id="br0">
      <inkml:brushProperty name="width" value="0.05" units="cm"/>
      <inkml:brushProperty name="height" value="0.05" units="cm"/>
    </inkml:brush>
  </inkml:definitions>
  <inkml:trace contextRef="#ctx0" brushRef="#br0">298 56 15283,'1'-8'470,"0"4"-227,0-1 0,-1 0 0,0 0 0,0 0 0,-1-6 0,1 10-210,0 0 1,-1 1-1,1-1 1,0 1-1,0-1 1,-1 0-1,1 1 1,0-1-1,-1 1 1,1-1-1,0 1 1,-1-1-1,1 1 1,-1-1 0,1 1-1,-1 0 1,1-1-1,-1 1 1,1 0-1,-1-1 1,1 1-1,-1 0 1,0-1-1,1 1 1,-1 0-1,0 0 1,1 0-1,-1 0 1,1 0-1,-1 0 1,0 0 0,1 0-1,-1 0 1,0 0-1,1 0 1,-1 0-1,0 0 1,1 0-1,-1 1 1,1-1-1,-1 0 1,0 0-1,1 1 1,-1-1-1,1 0 1,-1 1 0,0 0-1,-7 3 166,0 1 0,0 0-1,1 1 1,0-1 0,0 2 0,-9 9 0,-36 47 43,43-52-189,-14 20-42,1 1-1,1 1 1,-27 58 0,41-75-18,1 1 1,0 0 0,1 0-1,1 1 1,0-1-1,1 1 1,1 0-1,1-1 1,1 1-1,1 21 1,0-32 4,0 0 0,1 0-1,0 0 1,0 0 0,0-1-1,0 1 1,1-1 0,0 0 0,1 0-1,0 0 1,-1 0 0,2 0 0,6 7-1,-7-10 1,-1 0-1,1 0 1,0 0-1,0-1 1,0 1-1,0-1 0,0 0 1,1-1-1,-1 1 1,1-1-1,-1 1 1,1-1-1,-1-1 1,1 1-1,-1-1 0,1 1 1,0-1-1,-1-1 1,1 1-1,0-1 1,4-1-1,3-1-7,-1-1 1,1 0-1,-1-1 0,0 0 1,0-1-1,-1 0 0,1-1 1,-2 0-1,1-1 0,-1 0 1,15-15-1,-19 17 13,1 0-1,-1-1 1,0 1 0,0-1-1,-1 0 1,1-1 0,-2 1-1,1-1 1,-1 0 0,0 0-1,-1 0 1,0 0 0,0 0-1,-1 0 1,0 0 0,0-1-1,-1-15 1,-1 20 2,0 0 0,0 1 0,-1-1-1,1 0 1,-1 1 0,1 0 0,-1-1 0,0 1 0,-1 0 0,1 0 0,0 0-1,-1 0 1,0 0 0,1 1 0,-1-1 0,0 1 0,0-1 0,-1 1-1,1 0 1,0 1 0,-1-1 0,1 1 0,-1-1 0,-6-1 0,7 2-2,0 1 1,-1-1 0,1 0 0,-1 1-1,1 0 1,-1 0 0,1 0-1,0 0 1,-1 0 0,1 1-1,-1-1 1,1 1 0,0 0 0,-1 0-1,1 0 1,0 1 0,0-1-1,0 1 1,0 0 0,0-1-1,0 1 1,0 1 0,1-1 0,-1 0-1,1 1 1,-1-1 0,-1 4-1,3-5-3,0 0 0,0 1 0,1-1 0,-1 0-1,0 0 1,1 1 0,-1-1 0,1 0-1,-1 1 1,1-1 0,0 1 0,0-1 0,-1 1-1,1-1 1,0 0 0,0 1 0,0-1-1,1 1 1,-1-1 0,0 1 0,1-1-1,-1 0 1,0 1 0,1-1 0,0 0 0,-1 1-1,1-1 1,0 0 0,1 2 0,0-1-1,0 0 1,0 0-1,0 0 1,1-1-1,-1 1 1,0-1 0,1 0-1,-1 1 1,1-1-1,-1 0 1,1-1-1,0 1 1,-1 0-1,6 0 1,2-1-5,-1 1 1,1-2-1,-1 1 0,0-1 1,1-1-1,-1 0 0,0 0 1,0-1-1,0 0 0,13-6 1,6-6-147,47-32 0,-34 20-124,-40 26 261,-1 1 0,1-1 0,-1 1 1,1 0-1,-1-1 0,1 1 0,0 0 0,-1-1 1,1 1-1,-1 0 0,1 0 0,0 0 0,-1-1 1,1 1-1,0 0 0,-1 0 0,1 0 0,-1 0 0,1 0 1,0 0-1,-1 0 0,1 1 0,0-1 0,-1 0 1,1 0-1,0 1 0,0-1 2,0 1-1,-1 0 1,1 0-1,-1 0 1,0-1-1,1 1 1,-1 0-1,1 0 1,-1 0-1,0 0 1,0 0-1,0-1 1,1 1 0,-1 0-1,0 0 1,0 2-1,-1 7-42,0 0 0,-4 19 0,3-17 11,1-1 10,-4 17-94,2 0 0,1 0 0,1 0 0,4 37 0,-3-64 121,-1-1 0,1 1 0,0 0 0,1-1 1,-1 1-1,0 0 0,0 0 0,0-1 1,0 1-1,0-1 0,1 1 0,-1 0 0,0-1 1,0 1-1,1 0 0,-1-1 0,1 1 1,-1-1-1,0 1 0,1-1 0,-1 1 0,1-1 1,-1 1-1,1-1 0,-1 0 0,1 1 1,0-1-1,-1 0 0,1 1 0,-1-1 0,1 0 1,0 0-1,-1 0 0,1 1 0,1-1 1,9-8-161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0.226"/>
    </inkml:context>
    <inkml:brush xml:id="br0">
      <inkml:brushProperty name="width" value="0.05" units="cm"/>
      <inkml:brushProperty name="height" value="0.05" units="cm"/>
    </inkml:brush>
  </inkml:definitions>
  <inkml:trace contextRef="#ctx0" brushRef="#br0">0 1 14643,'12'17'1344,"-1"-1"-823,2 4-145,4 9 432,0 5-96,2 5-112,0 2-88,-4 2-192,0-1-104,-1-3-144,-2-4-120,-2-9-208,0-6-136,-3-13 512,-3-5-192,0-9-56,-2-6-40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0.647"/>
    </inkml:context>
    <inkml:brush xml:id="br0">
      <inkml:brushProperty name="width" value="0.05" units="cm"/>
      <inkml:brushProperty name="height" value="0.05" units="cm"/>
    </inkml:brush>
  </inkml:definitions>
  <inkml:trace contextRef="#ctx0" brushRef="#br0">1 155 15507,'174'-94'4754,"-147"82"-4448,1 1-1,0 1 1,1 2 0,45-8 0,-65 14-280,0 2 0,1-1 0,-1 1 0,1 0 0,-1 1 0,1 0 0,-1 0 0,16 6 0,-22-6-29,0 0 0,1 0 1,-1 1-1,0 0 0,0 0 1,0 0-1,0 0 1,0 0-1,0 0 0,-1 1 1,1-1-1,-1 1 0,0 0 1,1 0-1,-1 0 1,-1 0-1,1 0 0,0 0 1,-1 1-1,1-1 0,-1 0 1,0 1-1,0-1 1,-1 1-1,1 5 0,0-2 0,-1 1-1,-1-1 0,1 0 0,-1 1 0,0-1 1,-1 1-1,0-1 0,0 0 0,-1 0 0,0 0 1,0 0-1,0-1 0,-1 1 0,-8 10 1,-5 5 93,-2-1 1,-32 30-1,47-48-69,3-2-16,1-1 0,-1 1 0,1-1 0,-1 1 0,1-1 0,-1 1 0,1-1 0,-1 1-1,1 0 1,0-1 0,-1 1 0,1 0 0,0-1 0,-1 1 0,1 0 0,0-1 0,0 1-1,0 0 1,0 0 0,0-1 0,-1 1 0,1 0 0,1 0 0,-1-1 0,0 2 0,1 0-5,-1-1 0,1 0 0,0 0 1,-1 0-1,1 0 0,0 0 0,0 0 1,0 0-1,0 0 0,0 0 1,0-1-1,0 1 0,2 1 0,7 3-67,0-1 0,0 0 0,13 2-1,-10-2-86,90 23 463,-84-24-324,1 2 35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1.067"/>
    </inkml:context>
    <inkml:brush xml:id="br0">
      <inkml:brushProperty name="width" value="0.05" units="cm"/>
      <inkml:brushProperty name="height" value="0.05" units="cm"/>
    </inkml:brush>
  </inkml:definitions>
  <inkml:trace contextRef="#ctx0" brushRef="#br0">84 0 15675,'-11'15'440,"1"0"-1,0 0 0,1 1 0,-12 27 1,17-32-370,0 0 0,0 0 0,1 0 1,1 1-1,-1 0 0,2-1 0,0 1 1,0 13-1,1-23-71,1-1 0,-1 1 0,0-1-1,0 1 1,1-1 0,-1 1 0,1-1 0,0 1 0,-1-1 0,1 0 0,0 1-1,0-1 1,0 0 0,0 0 0,0 0 0,0 0 0,0 1 0,0-1 0,0-1-1,0 1 1,1 0 0,-1 0 0,0 0 0,1-1 0,-1 1 0,0 0 0,1-1-1,-1 0 1,1 1 0,-1-1 0,1 0 0,-1 0 0,1 1 0,2-1 0,6-1-13,0 1 0,1-1 0,-1 0 0,11-4 0,-10 3 8,7-1-10,0 0-1,0 1 1,0 1-1,0 0 0,20 3 1,-33-1 12,1 0 0,-1 0-1,0 0 1,0 1 0,0-1 0,0 1 0,0 1 0,0-1 0,7 6-1,-10-6 9,1 0-1,-1 1 1,1-1-1,-1 1 1,0-1-1,0 1 1,0 0-1,0 0 1,0 0-1,-1 0 1,0 0-1,1 0 1,-1 1-1,0-1 1,-1 0-1,2 6 1,-2-3 79,0 1 0,0 0 0,-1-1 0,1 1 0,-2-1 1,1 1-1,-1-1 0,0 1 0,0-1 0,0 0 0,-1 0 0,0 0 0,-1 0 0,1 0 1,-1-1-1,0 0 0,0 0 0,-7 6 0,1 0 163,-1-1 0,-1 0 0,1-1-1,-1-1 1,-1 0 0,0 0 0,-17 7 0,30-15-231,-8 3-56,0 0 0,0 0 0,-12 2-1,18-4 16,1-1 0,0 0 0,0 0 0,0 1 0,0-1 0,0 0 0,-1 0 0,1 0-1,0 0 1,0 0 0,0 0 0,-1-1 0,1 1 0,0 0 0,0 0 0,0-1 0,0 1-1,0-1 1,0 1 0,0-1 0,0 0 0,0 1 0,0-1 0,0 0 0,0 0 0,0 1-1,0-1 1,1 0 0,-1 0 0,0 0 0,1 0 0,-1 0 0,1 0 0,-1 0 0,0-2-1,1-7-357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1.439"/>
    </inkml:context>
    <inkml:brush xml:id="br0">
      <inkml:brushProperty name="width" value="0.05" units="cm"/>
      <inkml:brushProperty name="height" value="0.05" units="cm"/>
    </inkml:brush>
  </inkml:definitions>
  <inkml:trace contextRef="#ctx0" brushRef="#br0">0 1 17668,'0'27'1264,"3"3"-1048,1 3-112,2 1 224,1 2-320,0-7-504,1-2-216,-3-10-232,0-4-337,-5-11 809,-5-1-304,-8-13-56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1.955"/>
    </inkml:context>
    <inkml:brush xml:id="br0">
      <inkml:brushProperty name="width" value="0.05" units="cm"/>
      <inkml:brushProperty name="height" value="0.05" units="cm"/>
    </inkml:brush>
  </inkml:definitions>
  <inkml:trace contextRef="#ctx0" brushRef="#br0">307 64 12651,'12'-4'822,"-2"1"-255,0-1 0,0 0 0,-1 0 1,1-1-1,15-10 0,-25 14-510,1 1 1,-1 0-1,1 0 1,-1 0 0,0-1-1,1 1 1,-1 0-1,1 0 1,-1-1 0,0 1-1,1 0 1,-1-1 0,0 1-1,1 0 1,-1-1-1,0 1 1,0-1 0,1 1-1,-1-1 1,0 1-1,0 0 1,0-1 0,0 1-1,0-1 1,1 1-1,-1-1 1,0 1 0,0-1-1,0 1 1,0-1 0,0 1-1,-1-1 1,1 1-1,0-1 1,0 1 0,0-1-1,-1 0 1,0 0 29,0 1 1,0-1 0,-1 0-1,1 0 1,0 1-1,-1-1 1,1 1-1,0-1 1,-1 1 0,1 0-1,-4-1 1,-43-1 632,19 5-550,1 1 0,0 1-1,-41 12 1,50-10-182,1-1 0,-1 2 0,1 1 0,0 0 0,-29 21 0,43-27-9,1 0-1,-1 0 1,1 0-1,0 1 1,0-1 0,0 1-1,0 0 1,1 0-1,-1 0 1,-2 7-1,5-10 10,-1 0 0,1 1-1,-1-1 1,1 1-1,0-1 1,0 1 0,0-1-1,0 1 1,0-1 0,0 1-1,0-1 1,0 1-1,1-1 1,-1 1 0,0-1-1,1 1 1,-1-1-1,1 0 1,0 1 0,-1-1-1,1 0 1,0 1-1,0-1 1,0 0 0,0 0-1,0 0 1,0 0 0,0 0-1,1 0 1,-1 0-1,0 0 1,0 0 0,1-1-1,1 2 1,13 4-106,0-1 1,0 0-1,1-1 0,-1-1 1,1-1-1,0 0 1,17-1-1,4 2-39,-14-1 75,116 13-343,-115-11 319,-1 1 1,0 1-1,37 15 1,-53-17 78,-1-1 0,0 1 0,0 1 1,0-1-1,0 1 0,10 10 0,-16-14 26,1 0-1,-1 1 0,0-1 1,1 1-1,-1-1 0,0 1 1,0-1-1,0 1 0,0 0 1,0 0-1,0 0 0,-1 0 1,1-1-1,0 1 0,-1 0 1,0 0-1,1 0 0,-1 0 1,0 0-1,0 0 0,0 0 0,0 0 1,-1 0-1,1 0 0,0 0 1,-1 0-1,1 0 0,-1 0 1,0 0-1,0 0 0,0-1 1,-1 4-1,-3 0 40,0 1 0,0-1 0,0 0-1,0-1 1,-1 1 0,1-1 0,-10 5 0,-49 23 402,58-29-390,-28 12 252,0-2 0,-1-1 0,0-2 0,-1-1-1,0-2 1,-58 4 0,89-10-347,0-1 0,1 0 0,-1 0-1,1-1 1,-1 0 0,1 0 0,-1 0 0,1 0 0,-8-4 0,11 5 26,0-1 0,0 1 1,0-1-1,0 1 0,1-1 1,-1 0-1,0 1 0,0-1 1,1 0-1,-1 0 0,0 0 1,1 0-1,-1 1 0,1-1 1,-1 0-1,1 0 0,0 0 1,-1-2-1,1 2 6,0-1 0,0 0 0,0 1 0,0-1 0,0 1 0,1-1-1,-1 0 1,1 1 0,-1-1 0,1 1 0,-1-1 0,1 1 0,0-1 0,0 1 0,1-2 0,20-20-298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1.826"/>
    </inkml:context>
    <inkml:brush xml:id="br0">
      <inkml:brushProperty name="width" value="0.05" units="cm"/>
      <inkml:brushProperty name="height" value="0.05" units="cm"/>
    </inkml:brush>
  </inkml:definitions>
  <inkml:trace contextRef="#ctx0" brushRef="#br0">0 48 16059,'11'-7'395,"0"1"0,0 0 0,0 1 0,1 1 0,0-1 0,0 2 0,0-1 0,0 2 0,0 0 0,1 0 0,-1 1 0,1 1 0,-1 0-1,23 3 1,-30-2-384,-1 1 1,1-1-1,-1 1 0,0 0 0,1 0 0,-1 0 0,0 1 0,-1-1 0,1 1 1,0 0-1,-1 0 0,1 0 0,-1 1 0,0-1 0,0 1 0,-1 0 0,1 0 1,-1 0-1,0 0 0,4 9 0,-4-8-16,0 0 0,0 1-1,-1-1 1,0 1 0,0 0 0,0-1 0,-1 1-1,0 0 1,0 0 0,0-1 0,-1 1 0,1 0-1,-1-1 1,-1 1 0,1 0 0,-5 9 0,6-15-29,1-1 1,0 1 0,0-1-1,0 1 1,0-1-1,0 1 1,0-1-1,0 1 1,0 0 0,0 0-1,0 0 1,0-1-1,0 1 1,0 0 0,0 0-1,0 0 1,0 0-1,0 1 1,0-1 0,0 0-1,0 0 1,0 0-1,1 2 1,2-2-52,0 1 1,-1 1-1,1-1 0,-1 0 0,0 1 1,4 2-1,-5-2 57,0-1 0,0 1-1,0 0 1,0 0 0,-1 0 0,1 0 0,-1 0 0,1 0 0,-1 0-1,0 0 1,0 0 0,0 1 0,0-1 0,0 0 0,-1 1 0,1-1 0,0 5-1,-1-3 42,0 0 0,-1 1-1,1-1 1,-1 0-1,0 1 1,0-1-1,0 0 1,0 0 0,-4 6-1,0 1 150,-2 0 1,0 0-1,0-1 0,-1 0 0,0 0 0,-10 9 1,10-11 43,-1-1-1,0 1 1,-1-2 0,1 1 0,-16 7 0,22-13-236,0 1 0,0-1 0,0 0 0,0 0 0,0 0 0,0 0 0,0 0 0,0-1 0,-1 1 0,1-1 0,0 0 0,0 0 0,-1 0 0,1-1 0,0 1 0,0-1 0,0 1 0,0-1 0,0 0 0,-1 0 0,1-1 0,1 1 0,-1-1 0,-3-1 0,4 2-13,1-1 1,0 1-1,0-1 1,-1 1-1,1-1 1,0 1-1,0-1 1,0 1-1,1-1 0,-2-3 1,1-3-283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2.307"/>
    </inkml:context>
    <inkml:brush xml:id="br0">
      <inkml:brushProperty name="width" value="0.05" units="cm"/>
      <inkml:brushProperty name="height" value="0.05" units="cm"/>
    </inkml:brush>
  </inkml:definitions>
  <inkml:trace contextRef="#ctx0" brushRef="#br0">1 174 15891,'20'-2'1801,"0"1"-1217,11-8-200,7-1 1048,8-7-768,4-3-103,1-4-409,1-1-296,-9 1-577,-4 4-87,-18 7 576,-7 4-184,-15 15-216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2.686"/>
    </inkml:context>
    <inkml:brush xml:id="br0">
      <inkml:brushProperty name="width" value="0.05" units="cm"/>
      <inkml:brushProperty name="height" value="0.05" units="cm"/>
    </inkml:brush>
  </inkml:definitions>
  <inkml:trace contextRef="#ctx0" brushRef="#br0">0 124 11987,'23'-2'1752,"16"-9"-752,3-5-392,-2-3 1745,1-1-1305,-5 0-504,-1 3-288,-10 5-48,-7 7-80,-13 3-208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3.347"/>
    </inkml:context>
    <inkml:brush xml:id="br0">
      <inkml:brushProperty name="width" value="0.05" units="cm"/>
      <inkml:brushProperty name="height" value="0.05" units="cm"/>
    </inkml:brush>
  </inkml:definitions>
  <inkml:trace contextRef="#ctx0" brushRef="#br0">337 36 14243,'0'-1'112,"1"-1"-1,-1 1 1,0-1-1,0 1 0,-1 0 1,1-1-1,0 1 1,0-1-1,-1 1 1,1 0-1,-1-1 1,1 1-1,-1 0 1,0 0-1,1-1 1,-1 1-1,0 0 1,0 0-1,0 0 1,0 0-1,0 0 1,0 0-1,0 0 1,-2-1-1,1 1 9,0 1 0,-1-1 0,1 0 0,0 1 0,0 0-1,-1 0 1,1 0 0,0 0 0,-1 0 0,1 0 0,0 0 0,0 1-1,-1-1 1,1 1 0,-4 1 0,-3 2 62,0 0-1,0 1 1,1 0 0,-1 1 0,1 0-1,0 0 1,0 0 0,1 1-1,0 0 1,-9 12 0,-2 6-137,0 0 1,-15 29-1,15-20-42,1 0 1,1 0-1,2 2 0,1 0 0,2 0 0,2 1 0,-6 42 1,14-70-4,1 0 0,-1 0 0,2 0 1,-1 0-1,1 0 0,0-1 1,4 12-1,-5-17 1,1-1 0,0 1-1,0-1 1,1 1 0,-1-1 0,1 1-1,-1-1 1,1 1 0,0-1 0,0 0-1,0 0 1,0 0 0,0 0 0,0-1-1,0 1 1,1 0 0,-1-1 0,1 0-1,-1 1 1,1-1 0,0 0-1,-1 0 1,1-1 0,0 1 0,-1 0-1,5-1 1,6 1-1,0-1 1,0-1-1,0 0 0,0-1 1,0 0-1,-1-1 0,24-9 1,-3-1-9,54-30 0,-84 42 8,9-5-2,-1-1 0,0 0 1,0-1-1,0 0 0,9-9 0,-18 15 9,0 0-1,-1 0 0,1 0 0,0 0 0,-1 0 0,0 0 0,1-1 0,-1 1 0,0 0 0,0-1 0,0 1 1,0-1-1,-1 1 0,1-1 0,-1 1 0,0-1 0,1 1 0,-1-1 0,0 0 0,0 1 0,-1-1 1,1 1-1,0-1 0,-1 1 0,0-1 0,0 1 0,1-1 0,-1 1 0,-1-1 0,1 1 0,0 0 0,-3-4 1,-4-4 36,0 0 1,-1 1 0,1 0-1,-2 1 1,-15-12 0,21 17-41,-1-1 0,0 1-1,0 0 1,-1 0 0,1 0 0,-1 1 0,1 0 0,-1 0 0,0 1 0,1-1 0,-1 1 0,0 0-1,-9 1 1,15 0-12,0 0 0,0 1 0,0-1-1,1 1 1,-1-1 0,0 1 0,0-1 0,0 0-1,0 1 1,1-1 0,-1 1 0,0-1 0,0 0-1,1 1 1,-1-1 0,0 0 0,1 0 0,-1 1-1,0-1 1,1 0 0,-1 0 0,0 1 0,1-1-1,-1 0 1,1 0 0,-1 0 0,0 1-1,1-1 1,-1 0 0,1 0 0,10 4-100,1-1-1,-1-1 1,0 0 0,1 0 0,17 0 0,64-4-510,-80 2 535,29-4-164,22 0-184,-62 4 431,-1 1 0,0-1 0,1 0 0,-1 0 0,1 1 0,-1-1 0,0 1-1,1-1 1,-1 1 0,0-1 0,1 1 0,-1 0 0,0 0 0,0 0 0,0 0 0,0 0 0,1 0 0,-1 0 0,-1 0-1,1 0 1,0 0 0,0 0 0,0 1 0,-1-1 0,1 0 0,0 1 0,-1-1 0,0 0 0,1 1 0,-1-1 0,0 1-1,1-1 1,-1 2 0,1 6 67,-1 0-1,0 1 1,0-1-1,-3 11 1,2-6-1,-4 36 186,2-15-37,0 48 0,3-83-213,0 1 1,0-1-1,0 0 1,0 0-1,0 1 1,0-1-1,0 0 0,0 1 1,0-1-1,0 0 1,0 1-1,0-1 1,0 0-1,0 1 0,0-1 1,0 0-1,1 0 1,-1 1-1,0-1 0,0 0 1,0 0-1,0 1 1,1-1-1,-1 0 1,0 0-1,0 1 0,1-1 1,-1 0-1,0 0 1,0 0-1,1 0 1,-1 1-1,8-7-4,6-17-33,2-13-11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3.750"/>
    </inkml:context>
    <inkml:brush xml:id="br0">
      <inkml:brushProperty name="width" value="0.05" units="cm"/>
      <inkml:brushProperty name="height" value="0.05" units="cm"/>
    </inkml:brush>
  </inkml:definitions>
  <inkml:trace contextRef="#ctx0" brushRef="#br0">0 1 17516,'5'17'1312,"3"13"-1040,1 3-112,4 14 400,0 6-200,4 6-208,3 2-144,-3-9-368,-1-6-120,-3-15-216,-3-9 872,-7-22-376,-5-9-112,-6-15-88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4.155"/>
    </inkml:context>
    <inkml:brush xml:id="br0">
      <inkml:brushProperty name="width" value="0.05" units="cm"/>
      <inkml:brushProperty name="height" value="0.05" units="cm"/>
    </inkml:brush>
  </inkml:definitions>
  <inkml:trace contextRef="#ctx0" brushRef="#br0">1 167 14731,'0'-4'261,"0"0"-1,0 0 0,0 0 1,0 0-1,1-1 1,0 1-1,0 0 1,0 0-1,0 0 0,1 0 1,-1 1-1,5-8 1,-2 6-1,0-1 0,0 1 0,1 0 0,-1 1 0,1-1 0,0 1 1,8-5-1,1 0 37,0 1 1,1 0 0,0 1 0,0 1 0,1 0 0,0 1-1,0 1 1,32-5 0,-34 8-265,1 0 0,-1 0 0,1 1 0,-1 1-1,1 0 1,-1 1 0,1 1 0,-1 0 0,0 1 0,18 8 0,-27-10-44,-1 0 0,0 0 1,0 0-1,0 1 0,0 0 1,0 0-1,0 0 0,-1 0 0,1 1 1,-1-1-1,0 1 0,0 0 1,0 0-1,2 6 0,-3-7 2,-1 0 0,0 1 0,0-1 0,-1 1 0,1 0 0,-1-1 0,1 1 0,-1 0 0,-1-1 0,1 1 0,0 0 0,-1-1 0,1 1 0,-1-1 0,0 1-1,-1-1 1,1 1 0,0-1 0,-4 5 0,-9 14 6,0-1 1,-1 0-1,-36 35 0,29-33 29,-33 46 1,55-68-28,-1-1 1,0 1-1,1 0 1,-1 0 0,1 0-1,0 0 1,-1 0-1,1-1 1,-1 1 0,1 0-1,0 0 1,0 0 0,0 0-1,0 0 1,-1 0-1,1 0 1,1 2 0,-1-2-1,0-1 0,0 1 0,1-1 0,-1 1 0,1-1 0,-1 1 0,0-1 0,1 0 0,-1 1 0,1-1 0,-1 0 0,1 1 0,-1-1 0,1 0 0,-1 1 0,1-1 0,-1 0 0,1 0 0,-1 0 0,1 1 0,-1-1 0,2 0 0,4 0-9,1 1 1,-1-1 0,1-1-1,9-1 1,-4 1 4,32-2-212,1 2-1,1 1 1,-2 3 0,55 9-1,-95-11-30,0 0 1,0 0-1,-1 0 0,1-1 0,0 0 0,0 0 0,0 0 0,0 0 0,0-1 0,0 0 0,-1 1 1,1-1-1,0 0 0,-1-1 0,1 1 0,3-3 0,6-4-689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34.554"/>
    </inkml:context>
    <inkml:brush xml:id="br0">
      <inkml:brushProperty name="width" value="0.05" units="cm"/>
      <inkml:brushProperty name="height" value="0.05" units="cm"/>
    </inkml:brush>
  </inkml:definitions>
  <inkml:trace contextRef="#ctx0" brushRef="#br0">426 225 19108,'-3'10'1280,"6"12"-1120,1 6-88,6 11 377,3 3-209,6 8-232,2 1-32,2-1-168,2-4-65,-2-10-215,-3-6-144,-6-11 720,-3-3-304,-11-15-64,-2 8-56</inkml:trace>
  <inkml:trace contextRef="#ctx0" brushRef="#br0" timeOffset="1">0 277 17124,'19'3'1624,"21"-9"-952,7-4-248,16-9 584,8-2-95,8-11-161,1-1-64,-1-4-520,-12 0-320,-17 2 184,-13 4-32,-21 12-112</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55.632"/>
    </inkml:context>
    <inkml:brush xml:id="br0">
      <inkml:brushProperty name="width" value="0.05" units="cm"/>
      <inkml:brushProperty name="height" value="0.05" units="cm"/>
    </inkml:brush>
  </inkml:definitions>
  <inkml:trace contextRef="#ctx0" brushRef="#br0">1 0 10626,'15'51'577,"2"-1"-1,2-1 0,36 65 0,-16-47 74,79 104 0,-78-119-255,40 70-1,-66-97-315,-1 1-1,-2 0 1,0 1-1,-2 0 1,8 39-1,-12-42 17,-3-8-396,1 1 1,1-1-1,1 0 0,0-1 1,1 1-1,10 19 1,-6-21-67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7:58.277"/>
    </inkml:context>
    <inkml:brush xml:id="br0">
      <inkml:brushProperty name="width" value="0.05" units="cm"/>
      <inkml:brushProperty name="height" value="0.05" units="cm"/>
    </inkml:brush>
  </inkml:definitions>
  <inkml:trace contextRef="#ctx0" brushRef="#br0">36 3019 10938,'-9'11'716,"6"-7"-577,-1 0-1,1 0 1,0 0-1,0 0 1,1 1 0,0-1-1,-4 9 1,6-13-122,0 1 1,0-1 0,0 0 0,0 1-1,0-1 1,0 0 0,0 1 0,0-1-1,0 0 1,0 0 0,0 1 0,0-1-1,0 0 1,0 1 0,1-1 0,-1 0-1,0 1 1,0-1 0,0 0 0,1 0-1,-1 1 1,0-1 0,0 0 0,0 0-1,1 1 1,-1-1 0,0 0-1,1 0 1,-1 0 0,0 0 0,0 1-1,1-1 1,-1 0 0,0 0 0,1 0-1,-1 0 1,0 0 0,1 0 0,-1 0-1,0 0 1,1 0 0,-1 0 0,0 0-1,1 0 1,-1 0 0,1 0 0,20-3 381,43-13 10,0-3 0,74-34-1,120-67-189,-217 100-190,257-141 27,74-35-12,-320 173-43,319-134 37,124-41-26,123-55 20,-276 141-1,-157 56-24,-108 31-6,507-177 32,226-84-20,-398 173-80,-66 20-53,-7-20-32,23-38 2,-15 6 62,31 26 35,9 33 98,-380 84-37,-4 2 0,0 0 0,0-1 1,0 1-1,-1-1 0,1 0 1,0 0-1,0 0 0,0 0 1,-1 0-1,4-3 1,-6 4 23,1 2-25,1 0 0,-1 1 0,0-1 0,1 0 0,0 0-1,-1 0 1,1 0 0,0 0 0,0 0 0,0-1 0,0 1 0,1-1 0,-1 1 0,3 1 0,-1-1-13,14 8-45,0-1 0,1-1 0,0 0 0,1-1 1,0-2-1,0 0 0,26 4 0,-6-2 125,-32-5-13,-1 1 0,0 0 0,1 0 0,-1 0 0,10 7 0,-6-4 22,-6-4-63,1-1 0,0 0 0,-1 0 0,1 0 0,0-1-1,0 0 1,0 0 0,-1 0 0,1-1 0,0 0 0,9-2 0,7-1-1,181-24 18,-202 28-37,1 0 1,-1 0-1,1 0 1,0 1-1,-1-1 0,1 0 1,-1 1-1,1 0 0,-1-1 1,1 1-1,-1 0 1,1-1-1,-1 1 0,3 2 1,20 20 11,-5-6-42,-17-15 26,0-1-1,0 1 1,0-1 0,0 1 0,0-1-1,1 0 1,-1 0 0,0 0-1,1-1 1,-1 1 0,0-1-1,1 1 1,-1-1 0,1 0-1,-1 1 1,1-1 0,-1-1 0,1 1-1,-1 0 1,1-1 0,2 0-1,-2 0 0,0-1 1,0 0-1,0 0 0,0 0 0,0-1 0,0 1 0,-1 0 0,1-1 1,-1 0-1,1 0 0,-1 0 0,0 0 0,3-6 0,-1 0-9,0 1-1,-1-1 1,3-11-1,-4 12-30,1 1 1,-1-1-1,2 0 1,6-12-1,-8 18 33,-1 0-1,1 1 1,0-1 0,0 0 0,0 1 0,0-1-1,1 1 1,3-2 0,10-7-35,8-11 44,0 0 1,-2-2-1,-1-1 1,26-37-1,60-111 207,-99 159-182,-3 4-3,-5 13-39,-2 10-2,1 6 49,1 1-1,1-1 1,1 1-1,1-1 1,1 1 0,7 24-1,-1-17 64,1-1-1,1 0 1,29 46-1,-4-9-31,44 105 0,13 74 65,-57-143 1,-38-101-119,1 1-1,0 0 1,0-1 0,0 1-1,0-1 1,-1 1 0,1 0-1,0-1 1,0 1-1,-1 0 1,1 0 0,0-1-1,-1 1 1,1 0-1,0 0 1,-1-1 0,1 1-1,0 0 1,-1 0 0,1 0-1,-1-1 1,1 1-1,0 0 1,-1 0 0,1 0-1,-1 0 1,1 0 0,-1 0-1,1 0 1,0 0-1,-1 0 1,1 0 0,-1 0-1,1 0 1,0 0 0,-1 1-1,1-1 1,-1 0-1,1 0 1,0 0 0,-1 0-1,1 1 1,0-1 0,-1 0-1,1 0 1,0 1-1,-1-1 1,1 0 0,0 1-1,0-1 1,-1 0 0,1 1-1,0-1 1,0 1-1,-17 21-16,3 12-64,1 0 0,-13 58 0,15-52-62,-26 67 1,32-95 115,-1 0 1,-1 0-1,0 0 1,-1-1-1,0 0 1,0-1-1,-1 0 1,-1 0 0,-14 12-1,3-7 35,-1-1-1,-1 0 0,0-2 1,-26 10-1,-103 32 118,71-27-75,-507 203 27,334-114-97,-333 135-59,-286-1-191,-106 51-414,586-156 312,-1236 478-57,1330-501 450,-639 266 204,476-204 202,315-134-169,-183 36 1,298-79-263,-1-1-1,0-1 1,0-2-1,-41-2 1,37-4-35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02.717"/>
    </inkml:context>
    <inkml:brush xml:id="br0">
      <inkml:brushProperty name="width" value="0.05" units="cm"/>
      <inkml:brushProperty name="height" value="0.05" units="cm"/>
    </inkml:brush>
  </inkml:definitions>
  <inkml:trace contextRef="#ctx0" brushRef="#br0">16 2 14315,'-1'0'34,"1"0"0,0 0 1,-1-1-1,1 1 0,-1 0 0,1 0 0,-1 0 1,1 0-1,-1 0 0,1 0 0,-1 0 0,1 0 0,0 0 1,-1 0-1,1 0 0,-1 0 0,1 0 0,-1 1 1,1-1-1,-1 0 0,1 0 0,0 0 0,-1 1 0,1-1 1,0 0-1,-1 0 0,1 1 0,0-1 0,-1 0 1,1 1-1,0-1 0,-1 1 0,1-1 0,0 0 0,0 1 1,-1-1-1,1 1 0,0-1 0,0 0 0,0 1 1,0-1-1,0 1 0,0-1 0,0 1 0,0-1 0,0 1 1,0-1-1,0 1 0,0-1 0,0 0 0,0 1 1,0-1-1,0 2 0,5 26 626,0-16-463,0 0 0,1 0 1,0-1-1,1 0 0,0 0 1,1-1-1,0 0 0,15 14 0,-8-7-83,0 0 1,12 20-1,-6 0 95,-2 0 0,27 73-1,16 86 350,-36-107-329,38 94 91,-53-158-294,1-1 0,1 0 0,1-1-1,2 0 1,20 23 0,-35-45-75,0-1-1,-1 1 1,1 0-1,0 0 1,0-1-1,-1 1 1,1 0-1,0 0 1,-1 0-1,1 0 1,-1 0-1,1 0 1,-1 0 0,1 0-1,-1 0 1,0 0-1,1 0 1,-1 0-1,0 0 1,0 0-1,0 1 1,0-1-1,0 0 1,0 0-1,0 0 1,0 0-1,-1 0 1,0 2-1,0-1-49,-1-1 0,1 0 0,-1 0-1,0 0 1,1 0 0,-1 0-1,0 0 1,0 0 0,0-1 0,0 1-1,1-1 1,-1 1 0,0-1-1,0 0 1,-3 1 0,-12-1-317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2.973"/>
    </inkml:context>
    <inkml:brush xml:id="br0">
      <inkml:brushProperty name="width" value="0.05" units="cm"/>
      <inkml:brushProperty name="height" value="0.05" units="cm"/>
    </inkml:brush>
  </inkml:definitions>
  <inkml:trace contextRef="#ctx0" brushRef="#br0">283 152 7338,'10'-12'766,"27"-37"1122,-35 46-1633,0 0 0,0-1 1,0 1-1,-1-1 1,0 1-1,1-1 0,-1 0 1,-1 0-1,1 1 0,0-1 1,-1 0-1,0 0 1,0-4-1,0 6-167,-1 0 0,1 0 0,-1 1 0,0-1 0,1 0 1,-1 1-1,0-1 0,0 0 0,0 1 0,0-1 0,0 1 0,-1 0 0,1-1 1,0 1-1,-1 0 0,1 0 0,0 0 0,-1 0 0,0 0 0,1 0 0,-1 0 0,1 0 1,-1 1-1,0-1 0,0 1 0,0-1 0,1 1 0,-1-1 0,0 1 0,0 0 0,-2 0 1,-3 0 43,0 0 0,0 0 0,0 1 1,0 0-1,0 0 0,0 1 1,-9 2-1,3 2-41,-1 1 1,1 0-1,0 1 0,1 0 0,-1 1 0,2 1 1,-1-1-1,2 2 0,-1 0 0,1 0 1,-10 16-1,9-11-37,0 0 0,1 1 0,1 0 0,1 1 0,0 0 0,2 0 1,0 1-1,-5 23 0,10-33-33,0 0 0,0-1 0,1 1 0,0 0 1,1 10-1,0-16-13,-1 0 1,1-1 0,-1 1-1,1 0 1,0-1 0,0 1 0,0-1-1,0 1 1,0-1 0,1 1-1,-1-1 1,1 0 0,0 0-1,-1 0 1,1 0 0,0 0-1,0 0 1,0 0 0,1-1-1,4 4 1,-3-4 2,1 1-1,0-1 1,0 1 0,0-1-1,0-1 1,0 1 0,0-1-1,0 0 1,1 0-1,-1 0 1,0-1 0,0 0-1,6-1 1,6-3 30,1-1 0,22-11 0,-5 1 8,-2-2 0,0-1 0,-1-2 0,-1-1-1,-1-2 1,-1 0 0,41-47 0,-63 63-37,0 0 0,-1 0 0,0-1 0,-1 0 0,6-12 0,-10 19-12,0 0 0,-1 0 0,1 0 0,0 0 0,-1 0 1,1 0-1,-1 0 0,1 0 0,-1 0 0,0 0 0,0 0 0,0-1 0,0 1 0,0 0 0,-1 0 0,1 0 0,-1 0 0,1 0 1,-1 0-1,0 0 0,0 0 0,0 0 0,0 0 0,0 1 0,0-1 0,0 0 0,-1 0 0,1 1 0,0-1 0,-1 1 1,-2-2-1,-1 0-50,-1 0 0,1 1 0,-1-1 1,0 1-1,1 1 0,-1-1 1,0 1-1,0 0 0,0 1 0,0-1 1,0 1-1,-1 0 0,1 1 0,0-1 1,0 1-1,-8 3 0,4-2-78,-1 1 0,0 0 0,1 1 0,0 1-1,0 0 1,0 0 0,0 0 0,-9 9 0,3 1-255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05.639"/>
    </inkml:context>
    <inkml:brush xml:id="br0">
      <inkml:brushProperty name="width" value="0.05" units="cm"/>
      <inkml:brushProperty name="height" value="0.05" units="cm"/>
    </inkml:brush>
  </inkml:definitions>
  <inkml:trace contextRef="#ctx0" brushRef="#br0">5245 11 12323,'-5'1'250,"0"-1"-1,0 1 1,0-1 0,-1 0 0,1-1 0,0 1 0,0-1 0,0 0-1,0 0 1,-9-4 0,11 4-141,-1 0-1,1 1 1,-1-1-1,0 1 1,1 0-1,-1 0 1,1 0 0,-1 0-1,0 1 1,1-1-1,-1 1 1,-4 1-1,-45 20 77,29-11-151,-11 3-40,-2-2 1,-59 12-1,-80 1-168,-306 59 143,310-49 21,-338 85-118,-5 0-95,424-102 202,0 4-1,2 4 1,1 4 0,-102 49-1,83-24 22,-119 55 11,178-90-8,0-3-1,-96 22 1,-204-2 4,111-17-9,179-13-3,1 4 1,-59 18-1,79-17-3,1 3 1,1 1 0,0 2 0,1 1-1,-40 30 1,-148 131-28,153-120 38,28-25 43,2 2 1,2 2-1,1 1 1,2 2-1,-50 82 0,-161 328-111,239-439 74,0 1 0,0 0 0,-6 29 0,11-40-7,1 0 0,-1 0 0,1-1 0,-1 1-1,1 0 1,0 0 0,0 0 0,0 0 0,1 0-1,-1 0 1,1 0 0,0 0 0,-1-1 0,1 1-1,0 0 1,1-1 0,-1 1 0,0 0 0,1-1-1,0 1 1,-1-1 0,1 0 0,0 0 0,0 0-1,0 0 1,0 0 0,5 3 0,11 3 6,1-1 1,-1-1-1,1 0 1,0-1-1,35 3 1,-5 0-28,74 14-97,183 10 1,-216-30 132,0-3-1,163-25 0,168-64 198,-192 37-158,49-6-34,376-87-100,-198 36 69,-184 45 66,403-92 162,-366 98-99,-184 39-87,129-37 0,-159 23 17,-2-4 0,100-56 0,-99 46 12,179-66 1,-245 105-63,-1-1 0,0-1-1,0-2 1,-1 0 0,-1-2 0,0-1 0,-1-1-1,27-26 1,-35 27-5,0 0 0,-2-1 0,0 0-1,-1-1 1,-1-1 0,0 0 0,-2-1 0,0 0 0,-1 0-1,-1-1 1,8-33 0,-7 17 0,-2 1 1,-2-1-1,-1 0 0,-2-1 1,-2 1-1,-1 0 0,-9-58 1,7 84-10,1 0 0,-1 0 0,-1 0 0,0 1 0,-1 0 1,0 0-1,0 0 0,-1 0 0,0 1 0,-1 0 0,0 0 1,0 1-1,-1 0 0,0 0 0,0 0 0,-1 1 0,0 1 0,-1 0 1,1 0-1,-17-7 0,-366-151-246,361 154 165,0 1 1,-1 1-1,0 1 1,0 2-1,0 2 1,-36-1-1,3 10-25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18.359"/>
    </inkml:context>
    <inkml:brush xml:id="br0">
      <inkml:brushProperty name="width" value="0.05" units="cm"/>
      <inkml:brushProperty name="height" value="0.05" units="cm"/>
    </inkml:brush>
  </inkml:definitions>
  <inkml:trace contextRef="#ctx0" brushRef="#br0">238 0 12475,'-24'110'1653,"10"-38"-681,-4-1 0,-42 110 0,51-160-716,3-5-81,-1 0 0,0-1 0,-1 0 0,-19 26 0,26-40-198,0 0 0,0 0 0,0 0 0,0 1 0,-1-1 0,1 0 0,0 0 0,0 0 0,-1-1 0,1 1 1,-1 0-1,1 0 0,0-1 0,-1 1 0,0-1 0,1 1 0,-1-1 0,1 0 0,-1 0 0,1 1 0,-1-1 1,0 0-1,1 0 0,-1-1 0,1 1 0,-1 0 0,-2-1 0,-12-9-226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18.757"/>
    </inkml:context>
    <inkml:brush xml:id="br0">
      <inkml:brushProperty name="width" value="0.05" units="cm"/>
      <inkml:brushProperty name="height" value="0.05" units="cm"/>
    </inkml:brush>
  </inkml:definitions>
  <inkml:trace contextRef="#ctx0" brushRef="#br0">1 390 12795,'0'-1'281,"0"-1"1,1 1 0,-1-1 0,1 1-1,-1-1 1,1 1 0,0-1-1,0 1 1,-1-1 0,1 1-1,0 0 1,0 0 0,0-1-1,1 1 1,-1 0 0,0 0 0,0 0-1,1 0 1,-1 0 0,2-1-1,37-18 1329,-17 9-1106,20-16 49,-1-1-1,64-59 0,59-83-404,-163 167-155,0 2 0,0-1 0,0 0 0,0 0 1,0 0-1,0 1 0,0-1 0,3-1 0,-4 3 3,-1 0 0,1 0 0,0 0 0,-1 0 0,1-1 0,0 1 0,-1 0 0,1 0 0,0 0 0,-1 1-1,1-1 1,0 0 0,-1 0 0,1 0 0,0 0 0,-1 1 0,1-1 0,-1 0 0,1 0 0,0 1 0,-1-1 0,1 1 0,-1-1 0,1 0 0,-1 1-1,1-1 1,-1 1 0,0-1 0,1 1 0,-1-1 0,1 1 0,-1 0 0,0-1 0,1 1 0,-1-1 0,0 2 0,8 18-87,-1 0 1,-1 1 0,-1-1-1,-1 1 1,3 31 0,-1-5-68,31 182-1547,-32-210 1464,-1-15-54</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19.578"/>
    </inkml:context>
    <inkml:brush xml:id="br0">
      <inkml:brushProperty name="width" value="0.05" units="cm"/>
      <inkml:brushProperty name="height" value="0.05" units="cm"/>
    </inkml:brush>
  </inkml:definitions>
  <inkml:trace contextRef="#ctx0" brushRef="#br0">4 0 12427,'-3'13'1368,"4"5"-808,6 7-248,2 5 976,0 5-799,-1 4-377,-1-1-192,-1-5-313,-3 0-119,-3-10-216,-3-4 416,-4-9-176,0-7-56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0.026"/>
    </inkml:context>
    <inkml:brush xml:id="br0">
      <inkml:brushProperty name="width" value="0.05" units="cm"/>
      <inkml:brushProperty name="height" value="0.05" units="cm"/>
    </inkml:brush>
  </inkml:definitions>
  <inkml:trace contextRef="#ctx0" brushRef="#br0">4 227 12051,'-1'-6'235,"0"1"0,0-1 0,1 0 0,-1 0 0,1 1 0,0-1 0,1 0 0,-1 0 0,1 1 1,0-1-1,1 1 0,-1-1 0,1 1 0,4-9 0,-2 6 66,1 1 0,0 0 0,0 0 0,1 0 0,-1 0 0,1 1 0,1 0 0,-1 1 0,9-6 0,-3 3-87,1 0-1,0 1 1,0 0 0,1 1-1,0 0 1,0 2 0,0-1-1,1 2 1,-1 0 0,1 0 0,16 1-1,-24 2-184,0 0-1,0 0 1,0 1-1,0 0 1,0 0-1,-1 1 1,1 0-1,0 0 0,-1 1 1,1 0-1,7 4 1,-12-6-30,1 1-1,-1 0 1,0 0-1,0 0 1,0 0 0,0 0-1,0 0 1,-1 1-1,1-1 1,0 0 0,-1 1-1,0-1 1,0 1-1,0 0 1,0-1 0,0 1-1,0 0 1,-1 0 0,1 0-1,-1 0 1,0-1-1,1 1 1,-2 0 0,1 0-1,0 0 1,0 0-1,-1-1 1,0 1 0,-1 4-1,-1 1-10,0-1 0,0 1 0,-1-1 0,-1 0 0,1 0 0,-1 0-1,0-1 1,0 1 0,-1-1 0,0 0 0,-7 5 0,4-4-16,1 0-1,-2-1 1,1 0 0,0-1 0,-1 0 0,0 0 0,-21 6 0,16-9-91,13-4-150,3 1 236,1 0-1,0 0 0,0 1 1,0-1-1,0 1 0,0 0 1,-1-1-1,1 1 1,0 0-1,0 0 0,3 0 1,7 1-51,1 1 0,-1 0 0,0 1 0,0 0 0,-1 1 1,1 0-1,-1 1 0,0 1 0,0-1 0,0 2 0,-1-1 0,0 1 0,0 1 1,-1 0-1,0 0 0,12 15 0,-20-21 73,1 0 0,-1 0 0,1 0 0,-1 1 0,0-1 0,0 1 0,0-1 0,-1 1 0,1-1 0,0 1 0,-1-1 0,0 1 0,1 0 0,-1-1-1,0 1 1,0 0 0,-1-1 0,0 6 0,-1-4 33,1 0 0,-1-1 0,0 1-1,0 0 1,0-1 0,0 1 0,-1-1-1,1 0 1,-1 0 0,0 0 0,-4 3 0,-4 3 167,-1-1 0,0 0 1,-1 0-1,0-2 1,-25 11-1,26-13-68,-1 1 1,1-2-1,0 1 0,-1-2 0,0 0 1,0 0-1,1-1 0,-18-1 0,29 0-155,-1-1 0,1 1 1,0 0-1,0 0 0,0 0 0,-1-1 0,1 1 0,0-1 0,0 1 1,0-1-1,0 1 0,0-1 0,0 0 0,0 1 0,0-1 0,0 0 1,0 0-1,0 0 0,0 0 0,1 0 0,-1 0 0,0 0 0,1 0 1,-1 0-1,0 0 0,1 0 0,0 0 0,-1 0 0,1-1 0,0 1 1,-1 0-1,1 0 0,0 0 0,0-1 0,0 1 0,0-2 0,1-1-47,-1 0-1,1 1 1,0-1-1,0 0 1,0 0-1,1 1 0,-1-1 1,1 1-1,4-7 1,11-12-414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0.448"/>
    </inkml:context>
    <inkml:brush xml:id="br0">
      <inkml:brushProperty name="width" value="0.05" units="cm"/>
      <inkml:brushProperty name="height" value="0.05" units="cm"/>
    </inkml:brush>
  </inkml:definitions>
  <inkml:trace contextRef="#ctx0" brushRef="#br0">25 198 12187,'8'-2'373,"5"0"401,0-1-1,21-7 1,-29 8-587,-1 0 0,0-1 0,1 1 0,-1-1 0,0 0 0,0 0-1,-1 0 1,1 0 0,-1-1 0,6-7 0,-4 4 24,0-1 1,-1-1-1,0 1 0,0-1 1,-1 1-1,0-1 0,2-11 1,-4 17-134,-1 0 1,1-1 0,-1 1-1,0 0 1,0-1 0,0 1-1,-1 0 1,1-1 0,-1 1-1,-1-5 1,2 7-41,-1-1 0,0 1 0,0 0 0,1-1-1,-1 1 1,0 0 0,0 0 0,0 0 0,0 0 0,-1-1 0,1 2-1,0-1 1,0 0 0,-1 0 0,1 0 0,0 0 0,-1 1 0,1-1-1,-1 1 1,1-1 0,-1 1 0,1-1 0,-2 1 0,0 0 2,1 0 1,-1-1 0,1 2-1,-1-1 1,1 0 0,0 0-1,-1 1 1,1-1 0,-1 1-1,1 0 1,0 0 0,-1 0-1,1 0 1,-4 2 0,1 1 4,1-1 1,-1 1-1,0 0 1,1 1 0,-7 7-1,2 0-32,1 1 1,0 0-1,1 0 0,-6 15 0,8-14-57,0-1-1,1 1 0,-4 25 1,7-33-23,0 0 1,1 0 0,-1-1 0,2 1-1,-1 0 1,0 0 0,1 0 0,0 0-1,1-1 1,-1 1 0,5 10 0,-4-14-2,-1 0 1,0 0 0,1 0 0,-1 0-1,1 0 1,0 0 0,0-1-1,0 1 1,0-1 0,0 1 0,0-1-1,0 0 1,0 1 0,0-1 0,1 0-1,-1 0 1,1-1 0,-1 1-1,0-1 1,1 1 0,-1-1 0,1 0-1,-1 1 1,1-1 0,-1-1 0,1 1-1,-1 0 1,1-1 0,-1 1-1,4-2 1,3 0-123,0-1-1,0-1 1,0 1 0,0-2-1,0 1 1,9-8 0,19-16-357,-1-6 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0.803"/>
    </inkml:context>
    <inkml:brush xml:id="br0">
      <inkml:brushProperty name="width" value="0.05" units="cm"/>
      <inkml:brushProperty name="height" value="0.05" units="cm"/>
    </inkml:brush>
  </inkml:definitions>
  <inkml:trace contextRef="#ctx0" brushRef="#br0">85 273 12107,'-8'6'224,"1"0"1,1 0-1,-1 1 1,1 0-1,0 0 1,1 0 0,0 1-1,0 0 1,0 0-1,1 0 1,0 1-1,1-1 1,0 1 0,0 0-1,1 0 1,0 0-1,-1 17 1,3-24-223,0-1 0,0 1 0,0 0 1,0-1-1,0 1 0,0-1 0,1 1 1,-1-1-1,0 1 0,1-1 0,0 1 1,-1-1-1,1 1 0,0-1 0,-1 1 1,1-1-1,0 0 0,0 0 0,0 0 1,0 1-1,1-1 0,-1 0 0,0 0 0,0 0 1,1 0-1,-1-1 0,0 1 0,1 0 1,-1-1-1,1 1 0,-1 0 0,1-1 1,-1 0-1,1 1 0,-1-1 0,1 0 1,0 0-1,-1 0 0,3 0 0,2 0 52,1-1 0,0 0-1,-1 0 1,1-1-1,-1 0 1,0 0 0,1 0-1,7-5 1,3-3 200,0-1 0,-1 0 0,0-2 1,-1 1-1,-1-2 0,0 0 0,-1-1 0,22-31 0,-19 23 161,-2-1-1,0-1 1,-2 0-1,0-1 1,12-46-1,-23 70-394,10-50 514,-10 48-490,0 0 0,-1-1 0,0 1 0,0-1 0,0 1 1,0 0-1,-1-1 0,0 1 0,-1-7 0,2 11-43,0 0 1,0-1-1,-1 1 0,1 0 0,0-1 0,0 1 1,0 0-1,0-1 0,0 1 0,0 0 0,0-1 1,-1 1-1,1 0 0,0 0 0,0-1 1,0 1-1,-1 0 0,1 0 0,0-1 0,0 1 1,-1 0-1,1 0 0,0-1 0,0 1 0,-1 0 1,1 0-1,0 0 0,-1 0 0,1 0 1,0 0-1,-1 0 0,1-1 0,0 1 0,-1 0 1,1 0-1,0 0 0,-1 0 0,1 0 0,0 0 1,-1 0-1,1 1 0,0-1 0,-1 0 1,1 0-1,0 0 0,-1 0 0,1 0 0,0 0 1,0 1-1,-1-1 0,1 0 0,0 0 0,0 0 1,-1 1-1,1-1 0,0 0 0,0 0 0,-1 1 1,1-1-1,0 0 0,0 1 0,0-1 1,0 0-1,-1 1 0,-8 19-16,4-1-206,2 0 0,0 0 0,1 0 0,1 0 1,0 1-1,2-1 0,0 0 0,1 0 0,2 0 0,-1 0 0,2 0 0,1-1 0,0 1 0,1-1 0,1-1 1,1 0-1,0 0 0,1 0 0,14 16 0,-2-5-559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1.426"/>
    </inkml:context>
    <inkml:brush xml:id="br0">
      <inkml:brushProperty name="width" value="0.05" units="cm"/>
      <inkml:brushProperty name="height" value="0.05" units="cm"/>
    </inkml:brush>
  </inkml:definitions>
  <inkml:trace contextRef="#ctx0" brushRef="#br0">1 43 18876,'1'3'1448,"0"-2"-1304,2-1-208,0-5 72,0-4-96,-2 3 88,2-2-200,-3-11-168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2.189"/>
    </inkml:context>
    <inkml:brush xml:id="br0">
      <inkml:brushProperty name="width" value="0.05" units="cm"/>
      <inkml:brushProperty name="height" value="0.05" units="cm"/>
    </inkml:brush>
  </inkml:definitions>
  <inkml:trace contextRef="#ctx0" brushRef="#br0">0 754 12555,'23'-46'1250,"-2"-2"0,24-83 0,10-102 262,-51 213-1420,9-37 218,-3-1-1,5-84 0,-17 124-188,-2 23-27,-3 28-33,3 57-135,4 0 0,4 0-1,20 116 1,-23-201 65,19 114-86,-16-102-41,1 0 0,0 0-1,1-1 1,15 27 0,-21-41 87,1-1 1,-1 0 0,1 0 0,-1 0-1,1 0 1,-1 0 0,1 0 0,0 0-1,0-1 1,-1 1 0,1 0 0,0 0-1,0 0 1,0-1 0,0 1 0,0 0-1,0-1 1,0 1 0,0-1 0,0 0 0,0 1-1,1-1 1,-1 0 0,0 1 0,0-1-1,2 0 1,-1-1-20,0 0 0,0 0 1,-1 0-1,1 0 0,0 0 0,-1 0 0,1-1 1,-1 1-1,0 0 0,1-1 0,-1 0 0,0 1 0,0-1 1,0 0-1,0 1 0,0-1 0,1-2 0,13-38-440,-1-7-184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2.622"/>
    </inkml:context>
    <inkml:brush xml:id="br0">
      <inkml:brushProperty name="width" value="0.05" units="cm"/>
      <inkml:brushProperty name="height" value="0.05" units="cm"/>
    </inkml:brush>
  </inkml:definitions>
  <inkml:trace contextRef="#ctx0" brushRef="#br0">6 283 11755,'-1'8'255,"-1"-1"1,1 1 0,0 0-1,0-1 1,1 1 0,0 0 0,1 0-1,0 0 1,0-1 0,0 1-1,1 0 1,1-1 0,-1 0 0,1 1-1,4 6 1,-6-11-242,0-1 1,0 1-1,1-1 0,-1 1 0,1-1 0,0 0 1,0 0-1,0 0 0,0 0 0,0 0 1,0 0-1,1-1 0,-1 1 0,0-1 0,1 1 1,-1-1-1,1 0 0,0 0 0,-1 0 1,1 0-1,0 0 0,0-1 0,0 0 1,-1 1-1,1-1 0,4 0 0,-3-1 52,1 0-1,0 0 1,0-1-1,-1 1 1,1-1-1,0 0 1,-1-1-1,0 1 1,0-1-1,0 0 1,0 0-1,0 0 1,0 0-1,4-5 1,1-4 196,0 0-1,0 0 1,7-14-1,-10 15 19,0 0 1,1 1-1,0-1 0,17-15 0,-23 25-270,-1 0-1,1 0 1,0 1-1,0-1 1,0 0-1,0 1 1,0-1-1,0 1 1,0-1-1,0 1 1,1 0 0,-1 0-1,0-1 1,0 1-1,0 0 1,0 0-1,0 0 1,1 0-1,-1 0 1,0 0-1,0 0 1,0 1-1,0-1 1,0 0-1,0 1 1,0-1-1,0 0 1,0 1-1,0 0 1,0-1 0,0 1-1,0-1 1,0 1-1,1 1 1,4 3-56,0 1 1,-1 0-1,0 0 1,5 9 0,6 5-162,-14-17 175,1-1-1,0 1 0,-1-1 1,1 0-1,0 0 0,0 0 1,0 0-1,0-1 0,0 1 1,1-1-1,-1 1 1,0-1-1,1 0 0,-1-1 1,1 1-1,-1-1 0,6 1 1,-7-1 34,1-1 1,-1 1-1,0-1 1,1 0-1,-1 1 0,1-1 1,-1 0-1,0 0 1,0-1-1,0 1 1,0 0-1,0-1 0,0 1 1,0-1-1,0 0 1,0 0-1,-1 0 1,1 1-1,-1-1 0,1-1 1,-1 1-1,0 0 1,0 0-1,0 0 1,1-5-1,0 4 31,-1-1-1,0 1 1,-1-1-1,1 1 1,0-1-1,-1 1 1,0-1-1,0 1 1,0-1-1,0 0 1,-1 1-1,1-1 1,-1 1-1,0-1 1,-1-2-1,-3-4 31,1 1-1,-2-1 0,-10-14 1,16 24-64,-1-1 1,0 0 0,1 0-1,-1 1 1,1-1 0,-1 0-1,1 0 1,0 0 0,-1 0-1,1 0 1,0 0 0,0 0-1,-1 0 1,1 0-1,0 0 1,0 0 0,0 0-1,0 0 1,0 1 0,0-1-1,1 0 1,-1 0 0,0 0-1,0 0 1,1 0 0,-1 0-1,1 0 1,-1 0 0,0 0-1,1 1 1,0-1 0,-1 0-1,1 0 1,0 0 0,3-2 7,0-1-1,1 1 1,-1 1 0,1-1 0,7-3 0,13-7-58,-16 6-36,-1 0 0,0 0-1,-1 0 1,0-1 0,0 0 0,0-1 0,-1 0-1,-1 0 1,1 0 0,-1 0 0,4-12-1,2-18-125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5.950"/>
    </inkml:context>
    <inkml:brush xml:id="br0">
      <inkml:brushProperty name="width" value="0.05" units="cm"/>
      <inkml:brushProperty name="height" value="0.05" units="cm"/>
    </inkml:brush>
  </inkml:definitions>
  <inkml:trace contextRef="#ctx0" brushRef="#br0">0 416 14211,'1'0'39,"-1"1"0,0-1 0,1 0 0,-1 1 0,0-1 0,1 0 0,-1 0 0,1 1 0,-1-1 0,0 0 0,1 0 0,-1 0 0,1 0 0,-1 1 0,1-1 0,-1 0 0,1 0 0,-1 0 0,0 0 1,1 0-1,-1 0 0,1 0 0,-1 0 0,1 0 0,-1 0 0,1-1 0,0 1 0,18-4 155,-3-3 14,0-1 0,-1-1 0,0 0 0,-1-1 0,23-21 0,61-67 532,-82 81-602,34-40 356,74-112 0,-122 175-524,-2 9 12,-20 104-92,8-63 98,3 1 0,2 0-1,2 78 1,18 6-7,0 9-139,-12-122 113,-1 0-1,-2 0 1,-6 37 0,6-57 45,0 0 1,-1 1 0,0-1 0,-1 0 0,1 0 0,-2 0-1,1-1 1,-1 0 0,-6 8 0,10-13 12,-1 0 0,1-1-1,0 1 1,-1-1 0,1 1 0,-1-1 0,1 0 0,-1 0-1,0 0 1,1 0 0,-1 0 0,0 0 0,0 0-1,0 0 1,0-1 0,0 1 0,0-1 0,0 1 0,0-1-1,0 0 1,0 0 0,0 0 0,0 0 0,0 0 0,0-1-1,0 1 1,0 0 0,0-1 0,0 1 0,0-1-1,1 0 1,-1 0 0,0 0 0,0 0 0,0 0 0,1 0-1,-1 0 1,1-1 0,-1 1 0,1 0 0,-1-1 0,1 1-1,0-1 1,-2-2 0,-1-2 14,0 1 1,1-2-1,-1 1 1,1 0-1,0-1 1,1 0-1,-1 1 1,1-1-1,1 0 1,-1 0-1,1 0 1,0 0-1,1 0 1,0-8-1,1-7 11,1-1 1,0 1-1,8-27 0,0 13-54,1 0-1,2 1 0,1 1 0,2 0 0,1 1 0,1 1 1,2 1-1,1 0 0,2 2 0,1 0 0,1 2 1,43-37-1,-33 35 18,22-20-13,-52 45 14,-1-1-1,1-1 1,-1 1-1,0 0 1,-1-1-1,1 0 0,-1 0 1,3-8-1,-5 10 23,1 0 0,-1 0 0,-1 0 0,1 0 0,0 0 0,-1 0 0,0 0 0,0 0-1,0 0 1,-1-1 0,-1-6 0,2 11-19,0 0-1,-1 0 1,1 0-1,0 0 0,-1 0 1,1 0-1,-1 0 1,1 0-1,0 0 1,-1 0-1,1 0 1,0 0-1,-1 0 1,1 0-1,0 0 1,-1 0-1,1 0 1,-1 0-1,1 0 1,0 0-1,-1 1 1,1-1-1,0 0 1,0 0-1,-1 0 1,1 1-1,0-1 0,-1 0 1,1 1-1,0-1 1,0 0-1,-1 0 1,1 1-1,0-1 1,0 0-1,0 1 1,0-1-1,-1 0 1,1 1-1,0-1 1,0 1-1,-6 10 41,0 0-1,1 1 0,1 0 1,-6 21-1,-9 56 16,16-73-67,0 0-102,1-1 0,1 1 0,0 18 0,1-33 105,0 0 0,0 1 0,0-1 0,0 1 0,0-1 0,0 1 0,1-1 1,-1 0-1,1 1 0,-1-1 0,1 0 0,-1 1 0,1-1 0,0 0 0,-1 0 0,1 0 0,0 1 1,1 0-1,-1-2 18,0 1 0,-1-1 0,1 0 0,0 0 0,0 1 0,-1-1 0,1 0 0,0 0 0,0 0 0,0 0 1,-1 0-1,1 0 0,0 0 0,0 0 0,-1-1 0,1 1 0,0 0 0,0 0 0,-1-1 0,1 1 0,0 0 0,0-1 0,0 0 1,4-2 5,-1 0 1,0 0-1,0-1 0,0 0 1,-1 0-1,1 0 1,-1 0-1,5-8 1,18-40-24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2.996"/>
    </inkml:context>
    <inkml:brush xml:id="br0">
      <inkml:brushProperty name="width" value="0.05" units="cm"/>
      <inkml:brushProperty name="height" value="0.05" units="cm"/>
    </inkml:brush>
  </inkml:definitions>
  <inkml:trace contextRef="#ctx0" brushRef="#br0">1 28 10250,'24'-4'1304,"5"-1"-527,-2 2-241,5 3 784,-7 0-168,7 0-536,-5 0-1256,2-1 832,-3-5-104,-6-2-272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4.333"/>
    </inkml:context>
    <inkml:brush xml:id="br0">
      <inkml:brushProperty name="width" value="0.05" units="cm"/>
      <inkml:brushProperty name="height" value="0.05" units="cm"/>
    </inkml:brush>
  </inkml:definitions>
  <inkml:trace contextRef="#ctx0" brushRef="#br0">10 111 3209,'3'-5'10468,"-1"-7"-6141,-2-15-3444,0 21 56,-1-5-120,-2 14-285,-1 1-554,3-5-13,-3 0-751,4 3-152,0 0 854,0-2-57,-2-34 1258,4 12-785,0 19-143,-1 14-112,22 202-14,-12-123-195,-6-51-35,-1-11-628,-1 0 0,-1 38 1,-3-55 336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4.692"/>
    </inkml:context>
    <inkml:brush xml:id="br0">
      <inkml:brushProperty name="width" value="0.05" units="cm"/>
      <inkml:brushProperty name="height" value="0.05" units="cm"/>
    </inkml:brush>
  </inkml:definitions>
  <inkml:trace contextRef="#ctx0" brushRef="#br0">9 271 11186,'-3'-10'345,"1"1"0,1 0-1,-1 0 1,2-1 0,-1 1-1,1 0 1,0-1 0,2-9-1,0 12-74,0-1 1,1 1-1,0-1 0,0 1 0,0 0 0,1 0 0,0 0 0,1 1 0,-1-1 1,6-5-1,-1 2-55,0 1 1,1 0 0,0 1 0,0 0 0,1 0-1,0 1 1,0 1 0,0-1 0,20-6-1,-26 11-175,1 1 0,-1-1 0,1 1 0,0 0 1,-1 0-1,1 1 0,0 0 0,-1 0 0,1 0 0,9 2 0,-11-1-29,0 1 1,0-1 0,0 0 0,-1 1-1,1 0 1,-1 0 0,1 0 0,-1 1 0,0-1-1,0 1 1,0-1 0,0 1 0,0 0-1,-1 0 1,1 0 0,3 6 0,-4-4-12,1 0 0,-1 0 0,0 0 0,0 0-1,0 0 1,-1 0 0,1 0 0,-1 0 0,0 1 0,-1-1 0,0 0 0,0 1 0,-1 9 0,0-6 8,-1-1-1,0 1 1,-1-1-1,0 0 1,0 0-1,-1 0 1,0-1 0,-5 8-1,-1 0 43,-1 0 0,-1-2 0,0 1 0,0-2 0,-2 1 1,1-2-1,-27 17 0,31-23-11,-10 5-445,17-6 121,10-2 34,8-2 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5.564"/>
    </inkml:context>
    <inkml:brush xml:id="br0">
      <inkml:brushProperty name="width" value="0.05" units="cm"/>
      <inkml:brushProperty name="height" value="0.05" units="cm"/>
    </inkml:brush>
  </inkml:definitions>
  <inkml:trace contextRef="#ctx0" brushRef="#br0">164 688 14715,'-7'-2'239,"0"1"0,1 0 0,-1 0 1,0 1-1,0-1 0,0 1 0,1 1 0,-1 0 0,0 0 0,0 0 0,1 1 0,-10 3 0,12-4-201,-1 1 0,1 0 0,0 0 0,0 0 0,0 0 0,1 1 0,-1 0 0,1-1 0,-1 1 0,1 1 0,0-1 0,0 0 0,0 1 0,0-1 0,1 1 0,0 0 0,-1 0 0,1 0 0,-2 7 0,4-11-31,0 0 0,0 1 1,0-1-1,0 1 0,0-1 0,0 1 1,0-1-1,0 1 0,0-1 1,1 0-1,-1 1 0,0-1 0,0 1 1,0-1-1,1 1 0,-1-1 1,0 0-1,0 1 0,1-1 0,-1 0 1,0 1-1,0-1 0,1 0 1,-1 1-1,1-1 0,-1 0 0,0 0 1,1 1-1,-1-1 0,1 0 1,-1 0-1,0 0 0,1 0 0,-1 0 1,1 1-1,-1-1 0,1 0 1,-1 0-1,0 0 0,1 0 0,-1 0 1,2-1-1,19 1 154,20-6 53,45-14 0,-54 11-185,1 2 1,62-6 0,-81 15-52,-2-2 313,-11 0-274,-1 0 1,0-1-1,0 1 1,1 0-1,-1-1 1,0 1 0,0 0-1,0-1 1,0 1-1,1 0 1,-1-1-1,0 1 1,0-1 0,0 1-1,0 0 1,0-1-1,0 1 1,0-1-1,0 1 1,0 0-1,0-1 1,0 1 0,0-1-1,0 1 1,0 0-1,-1-1 1,1 1-1,0-1 1,0 1-1,-1-1 1,-11-36 655,6 22-359,1-1 0,-6-30 0,13 48-419,1 1 1,-1-1-1,0 1 0,1-1 0,-1 0 1,1 0-1,-1 0 0,1-1 1,0 1-1,0-1 0,0 1 0,0-1 1,0 0-1,0 0 0,0 0 1,1-1-1,-1 1 0,0-1 0,0 1 1,6-2-1,-5 0 75,1-1 0,-1 0 0,0 0 0,0 0-1,0-1 1,0 1 0,-1-1 0,1 0 0,-1 0 0,1 0 0,-1-1 0,0 1 0,0-1 0,-1 0 0,1 1-1,-1-1 1,0-1 0,0 1 0,3-8 0,0-3 163,0 0 0,-1 0 1,0-1-1,1-22 0,-5 34-94,1 0-2,-1 0 0,1 0 0,-1-1 0,0 1-1,-1 0 1,0-5 0,-2 11-44,-1 7-30,-2 14-63,-3 66-282,8-78 337,1-1-1,1 0 1,0 1 0,0-1 0,1 0 0,6 17-1,-8-26 45,0 0-1,1 1 0,-1-1 0,0-1 0,1 1 0,-1 0 0,1 0 0,0 0 0,-1 0 0,1 0 0,0 0 1,-1-1-1,1 1 0,0 0 0,0 0 0,0-1 0,0 1 0,-1-1 0,1 1 0,0-1 0,0 1 0,0-1 1,0 0-1,0 1 0,2-1 0,-1 0 2,0 0 0,0 0 0,0-1 0,0 1 0,0-1 0,0 1 0,0-1 0,-1 0 0,1 0 0,0 0 0,-1 0 0,1 0 0,1-2 0,6-4 11,0-2 0,0 1 0,11-16 0,13-22 6,-2-2 0,-2-1-1,-3-1 1,-1-1 0,-3-1 0,-2-1-1,-3 0 1,11-58 0,-28 111-17,2-6-35,0-1 0,-1 0 1,0 0-1,0 1 0,-1-1 1,1 0-1,-3-13 0,2 19 32,0 1-1,0 0 0,0 0 0,0-1 0,0 1 0,0 0 0,0 0 1,0 0-1,-1-1 0,1 1 0,0 0 0,0 0 0,0 0 1,0-1-1,-1 1 0,1 0 0,0 0 0,0 0 0,0 0 0,-1-1 1,1 1-1,0 0 0,0 0 0,0 0 0,-1 0 0,1 0 0,0 0 1,0 0-1,-1 0 0,1 0 0,0 0 0,0 0 0,-1 0 0,1 0 1,0 0-1,0 0 0,-1 0 0,1 0 0,0 0 0,0 0 1,0 0-1,-1 0 0,1 0 0,0 0 0,0 1 0,-1-1 0,1 0 1,0 0-1,0 0 0,0 0 0,-1 1 0,-9 12-116,1 7 118,1-1 1,0 1-1,2 1 0,1 0 0,0-1 0,-1 25 0,3-15 121,1 0 0,1 1 0,7 54 0,-4-74-73,0-1 0,0 1 0,1 0 0,1-1 0,0 0-1,0 0 1,8 14 0,-9-20-98,-1 0-1,0-1 1,1 0-1,0 1 1,-1-1 0,1 0-1,1-1 1,-1 1-1,0 0 1,1-1-1,-1 0 1,1 0 0,0 0-1,0 0 1,-1 0-1,1-1 1,0 0-1,0 0 1,1 0 0,-1 0-1,0-1 1,5 1-1,-9-1 5,1 0-1,0 0 0,0 0 1,0 0-1,0 0 0,-1 0 1,1 0-1,0 0 0,0 0 1,0-1-1,-1 1 0,1 0 1,0-1-1,0 1 0,-1 0 1,1-1-1,0 1 0,-1-1 1,2 0-1,-2 0 2,1 1 0,-1-1-1,0 1 1,0-1 0,0 1 0,0-1 0,0 1-1,0-1 1,0 1 0,0-1 0,0 1-1,0-1 1,0 1 0,0-1 0,0 1 0,-1-1-1,1 1 1,0 0 0,0-1 0,0 1-1,-1-1 1,0 0 0,-22-23-1086,21 22 1089,-27-22-103,-31-32 0,54 49 301,-1 0 0,1 0 0,0-1 0,1 0 0,0 0 0,0-1 0,1 1 0,0-1 0,0 0 0,-2-11 0,5 19-118,1-1 0,-1 1-1,1 0 1,0 0 0,0-1 0,0 1 0,-1 0-1,1 0 1,0-1 0,0 1 0,1 0 0,-1-1 0,0 1-1,0 0 1,1 0 0,-1-1 0,0 1 0,1 0 0,0 0-1,-1 0 1,1 0 0,-1 0 0,1 0 0,0 0 0,0 0-1,0 0 1,0 0 0,0 0 0,0 0 0,0 0-1,0 1 1,0-1 0,0 0 0,0 1 0,0-1 0,0 1-1,1-1 1,0 0 0,5 0 11,0 1 0,0-1 0,0 1 0,0 0-1,13 2 1,-10-1-137,118 9-401,-86-10 213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5.983"/>
    </inkml:context>
    <inkml:brush xml:id="br0">
      <inkml:brushProperty name="width" value="0.05" units="cm"/>
      <inkml:brushProperty name="height" value="0.05" units="cm"/>
    </inkml:brush>
  </inkml:definitions>
  <inkml:trace contextRef="#ctx0" brushRef="#br0">93 3 13547,'-4'1'150,"0"0"0,0 0 0,0 0 0,0 1 0,1 0 0,-1-1 0,0 1 0,1 1 0,-1-1 0,1 0 0,0 1-1,0 0 1,0 0 0,0 0 0,0 0 0,1 0 0,-1 0 0,1 1 0,0-1 0,0 1 0,0 0 0,-2 4 0,0 2-3,1-1 0,0 1 0,0 0 0,1 0 0,0 0 0,1 0 0,0 0 0,0 11 0,2-17-100,-1 1 0,0-1 1,1 1-1,0-1 0,0 1 1,1-1-1,-1 0 0,1 0 1,0 0-1,0 0 1,0 0-1,5 7 0,-6-10-22,0 0 0,1 0 0,-1 1 0,1-1 0,-1 0 0,1 0 0,-1-1 0,1 1 0,-1 0 0,1 0 0,0-1 0,-1 1 0,1-1 0,0 1 0,0-1 0,0 0 0,-1 0 0,1 0 0,0 0 0,0 0 0,0 0 0,-1 0 0,1-1 0,0 1 1,0 0-1,-1-1 0,1 0 0,0 1 0,-1-1 0,1 0 0,-1 0 0,1 0 0,-1 0 0,3-2 0,2-2 55,0-1 1,0 0-1,-1 1 1,1-2 0,-1 1-1,-1-1 1,1 1 0,-1-1-1,-1-1 1,1 1 0,-1 0-1,0-1 1,-1 0-1,2-9 1,-3 12-42,0-1-1,0 0 1,-1 1-1,1-1 1,-2 0-1,1 0 1,0 1 0,-1-1-1,-2-7 1,2 9-40,0 1 1,-1 0-1,1 0 1,-1 0 0,1 0-1,-1 1 1,0-1-1,0 0 1,0 1 0,0-1-1,-1 1 1,1 0-1,-1-1 1,0 1 0,1 0-1,-6-2 1,4 2-8,0 1 1,0 0 0,-1 0-1,1 0 1,0 0-1,0 1 1,-1-1 0,1 1-1,-5 0 1,7 0 47,0 0 0,0 0 1,0 1-1,0-1 0,0 0 1,0 1-1,1-1 0,-1 1 1,0-1-1,0 1 0,1 0 1,-1 0-1,0 0 0,1 0 1,-1 0-1,1 0 0,-1 0 1,1 1-1,-1-1 0,1 0 0,0 1 1,0-1-1,-1 3 0,1 3 74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6.482"/>
    </inkml:context>
    <inkml:brush xml:id="br0">
      <inkml:brushProperty name="width" value="0.05" units="cm"/>
      <inkml:brushProperty name="height" value="0.05" units="cm"/>
    </inkml:brush>
  </inkml:definitions>
  <inkml:trace contextRef="#ctx0" brushRef="#br0">0 136 15739,'6'4'188,"0"0"0,1-1 0,-1 0 0,0 0 0,1-1 0,0 1 0,0-1 0,-1-1 0,1 1 0,0-1 0,0-1 0,0 1 0,1-1 0,-1 0 0,0-1 0,0 0 0,0 0 0,11-3 0,-9 1-45,-1 1-1,0-1 1,0-1 0,0 1-1,0-2 1,-1 1 0,0-1-1,0 0 1,0 0 0,0-1-1,-1 1 1,0-2 0,0 1 0,9-15-1,-13 19-73,0-1 0,-1 0 0,0 1 0,0-1 0,1 0 0,-2 0 0,1 0 0,0 0 0,-1 0 0,1 0 0,-1 0 0,0 0 0,0 0 0,-1-6 0,1 7-52,-1 1 0,1 0-1,-1-1 1,1 1 0,-1 0-1,0 0 1,0-1 0,1 1-1,-1 0 1,0 0 0,0 0-1,0 0 1,0 0-1,0 0 1,-1 0 0,1 1-1,0-1 1,0 0 0,0 0-1,-1 1 1,1-1 0,0 1-1,-1-1 1,1 1 0,-1 0-1,1 0 1,0-1-1,-1 1 1,1 0 0,-1 0-1,1 0 1,-1 1 0,1-1-1,-2 1 1,-2 0-62,0 0 1,0 0-1,1 1 0,-1-1 1,0 1-1,1 0 1,0 1-1,-1-1 0,1 1 1,0 0-1,1 0 0,-1 0 1,0 0-1,1 1 1,-1-1-1,1 1 0,0 0 1,1 0-1,-1 0 1,1 1-1,-1-1 0,-1 6 1,-1 2-109,0 1 1,1 0 0,0 0-1,1 0 1,1 0 0,-2 26-1,3-34 115,1 1 0,1-1 0,-1 1 0,1-1 0,-1 0 0,2 1 0,-1-1 0,0 0-1,1 0 1,0 0 0,3 5 0,-4-8 17,1 0-1,-1-1 1,0 1 0,1-1-1,-1 1 1,1-1 0,-1 1-1,1-1 1,0 0 0,-1 0-1,1 0 1,0 0 0,0 0-1,0 0 1,0-1 0,0 1-1,0-1 1,0 1 0,0-1-1,0 0 1,0 1 0,0-1-1,0 0 1,0-1 0,0 1-1,0 0 1,0-1 0,0 1-1,0-1 1,0 1 0,0-1-1,2-1 1,6-2-137,0-1-1,0 0 1,0-1 0,-1 0 0,0 0-1,15-15 1,-2-1-76,24-30 1,-9 3-155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7.194"/>
    </inkml:context>
    <inkml:brush xml:id="br0">
      <inkml:brushProperty name="width" value="0.05" units="cm"/>
      <inkml:brushProperty name="height" value="0.05" units="cm"/>
    </inkml:brush>
  </inkml:definitions>
  <inkml:trace contextRef="#ctx0" brushRef="#br0">48 8 15635,'-1'1'54,"0"-1"-1,0 1 0,0-1 0,0 1 0,0-1 0,0 1 1,1 0-1,-1-1 0,0 1 0,0 0 0,0 0 1,1-1-1,-1 1 0,0 0 0,1 0 0,-1 0 0,1 0 1,-1 0-1,1 0 0,0 0 0,-1 0 0,1 0 1,0 0-1,0 0 0,-1 2 0,0 2 70,-7 20 133,2 1 1,0 0-1,2 0 0,-2 43 1,12 109 27,41 202-677,-34-288-69,-13-92 462,8 48-575,-3-40 68,-3-32 23,-16-253-169,0-24 1710,15 286-956,0 0 0,0 0-1,2 0 1,4-15 0,-5 24-77,0 1 0,0-1 0,0 1-1,1-1 1,0 1 0,0 0 0,0 0 0,1 0 0,0 1-1,0-1 1,0 1 0,0 0 0,6-4 0,-1 1-33,1 0 1,-1 0-1,0-2 0,15-16 1,-22 21 36,1 1 0,-1 0 0,0-1 0,0 1 1,-1-1-1,1 0 0,-1 1 0,1-1 0,-1 0 0,0 0 1,-1 0-1,1 0 0,-1 0 0,0 0 0,0 0 0,0 0 1,0 0-1,-2-6 0,2 9-14,0 1 1,0-1-1,0 0 0,0 0 1,0 1-1,0-1 1,-1 0-1,1 1 0,0-1 1,-1 0-1,1 1 0,0-1 1,-1 0-1,1 1 1,-1-1-1,1 1 0,-1-1 1,1 0-1,-1 1 0,1-1 1,-1 1-1,1 0 1,-2-1-1,1 1-4,1 0 1,-1 0-1,0 0 1,1 0-1,-1 1 0,0-1 1,1 0-1,-1 0 1,1 1-1,-1-1 1,1 0-1,-1 1 0,1-1 1,-1 1-1,1-1 1,-1 0-1,1 1 1,-1-1-1,1 1 0,-1 0 1,-2 4 24,0 0 0,0 1 0,0-1-1,1 0 1,-2 7 0,-4 16 28,2 1-1,1 1 1,-2 48-1,11 91 128,6-76-269,-9-82 61,2-1 1,-1 1 0,2-1-1,-1 0 1,1 0-1,8 14 1,-11-22 13,-1-1 0,1 0 1,0 1-1,0-1 0,0 0 0,0 0 0,0 1 0,0-1 0,0 0 1,0 0-1,0 0 0,0 0 0,0 0 0,1 0 0,-1-1 0,0 1 1,1 0-1,-1-1 0,1 1 0,-1-1 0,1 1 0,-1-1 0,1 0 1,-1 0-1,1 1 0,-1-1 0,1 0 0,-1 0 0,1-1 0,-1 1 1,1 0-1,-1 0 0,1-1 0,-1 1 0,1-1 0,-1 1 0,1-1 1,-1 0-1,0 0 0,2-1 0,2-2 14,0 0 0,0 0 0,-1 0-1,0-1 1,0 0 0,0 0 0,0 0 0,4-9 0,8-19 103,-2 0 1,-2-1-1,0-1 1,-3 0-1,-1 0 1,7-63 0,-14 71-12,-3 18-31,-1 13-31,-1 15-23,2 1-27,0-3 2,0-1 0,1 1 0,1-1 1,1 0-1,0 1 0,5 21 0,-5-36 18,-1 0 0,1 0 0,0 0 0,0 0 0,0 0 0,0 0 0,1-1-1,-1 1 1,0 0 0,1-1 0,-1 1 0,1-1 0,-1 1 0,1-1 0,0 0 0,0 0 0,-1 0 0,1 0 0,4 2 0,1-1-116,0 0 1,0-1-1,1 0 0,10 1 1,-9-2 65,-1 1 0,0 0-1,12 3 1,-18-3 104,1 0 0,-1 0 0,0 0 0,0 0 0,0 0 0,0 0 0,0 0 0,0 1 1,-1-1-1,1 1 0,0-1 0,-1 1 0,1 0 0,-1 0 0,0-1 0,3 5 0,-1 2-6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7.627"/>
    </inkml:context>
    <inkml:brush xml:id="br0">
      <inkml:brushProperty name="width" value="0.05" units="cm"/>
      <inkml:brushProperty name="height" value="0.05" units="cm"/>
    </inkml:brush>
  </inkml:definitions>
  <inkml:trace contextRef="#ctx0" brushRef="#br0">0 19 13739,'7'2'309,"-1"0"1,0-1-1,1 1 1,-1-1-1,1 0 1,0-1-1,11 0 1,50-7-1127,-39 3-175,21-3-871,-25 3 927,0 1 0,43 0 0,-66 3 1003,0 1 0,-1-1 0,1 0 0,0 0 0,-1 1 0,1-1 0,0 0-1,-1 1 1,1 0 0,-1-1 0,1 1 0,-1 0 0,0 0 0,1 0 0,-1 0-1,0 0 1,1 0 0,-1 0 0,0 0 0,0 1 0,0-1 0,0 0 0,0 1-1,0-1 1,-1 1 0,1-1 0,0 1 0,-1-1 0,1 1 0,-1 0 0,1-1-1,-1 1 1,0-1 0,0 1 0,0 0 0,0-1 0,0 4 0,-1 5 547,0 1 0,-1-1 1,0 1-1,-6 16 0,6-20-480,-26 67 1765,19-54-1383,1 0 1,1 0-1,1 0 1,-5 32-1,11-51-502,0 0 1,0 0 0,0 0-1,-1 0 1,1 0-1,0 0 1,0 1-1,1-1 1,-1 0-1,0 0 1,0 0-1,0 0 1,1 0-1,-1 0 1,1 0-1,-1 0 1,1 0-1,-1 0 1,1 0 0,-1 0-1,1 0 1,0 0-1,0 0 1,-1 0-1,1-1 1,0 1-1,2 1 1,-1-2-9,0 1 0,0 0 1,0-1-1,1 0 0,-1 1 0,0-1 0,0 0 1,1 0-1,-1 0 0,0-1 0,0 1 1,1-1-1,1 0 0,8-3-25,1 0 0,-2-1 0,23-12-1,-27 14 76,0-1-1,0 0 0,-1-1 1,0 0-1,1 0 1,-1 0-1,-1 0 0,1-1 1,-1 0-1,0 0 1,-1-1-1,1 1 0,-1-1 1,0 0-1,-1 0 0,0-1 1,0 1-1,2-12 1,-2-11 100</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8.032"/>
    </inkml:context>
    <inkml:brush xml:id="br0">
      <inkml:brushProperty name="width" value="0.05" units="cm"/>
      <inkml:brushProperty name="height" value="0.05" units="cm"/>
    </inkml:brush>
  </inkml:definitions>
  <inkml:trace contextRef="#ctx0" brushRef="#br0">5 162 14995,'-4'16'1505,"14"-6"-889,6-6-272,11-4 736,1-5-384,7-6-576,-2-3-328,1-6 272,-1-1-128,-6-5-208</inkml:trace>
  <inkml:trace contextRef="#ctx0" brushRef="#br0" timeOffset="1">386 0 15259,'2'32'1361,"-2"6"-969,0 1-192,7 1 584,7-4-368,3-7-536,2-9-256,3-17-1601,-4-9 1689,2-14-280,-5-6-200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8.465"/>
    </inkml:context>
    <inkml:brush xml:id="br0">
      <inkml:brushProperty name="width" value="0.05" units="cm"/>
      <inkml:brushProperty name="height" value="0.05" units="cm"/>
    </inkml:brush>
  </inkml:definitions>
  <inkml:trace contextRef="#ctx0" brushRef="#br0">1 123 12971,'1'2'160,"0"0"1,0 1 0,0-1 0,1 0-1,-1 0 1,1 0 0,0 0 0,0-1-1,-1 1 1,1 0 0,0-1-1,0 1 1,1-1 0,-1 0 0,0 0-1,0 0 1,1 0 0,-1 0 0,0 0-1,1 0 1,2 0 0,0-1-22,-1 0 0,1 0 0,-1 0 0,0-1 0,1 1 0,-1-1 0,0 0 0,0-1 0,1 1 0,-1-1 0,7-3 0,-5 2-74,0-1-1,-1 1 0,1-2 1,-1 1-1,0 0 1,0-1-1,7-8 1,-10 10-60,1 0 1,-1 0 0,0 0-1,0-1 1,0 1-1,-1 0 1,1-1 0,-1 1-1,0-1 1,0 0 0,0 0-1,0 1 1,-1-5-1,0 7-8,1 0-1,-1 0 0,0 0 0,-1 0 1,1 0-1,0 0 0,0 0 1,0 0-1,0 1 0,-1-1 0,1 0 1,-1 0-1,1 0 0,0 0 1,-1 0-1,1 1 0,-1-1 0,0 0 1,1 0-1,-1 1 0,0-1 1,1 1-1,-1-1 0,0 0 0,0 1 1,1-1-1,-1 1 0,0 0 1,0-1-1,0 1 0,0 0 0,0-1 1,1 1-1,-1 0 0,0 0 1,0 0-1,0 0 0,0 0 0,0 0 1,0 0-1,0 0 0,0 0 1,0 0-1,0 0 0,0 1 0,1-1 1,-1 0-1,-2 1 0,-2 1-7,0 0 0,0 0 0,1 0 1,-1 0-1,0 1 0,1 0 0,-6 4 0,5-2 24,0 0 0,1 1 0,0-1 0,0 1-1,1 0 1,0 0 0,0 0 0,0 0 0,-2 10 0,4-13 8,0 0-1,0 1 1,1-1 0,-1 0 0,1 0-1,0 1 1,0-1 0,0 0 0,1 6-1,0-7-3,-1-1 1,1 1-1,-1-1 0,1 1 1,0-1-1,0 1 0,-1-1 0,1 0 1,0 1-1,0-1 0,1 0 0,-1 0 1,0 0-1,0 1 0,0-1 0,1-1 1,-1 1-1,1 0 0,-1 0 0,2 0 1,1 0 20,0 0 0,0 0 0,0 0 0,0-1-1,0 0 1,0 0 0,0 0 0,0 0 0,0-1 0,0 0 0,0 1 0,0-2 0,0 1 0,0 0 0,0-1 0,5-3 0,10-4 75,31-24 0,-38 25-96,21-16-16,-20 14-54,0 1 0,1 0-1,1 0 1,17-7 0,-31 16 47,-1-1 1,1 1 0,0-1 0,0 1 0,0 0 0,-1 0 0,1-1 0,0 1 0,0 0 0,0 0-1,0 0 1,0 0 0,0 0 0,-1 0 0,1 0 0,0 0 0,0 0 0,0 0 0,0 0 0,0 1-1,-1-1 1,1 0 0,0 0 0,0 1 0,0-1 0,-1 1 0,1-1 0,0 1 0,0-1 0,-1 1-1,1 0 1,0-1 0,-1 1 0,1 0 0,-1-1 0,1 1 0,-1 0 0,1 0 0,-1-1 0,0 1 0,1 0-1,-1 0 1,0 1 0,2 5 58,-1-1 0,-1 1 0,0 0 0,0-1 0,-1 9 0,1 11 351,0-25-384,0-1-1,0 1 1,0-1-1,1 1 1,-1 0-1,0-1 1,0 1 0,0-1-1,1 1 1,-1 0-1,0-1 1,0 1-1,1-1 1,-1 1 0,1-1-1,-1 1 1,0-1-1,1 1 1,-1-1-1,1 0 1,-1 1 0,1-1-1,-1 0 1,1 1-1,-1-1 1,1 0-1,0 1 1,0-1 0,1 0 9,-1 0 1,1 0-1,-1 0 1,1 0-1,-1 0 1,1-1 0,-1 1-1,1-1 1,-1 1-1,1-1 1,2 0-1,4-4 69,1-1 0,15-11-1,-21 14-81,48-43-188,-36 31-235,1 1 1,23-16 0,-38 29 359,0 0 0,0 0 1,0 1-1,0-1 0,0 0 0,0 1 0,0-1 0,0 1 1,1-1-1,-1 1 0,0 0 0,0 0 0,0-1 1,1 1-1,-1 0 0,0 0 0,0 0 0,3 0 1,-3 1 10,-1 0 1,1 0-1,0-1 1,0 1-1,-1 0 1,1 0-1,-1 0 1,1-1-1,-1 1 1,1 0-1,-1 0 1,1 0-1,-1 0 1,0 0-1,1 0 1,-1 0-1,0 0 1,0 0-1,0 0 1,0 0-1,0 0 1,0 2-1,0-1 21,0-1 0,0 1 0,0-1 0,0 1 0,0 0 0,0-1 0,1 1-1,-1-1 1,1 1 0,-1-1 0,1 1 0,-1-1 0,1 1 0,0-1 0,0 0 0,0 1 0,0-1-1,0 0 1,0 0 0,0 1 0,1 0 0,0-2-7,0 1-1,0-1 0,0 0 1,0 1-1,-1-1 1,1 0-1,0 0 0,0-1 1,0 1-1,0 0 1,0 0-1,-1-1 0,1 1 1,0-1-1,0 0 1,0 0-1,-1 1 0,3-3 1,19-9-114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6.375"/>
    </inkml:context>
    <inkml:brush xml:id="br0">
      <inkml:brushProperty name="width" value="0.05" units="cm"/>
      <inkml:brushProperty name="height" value="0.05" units="cm"/>
    </inkml:brush>
  </inkml:definitions>
  <inkml:trace contextRef="#ctx0" brushRef="#br0">69 1 16812,'-9'9'1096,"-9"16"-928,1 1-136,6 4 80,0 1-456,10-2-232,-1-3 448,16-14-120,8-3-64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8.870"/>
    </inkml:context>
    <inkml:brush xml:id="br0">
      <inkml:brushProperty name="width" value="0.05" units="cm"/>
      <inkml:brushProperty name="height" value="0.05" units="cm"/>
    </inkml:brush>
  </inkml:definitions>
  <inkml:trace contextRef="#ctx0" brushRef="#br0">70 1 18956,'2'0'94,"-1"-1"1,1 1-1,-1 0 1,1 0-1,0 0 0,-1 0 1,1 0-1,-1 1 0,1-1 1,-1 0-1,1 1 0,-1-1 1,1 1-1,-1-1 1,1 1-1,-1 0 0,1 0 1,-1-1-1,0 1 0,0 0 1,1 0-1,1 3 1,-1-2-30,-1 1 1,1-1-1,-1 1 1,0 0-1,0-1 1,0 1-1,0 0 1,0 0 0,-1 0-1,1 0 1,-1 4-1,1 4-33,-1 0 0,-1-1 1,0 1-1,-1 0 0,-5 18 0,-3-2 133,-1 0-1,-27 47 1,-6 10 385,43-83-538,1 0 0,-1 0 0,1 0 0,-1 0 0,1-1-1,0 1 1,-1 0 0,1 0 0,0 0 0,0 0 0,-1 0 0,1 0-1,0 0 1,0 0 0,0 0 0,0 0 0,0 0 0,0 0 0,1 0-1,-1 0 1,0 0 0,0-1 0,1 1 0,-1 0 0,1 0 0,-1 0-1,1 0 1,-1 0 0,2 1 0,-1-2-2,1 1 1,0 0-1,0-1 0,-1 1 1,1-1-1,0 0 1,0 1-1,0-1 0,0 0 1,0 0-1,-1 0 0,1 0 1,0-1-1,0 1 0,2-1 1,13-2-146,0-1 1,0-1 0,0 0 0,0-1-1,-1-1 1,0-1 0,-1 0 0,28-20-1,-42 28 159,7-9 44,-7 9-76,-1 0 1,0-1 0,0 1-1,0 0 1,1 0-1,-1 0 1,0-1 0,0 1-1,0 0 1,0 0-1,0 0 1,0-1 0,1 1-1,-1 0 1,0 0 0,0-1-1,0 1 1,0 0-1,0 0 1,0-1 0,0 1-1,0 0 1,0 0-1,0-1 1,0 1 0,0 0-1,0 0 1,0-1 0,-1 1-1,1 0 1,0 0-1,0-1 1,0 1 0,0 0-1,0 0 1,0 0 0,-1-1-1,1 1 1,0 0-1,-10-4-230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29.242"/>
    </inkml:context>
    <inkml:brush xml:id="br0">
      <inkml:brushProperty name="width" value="0.05" units="cm"/>
      <inkml:brushProperty name="height" value="0.05" units="cm"/>
    </inkml:brush>
  </inkml:definitions>
  <inkml:trace contextRef="#ctx0" brushRef="#br0">4 134 16131,'-3'-1'1625,"16"-6"-865,7-2-240,11-2 800,5-1-223,1-2-409,4-2-272,-6 2-128,-4-8 0,-9-5-200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0.545"/>
    </inkml:context>
    <inkml:brush xml:id="br0">
      <inkml:brushProperty name="width" value="0.05" units="cm"/>
      <inkml:brushProperty name="height" value="0.05" units="cm"/>
    </inkml:brush>
  </inkml:definitions>
  <inkml:trace contextRef="#ctx0" brushRef="#br0">1 205 15659,'46'-4'1257,"-2"-3"-961,6-3-136,6-14 296,9-7-104,-5 1-376,-7 0-264,-10 4-216,-11 3 368,-11 12-112,-11 2-112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0.965"/>
    </inkml:context>
    <inkml:brush xml:id="br0">
      <inkml:brushProperty name="width" value="0.05" units="cm"/>
      <inkml:brushProperty name="height" value="0.05" units="cm"/>
    </inkml:brush>
  </inkml:definitions>
  <inkml:trace contextRef="#ctx0" brushRef="#br0">0 310 15507,'25'3'1657,"5"-4"-1161,9-19-200,5-8 624,8-6-432,-1-3-136,-2-5-512,-5 1-288,-9 0 360,-7 3-120,-10 8-136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1.368"/>
    </inkml:context>
    <inkml:brush xml:id="br0">
      <inkml:brushProperty name="width" value="0.05" units="cm"/>
      <inkml:brushProperty name="height" value="0.05" units="cm"/>
    </inkml:brush>
  </inkml:definitions>
  <inkml:trace contextRef="#ctx0" brushRef="#br0">1 1 15691,'33'15'2179,"-3"0"-1385,23-2 121,-38-10-783,0 1 0,0 0-1,0 1 1,22 11 0,-35-15-128,0 1-1,0-1 1,0 1 0,-1-1 0,1 1 0,-1 0 0,1-1 0,-1 1-1,1 0 1,-1 0 0,0 0 0,0 0 0,0 0 0,0 1 0,0-1-1,0 0 1,-1 0 0,1 1 0,-1-1 0,0 0 0,1 0 0,-1 1 0,0-1-1,0 0 1,-1 1 0,1-1 0,0 0 0,-1 1 0,1-1 0,-1 0-1,-1 3 1,-3 8 1,0 0-1,-1-1 1,0 1 0,-8 11-1,7-14-1,-138 232-562,130-219 439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1.783"/>
    </inkml:context>
    <inkml:brush xml:id="br0">
      <inkml:brushProperty name="width" value="0.05" units="cm"/>
      <inkml:brushProperty name="height" value="0.05" units="cm"/>
    </inkml:brush>
  </inkml:definitions>
  <inkml:trace contextRef="#ctx0" brushRef="#br0">0 94 16748,'2'3'176,"0"1"0,-1-1 1,1 0-1,-1 1 0,0 0 1,0-1-1,0 1 1,0 0-1,-1 6 0,3 6 56,83 335 1551,-82-337-1758,11 30 21,-15-42-25,1 0 0,0 0 1,1 1-1,-1-1 0,0 0 1,0 0-1,1-1 0,-1 1 1,1 0-1,0 0 0,0-1 1,-1 1-1,1-1 0,4 3 0,-5-4-10,-1 0 0,1 0 0,-1 1 0,1-1 0,-1 0 0,1 0 0,0 0 0,-1 0 0,1 0 0,-1 0 0,1 0 0,0 0 0,-1 0 0,1 0 0,-1-1 0,1 1 0,0 0 0,-1 0 0,1 0 0,-1-1 0,1 1 0,-1 0 0,1-1 0,-1 1 0,1 0 0,-1-1 0,1 1 0,-1-1 0,11-17 181,-9 14-140,112-273 1370,-71 163-1235,-25 71-236,-8 21-356,-2 0-1,11-40 1,-19 61 392,1 1 0,-1-1 0,0 0 1,0 1-1,0-1 0,0 0 0,1 0 0,-1 1 0,0-1 0,0 0 0,0 1 0,0-1 0,-1 0 0,1 1 0,0-1 0,0 0 0,0 1 0,0-1 0,-1 0 0,1 1 0,0-1 0,-1 0 0,1 1 1,-1-1-1,1 1 0,0-1 0,-1 1 0,1-1 0,-1 1 0,1-1 0,-1 1 0,0-1 0,1 1 0,-1 0 0,1-1 0,-1 1 0,0 0 0,1-1 0,-1 1 0,0 0 0,1 0 0,-1 0 0,0 0 1,0 0-1,-18-1-392</inkml:trace>
  <inkml:trace contextRef="#ctx0" brushRef="#br0" timeOffset="1">343 389 15635,'24'20'1193,"0"-13"-953,-2-2-208,8-7 104,0-5 128,0-12-224,-1-5-104,-2-9-96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2.269"/>
    </inkml:context>
    <inkml:brush xml:id="br0">
      <inkml:brushProperty name="width" value="0.05" units="cm"/>
      <inkml:brushProperty name="height" value="0.05" units="cm"/>
    </inkml:brush>
  </inkml:definitions>
  <inkml:trace contextRef="#ctx0" brushRef="#br0">88 284 12107,'-12'5'3541,"11"-4"-3424,-1-1 0,1 1-1,0-1 1,-1 1 0,1-1-1,0 1 1,-1 0 0,1-1-1,0 1 1,0 0 0,0 0-1,-2 2 1,-4 5 94,1 1 0,0 1 0,1-1 0,0 1-1,0 0 1,1 1 0,1-1 0,0 1 0,-3 11 0,3-7-151,1 1 0,0 0 0,2 0 0,-1 0 0,4 26 0,-2-36-51,0-1 0,1 1 0,-1-1 0,1 0 0,0 1 0,0-1 0,1 0 1,0 0-1,3 5 0,-5-9-7,0 0 1,0 0-1,0 0 1,0 0-1,0 0 0,0 0 1,0 0-1,0 0 1,0 0-1,0 0 1,1-1-1,-1 1 0,0-1 1,0 1-1,1 0 1,-1-1-1,1 0 1,-1 1-1,0-1 0,1 0 1,-1 0-1,1 0 1,-1 0-1,0 0 1,1 0-1,-1 0 0,1-1 1,-1 1-1,0 0 1,1-1-1,-1 1 1,1-1-1,-1 1 0,0-1 1,0 0-1,0 0 1,1 1-1,-1-1 1,0 0-1,0 0 1,2-2-1,2-3 13,1-1 0,-1 0 0,0 0 1,0 0-1,-1 0 0,1-1 0,-2 0 0,1 0 1,3-14-1,17-81 158,-22 91-133,5-31 86,-6 28-109,2 0 1,-1 1-1,2-1 0,6-16 0,-10 30-18,0 1 0,0 0 0,0 0 0,0-1-1,0 1 1,0 0 0,0 0 0,0 0 0,0-1-1,0 1 1,1 0 0,-1 0 0,0 0 0,0 0-1,0-1 1,0 1 0,0 0 0,0 0 0,1 0 0,-1 0-1,0 0 1,0-1 0,0 1 0,1 0 0,-1 0-1,0 0 1,0 0 0,0 0 0,1 0 0,-1 0-1,0 0 1,0 0 0,0 0 0,1 0 0,-1 0-1,0 0 1,0 0 0,1 0 0,-1 0 0,6 8-95,3 20-148,-8-25 199,4 16-155,-4-11 74,1 0 1,1 0-1,-1-1 0,7 13 0,-8-18 104,0-1 0,0 1 0,0-1 0,0 1 0,0-1 0,0 0 1,0 1-1,1-1 0,-1 0 0,0 0 0,1 0 0,-1 0 0,1 0 1,-1 0-1,1-1 0,0 1 0,-1 0 0,1-1 0,0 1 0,-1-1 1,1 0-1,0 1 0,-1-1 0,1 0 0,0 0 0,0 0 0,1-1 1,23-4-12,-1-1-1,0-1 1,0-1 0,35-17 0,-50 20-79,0-1 0,0 0 0,-1 0 0,0-1 0,0 0 0,0 0 0,-1-1 0,0 0 0,0-1 0,-1 0 0,0 0 0,9-17 0,-8 11-155,-1-1-1,-1 0 1,0 0 0,-1 0 0,0 0 0,-2-1-1,4-33 1,-6-7-293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2.659"/>
    </inkml:context>
    <inkml:brush xml:id="br0">
      <inkml:brushProperty name="width" value="0.05" units="cm"/>
      <inkml:brushProperty name="height" value="0.05" units="cm"/>
    </inkml:brush>
  </inkml:definitions>
  <inkml:trace contextRef="#ctx0" brushRef="#br0">0 0 12755,'1'38'953,"6"71"1109,-5-98-1805,0 0 0,1 0 0,0 0 0,0 0 0,1-1-1,1 1 1,8 14 0,-12-24-240,0 1 0,0 0 0,1-1 0,-1 1 0,0 0 0,1-1 0,0 0 0,-1 1 0,1-1 0,0 0 0,-1 0 0,1 0 0,0 0 0,0 0 0,0 0 0,0 0 0,0-1 0,0 1 0,0-1 0,0 0 0,1 1 0,-1-1 0,0 0 0,0 0 0,0 0 0,0-1 0,0 1 0,0 0 0,0-1 0,3 0 0,6-3-89,0-1 1,-1 0-1,1 0 1,14-11-1,0 1 22,-19 12 56,-1 0-1,0 1 1,1-1 0,-1 2 0,1-1 0,0 0 0,0 1-1,0 0 1,0 1 0,0-1 0,7 1 0,-10 1 17,0-1-1,1 1 1,-1 0 0,0 0 0,0 0 0,0 0 0,0 0 0,0 1 0,0 0 0,0-1 0,0 1-1,-1 0 1,1 0 0,-1 0 0,1 1 0,-1-1 0,0 1 0,0-1 0,0 1 0,3 5 0,-5-7-17,0-1 0,1 0 1,-1 0-1,0 0 1,0 1-1,0-1 0,1 0 1,-1 0-1,0 0 1,0 1-1,1-1 0,-1 0 1,0 0-1,0 0 1,1 0-1,-1 0 0,0 0 1,1 0-1,-1 0 1,0 0-1,0 0 1,1 0-1,-1 0 0,0 0 1,1 0-1,-1 0 1,0 0-1,0 0 0,1 0 1,-1 0-1,0 0 1,1 0-1,-1 0 0,0-1 1,0 1-1,1 0 1,-1 0-1,0 0 0,0 0 1,0-1-1,1 1 1,-1 0-1,0 0 0,0-1 1,0 1-1,1 0 1,-1 0-1,0-1 0,0 1 1,0 0-1,0 0 1,0-1-1,10-16 162,-10 16-135,7-13-112,1 1 1,-1 0 0,2 1-1,0 0 1,0 0 0,1 1-1,22-19 1,-32 30 64,0-1-1,0 1 1,0 0 0,0 0-1,1 0 1,-1 0-1,0 0 1,0-1 0,0 1-1,0 0 1,0 0 0,0 0-1,0 0 1,0-1 0,0 1-1,0 0 1,0 0 0,0 0-1,0-1 1,0 1 0,0 0-1,0 0 1,0 0 0,0 0-1,0-1 1,0 1 0,0 0-1,0 0 1,0 0-1,0-1 1,0 1 0,0 0-1,0 0 1,-1 0 0,1 0-1,0 0 1,0-1 0,0 1-1,0 0 1,0 0 0,-1 0-1,1 0 1,0 0 0,0 0-1,0 0 1,0 0 0,-1-1-1,1 1 1,-10-4-342,-3 4-93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3.047"/>
    </inkml:context>
    <inkml:brush xml:id="br0">
      <inkml:brushProperty name="width" value="0.05" units="cm"/>
      <inkml:brushProperty name="height" value="0.05" units="cm"/>
    </inkml:brush>
  </inkml:definitions>
  <inkml:trace contextRef="#ctx0" brushRef="#br0">1 67 14947,'26'-8'1320,"10"0"-935,4-1-257,7 1 320,3-2-40,5 1-152,-2-5-112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3.436"/>
    </inkml:context>
    <inkml:brush xml:id="br0">
      <inkml:brushProperty name="width" value="0.05" units="cm"/>
      <inkml:brushProperty name="height" value="0.05" units="cm"/>
    </inkml:brush>
  </inkml:definitions>
  <inkml:trace contextRef="#ctx0" brushRef="#br0">38 442 15283,'-8'18'840,"1"-6"-451,2 0 0,-9 26 0,13-36-351,0 1 1,1-1-1,-1 1 1,1 0-1,-1 0 1,1-1-1,0 1 0,0 0 1,1 0-1,-1-1 1,0 1-1,1 0 1,0 0-1,-1-1 1,1 1-1,0-1 0,0 1 1,1-1-1,-1 1 1,2 2-1,-2-4-26,0 0-1,1 0 0,-1 1 1,0-1-1,0 0 0,1 0 1,-1-1-1,0 1 0,1 0 1,-1 0-1,1-1 0,-1 1 1,1 0-1,-1-1 0,1 0 1,-1 1-1,1-1 0,0 0 1,-1 0-1,4 0 0,-2 0-2,1-1-1,-1 0 0,1 0 0,-1 0 0,0 0 0,1 0 0,-1-1 0,0 1 0,3-3 0,5-4 2,-1 0 0,0 0 1,0-1-1,10-13 0,-3 1 37,-1-2 0,-1 0-1,12-27 1,6-8 8,-33 57-56,1 0 0,-1 1 1,0-1-1,1 0 0,-1 1 0,0-1 0,1 0 0,-1 1 0,1-1 0,-1 1 0,1-1 0,-1 1 0,1-1 0,0 1 1,-1-1-1,1 1 0,0 0 0,-1-1 0,1 1 0,0 0 0,0-1 0,0 2-1,-1-1 0,0 0 0,1 1 1,-1-1-1,1 0 0,-1 1 0,0-1 0,1 0 0,-1 1 0,0-1 1,1 1-1,-1-1 0,0 1 0,0-1 0,0 0 0,1 1 0,-1-1 1,0 1-1,0-1 0,0 1 0,0-1 0,0 2 0,2 40-116,-2-34 85,1 8-16,-1 3-120,4 29 0,-4-47 154,0 0 1,0-1-1,0 1 1,0-1 0,0 1-1,0-1 1,0 1-1,0 0 1,1-1-1,-1 1 1,0-1-1,0 1 1,0-1-1,1 1 1,-1-1-1,0 1 1,1-1-1,-1 1 1,0-1-1,1 1 1,-1-1-1,1 0 1,-1 1 0,1-1-1,-1 0 1,1 1-1,0-1 6,0 0-1,-1-1 0,1 1 1,0 0-1,-1-1 0,1 1 1,-1-1-1,1 1 1,-1-1-1,1 1 0,-1-1 1,1 1-1,-1-1 1,1 0-1,-1 1 0,0-1 1,1 0-1,15-36-71,-16 36 79,14-41-119,3-9-39</inkml:trace>
  <inkml:trace contextRef="#ctx0" brushRef="#br0" timeOffset="1">411 0 14219,'-5'30'939,"-1"3"-224,2 1 0,0 0 0,3 0 0,2 39 0,-1-70-686,0-1-1,0 0 1,1 1-1,-1-1 1,1 0-1,-1 0 0,1 1 1,0-1-1,0 0 1,0 0-1,0 0 1,0 0-1,1 0 1,-1 0-1,0 0 0,1 0 1,0-1-1,-1 1 1,1-1-1,0 1 1,0-1-1,0 0 1,0 1-1,3 0 0,-2-1-59,0-1-1,0 1 1,0-1-1,0 0 1,0 0-1,0 0 1,0 0-1,0 0 1,0-1-1,-1 1 1,1-1-1,0 0 1,0 0-1,0 0 0,-1 0 1,1 0-1,0-1 1,4-3-1,19-12 249,-1-1-1,-1-2 1,-1 0 0,-1-2-1,0 0 1,-2-2-1,34-49 1,-43 48-1055,-8 11-22,-3 14 831,0 0 0,0-1-1,0 1 1,0 0 0,0 0-1,0-1 1,-1 1 0,1 0-1,0 0 1,0 0 0,0-1-1,0 1 1,0 0 0,0 0-1,0 0 1,0-1 0,0 1 0,-1 0-1,1 0 1,0 0 0,0 0-1,0 0 1,0-1 0,-1 1-1,1 0 1,0 0 0,0 0-1,0 0 1,-1 0 0,1 0 0,0 0-1,0 0 1,0 0 0,-1 0-1,1 0 1,0-1 0,0 1-1,0 0 1,-1 0 0,1 1-1,-12 4-694,-4 13-123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6.794"/>
    </inkml:context>
    <inkml:brush xml:id="br0">
      <inkml:brushProperty name="width" value="0.05" units="cm"/>
      <inkml:brushProperty name="height" value="0.05" units="cm"/>
    </inkml:brush>
  </inkml:definitions>
  <inkml:trace contextRef="#ctx0" brushRef="#br0">147 208 12235,'-59'124'3520,"40"-90"-3136,3 0 0,0 1 0,-14 52-1,28-80-349,1-1-1,0 1 0,0 0 0,0 7 0,1-13-28,0-1 1,0 1-1,0-1 0,0 1 1,0 0-1,0-1 0,0 1 0,0 0 1,0-1-1,0 1 0,1-1 0,-1 1 1,0 0-1,0-1 0,1 1 1,-1-1-1,0 1 0,1-1 0,-1 1 1,0-1-1,1 1 0,-1-1 0,1 1 1,-1-1-1,1 1 0,-1-1 1,1 0-1,-1 1 0,1-1 0,-1 0 1,1 0-1,0 1 0,-1-1 0,1 0 1,-1 0-1,1 0 0,0 0 1,-1 1-1,1-1 0,0 0 0,-1 0 1,1 0-1,0-1 0,-1 1 1,1 0-1,-1 0 0,1 0 0,0 0 1,-1-1-1,2 1 0,3-3 12,0 0 0,0 1 0,0-2 0,-1 1 0,1-1 0,-1 1 1,1-1-1,-1 0 0,-1-1 0,6-6 0,0 1 4,82-101 116,-5-2 0,74-131 0,-157 239-132,-1 2-2,1-1 0,-1 1 0,0-1 0,0 0 0,0 0 0,-1 0 0,1 0 0,-1 0 0,0-1 0,1-4 0,-2 9-3,-1 0 1,1-1 0,-1 1-1,1 0 1,0 0 0,-1 0 0,1 0-1,0 0 1,-1 0 0,1 0-1,-1 0 1,1 0 0,0 0-1,-1 0 1,1 0 0,-1 0 0,1 0-1,0 0 1,-1 1 0,1-1-1,0 0 1,-1 0 0,1 0 0,0 1-1,-1-1 1,1 0 0,0 0-1,-1 1 1,1-1 0,0 0-1,0 1 1,-1-1 0,1 0 0,0 1-1,0-1 1,-16 16 12,-9 15 58,1 2 0,2 1-1,1 1 1,2 0 0,1 2-1,2 0 1,2 1 0,-17 70-1,29-98-122,0-1 0,1 0-1,0 1 1,1-1 0,0 10-1,0-18 37,0 1 0,0-1 0,0 0 0,0 0 0,1 0-1,-1 1 1,0-1 0,1 0 0,-1 0 0,1 0-1,-1 0 1,1 1 0,-1-1 0,1 0 0,0 0-1,-1 0 1,1 0 0,0 0 0,0-1 0,0 1 0,0 0-1,0 0 1,0-1 0,0 1 0,0 0 0,0-1-1,0 1 1,0-1 0,1 1 0,-1-1 0,0 0-1,0 1 1,0-1 0,1 0 0,-1 0 0,0 0 0,0 0-1,1 0 1,-1 0 0,0 0 0,0 0 0,0-1-1,1 1 1,-1 0 0,0-1 0,0 1 0,2-2 0,31-13-225,9-7-105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3.798"/>
    </inkml:context>
    <inkml:brush xml:id="br0">
      <inkml:brushProperty name="width" value="0.05" units="cm"/>
      <inkml:brushProperty name="height" value="0.05" units="cm"/>
    </inkml:brush>
  </inkml:definitions>
  <inkml:trace contextRef="#ctx0" brushRef="#br0">1 38 11370,'11'15'1273,"1"-6"-905,2-9-176,3-7 792,0-5-1136,-4-2-936,0 1 992,-1 2-208,-7 6-192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4.213"/>
    </inkml:context>
    <inkml:brush xml:id="br0">
      <inkml:brushProperty name="width" value="0.05" units="cm"/>
      <inkml:brushProperty name="height" value="0.05" units="cm"/>
    </inkml:brush>
  </inkml:definitions>
  <inkml:trace contextRef="#ctx0" brushRef="#br0">1 1 14035,'4'1'1312,"6"12"-784,3 7-176,4 13 929,3 10-473,6 10-232,1 6-144,2 3-64,0-1-88,-2-6-216,-4-7-112,-6-10-264,-4-7-184,-7-14 1240,-5-5-816,-7-11-56,-4-4 24</inkml:trace>
  <inkml:trace contextRef="#ctx0" brushRef="#br0" timeOffset="1">25 384 15507,'0'-13'1481,"10"4"-897,12 0-216,3 1 624,7-2-232,5-3-632,0-1-1016,-4-11 880,-1-2-152,-8-9-232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4.739"/>
    </inkml:context>
    <inkml:brush xml:id="br0">
      <inkml:brushProperty name="width" value="0.05" units="cm"/>
      <inkml:brushProperty name="height" value="0.05" units="cm"/>
    </inkml:brush>
  </inkml:definitions>
  <inkml:trace contextRef="#ctx0" brushRef="#br0">1 1 14675,'13'21'2031,"40"117"121,-36-91-1809,1 0-1,2-1 1,30 49-1,-46-88-245,0-1 1,1 1-1,0-1 0,0 0 0,0-1 0,1 1 0,9 6 0,-13-11-62,0 0-1,0 1 0,0-1 1,0-1-1,0 1 0,0 0 0,0 0 1,0-1-1,0 1 0,0-1 1,1 0-1,-1 0 0,0 1 1,0-1-1,0-1 0,1 1 0,-1 0 1,0 0-1,0-1 0,0 0 1,0 1-1,0-1 0,0 0 1,0 0-1,0 0 0,0 0 1,0 0-1,0 0 0,-1-1 0,4-2 1,3-5 79,0 0 1,0 0-1,-1 0 0,-1-1 1,0 0-1,0-1 1,5-13-1,27-82 532,-26 70-818,-1 0-1,-2-2 0,7-73 1,-16 110 74,0-12-523,0 13 594,0 0 1,0-1 0,0 1-1,0 0 1,0 0 0,0-1-1,0 1 1,0 0 0,0 0-1,0-1 1,0 1 0,0 0-1,0 0 1,0 0 0,0-1-1,0 1 1,-1 0 0,1 0-1,0-1 1,0 1 0,0 0-1,0 0 1,0 0 0,-1 0-1,1-1 1,0 1 0,0 0-1,0 0 1,0 0 0,-1 0-1,1 0 1,0-1 0,0 1-1,-1 0 1,1 0 0,0 0-1,0 0 1,0 0 0,-1 0-1,-3 4-544</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35.876"/>
    </inkml:context>
    <inkml:brush xml:id="br0">
      <inkml:brushProperty name="width" value="0.05" units="cm"/>
      <inkml:brushProperty name="height" value="0.05" units="cm"/>
    </inkml:brush>
  </inkml:definitions>
  <inkml:trace contextRef="#ctx0" brushRef="#br0">0 826 13819,'2'4'173,"1"-1"-1,0 1 1,-1-1 0,1 1 0,0-1-1,1 0 1,-1 0 0,0-1-1,1 1 1,0-1 0,4 3 0,-6-4-88,0-1 0,0 1 1,0-1-1,1 1 0,-1-1 1,0 0-1,0 0 0,1 0 1,-1 0-1,0 0 0,0 0 1,1-1-1,-1 1 0,0-1 1,0 1-1,0-1 0,1 0 1,-1 0-1,0 0 0,0 0 1,0 0-1,-1-1 0,4-1 1,2-4 77,0 0 1,0 0 0,0 0-1,-1-1 1,-1 0-1,1 0 1,-1-1 0,-1 1-1,0-1 1,0 0-1,5-17 1,-4 6-36,0-1 0,-1 0 1,-1 0-1,1-29 0,-4 40-90,1 4-18,-1-1 1,0 1-1,0-1 1,-1 1-1,0-1 1,0 0-1,0 1 0,-3-8 1,4 14-21,-1 0 0,1 0 0,0-1 0,0 1 0,0 0 0,0 0 0,0-1 0,0 1 0,0 0 0,0 0 0,0 0 0,0-1 0,0 1 0,-1 0 0,1 0 0,0 0 0,0 0 0,0-1 0,0 1 0,-1 0 0,1 0 0,0 0 0,0 0 0,0 0 0,-1 0 0,1-1 0,0 1 0,0 0 0,0 0 0,-1 0 0,1 0 0,0 0 0,0 0 0,-1 0 0,1 0 0,0 0 0,0 0 0,-1 0 0,1 0 0,0 0 0,0 0 0,0 0 0,-1 0 0,1 1 0,0-1 0,0 0 0,0 0 0,-1 0 0,1 0 0,0 0 0,0 0 0,0 1 0,-1-1 0,1 0 0,0 0 0,0 0 0,0 0 0,0 1 0,0-1 0,0 0 0,-1 0 0,1 0 1,0 1-1,0-1 0,0 0 0,0 1 0,-5 13-24,4-4 9,0-1 0,0 1 0,1 0 0,1-1 0,0 1 0,0-1 0,1 1 0,0-1 0,0 0 0,7 16 0,-9-24 16,1 0 0,-1 0 0,1 0 1,-1 0-1,1-1 0,-1 1 0,1 0 0,0 0 1,-1 0-1,1 0 0,0-1 0,0 1 0,0 0 1,-1 0-1,1-1 0,0 1 0,0-1 1,0 1-1,0-1 0,0 0 0,0 1 0,0-1 1,0 0-1,1 1 0,1-1 0,-1 0 3,0-1 0,0 1 0,0-1 0,-1 0-1,1 1 1,0-1 0,0 0 0,0 0 0,-1 0 0,1 0 0,0 0-1,-1-1 1,2 0 0,5-6 19,0-1 1,-1 1-1,11-18 0,-9 13-27,-1-2-1,0 1 0,-1-1 1,0 0-1,8-28 0,-16 39-35,-3 11 34,-5 14 18,5-4 3,0-1 1,1 1-1,0 18 1,2-28-5,1 0 1,0 0-1,0 1 0,1-1 1,0 0-1,1 0 0,-1 0 1,1-1-1,0 1 0,4 7 0,-6-13-2,1 0 0,-1 0-1,1 0 1,-1 0-1,1 0 1,-1 0-1,1-1 1,0 1-1,0 0 1,-1 0-1,1 0 1,0-1 0,0 1-1,0 0 1,0-1-1,0 1 1,0 0-1,0-1 1,0 0-1,0 1 1,0-1 0,0 0-1,0 1 1,0-1-1,0 0 1,0 0-1,2 0 1,-1 0 5,-1-1-1,1 0 1,0 1 0,0-1 0,0 0 0,-1 0 0,1 0-1,-1 0 1,1-1 0,-1 1 0,1 0 0,-1-1 0,1 1-1,0-2 1,5-6 47,-1-1 0,-1 1 0,1-1-1,4-13 1,6-19 58,-9 21-106,1 1 1,14-26 0,-18 40-20,0-1 0,1 1 0,0 0 0,0 0 0,0 0 0,1 1 0,0 0 0,0 0 0,0 0 0,10-5 0,-11 7-5,0 0 0,1 0 0,0 1 1,-1 0-1,1 0 0,0 0 0,0 1 1,0 0-1,0 0 0,10 0 0,-13 1-6,0 0 1,-1 1-1,1-1 0,0 1 0,-1 0 0,1 0 0,0 0 0,-1 0 0,1 0 0,-1 0 0,0 1 0,1-1 0,-1 1 0,0 0 0,0 0 0,0-1 0,0 1 0,0 1 0,0-1 1,-1 0-1,1 0 0,-1 1 0,1-1 0,-1 1 0,1 2 0,4 10-88,-1 1-1,-1-1 1,4 26-1,-6-40 251,3-8-77,1-7-2,-2-7 4,0-1-1,-1 1 1,0-24 0,-3 36-52,0 1 1,0-1 0,-1 1 0,0-1-1,-1 1 1,0 0 0,0 0-1,-1-1 1,0 1 0,-6-12-1,8 19-19,-1-2-24,3 4-13,1 2 19,0-1 0,1 1-1,-1-1 1,1 1 0,-1-1-1,1 0 1,4 3 0,-5-5 24,-1 1 1,1-1 0,0 1-1,-1-1 1,1 0 0,0 0-1,0 0 1,0 0 0,-1 0 0,1 0-1,0-1 1,0 1 0,-1 0-1,1-1 1,2 0 0,27-15 176,-25 12-152,-1 1 0,1 0 0,-1 1-1,9-4 1,-12 6-28,9-2-5,0-1 0,0-1 0,17-7 0,-24 9-7,0 0 0,0-1 0,-1 1 0,1-1 0,-1 0 0,0 0-1,1-1 1,-1 1 0,-1-1 0,1 1 0,0-1 0,2-5 0,1-3-17,-1 0 0,1-1 1,-2 1-1,0-1 0,0 0 0,-2 0 1,1 0-1,-2-1 0,1 1 0,-2 0 0,0-1 1,-3-26-1,2 38 23,1 0 1,0 0-1,-1 0 1,0 0-1,1 0 1,-1 0-1,0 0 1,0 0 0,0 0-1,0 0 1,0 0-1,-1 0 1,1 1-1,0-1 1,-1 0-1,1 1 1,-1 0-1,0-1 1,1 1-1,-3-2 1,2 3 0,1 0 1,-1 0 0,1 0-1,0-1 1,-1 1-1,1 1 1,-1-1 0,1 0-1,0 0 1,-1 0 0,1 1-1,0-1 1,-1 1-1,1-1 1,0 1 0,-1 0-1,1-1 1,0 1-1,0 0 1,0 0 0,0 0-1,0 0 1,0 0 0,0 0-1,0 0 1,0 0-1,0 0 1,0 0 0,1 0-1,-1 1 1,-1 1 0,-3 9-4,0 0 0,0-1 0,1 2 0,1-1 0,0 0 0,0 1 0,2-1 0,-1 1 0,1 0 0,1-1 0,1 1 0,0 0 1,0 0-1,1-1 0,4 16 0,-4-24-13,-1 0 0,1 0-1,0 0 1,0 0 0,1 0 0,-1 0 0,1-1 0,0 1 0,-1-1-1,2 0 1,-1 0 0,0 0 0,1 0 0,-1 0 0,1-1-1,0 1 1,0-1 0,0 0 0,0 0 0,0-1 0,0 1 0,0-1-1,1 0 1,7 1 0,3-1-493,0 0 0,0-1 0,0 0 0,0-2 0,29-5-1,-30 6-181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08.145"/>
    </inkml:context>
    <inkml:brush xml:id="br0">
      <inkml:brushProperty name="width" value="0.05" units="cm"/>
      <inkml:brushProperty name="height" value="0.05" units="cm"/>
    </inkml:brush>
  </inkml:definitions>
  <inkml:trace contextRef="#ctx0" brushRef="#br0">0 84 15091,'1'-1'66,"0"1"0,-1 0 0,1-1-1,0 1 1,-1 0 0,1-1 0,0 1-1,0 0 1,0 0 0,-1 0 0,1 0-1,0-1 1,0 1 0,-1 0 0,1 0 0,0 1-1,0-1 1,0 0 0,-1 0 0,1 0-1,0 0 1,0 1 0,-1-1 0,1 0 0,0 1-1,0-1 1,-1 1 0,1-1 0,-1 0-1,1 1 1,0 0 0,-1-1 0,1 1-1,-1-1 1,1 1 0,0 0 0,17 32 1087,-12-20-879,6 8 25,1 1 0,1-2 0,19 22 0,-25-33-259,0 0 0,1-1 0,0 0 0,0-1 0,1 1 0,0-2 0,0 1 0,17 6 0,-23-11-115,-1-1 0,0 0 0,1 0 0,-1-1 0,0 1 0,1-1 0,-1 1-1,1-1 1,-1 0 0,1 0 0,-1-1 0,0 1 0,1-1 0,-1 0 0,1 1 0,-1-2-1,0 1 1,0 0 0,0-1 0,0 1 0,0-1 0,0 0 0,0 0 0,0 0 0,-1 0-1,1-1 1,-1 1 0,1-1 0,-1 1 0,0-1 0,4-6 0,4-8-526,-1 0 0,0-1 0,-2-1 1,9-27-1,-6 16-13,0 3-1019,0-1-249,19-40-1,-21 59 3494,-4 13-485,-4 20 143,-19 74 2352,-22 50-2546,30-109-754,-3 10-382,-2-1 0,-2-1 0,-45 86 0,46-112-1204,13-21-539,8-12 739,4-3 410,1-2-125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08.533"/>
    </inkml:context>
    <inkml:brush xml:id="br0">
      <inkml:brushProperty name="width" value="0.05" units="cm"/>
      <inkml:brushProperty name="height" value="0.05" units="cm"/>
    </inkml:brush>
  </inkml:definitions>
  <inkml:trace contextRef="#ctx0" brushRef="#br0">3 31 15427,'-3'-6'1633,"8"2"-1097,12-2-112,9-1 600,17 4-160,7-1-72,10 4-231,3 0-57,0 2-160,-3 3-152,-4-1-400,-6 0-312,-12-4 448,-4 0-104,-11-1-88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09.117"/>
    </inkml:context>
    <inkml:brush xml:id="br0">
      <inkml:brushProperty name="width" value="0.05" units="cm"/>
      <inkml:brushProperty name="height" value="0.05" units="cm"/>
    </inkml:brush>
  </inkml:definitions>
  <inkml:trace contextRef="#ctx0" brushRef="#br0">1 1 15363,'1'11'1793,"8"-1"-1185,9 0-232,5 2 952,10-2-632,3-2-128,4-1-191,2-4-185,-2-3-400,-3-1-177,-2-3-375,-7-2-128,-9-1 600,-9 2-184,-14 0-128</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09.500"/>
    </inkml:context>
    <inkml:brush xml:id="br0">
      <inkml:brushProperty name="width" value="0.05" units="cm"/>
      <inkml:brushProperty name="height" value="0.05" units="cm"/>
    </inkml:brush>
  </inkml:definitions>
  <inkml:trace contextRef="#ctx0" brushRef="#br0">0 72 15379,'3'15'1721,"6"-7"-1161,8-6-208,6-2 736,10-7-384,1-3-176,6-3-512,0 0-360,-2-3 328,2-1-104,-10-3-112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09.904"/>
    </inkml:context>
    <inkml:brush xml:id="br0">
      <inkml:brushProperty name="width" value="0.05" units="cm"/>
      <inkml:brushProperty name="height" value="0.05" units="cm"/>
    </inkml:brush>
  </inkml:definitions>
  <inkml:trace contextRef="#ctx0" brushRef="#br0">5 46 15635,'-1'0'61,"1"0"-1,0 0 0,-1-1 1,1 1-1,0-1 0,-1 1 0,1 0 1,0-1-1,0 1 0,-1 0 1,1-1-1,0 1 0,0-1 0,0 1 1,0-1-1,-1 1 0,1-1 1,0 1-1,0-1 0,0 1 1,0-1-1,0 1 0,0 0 0,0-1 1,0 1-1,1-1 0,-1 1 1,0-1-1,0 1 0,0-1 1,0 1-1,1 0 0,-1-1 0,0 1 1,0-1-1,1 1 0,-1-1 1,2-1 74,0 1 1,0-1 0,0 1 0,0-1 0,0 1-1,1 0 1,-1 0 0,3-1 0,45-11 1098,-42 12-1118,-1 0 0,1 0 0,0 1 1,0 0-1,-1 1 0,1-1 0,0 1 0,-1 1 0,9 2 0,-14-3-102,0-1 1,-1 1-1,1 0 0,-1 0 0,1 0 0,-1 0 0,1 0 0,-1 0 0,0 0 0,1 0 0,-1 0 1,0 1-1,0-1 0,0 0 0,0 1 0,0-1 0,0 1 0,0 2 0,0-2-11,-1 0 1,0 1-1,1-1 0,-1 1 0,0-1 0,-1 1 0,1-1 1,0 1-1,-1-1 0,1 0 0,-1 1 0,0-1 0,0 1 1,0-1-1,0 0 0,-2 4 0,-6 7 7,0 0 0,-1 0 0,-1-1 0,0 0 1,-1-1-1,0 0 0,0-1 0,-1-1 0,0 0 0,-1 0 0,-22 9 0,34-18 39,5-4-27,7-3-5,2 2-66,-1 2-1,1 0 0,1 0 1,-1 1-1,0 1 0,0 0 0,1 0 1,-1 1-1,0 1 0,1 0 1,20 5-1,-27-4 4,1 0 0,-1 0-1,1 0 1,-1 1 0,0 0 0,0 0 0,-1 1 0,1 0-1,0-1 1,5 7 0,-8-6 27,0-1 0,0 0-1,-1 1 1,1-1 0,-1 1 0,0 0 0,0 0 0,0 0-1,-1 0 1,1 0 0,-1 0 0,0 0 0,0 1-1,-1-1 1,1 0 0,-1 1 0,0 4 0,-1-2 65,0 0 0,0 0 0,-1-1 0,0 1 0,0 0-1,-1-1 1,0 0 0,0 1 0,0-1 0,-1 0 0,0 0 0,0-1 0,0 1 0,-1-1 0,0 0 0,-8 7 0,0-2 144,0 0 0,0-1 1,-1 0-1,0-1 0,-1 0 0,-15 5 0,30-13-187,-45 14 344,43-13-391,0 0 0,0-1-1,-1 0 1,1 1-1,0-1 1,0 0-1,-1 0 1,1 0 0,0-1-1,0 1 1,-1 0-1,1-1 1,0 1-1,0-1 1,0 0 0,0 0-1,-4-2 1,5 2 1,0 0 0,1 1 0,-1-1 0,0 0 1,1 0-1,-1 0 0,1 0 0,-1 0 0,1 0 0,-1 0 1,1 0-1,0 0 0,0 0 0,-1 0 0,1 0 0,0 0 1,0-1-1,0 1 0,0 0 0,0 0 0,0 0 0,1 0 1,-1 0-1,0-1 0,13-27-344,6 0-136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10.320"/>
    </inkml:context>
    <inkml:brush xml:id="br0">
      <inkml:brushProperty name="width" value="0.05" units="cm"/>
      <inkml:brushProperty name="height" value="0.05" units="cm"/>
    </inkml:brush>
  </inkml:definitions>
  <inkml:trace contextRef="#ctx0" brushRef="#br0">118 59 17644,'0'-2'59,"0"0"-1,-1 1 1,1-1 0,-1 1 0,0-1 0,0 1 0,1 0-1,-1-1 1,0 1 0,0 0 0,0 0 0,0-1 0,0 1-1,-1 0 1,1 0 0,0 0 0,0 0 0,-1 0-1,1 1 1,-1-1 0,1 0 0,-1 1 0,1-1 0,-1 1-1,1-1 1,-1 1 0,1 0 0,-1-1 0,1 1 0,-1 0-1,0 0 1,1 0 0,-1 1 0,1-1 0,-1 0 0,0 0-1,1 1 1,-1-1 0,1 1 0,-1 0 0,-1 1-1,-2 0-19,1 1 0,0 0 0,0 0-1,0 0 1,1 1 0,-1-1-1,1 1 1,0 0 0,0 0 0,0 0-1,0 0 1,-3 9 0,3-6-39,0 0 0,1 0 0,0 0 1,1 1-1,0-1 0,0 1 0,0-1 1,1 1-1,0-1 0,1 10 0,-1-14 0,1 0 1,-1 0-1,1 0 0,0-1 0,0 1 0,0 0 1,0 0-1,0-1 0,1 1 0,-1-1 0,1 1 0,0-1 1,-1 0-1,1 1 0,0-1 0,0 0 0,1 0 1,-1-1-1,0 1 0,1 0 0,-1-1 0,1 1 0,-1-1 1,1 0-1,0 0 0,-1 0 0,1 0 0,0 0 1,4 0-1,0 0 37,0-1 1,0-1-1,0 1 1,1-1-1,-1 0 1,0-1-1,0 1 1,-1-1-1,1-1 1,0 1-1,-1-1 1,1-1-1,-1 1 1,0-1-1,0 0 1,9-8-1,-9 7 40,0 0-1,0 0 1,-1-1-1,0 0 0,0 0 1,-1 0-1,1 0 1,-1-1-1,-1 0 1,1 0-1,-1 0 0,-1 0 1,1 0-1,-1-1 1,2-10-1,-4 15-48,0 0 0,0 0-1,0 0 1,0 0 0,0 0 0,-1 0 0,1 0-1,-1 0 1,0 0 0,0 0 0,0 0-1,0 1 1,0-1 0,-1 0 0,1 1-1,-1-1 1,0 1 0,1-1 0,-1 1 0,-5-4-1,3 3-29,0 1 0,0-1 0,0 1 0,0 0 0,0 0 0,-1 0 0,1 1 0,-1-1 0,0 1 0,1 0 0,-1 1 0,-7-1 0,5 0-95,0 2 1,0-1-1,0 1 0,0 0 1,0 0-1,0 1 0,0 0 1,-10 4-1,13-5-33,1 1 0,-1 0 0,0 0 0,1 0 0,0 1 1,-1-1-1,1 1 0,0 0 0,0 0 0,0 0 0,1 0 0,-1 0 0,1 1 0,-3 4 0,4-7 91,1 0 0,-1 1-1,1-1 1,-1 0 0,1 1-1,0-1 1,-1 0 0,1 1 0,0-1-1,0 0 1,0 1 0,0-1-1,0 0 1,1 1 0,-1-1-1,0 0 1,0 1 0,1-1-1,-1 0 1,1 0 0,-1 1-1,1-1 1,0 0 0,1 2-1,17 8-485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7.191"/>
    </inkml:context>
    <inkml:brush xml:id="br0">
      <inkml:brushProperty name="width" value="0.05" units="cm"/>
      <inkml:brushProperty name="height" value="0.05" units="cm"/>
    </inkml:brush>
  </inkml:definitions>
  <inkml:trace contextRef="#ctx0" brushRef="#br0">244 18 14131,'0'-1'160,"0"1"0,1 0 0,-1-1 0,1 1 0,-1-1 0,0 1 0,1-1 0,-1 1 0,0-1 0,0 1 0,1-1 0,-1 0-1,0 1 1,0-1 0,0 1 0,0-1 0,1 1 0,-1-1 0,0 0 0,0 1 0,0-1 0,-1 0 0,1 0-80,0 1 0,-1 0-1,1-1 1,0 1 0,-1 0 0,1-1-1,-1 1 1,1 0 0,0 0 0,-1 0-1,1-1 1,-1 1 0,1 0 0,-1 0-1,1 0 1,-1 0 0,1 0 0,0 0-1,-1 0 1,1 0 0,-2 0 0,-1 0 64,0 1 1,0-1-1,0 1 1,0 0-1,0 0 1,0 0 0,0 0-1,-4 2 1,-14 11-46,1 1-1,1 1 1,0 1 0,1 0 0,1 1 0,1 1 0,1 0-1,-24 39 1,35-51-104,1 0-1,0 0 0,0 0 1,0 1-1,1-1 0,-2 9 0,4-15 4,0 1-1,-1-1 0,1 0 0,0 1 0,0-1 0,1 0 0,-1 1 1,0-1-1,0 0 0,1 1 0,-1-1 0,1 0 0,-1 0 0,1 1 1,-1-1-1,1 0 0,0 0 0,-1 0 0,1 0 0,0 0 0,0 0 1,0 0-1,0 0 0,0 0 0,0 0 0,0 0 0,0-1 0,1 1 1,-1 0-1,0-1 0,0 1 0,1-1 0,-1 1 0,0-1 0,0 0 1,1 1-1,-1-1 0,1 0 0,-1 0 0,0 0 0,1 0 0,1-1 1,7 1-27,0-1 0,0 0 0,0-1 1,0 0-1,0-1 0,-1 0 0,1 0 1,13-8-1,9-5-135,31-21 0,39-36-438,-73 51 316,-24 19 202,0 0 1,-1 0 0,1 0 0,0 0 0,9-3-1,-13 6 68,0 0-1,0-1 0,0 1 1,0 0-1,0 0 0,-1 0 1,1 0-1,0 0 0,0 0 1,0 0-1,0 0 0,0 0 1,0 0-1,0 0 0,0 0 1,-1 1-1,1-1 0,0 0 1,0 1-1,0-1 0,0 0 1,-1 1-1,1-1 0,0 1 1,0 0-1,-1-1 0,1 1 1,0-1-1,-1 1 0,1 0 0,-1 0 1,1-1-1,-1 1 0,1 0 1,-1 0-1,1 0 0,-1 0 1,0-1-1,0 1 0,1 2 1,0 4-11,0 1 1,0 0 0,-1 0 0,-1 8-1,1-10 70,-1-1 1,1 0-1,0 1 0,1-1 0,-1 1 0,1-1 0,0 0 0,4 10 0,-5-14-32,1-1 1,-1 1-1,1-1 1,-1 1-1,1-1 0,-1 1 1,1-1-1,0 1 1,-1-1-1,1 1 1,0-1-1,-1 0 1,1 0-1,0 1 0,-1-1 1,1 0-1,0 0 1,0 0-1,-1 0 1,1 0-1,0 0 1,0 0-1,-1 0 0,1 0 1,0 0-1,0 0 1,-1 0-1,1 0 1,0-1-1,0 1 1,0-1-1,24-10 91,-22 9-90,41-24-69,-7 4-253,40-17 0,-66 34 195,1 1-1,0 0 1,0 0-1,0 1 1,0 1-1,0 0 1,1 1-1,13 0 0,-23 1 89,1 0 0,-1 0 0,0 1 0,1-1-1,-1 1 1,0 0 0,1 0 0,-1 0 0,0 0-1,0 1 1,0-1 0,0 1 0,0 0 0,0-1-1,-1 2 1,6 3 0,-6-3 40,0 0 0,0 0 1,0 1-1,0-1 0,0 1 0,-1-1 1,0 1-1,0 0 0,0-1 0,0 1 1,0 0-1,-1 0 0,1 0 0,-1 5 0,-5 70 1161,5-78-1159,0-1-1,0 1 1,0-1-1,0 1 1,0-1-1,0 0 1,0 1-1,0-1 1,0 1 0,1-1-1,-1 0 1,0 1-1,0-1 1,0 1-1,1-1 1,-1 0 0,0 1-1,0-1 1,1 0-1,-1 0 1,0 1-1,1-1 1,-1 0-1,0 1 1,1-1 0,-1 0-1,0 0 1,1 0-1,-1 0 1,1 1-1,-1-1 1,1 0-1,-1 0 1,0 0 0,1 0-1,-1 0 1,1 0-1,-1 0 1,0 0-1,1 0 1,-1 0-1,1 0 1,-1 0 0,1 0-1,-1-1 1,0 1-1,1 0 1,-1 0-1,0 0 1,1-1 0,22-11 139,-21 10-153,17-12-178,-1-1 1,31-32 0,-8 6-397,-23 23 255,-13 13 181,-1 0 1,1 1 0,-1-1-1,1 1 1,1 0-1,-1 0 1,1 1 0,9-5-1,-15 8 127,1 0-1,-1-1 1,1 1 0,-1 0-1,1 0 1,-1 0-1,1 0 1,-1 0 0,1 0-1,-1 0 1,1 0-1,-1 1 1,1-1-1,-1 0 1,0 0 0,1 0-1,-1 0 1,1 1-1,-1-1 1,1 0-1,-1 0 1,0 1 0,1-1-1,-1 0 1,0 1-1,1-1 1,-1 0-1,0 1 1,1-1 0,-1 1-1,0-1 1,0 0-1,1 1 1,-1-1-1,0 1 1,0-1 0,0 1-1,0 0 1,2 20 49,-2-18-21,-3 57 609,-1 2-7,6-54-538,0-6-44,1-6-22,4-20-64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10.716"/>
    </inkml:context>
    <inkml:brush xml:id="br0">
      <inkml:brushProperty name="width" value="0.05" units="cm"/>
      <inkml:brushProperty name="height" value="0.05" units="cm"/>
    </inkml:brush>
  </inkml:definitions>
  <inkml:trace contextRef="#ctx0" brushRef="#br0">125 11 16067,'-4'0'132,"-1"0"0,1 1-1,0-1 1,0 1 0,-1 0-1,1 1 1,0-1-1,0 1 1,0 0 0,0 0-1,1 0 1,-1 0-1,0 1 1,1-1 0,0 1-1,0 0 1,-4 4 0,2-2-47,1 1 1,0-1-1,0 1 1,1 0 0,-1 0-1,1 1 1,1-1 0,-1 1-1,1-1 1,-2 10 0,3-10-49,0 0 0,0-1-1,1 1 1,0 0 0,0-1 0,0 1 0,1 0 0,-1-1 0,1 1 0,1 0 0,-1-1 0,4 9 0,-3-11 10,0 0-1,0 0 1,0 1 0,0-1 0,0-1 0,1 1-1,-1 0 1,1-1 0,0 1 0,0-1 0,0 0-1,0 0 1,0 0 0,0 0 0,1 0 0,-1-1 0,1 0-1,-1 1 1,1-1 0,4 0 0,4 1 42,0-1-1,0-1 1,0 0 0,0-1 0,0 0 0,0-1 0,-1 0-1,1-1 1,0-1 0,-1 1 0,13-7 0,-11 4 8,1-1 0,-1 0 1,-1-1-1,0 0 0,0-1 1,0 0-1,-1-1 0,16-18 1,-24 25-69,0 0 0,-1 0 0,0-1 1,0 1-1,0 0 0,0-1 0,-1 0 1,1 1-1,-1-1 0,0 0 0,0 0 1,0 0-1,0 0 0,-1 0 0,0 0 1,0-5-1,0 6-16,-1 1 0,0-1 0,0 0 0,0 1 0,0-1 1,0 1-1,-1-1 0,1 1 0,-1 0 0,1 0 0,-1-1 0,0 1 0,0 0 1,0 0-1,0 1 0,0-1 0,-1 0 0,1 1 0,0-1 0,-1 1 0,1 0 0,-1 0 1,-5-2-1,-5-1-89,-1 0 0,-1 1 1,1 1-1,0 0 1,-1 0-1,1 2 0,-1 0 1,1 1-1,-16 2 1,6 1-180,1 1 0,-1 1 0,1 0 1,-37 18-1,30-9-194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4.653"/>
    </inkml:context>
    <inkml:brush xml:id="br0">
      <inkml:brushProperty name="width" value="0.05" units="cm"/>
      <inkml:brushProperty name="height" value="0.05" units="cm"/>
    </inkml:brush>
  </inkml:definitions>
  <inkml:trace contextRef="#ctx0" brushRef="#br0">6 58 12163,'-4'0'1408,"2"2"-624,5 0-256,10-2 993,4 0-321,12 0-328,3-3-144,12-3-152,5 1-112,1-3-256,0 0-152,-4 1-312,-3-1-168,-12 1-376,-3 2 176,-14 0 328,-11 5-168,5 0-80</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5.009"/>
    </inkml:context>
    <inkml:brush xml:id="br0">
      <inkml:brushProperty name="width" value="0.05" units="cm"/>
      <inkml:brushProperty name="height" value="0.05" units="cm"/>
    </inkml:brush>
  </inkml:definitions>
  <inkml:trace contextRef="#ctx0" brushRef="#br0">1 7 14027,'14'3'1616,"6"-1"-1048,10-4-223,6 1 887,9-2-616,5 0-232,6 2-472,-2 1-288,-2-2 336,-5 2-128,-8 0-128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5.365"/>
    </inkml:context>
    <inkml:brush xml:id="br0">
      <inkml:brushProperty name="width" value="0.05" units="cm"/>
      <inkml:brushProperty name="height" value="0.05" units="cm"/>
    </inkml:brush>
  </inkml:definitions>
  <inkml:trace contextRef="#ctx0" brushRef="#br0">94 0 14531,'86'18'3147,"-60"-14"-2687,0 1 0,0 1 0,-1 1 0,1 2 0,41 20 0,-64-27-456,1-1 0,-1 1 0,0 1 0,0-1 0,-1 0 0,1 1 0,0-1-1,-1 1 1,1 0 0,-1 0 0,3 5 0,-4-6-3,0 0-1,-1 0 0,1 0 1,-1 0-1,0 0 0,0 0 0,1 0 1,-1 0-1,0 0 0,-1 0 1,1 0-1,0 0 0,-1 0 0,1 0 1,-1 0-1,1 0 0,-1 0 1,0 0-1,0-1 0,0 1 0,0 0 1,0 0-1,-2 1 0,-14 17 7,0 0-1,-2-1 1,0-1-1,-29 21 1,10-9 14,-187 162-424,209-179 339,12-11-59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6.043"/>
    </inkml:context>
    <inkml:brush xml:id="br0">
      <inkml:brushProperty name="width" value="0.05" units="cm"/>
      <inkml:brushProperty name="height" value="0.05" units="cm"/>
    </inkml:brush>
  </inkml:definitions>
  <inkml:trace contextRef="#ctx0" brushRef="#br0">249 90 10370,'131'-82'6298,"-130"81"-6209,0 0 0,0 0 0,0 0 0,0 1 0,1-1 0,-1 1 0,0-1-1,0 1 1,0-1 0,1 1 0,-1 0 0,0 0 0,1 0 0,1-1 0,-2 2-53,-1-1-1,0 0 0,1 0 1,-1 1-1,0-1 0,0 0 1,1 1-1,-1-1 0,0 0 1,0 0-1,0 1 0,0-1 0,1 1 1,-1-1-1,0 0 0,0 1 1,0-1-1,0 0 0,0 1 1,0-1-1,0 0 0,0 1 1,0-1-1,0 1 0,0-1 0,0 0 1,0 1-1,0-1 0,0 0 1,-1 1-1,1 0 0,-2 5 126,-1 1 0,0-1 0,0 1-1,-6 6 1,-18 28-186,-58 64 0,-45 30-750,29-32-1370,95-97 1972,4-3 104,0-1 0,0 1-1,0-1 1,0 0 0,-1 0 0,1 0 0,-1-1-1,-3 3 1,-3-2-474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6.448"/>
    </inkml:context>
    <inkml:brush xml:id="br0">
      <inkml:brushProperty name="width" value="0.05" units="cm"/>
      <inkml:brushProperty name="height" value="0.05" units="cm"/>
    </inkml:brush>
  </inkml:definitions>
  <inkml:trace contextRef="#ctx0" brushRef="#br0">1 1 12491,'6'0'1264,"2"7"-680,4 1-160,5 7 720,3 1-175,9 2-217,3 2-32,6 0-224,0 2-40,4-4-192,-3 0-152,-5-4-336,-2 0-176,-9-2 376,-6-2-96,-1 0-40,-4-3-120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6.807"/>
    </inkml:context>
    <inkml:brush xml:id="br0">
      <inkml:brushProperty name="width" value="0.05" units="cm"/>
      <inkml:brushProperty name="height" value="0.05" units="cm"/>
    </inkml:brush>
  </inkml:definitions>
  <inkml:trace contextRef="#ctx0" brushRef="#br0">1 48 15187,'4'0'1897,"3"0"-1153,9-5-232,4 1 1216,13-2-695,1-1-177,9 1-320,2 1-136,4 0-352,-4 1-248,-2 3-664,-2-4 728,-4 5-112,-3 0-128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7.242"/>
    </inkml:context>
    <inkml:brush xml:id="br0">
      <inkml:brushProperty name="width" value="0.05" units="cm"/>
      <inkml:brushProperty name="height" value="0.05" units="cm"/>
    </inkml:brush>
  </inkml:definitions>
  <inkml:trace contextRef="#ctx0" brushRef="#br0">2 102 17764,'-2'7'1488,"11"-7"-1056,7-4-152,15-3 568,8-3-175,4 0-305,1-3-216,5 0-312,-4 3-264,-8 0-489,-6 1 769,-11 1-80,-5-1-192,-8 4-104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7.630"/>
    </inkml:context>
    <inkml:brush xml:id="br0">
      <inkml:brushProperty name="width" value="0.05" units="cm"/>
      <inkml:brushProperty name="height" value="0.05" units="cm"/>
    </inkml:brush>
  </inkml:definitions>
  <inkml:trace contextRef="#ctx0" brushRef="#br0">1 8 17460,'17'-1'1560,"6"1"-1128,0-2-184,7-1 560,3 3-264,-1 0-744,1-1 1593,-8 4-1321,0 0 8,-7-3 24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8.036"/>
    </inkml:context>
    <inkml:brush xml:id="br0">
      <inkml:brushProperty name="width" value="0.05" units="cm"/>
      <inkml:brushProperty name="height" value="0.05" units="cm"/>
    </inkml:brush>
  </inkml:definitions>
  <inkml:trace contextRef="#ctx0" brushRef="#br0">1 105 15859,'0'-2'118,"0"-1"0,0 1 0,1 0-1,-1 0 1,1 0 0,-1 0-1,1-1 1,0 1 0,-1 0 0,1 0-1,0 0 1,1 0 0,-1 1-1,0-1 1,1 0 0,-1 0 0,0 1-1,1-1 1,0 1 0,-1-1-1,1 1 1,0 0 0,0-1 0,2 0-1,7-4 334,0 0-1,23-7 0,-32 12-376,21-7 395,1 1 0,24-5 0,-39 11-402,-1-1 1,1 1 0,0 1 0,-1 0 0,1 0 0,0 1 0,-1 0 0,1 0 0,11 4 0,-18-5-71,-1 1 0,1 0 1,0 0-1,0 0 0,-1 0 1,1 0-1,-1 0 0,1 0 1,-1 0-1,1 1 0,-1-1 1,0 1-1,1-1 0,-1 1 1,0-1-1,0 1 0,0 0 1,0-1-1,0 1 0,-1 0 0,1 0 1,-1 0-1,1 0 0,-1 0 1,1 0-1,-1-1 0,0 1 1,0 0-1,0 0 0,0 0 1,0 0-1,-1 0 0,1 0 1,-1 0-1,1 0 0,-2 3 1,-1 4-65,-1 0 0,0 0 0,0 0 0,-1 0 0,-11 16 1,-61 64-450,53-63 331,0 1-1,-20 32 0,42-58 182,1 1 0,0-1 0,0 1 0,0-1-1,0 1 1,0 0 0,1 0 0,-1 0 0,0-1-1,1 1 1,-1 0 0,1 0 0,0 0 0,0 0-1,-1 0 1,1 0 0,0 0 0,1 0 0,-1 0-1,0-1 1,1 3 0,0-2-19,1 0-1,-1 0 1,1 0 0,0-1-1,-1 1 1,1 0 0,0-1-1,0 0 1,0 1 0,0-1 0,0 0-1,0 0 1,0 0 0,0 0-1,1-1 1,-1 1 0,3 0-1,4 1-50,0 0 1,0 0-1,0-1 0,0-1 0,1 1 0,-1-1 0,0-1 0,0 0 0,13-3 0,29-13-123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8.502"/>
    </inkml:context>
    <inkml:brush xml:id="br0">
      <inkml:brushProperty name="width" value="0.05" units="cm"/>
      <inkml:brushProperty name="height" value="0.05" units="cm"/>
    </inkml:brush>
  </inkml:definitions>
  <inkml:trace contextRef="#ctx0" brushRef="#br0">0 393 11586,'14'-30'677,"0"0"-1,25-36 1,-31 54-508,1 0 1,0 1 0,0 0-1,1 0 1,1 1-1,0 0 1,18-12 0,-27 20-143,0 1 0,0 0 0,0 0 0,0 0 0,0 0 0,0 0 0,0 0 1,0 0-1,0 1 0,0-1 0,1 1 0,-1-1 0,0 1 0,0 0 1,1 0-1,-1 0 0,0 0 0,0 0 0,1 1 0,3 0 0,-4 0-2,-1 1-1,1-1 0,0 0 1,-1 1-1,1-1 0,-1 1 0,0-1 1,1 1-1,-1 0 0,0-1 1,0 1-1,0 0 0,0 0 0,-1 0 1,1 0-1,0 0 0,0 4 1,1 8 55,0-1 0,-2 1 0,1 0 0,-2-1 0,-2 19 0,-1-9 21,-1-1 0,-13 37 0,-3 14 133,20-73-233,1 0-1,0 1 1,0-1 0,0 0-1,0 0 1,0 0 0,0 0-1,0 1 1,0-1 0,0 0-1,0 0 1,0 0 0,0 0-1,0 1 1,0-1 0,0 0 0,0 0-1,0 0 1,0 0 0,0 1-1,0-1 1,0 0 0,0 0-1,0 0 1,0 0 0,0 1-1,0-1 1,0 0 0,1 0-1,-1 0 1,0 0 0,0 0-1,0 0 1,0 1 0,0-1-1,0 0 1,1 0 0,-1 0-1,0 0 1,0 0 0,0 0 0,0 0-1,1 0 1,-1 0 0,0 0-1,0 0 1,0 1 0,0-1-1,1 0 1,11-6 11,13-13-19,65-75-307,105-141 0,-176 212 169,-19 23 144,0 0 0,0-1 0,0 1 0,0 0 0,0 0 0,0 0 0,0 0 0,0 0 0,1-1 0,-1 1 0,0 0 0,0 0 0,0 0 0,0 0 0,0 0 0,1 0 0,-1 0 0,0 0 0,0-1 0,0 1 0,0 0 0,1 0 0,-1 0 0,0 0 0,0 0 0,0 0 0,0 0 0,1 0 0,-1 0 0,0 0 0,0 0 0,0 0 0,0 0 0,1 0 0,-1 0 0,0 0 0,0 0 0,0 1 0,0-1 0,1 0 0,-1 0 0,0 0 0,0 0 0,0 0 0,0 0 0,0 0 0,1 0 0,-1 1 0,0-1 0,0 0 0,0 0 0,0 0 0,0 0 0,0 1 0,0-1 0,0 0 0,0 0 0,0 0 0,0 0 0,1 1 0,-1-1 0,0 0 0,0 0 0,0 0 0,0 1 0,-1 13 9,-7 28 160,-16 46 0,15-61 29,2 0 0,0 1 0,2 0 0,1 0-1,-1 43 1,5-69-169,0 1-1,0-1 1,1 1 0,-1-1-1,1 0 1,-1 1-1,1-1 1,0 0-1,0 1 1,0-1-1,0 0 1,2 2-1,-3-3-13,1 0 0,0 0 0,0-1 0,0 1 0,0-1 0,0 1 0,0-1 0,0 1 0,0-1 0,0 0 0,0 1 0,0-1 0,0 0 0,0 0 0,0 0 0,1 0 0,-1 0 0,0 0 0,0 0 0,0 0 0,0 0 0,0 0 0,0-1 0,0 1 0,0 0 0,0-1 0,0 1 0,0-1 0,0 1 0,0-1 0,1 0 0,8-5 36,0-1 0,-1 1-1,0-2 1,0 1 0,-1-1 0,1-1-1,8-11 1,48-72 167,-63 90-211,66-110 172,-56 91-175,-1-1 1,-1-1-1,9-29 0,-19 49-57,-4 7 39,-4 11 11,-6 24 33,-18 55 110,27-79-94,2-1 1,0 1-1,1 0 0,-1 19 1,3-33-40,0 0 0,0-1 0,0 1 0,0 0 0,0 0 1,0 0-1,0-1 0,0 1 0,0 0 0,0 0 0,0-1 1,1 1-1,-1 0 0,0 0 0,1-1 0,-1 1 0,0 0 1,1-1-1,-1 1 0,1 0 0,-1-1 0,1 1 0,0-1 1,-1 1-1,1-1 0,0 2 0,0-2 0,1 0-1,-1 0 0,0 0 1,0 0-1,0 0 1,0 0-1,1 0 0,-1-1 1,0 1-1,0 0 1,0 0-1,0-1 0,0 1 1,0-1-1,0 1 1,1-2-1,8-4 11,-1 0-1,0-1 1,8-8 0,-12 10-9,248-257-853,-228 231 303,-29 34 554,1 0 0,-1 1 1,1 0-1,0 0 0,0 0 0,0 0 0,0 0 0,1 0 0,-1 1 0,-1 4 0,-4 7 89,-8 10 78,10-17-99,0 1-1,0-1 1,1 1 0,0 1 0,1-1-1,0 1 1,-4 18 0,8-28-74,-1-1 0,1 1 0,0 0-1,0 0 1,0 0 0,0-1 0,0 1 0,0 0 0,0 0 0,0 0 0,0-1-1,0 1 1,0 0 0,0 0 0,1-1 0,-1 1 0,0 0 0,1 0 0,-1-1-1,0 1 1,1 0 0,-1-1 0,1 1 0,-1 0 0,1-1 0,-1 1 0,1-1 0,0 1-1,-1-1 1,1 1 0,-1-1 0,1 0 0,0 1 0,0-1 0,-1 0 0,1 1-1,0-1 1,0 0 0,-1 0 0,1 0 0,0 1 0,0-1 0,0 0 0,-1 0-1,1 0 1,0 0 0,0-1 0,0 1 0,-1 0 0,1 0 0,0 0 0,0-1 0,1 0-1,6-1-24,0-1-1,0-1 0,14-8 1,-19 10 2,54-33-323,-36 20 95,1 2 0,0 1 0,0 0 1,44-14-1,-64 25 216,0 0 0,1 1 0,-1-1 0,0 1 0,1 0 0,-1 0 0,1 0 0,-1 0-1,0 0 1,1 0 0,-1 0 0,1 1 0,-1 0 0,0-1 0,1 1 0,-1 0 0,0 0 0,0 0 0,3 2 0,-2 0 13,0-1 1,-1 1-1,0-1 1,1 1-1,-1 0 0,0 0 1,0 0-1,-1 0 1,1 1-1,-1-1 1,3 7-1,0 7 85,-1 0-1,0 0 1,-1 1 0,-1 22 0,-1-34-27,0 6 45,-1-9-48,1 0 0,-1 0 0,1 0 0,0 0 0,0 0 0,1 0 0,-1 1 0,0-1 0,1 0 0,0 0 0,0 0 0,1 3 0,-1-5-30,0-1 1,-1 0-1,1-1 1,-1 1-1,1 0 0,0 0 1,-1 0-1,1 0 1,-1 0-1,1-1 1,-1 1-1,1 0 0,0 0 1,-1-1-1,1 1 1,-1 0-1,0-1 1,1 1-1,-1-1 0,1 1 1,-1 0-1,1-1 1,-1 1-1,0-1 0,1 1 1,-1-1-1,0 0 1,15-21 62,-13 20-51,12-21 346,0 0 0,-2-1 0,-1 0 0,0-1 1,-2 0-1,9-41 0,-17 65-346,-1 0 1,1 0-1,-1 0 0,1 0 1,-1 0-1,1 1 0,-1-1 1,1 0-1,0 0 1,-1 1-1,1-1 0,0 0 1,0 1-1,0-1 0,-1 1 1,1-1-1,0 1 0,0-1 1,2 0-1,24-7-781,-9 3 141,-11 2 491,0-1 0,0 0 0,0 0 0,6-6 0,3-5-274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8.456"/>
    </inkml:context>
    <inkml:brush xml:id="br0">
      <inkml:brushProperty name="width" value="0.05" units="cm"/>
      <inkml:brushProperty name="height" value="0.05" units="cm"/>
    </inkml:brush>
  </inkml:definitions>
  <inkml:trace contextRef="#ctx0" brushRef="#br0">302 62 16452,'-6'3'141,"1"-1"0,-1 1 0,1 0 0,-1 0 0,1 0 0,0 1 0,0 0 0,1 0 0,-1 0 1,1 0-1,0 1 0,-5 6 0,4-4-147,0 1-1,0-1 1,1 1 0,0 0 0,0 0-1,1 0 1,-4 16 0,6-23-12,1 1 0,0-1 0,0 0 0,0 1 1,0-1-1,0 0 0,0 1 0,0-1 0,0 0 0,1 0 0,-1 1 0,0-1 1,1 0-1,-1 0 0,1 1 0,-1-1 0,1 0 0,0 0 0,-1 0 0,1 0 0,0 0 1,0 0-1,0 0 0,0 0 0,0 0 0,0 0 0,0-1 0,0 1 0,0 0 1,0-1-1,1 1 0,-1 0 0,2 0 0,5 1 0,0 0 0,1 0 0,-1 0 0,12 0 0,4 1 176,-20-2-136,1 0 1,-1 0 0,0 1-1,1-1 1,-1 1 0,0 0-1,0 0 1,0 0 0,0 1-1,-1 0 1,1-1-1,-1 1 1,1 0 0,-1 1-1,0-1 1,0 1 0,-1-1-1,1 1 1,-1 0-1,0 0 1,1 0 0,-2 0-1,1 0 1,0 0 0,-1 1-1,0-1 1,0 1 0,0-1-1,-1 1 1,1-1-1,-1 1 1,0-1 0,-1 1-1,1-1 1,-1 1 0,1-1-1,-3 5 1,0 0 19,0 1 0,0-1-1,-1-1 1,0 1 0,-1-1 0,0 1 0,0-1-1,-1-1 1,0 1 0,-1-1 0,1 0 0,-1 0-1,-1-1 1,1 0 0,-1 0 0,0-1 0,-12 6-1,11-6 49,0 0-1,0-1 0,0-1 1,-1 1-1,0-1 0,1-1 1,-1 0-1,0 0 0,-1-1 1,1 0-1,0-1 0,0 0 1,0-1-1,0 0 0,0 0 1,-13-4-1,18 3-60,1 0 0,-1 0-1,1 0 1,-1 0 0,1-1 0,0 1-1,0-1 1,0 0 0,0-1 0,1 1-1,-1-1 1,1 1 0,0-1 0,0 0-1,0 0 1,1-1 0,-1 1 0,1 0-1,0-1 1,1 0 0,-3-7 0,2 4 19,1 0 1,0-1-1,0 0 1,1 1-1,0-1 1,0 1-1,1-1 1,0 1-1,1-1 1,-1 1 0,7-15-1,18-32-45</inkml:trace>
  <inkml:trace contextRef="#ctx0" brushRef="#br0" timeOffset="1">333 1 14755,'15'3'1825,"3"4"-1153,5 0-336,3 0 1264,7-3-1312,3-1-352,3-1-2112,4-1 2000,2-1-408,0 0-281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08.849"/>
    </inkml:context>
    <inkml:brush xml:id="br0">
      <inkml:brushProperty name="width" value="0.05" units="cm"/>
      <inkml:brushProperty name="height" value="0.05" units="cm"/>
    </inkml:brush>
  </inkml:definitions>
  <inkml:trace contextRef="#ctx0" brushRef="#br0">174 0 14739,'-15'6'227,"1"1"-1,0 0 1,0 1 0,1 1-1,0 0 1,-20 19 0,27-22-221,1 0 0,-1 1 0,1 0 0,1 0 0,-1 1 0,1-1 1,0 1-1,1 0 0,0 0 0,0 0 0,1 1 0,0-1 0,-2 16 1,3-17-5,1 1 0,0-1 1,0 0-1,0 0 1,1 1-1,0-1 1,1 0-1,-1 0 1,1 0-1,1 0 1,-1 0-1,7 11 1,-6-14 33,-1-1 0,0 1 0,1-1 0,0 0 0,0 0 0,0 0 0,0-1 0,0 1 1,0-1-1,1 1 0,-1-1 0,1 0 0,0 0 0,-1-1 0,1 1 0,0-1 1,0 0-1,0 0 0,0 0 0,0-1 0,0 1 0,0-1 0,7 0 0,0-1 123,0-1 0,1 0-1,-1-1 1,0 0 0,-1 0-1,1-2 1,0 1 0,-1-1-1,0 0 1,10-8 0,-8 5 45,0-1 1,-1 0-1,0-1 0,-1 0 1,0-1-1,0 0 1,11-18-1,-18 25-148,0-1 0,-1 1 1,1-1-1,-1 0 0,0 0 0,-1 0 0,1 0 1,-1 0-1,0 0 0,-1-1 0,1 1 0,-1 0 1,0-9-1,-1 11-36,1-1 0,-1 1 0,0 0 0,0 0 0,-1 0 0,1 0 0,-1-1-1,1 2 1,-1-1 0,0 0 0,0 0 0,0 0 0,0 1 0,-1 0 0,1-1 0,-1 1 0,1 0 0,-1 0 0,0 0 0,0 0 0,0 1 0,-5-3 0,-3 0-47,1 1-1,-1 0 1,0 0 0,0 1 0,-1 1 0,1 0 0,0 0-1,-12 2 1,14-1-62,-1 1-1,1 0 0,0 0 0,0 1 1,-1 1-1,1-1 0,1 1 1,-1 1-1,-15 8 0,13-1-149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11.758"/>
    </inkml:context>
    <inkml:brush xml:id="br0">
      <inkml:brushProperty name="width" value="0.05" units="cm"/>
      <inkml:brushProperty name="height" value="0.05" units="cm"/>
    </inkml:brush>
  </inkml:definitions>
  <inkml:trace contextRef="#ctx0" brushRef="#br0">141 6 11338,'0'0'42,"0"0"-1,0-1 0,0 1 0,0 0 0,0 0 0,0-1 0,0 1 0,0 0 1,0 0-1,0 0 0,1-1 0,-1 1 0,0 0 0,0 0 0,0 0 0,0-1 1,0 1-1,0 0 0,1 0 0,-1 0 0,0 0 0,0-1 0,0 1 0,1 0 1,-1 0-1,0 0 0,0 0 0,0 0 0,1 0 0,-1 0 0,0 0 0,0 0 1,0 0-1,1-1 0,-1 1 0,0 0 0,0 0 0,1 0 0,-1 1 0,0-1 0,0 0 1,1 0-1,-1 0 0,16 6 729,14 12 32,-27-14-735,0 0-1,0 0 0,0 0 0,-1 1 0,1-1 0,-1 0 0,0 1 0,0 0 0,0-1 1,-1 1-1,0 0 0,0 0 0,1 10 0,-1 7-134,-2 41 0,1-44 37,1 129-365,1-130 387,0 0 0,2 0 0,0 0-1,1-1 1,1 1 0,8 17 0,59 92 31,0-1-5,-7 23-15,69 229 0,-114-301 43,18 134 0,-10 84 56,0 0 36,27 56 66,5 45-151,-44-116-30,-24 1 18,6 170 216,22-202-121,8 251-95,-51-111-9,0-19-19,21-269-2,20 169 1,63 207-5,-3-26 2,-39 5-5,-84 362-9,20-636 13,-90 328 0,-132 420 23,245-924-29,-97 365 120,77-308-94,-2-2 0,-3 0-1,-62 103 1,-24-4 165,-13 22 468,94-129-465,10-17-394,-26 36 1,1-2-2328,45-70 2514,1 0 0,0 0 0,0 0-1,-1 0 1,1 0 0,0 0 0,0 0 0,-1 0 0,1 0 0,0 0 0,-1 0 0,1 0 0,0 0 0,0 0 0,-1-1-1,1 1 1,0 0 0,0 0 0,-1 0 0,1 0 0,0 0 0,0 0 0,0-1 0,-1 1 0,1 0 0,0 0-1,0 0 1,0-1 0,-1 1 0,1 0 0,0-1 0,-3-9-160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12.170"/>
    </inkml:context>
    <inkml:brush xml:id="br0">
      <inkml:brushProperty name="width" value="0.05" units="cm"/>
      <inkml:brushProperty name="height" value="0.05" units="cm"/>
    </inkml:brush>
  </inkml:definitions>
  <inkml:trace contextRef="#ctx0" brushRef="#br0">72 0 13139,'-16'129'1886,"13"-85"-1544,-13 59 0,10-75-313,-4 10 36,2 1 1,-4 60-1,11-97-65,1 0 0,0-1 0,0 1 1,0 0-1,0-1 0,0 1 0,1 0 0,-1-1 0,0 1 0,1 0 1,0-1-1,-1 1 0,1-1 0,0 1 0,-1-1 0,1 1 0,0-1 1,2 2-1,-2-2 0,0 0 0,1-1 0,-1 1 0,1-1 0,-1 1 0,0-1 1,1 0-1,-1 1 0,1-1 0,-1 0 0,1 0 0,-1 0 0,1 0 0,-1 0 0,1 0 1,-1-1-1,1 1 0,-1 0 0,0-1 0,1 1 0,-1-1 0,2 0 0,146-48-117,-27 9 14,-61 19 59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21.705"/>
    </inkml:context>
    <inkml:brush xml:id="br0">
      <inkml:brushProperty name="width" value="0.05" units="cm"/>
      <inkml:brushProperty name="height" value="0.05" units="cm"/>
    </inkml:brush>
  </inkml:definitions>
  <inkml:trace contextRef="#ctx0" brushRef="#br0">69 2571 10850,'88'-112'1021,"-41"49"-1027,56-55 0,241-189-201,-163 179 176,-64 47 62,-99 68-27,124-82 25,-123 84-27,1 1 1,0 1-1,1 0 0,0 2 0,35-8 0,-13 5 18,0-1-1,0-3 0,-1-1 0,-1-2 0,45-25 0,31-8 280,-22 10-130,-85 35-157,1-1 1,-1-1-1,0 0 0,-1 0 0,0-1 0,12-13 1,44-59-24,-47 55 7,2 1 1,24-25-1,-13 21 14,0 1 0,2 1 0,0 2-1,2 1 1,47-23 0,-71 42 32,0 0 1,0 0-1,0 2 0,1-1 1,-1 1-1,14 0 0,70 3 247,-5 0-258,-21-2-25,102 13 0,21 1-11,-132-15 3,-1-2 1,88-19-1,112-40-3,-152 34 8,179-26 22,5 21-31,36-5-8,66-11-39,-280 42 25,170 9 0,-14 20 58,282 11 44,41-43-46,-1-36-20,1224-304-195,-759 156 247,-860 169-68,589-68 11,-647 86 174,255 16 1,-289 3-91,-1 4 0,-1 5 0,110 36 0,-184-47-76,-1 1 0,0 1 1,0 2-1,35 22 0,-51-27-4,1 0-1,-1 2 1,0-1 0,-1 1-1,0 1 1,-1 0 0,0 0-1,0 1 1,-1 0 0,-1 0-1,6 14 1,-2 0 26,-2 0 1,-1 1-1,0 0 1,5 49-1,-1 113 288,-2-15-3,-6-143-259,1-1-1,1 0 1,17 48-1,9 0-145,-19-52 30,-2 0 0,-2 1 0,0 0 0,10 56 0,-12 145 257,-5-51 34,1-143-192,1-1 0,1 1 0,13 40 0,-2-31-32,2 0 0,1-1 0,29 44 1,-23-43 12,-2 1 0,25 66 0,-6 25 149,-24-69-29,3-2 1,53 112-1,6-16-137,-67-129-25,-1 0-1,-2 1 0,8 44 1,1 69-112,3 238 0,-24-304 91,-2-1-1,-4 1 0,-4-1 0,-3-1 0,-3 0 1,-52 136-1,64-198-15,-1-1 1,0-1-1,-1 1 1,0-1-1,-1-1 1,-1 1 0,0-2-1,-17 17 1,5-10-40,-1 0 0,0-2 0,-44 23 0,17-13 81,-1-2-1,-1-2 1,-1-2-1,-1-3 1,-1-2-1,0-3 1,-65 7-1,-343 51 51,321-48-68,-1-6-1,-183-2 1,-277 10 30,197-4 108,207-12 65,-335 5-104,377-16-346,-220-34 0,-106-35-362,-2 24 384,-1204 9-2,478 79 560,215-2-16,728-34-327,-913 29-219,913-23 284,-311-28 1,28-12-20,0 48 213,511-14-162,-8 1 209,-67-1 0,99-5-205,0 0 1,1-2 0,-1 1-1,1-2 1,0 0-1,0-1 1,0 0-1,-19-10 1,20 7-88,0 0 1,0-1-1,1 0 0,0-1 1,1 0-1,0-1 1,1-1-1,0 1 0,0-2 1,1 0-1,1 0 0,1-1 1,-1 0-1,-9-25 0,-7-24-195,11 26 76,-1 1 1,-2 0-1,-1 1 1,-40-56-1,47 77 155,0 0 0,1-1 0,0 0 0,1-1 0,1 0 0,0 0 0,2 0 0,0-1 0,0-1 0,2 1 0,0-1 0,-2-21 0,2-34 9,6-87 0,18-73 9,-18 215-26,65-476 35,-48 397-65,5 2 1,37-98 0,-52 169 8,-2-1 1,-1 1 0,6-47-1,-7-4-25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36.169"/>
    </inkml:context>
    <inkml:brush xml:id="br0">
      <inkml:brushProperty name="width" value="0.05" units="cm"/>
      <inkml:brushProperty name="height" value="0.05" units="cm"/>
      <inkml:brushProperty name="color" value="#66CC00"/>
    </inkml:brush>
  </inkml:definitions>
  <inkml:trace contextRef="#ctx0" brushRef="#br0">20 0 10354,'-5'13'408,"0"-6"-280,-4-7-128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7.937"/>
    </inkml:context>
    <inkml:brush xml:id="br0">
      <inkml:brushProperty name="width" value="0.05" units="cm"/>
      <inkml:brushProperty name="height" value="0.05" units="cm"/>
      <inkml:brushProperty name="color" value="#66CC00"/>
    </inkml:brush>
  </inkml:definitions>
  <inkml:trace contextRef="#ctx0" brushRef="#br0">0 3712 8946,'0'-6'826,"1"0"0,0 0 1,0 0-1,0 0 0,4-8 1,16-33 348,37-42-1556,-53 81 656,13-14 56,1 1 0,1 0 0,37-29 0,-24 21 18,-25 24-313,-1 0 0,1 0 0,0 0-1,0 1 1,14-5 0,19-10-5,22-21 264,100-84 0,-132 99-318,20-19 7,100-64 1,-117 86 4,-1-1 0,42-38 0,53-63 50,-91 86-7,-32 34-33,27-29 16,2 1-1,63-46 1,215-99 148,-279 160-159,21-15 2,-2-2 0,56-47 0,41-28 6,-119 92-15,0 2-1,2 1 1,38-11-1,33-15-6,34-26-4,94-41-13,203-67-20,-255 95 46,76-29 21,188-39-16,34-12-33,-308 103 23,-78 28 13,120-55 0,-134 44-5,-22 11-8,1 2-1,78-25 0,298-86 1,-224 76 4,37-13-3,25-49 27,-140 59-21,-50 26 1,200-88-28,-229 108 21,101-21 0,-61 18-9,293-70-10,-357 85 125,35-3 1,-6 2 56,-22-1 584,-30 6-742,1 1 0,0-1 0,0 1-1,-1 0 1,1 0 0,0 1 0,0-1 0,0 1 0,0 0-1,0 0 1,0 1 0,0 0 0,0 0 0,0 0 0,0 0-1,-1 1 1,7 2 0,-7-2-1,0 0-1,0 0 1,0-1 0,0 0-1,0 0 1,0 0 0,1 0-1,-1 0 1,0-1 0,9 0-1,40-10 38,-27 4-37,-6 3-27,21-7 3,17-14-55,-107 54-717,22-21 664,-4-2-36</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4:51.983"/>
    </inkml:context>
    <inkml:brush xml:id="br0">
      <inkml:brushProperty name="width" value="0.05" units="cm"/>
      <inkml:brushProperty name="height" value="0.05" units="cm"/>
      <inkml:brushProperty name="color" value="#66CC00"/>
    </inkml:brush>
  </inkml:definitions>
  <inkml:trace contextRef="#ctx0" brushRef="#br0">387 127 10506,'-39'35'528,"2"1"-1,-52 66 1,70-79-333,-5 6-92,1 2 0,2 0 0,0 2 0,3 0 0,0 2 0,-22 63 0,31-65-79,0 0 0,2 0 0,2 0 0,1 1 0,1 0-1,2 0 1,7 66 0,3-38 51,3-2-1,3 0 1,2 0-1,34 78 1,-3-32 93,88 143 1,-38-99-81,6-4 0,227 243 0,-210-268-84,5-6 1,169 119-1,-117-111-68,254 130 0,-335-204 18,165 59-1,-202-89 41,1-2 0,0-3 0,1-3-1,76 5 1,-104-15-3,-1-1 0,1-2 0,-1-1 0,1-1 0,52-15 0,-65 13-3,0-2-1,0 0 1,0-1 0,-1-1-1,-1-1 1,0-1 0,0 0-1,-1-1 1,23-24 0,-17 12-3,-2-1 1,-1-2-1,-1 0 1,-1-1 0,-1-1-1,-2-1 1,-1 0-1,-2-1 1,-1-1 0,-1 1-1,7-41 1,-9 22 8,-2 0 0,-1-1 0,-4 1 1,-1-1-1,-3 1 0,-15-97 0,-1 61 44,-5 1 1,-37-95-1,-85-158 250,-117-171 253,-48 29-54,257 411-348,-3 2 1,-3 3-1,-3 2 0,-3 3 0,-2 3 0,-2 3 1,-89-52-1,103 75-113,-2 1-1,0 3 1,-2 3 0,0 2-1,-2 3 1,0 2 0,-1 3-1,-1 3 1,0 3 0,-104-1-1,129 9-120,0 3-1,0 1 0,0 1 0,0 3 0,1 1 0,0 1 0,1 2 0,0 2 0,1 1 0,0 2 0,1 1 0,2 2 0,0 1 0,1 2 0,-42 38 1,-7 20-151,7 1-18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5.169"/>
    </inkml:context>
    <inkml:brush xml:id="br0">
      <inkml:brushProperty name="width" value="0.05" units="cm"/>
      <inkml:brushProperty name="height" value="0.05" units="cm"/>
      <inkml:brushProperty name="color" value="#66CC00"/>
    </inkml:brush>
  </inkml:definitions>
  <inkml:trace contextRef="#ctx0" brushRef="#br0">1 32 13803,'7'4'1352,"14"-4"-808,5 2-208,16-5 553,9-3-209,6-1-208,1-1-152,-7-1-512,-2 5-232,-13 4 336,-7 3-104,-22 5-64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5.573"/>
    </inkml:context>
    <inkml:brush xml:id="br0">
      <inkml:brushProperty name="width" value="0.05" units="cm"/>
      <inkml:brushProperty name="height" value="0.05" units="cm"/>
      <inkml:brushProperty name="color" value="#66CC00"/>
    </inkml:brush>
  </inkml:definitions>
  <inkml:trace contextRef="#ctx0" brushRef="#br0">2 19 13611,'-2'18'1240,"9"-10"-728,11-6-192,15-4 969,7 2-657,11-1-432,5-2-192,9 0-136,-2-3 224,0-8-152,-6-3-88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8.894"/>
    </inkml:context>
    <inkml:brush xml:id="br0">
      <inkml:brushProperty name="width" value="0.05" units="cm"/>
      <inkml:brushProperty name="height" value="0.05" units="cm"/>
    </inkml:brush>
  </inkml:definitions>
  <inkml:trace contextRef="#ctx0" brushRef="#br0">12 16 16035,'-7'-11'1441,"4"7"-1089,1 4-248,2 6 960,6-5 1001,-3 10-1913,-3-3 88,2-2 16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5.961"/>
    </inkml:context>
    <inkml:brush xml:id="br0">
      <inkml:brushProperty name="width" value="0.05" units="cm"/>
      <inkml:brushProperty name="height" value="0.05" units="cm"/>
      <inkml:brushProperty name="color" value="#66CC00"/>
    </inkml:brush>
  </inkml:definitions>
  <inkml:trace contextRef="#ctx0" brushRef="#br0">29 4 16227,'0'0'58,"1"-1"-1,0 1 1,-1-1-1,1 1 0,0 0 1,0-1-1,-1 1 0,1 0 1,0 0-1,0 0 0,-1 0 1,1-1-1,0 1 0,0 0 1,-1 0-1,1 0 1,0 0-1,0 1 0,-1-1 1,1 0-1,0 0 0,0 0 1,1 1-1,25 7 19,-21-6 152,-2-1-194,12 3 35,0 1-1,0 0 1,-1 1 0,17 10-1,-29-14-63,1 0-1,-1 0 0,0 0 0,0 0 0,0 1 1,0 0-1,0-1 0,-1 1 0,1 0 1,-1 0-1,0 0 0,0 1 0,0-1 0,0 1 1,-1-1-1,1 1 0,-1-1 0,0 1 1,0 0-1,0-1 0,0 1 0,-1 0 0,1 7 1,-3 2 11,0 0 0,0 0 1,-1 0-1,-1 0 1,0-1-1,-12 25 1,-44 70 239,45-82-177,-103 147 1672,116-168-1220,5-9-355,8-16 134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6.569"/>
    </inkml:context>
    <inkml:brush xml:id="br0">
      <inkml:brushProperty name="width" value="0.05" units="cm"/>
      <inkml:brushProperty name="height" value="0.05" units="cm"/>
      <inkml:brushProperty name="color" value="#66CC00"/>
    </inkml:brush>
  </inkml:definitions>
  <inkml:trace contextRef="#ctx0" brushRef="#br0">112 35 14395,'8'-4'293,"0"0"1,0 1-1,0-1 0,0 2 0,1-1 1,-1 1-1,1 0 0,-1 1 1,1 0-1,9 0 0,-4 0 50,-4 0-200,69-5 574,-72 7-657,0-1 1,1 1-1,-1 0 1,0 0-1,0 0 1,0 1-1,0 1 1,10 4-1,-15-6-46,1 0 0,-1 1 1,0-1-1,0 1 0,0 0 0,0 0 0,0 0 1,0 0-1,-1 0 0,1 0 0,-1 0 0,1 1 0,-1-1 1,0 0-1,0 1 0,0-1 0,0 1 0,0-1 0,-1 1 1,1 0-1,-1-1 0,0 1 0,1 0 0,-1-1 0,-1 1 1,1 0-1,0-1 0,-2 6 0,0 2-3,-1 0 1,0 0-1,-1 0 0,0 0 0,0-1 0,-8 12 1,-16 21 64,-3-1 1,-1-1 0,-1-2-1,-3-1 1,-58 48 0,91-83-70,-4 5 22,-1-1 0,1 1 1,-2-1-1,1-1 0,0 1 0,-1-2 0,0 1 0,0-1 0,-1 0 1,-14 3-1,23-7-27,0 1 0,0-1-1,0 0 1,0 0 0,0 0 0,0 0 0,0 0 0,0 0 0,0 0 0,0-1-1,0 1 1,0 0 0,0-1 0,0 1 0,0 0 0,0-1 0,-1 0 0,2 0-6,-1 1 0,1 0-1,0-1 1,-1 1 0,1-1 0,0 1 0,-1-1 0,1 1 0,0-1 0,0 0 0,0 1 0,0-1-1,-1 1 1,1-1 0,0 1 0,0-1 0,0 0 0,0 1 0,0-1 0,0 1 0,0-1 0,1 0 0,-1-1-17,1 0 1,0 1 0,-1-1 0,1 0 0,0 1-1,0-1 1,0 1 0,0-1 0,0 1-1,0 0 1,1-1 0,-1 1 0,0 0 0,1 0-1,-1 0 1,1 0 0,-1 0 0,4-1 0,-1 0-12,0 1 0,0 0 0,0 0 0,0 1 0,0-1 0,0 1 0,0 0 0,0 0 0,0 0 0,0 1 0,0-1 0,0 1 0,0 0 0,0 0 0,0 0 0,4 3 0,6 3-36,0 0 0,0 1 0,12 11 0,-18-13 88,1 1 0,0-1-1,0-1 1,0 0 0,1 0 0,0-1-1,15 5 1,-18-9 73,0 1-1,-1-1 1,1-1-1,-1 1 1,1-1-1,0-1 1,-1 1-1,0-1 1,1 0-1,-1 0 1,0-1-1,0 0 1,0 0-1,0 0 1,6-6-1,-4 4 58,0-1-1,0-1 1,-1 0-1,1 0 0,-1 0 1,-1-1-1,0 0 0,0 0 1,7-13-1,-12 19-166,0 0 0,0 0 0,-1 1 0,1-1 0,-1 0-1,1 0 1,-1 0 0,0 1 0,1-1 0,-1-3 0,0 5 23,0-1 1,-1 0 0,1 1-1,0-1 1,0 0-1,0 1 1,-1-1-1,1 1 1,0-1 0,-1 0-1,1 1 1,0-1-1,-1 1 1,1-1 0,-1 1-1,1-1 1,-1 1-1,1 0 1,-1-1-1,0 0 1,-3 0 51,1 0 0,-1 0 0,0 0 0,1 0 0,-1 1 0,0-1 0,0 1 0,-4 0 0,3 0-28,-12-1-37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6.363"/>
    </inkml:context>
    <inkml:brush xml:id="br0">
      <inkml:brushProperty name="width" value="0.05" units="cm"/>
      <inkml:brushProperty name="height" value="0.05" units="cm"/>
      <inkml:brushProperty name="color" value="#66CC00"/>
    </inkml:brush>
  </inkml:definitions>
  <inkml:trace contextRef="#ctx0" brushRef="#br0">9 0 12419,'-9'15'1256,"15"-2"-648,9-5-176,13 2 1168,8-3-735,18 0-161,11 2 8,12-3-104,4 2-176,-3 1-512,-4 1-352,-11 0 424,-13-1-120,-23-1-160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6.732"/>
    </inkml:context>
    <inkml:brush xml:id="br0">
      <inkml:brushProperty name="width" value="0.05" units="cm"/>
      <inkml:brushProperty name="height" value="0.05" units="cm"/>
      <inkml:brushProperty name="color" value="#66CC00"/>
    </inkml:brush>
  </inkml:definitions>
  <inkml:trace contextRef="#ctx0" brushRef="#br0">0 31 15739,'42'-7'1401,"16"1"-993,8-1-168,5 1 232,-3 2-176,-5 4-16,-5 0-120,-9 4-240,-11 2-48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43.671"/>
    </inkml:context>
    <inkml:brush xml:id="br0">
      <inkml:brushProperty name="width" value="0.05" units="cm"/>
      <inkml:brushProperty name="height" value="0.05" units="cm"/>
      <inkml:brushProperty name="color" value="#66CC00"/>
    </inkml:brush>
  </inkml:definitions>
  <inkml:trace contextRef="#ctx0" brushRef="#br0">117 8 15139,'6'-8'1789,"-6"21"-1214,-10 35-862,8-38 377,1-6-108,0 1-1,0-1 1,1 0-1,-1 1 0,1-1 1,0 0-1,1 9 1,0-12 15,-1 0 1,1 0 0,-1 0 0,1 1-1,0-1 1,0 0 0,-1 0 0,1 0-1,0 0 1,0 0 0,0 0 0,0 0-1,0-1 1,0 1 0,0 0 0,0-1-1,0 1 1,0 0 0,1-1 0,-1 1 0,0-1-1,0 0 1,1 1 0,-1-1 0,0 0-1,0 0 1,1 0 0,-1 0 0,2 0-1,21 2-16,-9-2-18,-1 1 0,0 1-1,0 0 1,19 6 0,-29-7 25,1 1 0,-1 0-1,0 0 1,0 0 0,0 1 0,0-1 0,0 1 0,-1 0 0,1 0-1,-1 0 1,1 1 0,-1-1 0,-1 1 0,1 0 0,0 0 0,-1 0-1,4 7 1,-3-2 2,0 1 0,0 0 1,-1-1-1,0 1 0,-1 0 0,0 0 0,-1 0 0,0 0 0,-1 0 0,1 0 0,-2 0 0,0-1 1,0 1-1,0 0 0,-1-1 0,-5 11 0,4-10 70,-1 0 0,0 0 1,0-1-1,-1 0 0,0 0 0,-1 0 0,0-1 1,0 1-1,0-2 0,-1 1 0,-1-1 0,1-1 1,-1 1-1,-16 8 0,16-11 24,-1 0 0,1-1 0,0 0 0,-1 0 0,1-1 0,-1-1 0,0 1 0,-12-1 0,18-1-86,0 0 1,0-1 0,0 1 0,0-1 0,0 0 0,0 0 0,0 0 0,0 0-1,1-1 1,-1 0 0,0 0 0,1 0 0,0 0 0,-1 0 0,1 0-1,0-1 1,0 0 0,0 0 0,1 0 0,-1 0 0,0 0 0,-3-7 0,-10-28-62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44.085"/>
    </inkml:context>
    <inkml:brush xml:id="br0">
      <inkml:brushProperty name="width" value="0.05" units="cm"/>
      <inkml:brushProperty name="height" value="0.05" units="cm"/>
      <inkml:brushProperty name="color" value="#66CC00"/>
    </inkml:brush>
  </inkml:definitions>
  <inkml:trace contextRef="#ctx0" brushRef="#br0">0 65 17028,'9'-8'1496,"10"-1"-1056,8 0-192,10-1 640,6 0-400,6 3-392,4 0-256,-2 4-448,0 2 504,-3 5-152,-2 2-104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44.427"/>
    </inkml:context>
    <inkml:brush xml:id="br0">
      <inkml:brushProperty name="width" value="0.05" units="cm"/>
      <inkml:brushProperty name="height" value="0.05" units="cm"/>
      <inkml:brushProperty name="color" value="#66CC00"/>
    </inkml:brush>
  </inkml:definitions>
  <inkml:trace contextRef="#ctx0" brushRef="#br0">125 13 13155,'0'0'93,"0"-1"1,1 1-1,-1 0 1,0-1-1,0 1 1,0-1-1,0 1 1,0-1-1,0 1 1,1-1-1,-1 0 0,0 1 1,-1-1-1,1 1 1,0-1-1,0 1 1,0-1-1,0 1 1,0-1-1,0 1 1,-1-1-1,1 0 1,-10 1 1260,-13 14-103,14-6-1169,1 1-1,0 1 1,1-1-1,0 1 1,1 0-1,0 1 1,0-1-1,1 1 1,0 1-1,-3 15 1,3-13-86,2 0 0,0 0 1,1 1-1,0-1 0,1 1 0,1 0 1,0-1-1,3 18 0,-2-28 8,0 1 0,0-1-1,0 1 1,0-1 0,1 1-1,0-1 1,0 0 0,0 0-1,1 0 1,-1 0 0,1 0-1,0 0 1,0-1 0,0 1-1,1-1 1,-1 0 0,7 5-1,-6-6 13,0 0-1,-1-1 0,1 1 0,0-1 0,0 0 1,-1 0-1,1 0 0,0-1 0,0 1 0,0-1 1,0 0-1,0 0 0,0 0 0,0 0 1,0-1-1,0 0 0,0 0 0,0 0 0,0 0 1,6-4-1,3-1 90,0-2 0,-1 1-1,0-2 1,-1 1 0,0-1 0,0-1 0,-1 0 0,0-1 0,11-16 0,-15 20-36,-1 0 0,-1 0 1,0 0-1,0-1 1,0 1-1,-1-1 1,0 0-1,0 0 1,-1 0-1,0-1 1,0 1-1,-1 0 1,0-1-1,-1 1 1,0-1-1,0 1 0,-2-10 1,0 12-84,0 1 0,0-1 0,0 1-1,0 0 1,-1-1 0,0 2 0,0-1 0,0 0 0,-1 0 0,0 1-1,0 0 1,0 0 0,0 0 0,0 0 0,-1 1 0,0-1 0,-9-4-1,6 4-167,0 1-1,0 0 0,0 0 1,0 0-1,0 1 0,0 1 0,-1-1 1,1 1-1,0 1 0,-1-1 0,-12 2 1,-2 5-292,5 3-107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46.039"/>
    </inkml:context>
    <inkml:brush xml:id="br0">
      <inkml:brushProperty name="width" value="0.05" units="cm"/>
      <inkml:brushProperty name="height" value="0.05" units="cm"/>
      <inkml:brushProperty name="color" value="#66CC00"/>
    </inkml:brush>
  </inkml:definitions>
  <inkml:trace contextRef="#ctx0" brushRef="#br0">192 15 8370,'0'0'161,"0"0"1,1 0-1,-1 0 0,0-1 1,1 1-1,-1 0 0,0 0 1,0-1-1,1 1 0,-1 0 1,0 0-1,0-1 1,0 1-1,1 0 0,-1-1 1,0 1-1,0 0 0,0-1 1,0 1-1,0-1 1,0 1-1,0 0 0,0-1 1,0 1-1,0 0 0,0-1 1,0 1-1,0-1 1,0 1-1,0 0 0,0-1 1,-11-3 1767,-17 6-1221,20 2-601,-1 0 1,1 1-1,0-1 0,1 1 0,-1 1 0,1 0 0,0 0 0,0 0 0,0 1 0,1 0 0,0 0 0,1 1 0,0-1 0,0 1 0,0 0 0,1 1 0,-4 10 0,0 1 68,2 1 0,0 0-1,1 0 1,0 1 0,2-1 0,0 29-1,2-41-128,1 1 0,1 0 0,0 0-1,0-1 1,1 1 0,0 0-1,1-1 1,-1 0 0,7 12-1,-8-18-33,1 0 0,-1-1 0,1 1 0,0 0-1,0-1 1,0 1 0,1-1 0,-1 1 0,1-1-1,-1 0 1,1 0 0,0-1 0,-1 1 0,1 0-1,0-1 1,0 1 0,0-1 0,0 0 0,0 0-1,1-1 1,-1 1 0,0 0 0,0-1 0,1 0-1,-1 0 1,0 0 0,1 0 0,-1 0 0,0-1 0,6-1-1,4-2 27,0 0-1,0-1 1,0 0-1,-1-1 1,0-1-1,0 0 1,-1-1-1,0 0 1,21-18-1,-11 5 68,-1-1-1,-1 0 1,26-39 0,-38 50-47,-1 0 0,0 0 1,0-1-1,-1 1 0,0-1 1,-1 0-1,0 0 0,3-24 0,-7 33-51,0-1 0,1 0 0,-1 1 0,-1-1 0,1 0 0,-1 1 0,1-1 0,-1 1 0,0-1 0,0 1 0,0-1-1,-1 1 1,1 0 0,-1-1 0,0 1 0,0 0 0,0 0 0,0 0 0,-1 1 0,1-1 0,-1 0 0,0 1 0,1 0 0,-1 0-1,0-1 1,0 2 0,-1-1 0,1 0 0,0 1 0,-1-1 0,1 1 0,-1 0 0,1 0 0,-5 0 0,-3-2-204,0 1 1,1 1 0,-1 0-1,-1 0 1,1 1 0,0 0-1,0 1 1,0 1 0,1 0-1,-1 0 1,0 1 0,1 0-1,-1 1 1,1 0 0,0 0-1,0 1 1,-16 12 0,7-1-451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7.063"/>
    </inkml:context>
    <inkml:brush xml:id="br0">
      <inkml:brushProperty name="width" value="0.05" units="cm"/>
      <inkml:brushProperty name="height" value="0.05" units="cm"/>
      <inkml:brushProperty name="color" value="#66CC00"/>
    </inkml:brush>
  </inkml:definitions>
  <inkml:trace contextRef="#ctx0" brushRef="#br0">0 27 13907,'12'5'1392,"11"0"-728,4-4-256,16-1 537,7 0-137,12-6-120,1 1-96,-2-2-448,-2-2-232,-7 5-576,-7-1-544,-14 4 944,-11 1-192,-16 6-185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7.436"/>
    </inkml:context>
    <inkml:brush xml:id="br0">
      <inkml:brushProperty name="width" value="0.05" units="cm"/>
      <inkml:brushProperty name="height" value="0.05" units="cm"/>
      <inkml:brushProperty name="color" value="#66CC00"/>
    </inkml:brush>
  </inkml:definitions>
  <inkml:trace contextRef="#ctx0" brushRef="#br0">0 9 15475,'17'10'1417,"18"-10"-961,8 1-184,10 2 432,4-1-224,5 1-496,-2-3-776,-1-5 768,-8-5-224,-11-3-152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19.674"/>
    </inkml:context>
    <inkml:brush xml:id="br0">
      <inkml:brushProperty name="width" value="0.05" units="cm"/>
      <inkml:brushProperty name="height" value="0.05" units="cm"/>
    </inkml:brush>
  </inkml:definitions>
  <inkml:trace contextRef="#ctx0" brushRef="#br0">168 413 9954,'6'-9'535,"0"0"0,-1 0 0,0-1 0,5-13 0,-8 19-310,-1 0-1,1-1 1,-1 1 0,0 0 0,0-1-1,-1 1 1,1-1 0,-1 1 0,0-1-1,0 1 1,-1-1 0,1 1 0,-2-5-1,2 8-186,0 0 0,-1 0 0,1 0 0,-1 0 0,1 0 0,-1 0 0,1 0 0,-1 1 0,1-1 0,-1 0 0,0 0 0,1 1 0,-1-1 0,0 0 1,0 1-1,0-1 0,1 1 0,-1-1 0,0 1 0,0-1 0,0 1 0,0-1 0,0 1 0,0 0 0,-1 0 0,0-1-3,-1 1 0,1 1 1,0-1-1,-1 0 0,1 1 1,0-1-1,-1 1 0,1-1 1,0 1-1,-4 2 0,-2 1 0,0 0-1,1 1 0,-1 1 0,-12 10 1,8-4-42,1 1 0,0 1-1,0-1 1,-15 30 0,20-33 12,1 0 0,1 0 0,-1 1 0,2-1-1,0 1 1,0 0 0,1 0 0,-2 18 0,4-27 1,0-1 0,0 1 0,-1 0 0,2 0 0,-1-1 0,0 1 0,0 0 0,1-1 0,-1 1 0,0 0 0,1-1 0,0 1 0,-1-1 0,1 1 0,0-1 0,0 1 0,0-1 0,0 0 0,0 1 0,2 1 0,-1-2 3,-1 0 0,1-1 0,-1 1 0,1-1 0,-1 1 0,1-1 0,0 1 0,-1-1 0,1 0 1,0 0-1,-1 0 0,1 0 0,0 0 0,-1 0 0,1-1 0,0 1 0,1-1 0,7-2 34,-1-1 0,0 0 0,-1-1 1,1 1-1,15-13 0,40-33 168,63-66 0,46-65 26,-84 86-183,-88 94-53,15-15 19,24-34-1,-39 50-18,-1 0-1,0 0 0,0 0 0,1-1 0,-1 1 1,0 0-1,0 0 0,0-1 0,1 1 0,-1 0 1,0 0-1,0-1 0,0 1 0,0 0 1,1-1-1,-1 1 0,0 0 0,0 0 0,0-1 1,0 1-1,0 0 0,0-1 0,0 1 0,0 0 1,0-1-1,0 1 0,0 0 0,0-1 1,0 1-1,0 0 0,0-1 0,-1 1 0,1 0 1,0-1-1,0 1 0,-11 4 3,-3 8 21,0 0 0,0 1 1,1 0-1,1 1 0,-12 18 0,-49 83 167,59-88-128,-13 31 0,24-50-58,0 1 0,0 0 0,1 0 0,0 0 0,0 0 0,1 0 1,0 18-1,1-25 3,0 0 1,1 0-1,-1 0 1,0 0-1,1 0 1,-1 0-1,1 0 1,0 0-1,-1-1 1,1 1-1,0 0 1,0 0-1,0-1 1,1 1-1,-1 0 1,0-1-1,1 1 1,-1-1-1,1 0 1,2 3-1,-1-3 16,0 1-1,0-1 0,1 0 0,-1 0 0,0 0 1,0 0-1,1-1 0,-1 0 0,0 1 1,1-1-1,4-1 0,8 0 11,-1-2 0,0 0 1,-1-1-1,21-8 0,37-18 11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8.962"/>
    </inkml:context>
    <inkml:brush xml:id="br0">
      <inkml:brushProperty name="width" value="0.05" units="cm"/>
      <inkml:brushProperty name="height" value="0.05" units="cm"/>
      <inkml:brushProperty name="color" value="#66CC00"/>
    </inkml:brush>
  </inkml:definitions>
  <inkml:trace contextRef="#ctx0" brushRef="#br0">1 44 13763,'5'-4'2151,"3"-1"-1733,0 1 0,1 0 0,0 0 0,0 1-1,0 0 1,0 0 0,17-1 0,67-5 399,-78 9-718,0 0 0,22 3 0,-33-3-102,0 1 0,0 0-1,0 0 1,-1 0 0,1 0 0,0 1-1,0-1 1,-1 1 0,1 0 0,-1 0-1,1 1 1,-1-1 0,6 6 0,-9-7-6,1 0 0,-1 0 0,1 0 0,-1 0 0,0 0 1,1 0-1,-1 0 0,0 0 0,0 0 0,0 0 0,0 0 1,0 0-1,0 0 0,0 0 0,0 0 0,0 0 0,0 0 1,0 0-1,-1 0 0,1 0 0,0 0 0,-1 0 0,1 0 0,-1 0 1,1 0-1,-1 0 0,0-1 0,1 1 0,-1 0 0,0 0 1,1 0-1,-1-1 0,0 1 0,0 0 0,0-1 0,-1 1 1,-3 4-52,-1-1 1,0 0 0,-12 6 0,4-3 20,6-4-26,0 0 0,1 1 0,0 0 0,-1 1 0,-8 7 0,14-11 45,1 0-1,0 1 0,0-1 0,0 0 1,0 1-1,0-1 0,0 1 1,0-1-1,0 1 0,1-1 0,-1 1 1,0-1-1,1 1 0,0 0 0,-1-1 1,1 1-1,0 0 0,0 0 1,0-1-1,0 1 0,0 0 0,0-1 1,0 1-1,1 0 0,-1 0 0,0-1 1,1 1-1,0-1 0,-1 1 0,1 0 1,0-1-1,1 3 0,7 7-95,-1 1 0,1-1-1,1-1 1,-1 0 0,23 17-1,-16-14 1,23 25-1,-36-34 103,0 1 0,1-1 0,-2 1 0,1 0 0,0 0 0,-1 0 0,0 0 0,0 0 0,0 0 0,-1 0 0,1 9 0,-1-12 40,-1 1-1,0-1 0,0 0 0,0 1 0,0-1 1,-1 0-1,1 1 0,0-1 0,-1 0 0,0 0 1,0 0-1,1 1 0,-1-1 0,0 0 1,-1 0-1,1 0 0,0 0 0,-1-1 0,1 1 1,-1 0-1,1 0 0,-1-1 0,0 1 0,1-1 1,-1 0-1,0 1 0,0-1 0,0 0 0,0 0 1,-3 1-1,-7 2 322,-1-1 1,1 0-1,-1-1 1,0 0-1,-26 0 1,11-2 322,-48-8 0,30-3-1282,41 9-1008,29 5 490,-8 0 563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9.615"/>
    </inkml:context>
    <inkml:brush xml:id="br0">
      <inkml:brushProperty name="width" value="0.05" units="cm"/>
      <inkml:brushProperty name="height" value="0.05" units="cm"/>
      <inkml:brushProperty name="color" value="#66CC00"/>
    </inkml:brush>
  </inkml:definitions>
  <inkml:trace contextRef="#ctx0" brushRef="#br0">290 69 14619,'0'-3'125,"0"1"0,0-1 1,0 1-1,0-1 0,0 0 0,-1 1 0,1-1 0,-1 0 0,0 1 0,0-1 1,0 1-1,0-1 0,0 1 0,0 0 0,-1 0 0,1-1 0,-1 1 1,1 0-1,-1 0 0,0 0 0,0 0 0,0 1 0,0-1 0,0 1 1,0-1-1,-1 1 0,1-1 0,0 1 0,-1 0 0,1 0 0,-1 0 0,1 1 1,-1-1-1,0 1 0,1-1 0,-1 1 0,0 0 0,1 0 0,-6 0 1,-1 1-59,0 0 0,1 0 0,-1 1 0,0 0 0,1 1 0,-1 0 0,1 0 1,0 1-1,0 0 0,-14 9 0,12-4-104,0-1 1,0 1-1,0 1 0,2 0 1,-1 0-1,1 1 0,1 0 0,-12 22 1,15-26 13,1 1 1,0-1-1,0 1 0,1-1 1,0 1-1,0 0 0,1 0 1,0 0-1,0 0 1,1 0-1,0 0 0,0 0 1,1 0-1,0 0 0,4 14 1,-3-17 17,0-1 0,0 1 0,1-1 0,-1 0 0,1 0 0,0 0 0,0 0 0,1-1 0,-1 1 0,1-1 0,-1 0 0,1 0 0,0 0 0,0 0 0,1-1 0,-1 0 0,0 0 0,1 0 0,0 0 0,-1-1 0,1 1 0,0-1 0,0 0 0,5 0 0,4 0 36,-1 0-1,0-1 1,1 0-1,-1-1 1,0-1 0,1 0-1,21-7 1,-21 4 91,0 0-1,0-1 1,-1-1-1,0 0 1,0-1 0,0 0-1,-1-1 1,-1 0-1,16-16 1,-23 20-60,1 0 0,-1 0 0,-1 0 0,1-1 0,-1 0 0,0 1 0,0-1 0,-1 0 0,1 0 0,1-10 0,-3 11-61,-1 0-1,1 0 1,-1 1-1,0-1 1,-1 0-1,1 0 1,-1 0 0,0 1-1,0-1 1,0 0-1,-1 1 1,0-1-1,0 1 1,0 0-1,-4-8 1,2 8-113,1-1 0,-1 1 1,0 0-1,0 0 0,-1 0 1,1 1-1,-1-1 0,0 1 0,0 0 1,0 0-1,0 1 0,0 0 0,-1 0 1,1 0-1,-1 0 0,1 1 0,-1 0 1,-10-1-1,-7 1-483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29.987"/>
    </inkml:context>
    <inkml:brush xml:id="br0">
      <inkml:brushProperty name="width" value="0.05" units="cm"/>
      <inkml:brushProperty name="height" value="0.05" units="cm"/>
      <inkml:brushProperty name="color" value="#66CC00"/>
    </inkml:brush>
  </inkml:definitions>
  <inkml:trace contextRef="#ctx0" brushRef="#br0">138 0 15443,'-15'14'273,"0"1"-1,0 0 1,2 0 0,-1 2-1,-12 22 1,20-29-245,0 0 1,1 1 0,1-1 0,0 1 0,0 0 0,1 1-1,1-1 1,-1 1 0,2-1 0,-1 22 0,2-29-14,0 0 0,0-1 0,1 1 0,-1-1 0,1 1 0,0-1 1,0 1-1,0-1 0,1 1 0,-1-1 0,1 0 0,-1 0 0,1 0 1,0 0-1,0 0 0,1 0 0,-1 0 0,1-1 0,-1 1 0,1-1 0,6 4 1,-4-3 18,1 0 0,-1-1 0,1 0 0,0 0 0,0 0 0,0-1 0,0 0 0,0 0 0,0-1 1,0 1-1,0-1 0,9-1 0,5-2 120,1-1 1,-1 0 0,0-2-1,-1 0 1,1-1-1,-1-1 1,0-1-1,-1 0 1,31-23 0,-43 28-74,0 0 1,-1-1 0,0 0-1,0 0 1,-1 0 0,7-10-1,-10 13-61,1 1 0,-1-1 0,0 0 0,0 0 0,-1 0 0,1 0 0,0 1 0,-1-1 0,1 0-1,-1 0 1,1-1 0,-1 1 0,0 0 0,0 0 0,0 0 0,0 0 0,-1 0 0,1 0 0,0 0 0,-1 0 0,1 0 0,-1 0-1,0 0 1,0 0 0,1 1 0,-3-4 0,-4-3-112,1 1 0,-1 1 0,-1-1 0,1 1 0,-1 0-1,0 1 1,-16-9 0,-67-26-643,80 36 717,-31-12-395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0.604"/>
    </inkml:context>
    <inkml:brush xml:id="br0">
      <inkml:brushProperty name="width" value="0.05" units="cm"/>
      <inkml:brushProperty name="height" value="0.05" units="cm"/>
      <inkml:brushProperty name="color" value="#66CC00"/>
    </inkml:brush>
  </inkml:definitions>
  <inkml:trace contextRef="#ctx0" brushRef="#br0">1 35 14211,'7'2'1688,"4"-1"-983,11-2-105,-1-1 888,11-2-456,7 0-120,4-1-191,0-2-57,1 0-400,-5 1-280,-9 5-736,-3 1 1064,-10 4-416,-5-4-88,-11-1-80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1.316"/>
    </inkml:context>
    <inkml:brush xml:id="br0">
      <inkml:brushProperty name="width" value="0.05" units="cm"/>
      <inkml:brushProperty name="height" value="0.05" units="cm"/>
      <inkml:brushProperty name="color" value="#66CC00"/>
    </inkml:brush>
  </inkml:definitions>
  <inkml:trace contextRef="#ctx0" brushRef="#br0">0 26 13219,'6'-3'260,"-1"0"-1,1 0 1,0 0 0,0 0 0,0 1-1,0 0 1,0 1 0,0-1 0,11 0 0,-3 1 68,0 0 0,-1 1 0,21 3 0,-29-3-265,0 1 1,-1 0-1,1 0 1,0 0-1,-1 1 0,1-1 1,-1 1-1,1 0 0,-1 1 1,0-1-1,0 1 1,0 0-1,0 0 0,5 4 1,-7-3-40,1-1 0,-1 1 0,0-1 0,0 1 0,0 0 0,0 0 0,-1 0 0,1 0 0,-1 0 0,0 0 0,-1 0 0,1 0 0,-1 0 0,1 1 0,-1-1 0,-1 8 0,-1-1-8,1 0 1,-2 0-1,0 0 0,0 0 1,-1 0-1,0-1 1,-1 0-1,0 0 0,-8 12 1,-9 9 121,-35 39 1,24-31 112,22-21-94,11-17-149,0-1-1,0 1 0,-1-1 1,1 1-1,0-1 0,0 1 1,0-1-1,0 1 0,0 0 1,0-1-1,0 1 0,0-1 1,1 1-1,-1-1 0,0 1 1,0-1-1,0 1 0,0-1 1,1 1-1,-1-1 0,1 1 1,0 0-1,1 0 1,0 1 0,0-1-1,0-1 1,0 1 0,0 0-1,0 0 1,0-1 0,0 1-1,0-1 1,0 0 0,0 0-1,0 1 1,3-2 0,26 2 86,1-3 1,-1 0 0,0-2-1,55-14 1,-32 2-34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1.736"/>
    </inkml:context>
    <inkml:brush xml:id="br0">
      <inkml:brushProperty name="width" value="0.05" units="cm"/>
      <inkml:brushProperty name="height" value="0.05" units="cm"/>
      <inkml:brushProperty name="color" value="#66CC00"/>
    </inkml:brush>
  </inkml:definitions>
  <inkml:trace contextRef="#ctx0" brushRef="#br0">317 0 14043,'-3'19'1112,"-10"8"-840,-4 0-120,-4 9 288,-4 3-104,-2 4-103,0-2-17,1-4-96,3-4-96,2-8-304,1-8 464,0-6-192,4-5 8,4-7-32</inkml:trace>
  <inkml:trace contextRef="#ctx0" brushRef="#br0" timeOffset="1">0 116 12891,'13'20'1048,"6"2"-704,-2-4-144,12 4 624,2-1-512,11-1 248,1-1-351,0 0-17,-3-1 32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2.546"/>
    </inkml:context>
    <inkml:brush xml:id="br0">
      <inkml:brushProperty name="width" value="0.05" units="cm"/>
      <inkml:brushProperty name="height" value="0.05" units="cm"/>
      <inkml:brushProperty name="color" value="#66CC00"/>
    </inkml:brush>
  </inkml:definitions>
  <inkml:trace contextRef="#ctx0" brushRef="#br0">1 157 10594,'0'2'116,"1"-1"0,0 1-1,1-1 1,-1 1 0,0-1-1,0 0 1,1 0 0,-1 0-1,0 1 1,1-1 0,-1 0-1,1-1 1,0 1 0,-1 0-1,1 0 1,0-1 0,-1 1 0,3 0-1,37 3 1073,-27-3-452,620 17 2595,-69-3-2975,-541-13-351,627 21 83,-445-24-39,238-34 1,63-52 105,-234 36-18,-259 48-129,20-3 39,0 0 0,0 3 1,53 0-1,-86 3-39,0 0-1,0 0 1,0 0-1,0 0 1,1 0-1,-1 0 1,0 1-1,0-1 1,0 0-1,0 1 1,0-1-1,0 1 1,0-1-1,0 1 1,-1 0-1,1-1 1,0 1-1,0 0 1,0-1 0,0 1-1,-1 0 1,1 0-1,0 0 1,0 1-1,-1-2-8,0 0 0,0 1 0,1-1 0,-1 0-1,0 0 1,0 0 0,0 0 0,0 0 0,0 0 0,0 0 0,1 0-1,-1 0 1,0 0 0,0 0 0,0 0 0,0 0 0,0 0 0,0 0-1,1 0 1,-1 0 0,0 0 0,0 0 0,0 0 0,0 0 0,0 0-1,1 0 1,-1 0 0,0 0 0,0 0 0,0 0 0,0 0-1,0-1 1,0 1 0,0 0 0,1 0 0,-1 0 0,0 0 0,0 0-1,0 0 1,0 0 0,0 0 0,0-1 0,0 1 0,0 0 0,0 0-1,0 0 1,0 0 0,0 0 0,0-1 0,0 1 0,0 0 0,0 0-1,0 0 1,0 0 0,0 0 0,0 0 0,0-1 0,0 1 0,0 0-1,0 0 1,0 0 0,0 0 0,0-1 0,2-9 1073,-7-17-512,-1 10-322</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3.302"/>
    </inkml:context>
    <inkml:brush xml:id="br0">
      <inkml:brushProperty name="width" value="0.05" units="cm"/>
      <inkml:brushProperty name="height" value="0.05" units="cm"/>
      <inkml:brushProperty name="color" value="#66CC00"/>
    </inkml:brush>
  </inkml:definitions>
  <inkml:trace contextRef="#ctx0" brushRef="#br0">64 68 15651,'0'0'54,"-1"-1"-1,1 0 1,0 1-1,0-1 1,-1 0-1,1 0 1,0 0-1,0 1 0,0-1 1,0 0-1,0 0 1,0 1-1,0-1 1,0 0-1,1 0 1,-1 1-1,0-1 1,0 0-1,1 0 0,-1 1 1,0-1-1,1 0 1,-1 1-1,0-1 1,1 1-1,-1-1 1,1 0-1,-1 1 1,1-1-1,0 1 0,-1-1 1,1 1-1,-1-1 1,1 1-1,0 0 1,1-1-1,29-17 789,-21 13-649,-1 1 1,1 1-1,0 0 1,0 0-1,0 1 1,1 0-1,18-1 1,-27 3-182,1 0-1,-1 0 1,0 0 0,1 0 0,-1 1-1,0-1 1,0 1 0,0-1 0,1 1-1,-1 0 1,0 0 0,0 0 0,0 0-1,0 0 1,0 0 0,0 0 0,-1 1-1,1-1 1,0 1 0,-1 0 0,1-1-1,-1 1 1,1 0 0,-1 0 0,0 0-1,0 0 1,0 0 0,0 0 0,0 0-1,0 0 1,-1 0 0,1 0 0,-1 1-1,1-1 1,-1 0 0,0 0 0,0 1-1,0-1 1,0 0 0,0 0 0,-1 5-1,-1 6-21,-1 0 1,0 0-1,-1 0 0,0 0 0,-1 0 0,-1-1 0,0 0 0,0 0 0,-1 0 0,-1-1 1,-9 11-1,-13 14-84,-63 57 0,68-73 55,19-16 22,0 1-1,0 0 1,0 1 0,-7 8-1,13-14 11,-1 1 1,1 0-1,0 0 0,-1-1 0,1 1 0,0 0 0,-1 0 1,1 0-1,0 0 0,0-1 0,0 1 0,-1 0 0,1 0 1,0 0-1,0 0 0,1 0 0,-1 0 0,0-1 0,0 1 0,0 0 1,0 0-1,1 0 0,-1 0 0,0-1 0,1 1 0,-1 0 1,1 0-1,-1-1 0,1 1 0,-1 0 0,1-1 0,0 1 1,-1 0-1,1-1 0,0 1 0,-1-1 0,2 2 0,3 1-83,0 0-1,0 0 0,0-1 1,8 4-1,-4-3 23,0 0 0,1 0-1,0 0 1,-1-1 0,1-1 0,0 0 0,0 0 0,0-1 0,0 0 0,0-1 0,0 0-1,-1 0 1,16-5 0,20-17-173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3.646"/>
    </inkml:context>
    <inkml:brush xml:id="br0">
      <inkml:brushProperty name="width" value="0.05" units="cm"/>
      <inkml:brushProperty name="height" value="0.05" units="cm"/>
      <inkml:brushProperty name="color" value="#66CC00"/>
    </inkml:brush>
  </inkml:definitions>
  <inkml:trace contextRef="#ctx0" brushRef="#br0">237 1 15363,'-2'1'104,"0"-1"-1,0 1 0,1 0 0,-1 0 1,0 0-1,1 1 0,-1-1 0,1 0 1,-1 1-1,1-1 0,0 1 0,-2 2 1,-16 25 17,13-20 170,-3 4-140,-19 33-2,26-42-152,0 0 1,1-1 0,-1 2-1,1-1 1,0 0 0,0 0-1,0 0 1,0 1 0,0 5-1,2-8 0,-1-1-1,0 1 1,1 0-1,0-1 1,-1 1 0,1-1-1,0 1 1,0-1-1,0 0 1,0 1-1,0-1 1,0 0-1,0 0 1,0 1-1,0-1 1,1 0-1,-1 0 1,3 1-1,31 16-39,-22-12 31,-5-1 4,0 0 0,0 0 0,0 1 1,-1 0-1,0 0 0,0 1 0,-1 0 0,0 0 0,0 0 0,-1 1 0,8 12 1,-11-16 12,0 0 1,0-1 0,-1 1 0,0 0-1,1 0 1,-1 0 0,0 0 0,-1 0 0,1 0-1,-1 0 1,0 0 0,0 1 0,0-1 0,0 0-1,-1 0 1,1 0 0,-1 0 0,0 0-1,-1 0 1,1 0 0,-1 0 0,1-1 0,-1 1-1,0 0 1,0-1 0,-1 0 0,1 1 0,-6 4-1,4-4-8,0 0 0,-1-1 0,1 1 0,-1-1 1,0 0-1,0-1 0,0 1 0,-1-1 0,1 0 0,0 0 0,-1-1 0,1 1 0,-1-1 0,0 0 0,1-1 0,-1 1 0,0-1 0,1 0 0,-1-1 0,0 0 0,1 1 0,-1-2 0,-8-2 0,6 2-136,-1-1 1,1-1-1,0 0 0,0 0 1,1-1-1,-1 0 0,1 0 1,0 0-1,0-1 0,1 0 1,-1-1-1,2 1 1,-1-1-1,-6-10 0,7 8 37,0 0 0,1 0 0,-6-14 0,0-32-466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4.014"/>
    </inkml:context>
    <inkml:brush xml:id="br0">
      <inkml:brushProperty name="width" value="0.05" units="cm"/>
      <inkml:brushProperty name="height" value="0.05" units="cm"/>
      <inkml:brushProperty name="color" value="#66CC00"/>
    </inkml:brush>
  </inkml:definitions>
  <inkml:trace contextRef="#ctx0" brushRef="#br0">0 1 10482,'29'0'1401,"-1"1"-777,1 3-304,4-1 1512,4-1-1280,2-1-720,-2-1 312,-4 0-192,-3 0-96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40.088"/>
    </inkml:context>
    <inkml:brush xml:id="br0">
      <inkml:brushProperty name="width" value="0.05" units="cm"/>
      <inkml:brushProperty name="height" value="0.05" units="cm"/>
      <inkml:brushProperty name="color" value="#E71224"/>
    </inkml:brush>
  </inkml:definitions>
  <inkml:trace contextRef="#ctx0" brushRef="#br0">1 1 24575,'980'0'0,"-620"20"0,-154-5 0,820 38 0,-509-48 0,-293-7 0,53 3 0,676-11 0,-713 2-1365,-147 5-5461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116"/>
    </inkml:context>
    <inkml:brush xml:id="br0">
      <inkml:brushProperty name="width" value="0.05" units="cm"/>
      <inkml:brushProperty name="height" value="0.05" units="cm"/>
    </inkml:brush>
  </inkml:definitions>
  <inkml:trace contextRef="#ctx0" brushRef="#br0">1 295 12875,'2'2'121,"0"-1"0,0 0 0,0 1 0,0-1-1,1 0 1,-1 0 0,1 0 0,-1 0 0,0-1 0,1 1 0,-1 0 0,1-1 0,-1 0 0,1 0 0,0 0 0,-1 0 0,1 0 0,-1 0 0,1-1 0,-1 1 0,1-1 0,-1 0 0,5-1-1,4-3 103,-1-1 0,1 0 0,18-14 0,-14 8-35,22-14 247,41-39 0,-62 51-402,-2-1 0,0-1 0,-1 0-1,0-1 1,10-19 0,-22 35-42,0 0 1,0-1-1,-1 1 0,1 0 1,0-1-1,-1 1 0,1 0 1,-1-1-1,1 1 1,-1-1-1,0 1 0,0-1 1,1 1-1,-1-1 1,0 1-1,0-1 0,-1 1 1,1-1-1,0 1 0,0 0 1,-1-1-1,1 1 1,-1-1-1,0-1 0,0 2-6,0 0 1,-1 0-1,1 0 0,-1 0 0,1 0 0,0 0 0,-1 1 0,0-1 0,1 0 0,-1 1 1,1-1-1,-1 1 0,0 0 0,1-1 0,-1 1 0,0 0 0,0 0 0,1 0 0,-1 0 1,-2 1-1,-5 0-26,0 0 0,0 1 0,1 1 0,-1-1 0,1 1 0,-1 1 1,1-1-1,0 1 0,0 1 0,-10 8 0,2-1 7,0 1 0,1 0-1,-20 24 1,23-23 58,2 1 1,-1 0-1,-13 27 0,20-34-8,0 0 0,1 1 0,0-1 0,0 1 0,1 0 0,0 0-1,1 0 1,0 0 0,0 10 0,1-17-10,0 0-1,0 1 1,0-1 0,0 0 0,1 1-1,-1-1 1,1 0 0,0 1 0,0-1-1,0 0 1,0 0 0,0 0 0,0 0-1,0 0 1,1 0 0,-1 0 0,1 0-1,-1 0 1,1-1 0,0 1-1,2 1 1,-1-1 1,0-1-1,0 0 0,0 1 1,1-1-1,-1 0 0,0-1 1,1 1-1,-1-1 0,1 1 0,-1-1 1,1 0-1,6-1 0,3-1-15,1-1-1,-1-1 1,0 1-1,0-2 1,0 0-1,13-7 0,20-16-189,-1-2-1,-1-1 1,65-62 0,-84 71 40,-9 12 64,-16 10 99,0 1-1,1-1 0,-1 0 0,0 0 0,0 0 0,1 0 1,-1 0-1,0 0 0,0 1 0,0-1 0,0 0 0,1 0 0,-1 0 1,0 1-1,0-1 0,0 0 0,0 0 0,0 0 0,0 1 0,1-1 1,-1 0-1,0 0 0,0 1 0,0-1 0,0 0 0,0 0 0,0 1 1,0-1-1,0 0 0,0 0 0,0 1 0,0-1 0,0 0 0,0 0 1,0 1-1,-1-1 0,-9 35 422,7-27-352,-2 5 78,2-6-52,1 0 0,0 0-1,0 0 1,0 1-1,0 7 1,2-15-90,0 1-1,0-1 1,0 1-1,0 0 1,0-1-1,0 1 1,0-1 0,0 1-1,1-1 1,-1 1-1,0-1 1,0 1-1,0-1 1,1 1 0,-1-1-1,0 1 1,0-1-1,1 1 1,-1-1-1,0 1 1,1-1 0,-1 0-1,1 1 1,-1-1-1,1 0 1,-1 1-1,0-1 1,1 0-1,-1 0 1,1 1 0,-1-1-1,1 0 1,0 0-1,-1 0 1,1 0-1,-1 1 1,1-1 0,-1 0-1,1 0 1,-1 0-1,1 0 1,-1-1-1,1 1 1,0 0 0,0 0-1,30-9 158,-28 8-150,107-51 196,-77 35-191,0 2-1,68-23 1,-99 37-22,1 1 0,-1-1 0,0 1 0,1-1 0,-1 1 0,0 0 1,1 0-1,-1 0 0,0 0 0,1 0 0,-1 0 0,1 1 0,-1-1 1,0 1-1,0 0 0,4 1 0,-5-1 7,0 0-1,0 0 1,0 0 0,0 1-1,0-1 1,0 0 0,0 1-1,-1-1 1,1 0-1,0 1 1,-1-1 0,1 1-1,-1-1 1,0 1 0,0-1-1,1 1 1,-1-1 0,0 1-1,0 0 1,0-1 0,0 1-1,-1-1 1,1 1 0,-1 1-1,-5 27 164,4-24-105,0 0 0,1 0 0,-1 0 0,2 1 1,-1-1-1,1 8 0,0-14-58,0 0 0,0 1 0,0-1 0,0 0 1,0 1-1,0-1 0,0 0 0,1 0 0,-1 1 1,0-1-1,0 0 0,0 0 0,0 1 0,1-1 1,-1 0-1,0 0 0,0 1 0,1-1 0,-1 0 0,0 0 1,0 0-1,1 1 0,-1-1 0,0 0 0,0 0 1,1 0-1,-1 0 0,0 0 0,1 0 0,-1 0 0,0 1 1,1-1-1,13-4 96,10-9-26,-24 13-74,59-41 1,-34 22-184,2 1-1,0 1 1,32-15 0,-57 31 166,-1 1-1,0-1 1,0 1-1,0-1 1,0 1-1,0 0 1,1-1-1,-1 1 1,0 0-1,0 0 0,0 0 1,1 0-1,-1 0 1,0 0-1,0 0 1,1 0-1,-1 0 1,0 1-1,0-1 1,0 0-1,0 1 1,1-1-1,-1 1 0,2 0 1,-3 1 3,1-1 0,0 0-1,0 1 1,0-1 0,-1 0 0,1 1 0,-1-1-1,1 1 1,-1-1 0,0 1 0,0-1 0,1 1 0,-1-1-1,0 1 1,0-1 0,0 1 0,-1-1 0,1 1-1,-1 2 1,0 6-17,-1 3 23,0 0 1,0 0-1,-1 0 0,-1-1 0,0 1 1,-10 20-1,9-29-30,5-4 35,0 0 0,0 0-1,-1 0 1,1 0 0,0 0 0,0 0 0,0 0-1,0 0 1,0 0 0,0 0 0,-1 0 0,1 0-1,0 0 1,0 0 0,0 0 0,0-1 0,0 1-1,0 0 1,0 0 0,-1 0 0,1 0 0,0 0-1,0 0 1,0 0 0,0 0 0,0-1 0,0 1-1,0 0 1,0 0 0,0 0 0,0 0 0,0 0-1,0 0 1,0-1 0,0 1 0,0 0 0,0 0-1,0 0 1,0 0 0,0 0 0,0 0-1,0-1 1,0 1 0,0 0 0,0 0 0,0 0-1,0 0 1,0 0 0,0-1 0,1-14-63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4.389"/>
    </inkml:context>
    <inkml:brush xml:id="br0">
      <inkml:brushProperty name="width" value="0.05" units="cm"/>
      <inkml:brushProperty name="height" value="0.05" units="cm"/>
      <inkml:brushProperty name="color" value="#66CC00"/>
    </inkml:brush>
  </inkml:definitions>
  <inkml:trace contextRef="#ctx0" brushRef="#br0">67 28 10650,'-13'24'1143,"2"1"0,-17 52 0,24-64-820,1 0 0,0 1 0,1-1 0,0 1 0,1-1 0,1 1 0,2 24 1,-1-34-276,-1-1 0,1 1 0,0-1 0,0 1 1,0-1-1,0 0 0,1 0 0,-1 1 1,1-1-1,0 0 0,0 0 0,0 0 1,0-1-1,0 1 0,1-1 0,-1 1 0,1-1 1,0 0-1,0 1 0,-1-1 0,1-1 1,1 1-1,-1 0 0,0-1 0,0 0 1,1 0-1,-1 0 0,0 0 0,1 0 0,5 0 1,0-1 33,-1 0 1,1 0-1,-1-1 1,0 0 0,1 0-1,-1-1 1,0 0-1,0-1 1,0 0-1,0 0 1,-1-1 0,8-4-1,4-4 223,-2 0 0,1-1 0,20-21 0,-30 26-157,0 0 1,-1 0-1,0-1 1,0 0 0,-1-1-1,0 0 1,-1 1-1,5-13 1,-9 19-120,0-1 1,0 1 0,-1 0 0,1-1-1,-1 1 1,1-1 0,-1 1-1,0 0 1,-1-1 0,1 1 0,0-1-1,-1 1 1,0 0 0,-2-7-1,0 5-25,1 0 0,-1 0-1,0 0 1,0 1 0,-1-1-1,1 1 1,-1 0 0,-6-5-1,-1 0 40,-1 0 0,0 1 0,-1 0 0,0 1 0,-27-11 0,22 13-179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5.170"/>
    </inkml:context>
    <inkml:brush xml:id="br0">
      <inkml:brushProperty name="width" value="0.05" units="cm"/>
      <inkml:brushProperty name="height" value="0.05" units="cm"/>
      <inkml:brushProperty name="color" value="#66CC00"/>
    </inkml:brush>
  </inkml:definitions>
  <inkml:trace contextRef="#ctx0" brushRef="#br0">5 53 14955,'-5'9'1352,"7"4"-1007,18-12-41,4-2 656,9-3-464,6-4-96,4 0-384,1-1-232,2-1-1200,0-3 1352,-12 0-312,-2 3-185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5.605"/>
    </inkml:context>
    <inkml:brush xml:id="br0">
      <inkml:brushProperty name="width" value="0.05" units="cm"/>
      <inkml:brushProperty name="height" value="0.05" units="cm"/>
      <inkml:brushProperty name="color" value="#66CC00"/>
    </inkml:brush>
  </inkml:definitions>
  <inkml:trace contextRef="#ctx0" brushRef="#br0">388 1 16139,'0'3'1129,"-13"11"-961,-4 9-72,-9 11 288,-4 6-104,-5 6-184,1 3-32,0 1-40,2-4-8,6-6-80,2-6-136,1-12-328,0-8-913,0-12 1225,-1-8-216,1-18-144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35.990"/>
    </inkml:context>
    <inkml:brush xml:id="br0">
      <inkml:brushProperty name="width" value="0.05" units="cm"/>
      <inkml:brushProperty name="height" value="0.05" units="cm"/>
      <inkml:brushProperty name="color" value="#66CC00"/>
    </inkml:brush>
  </inkml:definitions>
  <inkml:trace contextRef="#ctx0" brushRef="#br0">1 1 12651,'14'0'1584,"11"9"-816,5 5-320,10 9 1817,3 1-1481,8 11-304,4-1-136,-1 2 1497,4-3-1577,-5-12 64,-6-11 104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2.713"/>
    </inkml:context>
    <inkml:brush xml:id="br0">
      <inkml:brushProperty name="width" value="0.05" units="cm"/>
      <inkml:brushProperty name="height" value="0.05" units="cm"/>
      <inkml:brushProperty name="color" value="#66CC00"/>
    </inkml:brush>
  </inkml:definitions>
  <inkml:trace contextRef="#ctx0" brushRef="#br0">130 132 13019,'-5'-3'507,"-1"0"1,1 0-1,0 0 1,0-1 0,-5-5-1,9 9-392,1-1 1,-1 0-1,0 0 0,0 0 1,0 0-1,1 0 0,-1-1 1,1 1-1,-1 0 0,1 0 1,-1 0-1,1 0 0,-1-1 1,1 1-1,0 0 1,0 0-1,0-1 0,0 1 1,0 0-1,0 0 0,0-1 1,0 1-1,0 0 0,1-1 1,-1 1-1,0 0 0,1 0 1,-1 0-1,1 0 0,-1-1 1,2 0-1,2-3 26,0 0 1,0 1 0,0-1-1,0 1 1,1 0-1,0 0 1,0 1 0,0-1-1,0 1 1,1 0-1,-1 0 1,1 1-1,0 0 1,8-2 0,1 0-43,1 0 1,-1 2 0,1 0-1,23 0 1,-33 2-101,0 0 0,-1 1 1,1-1-1,-1 1 0,1 1 1,-1-1-1,1 1 0,-1 0 1,0 0-1,1 0 1,4 4-1,-6-4-4,-1 0-1,0 1 1,0-1 0,-1 1-1,1 0 1,-1 0-1,1 0 1,-1 0 0,0 1-1,0-1 1,0 0 0,0 1-1,-1-1 1,0 1 0,1 0-1,-1-1 1,1 8 0,-1 1-11,-1-1 1,0 1-1,0 0 1,-2-1-1,1 1 1,-1-1 0,-1 0-1,0 1 1,-8 18-1,-3 3-25,-35 59 1,18-41 56,-2-2 0,-3-2 0,-1-1 0,-3-2 0,-56 49 0,91-88-16,2-2 11,0-1 0,0 0-1,1 1 1,-1-1-1,1 1 1,-3 4-1,5-7-8,0 0 0,0 0 0,-1 1 1,1-1-1,0 0 0,0 0 0,0 0 0,0 1 0,0-1 0,0 0 0,0 0 0,0 1 0,0-1 0,0 0 1,0 0-1,0 1 0,0-1 0,0 0 0,0 0 0,1 1 0,-1-1 0,0 0 0,0 0 0,0 1 0,0-1 1,0 0-1,0 0 0,1 0 0,-1 0 0,0 1 0,0-1 0,0 0 0,1 0 0,15 4 85,290 2-517,-262-4 276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5.082"/>
    </inkml:context>
    <inkml:brush xml:id="br0">
      <inkml:brushProperty name="width" value="0.05" units="cm"/>
      <inkml:brushProperty name="height" value="0.05" units="cm"/>
      <inkml:brushProperty name="color" value="#66CC00"/>
    </inkml:brush>
  </inkml:definitions>
  <inkml:trace contextRef="#ctx0" brushRef="#br0">1 3 13411,'4'9'1600,"10"-2"-784,5 0-320,7-7 1993,7-2-1697,10-1-520,1 0-272,6 1-208,-3 0 304,1-6-200,-4 3-112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5.506"/>
    </inkml:context>
    <inkml:brush xml:id="br0">
      <inkml:brushProperty name="width" value="0.05" units="cm"/>
      <inkml:brushProperty name="height" value="0.05" units="cm"/>
      <inkml:brushProperty name="color" value="#66CC00"/>
    </inkml:brush>
  </inkml:definitions>
  <inkml:trace contextRef="#ctx0" brushRef="#br0">17 38 16436,'12'-7'430,"0"2"-1,1-1 1,-1 2 0,1 0 0,0 0 0,20-2 0,-30 5-400,1 1 0,-1 0-1,0-1 1,0 1-1,1 0 1,-1 1-1,0-1 1,0 1-1,0-1 1,1 1-1,-1 0 1,0 0-1,0 0 1,0 1 0,0-1-1,-1 1 1,1-1-1,0 1 1,-1 0-1,1 0 1,-1 0-1,1 1 1,-1-1-1,0 1 1,0-1 0,0 1-1,0-1 1,-1 1-1,1 0 1,-1 0-1,0 0 1,2 5-1,-1 0-62,-1-1 0,0 0-1,-1 0 1,0 0-1,0 0 1,0 1 0,-1-1-1,0 0 1,-1 0 0,1 0-1,-1 0 1,0 0-1,-1-1 1,0 1 0,-5 9-1,-3 3-19,-1-1 0,0 0 0,-27 29 0,-27 17 296,17-19 452,49-45-689,0 0-1,-1 1 0,1-1 1,0 0-1,0 1 0,-1-1 1,1 0-1,0 1 0,0-1 0,0 0 1,-1 1-1,1-1 0,0 1 1,0-1-1,0 0 0,0 1 1,0-1-1,0 1 0,0-1 1,0 0-1,0 1 0,0-1 0,0 1 1,0-1-1,0 0 0,0 1 1,1-1-1,-1 1 0,0-1 1,0 0-1,0 1 0,1-1 1,-1 0-1,0 1 0,0-1 1,1 0-1,-1 1 0,0-1 0,0 0 1,1 0-1,-1 1 0,0-1 1,1 0-1,-1 0 0,1 0 1,-1 1-1,0-1 0,1 0 1,-1 0-1,1 0 0,23 8-94,-23-7 133,8 1 122,1-1 1,0 1-1,-1-1 1,1-1-1,0 0 1,-1 0 0,13-3-1,17-6-35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5.895"/>
    </inkml:context>
    <inkml:brush xml:id="br0">
      <inkml:brushProperty name="width" value="0.05" units="cm"/>
      <inkml:brushProperty name="height" value="0.05" units="cm"/>
      <inkml:brushProperty name="color" value="#66CC00"/>
    </inkml:brush>
  </inkml:definitions>
  <inkml:trace contextRef="#ctx0" brushRef="#br0">348 1 14339,'0'7'1216,"-8"11"-848,-6 5-144,-3 10 529,3 5-361,-9 2-120,3-2-16,1-2-104,2 0-72,0-9-112,1-7-176,-3-15-1889,-2-10 1897,1-16-200,-3-6-168</inkml:trace>
  <inkml:trace contextRef="#ctx0" brushRef="#br0" timeOffset="1">1 16 16019,'17'13'1553,"4"7"-937,7 2-240,3 8 600,5 0-88,0 2-488,4-1-344,-1-2-648,-3-8 592,1-11-200,-3-7-128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6.267"/>
    </inkml:context>
    <inkml:brush xml:id="br0">
      <inkml:brushProperty name="width" value="0.05" units="cm"/>
      <inkml:brushProperty name="height" value="0.05" units="cm"/>
      <inkml:brushProperty name="color" value="#66CC00"/>
    </inkml:brush>
  </inkml:definitions>
  <inkml:trace contextRef="#ctx0" brushRef="#br0">11 3 14803,'-10'-3'2393,"14"5"-1985,12 2 1880,5 0-1512,8 1-432,0-1-135,5-1-297,2-2-193,-3-1-519,-3 0-800,-7-1 1280,-7-1-240,-9 2-216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6.659"/>
    </inkml:context>
    <inkml:brush xml:id="br0">
      <inkml:brushProperty name="width" value="0.05" units="cm"/>
      <inkml:brushProperty name="height" value="0.05" units="cm"/>
      <inkml:brushProperty name="color" value="#66CC00"/>
    </inkml:brush>
  </inkml:definitions>
  <inkml:trace contextRef="#ctx0" brushRef="#br0">0 30 13155,'29'13'1640,"11"-7"-816,-1-6-344,5-7 1473,2-2-1305,-2 1-600,-5-1 1288,-9 2-1120,-5 3-40,-12-1-128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550"/>
    </inkml:context>
    <inkml:brush xml:id="br0">
      <inkml:brushProperty name="width" value="0.05" units="cm"/>
      <inkml:brushProperty name="height" value="0.05" units="cm"/>
    </inkml:brush>
  </inkml:definitions>
  <inkml:trace contextRef="#ctx0" brushRef="#br0">3 1 16187,'0'4'1185,"0"7"-1017,-3-5-216,3 2 176,3 3 1880,6 2-1928,1 3 88,11-4 32</inkml:trace>
  <inkml:trace contextRef="#ctx0" brushRef="#br0" timeOffset="1">643 126 15659,'-11'25'1241,"-2"9"-1001,-4 4-96,-2 2 496,3 6-472,-3-4-88,4-6-248,3-6-160,6-8-280,4-6-425,2-14 769,-2-2-200,1-12-216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7.211"/>
    </inkml:context>
    <inkml:brush xml:id="br0">
      <inkml:brushProperty name="width" value="0.05" units="cm"/>
      <inkml:brushProperty name="height" value="0.05" units="cm"/>
      <inkml:brushProperty name="color" value="#66CC00"/>
    </inkml:brush>
  </inkml:definitions>
  <inkml:trace contextRef="#ctx0" brushRef="#br0">258 10 15931,'0'0'34,"0"-1"-1,0 1 0,0 0 0,0-1 0,0 1 0,0-1 1,0 1-1,0 0 0,0-1 0,-1 1 0,1 0 0,0-1 0,0 1 1,0 0-1,0-1 0,-1 1 0,1 0 0,0-1 0,0 1 1,-1 0-1,1 0 0,0-1 0,-1 1 0,1 0 0,0 0 0,0-1 1,-1 1-1,1 0 0,0 0 0,-1 0 0,1 0 0,-1 0 1,1 0-1,0-1 0,-1 1 0,-19 4 330,-19 14-72,38-17-222,-13 8-53,0 1 1,0 0 0,1 0-1,1 1 1,0 1 0,0 0-1,1 1 1,1 0 0,0 1-1,1 0 1,0 1 0,1-1-1,1 2 1,0-1 0,1 1-1,1 0 1,0 0-1,2 0 1,0 1 0,0-1-1,1 1 1,2 0 0,-1 0-1,2 0 1,0-1 0,4 18-1,-4-27 15,1 1 0,0-1 0,1 0 0,0 0 0,0 0 0,0 0 0,1 0 0,0-1 0,0 0 0,1 0 0,-1 0 0,1 0 0,11 9 0,-12-12 23,1 0-1,0 0 1,-1 0-1,1 0 1,0-1-1,1 1 1,-1-1-1,0-1 1,1 1-1,-1-1 1,0 0-1,1 0 1,0-1-1,-1 1 1,1-1-1,-1-1 1,1 1-1,-1-1 1,8-1 0,-4-1 87,1 0 1,-1 0-1,0-1 1,0 0-1,0-1 1,-1 0 0,0 0-1,0-1 1,0 0-1,0 0 1,-1-1 0,0 0-1,11-14 1,-16 18-93,1-1 0,-1 1 0,0-1 0,0 0 1,0 0-1,0 0 0,-1 0 0,1 0 0,-1 0 0,0 0 1,0 0-1,-1 0 0,1-1 0,-1 1 0,0 0 1,0 0-1,-1-1 0,1 1 0,-1 0 0,0 0 0,0 0 1,0 0-1,0 0 0,-1 0 0,0 0 0,0 0 0,0 0 1,0 1-1,0-1 0,-1 1 0,0-1 0,1 1 1,-7-5-1,1 2-90,1 0 0,-1 0 0,0 1 0,0 0 1,0 0-1,-1 1 0,-16-6 0,19 8-138,0 1 0,0-1 0,0 1-1,0 0 1,-1 0 0,1 1 0,0-1 0,0 2-1,-1-1 1,1 1 0,0 0 0,0 0 0,-6 2-1,11-3 138,0 0 0,0 0 0,0 1-1,0-1 1,0 0 0,0 1 0,1-1-1,-1 1 1,0-1 0,0 1-1,0-1 1,1 1 0,-1 0 0,0-1-1,0 1 1,1 0 0,-1 0 0,1-1-1,-1 1 1,1 0 0,-1 0 0,1 0-1,-1 0 1,1 0 0,0-1-1,-1 1 1,1 0 0,0 0 0,0 0-1,0 0 1,0 0 0,0 0 0,0 0-1,0 0 1,0 0 0,0 0-1,0 0 1,1 0 0,-1 0 0,0 0-1,1 0 1,-1 0 0,0-1 0,1 1-1,-1 0 1,1 0 0,0 0 0,-1-1-1,1 1 1,-1 0 0,1-1-1,0 1 1,0 0 0,-1-1 0,1 1-1,0-1 1,0 1 0,2 0 0,30 14-761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7.631"/>
    </inkml:context>
    <inkml:brush xml:id="br0">
      <inkml:brushProperty name="width" value="0.05" units="cm"/>
      <inkml:brushProperty name="height" value="0.05" units="cm"/>
      <inkml:brushProperty name="color" value="#66CC00"/>
    </inkml:brush>
  </inkml:definitions>
  <inkml:trace contextRef="#ctx0" brushRef="#br0">129 14 16291,'-4'-1'54,"0"0"0,0 1 0,1-1 1,-1 1-1,0 0 0,0 0 0,0 1 0,1-1 0,-1 1 0,0 0 0,1 0 0,-1 0 0,1 0 0,-1 1 0,1-1 0,-1 1 0,1 0 0,0 0 0,0 0 0,0 0 0,0 1 0,0-1 0,0 1 0,1 0 0,-1 0 0,1 0 0,0 0 0,-3 6 0,0-2-25,1 1 0,0-1 0,1 1 0,0 0 0,0 0 0,1 1 0,0-1 0,0 1 0,1-1 0,0 1 0,1 14 1,0-18-13,1 0 1,0 1-1,0-1 1,0 0 0,0 0-1,1 0 1,0 0 0,0 0-1,0 0 1,1 0 0,0-1-1,-1 1 1,2-1 0,-1 0-1,0 0 1,1 0-1,0 0 1,0 0 0,0-1-1,0 0 1,1 0 0,-1 0-1,1 0 1,0-1 0,0 0-1,-1 0 1,2 0-1,-1-1 1,0 1 0,0-1-1,0 0 1,11 0 0,-7-1 77,1 1 1,0-2-1,0 1 1,-1-1 0,1-1-1,-1 0 1,1 0 0,-1-1-1,0 0 1,1 0-1,-2-1 1,1-1 0,0 1-1,-1-1 1,0-1-1,0 0 1,10-9 0,-14 11-18,-1 1 1,0-1 0,0 0 0,0-1-1,0 1 1,0 0 0,-1-1-1,0 0 1,0 1 0,0-1-1,-1 0 1,0 0 0,1 0-1,-2 0 1,1 0 0,0 0 0,-1 0-1,0 0 1,-1 0 0,1 0-1,-2-7 1,0 6-30,0 0 0,0 0 1,0 0-1,-1 0 0,0 1 0,-1-1 0,1 1 0,-1 0 1,0 0-1,0 0 0,0 0 0,-1 0 0,0 1 0,0 0 1,0 0-1,-9-4 0,7 3-132,-1 2 1,0-1-1,0 1 0,0 0 0,-1 1 1,-16-3-1,22 4-31,0 1 0,0-1 1,0 1-1,-1 0 0,1 0 0,0 0 0,0 0 0,-1 1 1,1 0-1,0-1 0,0 1 0,0 0 0,0 0 0,0 1 0,0-1 1,0 1-1,0-1 0,1 1 0,-1 0 0,0 0 0,-2 3 1,4-4 53,0 1 1,0 0 0,0-1 0,0 1 0,1 0 0,-1-1-1,1 1 1,-1 0 0,1 0 0,0-1 0,-1 1 0,1 0-1,0 0 1,0 0 0,0-1 0,0 1 0,1 0 0,-1 2-1,8 13-525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8.020"/>
    </inkml:context>
    <inkml:brush xml:id="br0">
      <inkml:brushProperty name="width" value="0.05" units="cm"/>
      <inkml:brushProperty name="height" value="0.05" units="cm"/>
      <inkml:brushProperty name="color" value="#66CC00"/>
    </inkml:brush>
  </inkml:definitions>
  <inkml:trace contextRef="#ctx0" brushRef="#br0">47 0 14531,'-7'12'269,"1"1"-1,0-1 1,0 1 0,2 1-1,-1-1 1,2 1 0,0-1-1,0 1 1,1 0 0,0 23 0,2-32-229,0 0 1,1 0-1,-1 0 1,1 0-1,0 0 1,1 0-1,-1 0 1,1 0-1,0 0 1,0 0 0,0 0-1,1-1 1,0 0-1,0 1 1,0-1-1,0 0 1,1 0-1,-1-1 1,1 1-1,0-1 1,0 1 0,0-1-1,1-1 1,-1 1-1,1 0 1,-1-1-1,1 0 1,0 0-1,0-1 1,0 1-1,7 0 1,-4-1 103,1 0-1,-1 0 0,0-1 1,1 0-1,-1-1 1,0 0-1,1 0 1,-1-1-1,0 0 1,0 0-1,0-1 1,9-4-1,-7 2 127,0 0 0,-1-1 0,1 0-1,-1 0 1,0-1 0,0-1-1,-1 1 1,11-13 0,-17 17-194,0 1 0,0-1 0,0 0 0,0 0 0,-1 0 0,1 0 0,-1 0 0,1 0 0,-1 0 0,0 0 0,0 0 0,-1 0 1,1-1-1,-1 1 0,1 0 0,-1-1 0,0 1 0,-1 0 0,1-1 0,-1-4 0,-1 5-61,1-1 1,-1 0-1,0 0 0,0 1 1,0-1-1,0 1 1,-1-1-1,0 1 0,1 0 1,-1 0-1,0 0 0,-1 1 1,1-1-1,0 1 1,-8-5-1,-3-1-86,-1 1-1,0 0 1,0 1 0,0 1 0,-1 0-1,0 1 1,0 0 0,0 2-1,0 0 1,-32 0 0,15 8-212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8.471"/>
    </inkml:context>
    <inkml:brush xml:id="br0">
      <inkml:brushProperty name="width" value="0.05" units="cm"/>
      <inkml:brushProperty name="height" value="0.05" units="cm"/>
      <inkml:brushProperty name="color" value="#66CC00"/>
    </inkml:brush>
  </inkml:definitions>
  <inkml:trace contextRef="#ctx0" brushRef="#br0">3 3 16924,'-2'-3'1664,"2"5"-1160,14 0-48,12 0 680,20-1-311,7-1-105,8 0-256,4 0-192,-1 0-376,-2 0-360,-9 0-897,-7 2 1129,-20 3-280,-8 0-200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8.866"/>
    </inkml:context>
    <inkml:brush xml:id="br0">
      <inkml:brushProperty name="width" value="0.05" units="cm"/>
      <inkml:brushProperty name="height" value="0.05" units="cm"/>
      <inkml:brushProperty name="color" value="#66CC00"/>
    </inkml:brush>
  </inkml:definitions>
  <inkml:trace contextRef="#ctx0" brushRef="#br0">113 1 15139,'0'2'124,"1"-1"0,-1 1 0,1 0-1,-1 0 1,1 0 0,-1 0 0,0 0-1,0 0 1,0 1 0,0-1 0,0 0-1,-1 0 1,1 0 0,-1 0 0,1-1 0,-1 1-1,0 0 1,0 0 0,-1 3 0,-27 37 1393,14-21-814,14-20-692,-41 70 467,39-64-453,-1 1 1,1-1-1,1 1 1,-1 0-1,1 0 0,0 0 1,1 0-1,-1 8 0,2-13-7,0-1 0,0 0-1,1 0 1,-1 0 0,0 1 0,1-1-1,0 0 1,-1 0 0,1 0-1,0 0 1,0 0 0,0 0-1,0 0 1,1 0 0,-1-1-1,0 1 1,1 0 0,-1-1-1,3 3 1,-1-2-43,1 0-1,-1 0 1,1 0-1,-1 0 1,1-1-1,0 1 1,-1-1-1,1 0 0,0 0 1,5 0-1,-1 0-116,0-1-1,0 0 0,-1 0 0,1 0 0,0-1 1,0 0-1,-1-1 0,1 0 0,-1 0 1,13-5-1,3-9-193,-1-3-147</inkml:trace>
  <inkml:trace contextRef="#ctx0" brushRef="#br0" timeOffset="1">236 190 15411,'-6'20'1649,"2"9"-1001,-2-1-280,3 5 856,2 0-400,2-1-728,2-2-296,8-9 248,4-4-168,1-7-136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9.264"/>
    </inkml:context>
    <inkml:brush xml:id="br0">
      <inkml:brushProperty name="width" value="0.05" units="cm"/>
      <inkml:brushProperty name="height" value="0.05" units="cm"/>
      <inkml:brushProperty name="color" value="#66CC00"/>
    </inkml:brush>
  </inkml:definitions>
  <inkml:trace contextRef="#ctx0" brushRef="#br0">316 0 15219,'-35'37'1160,"-6"4"-815,-2 0-89,1 5 256,2-3-64,10-3-80,3-4-96,11-10-456,3-5-176,3-14 328,1-5-136,-1-12-72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19.624"/>
    </inkml:context>
    <inkml:brush xml:id="br0">
      <inkml:brushProperty name="width" value="0.05" units="cm"/>
      <inkml:brushProperty name="height" value="0.05" units="cm"/>
      <inkml:brushProperty name="color" value="#66CC00"/>
    </inkml:brush>
  </inkml:definitions>
  <inkml:trace contextRef="#ctx0" brushRef="#br0">1 0 15835,'17'20'1945,"-1"6"-1265,4 1-288,4 5 1280,11-3-999,3-1-265,4-8-752,5-2 416,0-8-176,-1-3-81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0.136"/>
    </inkml:context>
    <inkml:brush xml:id="br0">
      <inkml:brushProperty name="width" value="0.05" units="cm"/>
      <inkml:brushProperty name="height" value="0.05" units="cm"/>
      <inkml:brushProperty name="color" value="#66CC00"/>
    </inkml:brush>
  </inkml:definitions>
  <inkml:trace contextRef="#ctx0" brushRef="#br0">0 3 14259,'16'0'1896,"8"0"-1103,12 0-353,10 0 1512,14 0-1320,10-1-136,2 1-496,0-2-328,-3 2-208,-6 0 360,-12 3-160,-11 1-152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0.510"/>
    </inkml:context>
    <inkml:brush xml:id="br0">
      <inkml:brushProperty name="width" value="0.05" units="cm"/>
      <inkml:brushProperty name="height" value="0.05" units="cm"/>
      <inkml:brushProperty name="color" value="#66CC00"/>
    </inkml:brush>
  </inkml:definitions>
  <inkml:trace contextRef="#ctx0" brushRef="#br0">0 0 14067,'13'12'1688,"15"-1"-1072,15-4-255,12 2 647,11-2-632,3 0-280,4-5 176,0-2-88,-4-7-296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0.884"/>
    </inkml:context>
    <inkml:brush xml:id="br0">
      <inkml:brushProperty name="width" value="0.05" units="cm"/>
      <inkml:brushProperty name="height" value="0.05" units="cm"/>
      <inkml:brushProperty name="color" value="#66CC00"/>
    </inkml:brush>
  </inkml:definitions>
  <inkml:trace contextRef="#ctx0" brushRef="#br0">151 4 17292,'7'-2'157,"1"1"1,-1 1-1,1-1 1,-1 1-1,1 1 1,-1-1-1,1 1 1,-1 0-1,0 1 1,1 0-1,-1 0 1,0 1-1,0-1 1,0 1-1,-1 1 1,10 6-1,-12-8-153,0 1 0,0 0-1,-1 0 1,1 0-1,-1 0 1,0 1 0,0-1-1,0 1 1,-1 0 0,1 0-1,-1 0 1,0 0 0,0 0-1,0 1 1,-1-1-1,1 1 1,-1-1 0,0 1-1,-1-1 1,1 1 0,-1-1-1,1 1 1,-2 0-1,1-1 1,0 1 0,-1 0-1,-1 5 1,-3 6-7,-1-1 0,0 1 0,-1-2 0,-1 1 0,-18 27 0,-59 63 62,59-75-88,-12 14 624,3 2 0,-38 62 1,58-82-292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3.955"/>
    </inkml:context>
    <inkml:brush xml:id="br0">
      <inkml:brushProperty name="width" value="0.05" units="cm"/>
      <inkml:brushProperty name="height" value="0.05" units="cm"/>
    </inkml:brush>
  </inkml:definitions>
  <inkml:trace contextRef="#ctx0" brushRef="#br0">1 185 12979,'4'-9'198,"0"0"0,1 0 0,0 1 1,0 0-1,1 0 0,0 0 0,1 1 1,0 0-1,0 0 0,0 0 0,16-9 0,-3 3 136,0 1-1,1 1 1,42-15 0,-49 21-225,1 1 1,0 1 0,0 0-1,0 1 1,0 1 0,0 0 0,1 1-1,-1 0 1,30 6 0,-35-5-78,-1 1 0,1 1 0,-1 0 0,0 0 1,0 1-1,0 0 0,0 1 0,0-1 0,-1 2 1,0-1-1,0 1 0,-1 1 0,1-1 0,-1 1 1,-1 0-1,10 13 0,-14-17-5,0 1 0,0-1 1,0 0-1,-1 1 0,1 0 0,-1-1 1,0 1-1,0 0 0,-1 0 1,1-1-1,-1 1 0,1 0 0,-1 0 1,0 0-1,-1 7 0,-1-6 33,1 1 0,-1 0 1,0-1-1,-1 1 0,1-1 0,-1 0 0,0 0 0,0 0 1,-6 7-1,-5 2 131,0 0 1,-1 0 0,0-2 0,-1 0 0,-19 11-1,-1 0 335,-1-2 0,-58 23 0,101-48-94,13-2-289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2.885"/>
    </inkml:context>
    <inkml:brush xml:id="br0">
      <inkml:brushProperty name="width" value="0.05" units="cm"/>
      <inkml:brushProperty name="height" value="0.05" units="cm"/>
      <inkml:brushProperty name="color" value="#66CC00"/>
    </inkml:brush>
  </inkml:definitions>
  <inkml:trace contextRef="#ctx0" brushRef="#br0">0 93 13539,'13'-8'436,"11"-9"824,2 1 0,44-19 0,-64 32-1126,1 0-1,0 1 0,-1 0 0,1 0 0,0 1 0,0 0 0,0 0 1,0 0-1,0 1 0,0 0 0,0 0 0,0 1 0,0 0 1,0 0-1,0 1 0,12 4 0,-16-5-131,-1 0 0,1 1-1,-1-1 1,0 1 0,1-1 0,-1 1 0,0 0 0,0 0 0,0 0-1,0 0 1,0 0 0,0 0 0,-1 0 0,1 1 0,-1-1-1,1 1 1,-1-1 0,0 1 0,0-1 0,0 1 0,-1 0-1,1 0 1,0-1 0,-1 1 0,0 0 0,0 0 0,0 0-1,0-1 1,0 1 0,0 0 0,-1 0 0,1 0 0,-2 3 0,-1 3-19,0-1 0,-1 0 1,0 0-1,0 0 0,-1 0 1,1-1-1,-2 0 0,1 0 1,-11 10-1,-9 6 67,-2-2 1,-38 24-1,4-3 156,58-40-184,-1 1 0,1 0-1,0 0 1,-1 0 0,1 1-1,1-1 1,-6 8 0,8-10-22,-1-1 1,1 1-1,0 0 0,-1 0 1,1 0-1,0 0 1,-1 0-1,1 0 1,0 0-1,0 0 0,0 0 1,0 0-1,0 0 1,0 0-1,0 0 1,0 0-1,0 0 0,1 0 1,-1 0-1,0 0 1,1 0-1,-1 0 1,1 0-1,-1 0 1,1 0-1,-1 0 0,1-1 1,-1 1-1,1 0 1,0 0-1,0-1 1,-1 1-1,1 0 0,0-1 1,0 1-1,0-1 1,0 1-1,-1-1 1,3 1-1,3 2-105,1 0 0,0-1-1,0 0 1,-1 0 0,1-1 0,1 0 0,-1 0-1,11-1 1,3 0-104,35-6-1,-7-3-75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3.305"/>
    </inkml:context>
    <inkml:brush xml:id="br0">
      <inkml:brushProperty name="width" value="0.05" units="cm"/>
      <inkml:brushProperty name="height" value="0.05" units="cm"/>
      <inkml:brushProperty name="color" value="#66CC00"/>
    </inkml:brush>
  </inkml:definitions>
  <inkml:trace contextRef="#ctx0" brushRef="#br0">288 3 16428,'-1'-3'1304,"-8"12"-1016,-2 2-136,-6 5 592,-5 1-336,-2 5-288,-2-1-72,0 4-32,0-3-16,2-3-136,3-2-120,0-4-384,3-6 560,-2-4-96,-2-4-56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3.665"/>
    </inkml:context>
    <inkml:brush xml:id="br0">
      <inkml:brushProperty name="width" value="0.05" units="cm"/>
      <inkml:brushProperty name="height" value="0.05" units="cm"/>
      <inkml:brushProperty name="color" value="#66CC00"/>
    </inkml:brush>
  </inkml:definitions>
  <inkml:trace contextRef="#ctx0" brushRef="#br0">0 0 15435,'25'6'1457,"5"7"-993,1 0-192,12 2 488,5 4-240,0 0 1568,0-1-1663,-8-2-41,-6-5 16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4.070"/>
    </inkml:context>
    <inkml:brush xml:id="br0">
      <inkml:brushProperty name="width" value="0.05" units="cm"/>
      <inkml:brushProperty name="height" value="0.05" units="cm"/>
      <inkml:brushProperty name="color" value="#66CC00"/>
    </inkml:brush>
  </inkml:definitions>
  <inkml:trace contextRef="#ctx0" brushRef="#br0">1 15 17068,'44'-5'1152,"6"3"-1000,3-3-72,8 4-112,0-1-320,-5 5 360,-10 4-48,-13 4-128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4.471"/>
    </inkml:context>
    <inkml:brush xml:id="br0">
      <inkml:brushProperty name="width" value="0.05" units="cm"/>
      <inkml:brushProperty name="height" value="0.05" units="cm"/>
      <inkml:brushProperty name="color" value="#66CC00"/>
    </inkml:brush>
  </inkml:definitions>
  <inkml:trace contextRef="#ctx0" brushRef="#br0">1 13 14763,'26'2'1488,"10"-2"-959,-1-3-201,11-1 504,4 1-608,2 0-1016,-3 2 1016,-12 1-368,-3 2-224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4.922"/>
    </inkml:context>
    <inkml:brush xml:id="br0">
      <inkml:brushProperty name="width" value="0.05" units="cm"/>
      <inkml:brushProperty name="height" value="0.05" units="cm"/>
      <inkml:brushProperty name="color" value="#66CC00"/>
    </inkml:brush>
  </inkml:definitions>
  <inkml:trace contextRef="#ctx0" brushRef="#br0">1 274 13947,'15'-4'910,"0"0"0,0-1 1,-1 0-1,1-1 0,16-10 0,63-45 774,-57 35-1533,-1-3-1,-2-1 0,45-50 0,-70 72-385,-16 21-5,3-6 192,-7 12-84,0 1 1,2 0-1,1 1 1,0 0-1,1 0 0,2 1 1,0-1-1,-4 45 1,9-64 87,0 1 0,0 0 1,0-1-1,0 1 0,0 0 1,1-1-1,-1 1 0,1-1 1,0 1-1,0-1 0,0 1 1,0-1-1,0 0 0,0 1 1,0-1-1,1 0 0,-1 0 1,1 0-1,0 0 0,0 0 1,-1 0-1,1 0 0,0-1 1,1 1-1,-1-1 0,0 0 1,0 1-1,1-1 0,-1 0 1,0 0-1,1 0 0,-1-1 1,1 1-1,0 0 0,-1-1 1,1 0-1,-1 0 0,6 0 1,22-1-340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5.322"/>
    </inkml:context>
    <inkml:brush xml:id="br0">
      <inkml:brushProperty name="width" value="0.05" units="cm"/>
      <inkml:brushProperty name="height" value="0.05" units="cm"/>
      <inkml:brushProperty name="color" value="#66CC00"/>
    </inkml:brush>
  </inkml:definitions>
  <inkml:trace contextRef="#ctx0" brushRef="#br0">58 29 14659,'-18'24'1248,"13"-18"-1119,1-1-1,0 1 0,0-1 1,0 1-1,1 0 0,0 1 0,0-1 1,0 0-1,-3 13 0,6-18-100,0 0-1,0 1 1,0-1-1,0 0 1,0 0-1,0 0 1,0 0-1,1 0 1,-1 0-1,0 0 0,1 0 1,-1 1-1,0-1 1,1 0-1,-1 0 1,1-1-1,0 1 1,-1 0-1,1 0 1,0 0-1,0 0 1,-1 0-1,2 0 1,1 1 2,-1-1 0,1 0 0,-1 1 0,1-1 0,0 0 0,-1-1 0,1 1 0,0 0 0,3 0 0,6 0 22,0-1 1,0 0 0,16-2 0,-17 1 65,0-1-1,1-1 1,-1 0-1,0 0 1,-1-1-1,1-1 1,10-5-1,-18 8-48,-1 1 0,1-1 0,-1 0 0,1 0 0,-1 0 0,0 0 0,0 0 0,0 0 0,0-1 0,0 1 0,0-1 1,-1 1-1,3-6 0,-4 6-18,1 0 1,-1 0 0,0 0-1,1 0 1,-1 0 0,0-1-1,-1 1 1,1 0 0,0 0-1,0 0 1,-1 0 0,0-1-1,1 1 1,-1 0 0,0 0-1,0 0 1,0 0 0,0 1 0,0-1-1,0 0 1,-3-2 0,0-1-1,0 1 1,0 1 0,0-1 0,-1 0 0,0 1-1,1 0 1,-1 0 0,0 1 0,0-1 0,-1 1-1,1 0 1,-10-2 0,11 3-138,-1 0-1,0 0 1,1 0 0,-1 1-1,0-1 1,1 1 0,-1 1-1,0-1 1,1 1-1,-1-1 1,1 1 0,-1 0-1,1 1 1,-1-1 0,-6 4-1,10-4 16,-1-1-1,1 1 1,0-1-1,0 1 1,0 0-1,0-1 1,0 1-1,0 0 1,1-1-1,-1 1 1,0 0-1,0 0 0,0 0 1,1 0-1,-1 0 1,1 0-1,-1 0 1,0 0-1,1 0 1,0 0-1,-1 0 1,1 0-1,0 1 1,-1-1-1,1 0 1,0 0-1,0 0 0,0 0 1,0 1-1,0-1 1,0 0-1,1 0 1,-1 0-1,0 0 1,0 1-1,1-1 1,-1 0-1,1 1 1,1 0-73,0 0 0,-1 0 0,1 0 0,0 0 1,0-1-1,0 1 0,0-1 0,0 1 0,0-1 1,1 0-1,-1 0 0,0 0 0,1 0 0,-1 0 1,0-1-1,4 2 0,30 1-559,10-3-13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5.678"/>
    </inkml:context>
    <inkml:brush xml:id="br0">
      <inkml:brushProperty name="width" value="0.05" units="cm"/>
      <inkml:brushProperty name="height" value="0.05" units="cm"/>
      <inkml:brushProperty name="color" value="#66CC00"/>
    </inkml:brush>
  </inkml:definitions>
  <inkml:trace contextRef="#ctx0" brushRef="#br0">158 0 13179,'-33'38'1348,"12"-16"-729,2 0-1,0 2 0,1 0 0,-19 37 0,36-58-564,-1 0-1,1 0 0,-1 1 0,1-1 0,0 0 1,1 1-1,-1-1 0,0 0 0,1 1 0,0-1 1,0 1-1,0-1 0,0 1 0,0-1 1,2 5-1,-1-6-39,0 0 0,0 1 0,0-1 0,1 0 0,-1-1 0,0 1 0,1 0 0,0 0 0,-1-1 0,1 1 0,0-1 1,0 1-1,0-1 0,0 0 0,0 0 0,0 1 0,0-2 0,0 1 0,1 0 0,-1 0 0,0-1 0,5 1 0,3 1-12,0-1 1,1 0-1,-1 0 0,0-1 0,1-1 0,-1 0 0,1 0 1,-1-1-1,0-1 0,0 1 0,0-1 0,0-1 0,13-7 0,-18 9 75,0-1 0,0 0 0,0 0 0,-1 0 0,1-1 0,-1 0 0,0 0-1,0 0 1,0 0 0,-1-1 0,1 1 0,-1-1 0,0 0 0,-1 0 0,1 0-1,-1 0 1,0 0 0,0-1 0,0 1 0,-1-1 0,0 0 0,0 1 0,0-1-1,-1 1 1,0-1 0,0-6 0,-1 4 85,0 0-1,-1 0 1,0 0-1,0 0 1,-1 1-1,0-1 1,-6-10-1,8 15-147,-1-1 0,0 1 1,0 0-1,-1 0 0,1 0 0,-1 1 0,1-1 0,-1 1 0,0-1 0,0 1 0,0 0 0,0 0 0,-1 0 0,1 0 0,0 1 0,-1-1 0,1 1 0,-6-1 0,8 2-88,1-1 0,-1 1-1,0 0 1,0 0 0,0 0 0,0 0 0,0 0-1,0 0 1,0 0 0,0 0 0,0 0-1,0 1 1,0-1 0,0 0 0,1 1 0,-1-1-1,0 0 1,0 1 0,0-1 0,0 1 0,1-1-1,-1 1 1,0 0 0,1-1 0,-1 1-1,0 0 1,1-1 0,-1 1 0,1 0 0,-1 0-1,1-1 1,-1 1 0,1 0 0,-1 0-1,1 0 1,0 0 0,0 0 0,-1 0 0,1 0-1,0 0 1,0-1 0,0 1 0,0 0-1,0 0 1,0 0 0,0 0 0,1 0 0,-1 1-1,3 9-686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3.344"/>
    </inkml:context>
    <inkml:brush xml:id="br0">
      <inkml:brushProperty name="width" value="0.05" units="cm"/>
      <inkml:brushProperty name="height" value="0.05" units="cm"/>
      <inkml:brushProperty name="color" value="#66CC00"/>
    </inkml:brush>
  </inkml:definitions>
  <inkml:trace contextRef="#ctx0" brushRef="#br0">1 14 17300,'4'3'256,"-1"0"1,1 0-1,-1 1 1,1-1 0,-1 1-1,0 0 1,0 0-1,-1 0 1,3 4-1,18 45 985,-2-5-580,-17-40-682,0 0 0,1-1 0,0 0 0,0 0-1,1-1 1,0 0 0,11 10 0,-15-15-119,1 1 0,-1 0 1,1 0-1,0-1 0,0 0 1,0 1-1,0-1 0,0 0 1,0-1-1,0 1 0,1 0 0,-1-1 1,0 0-1,0 0 0,0 0 1,1 0-1,-1 0 0,0-1 1,0 1-1,0-1 0,0 0 1,1 0-1,3-2 0,0 0-450,0-2 1,0 1-1,0-1 0,-1 0 0,0 0 0,0-1 0,0 1 0,-1-1 1,1-1-1,7-11 0,3-9-644,19-40-1,-29 54 1316,6-10-114,2-6 4546,-24 59-573,-25 56-1735,18-46-2015,1 1 1,2 1 0,-10 45-1,24-85-201,-1 0 0,1 0 0,0 0-1,-1 0 1,1 0 0,0 0-1,0 0 1,0 0 0,1 0-1,-1 0 1,0 0 0,1 0 0,-1 0-1,1 0 1,0-1 0,-1 1-1,1 0 1,2 2 0,7 5-191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3.735"/>
    </inkml:context>
    <inkml:brush xml:id="br0">
      <inkml:brushProperty name="width" value="0.05" units="cm"/>
      <inkml:brushProperty name="height" value="0.05" units="cm"/>
      <inkml:brushProperty name="color" value="#66CC00"/>
    </inkml:brush>
  </inkml:definitions>
  <inkml:trace contextRef="#ctx0" brushRef="#br0">1 0 18524,'11'5'1304,"2"0"-1112,6 1-96,5 1 336,5 2-256,5-2-376,1-1-168,2-3-288,-3-1-120,-8-3-1032,-6-2 1368,-7-4-281,-9 1-159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4.376"/>
    </inkml:context>
    <inkml:brush xml:id="br0">
      <inkml:brushProperty name="width" value="0.05" units="cm"/>
      <inkml:brushProperty name="height" value="0.05" units="cm"/>
    </inkml:brush>
  </inkml:definitions>
  <inkml:trace contextRef="#ctx0" brushRef="#br0">172 16 11931,'-25'15'1041,"0"0"1,1 2 0,2 0 0,-34 33 0,39-24-617,16-26-415,1 1 0,0-1 0,0 1-1,-1-1 1,1 1 0,0-1 0,0 1 0,0 0 0,0-1 0,0 1-1,0-1 1,0 1 0,0-1 0,0 1 0,0 0 0,0-1 0,0 1-1,0-1 1,1 1 0,-1-1 0,0 1 0,0-1 0,1 1 0,-1-1-1,0 1 1,1-1 0,-1 1 0,0-1 0,1 0 0,-1 1 0,0-1-1,1 1 1,-1-1 0,1 0 0,-1 0 0,1 1 0,-1-1-1,1 0 1,-1 0 0,1 1 0,-1-1 0,1 0 0,0 0 0,-1 0-1,1 0 1,-1 0 0,1 0 0,-1 0 0,1 0 0,-1 0 0,1 0-1,0 0 1,0 0 0,9-1 18,1 0 0,-1 0 0,0-1 0,0 0-1,0-1 1,11-4 0,63-28-180,-52 21 65,174-84-564,-204 96 653,1 1-1,0 0 0,0 0 1,0 0-1,0 1 0,0-1 0,0 1 1,0-1-1,0 1 0,5 0 0,-8 0 18,1 1 0,0-1 0,0 0 0,-1 1 0,1-1-1,0 1 1,-1-1 0,1 1 0,0-1 0,-1 1-1,1-1 1,-1 1 0,1-1 0,-1 1 0,1 0 0,-1-1-1,1 1 1,-1 0 0,0 0 0,1-1 0,-1 1-1,0 0 1,0 0 0,1-1 0,-1 1 0,0 0 0,0 0-1,0 0 1,0-1 0,0 1 0,0 0 0,0 0 0,0 0-1,-1-1 1,1 1 0,0 0 0,0 0 0,-1 0-1,1 0 1,-2 7 181,-4 22 421,6-29-606,0-1 0,-1 1 0,1-1 1,0 1-1,0 0 0,0-1 0,1 1 1,-1 0-1,0-1 0,0 1 0,0-1 1,0 1-1,1 0 0,-1-1 0,0 1 1,0-1-1,1 1 0,-1-1 0,0 1 1,1 0-1,-1-1 0,1 0 0,-1 1 1,1-1-1,-1 1 0,1-1 0,-1 0 1,1 1-1,-1-1 0,1 0 0,-1 1 0,1-1 1,0 0-1,-1 0 0,1 0 0,0 1 1,-1-1-1,2 0 0,13-1 14,-1 0 0,1-2 0,0 1 0,0-2 0,14-4 0,11-3-127,-11 3-27,-9 3-37,1 0 0,0 1 1,0 0-1,0 2 0,22 1 0,-41 1 128,1 0 0,-1 0 0,0 1 0,1-1 0,-1 1 0,0-1 0,0 1 0,1 0 0,-1 0 0,2 2 0,-3-3 13,0 1 0,0-1 0,-1 1 0,1 0 1,-1-1-1,1 1 0,0 0 0,-1-1 0,1 1 1,-1 0-1,0 0 0,1 0 0,-1-1 1,0 1-1,1 0 0,-1 0 0,0 0 0,0 1 1,0 1-29,0 1 0,-1-1 1,1 0-1,-1 0 0,0 0 1,0 0-1,0 0 0,0-1 1,-1 1-1,1 0 1,-1 0-1,-2 2 0,17-10 1191,39-41-514,-11 7-340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4.088"/>
    </inkml:context>
    <inkml:brush xml:id="br0">
      <inkml:brushProperty name="width" value="0.05" units="cm"/>
      <inkml:brushProperty name="height" value="0.05" units="cm"/>
      <inkml:brushProperty name="color" value="#66CC00"/>
    </inkml:brush>
  </inkml:definitions>
  <inkml:trace contextRef="#ctx0" brushRef="#br0">0 0 15123,'16'12'1601,"14"-5"-881,6-3-288,9 2 624,2 2-184,5-3-240,-5-3-272,-4 0-856,-6-4 544,-10-9-216,-5-6-80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4.583"/>
    </inkml:context>
    <inkml:brush xml:id="br0">
      <inkml:brushProperty name="width" value="0.05" units="cm"/>
      <inkml:brushProperty name="height" value="0.05" units="cm"/>
      <inkml:brushProperty name="color" value="#66CC00"/>
    </inkml:brush>
  </inkml:definitions>
  <inkml:trace contextRef="#ctx0" brushRef="#br0">1 2 15387,'15'-1'457,"0"1"0,0 0 0,0 1-1,0 1 1,0 0 0,0 1-1,26 10 1,-36-12-422,0 1 1,-1 0-1,0 0 0,1 0 0,-1 1 0,0 0 0,0 0 0,0 0 1,0 0-1,-1 0 0,0 1 0,1-1 0,-1 1 0,0 0 1,-1 0-1,1 0 0,-1 1 0,1-1 0,-1 1 0,-1-1 0,1 1 1,-1-1-1,0 1 0,0 0 0,0 0 0,0 0 0,-1 7 1,-1-2-57,0 1 1,-1-1 0,0 0-1,-1 0 1,0 0 0,0 0-1,-1-1 1,0 0 0,-1 1-1,0-1 1,-1-1 0,-9 13 0,-11 10-44,-57 52 1,39-41 179,42-41-98,0 1 1,0 0-1,1 0 1,-1 0-1,0 1 1,1-1-1,0 0 0,-1 1 1,-1 4-1,3-7-14,0 0 0,0 1 1,0-1-1,0 1 0,0-1 0,0 1 0,0-1 0,0 1 0,0-1 0,0 0 0,0 1 0,0-1 0,1 1 1,-1-1-1,0 0 0,0 1 0,0-1 0,1 1 0,-1-1 0,0 0 0,0 1 0,1-1 0,-1 1 0,17 4-1,2-4-47,-1 0-1,1-2 0,0-1 0,0 0 1,-1-1-1,1-1 0,-1-1 0,23-9 1,1-5-74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5.016"/>
    </inkml:context>
    <inkml:brush xml:id="br0">
      <inkml:brushProperty name="width" value="0.05" units="cm"/>
      <inkml:brushProperty name="height" value="0.05" units="cm"/>
      <inkml:brushProperty name="color" value="#66CC00"/>
    </inkml:brush>
  </inkml:definitions>
  <inkml:trace contextRef="#ctx0" brushRef="#br0">434 1 13779,'-6'11'1608,"-10"11"-880,-7 4-271,-11 10 711,-5 4-168,-11 3-264,0 0-112,0-2-488,1-2-328,10-10-456,5-8 312,12-12 176,7-9-128,9-19-120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5.419"/>
    </inkml:context>
    <inkml:brush xml:id="br0">
      <inkml:brushProperty name="width" value="0.05" units="cm"/>
      <inkml:brushProperty name="height" value="0.05" units="cm"/>
      <inkml:brushProperty name="color" value="#66CC00"/>
    </inkml:brush>
  </inkml:definitions>
  <inkml:trace contextRef="#ctx0" brushRef="#br0">0 1 15403,'19'23'1289,"2"5"-921,5 4-128,7 4 400,3 1-328,3-1-200,1 0 80,-3-8-176,-3-3-32</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57.232"/>
    </inkml:context>
    <inkml:brush xml:id="br0">
      <inkml:brushProperty name="width" value="0.05" units="cm"/>
      <inkml:brushProperty name="height" value="0.05" units="cm"/>
      <inkml:brushProperty name="color" value="#66CC00"/>
    </inkml:brush>
  </inkml:definitions>
  <inkml:trace contextRef="#ctx0" brushRef="#br0">15 19 13715,'-2'-9'816,"1"5"-808,-1 0-16,1 4-176,1-2 72,-2 9 56,1 2 0,-5-3-40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6.276"/>
    </inkml:context>
    <inkml:brush xml:id="br0">
      <inkml:brushProperty name="width" value="0.05" units="cm"/>
      <inkml:brushProperty name="height" value="0.05" units="cm"/>
      <inkml:brushProperty name="color" value="#66CC00"/>
    </inkml:brush>
  </inkml:definitions>
  <inkml:trace contextRef="#ctx0" brushRef="#br0">1 0 15339,'0'27'995,"-1"-1"-115,2 0 0,0 0 0,1 0 0,10 42-1,-10-62-868,0 0-1,0 0 0,0-1 0,0 1 0,1-1 0,0 1 1,0-1-1,1 0 0,-1 0 0,1 0 0,0-1 0,1 1 1,-1-1-1,1 0 0,-1-1 0,1 1 0,0-1 0,1 1 1,-1-2-1,1 1 0,-1 0 0,1-1 0,0 0 0,0-1 1,8 2-1,-6-2-312,0 0 1,1-1-1,-1 0 1,1 0-1,-1-1 1,0 0-1,0-1 1,1 1-1,-1-2 1,0 1-1,0-1 1,-1 0-1,1-1 1,-1 0-1,1 0 1,-1-1-1,12-9 1,-9 5-202,0-1 0,0 1 0,-1-2 0,0 1 1,-1-1-1,0 0 0,-1-1 0,0 0 0,9-24 0,-27 60 1692,-2 0 0,0-1 0,-1-1 0,-2-1 0,-19 23 0,-11 14-257,37-44-802,-26 37-282,32-47 92,0 1 1,1 0-1,0-1 1,0 1-1,0 1 1,1-1-1,-1 0 1,0 8 0,2-12 47,0 0 0,0 0 0,0-1 0,0 1 0,0 0 0,0 0 0,1-1 0,-1 1 0,0 0 0,1-1 0,-1 1 0,0 0 0,1-1 0,-1 1 0,1 0 0,-1-1 0,1 1 0,-1-1 0,1 1 0,-1 0 0,1-1 0,-1 0 0,1 1 0,0-1 0,-1 1 0,1-1 0,0 0 1,0 1-1,-1-1 0,1 0 0,0 0 0,0 0 0,0 1 0,22-1-372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6.914"/>
    </inkml:context>
    <inkml:brush xml:id="br0">
      <inkml:brushProperty name="width" value="0.05" units="cm"/>
      <inkml:brushProperty name="height" value="0.05" units="cm"/>
      <inkml:brushProperty name="color" value="#66CC00"/>
    </inkml:brush>
  </inkml:definitions>
  <inkml:trace contextRef="#ctx0" brushRef="#br0">171 3 16556,'13'-3'2048,"-20"10"-379,-6 4-1126,-14 19-288,1 1 1,2 1-1,-22 39 0,42-66-233,-30 53-26,48-88-868,52-109-1843,-66 139 2707,0 0 0,0 0 0,-1-1 0,1 1 0,0 0 0,0 0 0,0 0 0,1 0-1,-1 0 1,0 0 0,0 0 0,0 0 0,0-1 0,0 1 0,0 0 0,0 0 0,0 0 0,0 0 0,0 0 0,0 0 0,0 0 0,0 0 0,0 0 0,0 0 0,0 0 0,0-1 0,0 1 0,1 0 0,-1 0 0,0 0-1,0 0 1,0 0 0,0 0 0,0 0 0,0 0 0,0 0 0,0 0 0,0 0 0,1 0 0,-1 0 0,0 0 0,0 0 0,0 0 0,0 0 0,0 0 0,0 0 0,0 0 0,0 0 0,1 0 0,-1 0 0,0 0-1,0 0 1,0 0 0,0 0 0,0 0 0,0 0 0,0 0 0,0 1 0,0-1 0,1 0 0,0 9-106,-1 11 140,-1 7 238,1 1-1,1-1 1,2 0 0,1 1-1,13 49 1,-16-68 67,-6-12-145,-5-14-168,-85-197 792,94 213-785,1 0 0,0 1 0,-1-1-1,1 0 1,0 1 0,0-1 0,-1 0-1,1 0 1,0 0 0,0 1-1,0-1 1,0 0 0,0 0 0,0 0-1,0 1 1,0-1 0,1 0 0,-1 0-1,1-1 1,-1 2-13,0-1 0,1 1 0,-1 0 0,1-1 0,-1 1-1,1 0 1,-1-1 0,1 1 0,-1 0 0,1 0 0,-1 0 0,1-1 0,-1 1 0,1 0 0,0 0-1,-1 0 1,1 0 0,-1 0 0,1 0 0,1 0 0,33 10-56,-30-8-28,32 9-176,0-1 0,1-2 0,45 4 1,-18-5-19</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7.299"/>
    </inkml:context>
    <inkml:brush xml:id="br0">
      <inkml:brushProperty name="width" value="0.05" units="cm"/>
      <inkml:brushProperty name="height" value="0.05" units="cm"/>
      <inkml:brushProperty name="color" value="#66CC00"/>
    </inkml:brush>
  </inkml:definitions>
  <inkml:trace contextRef="#ctx0" brushRef="#br0">0 9 15003,'15'12'1505,"12"-5"-1121,21-7-176,7 0 632,7-3-696,2 2-200,1-4 728,-5 0-520,-10-1-152,-11-1-16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47.670"/>
    </inkml:context>
    <inkml:brush xml:id="br0">
      <inkml:brushProperty name="width" value="0.05" units="cm"/>
      <inkml:brushProperty name="height" value="0.05" units="cm"/>
      <inkml:brushProperty name="color" value="#66CC00"/>
    </inkml:brush>
  </inkml:definitions>
  <inkml:trace contextRef="#ctx0" brushRef="#br0">1 0 12707,'17'0'1584,"14"2"-720,5-2-336,9 0 1489,3 4-1073,2-3-664,3 4-328,-1-2 240,-3 1-96,-8-4-240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58.398"/>
    </inkml:context>
    <inkml:brush xml:id="br0">
      <inkml:brushProperty name="width" value="0.05" units="cm"/>
      <inkml:brushProperty name="height" value="0.05" units="cm"/>
      <inkml:brushProperty name="color" value="#66CC00"/>
    </inkml:brush>
  </inkml:definitions>
  <inkml:trace contextRef="#ctx0" brushRef="#br0">5 635 14819,'0'0'46,"0"0"-1,0 0 0,-1 0 1,1 0-1,0 0 0,0 0 1,0 0-1,-1 0 0,1 0 1,0 0-1,0 0 0,0 0 1,0 0-1,-1-1 0,1 1 1,0 0-1,0 0 0,0 0 1,0 0-1,-1 0 0,1 0 1,0-1-1,0 1 0,0 0 1,0 0-1,0 0 0,0 0 1,-1-1-1,1 1 0,0 0 1,0 0-1,0 0 0,0-1 1,0 1-1,0 0 1,0 0-1,0 0 0,0-1 1,0 1-1,0 0 0,0 0 1,0-1-1,0 1 0,0 0 1,0 0-1,0 0 0,0 0 1,1-1-1,-1 1 0,0 0 1,0 0-1,7-14 68,-6 11 81,171-259 2441,17 14-2893,-158 208 316,-19 25-104,-5 5-65,1 0-1,16-15 1,-24 25 107,0 0 0,0 0 0,0 0 1,0 0-1,0 0 0,0 0 0,0 1 0,0-1 0,0 0 1,0 0-1,0 0 0,0 0 0,0 0 0,0 0 1,0 0-1,0 1 0,0-1 0,0 0 0,0 0 1,0 0-1,0 0 0,0 0 0,0 0 0,0 0 0,0 1 1,0-1-1,0 0 0,0 0 0,1 0 0,-1 0 1,0 0-1,0 0 0,0 0 0,0 0 0,0 0 0,0 0 1,0 0-1,0 1 0,0-1 0,1 0 0,-1 0 1,0 0-1,0 0 0,0 0 0,0 0 0,0 0 0,0 0 1,0 0-1,1 0 0,-1 0 0,0 0 0,0 0 1,0 0-1,0 0 0,0 0 0,0 0 0,1 0 0,-5 14-94,0 1-1,0 0 1,-2-1-1,-11 23 1,-1 3-36,-4 11-57,-66 175-16,76-188 133,2 0-1,1 0 1,2 1 0,-3 44-1,10-77 8,-1 1 0,1-1 0,0 1 0,0-1-1,1 1 1,0-1 0,0 1 0,1-1 0,0 0 0,4 11-1,2-8-126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4.877"/>
    </inkml:context>
    <inkml:brush xml:id="br0">
      <inkml:brushProperty name="width" value="0.05" units="cm"/>
      <inkml:brushProperty name="height" value="0.05" units="cm"/>
    </inkml:brush>
  </inkml:definitions>
  <inkml:trace contextRef="#ctx0" brushRef="#br0">220 0 13563,'-31'63'1938,"-40"60"1,36-65-1018,-31 71 1,63-123-908,0 1-1,1-1 1,0 0 0,0 1 0,1 0 0,-2 12-1,3-17-32,0-1 0,0 1-1,0 0 1,0-1-1,1 1 1,-1-1 0,1 1-1,-1-1 1,1 1-1,-1-1 1,1 1 0,0-1-1,0 1 1,0-1-1,0 0 1,0 0 0,0 1-1,0-1 1,0 0 0,0 0-1,0 0 1,1 0-1,-1 0 1,0 0 0,1-1-1,-1 1 1,1 0-1,-1-1 1,1 1 0,-1-1-1,1 1 1,-1-1-1,3 0 1,3 1-60,0-1 0,-1 0 0,1 0 0,0 0 0,-1-1 0,1 0 0,0 0 0,-1-1 0,0 0 0,1 0 0,-1-1 0,10-5 0,8-5-229,38-28 0,-52 33 235,63-46-426,63-42-460,-110 84 897,-25 12 67,-1 0 0,0-1-1,0 1 1,1 0 0,-1 0 0,0 0 0,1 0 0,-1 0 0,0 0-1,1-1 1,-1 1 0,0 0 0,1 0 0,-1 0 0,0 0 0,1 0 0,-1 0-1,0 0 1,1 0 0,-1 0 0,0 1 0,1-1 0,-1 0 0,0 0-1,1 0 1,-1 0 0,0 0 0,1 1 0,-1-1 0,0 0 0,0 0-1,1 0 1,-1 1 0,0-1 0,0 0 0,1 0 0,-1 1 0,0-1-1,0 0 1,0 1 0,0-1 0,1 0 0,-1 0 0,0 1 0,0-1-1,0 0 1,0 1 0,0-1 0,0 0 0,0 1 0,0-1 0,0 1 0,0-1-1,0 0 1,0 1 0,0-1 0,0 0 0,0 1 0,0-1 0,0 0-1,-1 1 1,1-1 0,0 0 0,0 0 0,-1 1 0,-3 9 206,-1 0 1,0 0-1,0-1 1,-10 12 0,10-13-51,-1 0 1,1 0 0,0 1-1,1-1 1,-1 1 0,-2 11 0,7-19-143,-1 0 0,1 0 0,0 1 0,-1-1 0,1 0 0,0 0 0,0 1 0,0-1 0,0 0 0,0 1 0,0-1 0,0 0 0,0 1 0,1-1 0,-1 0 0,1 0 0,-1 1 0,0-1 0,1 0 0,0 0 0,-1 0 0,1 0 0,0 1 0,0-1 0,1 1 0,0-1-9,0 1-1,0-1 1,0-1 0,0 1 0,1 0-1,-1 0 1,0-1 0,0 1-1,1-1 1,-1 0 0,0 0-1,0 0 1,4 0 0,8-2-55,-1 0 0,0 0 0,25-10 0,-9 1-94,1-2 0,-2 0 0,0-3 0,-1 0 0,0-1 0,31-28 0,-17 9-209,-2-1 0,63-79 0,-93 104 335,0-1 0,12-23 0,-25 37 332,-5 7-154,-21 35 499,1 2 0,-25 51 0,50-89-592,-48 97 833,45-87-816,0 1-1,1 0 0,1 1 0,-3 19 0,8-35-276,0 0 1,0 0-1,0 0 1,0 0-1,0-1 1,1 1-1,1 4 1,-8-16-2213,-3-6 1653,-1 0 0,0 1 0,-14-15 0,13 18 713,1-1-1,1 0 1,0-1-1,-9-18 1,17 30 71,1 0 1,-1 0 0,1 0-1,-1 0 1,1 0 0,-1-1-1,1 1 1,0 0 0,0 0-1,0 0 1,0 0 0,0-1-1,0 1 1,0 0 0,0 0-1,0 0 1,1-2 0,-1 2-5,0 1 1,1-1 0,-1 1-1,1-1 1,-1 1 0,1-1-1,-1 1 1,1-1 0,-1 1-1,1 0 1,-1-1 0,1 1-1,0 0 1,-1-1 0,1 1-1,0 0 1,-1 0-1,1 0 1,0 0 0,-1-1-1,2 1 1,5 0 174,0 1-1,-1 0 1,1 0 0,11 3-1,-9-2-155,153 36 757,-128-29-649</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58.801"/>
    </inkml:context>
    <inkml:brush xml:id="br0">
      <inkml:brushProperty name="width" value="0.05" units="cm"/>
      <inkml:brushProperty name="height" value="0.05" units="cm"/>
      <inkml:brushProperty name="color" value="#66CC00"/>
    </inkml:brush>
  </inkml:definitions>
  <inkml:trace contextRef="#ctx0" brushRef="#br0">198 2 13699,'0'-1'27,"-1"1"0,1 0-1,0 0 1,0 0 0,-1 0 0,1 0 0,0-1-1,0 1 1,-1 0 0,1 0 0,0 0 0,-1 0-1,1 0 1,0 0 0,-1 0 0,1 0 0,0 0 0,0 0-1,-1 0 1,1 0 0,0 0 0,-1 1 0,1-1-1,0 0 1,0 0 0,-1 0 0,1 0 0,0 0-1,0 1 1,-1-1 0,1 0 0,0 0 0,0 0 0,0 1-1,-1-1 1,1 0 0,-11 11-38,10-10 55,-15 17 70,2 1-1,0 0 1,-21 41 0,15-20-35,-17 49 1,6 11-50,28-90-16,1 0 0,1 0 0,0 0 1,0 0-1,1 0 0,0 0 0,0 0 0,3 11 0,-3-19 6,1 0 0,-1 0 0,1-1 0,0 1 0,-1 0 0,1-1 0,0 1 0,0-1 0,0 1 0,0-1 0,1 1 0,-1-1-1,0 0 1,0 0 0,1 1 0,-1-1 0,1 0 0,-1 0 0,1 0 0,-1-1 0,1 1 0,0 0 0,-1-1 0,1 1 0,0-1 0,0 1 0,-1-1 0,1 0-1,0 0 1,0 1 0,0-2 0,-1 1 0,1 0 0,2 0 0,4-2 60,-1 1-1,0-1 1,0 0-1,0 0 0,0-1 1,0 0-1,7-4 1,4-4 106,-1-1 0,-1 0 0,0-1 0,-1-1 0,0 0 0,-1-1 0,-1 0-1,0-1 1,-1-1 0,-1 0 0,-1-1 0,0 0 0,13-36 0,-20 48-153,-2 0 0,1-1-1,-1 1 1,0 0 0,0-1-1,-1 1 1,0-1 0,0 1 0,-1-1-1,1 1 1,-1 0 0,-1-1-1,1 1 1,-1 0 0,-3-6-1,4 8-56,-1 1-1,0-1 1,-1 1-1,1 0 0,0 0 1,-1 0-1,0 0 0,0 0 1,0 1-1,0-1 0,0 1 1,0 0-1,-1 0 0,1 0 1,-1 0-1,1 0 1,-1 1-1,0 0 0,0 0 1,0 0-1,1 0 0,-1 1 1,0-1-1,0 1 0,-5 0 1,4 0-75,0 0 0,0 1 0,1-1-1,-1 1 1,0 0 0,1 0 0,-1 1 0,0-1 0,1 1 0,-1 0 0,1 0 0,0 0 0,0 1 0,0 0 0,0 0-1,0 0 1,1 0 0,-1 0 0,1 1 0,0 0 0,0-1 0,0 1 0,0 0 0,1 0 0,0 1 0,-3 5 0,3 17-530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59.162"/>
    </inkml:context>
    <inkml:brush xml:id="br0">
      <inkml:brushProperty name="width" value="0.05" units="cm"/>
      <inkml:brushProperty name="height" value="0.05" units="cm"/>
      <inkml:brushProperty name="color" value="#66CC00"/>
    </inkml:brush>
  </inkml:definitions>
  <inkml:trace contextRef="#ctx0" brushRef="#br0">164 1 11178,'-24'29'1068,"1"2"-1,-31 53 0,44-64-792,0 1 0,1 0-1,2 0 1,0 1 0,-7 37 0,12-46-230,0-1 1,1 1 0,0 0 0,1-1-1,1 1 1,3 23 0,-3-33-39,-1 1 0,1-1 0,0 0 0,1 0 0,-1 0 1,0 0-1,1 0 0,0 0 0,0 0 0,0-1 0,0 1 0,0 0 1,0-1-1,1 0 0,-1 0 0,1 1 0,0-2 0,-1 1 0,1 0 1,0 0-1,0-1 0,0 0 0,0 1 0,0-1 0,1 0 0,-1-1 1,0 1-1,0 0 0,1-1 0,5 0 0,3 0 67,0-1 1,-1 0-1,1-1 0,-1-1 0,1 1 0,-1-2 0,0 0 1,0 0-1,0-1 0,-1 0 0,1 0 0,15-13 1,-9 5 153,-1 0 1,0-1-1,-1-1 1,0 0 0,-1-1-1,14-23 1,-21 28-77,0-1 0,0 0 1,-2 0-1,1 0 0,-1-1 0,-1 0 1,-1 0-1,0 0 0,2-16 0,-4 24-143,-1-1 0,1 0 0,-2 0 0,1 0 0,0 0 0,-1 1 0,0-1 0,0 0 0,-1 1-1,0-1 1,0 1 0,0-1 0,0 1 0,-1 0 0,0 0 0,0 0 0,-1 0 0,1 0 0,-1 1 0,0 0-1,0-1 1,0 2 0,-7-6 0,2 4 131,1 0-1,0 1 1,-1 0-1,0 1 1,0 0-1,0 0 1,-16-2-1,3 2-137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6.692"/>
    </inkml:context>
    <inkml:brush xml:id="br0">
      <inkml:brushProperty name="width" value="0.05" units="cm"/>
      <inkml:brushProperty name="height" value="0.05" units="cm"/>
      <inkml:brushProperty name="color" value="#66CC00"/>
    </inkml:brush>
  </inkml:definitions>
  <inkml:trace contextRef="#ctx0" brushRef="#br0">317 12 14283,'5'-2'340,"26"-6"646,-30 7-935,0 1 1,0 0-1,1 0 1,-1-1-1,0 1 1,0 0-1,0 0 1,1 0-1,-1 0 1,0 0-1,0 0 1,0 1-1,0-1 0,1 0 1,-1 1-1,0-1 1,0 0-1,0 1 1,2 1-1,-3-1 11,0-1 0,0 1-1,1 0 1,-1 0-1,0 0 1,-1 0 0,1-1-1,0 1 1,0 0 0,0 0-1,0 0 1,-1-1 0,1 1-1,0 0 1,-1 0 0,1-1-1,0 1 1,-1 0 0,1-1-1,-1 1 1,1 0-1,-1-1 1,0 1 0,0 0-1,-19 19 355,17-17-328,-33 31 21,-1-2 0,-2-2 0,0-1 0,-47 25 0,84-53-183,0 0 0,0 1-1,0-2 1,0 1 0,0 0 0,0 0-1,-1-1 1,1 1 0,0-1 0,0 0-1,-1 0 1,1 0 0,0 0 0,0 0 0,-1 0-1,1-1 1,0 1 0,0-1 0,-4 0-1,3-1-59,0 0 0,1 1 1,-1-1-1,1 0 0,0 0 0,-1-1 0,1 1 0,0 0 0,0-1 0,1 1 0,-1-1 0,-2-5 0,-3-7-732,2 0 0,0 0 0,0-1 0,-2-23 0,5 29 259,1-13 615,1 23 28,0-1 0,0 1 0,0-1 0,0 1-1,0 0 1,0-1 0,1 1 0,-1 0 0,0 0 0,0-1 0,0 1 0,1 0 0,-1-1-1,0 1 1,0 0 0,1 0 0,-1 0 0,0-1 0,1 1 0,-1 0 0,0 0 0,1 0-1,-1 0 1,0-1 0,1 1 0,-1 0 0,0 0 0,1 0 0,-1 0 0,0 0 0,1 0-1,-1 0 1,1 0 0,-1 0 0,0 0 0,1 0 0,-1 0 0,0 0 0,1 1 0,-1-1-1,0 0 1,1 0 0,-1 0 0,0 0 0,1 1 0,-1-1 0,0 0 0,0 0 0,1 0-1,-1 1 1,0-1 0,0 0 0,1 1 0,-1-1 0,0 1 0,88 74 3035,-62-56-2880,1-1-1,0 0 1,1-2-1,1-2 1,45 17-1,-29-18-211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7.390"/>
    </inkml:context>
    <inkml:brush xml:id="br0">
      <inkml:brushProperty name="width" value="0.05" units="cm"/>
      <inkml:brushProperty name="height" value="0.05" units="cm"/>
      <inkml:brushProperty name="color" value="#66CC00"/>
    </inkml:brush>
  </inkml:definitions>
  <inkml:trace contextRef="#ctx0" brushRef="#br0">342 0 15443,'0'2'85,"0"-1"0,0 1 0,0-1-1,0 1 1,0-1 0,-1 0 0,1 1-1,0-1 1,-1 1 0,1-1 0,-1 0-1,0 0 1,1 1 0,-1-1 0,0 0-1,0 0 1,0 0 0,0 1 0,0-1-1,0 0 1,0 0 0,-2 1 0,-1 3 192,-57 72 248,-95 162 0,138-206-671,-9 13-143,27-46 287,0 0 1,0 0-1,0-1 0,0 1 0,0 0 0,0 0 0,0 0 1,0 0-1,0 0 0,0-1 0,0 1 0,0 0 1,0 0-1,0 0 0,0 0 0,0 0 0,0-1 0,0 1 1,0 0-1,0 0 0,0 0 0,0 0 0,0 0 0,0-1 1,0 1-1,-1 0 0,1 0 0,0 0 0,0 0 1,0 0-1,0 0 0,0 0 0,0 0 0,-1 0 0,1 0 1,0-1-1,0 1 0,0 0 0,0 0 0,0 0 0,-1 0 1,1 0-1,0 0 0,0 0 0,0 0 0,0 0 1,0 0-1,-1 0 0,1 0 0,0 0 0,0 0 0,0 0 1,0 1-1,0-1 0,-1 0 0,1 0 0,0 0 0,0 0 1,0 0-1,0 0 0,0 0 0,0 0 0,0 0 0,-1 1 1,1-15-10,7-30-182,2 0 1,27-81-1,-36 125 191,0 0-1,0 0 1,0 0 0,0 0-1,1 0 1,-1 0-1,0 0 1,0 1-1,0-1 1,0 0-1,0 0 1,0 0-1,0 0 1,1 0-1,-1 0 1,0 0-1,0 0 1,0 0-1,0 0 1,0 0-1,0 0 1,1 0 0,-1 0-1,0 0 1,0 0-1,0 0 1,0 0-1,0 0 1,1 0-1,-1 0 1,0 0-1,0 0 1,0 0-1,0 0 1,0 0-1,0-1 1,0 1-1,1 0 1,-1 0-1,0 0 1,0 0-1,0 0 1,0 0 0,0 0-1,0 0 1,0 0-1,0-1 1,0 1-1,0 0 1,0 0-1,0 0 1,0 0-1,1 0 1,-1 0-1,0-1 1,0 1-1,0 0 1,0 0-1,3 20-44,-1 30 26,-1-31 20,-1 9-9,1-1 1,6 29 0,-6-49 35,0 0-1,1-1 1,0 1-1,0-1 1,0 0 0,1 1-1,0-1 1,1 0-1,-1 0 1,1-1-1,0 1 1,0-1 0,10 9-1,-14-14-20,0 0 0,0 1 1,0-1-1,0 0 0,0 0 0,0 0 0,0 1 1,0-1-1,0 0 0,0 0 0,1 0 0,-1 0 1,0 1-1,0-1 0,0 0 0,0 0 0,0 0 0,1 0 1,-1 0-1,0 0 0,0 1 0,0-1 0,1 0 1,-1 0-1,0 0 0,0 0 0,0 0 0,0 0 1,1 0-1,-1 0 0,0 0 0,0 0 0,0 0 0,1 0 1,-1 0-1,0 0 0,0 0 0,0 0 0,1 0 1,-1 0-1,0 0 0,0 0 0,0-1 0,1 1 1,-1 0-1,0 0 0,0 0 0,0 0 0,0 0 0,1-1 1,-5-12-242,-12-18-474,-135-235-1444,149 262 2301,0 0 0,0-1 0,0 1-1,0 0 1,-1-6 0,3 10-121,0-1 1,0 1-1,0-1 0,0 1 0,0 0 0,0-1 1,0 1-1,0-1 0,0 1 0,0 0 0,0-1 0,1 1 1,-1 0-1,0-1 0,0 1 0,0-1 0,0 1 1,1 0-1,-1-1 0,0 1 0,0 0 0,1-1 0,-1 1 1,0 0-1,1-1 0,0 1 5,0 0 0,0-1 0,0 1 0,0 0 0,0 0 0,0 0 0,0 0 0,0 0 1,0 0-1,0 0 0,0 0 0,0 0 0,0 1 0,0-1 0,1 1 0,18 6 164,0 1 0,-1 2 0,21 12 0,20 10-255,67 21-28,-60-26 15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7.809"/>
    </inkml:context>
    <inkml:brush xml:id="br0">
      <inkml:brushProperty name="width" value="0.05" units="cm"/>
      <inkml:brushProperty name="height" value="0.05" units="cm"/>
      <inkml:brushProperty name="color" value="#66CC00"/>
    </inkml:brush>
  </inkml:definitions>
  <inkml:trace contextRef="#ctx0" brushRef="#br0">3 1 5833,'-3'1'9122,"15"1"-7762,16-1-983,21 1-153,9 0 560,6 1-408,3 0-56,-1 0-416,-4 0-304,-10-3 328,-7 1-64,-12 2-96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0:28.354"/>
    </inkml:context>
    <inkml:brush xml:id="br0">
      <inkml:brushProperty name="width" value="0.05" units="cm"/>
      <inkml:brushProperty name="height" value="0.05" units="cm"/>
      <inkml:brushProperty name="color" value="#66CC00"/>
    </inkml:brush>
  </inkml:definitions>
  <inkml:trace contextRef="#ctx0" brushRef="#br0">1 25 17348,'36'2'1528,"11"-2"-1096,5-3-160,6-3 264,3 0-408,-4 2 144,-1 0-120,-12 1-200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39.766"/>
    </inkml:context>
    <inkml:brush xml:id="br0">
      <inkml:brushProperty name="width" value="0.05" units="cm"/>
      <inkml:brushProperty name="height" value="0.05" units="cm"/>
      <inkml:brushProperty name="color" value="#66CC00"/>
    </inkml:brush>
  </inkml:definitions>
  <inkml:trace contextRef="#ctx0" brushRef="#br0">266 24 14571,'4'-19'1139,"-4"14"-415,-5 13-96,-10 25-414,2 1 0,2-1 0,-14 67 0,25-98-216,0 0-1,-1-1 0,1 1 0,0 0 1,0 0-1,0 0 0,0-1 0,1 1 1,-1 0-1,0 0 0,1 0 0,-1-1 1,1 1-1,0 0 0,-1-1 0,1 1 0,0 0 1,0-1-1,0 1 0,0-1 0,0 0 1,1 1-1,-1-1 0,0 0 0,1 0 1,-1 0-1,1 1 0,-1-1 0,1-1 0,-1 1 1,1 0-1,2 1 0,6 0-11,-1 1 0,1-1 0,0-1 0,-1 0 0,12 0 0,1 0-16,4 1-15,-3 0-6,1 1-1,34 7 1,-53-8 39,0-1-1,0 0 1,0 1-1,0 0 0,0 0 1,-1 1-1,1-1 1,-1 1-1,0 0 0,0 0 1,0 0-1,0 1 1,0-1-1,-1 1 0,1 0 1,-1 0-1,4 6 1,-6-7 14,0 0 0,0 0 1,-1 0-1,1 0 0,-1 0 1,1 0-1,-1 0 0,0 0 1,0 0-1,0 0 1,0 0-1,-1 0 0,1 1 1,-1-1-1,0-1 0,0 1 1,0 0-1,0 0 0,-1 0 1,1 0-1,-1-1 0,1 1 1,-1-1-1,-4 5 0,-4 4 123,0 0-1,0-1 0,-23 16 1,8-8 133,0-1 1,-2-1-1,1-2 1,-2 0-1,0-2 1,-1-1-1,0-1 0,0-2 1,-51 8-1,73-15-219,-1 0-1,1-1 0,0 0 1,-1-1-1,1 1 0,0-1 1,0-1-1,0 1 0,0-1 1,-9-4-1,13 5-72,1-1 0,-1 1 0,1-1 0,-1 1 0,1-1 0,0 0 1,0 0-1,0 0 0,0 0 0,0-1 0,0 1 0,1 0 0,-1-1 0,1 1 0,0-1 0,0 0 0,0 1 0,0-1 0,0 0 0,0 0 0,1 1 0,-1-1 0,1 0 0,0 0 0,0 0 0,0 0 0,0 0 1,1-3-1,3-16-173,4 0-56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40.166"/>
    </inkml:context>
    <inkml:brush xml:id="br0">
      <inkml:brushProperty name="width" value="0.05" units="cm"/>
      <inkml:brushProperty name="height" value="0.05" units="cm"/>
      <inkml:brushProperty name="color" value="#66CC00"/>
    </inkml:brush>
  </inkml:definitions>
  <inkml:trace contextRef="#ctx0" brushRef="#br0">0 102 15027,'6'0'1272,"8"-8"-863,2-5-153,13-1 472,5-4-152,4 3-152,5-1-136,0 6-168,-2 3-120,-4 10-360,-2 7-232,-7 4 472,-2-1-88,-3-6-104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1:40.683"/>
    </inkml:context>
    <inkml:brush xml:id="br0">
      <inkml:brushProperty name="width" value="0.05" units="cm"/>
      <inkml:brushProperty name="height" value="0.05" units="cm"/>
      <inkml:brushProperty name="color" value="#66CC00"/>
    </inkml:brush>
  </inkml:definitions>
  <inkml:trace contextRef="#ctx0" brushRef="#br0">257 1 12299,'-1'2'269,"0"0"1,0 1-1,0-1 1,-1 0 0,1 0-1,-1 0 1,1 0-1,-1 0 1,0-1 0,0 1-1,0 0 1,0-1-1,-4 3 1,-15 13 1169,-5 18-1329,2 1 0,1 0 0,1 2 0,3 0 0,-27 72 0,32-72-120,-13 61 0,24-86 6,1 1-1,0-1 1,1 0-1,1 1 1,0-1-1,1 1 1,0-1-1,5 21 1,-5-30 14,0 0 1,0 0-1,1 0 0,-1 0 1,1-1-1,0 1 0,0-1 1,0 1-1,1-1 1,-1 0-1,1 0 0,0 0 1,0 0-1,0 0 0,0 0 1,0-1-1,1 0 1,-1 0-1,1 0 0,-1 0 1,1 0-1,0-1 0,0 1 1,0-1-1,0 0 1,0 0-1,0-1 0,0 1 1,0-1-1,0 0 0,5 0 1,2-1 54,1 0 1,-1-1-1,1-1 0,-1 0 1,0 0-1,0-1 0,0-1 1,0 0-1,15-10 0,-2 0 153,-2-1 1,0-2-1,0 0 0,-2-1 0,0-1 0,25-35 0,-33 39-56,0-1-1,-2 0 1,0 0 0,-1-1-1,-1-1 1,0 0 0,-2 0-1,0 0 1,5-38 0,-10 49-136,0-1-1,-1 0 1,0 1 0,-1-1 0,0 1-1,0-1 1,-1 1 0,0-1 0,-1 1 0,1 0-1,-2 0 1,1 0 0,-9-13 0,9 16-17,0 1 0,0 0 1,0 0-1,-1 1 1,1-1-1,-1 1 1,0 0-1,0 0 0,0 0 1,-1 0-1,1 1 1,-1 0-1,1 0 0,-1 0 1,0 0-1,0 1 1,0-1-1,0 1 0,0 1 1,0-1-1,0 1 1,0 0-1,0 0 0,-7 1 1,8-1-5,1 0 0,0 1 0,0-1 0,-1 1 0,1 0 0,0 0 0,0 0 0,0 0 0,0 0 1,0 1-1,0 0 0,1-1 0,-1 1 0,-3 2 0,-4 13-97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5.205"/>
    </inkml:context>
    <inkml:brush xml:id="br0">
      <inkml:brushProperty name="width" value="0.05" units="cm"/>
      <inkml:brushProperty name="height" value="0.05" units="cm"/>
      <inkml:brushProperty name="color" value="#66CC00"/>
    </inkml:brush>
  </inkml:definitions>
  <inkml:trace contextRef="#ctx0" brushRef="#br0">160 23 11458,'0'-1'167,"0"0"-1,1 0 0,-1 0 0,1-1 1,-1 1-1,1 0 0,-1 0 0,1 0 1,0 0-1,0 0 0,-1 0 0,1 0 1,0 0-1,0 0 0,0 1 0,0-1 1,0 0-1,0 1 0,0-1 0,0 0 1,0 1-1,1-1 0,-1 1 0,0 0 0,2-1 1,-3 3-39,0 0 1,0 0-1,0 0 0,0 0 1,-1 0-1,1 1 1,0-1-1,-1 0 1,-1 2-1,-18 51 125,-3-2 1,-2-1-1,-50 79 1,69-122-296,5-6-21,0-1 1,-1 1-1,1-1 0,-1 0 1,0 1-1,0-1 0,0 0 1,0 0-1,0 0 0,-4 3 1,6-5 45,-1 0 1,1 0 0,0 0-1,0 0 1,0 0 0,-1 0 0,1 0-1,0 0 1,0 0 0,-1 0-1,1 0 1,0 0 0,0 0-1,0 0 1,-1 0 0,1 0-1,0-1 1,0 1 0,0 0-1,0 0 1,-1 0 0,1 0 0,0 0-1,0 0 1,0-1 0,0 1-1,0 0 1,-1 0 0,1 0-1,0 0 1,0-1 0,0 1-1,0 0 1,0 0 0,0 0 0,0 0-1,0-1 1,0 1 0,0 0-1,0 0 1,0-1 0,0 1-1,0 0 1,0 0 0,0 0-1,0-1 1,0 1 0,0 0 0,0 0-1,0 0 1,0-1 0,0 1-1,0 0 1,0 0 0,0 0-1,0 0 1,1-1 0,-1 1-1,0 0 1,0 0 0,5-21-158,-4 18 69,7-26-278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5.837"/>
    </inkml:context>
    <inkml:brush xml:id="br0">
      <inkml:brushProperty name="width" value="0.05" units="cm"/>
      <inkml:brushProperty name="height" value="0.05" units="cm"/>
    </inkml:brush>
  </inkml:definitions>
  <inkml:trace contextRef="#ctx0" brushRef="#br0">442 10 13371,'10'-8'1384,"-13"7"-91,-21 12 80,6 0-964,1 0 1,1 2-1,0 0 0,-15 16 1,-54 65 254,76-84-601,-38 46 201,-43 66-1,75-98-205,1 0 0,1 1 0,1 0 0,1 1 0,-14 50 0,24-70-71,-1 0 0,1-1 1,1 1-1,-1 0 0,1-1 0,0 1 1,0 0-1,1 0 0,-1-1 1,1 1-1,1 0 0,-1-1 0,1 1 1,3 7-1,-2-9-42,-1 0-1,1 0 1,0 0 0,1-1-1,-1 1 1,1-1 0,-1 1-1,1-1 1,0 0 0,0-1-1,1 1 1,-1-1 0,0 0-1,1 0 1,-1 0 0,1-1-1,5 2 1,15 2-114,-1-1-1,50 2 1,-5-7-194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5.609"/>
    </inkml:context>
    <inkml:brush xml:id="br0">
      <inkml:brushProperty name="width" value="0.05" units="cm"/>
      <inkml:brushProperty name="height" value="0.05" units="cm"/>
      <inkml:brushProperty name="color" value="#66CC00"/>
    </inkml:brush>
  </inkml:definitions>
  <inkml:trace contextRef="#ctx0" brushRef="#br0">1 0 13115,'3'43'2863,"20"82"-2820,-9-58-66,37 142-764,-68-232-801,4 3 1248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5.952"/>
    </inkml:context>
    <inkml:brush xml:id="br0">
      <inkml:brushProperty name="width" value="0.05" units="cm"/>
      <inkml:brushProperty name="height" value="0.05" units="cm"/>
      <inkml:brushProperty name="color" value="#66CC00"/>
    </inkml:brush>
  </inkml:definitions>
  <inkml:trace contextRef="#ctx0" brushRef="#br0">5 0 10642,'-4'6'1105,"4"3"-601,0-5-152,7 0 936,0-2-584,6-1-48,3-1 32,-2 2-39,2-2-97,1 1-104,2 3-88,-3 4-384,-2-3-368,0 1 392,-2-6-120,-1-14-112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6.456"/>
    </inkml:context>
    <inkml:brush xml:id="br0">
      <inkml:brushProperty name="width" value="0.05" units="cm"/>
      <inkml:brushProperty name="height" value="0.05" units="cm"/>
      <inkml:brushProperty name="color" value="#66CC00"/>
    </inkml:brush>
  </inkml:definitions>
  <inkml:trace contextRef="#ctx0" brushRef="#br0">255 1 13475,'0'6'1064,"-9"8"-816,-1 5-104,-6 8 208,-1 3-56,-6 9 16,-3 2-40,-4 1-88,3-1-15,3-8-1,1-1-8,3-12-72,4-1-88,4-12-192,11-7-144,1-13 279,10-10-103,9-13-80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6.839"/>
    </inkml:context>
    <inkml:brush xml:id="br0">
      <inkml:brushProperty name="width" value="0.05" units="cm"/>
      <inkml:brushProperty name="height" value="0.05" units="cm"/>
      <inkml:brushProperty name="color" value="#66CC00"/>
    </inkml:brush>
  </inkml:definitions>
  <inkml:trace contextRef="#ctx0" brushRef="#br0">86 1 10778,'2'7'1313,"-2"10"-721,0 3-240,-2 6 1328,-1 3-1152,3 4-144,0-2-56,2 4-184,2 1-88,2-6-56,1 1-24,0-1-80,0-1-80,0-5-288,1-1 384,-3-6-40,0-4-56</inkml:trace>
  <inkml:trace contextRef="#ctx0" brushRef="#br0" timeOffset="1">0 256 13963,'3'17'1056,"13"-5"-824,4 1-80,4-2 88,4-4 208,-3-11-256,1-8 1,-2-12-81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7.985"/>
    </inkml:context>
    <inkml:brush xml:id="br0">
      <inkml:brushProperty name="width" value="0.05" units="cm"/>
      <inkml:brushProperty name="height" value="0.05" units="cm"/>
      <inkml:brushProperty name="color" value="#66CC00"/>
    </inkml:brush>
  </inkml:definitions>
  <inkml:trace contextRef="#ctx0" brushRef="#br0">18 1 12491,'-15'6'1224,"13"-1"-696,13 2-200,9-5 1088,13 1-815,13 0-177,7-1-80,6 3-136,1 1-112,-1-4-344,-6 3-144,-10-2-1489,-10-3 1633,-18-3-264,-7-4-192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8.379"/>
    </inkml:context>
    <inkml:brush xml:id="br0">
      <inkml:brushProperty name="width" value="0.05" units="cm"/>
      <inkml:brushProperty name="height" value="0.05" units="cm"/>
      <inkml:brushProperty name="color" value="#66CC00"/>
    </inkml:brush>
  </inkml:definitions>
  <inkml:trace contextRef="#ctx0" brushRef="#br0">1 1 12371,'10'20'1368,"11"-7"-896,12-9-152,7 0 1160,15-1-1128,5 0-47,10-2-241,8 1-417,2-2 386,-5-5-90,-8-15-143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8.732"/>
    </inkml:context>
    <inkml:brush xml:id="br0">
      <inkml:brushProperty name="width" value="0.05" units="cm"/>
      <inkml:brushProperty name="height" value="0.05" units="cm"/>
      <inkml:brushProperty name="color" value="#66CC00"/>
    </inkml:brush>
  </inkml:definitions>
  <inkml:trace contextRef="#ctx0" brushRef="#br0">114 8 14315,'23'-3'188,"-1"0"0,1 2 1,-1 0-1,1 2 0,0 1 0,-1 0 0,0 2 0,1 0 1,36 13-1,-54-15-179,0 0 0,0 1 0,1-1 0,-1 1 1,-1 0-1,1 1 0,0-1 0,-1 1 0,0 0 0,0 0 1,5 6-1,-7-7-5,1 1 0,-1 0 0,0 0 0,0 0 0,0 0 1,-1 0-1,0 1 0,0-1 0,0 0 0,0 1 0,0-1 0,-1 1 0,0-1 1,0 1-1,-1 4 0,-1 6 5,-1-1 0,0 1 0,-1-1-1,-1 1 1,-1-1 0,0-1 0,0 1 0,-1-1 0,-14 19 0,-11 11 21,-49 51 1,62-74-24,8-7-6,-33 37-93,-2-2 1,-78 61 0,90-86 37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9.467"/>
    </inkml:context>
    <inkml:brush xml:id="br0">
      <inkml:brushProperty name="width" value="0.05" units="cm"/>
      <inkml:brushProperty name="height" value="0.05" units="cm"/>
      <inkml:brushProperty name="color" value="#66CC00"/>
    </inkml:brush>
  </inkml:definitions>
  <inkml:trace contextRef="#ctx0" brushRef="#br0">8 1 13291,'-7'7'1208,"7"7"-736,1 2-144,8 7 528,5 2-231,8 6-161,-1 3-48,6-1-144,3 2-128,0-7-176,2 0-96,-3-10-224,-2 0-128,-1-14-729,2-4-1023,0-13 1768,0-7-320,7-10-161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09.868"/>
    </inkml:context>
    <inkml:brush xml:id="br0">
      <inkml:brushProperty name="width" value="0.05" units="cm"/>
      <inkml:brushProperty name="height" value="0.05" units="cm"/>
      <inkml:brushProperty name="color" value="#66CC00"/>
    </inkml:brush>
  </inkml:definitions>
  <inkml:trace contextRef="#ctx0" brushRef="#br0">292 0 15011,'-12'16'1104,"-8"11"-815,-4 12-113,-5 14 280,-2 7-112,-1 7-112,4 2-24,2 0-96,1-5-112,5-6-256,3-9-144,6-18 832,2-7-480,5-9-40,1-7-24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0.255"/>
    </inkml:context>
    <inkml:brush xml:id="br0">
      <inkml:brushProperty name="width" value="0.05" units="cm"/>
      <inkml:brushProperty name="height" value="0.05" units="cm"/>
      <inkml:brushProperty name="color" value="#66CC00"/>
    </inkml:brush>
  </inkml:definitions>
  <inkml:trace contextRef="#ctx0" brushRef="#br0">106 1 14283,'-6'28'1176,"-4"11"-864,-3 5-128,0 7 273,0 2-73,0-3-88,3-4-96,2-5-288,2-5-176,3-7-288,0-9-233,2-19 585,-4 1-160,4-17-104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6.327"/>
    </inkml:context>
    <inkml:brush xml:id="br0">
      <inkml:brushProperty name="width" value="0.05" units="cm"/>
      <inkml:brushProperty name="height" value="0.05" units="cm"/>
    </inkml:brush>
  </inkml:definitions>
  <inkml:trace contextRef="#ctx0" brushRef="#br0">103 114 14547,'-33'71'4392,"-12"27"-3575,39-84-734,1 1-1,0 0 0,-3 17 1,8-31-79,0 1 0,-1-1 0,1 0 0,0 0 1,0 1-1,0-1 0,0 0 0,0 0 1,0 0-1,1 1 0,-1-1 0,0 0 0,1 0 1,-1 0-1,0 1 0,1-1 0,0 0 1,-1 0-1,1 0 0,0 0 0,-1 0 0,1 0 1,0 0-1,1 1 0,0-1-7,-1-1 0,1 1 0,0 0 0,0 0 0,0-1 0,0 1 0,0-1 0,0 1 0,0-1 0,0 0 0,0 0 0,0 0 0,3-1 0,7 0-82,1-2 1,-1 0-1,22-8 1,-4-1-171,0-2 0,0-1 1,-2-1-1,33-24 0,-19 8-456,70-69 1,-93 82 431,17-23-1,-32 36 249,1-1 0,-1 1-1,0-1 1,0 0-1,-1 0 1,0 0 0,4-15-1,-7 21 40,0 0 1,0 0-1,1 1 0,-1-1 0,0 0 0,0 0 0,0 0 1,0 1-1,0-1 0,0 0 0,0 0 0,0 0 1,0 1-1,0-1 0,-1 0 0,1 0 0,-1 0 0,1 1 3,0 0-1,0-1 1,-1 1-1,1 0 0,0 0 1,-1 0-1,1 0 1,0 0-1,-1 0 1,1 0-1,0 0 0,-1 0 1,1 1-1,0-1 1,-1 0-1,1 0 0,0 0 1,-1 0-1,1 0 1,0 0-1,0 1 0,-1-1 1,1 0-1,0 0 1,0 0-1,-1 1 0,1-1 1,-23 25 562,-8 16 61,2 1 0,2 2 0,3 0 0,-32 77 0,54-116-567,0 1-105,-1-1-1,1 1 1,1 0 0,-1 0-1,0 11 1,2-16 11,0 1-1,0-1 1,0 1-1,0-1 1,0 0 0,1 1-1,-1-1 1,1 0 0,-1 0-1,1 1 1,-1-1-1,1 0 1,0 0 0,0 1-1,-1-1 1,1 0-1,0 0 1,0 0 0,0 0-1,0 0 1,0-1 0,0 1-1,1 0 1,-1 0-1,0-1 1,0 1 0,1-1-1,-1 1 1,0-1 0,2 1-1,25 5-219,2-2-58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0.599"/>
    </inkml:context>
    <inkml:brush xml:id="br0">
      <inkml:brushProperty name="width" value="0.05" units="cm"/>
      <inkml:brushProperty name="height" value="0.05" units="cm"/>
      <inkml:brushProperty name="color" value="#66CC00"/>
    </inkml:brush>
  </inkml:definitions>
  <inkml:trace contextRef="#ctx0" brushRef="#br0">127 72 14635,'1'-4'137,"1"0"1,-1 0-1,1 0 0,0 0 1,1 0-1,-1 0 0,1 1 0,-1-1 1,1 1-1,0 0 0,0 0 1,1 0-1,-1 0 0,1 1 0,-1-1 1,1 1-1,0 0 0,0 0 1,7-3-1,-5 4-11,0-1 1,0 1-1,0 1 1,0-1-1,0 1 1,0 0-1,0 0 1,0 1-1,0 0 1,0 0 0,0 0-1,0 1 1,11 4-1,0 1 137,29 16 1,-42-21-246,-1 1 1,1-1 0,0 1 0,-1-1 0,0 1 0,1 0 0,-1 0 0,0 0 0,-1 1-1,1-1 1,-1 1 0,1 0 0,2 6 0,-5-9-20,1 1 1,-1 0-1,0-1 0,0 1 1,0 0-1,0-1 1,0 1-1,-1-1 0,1 1 1,0 0-1,-1-1 1,1 1-1,-1-1 0,0 1 1,1-1-1,-1 1 0,0-1 1,0 0-1,0 1 1,0-1-1,0 0 0,0 0 1,0 1-1,0-1 1,-1 0-1,1 0 0,-2 1 1,-5 3-5,-1 0 1,1 0-1,-13 5 1,14-7 3,-17 6-15,18-7-7,0 0-1,0 0 1,1 0-1,-1 1 0,1 0 1,0 0-1,-7 5 1,12-8 17,0 0-1,0 1 1,0-1 0,-1 0-1,1 1 1,0-1 0,0 0 0,0 0-1,0 1 1,0-1 0,0 0-1,0 1 1,0-1 0,0 0 0,0 1-1,0-1 1,0 0 0,0 1-1,0-1 1,0 0 0,0 1 0,0-1-1,0 0 1,0 1 0,0-1-1,1 0 1,-1 0 0,0 1 0,0-1-1,0 0 1,1 0 0,-1 1-1,0-1 1,0 0 0,0 0 0,1 0-1,-1 1 1,0-1 0,1 0-1,-1 0 1,0 0 0,0 0 0,1 1-1,-1-1 1,0 0 0,1 0-1,-1 0 1,0 0 0,1 0 0,-1 0-1,21 6-157,-19-5 126,8 2-34,23 5-156,36 16 0,-61-20 193,1-1 0,-1 2 0,0-1 1,0 1-1,-1 0 0,1 1 0,-1 0 0,0 0 1,8 10-1,-13-13 51,0 0 1,0 0-1,0 0 1,0 1-1,-1-1 1,1 0-1,-1 1 1,0-1-1,0 1 1,0 0-1,-1-1 0,1 1 1,-1 0-1,0-1 1,0 1-1,0 0 1,0-1-1,-1 1 1,1 0-1,-1-1 1,0 1-1,0-1 1,-1 1-1,1-1 0,-1 0 1,0 1-1,-3 5 1,-4 4 175,-1-1 1,0 0 0,0-1-1,-1 0 1,-16 13-1,7-8 144,0-1 1,-1-1-1,-1-1 0,-39 18 0,49-26-305,0-1-1,0 1 1,0-2-1,-1 0 1,1 0-1,-1-1 1,1-1-1,-1 0 1,0-1-1,1 0 1,-17-3-1,24 2-95,1 0 0,-1 0 0,0-1 0,1 1 0,0-1 0,-1 0-1,1 0 1,0-1 0,0 1 0,0-1 0,1 0 0,-1 0 0,1-1-1,-1 1 1,1 0 0,0-1 0,1 0 0,-1 0 0,0 0 0,1 0-1,0 0 1,0 0 0,0-1 0,1 1 0,-1-1 0,1 1 0,0-1-1,1 0 1,-1 1 0,1-1 0,0-6 0,7-32-486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1.083"/>
    </inkml:context>
    <inkml:brush xml:id="br0">
      <inkml:brushProperty name="width" value="0.05" units="cm"/>
      <inkml:brushProperty name="height" value="0.05" units="cm"/>
      <inkml:brushProperty name="color" value="#66CC00"/>
    </inkml:brush>
  </inkml:definitions>
  <inkml:trace contextRef="#ctx0" brushRef="#br0">180 3 17500,'2'-1'158,"7"-1"918,-10 17-603,-9 48-223,-4 1 0,-3-2 0,-39 99 0,44-141-199,4-14-26,8-6-29,0 0 0,-1 0-1,1 0 1,0 0 0,-1-1 0,1 1 0,0 0 0,0 0 0,0 0 0,-1 0 0,1-1 0,0 1 0,0 0 0,-1 0 0,1-1 0,0 1-1,0 0 1,0 0 0,0-1 0,0 1 0,0 0 0,-1-1 0,1 1 0,0 0 0,0 0 0,0-1 0,0 1 0,0 0 0,0-1 0,0 1-1,0 0 1,0-1 0,0-19-466,1 0-1,0-1 0,1 1 0,1 0 0,9-26 1,-3 18-336,-9 28 793,0 0 0,0 0 0,0-1 0,1 1 0,-1 0 1,0 0-1,0 0 0,0-1 0,0 1 0,0 0 0,1 0 0,-1 0 0,0 0 0,0 0 1,0-1-1,1 1 0,-1 0 0,0 0 0,0 0 0,0 0 0,1 0 0,-1 0 0,0 0 1,0 0-1,0 0 0,1 0 0,-1 0 0,0 0 0,0 0 0,1 0 0,-1 0 0,0 0 0,1 0 1,5 13-215,11 52 126,22 71-45,-33-117 399,2-1 0,0 0 0,1 0 0,23 33 1,-85-111 1594,18 24-1935,1-4-156,1-1 0,-35-58 0,63 87 323,5 12-77,0-1 0,1 1 0,-1 0 0,0 0 0,0 0 1,0 0-1,0 0 0,0 0 0,0-1 0,0 1 0,0 0 0,0 0 0,0 0 0,0 0 0,1 0 0,-1 0 0,0 0 0,0 0 0,0-1 0,0 1 0,0 0 0,0 0 0,1 0 0,-1 0 0,0 0 0,0 0 0,0 0 0,0 0 0,0 0 0,1 0 0,-1 0 0,0 0 0,0 0 0,0 0 0,0 0 0,1 0 0,-1 0 0,0 0 0,0 0 0,0 0 0,0 0 0,23 11 127,-19-9-155,38 19-203,1-2 0,68 21 0,-42-21 100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1.499"/>
    </inkml:context>
    <inkml:brush xml:id="br0">
      <inkml:brushProperty name="width" value="0.05" units="cm"/>
      <inkml:brushProperty name="height" value="0.05" units="cm"/>
      <inkml:brushProperty name="color" value="#66CC00"/>
    </inkml:brush>
  </inkml:definitions>
  <inkml:trace contextRef="#ctx0" brushRef="#br0">1 55 16428,'8'8'1520,"8"-6"-1144,7-4-160,7-1 472,6-4-520,4-2-208,2 0-208,-4-1 304,-8-3-160,-5 2-136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1.860"/>
    </inkml:context>
    <inkml:brush xml:id="br0">
      <inkml:brushProperty name="width" value="0.05" units="cm"/>
      <inkml:brushProperty name="height" value="0.05" units="cm"/>
      <inkml:brushProperty name="color" value="#66CC00"/>
    </inkml:brush>
  </inkml:definitions>
  <inkml:trace contextRef="#ctx0" brushRef="#br0">0 1 11634,'3'7'1705,"13"0"-969,13-4-320,7-3 1873,7 0-1785,2 0-200,6-4-328,-3 2 192,-7 2-184,-9 0-80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2.244"/>
    </inkml:context>
    <inkml:brush xml:id="br0">
      <inkml:brushProperty name="width" value="0.05" units="cm"/>
      <inkml:brushProperty name="height" value="0.05" units="cm"/>
      <inkml:brushProperty name="color" value="#66CC00"/>
    </inkml:brush>
  </inkml:definitions>
  <inkml:trace contextRef="#ctx0" brushRef="#br0">60 47 14203,'6'-5'333,"1"1"0,-1 0 1,1 0-1,0 0 0,1 1 0,-1 0 0,1 0 1,-1 1-1,1 0 0,12-1 0,13-1 516,39 1-1,-49 3-371,-6-1-242,-6 0-102,0 1 0,0-1 0,1 2 0,-1 0 0,0 0 0,0 1-1,0 0 1,-1 1 0,15 5 0,-23-7-123,0 0 1,-1 0-1,1 0 1,0 0-1,0 1 1,-1-1-1,1 0 1,-1 1-1,1-1 1,-1 1-1,0 0 1,1-1-1,-1 1 1,0 0-1,0 0 1,0 0-1,0 0 1,-1 0-1,1 0 1,0 0-1,-1 0 1,0 0-1,1 0 1,-1 0-1,0 0 1,0 0-1,0 0 1,0 0-1,0 1 1,-1-1-1,1 0 1,-1 0-1,1 0 1,-1 0-1,-1 3 1,-3 5-9,0 1 1,-1-1-1,0 0 1,0 0 0,-11 12-1,-31 33-178,-2-1 0,-3-3-1,-76 57 1,115-94-73,14-14 238,-1 0 1,1 0 0,0 0-1,0 0 1,0 1 0,0-1-1,0 0 1,0 0 0,0 0-1,0 0 1,0 0 0,0 0-1,0 1 1,0-1 0,0 0-1,0 0 1,0 0 0,-1 0-1,1 0 1,1 1 0,-1-1-1,0 0 1,0 0 0,0 0-1,0 0 1,0 0 0,0 1-1,0-1 1,0 0 0,0 0 0,0 0-1,0 0 1,0 0 0,0 0-1,0 1 1,0-1 0,0 0-1,1 0 1,-1 0 0,0 0-1,0 0 1,0 0 0,0 0-1,0 0 1,0 0 0,1 0-1,-1 0 1,0 1 0,0-1-1,30-3-941,-20 2 891,30-5-607,0 2-1,42 1 1,-71 3 557,1 1 1,-1 0-1,1 1 0,-1 0 0,1 1 0,-1 0 1,0 1-1,0 0 0,-1 1 0,1 0 1,18 12-1,-27-16 119,0 1 0,0-1 0,0 1 1,0-1-1,-1 1 0,1 0 0,0 0 0,-1 0 1,1 0-1,-1 0 0,0 0 0,0 0 1,0 0-1,0 1 0,0-1 0,0 0 0,0 1 1,-1-1-1,1 0 0,-1 1 0,0-1 0,0 1 1,0-1-1,0 1 0,0-1 0,0 0 1,-1 1-1,0 3 0,-1-2 70,1 0 0,-1 0 0,0-1 0,-1 1 0,1 0 0,-1-1 0,1 0 0,-1 0 0,0 1 0,0-2 0,-1 1 0,1 0 0,-1-1 0,1 1-1,-5 1 1,-14 7 450,-2-1-1,1-2 0,-1 0 0,0-1 1,-40 5-1,32-7-50,-1-2 1,0-2-1,-56-4 1,83 2-539,1 1 0,0-1 0,-1-1 1,1 1-1,0-1 0,0 0 1,-7-3-1,11 4 37,-1 0 1,1 0-1,0 1 1,0-1-1,-1 0 1,1 0-1,0 0 1,0 0-1,0-1 0,0 1 1,0 0-1,1 0 1,-1 0-1,0-1 1,0 1-1,1-1 1,-1 1-1,1 0 0,-1-1 1,1 1-1,0-1 1,0 1-1,-1-1 1,1 1-1,0-1 0,0 1 1,0-1-1,1 1 1,-1-2-1,7-14-366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2.656"/>
    </inkml:context>
    <inkml:brush xml:id="br0">
      <inkml:brushProperty name="width" value="0.05" units="cm"/>
      <inkml:brushProperty name="height" value="0.05" units="cm"/>
      <inkml:brushProperty name="color" value="#66CC00"/>
    </inkml:brush>
  </inkml:definitions>
  <inkml:trace contextRef="#ctx0" brushRef="#br0">289 48 15867,'0'0'35,"0"-1"-1,1 1 1,-1-1-1,0 1 0,1-1 1,-1 1-1,0-1 0,0 1 1,0-1-1,0 0 1,0 1-1,1-1 0,-1 1 1,0-1-1,0 1 1,0-1-1,0 0 0,-1 1 1,1-1-1,0 1 1,0-1-1,0 1 0,0-1 1,-1 1-1,1-1 0,0 1 1,0-1-1,-1 1 1,1-1-1,0 1 0,-1-1 1,1 1-1,-1-1 1,0 1-1,0-1-2,-1 0 0,0 0 1,0 0-1,0 1 0,0-1 0,0 1 0,0-1 1,0 1-1,1 0 0,-5 0 0,-1 0 50,-1 1-1,0-1 1,1 2-1,-1-1 1,-9 4 0,6 0-32,0 1 0,0 0 0,1 1 0,-1 0 0,2 1 0,-1 0 0,1 1 0,0 0 0,1 0 1,-10 14-1,5-5-6,1 0 1,1 1-1,1 1 1,0 0 0,-6 21-1,12-29-2,0 0-1,1 0 0,1 1 1,0-1-1,1 1 0,0 0 0,0-1 1,3 20-1,-1-27-17,0 0 1,0 0-1,0 0 1,0-1-1,1 1 1,0 0-1,0-1 1,0 1-1,0-1 1,1 0-1,-1 0 0,1 0 1,1 0-1,-1 0 1,0-1-1,1 1 1,0-1-1,-1 0 1,1 0-1,1 0 0,-1-1 1,0 1-1,1-1 1,5 2-1,2-1 45,0 0 0,1-1 0,-1 0 0,1-1-1,-1 0 1,1-1 0,-1-1 0,1 0 0,-1 0 0,1-2 0,-1 1-1,0-2 1,0 1 0,21-11 0,-10 4 104,-1-2 0,0 0 0,-1-1 0,-1-1 0,0-1-1,28-28 1,-38 33-95,0-1 0,-1 0 0,0-1-1,-1 0 1,-1 0 0,0-1 0,0 0-1,-1 0 1,-1-1 0,0 1 0,3-16-1,-7 23-107,0-1 0,0 1-1,0 0 1,-1-1-1,0 1 1,0 0-1,-1 0 1,1-1-1,-1 1 1,-1 0-1,1 0 1,-1 0-1,0 0 1,-1 0-1,1 0 1,-1 0 0,0 1-1,-1 0 1,1-1-1,-1 1 1,0 0-1,0 1 1,-1-1-1,1 1 1,-1 0-1,0 0 1,-6-4-1,0 3-162,1 0 0,-1 0-1,1 1 1,-1 0-1,-1 1 1,1 0 0,0 1-1,-1 0 1,1 1 0,-1 0-1,1 1 1,-1 1-1,0-1 1,1 2 0,-20 4-1,-10 6-563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3.145"/>
    </inkml:context>
    <inkml:brush xml:id="br0">
      <inkml:brushProperty name="width" value="0.05" units="cm"/>
      <inkml:brushProperty name="height" value="0.05" units="cm"/>
      <inkml:brushProperty name="color" value="#66CC00"/>
    </inkml:brush>
  </inkml:definitions>
  <inkml:trace contextRef="#ctx0" brushRef="#br0">275 37 16323,'0'-2'140,"-1"-1"-1,0 1 0,0 0 0,0 0 0,0 0 0,0 0 0,0 0 0,-1 0 0,1 1 0,-1-1 0,1 0 0,-1 1 0,0-1 0,1 1 0,-1-1 0,0 1 0,0 0 0,-3-2 0,2 3-62,0-1 0,1 1 0,-1-1 0,0 1-1,0 0 1,0 0 0,1 0 0,-1 1 0,0-1 0,0 0 0,1 1 0,-1 0-1,1 0 1,-1 0 0,-4 2 0,-3 3-9,0 0-1,0 0 1,1 1-1,0 0 1,0 1-1,1 0 1,0 0-1,0 1 1,1 0 0,-8 13-1,0 2-36,0 1-1,2 0 1,-10 29-1,17-38-6,1 0-1,0 1 0,1 0 0,1 0 1,0 0-1,1 0 0,1 30 0,2-41-7,-1-1-1,1 1 0,1 0 0,-1 0 1,1-1-1,-1 1 0,2-1 1,-1 1-1,1-1 0,-1 0 0,6 7 1,-5-9-4,0 0 1,0 0 0,0 0-1,1 0 1,-1 0 0,1-1-1,0 0 1,-1 1-1,1-1 1,0-1 0,1 1-1,-1-1 1,0 1 0,0-1-1,1 0 1,7 0 0,-2 0 10,-1-1 0,1 0 1,0-1-1,-1 0 0,1 0 1,-1-1-1,1 0 1,-1-1-1,0 0 0,0-1 1,14-7-1,-12 5-2,-1 0 1,1-2-1,-1 1 0,0-1 0,-1-1 0,1 0 1,-2 0-1,13-17 0,-15 18-51,-1 0 0,0-1 0,0 0 0,-1 0 0,0 0 0,-1 0 0,0 0 0,0-1-1,-1 1 1,-1-1 0,2-11 0,-3 13-56,0 1 0,-1 0 0,0-1 1,0 1-1,0-1 0,-1 1 0,0 0 0,-1 0 0,1 0 0,-1 0 0,-1 0 0,1 1 0,-1 0 0,0-1 0,-10-9 0,9 10 6,0 1 0,-1-1-1,-11-7 1,-25-9-367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6.360"/>
    </inkml:context>
    <inkml:brush xml:id="br0">
      <inkml:brushProperty name="width" value="0.05" units="cm"/>
      <inkml:brushProperty name="height" value="0.05" units="cm"/>
      <inkml:brushProperty name="color" value="#66CC00"/>
    </inkml:brush>
  </inkml:definitions>
  <inkml:trace contextRef="#ctx0" brushRef="#br0">0 12 16179,'9'4'1465,"10"2"-969,2-3-192,5-2 456,7-1-144,4 0-152,-1-2-88,1-3-368,-1 2-192,-9-2-496,-5-3-560,-9 8 992,-3-1-216,-9 0-144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7.277"/>
    </inkml:context>
    <inkml:brush xml:id="br0">
      <inkml:brushProperty name="width" value="0.05" units="cm"/>
      <inkml:brushProperty name="height" value="0.05" units="cm"/>
      <inkml:brushProperty name="color" value="#66CC00"/>
    </inkml:brush>
  </inkml:definitions>
  <inkml:trace contextRef="#ctx0" brushRef="#br0">57 1 15187,'2'5'1369,"-6"10"-1033,-4 16-128,0 8 568,-2 11-376,0 3-104,1 7-64,3 0-32,4-7-176,0-5-136,6-17-288,6-9-160,8-16-1465,3-8 1721,8-19-312,2-11-216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7.651"/>
    </inkml:context>
    <inkml:brush xml:id="br0">
      <inkml:brushProperty name="width" value="0.05" units="cm"/>
      <inkml:brushProperty name="height" value="0.05" units="cm"/>
      <inkml:brushProperty name="color" value="#66CC00"/>
    </inkml:brush>
  </inkml:definitions>
  <inkml:trace contextRef="#ctx0" brushRef="#br0">111 1 15275,'-16'23'373,"0"0"0,2 1 0,-19 43-1,27-52-331,1 0-1,0 0 0,1 0 1,0 1-1,1 0 0,1 0 1,0 27-1,2-40-8,0 1-1,0-1 1,0 1-1,1-1 1,0 1-1,-1-1 1,1 1-1,1-1 1,-1 0 0,0 1-1,1-1 1,0 0-1,-1 0 1,1 0-1,0 0 1,1 0-1,-1-1 1,0 1-1,1 0 1,0-1 0,5 4-1,-5-5 32,0 0-1,0 0 0,0 0 1,0 0-1,0 0 1,0-1-1,1 1 1,-1-1-1,0 0 0,0 0 1,1 0-1,-1-1 1,0 1-1,0-1 1,0 0-1,1 0 0,-1 0 1,0 0-1,0 0 1,0-1-1,-1 1 1,1-1-1,5-3 0,0-2 100,-1 1 0,0-1-1,0-1 1,0 1 0,-1-1-1,0 0 1,-1-1 0,0 1-1,0-1 1,-1 0 0,0 0-1,0-1 1,-1 1 0,0-1-1,2-19 1,-3 21-162,-1-1-1,0 1 1,-1-1 0,1 0 0,-2 1 0,1-1 0,-1 0-1,-1 1 1,0-1 0,0 1 0,0 0 0,-1 0 0,0 0-1,-1 0 1,0 0 0,0 1 0,0-1 0,-11-11 0,13 17-131,0 0 1,-1 0 0,1 0-1,-1 0 1,1 1 0,-1-1-1,0 1 1,0 0 0,1 0-1,-1 0 1,0 0 0,-6 0-1,8 0 75,0 1 0,1 0 0,-1 0 0,0 0 0,0 0 0,1 0 0,-1 1 0,0-1 0,1 0 0,-1 0 0,0 0 0,0 1 0,1-1 0,-1 0 0,0 1 0,1-1 0,-1 1 0,1-1 0,-1 1 0,0-1 0,0 1 0,1 0 16,-1 1-1,1-1 1,-1 0-1,1 0 1,0 0-1,-1 0 0,1 0 1,0 1-1,0-1 1,0 0-1,0 0 1,0 0-1,0 1 1,0-1-1,1 0 1,-1 0-1,0 0 0,1 2 1,8 15-628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6.837"/>
    </inkml:context>
    <inkml:brush xml:id="br0">
      <inkml:brushProperty name="width" value="0.05" units="cm"/>
      <inkml:brushProperty name="height" value="0.05" units="cm"/>
    </inkml:brush>
  </inkml:definitions>
  <inkml:trace contextRef="#ctx0" brushRef="#br0">352 10 14851,'-6'6'1240,"-9"9"-791,-5 5-185,-11 8 976,-2 2-536,-12 7-328,-1 1-32,2-1-24,-1-5-144,12-6-384,7-6-208,18-15 320,10-8-72,25-14-144</inkml:trace>
  <inkml:trace contextRef="#ctx0" brushRef="#br0" timeOffset="1">383 1 15795,'-9'10'1201,"-2"9"-769,-1 1-168,-1 2 552,1 5-272,1 0-152,2 1-48,6-2-48,3-3-72,3-5-448,2 0-240,1-4-568,-1-3 872,-2-7-200,-2-2-80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8.009"/>
    </inkml:context>
    <inkml:brush xml:id="br0">
      <inkml:brushProperty name="width" value="0.05" units="cm"/>
      <inkml:brushProperty name="height" value="0.05" units="cm"/>
      <inkml:brushProperty name="color" value="#66CC00"/>
    </inkml:brush>
  </inkml:definitions>
  <inkml:trace contextRef="#ctx0" brushRef="#br0">245 36 14851,'0'-2'99,"0"1"-1,0-1 1,1 1-1,-1-1 1,0 1-1,0-1 1,0 1-1,0-1 1,-1 1-1,1 0 1,0-1-1,0 1 1,-1-1-1,1 1 1,-1 0-1,0-1 1,1 1-1,-2-3 1,1 4-43,0-1 0,0 0 0,0 1 1,0-1-1,0 1 0,0-1 0,0 1 0,0 0 1,0-1-1,0 1 0,0 0 0,0 0 0,0-1 0,0 1 1,0 0-1,0 0 0,0 0 0,-1 1 0,0-1 1,-5 2 123,1-1 1,1 1 0,-1 0-1,0 1 1,0 0 0,1 0-1,-10 6 1,1 2-65,0 1-1,1 1 1,0 0-1,1 0 1,0 1-1,-17 28 1,21-29-120,1 0 0,0 0 0,1 0 0,1 1 0,0 0 0,0 0 0,2 0 1,-4 27-1,6-38 2,1 1 0,0-1 0,0 0 0,0 1 1,0-1-1,0 0 0,1 1 0,-1-1 0,1 0 1,0 0-1,0 1 0,0-1 0,0 0 0,1 0 1,0 0-1,-1 0 0,1 0 0,0-1 0,0 1 1,0-1-1,1 1 0,-1-1 0,0 0 0,1 1 1,0-1-1,0-1 0,-1 1 0,1 0 0,0-1 1,0 1-1,0-1 0,1 0 0,5 1 0,-2 0 28,0-2-1,0 1 1,0-1-1,1 0 1,-1 0-1,0-1 1,0 0-1,0 0 1,1-1 0,-1 0-1,-1 0 1,1-1-1,0 0 1,9-5-1,-10 4 37,0 0 0,0 0 0,-1 0 0,1-1 0,-1 0 0,0 0-1,-1 0 1,1-1 0,-1 1 0,0-1 0,-1 0 0,1 0 0,-1 0 0,0-1 0,-1 1 0,0-1 0,0 0 0,0 0-1,-1 0 1,1 0 0,-2 1 0,1-9 0,-1 4-166,-1-1-1,0 1 1,-1-1-1,0 1 1,-1 0-1,0 0 0,-1 0 1,0 0-1,-1 0 1,0 1-1,0 0 1,-12-16-1,-7-11-707,21 25 288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8.426"/>
    </inkml:context>
    <inkml:brush xml:id="br0">
      <inkml:brushProperty name="width" value="0.05" units="cm"/>
      <inkml:brushProperty name="height" value="0.05" units="cm"/>
      <inkml:brushProperty name="color" value="#66CC00"/>
    </inkml:brush>
  </inkml:definitions>
  <inkml:trace contextRef="#ctx0" brushRef="#br0">1 0 12851,'0'10'1640,"7"0"-920,12-7-192,9 2 1641,9 0-1497,6 0-80,6 0-88,1 1-88,1 1-296,-4-2-256,-11-1-528,-6 2 952,-17-5-392,-12-1-80,1 1-80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8.816"/>
    </inkml:context>
    <inkml:brush xml:id="br0">
      <inkml:brushProperty name="width" value="0.05" units="cm"/>
      <inkml:brushProperty name="height" value="0.05" units="cm"/>
      <inkml:brushProperty name="color" value="#66CC00"/>
    </inkml:brush>
  </inkml:definitions>
  <inkml:trace contextRef="#ctx0" brushRef="#br0">1 489 12451,'4'2'1576,"13"-2"-1000,8-4-232,3-3 928,8-5-1520,2 0 448,5 0-48,0-2-39</inkml:trace>
  <inkml:trace contextRef="#ctx0" brushRef="#br0" timeOffset="1">480 60 14315,'0'-3'163,"1"0"0,0 0 0,0 0 0,1 0 0,-1 1 0,0-1 0,1 0 0,0 1-1,0-1 1,-1 1 0,2-1 0,-1 1 0,0 0 0,0 0 0,1 0 0,-1 0 0,1 0 0,3-1 0,-1 1 16,0 0 0,0 0 0,1 0 0,-1 1-1,0 0 1,1 0 0,-1 1 0,1-1 0,9 1 0,-2 2-36,0-1 0,-1 1 1,1 1-1,0 0 0,-1 1 0,0 1 0,0-1 0,15 10 0,-24-13-139,0 1 0,1 0 0,-1 0 0,0 0 0,0 1 0,0-1 0,0 1 0,-1-1 0,1 1 0,-1 0-1,0 0 1,1 0 0,-1 1 0,-1-1 0,1 0 0,0 1 0,-1-1 0,0 1 0,0 0 0,0-1 0,0 1 0,0 0 0,-1 0-1,0-1 1,1 1 0,-2 0 0,1 0 0,0 0 0,-1-1 0,1 1 0,-1 0 0,-2 5 0,-2 3-10,-1 0 0,0-1 0,0 0 0,-1 0 0,0-1 0,-14 16 0,-60 51-7,59-59 21,2 1 1,0 1-1,-25 33 0,44-52-18,0 0-1,0 1 0,0-1 0,0 1 0,0-1 0,0 1 0,0-1 1,0 1-1,1 0 0,-1-1 0,0 1 0,1 0 0,0 0 0,-1-1 1,1 1-1,0 0 0,0 0 0,0-1 0,0 1 0,0 0 1,1 0-1,-1 0 0,0-1 0,1 1 0,-1 0 0,1-1 0,0 1 1,0 0-1,-1-1 0,1 1 0,0-1 0,0 1 0,0-1 0,1 1 1,-1-1-1,0 0 0,1 0 0,-1 0 0,0 0 0,1 0 0,-1 0 1,1 0-1,0 0 0,-1 0 0,1-1 0,0 1 0,-1 0 1,1-1-1,0 0 0,1 1 0,10 2-198,-1-1 1,1 0-1,0-1 0,0 0 0,-1-1 1,21-3-1,-5-1-103,53-14 0,-6-6-146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9.187"/>
    </inkml:context>
    <inkml:brush xml:id="br0">
      <inkml:brushProperty name="width" value="0.05" units="cm"/>
      <inkml:brushProperty name="height" value="0.05" units="cm"/>
      <inkml:brushProperty name="color" value="#66CC00"/>
    </inkml:brush>
  </inkml:definitions>
  <inkml:trace contextRef="#ctx0" brushRef="#br0">284 83 14619,'-9'-4'120,"1"0"0,-1 1 0,0-1 0,0 2 0,0-1 0,0 1 0,-1 1 0,1 0 0,0 0 0,-1 0 0,1 2 0,-1-1 0,1 1 0,0 0 0,-1 1 0,1 0 0,0 1 0,-13 4 0,16-4-96,0 0 0,0 0 1,0 1-1,1-1 0,-1 1 0,1 1 1,0-1-1,0 1 0,0-1 1,0 2-1,1-1 0,0 0 0,0 1 1,1 0-1,0-1 0,-1 2 1,2-1-1,-1 0 0,1 0 0,0 1 1,0-1-1,1 1 0,0 0 1,0 0-1,1-1 0,0 9 0,0-9-20,0-1 0,0 0-1,1 1 1,0-1 0,0 1-1,0-1 1,1 0-1,0 0 1,0 1 0,0-1-1,1-1 1,0 1 0,0 0-1,0-1 1,0 1-1,1-1 1,-1 0 0,1 0-1,0 0 1,0-1 0,1 1-1,-1-1 1,1 0 0,0-1-1,0 1 1,0-1-1,0 0 1,0 0 0,5 1-1,-1 0 24,0-2-1,-1 1 1,1-1-1,0-1 1,0 0 0,0 0-1,-1 0 1,1-1-1,0-1 1,0 1-1,-1-1 1,1-1-1,-1 0 1,0 0 0,1 0-1,-2-1 1,12-8-1,-10 6 72,-1-1 0,0-1-1,0 1 1,-1-2 0,0 1 0,0-1-1,-1 0 1,0 0 0,-1 0-1,0-1 1,0 0 0,-1 0 0,0 0-1,2-14 1,-4 18-58,-1 0 0,1 0-1,-2 0 1,1 0 0,-1 0 0,0 0-1,0 0 1,0 0 0,-1 0 0,0 0 0,0 0-1,-1 0 1,1 0 0,-1 0 0,-1 1-1,1-1 1,-1 1 0,0 0 0,0 0-1,-1 0 1,1 0 0,-1 0 0,0 1-1,0-1 1,-1 1 0,1 0 0,-7-4-1,6 5-120,-1 0 0,1 0 0,-1 1 0,0 0-1,0 0 1,0 0 0,0 1 0,0-1-1,0 1 1,0 1 0,0-1 0,0 1 0,-1 1-1,-6 0 1,10-1 14,-1 1 1,1 0-1,-1 0 1,1 0-1,-1 0 0,1 0 1,0 1-1,0-1 0,0 1 1,0 0-1,0 0 0,0 0 1,0 0-1,0 1 0,1-1 1,0 1-1,-1-1 0,1 1 1,0 0-1,0 0 0,0 0 1,1 0-1,-1 1 0,1-1 1,-2 6-1,1 20-450</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19.576"/>
    </inkml:context>
    <inkml:brush xml:id="br0">
      <inkml:brushProperty name="width" value="0.05" units="cm"/>
      <inkml:brushProperty name="height" value="0.05" units="cm"/>
      <inkml:brushProperty name="color" value="#66CC00"/>
    </inkml:brush>
  </inkml:definitions>
  <inkml:trace contextRef="#ctx0" brushRef="#br0">235 16 14467,'-12'2'158,"0"1"-1,0 1 1,1-1 0,-1 2-1,1-1 1,0 2-1,0-1 1,0 2 0,1-1-1,0 1 1,0 1-1,1 0 1,0 0 0,0 1-1,-13 18 1,16-18-105,-1 0 1,1 1-1,1 0 1,0 0-1,1 1 1,0-1-1,0 1 1,1 0-1,0 0 1,1 0-1,1 0 1,-1 0-1,2 1 1,0-1-1,0 0 1,1 1-1,2 14 1,-2-21-48,0-1 1,1 1-1,-1 0 1,1-1-1,0 1 0,0-1 1,0 0-1,0 1 1,1-1-1,0 0 0,0-1 1,0 1-1,0 0 1,1-1-1,-1 0 1,1 0-1,0 0 0,0 0 1,0 0-1,0-1 1,0 0-1,1 0 1,-1 0-1,1 0 0,-1-1 1,1 0-1,0 1 1,-1-2-1,7 1 1,2 0 63,0-1 0,1 0 1,-1-1-1,0-1 0,0 0 1,0-1-1,-1-1 0,1 1 1,20-11-1,-17 7 108,-1-1 0,-1-1 1,1 0-1,-2-1 0,1 0 0,-1-1 0,-1-1 1,0 0-1,18-24 0,-25 29-82,-1 1-1,0-1 0,-1 0 1,1 0-1,-1 0 1,-1 0-1,0-1 1,0 1-1,0-1 1,1-9-1,-3 10-44,0 1-1,-1 0 0,1 0 0,-1 0 1,0 0-1,-1 0 0,1 0 0,-1 0 1,0 0-1,-1 0 0,0 1 0,0-1 1,0 1-1,-5-7 0,2 4-63,-1 0-1,0 1 1,0 0 0,-1 0-1,0 1 1,0 0-1,0 0 1,-1 0 0,0 1-1,0 1 1,0 0-1,-1 0 1,0 0 0,1 2-1,-1-1 1,0 1-1,0 0 1,0 1 0,-1 0-1,1 1 1,-13 1-1,-2 3-152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2.170"/>
    </inkml:context>
    <inkml:brush xml:id="br0">
      <inkml:brushProperty name="width" value="0.05" units="cm"/>
      <inkml:brushProperty name="height" value="0.05" units="cm"/>
      <inkml:brushProperty name="color" value="#66CC00"/>
    </inkml:brush>
  </inkml:definitions>
  <inkml:trace contextRef="#ctx0" brushRef="#br0">471 1 14699,'0'0'16,"0"0"0,0 0 0,0 0 1,0 0-1,0 0 0,0 0 0,0-1 0,0 1 0,0 0 0,0 0 0,0 0 0,1 0 0,-1 0 0,0 0 1,0 0-1,0 0 0,0 0 0,0 0 0,0 0 0,0 0 0,0 0 0,0 0 0,0 0 0,1 0 0,-1 0 1,0 0-1,0 0 0,0 0 0,0 0 0,0 0 0,0 1 0,0-1 0,0 0 0,0 0 0,0 0 1,0 0-1,0 0 0,0 0 0,1 0 0,-1 0 0,0 0 0,0 0 0,0 0 0,0 0 0,0 0 0,0 0 1,0 1-1,0-1 0,0 0 0,0 0 0,0 0 0,0 0 0,0 0 0,0 0 0,0 0 0,0 0 1,0 0-1,0 0 0,0 0 0,0 1 0,0-1 0,0 0 0,0 0 0,0 0 0,0 0 0,0 0 0,0 0 1,0 0-1,-7 11 627,-21 22-157,1 1-71,-90 138 534,-34 44-179,145-208-752,-35 40 139,38-45-214,0 0 0,-1 0 0,1 0 0,0-1 0,-1 1 0,0-1 0,1 0 0,-1 0 0,0 0 0,0-1 0,-8 3 0,11-4 48,-1 0-1,0 0 1,1 0 0,-1-1 0,0 1-1,1 0 1,-1-1 0,1 1 0,-1-1-1,0 1 1,1-1 0,-1 0 0,1 1-1,-1-1 1,1 0 0,0 0 0,-1 0-1,1 0 1,0-1 0,0 1 0,0 0-1,0 0 1,0-1 0,0 1-1,0-1 1,0 1 0,0 0 0,1-1-1,-1 0 1,1 1 0,-1-1 0,1 1-1,-1-1 1,1-3 0,-4-32-251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2.542"/>
    </inkml:context>
    <inkml:brush xml:id="br0">
      <inkml:brushProperty name="width" value="0.05" units="cm"/>
      <inkml:brushProperty name="height" value="0.05" units="cm"/>
      <inkml:brushProperty name="color" value="#66CC00"/>
    </inkml:brush>
  </inkml:definitions>
  <inkml:trace contextRef="#ctx0" brushRef="#br0">0 3 13227,'14'-3'1376,"5"15"-752,0 6-184,2 17 833,5 5-433,1 10-256,5 2-64,-1-1-248,5 1-272,4-13 1608,5-8-1488,3-14 89,1-11 79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3.026"/>
    </inkml:context>
    <inkml:brush xml:id="br0">
      <inkml:brushProperty name="width" value="0.05" units="cm"/>
      <inkml:brushProperty name="height" value="0.05" units="cm"/>
      <inkml:brushProperty name="color" value="#66CC00"/>
    </inkml:brush>
  </inkml:definitions>
  <inkml:trace contextRef="#ctx0" brushRef="#br0">212 0 17532,'1'6'140,"-1"-1"1,0 1-1,0-1 0,-1 1 1,1-1-1,-1 1 1,0-1-1,-3 9 0,0 3-7,-10 49 308,-28 82 0,42-148-419,0 1 1,0 0 0,-1 0 0,1 0 0,0 0 0,-1-1 0,1 1 0,0 0 0,-1 0 0,1 0 0,-1-1 0,1 1 0,-1 0 0,1-1 0,-1 1-1,0-1 1,1 1 0,-2 0 0,-3-11 147,4-27-337,13-103-1628,-12 140 1790,0 0-1,0 0 0,0 0 1,0 0-1,1 0 0,-1 0 0,0 0 1,0 0-1,0-1 0,0 1 1,0 0-1,0 0 0,1 0 1,-1 0-1,0 0 0,0 0 1,0 0-1,0 0 0,0 0 1,0 0-1,1 0 0,-1 0 1,0 0-1,0 1 0,0-1 0,0 0 1,0 0-1,0 0 0,0 0 1,1 0-1,-1 0 0,0 0 1,0 0-1,0 0 0,0 0 1,0 0-1,0 0 0,0 1 1,0-1-1,0 0 0,0 0 0,1 0 1,-1 0-1,0 0 0,0 0 1,0 1-1,0-1 0,0 0 1,0 0-1,0 0 0,0 0 1,0 0-1,0 0 0,0 1 1,0-1-1,0 0 0,7 18-18,0 0 1,6 29-1,5 14 70,52 100 482,-89-180 175,-13-19-618,-18-29-174,4 4-159,-70-72 0,127 144 290,0-1 0,1-1 0,0 0 0,23 9 0,-28-13-42,29 12-185,-1-2-1,60 12 0,-64-17 102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4.485"/>
    </inkml:context>
    <inkml:brush xml:id="br0">
      <inkml:brushProperty name="width" value="0.05" units="cm"/>
      <inkml:brushProperty name="height" value="0.05" units="cm"/>
      <inkml:brushProperty name="color" value="#66CC00"/>
    </inkml:brush>
  </inkml:definitions>
  <inkml:trace contextRef="#ctx0" brushRef="#br0">55 6 15155,'6'-6'1465,"-2"11"-1081,-4 12-208,-1 3 1064,-3 10-936,-1 4-104,1 2-128,-2 0-48,2-5-128,-2-5-128,1-11-296,-3-10 448,-2-8-88,-1-5-80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4.949"/>
    </inkml:context>
    <inkml:brush xml:id="br0">
      <inkml:brushProperty name="width" value="0.05" units="cm"/>
      <inkml:brushProperty name="height" value="0.05" units="cm"/>
      <inkml:brushProperty name="color" value="#66CC00"/>
    </inkml:brush>
  </inkml:definitions>
  <inkml:trace contextRef="#ctx0" brushRef="#br0">51 46 14931,'16'-8'452,"0"2"0,0 0 0,0 0 0,0 2 0,30-5 0,-13 5 45,0 2 0,33 1-1,-56 2-403,0-1 0,0 2 0,0-1-1,0 1 1,0 1 0,14 5 0,-22-7-89,0-1 1,0 1-1,0 0 1,0 0 0,0 0-1,0 1 1,0-1-1,0 0 1,-1 1 0,1-1-1,0 1 1,-1 0-1,0-1 1,1 1 0,-1 0-1,0 0 1,0 0-1,0 0 1,0 0 0,0 0-1,0 0 1,-1 0-1,1 0 1,-1 0 0,1 1-1,-1-1 1,0 0-1,0 0 1,0 0 0,0 1-1,0-1 1,0 0-1,-1 0 1,1 0 0,-2 5-1,-2 1 3,0 0-1,0-1 1,-1 1 0,1-1-1,-2 1 1,1-1-1,-1-1 1,0 1-1,-13 9 1,-68 48 258,79-58-222,-5 1 20,10-6-51,1 0 0,-1 1 0,1-1-1,-1 1 1,1-1 0,0 1 0,-1 0 0,1 0-1,0 0 1,-2 3 0,4-5-14,0 1 1,0-1-1,0 0 0,0 1 0,0-1 1,0 0-1,0 1 0,0-1 0,0 0 1,0 1-1,0-1 0,1 0 1,-1 0-1,0 1 0,0-1 0,0 0 1,0 1-1,0-1 0,1 0 0,-1 0 1,0 1-1,0-1 0,1 0 1,-1 0-1,0 1 0,0-1 0,1 0 1,-1 0-1,0 0 0,0 0 0,1 1 1,-1-1-1,0 0 0,1 0 0,-1 0 1,0 0-1,1 0 0,16 5-94,-13-4 75,25 5-105,0 2 0,0 1-1,50 23 1,-78-31 123,1 0 0,0 0 0,-1-1 1,0 1-1,1 0 0,-1 1 0,0-1 0,1 0 1,-1 0-1,0 1 0,0-1 0,0 0 0,0 1 1,1 2-1,-2-3 4,1 0 0,-1-1 0,0 1 0,0 0 0,0 0 0,0 0 0,0 0 0,0 0 0,0 0 0,0 0 0,-1-1 0,1 1 0,0 0 0,0 0 0,-1 0 0,1 0 0,0-1 0,-1 1 0,1 0 0,-2 1 0,-1 1 17,0 0 1,0 0-1,0-1 0,0 1 0,-1-1 0,1 1 1,-1-1-1,0 0 0,-7 2 0,-8 3 99,-1-1 0,0-1 0,0-1 0,0-1 0,0-1-1,0-1 1,-1 0 0,1-1 0,0-2 0,0 0 0,-1-1 0,1-1-1,1-1 1,-1 0 0,-25-12 0,38 14-266,1 0 0,-1 0 0,1-1 0,-9-6 0,14 9 111,1 1-1,-1-1 1,0 0-1,1 1 1,-1-1-1,0 0 1,1 0-1,-1 1 1,1-1-1,-1 0 1,1 0-1,-1 0 1,1 0-1,0 0 1,0 1-1,-1-1 1,1 0-1,0-1 1,0 1 42,0 0-1,1 0 1,-1 0 0,0 0 0,1 0 0,-1 1 0,1-1-1,-1 0 1,1 0 0,-1 0 0,1 1 0,0-1-1,-1 0 1,1 1 0,0-1 0,0 1 0,0-1 0,-1 1-1,1-1 1,0 1 0,0-1 0,1 1 0,49-19-228,-15 8 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7.274"/>
    </inkml:context>
    <inkml:brush xml:id="br0">
      <inkml:brushProperty name="width" value="0.05" units="cm"/>
      <inkml:brushProperty name="height" value="0.05" units="cm"/>
    </inkml:brush>
  </inkml:definitions>
  <inkml:trace contextRef="#ctx0" brushRef="#br0">0 114 13747,'6'-5'1424,"8"2"-976,9 0-104,3 2 721,3-1-521,5 2-96,-2 0-192,-3-1-304,-5-3-1929,-1 1 1873,-3 2-336,-1-4-168</inkml:trace>
  <inkml:trace contextRef="#ctx0" brushRef="#br0" timeOffset="1">364 1 14515,'-1'18'1256,"-2"11"-856,-2-1-167,4 5 527,-1 1-272,2 0-184,-1-2-136,-2-6 1736,-1-6-1712,3-13 112,-2-7 96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5.335"/>
    </inkml:context>
    <inkml:brush xml:id="br0">
      <inkml:brushProperty name="width" value="0.05" units="cm"/>
      <inkml:brushProperty name="height" value="0.05" units="cm"/>
      <inkml:brushProperty name="color" value="#66CC00"/>
    </inkml:brush>
  </inkml:definitions>
  <inkml:trace contextRef="#ctx0" brushRef="#br0">5 2 16339,'-4'0'1577,"5"0"-1177,12 1-152,4 1 544,9-2-336,4 0-80,10 1-376,3-1-256,0-1-224,-4-2-1120,-13 1 1304,-9 2-240,-16 0-209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5.738"/>
    </inkml:context>
    <inkml:brush xml:id="br0">
      <inkml:brushProperty name="width" value="0.05" units="cm"/>
      <inkml:brushProperty name="height" value="0.05" units="cm"/>
      <inkml:brushProperty name="color" value="#66CC00"/>
    </inkml:brush>
  </inkml:definitions>
  <inkml:trace contextRef="#ctx0" brushRef="#br0">0 108 14291,'15'10'1224,"16"-10"-888,9-7-144,16-3 321,7-4-257,10-2-80,2-6 32,1-2-192,-3 0-64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6.143"/>
    </inkml:context>
    <inkml:brush xml:id="br0">
      <inkml:brushProperty name="width" value="0.05" units="cm"/>
      <inkml:brushProperty name="height" value="0.05" units="cm"/>
      <inkml:brushProperty name="color" value="#66CC00"/>
    </inkml:brush>
  </inkml:definitions>
  <inkml:trace contextRef="#ctx0" brushRef="#br0">155 0 13331,'29'2'1355,"57"10"0,-63-8-898,-13-3-288,1 2 0,-1-1 0,0 1 0,11 5 0,-19-7-140,0 0 1,0 0 0,0 0 0,-1 0 0,1 1 0,0-1 0,0 1 0,-1-1 0,1 1-1,-1-1 1,1 1 0,0 2 0,-1-3-20,-1 1-1,1-1 1,-1 0-1,0 0 1,1 0-1,-1 1 1,0-1-1,0 0 1,0 0-1,0 1 1,0-1-1,0 0 1,0 0 0,-1 1-1,1-1 1,0 0-1,-1 0 1,1 0-1,-1 1 1,1-1-1,-1 0 1,0 0-1,-1 2 1,-6 6 11,-1 1 0,0-1 0,0-1 1,-1 0-1,0 0 0,-1-1 0,-13 7 1,-1 2 41,-24 15 91,17-11 58,1 0 0,0 2 0,2 1 0,-34 35 0,61-56-173,-1 1-1,1 0 1,0-1 0,0 1 0,0 0 0,1 0 0,-1 0 0,1 1-1,-1-1 1,1 0 0,0 0 0,0 1 0,0 6 0,1-9-22,0 1 0,0 0 0,1 0 0,-1-1 0,1 1 0,-1-1 0,1 1 0,0 0 0,0-1 0,-1 1 0,1-1 0,0 1 0,0-1 0,1 0 0,-1 1 0,0-1 0,0 0 0,0 0 0,1 0 0,-1 0 0,1 0 0,-1 0 0,1 0 0,-1-1 0,1 1 0,0 0 0,-1-1 0,4 1 0,10 3-44,0-1-1,0 0 1,0-1-1,0-1 1,1-1-1,20-1 1,93-17-706,-68 4 549,-6-4-99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6.532"/>
    </inkml:context>
    <inkml:brush xml:id="br0">
      <inkml:brushProperty name="width" value="0.05" units="cm"/>
      <inkml:brushProperty name="height" value="0.05" units="cm"/>
      <inkml:brushProperty name="color" value="#66CC00"/>
    </inkml:brush>
  </inkml:definitions>
  <inkml:trace contextRef="#ctx0" brushRef="#br0">310 45 14195,'-3'2'295,"-1"0"-1,1 1 1,0 0-1,0-1 1,-5 7-1,-2 2-23,-10 7 402,-21 26 1,37-39-661,0 1 1,0-1 0,0 1-1,0 0 1,1 0 0,0 0 0,0 0-1,1 1 1,0-1 0,-2 11-1,4-15-25,0 1 0,0-1 0,0 1-1,0 0 1,1-1 0,0 1-1,-1-1 1,1 1 0,0-1 0,0 1-1,0-1 1,1 0 0,-1 0-1,0 1 1,1-1 0,0 0 0,-1 0-1,1-1 1,0 1 0,0 0-1,0 0 1,3 1 0,6 5-42,1-1 1,0 0-1,15 5 1,-7-2-9,-9-5 63,0 1 1,-1 0 0,0 1 0,-1 0 0,1 0-1,14 16 1,-22-21 14,0 0 0,-1 0 0,1 1-1,-1-1 1,1 0 0,-1 0 0,0 1-1,0-1 1,0 1 0,0-1 0,0 1 0,-1-1-1,1 1 1,-1 0 0,0-1 0,1 1-1,-1-1 1,0 1 0,-1 0 0,1-1 0,0 1-1,-1 0 1,0-1 0,1 1 0,-1-1-1,0 1 1,0-1 0,0 0 0,-1 1 0,1-1-1,-1 0 1,1 0 0,-1 0 0,0 0-1,0 0 1,1 0 0,-4 2 0,-6 5 93,-1-1 0,0 1 0,-1-2 0,0 0 0,0 0 0,0-1 0,-1-1 0,0 0 0,0-1 0,-1-1 0,1 0 0,0-1-1,-30 1 1,38-3-99,0 0 0,0 0 0,0-1 0,0 0-1,0 0 1,1-1 0,-1 0 0,0 0 0,1 0 0,-1 0-1,1-1 1,0 0 0,0 0 0,0-1 0,0 1-1,1-1 1,-9-8 0,8 5 8,0 1 0,1-1 0,0 0 0,0 0 1,0-1-1,1 1 0,0-1 0,0 1 0,1-1 0,0 0 0,1 0 0,-2-14 1,3-32-73</inkml:trace>
  <inkml:trace contextRef="#ctx0" brushRef="#br0" timeOffset="1">373 0 16940,'15'3'1320,"3"-2"-1040,4 1-224,6-1-16,4 1-240,4-4 256,4 2-136,6-3-192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6.935"/>
    </inkml:context>
    <inkml:brush xml:id="br0">
      <inkml:brushProperty name="width" value="0.05" units="cm"/>
      <inkml:brushProperty name="height" value="0.05" units="cm"/>
      <inkml:brushProperty name="color" value="#66CC00"/>
    </inkml:brush>
  </inkml:definitions>
  <inkml:trace contextRef="#ctx0" brushRef="#br0">219 0 12995,'-24'14'643,"1"0"1,1 2 0,1 0-1,0 2 1,-29 30-1,44-41-530,0 0-1,1 0 0,0 1 0,0 0 1,0 0-1,1 0 0,0 0 0,0 0 1,1 1-1,1 0 0,-1 0 0,1 0 1,1 0-1,-1 0 0,2 0 0,-1 0 1,1 0-1,1 0 0,2 19 0,-2-23-78,1 1-1,-1-1 0,1 0 0,0 0 0,1 1 1,-1-1-1,1-1 0,0 1 0,0 0 0,1-1 1,-1 1-1,1-1 0,0 0 0,0 0 0,5 3 1,-3-3-19,0 0 1,1-1 0,-1 0-1,1 0 1,0 0-1,0-1 1,0 0 0,0 0-1,0-1 1,11 1 0,-4-2-15,0 0 0,0 0 1,0-1-1,0-1 1,0-1-1,0 0 1,0-1-1,-1 0 0,0-1 1,0 0-1,17-10 1,-18 8 35,0-1 1,0-1-1,0 0 1,-1-1-1,-1 0 1,0-1-1,14-18 1,-21 26-13,0-1 1,-1 1-1,0-1 0,0 0 1,0 0-1,0 0 0,0 0 1,-1-1-1,0 1 0,0 0 1,0-1-1,0 1 0,-1-1 0,1 1 1,-1-1-1,0 1 0,-1 0 1,1-1-1,-1 1 0,0-1 1,0 1-1,0 0 0,-1 0 1,1-1-1,-1 1 0,0 0 1,0 0-1,-4-5 0,0 3-15,-1-1-1,1 1 1,-1 0-1,0 1 0,0 0 1,0 0-1,-1 0 1,0 1-1,0 0 1,0 1-1,0-1 0,0 2 1,-14-4-1,6 3-109,1 0-1,-1 1 1,0 1-1,0 0 0,0 1 1,-26 4-1,3 4-123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7.678"/>
    </inkml:context>
    <inkml:brush xml:id="br0">
      <inkml:brushProperty name="width" value="0.05" units="cm"/>
      <inkml:brushProperty name="height" value="0.05" units="cm"/>
      <inkml:brushProperty name="color" value="#66CC00"/>
    </inkml:brush>
  </inkml:definitions>
  <inkml:trace contextRef="#ctx0" brushRef="#br0">44 0 11074,'-20'2'1625,"10"2"-545,1 0-376,5 0 1801,4 1-1161,8-1-232,8 0-88,8 2-175,8-2-121,2 2-248,5 1-136,1 0-376,0 1-464,-8-6 472,-6 0-96,-8-4-104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9.143"/>
    </inkml:context>
    <inkml:brush xml:id="br0">
      <inkml:brushProperty name="width" value="0.05" units="cm"/>
      <inkml:brushProperty name="height" value="0.05" units="cm"/>
      <inkml:brushProperty name="color" value="#66CC00"/>
    </inkml:brush>
  </inkml:definitions>
  <inkml:trace contextRef="#ctx0" brushRef="#br0">179 16 13971,'1'-7'679,"-3"-2"947,-6 19-507,5-6-904,-7 10 41,1-1-1,0 1 0,0 1 0,2 0 0,-1 0 0,-8 31 0,15-44-261,1 0 0,-1 1 0,1-1 0,0 0 0,0 0 0,0 0 0,0 1 0,1-1 0,-1 0 0,0 0 0,1 0 0,0 0 0,-1 1 0,1-1 0,0 0 0,0 0 0,0 0 0,0-1 0,1 1 1,-1 0-1,0 0 0,1-1 0,-1 1 0,1 0 0,0-1 0,0 0 0,-1 1 0,1-1 0,0 0 0,0 0 0,0 0 0,0 0 0,0 0 0,3 0 0,8 3-123,1-1 1,0 0-1,0-1 0,20 1 1,-12-1-63,-4 0 29,0-1-109,30 7 1,-45-7 233,0-1 1,0 1 0,0 0 0,0 0 0,0 0-1,0 1 1,0-1 0,0 1 0,0 0 0,0 0-1,-1 0 1,1 0 0,-1 0 0,0 0 0,1 0-1,1 4 1,-3-3 32,0 0-1,0 0 0,-1 0 1,1 0-1,-1 0 0,1 0 1,-1 0-1,0 0 0,0 0 1,0 0-1,-1 0 0,1 0 1,-1 0-1,0 0 0,0 0 0,0 0 1,0 0-1,0 0 0,-1-1 1,-2 5-1,-4 7 106,-1-1 1,-16 19-1,9-13 111,0-2 0,-2 0 1,-25 19-1,32-28-82,0 0 0,-1-1 0,0 0 0,-1-1-1,1 0 1,-1-1 0,-16 4 0,25-8-71,0 0 1,-1 0-1,1-1 1,0 0-1,-1 0 1,1 0-1,0 0 0,-1-1 1,1 0-1,0 1 1,0-2-1,0 1 0,-1 0 1,1-1-1,1 0 1,-1 0-1,0 0 0,0 0 1,1-1-1,-1 1 1,1-1-1,0 0 1,-1 0-1,2 0 0,-1-1 1,0 1-1,1-1 1,-1 1-1,1-1 0,0 0 1,0 0-1,0 0 1,1 0-1,0 0 0,-1 0 1,1 0-1,1-1 1,-1 1-1,1 0 0,0-1 1,0-5-1,5-35 235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9.531"/>
    </inkml:context>
    <inkml:brush xml:id="br0">
      <inkml:brushProperty name="width" value="0.05" units="cm"/>
      <inkml:brushProperty name="height" value="0.05" units="cm"/>
      <inkml:brushProperty name="color" value="#66CC00"/>
    </inkml:brush>
  </inkml:definitions>
  <inkml:trace contextRef="#ctx0" brushRef="#br0">1 3 15179,'4'4'1545,"3"-4"-1161,2 2-144,4-1 520,7 3-776,6-1-232,10-4 296,4-3-112,13-8-208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29.899"/>
    </inkml:context>
    <inkml:brush xml:id="br0">
      <inkml:brushProperty name="width" value="0.05" units="cm"/>
      <inkml:brushProperty name="height" value="0.05" units="cm"/>
      <inkml:brushProperty name="color" value="#66CC00"/>
    </inkml:brush>
  </inkml:definitions>
  <inkml:trace contextRef="#ctx0" brushRef="#br0">283 1 12339,'-74'65'2361,"33"-30"-786,-39 44-1,69-68-1420,1 1-1,1 1 0,0-1 1,0 2-1,2-1 0,0 1 1,0 0-1,-5 20 0,10-30-134,1 0 0,0 0 0,0 0 0,0 0 0,1 0 0,0 1 0,-1-1 0,2 0 0,-1 0 0,0 0 0,1 0 0,0 0 0,0 0 0,0 0-1,0 0 1,0 0 0,1 0 0,0 0 0,0 0 0,0-1 0,0 1 0,1-1 0,-1 0 0,1 0 0,0 0 0,0 0 0,0 0 0,0 0 0,1-1 0,-1 1-1,1-1 1,-1 0 0,1 0 0,4 1 0,0 0 11,0 0 0,1 0 0,-1-1 0,1 0-1,-1-1 1,1 1 0,0-2 0,-1 1 0,1-1-1,0-1 1,0 0 0,-1 0 0,1 0 0,-1-1-1,1-1 1,9-3 0,-12 4-1,-1-1 1,1 1-1,0-1 1,-1-1-1,0 1 0,0-1 1,0 0-1,0 0 1,-1 0-1,1-1 0,-1 1 1,0-1-1,0 0 1,-1 0-1,1-1 0,-1 1 1,-1-1-1,1 0 1,-1 1-1,0-1 0,0 0 1,0 0-1,0-7 1,-1 2-43,-1 0 1,0 0-1,0 0 1,-1 1-1,-1-1 1,0 0 0,-6-19-1,-3-2-530,-20-35-1,17 38 55,8 11 149,6 18 332,0 0 0,0 0 0,0 0-1,0 0 1,0 0 0,-1 0 0,1 0-1,0 0 1,0-1 0,0 1 0,0 0-1,0 0 1,0 0 0,0 0 0,0 0-1,0 0 1,0 0 0,0 0 0,0 0-1,1-1 1,-1 1 0,0 0 0,0 0-1,0 0 1,0 0 0,0 0 0,0 0-1,0 0 1,0 0 0,0 0 0,0 0-1,0-1 1,0 1 0,0 0 0,0 0-1,0 0 1,1 0 0,-1 0 0,0 0-1,0 0 1,0 0 0,0 0 0,0 0-1,0 0 1,0 0 0,0 0-1,1 0 1,-1 0 0,0 0 0,0 0-1,0 0 1,0 0 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30.271"/>
    </inkml:context>
    <inkml:brush xml:id="br0">
      <inkml:brushProperty name="width" value="0.05" units="cm"/>
      <inkml:brushProperty name="height" value="0.05" units="cm"/>
      <inkml:brushProperty name="color" value="#66CC00"/>
    </inkml:brush>
  </inkml:definitions>
  <inkml:trace contextRef="#ctx0" brushRef="#br0">13 2 14083,'-13'4'1376,"13"-2"-864,6-2-192,15-2 801,8 1-433,14-2-224,4 1-72,9 2-328,2 0-224,-2 3-432,-6 0 104,-17 3 312,-12 3-136,-24 1-120</inkml:trace>
  <inkml:trace contextRef="#ctx0" brushRef="#br0" timeOffset="1">13 213 13643,'3'0'1536,"10"0"-1000,14-3-240,8-3 809,12 0-737,6 1-320,10-1-832,1 0 856,10 5-280,-1-1-185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7.712"/>
    </inkml:context>
    <inkml:brush xml:id="br0">
      <inkml:brushProperty name="width" value="0.05" units="cm"/>
      <inkml:brushProperty name="height" value="0.05" units="cm"/>
    </inkml:brush>
  </inkml:definitions>
  <inkml:trace contextRef="#ctx0" brushRef="#br0">27 6 12027,'0'0'40,"1"0"0,-1 0 0,0 0 0,0 0 0,0 0 0,1 0 0,-1 1 1,0-1-1,0 0 0,0 0 0,1 0 0,-1 0 0,0 0 0,0 0 0,0 1 0,1-1 1,-1 0-1,0 0 0,0 0 0,0 0 0,0 1 0,0-1 0,0 0 0,1 0 1,-1 1-1,0-1 0,0 0 0,0 0 0,0 0 0,0 1 0,0-1 0,0 0 0,0 0 1,0 1-1,0-1 0,0 0 0,0 0 0,0 0 0,0 1 0,0-1 0,0 0 1,0 1-1,-1 14 276,1-14-265,-15 129 2658,8-85-2040,2 1 0,1 75 0,4-114-614,1 0-1,0-1 1,0 1 0,1-1 0,-1 1 0,6 10 0,-6-14-42,0 0-1,1-1 1,0 1 0,-1-1 0,1 0 0,0 1 0,0-1 0,0 0 0,1 0 0,-1 0 0,0 0 0,1-1 0,-1 1 0,1-1 0,0 1 0,-1-1 0,6 2 0,2-1-33,0-1-1,0 1 0,0-2 1,-1 1-1,1-1 1,0-1-1,0 0 1,0 0-1,15-4 1,-4-1-128,-1 0 1,-1-1 0,31-16-1,-33 14 0,-1-1 0,0-1 0,-1 0 0,0-1 0,-1-1 0,0 0 1,-1-1-1,-1 0 0,21-30 0,-26 32 103,-1 1 0,0-1-1,0 0 1,-1 0 0,-1 0 0,0-1 0,0 0 0,-1 1 0,-1-1 0,-1 0 0,1-1 0,-2 1 0,0 0 0,-1 0 0,-2-14 0,2 22 83,0-1 1,0 1-1,-1 0 1,0 0 0,0 0-1,-3-5 1,5 9-22,-1 0 0,0 0 0,1 0 1,-1 0-1,1 0 0,-1 0 1,0 1-1,0-1 0,0 0 0,1 0 1,-1 1-1,0-1 0,0 0 1,0 1-1,0-1 0,0 1 1,0-1-1,0 1 0,0 0 0,0-1 1,0 1-1,0 0 0,-1 0 1,1 0-1,0 0 0,0 0 0,0 0 1,0 0-1,0 0 0,0 0 1,-1 0-1,1 0 0,0 1 0,0-1 1,-1 1-1,-3 2 55,1 0-1,0 0 1,1 1-1,-1-1 1,1 1-1,-1 0 1,1 0-1,0 0 1,0 0-1,1 1 1,-1-1-1,1 1 1,-2 6 0,-5 10 192,-8 36 1,13-39-217,0 0 0,1 0 0,1 1 0,1 36 0,1-46-18,1 0 0,0 0 0,1 0 0,0 0 0,0 0 0,1-1 0,0 1 0,1-1 0,0 0 0,0 0 0,1 0 0,7 9 0,3 2-32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30.648"/>
    </inkml:context>
    <inkml:brush xml:id="br0">
      <inkml:brushProperty name="width" value="0.05" units="cm"/>
      <inkml:brushProperty name="height" value="0.05" units="cm"/>
      <inkml:brushProperty name="color" value="#66CC00"/>
    </inkml:brush>
  </inkml:definitions>
  <inkml:trace contextRef="#ctx0" brushRef="#br0">71 11 14659,'4'-2'122,"0"0"-1,-1 1 1,1 0-1,0-1 1,0 1-1,0 1 1,0-1-1,0 1 1,0-1-1,0 1 1,0 0-1,1 0 1,-1 1-1,0 0 1,6 1-1,5 2 137,-1 0 0,26 12 0,-31-12-160,1 1 0,-2 0-1,1 0 1,0 1 0,-1 0-1,0 1 1,-1-1 0,1 1 0,-2 1-1,1 0 1,7 10 0,-12-14-67,1 1 0,-1-1 0,0 1 0,0 0-1,0 0 1,-1 0 0,1 0 0,-1 0 0,0 1 0,-1-1 0,1 0 0,-1 0 0,0 1 0,-1-1 0,1 0 0,-1 0 0,0 1 0,0-1-1,-1 0 1,1 0 0,-1 0 0,0-1 0,-4 8 0,-2 1 10,-1 0-1,0-1 1,0 0-1,-1-1 1,-1 0 0,-15 13-1,-78 52 221,3-2 13,98-71-255,0 0 0,0 0 0,0 0 0,0 0 0,0 1 0,1-1 0,-3 6 0,4-9-18,1 1 0,0 0 0,-1 0 0,1 0 0,0-1-1,0 1 1,-1 0 0,1 0 0,0 0 0,0 0 0,0 0-1,0 0 1,0 0 0,0-1 0,0 1 0,1 0 0,-1 0-1,0 0 1,0 0 0,1 0 0,-1-1 0,1 1 0,-1 0-1,0 0 1,1-1 0,-1 1 0,1 0 0,0-1 0,-1 1-1,1 0 1,0-1 0,-1 1 0,1-1 0,0 1 0,-1-1-1,1 1 1,0-1 0,0 0 0,0 1 0,1-1 0,4 3-168,1-1-1,0 0 1,0-1 0,1 1 0,-1-2 0,0 1 0,12-1 0,56-6-1736,-51 3 1877,46-6-516,3-3-177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31.024"/>
    </inkml:context>
    <inkml:brush xml:id="br0">
      <inkml:brushProperty name="width" value="0.05" units="cm"/>
      <inkml:brushProperty name="height" value="0.05" units="cm"/>
      <inkml:brushProperty name="color" value="#66CC00"/>
    </inkml:brush>
  </inkml:definitions>
  <inkml:trace contextRef="#ctx0" brushRef="#br0">191 174 15011,'-11'-1'345,"-1"1"0,1 1 0,-1 0 0,1 0 0,0 1 0,0 1 0,0 0 0,-12 5 0,18-6-281,0 0 0,1 0 0,-1 0 1,1 1-1,-1 0 0,1 0 0,0 0 1,0 0-1,0 1 0,1-1 0,-1 1 0,1 0 1,0 0-1,0 0 0,0 1 0,1-1 0,-1 1 1,1 0-1,0-1 0,-2 7 0,4-9-52,-1 0-1,1 1 1,0-1 0,-1 0-1,1 0 1,0 0 0,0 0-1,1 0 1,-1 1 0,0-1-1,1 0 1,-1 0-1,1 0 1,0 0 0,-1 0-1,1 0 1,0 0 0,0 0-1,2 2 1,-1-2 3,1 1 0,-1-1 0,0 0 0,1-1 0,-1 1 0,1 0 0,0-1 0,-1 1 0,1-1 0,0 0 0,0 0 0,4 1 0,2 0 24,0-1 1,0 1-1,0-2 1,0 1 0,0-1-1,0-1 1,1 0 0,9-2-1,-11 1 7,1 0-1,0-1 0,-1 0 1,0 0-1,0-1 0,0 0 1,0-1-1,0 0 0,-1 0 1,7-6-1,-10 7-21,0 0 0,0-1 0,0 1 0,-1-1 0,0 1 0,0-1 0,0 0 0,-1 0 0,1-1 0,-1 1 0,0 0 0,-1-1 0,1 1 0,-1-1 0,0 0 0,0-10 0,-2 3-23,1-1-1,-2 1 1,0 0-1,0-1 1,-7-19-1,6 25-110,0 0-1,0 0 1,-1 1 0,0-1 0,0 1-1,-1 0 1,1 0 0,-2 0-1,-10-11 1,15 17 90,0 0-1,0 0 1,0 1-1,0-1 1,0 0-1,0 0 1,-1 0-1,1 1 1,0-1 0,0 0-1,0 1 1,-1 0-1,1-1 1,0 1-1,-1 0 1,1-1 0,0 1-1,-1 0 1,1 0-1,-1 0 1,1 0-1,0 0 1,-1 0 0,1 1-1,0-1 1,-1 0-1,0 1 1,-8 17-355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31.440"/>
    </inkml:context>
    <inkml:brush xml:id="br0">
      <inkml:brushProperty name="width" value="0.05" units="cm"/>
      <inkml:brushProperty name="height" value="0.05" units="cm"/>
      <inkml:brushProperty name="color" value="#66CC00"/>
    </inkml:brush>
  </inkml:definitions>
  <inkml:trace contextRef="#ctx0" brushRef="#br0">244 88 17356,'1'-4'135,"-1"0"1,1 0 0,-1 0 0,0 1-1,-1-1 1,1 0 0,-1 0 0,1 0-1,-1 1 1,0-1 0,-1 0 0,1 1-1,-1-1 1,1 1 0,-5-7 0,4 8-81,0 0 0,1 0 0,-1 1 0,0-1 0,0 0 0,0 1 0,-1-1 0,1 1 0,0 0 0,0 0 0,-1 0 0,1 0 0,-1 0 0,1 1 1,-1-1-1,1 1 0,-1-1 0,1 1 0,-1 0 0,0 0 0,1 0 0,-1 0 0,1 1 0,-1-1 0,-3 2 0,-3 1-21,0 0-1,1 1 1,-1 0 0,1 0-1,0 1 1,0 0-1,1 0 1,-1 1 0,1 0-1,0 0 1,1 1-1,0-1 1,0 2 0,0-1-1,1 1 1,-5 8-1,4-6-42,1-1 0,0 1-1,1 0 1,0 0 0,0 1-1,1-1 1,1 1-1,0 0 1,0 0 0,1 0-1,1 0 1,-1 0 0,3 14-1,-2-21 7,1 1 0,0-1 0,0 0 0,1 0 0,-1 0 0,1 0 0,0 0 0,0 0-1,0-1 1,0 1 0,0-1 0,1 1 0,0-1 0,0 0 0,0 0 0,0 0 0,6 4 0,-3-3 0,0-2 1,-1 1-1,1-1 0,0 0 1,0 0-1,0 0 1,0-1-1,0 0 0,1 0 1,-1 0-1,7-1 1,1-1 12,-1 0 1,0-1 0,1 0-1,-1-1 1,0 0 0,-1-1-1,1 0 1,-1-1 0,1-1-1,20-13 1,-28 15-41,0 0 0,0 0 0,0 0 0,-1-1 0,1 1 0,-1-1 0,0 0 0,-1-1 0,0 1 0,1-1 0,-1 1 0,-1-1 0,1 0 0,-1 0 0,0 0 0,1-8 0,-3 10 42,1-1 0,-1 1 1,0-1-1,0 1 0,-1 0 0,1-1 1,-1 1-1,0 0 0,0-1 0,0 1 1,-1 0-1,0 0 0,1 0 0,-2 0 0,1 0 1,0 1-1,-1-1 0,1 1 0,-1-1 1,0 1-1,0 0 0,0 0 0,-1 0 1,-4-3-1,4 3-23,0 1 1,0 0-1,0-1 1,0 1-1,-1 1 1,-8-4 0,-33 2-115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4.216"/>
    </inkml:context>
    <inkml:brush xml:id="br0">
      <inkml:brushProperty name="width" value="0.05" units="cm"/>
      <inkml:brushProperty name="height" value="0.05" units="cm"/>
      <inkml:brushProperty name="color" value="#66CC00"/>
    </inkml:brush>
  </inkml:definitions>
  <inkml:trace contextRef="#ctx0" brushRef="#br0">1 0 14531,'0'0'1312,"11"13"-832,6 7-167,12 12 863,10 9-592,11 11-240,6 5-40,8 12-72,1 1-104,-4 0-248,-2 1-208,-6-5-280,-7-3-72,-13-3 80,-9-7 320,-11-9-209,-4-7-111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4.605"/>
    </inkml:context>
    <inkml:brush xml:id="br0">
      <inkml:brushProperty name="width" value="0.05" units="cm"/>
      <inkml:brushProperty name="height" value="0.05" units="cm"/>
      <inkml:brushProperty name="color" value="#66CC00"/>
    </inkml:brush>
  </inkml:definitions>
  <inkml:trace contextRef="#ctx0" brushRef="#br0">0 397 16075,'12'-24'1449,"25"-5"-905,12-1-216,19-3 520,7-3-160,9-2-632,2-4 656,-8-5-528,-8-11-48,-20-2-136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0.202"/>
    </inkml:context>
    <inkml:brush xml:id="br0">
      <inkml:brushProperty name="width" value="0.05" units="cm"/>
      <inkml:brushProperty name="height" value="0.05" units="cm"/>
      <inkml:brushProperty name="color" value="#66CC00"/>
    </inkml:brush>
  </inkml:definitions>
  <inkml:trace contextRef="#ctx0" brushRef="#br0">718 0 13611,'-6'102'1304,"4"593"-898,5-103 35,-45 73 317,-24-2-523,-35 502 159,79-554-99,-2 54-109,-33 8-161,-26 0 12,-20 190-11,56-366-35,-86 789-38,122-1203 26,0-6-446,-1 88-1,13-149 322,-1-16 140,0 1 1,0-1-1,0 0 0,0 1 0,0-1 0,0 0 0,0 1 0,0-1 0,0 0 0,0 1 0,0-1 0,0 0 1,0 1-1,1-1 0,-1 0 0,0 1 0,0-1 0,0 0 0,1 0 0,-1 1 0,0-1 0,0 0 0,1 0 1,-1 1-1,0-1 0,0 0 0,1 0 0,-1 0 0,0 0 0,1 0 0,-1 1 0,0-1 0,1 0 0,10-10-238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1.224"/>
    </inkml:context>
    <inkml:brush xml:id="br0">
      <inkml:brushProperty name="width" value="0.05" units="cm"/>
      <inkml:brushProperty name="height" value="0.05" units="cm"/>
      <inkml:brushProperty name="color" value="#66CC00"/>
    </inkml:brush>
  </inkml:definitions>
  <inkml:trace contextRef="#ctx0" brushRef="#br0">1 6 13931,'3'-1'43,"0"0"0,1 0 0,-1 0 0,1 0 0,-1 1 0,1 0 0,-1-1 0,1 1 0,-1 0 0,1 0 0,-1 1 0,1-1 0,-1 1 0,7 2-1,6 2-185,30 15-1,-20-8 130,66 25-127,99 27 0,-128-48 171,-1-3 0,112 9 0,194-23 264,0-28 42,-80 5-119,485 6 109,0 39-242,-107-2-25,1041-35 72,-412-4-17,70 40 41,-205-1-70,-381-18-44,223 2 13,-1 24-14,94 40-32,-180-10 2,1-24 27,195-33 80,-162-1 186,-931 1-308,358 9 237,-7 30-615,-343-36 196,-25-3 72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1.627"/>
    </inkml:context>
    <inkml:brush xml:id="br0">
      <inkml:brushProperty name="width" value="0.05" units="cm"/>
      <inkml:brushProperty name="height" value="0.05" units="cm"/>
      <inkml:brushProperty name="color" value="#66CC00"/>
    </inkml:brush>
  </inkml:definitions>
  <inkml:trace contextRef="#ctx0" brushRef="#br0">1 106 16412,'2'-3'84,"0"1"0,0-1 0,1 1 0,-1 0 1,1 0-1,0 0 0,-1 0 0,1 1 0,0-1 1,0 1-1,0 0 0,0-1 0,5 0 1,46-5-170,-32 4 180,112-13-167,521-37-252,-641 53 316,13 0-20,45 5 1,-64-4 31,-1 1 1,1 0-1,-1 0 0,0 0 0,0 1 1,0 0-1,0 0 0,0 1 1,-1 0-1,10 7 0,-12-8 11,-1 1-1,0-1 1,-1 1-1,1-1 1,-1 1-1,1 0 1,-1 0 0,0 0-1,-1 0 1,1 0-1,-1 1 1,0-1-1,0 0 1,0 1 0,0-1-1,-1 0 1,0 1-1,0-1 1,0 1 0,0-1-1,-1 1 1,1-1-1,-1 1 1,-2 3-1,-2 9 59,0-1 1,-1 0-1,-1 0 0,0-1 0,-10 15 0,-14 19 207,-3-2 0,-54 60 0,-91 76 249,-232 171-1430,332-296 708,4-13-54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2.465"/>
    </inkml:context>
    <inkml:brush xml:id="br0">
      <inkml:brushProperty name="width" value="0.05" units="cm"/>
      <inkml:brushProperty name="height" value="0.05" units="cm"/>
      <inkml:brushProperty name="color" value="#66CC00"/>
    </inkml:brush>
  </inkml:definitions>
  <inkml:trace contextRef="#ctx0" brushRef="#br0">10 711 12995,'-1'1'52,"0"0"0,1 0 0,-1 0 1,0-1-1,0 1 0,1 0 0,-1 0 1,1 0-1,-1 0 0,1 1 0,-1-1 1,1 0-1,-1 0 0,1 0 0,0 0 1,0 0-1,0 0 0,0 1 0,0-1 1,0 0-1,0 0 0,0 0 0,0 0 1,0 1-1,1-1 0,-1 0 0,0 0 1,1 0-1,-1 0 0,2 2 0,-1-2-11,1 0-1,-1 0 1,1 0-1,-1-1 1,1 1-1,0 0 0,-1-1 1,1 1-1,0-1 1,-1 0-1,1 1 1,0-1-1,0 0 1,0 0-1,-1 0 0,1 0 1,0-1-1,0 1 1,-1 0-1,1-1 1,0 1-1,2-2 1,13-4 100,-1 0 1,0-2 0,0 0 0,-1-1 0,0 0-1,0-1 1,15-15 0,95-93 495,-110 103-549,68-71 324,-5-2 0,127-188 0,-192 254-383,-9 14-21,0 1 1,1 0 0,-1 1-1,1-1 1,0 1 0,12-11-1,-16 16-8,-1 1 0,0 0 0,1-1-1,-1 1 1,0-1 0,1 1-1,-1 0 1,1-1 0,-1 1 0,1 0-1,-1 0 1,1-1 0,-1 1 0,1 0-1,-1 0 1,1 0 0,0 0 0,-1-1-1,1 1 1,-1 0 0,1 0 0,-1 0-1,1 0 1,-1 0 0,1 1-1,0-1 1,-1 0 0,1 0 0,-1 0-1,1 0 1,-1 1 0,1-1 0,-1 0-1,1 0 1,-1 1 0,1-1 0,-1 0-1,1 1 1,-1-1 0,0 1 0,1-1-1,-1 0 1,0 1 0,1-1-1,-1 1 1,0-1 0,0 1 0,1-1-1,-1 1 1,0 0 0,8 35-24,-7-29 23,8 57-9,25 137-503,-27-168 442,2-1 1,1-1-1,2 0 0,17 33 0,12 1-51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3.070"/>
    </inkml:context>
    <inkml:brush xml:id="br0">
      <inkml:brushProperty name="width" value="0.05" units="cm"/>
      <inkml:brushProperty name="height" value="0.05" units="cm"/>
      <inkml:brushProperty name="color" value="#66CC00"/>
    </inkml:brush>
  </inkml:definitions>
  <inkml:trace contextRef="#ctx0" brushRef="#br0">0 0 13499,'0'3'1112,"6"1"-672,3 5-96,12 8 448,5 5-15,5 6-177,2 4-64,6 1-128,1 0-144,0-6-432,1-10-296,2-17-864,1-17 1080,6-22-225,0-8-175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16.247"/>
    </inkml:context>
    <inkml:brush xml:id="br0">
      <inkml:brushProperty name="width" value="0.05" units="cm"/>
      <inkml:brushProperty name="height" value="0.05" units="cm"/>
      <inkml:brushProperty name="color" value="#E71224"/>
    </inkml:brush>
  </inkml:definitions>
  <inkml:trace contextRef="#ctx0" brushRef="#br0">4069 350 24575,'-22'0'0,"-27"0"0,-79-9 0,-402-42 0,-19 41 0,429 10 0,-528 19 0,-56 70 0,467-33 0,118-26 0,-195 62 0,124-33 0,102-40 0,61-14 0,0 1 0,-36 12 0,58-16 0,0 1 0,-1 0 0,1 0 0,0 0 0,1 1 0,-1 0 0,1 0 0,0 0 0,-1 0 0,2 1 0,-1 0 0,1-1 0,-4 7 0,-4 10 0,1-1 0,-8 26 0,-5 10 0,12-32 0,-54 115 0,53-109 0,1 1 0,-11 54 0,21-80 0,0 2 0,-1 0 0,1 0 0,1 1 0,0 9 0,0-15 0,0 1 0,0-1 0,1 0 0,0 0 0,-1 1 0,1-1 0,0 0 0,0 0 0,0 0 0,0 0 0,0 0 0,1 0 0,-1 0 0,1 0 0,-1 0 0,1 0 0,0-1 0,2 3 0,17 9 0,1-1 0,0-2 0,1 0 0,0-1 0,39 10 0,-43-13 0,817 195-504,-620-169 252,429 9-1,333-51 253,-308-48 0,-125 8 202,3 31-183,-501 18-117,320-4-1323,171-5 572,-8-37 508,-510 45 421,-1-2-1,0 0 1,0-2-1,0 0 1,-1-1 0,0 0-1,0-2 1,-1 0 0,21-15-1,128-76 1305,-109 69-725,94-69-1,-136 88-658,9-9 0,1 2 0,0 1 0,1 1 0,41-19 0,48-2 0,-53 19 0,-57 18 0,0-1 0,0 0 0,0 0 0,0 0 0,0-1 0,0 1 0,-1-1 0,1 0 0,-1-1 0,0 1 0,0-1 0,0 0 0,-1 0 0,1 0 0,-1 0 0,0 0 0,0-1 0,0 0 0,-1 1 0,1-1 0,-1 0 0,0 0 0,-1-1 0,1 1 0,-1 0 0,0 0 0,-1-1 0,1 1 0,-1-1 0,0 1 0,-1-10 0,-1 0 0,0 0 0,-1 0 0,0 0 0,-2 0 0,1 1 0,-2 0 0,0 0 0,-13-23 0,-2 4 0,-1 1 0,-34-37 0,13 20 0,-2 2 0,-3 2 0,-1 3 0,-2 1 0,-2 3 0,-2 2 0,-1 2 0,-96-41 0,111 60 0,1 2 0,-82-14 0,-89 2 0,194 23 0,-444-22 0,-6 24 0,283 1 0,172-1 0,-119 5 0,114-3 0,1 1 0,-1 0 0,1 1 0,0 0 0,-28 13 0,-36 16 0,-137 39 0,132-47 0,-26 10 0,-430 116 0,507-144 0,-1-1 0,0-2 0,-68-2 0,97-2-227,1 0-1,0 0 1,0 0-1,-1 1 1,-4 1-1,-3 2-6598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8.188"/>
    </inkml:context>
    <inkml:brush xml:id="br0">
      <inkml:brushProperty name="width" value="0.05" units="cm"/>
      <inkml:brushProperty name="height" value="0.05" units="cm"/>
    </inkml:brush>
  </inkml:definitions>
  <inkml:trace contextRef="#ctx0" brushRef="#br0">164 0 14947,'0'12'1112,"-6"5"-816,-2 2-151,0 4 343,-7 1-160,4 2-168,-7-1-120,1-2-280,3-2-112,-1-6-513,-3-6 705,1-7-176,0-2-88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3.443"/>
    </inkml:context>
    <inkml:brush xml:id="br0">
      <inkml:brushProperty name="width" value="0.05" units="cm"/>
      <inkml:brushProperty name="height" value="0.05" units="cm"/>
      <inkml:brushProperty name="color" value="#66CC00"/>
    </inkml:brush>
  </inkml:definitions>
  <inkml:trace contextRef="#ctx0" brushRef="#br0">336 0 14347,'-14'44'1216,"-12"27"-808,-6 2-168,-4 10 513,1 1-185,-3 1-240,4-3-80,2-8-392,4-11-240,2-23 328,6-8-64,5-12-104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7.611"/>
    </inkml:context>
    <inkml:brush xml:id="br0">
      <inkml:brushProperty name="width" value="0.05" units="cm"/>
      <inkml:brushProperty name="height" value="0.05" units="cm"/>
      <inkml:brushProperty name="color" value="#66CC00"/>
    </inkml:brush>
  </inkml:definitions>
  <inkml:trace contextRef="#ctx0" brushRef="#br0">1 0 8370,'39'21'4859,"234"172"-3477,-104-74-1185,58 39 208,2-7-161,235 140-114,95 40 369,-165-92-196,365 265 350,-255-161-514,-253-184-107,111 65-8,-189-125-14,317 175 19,-189-107-6,14 7 2,264 158 22,-439-250-37,156 107 37,-150-94-13,310 231 107,-386-274-116,466 321 47,-464-325-66,27 19-8,354 245 60,-171-110-39,58 42 4,-216-153-22,325 259 6,-385-296-14,428 348 38,-73-70-22,-310-241-2,30 13-7,186 106 1,11 6-4,-105-43 18,-56-41 12,-26-31 99,236 118 0,-253-148 86,245 115 172,-364-180-349,-6-3 27,1 0 0,-1 0 0,1-1 0,0 1 0,0-2 0,11 2 0,-19-3-61,1 0-1,-1 0 0,0 0 0,0 0 0,0 0 0,0 0 1,1 0-1,-1 0 0,0 0 0,0 0 0,0 0 0,0 1 0,0-1 1,1 0-1,-1 0 0,0 0 0,0 0 0,0 0 0,0 0 1,0 0-1,0 0 0,1 1 0,-1-1 0,0 0 0,0 0 0,0 0 1,0 0-1,0 0 0,0 1 0,0-1 0,0 0 0,0 0 1,0 0-1,0 0 0,0 0 0,0 1 0,0-1 0,0 0 1,0 0-1,0 0 0,0 0 0,0 1 0,0-1 0,0 0 0,0 0 1,0 0-1,0 0 0,0 0 0,0 1 0,0-1 0,0 0 1,0 0-1,-1 0 0,1 0 0,-7 12-556,4-7 389,3-5-68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8.672"/>
    </inkml:context>
    <inkml:brush xml:id="br0">
      <inkml:brushProperty name="width" value="0.05" units="cm"/>
      <inkml:brushProperty name="height" value="0.05" units="cm"/>
      <inkml:brushProperty name="color" value="#66CC00"/>
    </inkml:brush>
  </inkml:definitions>
  <inkml:trace contextRef="#ctx0" brushRef="#br0">1 69 13915,'0'0'50,"0"-1"1,0 0-1,0 1 1,0-1-1,0 0 1,0 1-1,0-1 1,1 0-1,-1 1 1,0-1-1,0 0 1,1 1 0,-1-1-1,1 1 1,-1-1-1,0 1 1,1-1-1,0 0 1,7 5 395,8 23-310,-13-21-106,37 66-22,2 1 383,49 120-1,-82-169-262,0 1-1,-2 0 1,-1 1-1,-1-1 1,-1 1 0,-2 0-1,0 0 1,-2 0-1,-3 34 1,1-47-11,0 1 0,-2 0 0,1-1-1,-2 0 1,-8 19 0,12-28-71,-1-1 0,-1 1-1,1-1 1,0 1 0,-1-1 0,0 0-1,1 0 1,-1 0 0,-1-1-1,-3 4 1,5-5-14,0 0 0,0 0 0,0 0 1,0 0-1,-1 0 0,1-1 0,0 1 0,0-1 0,0 0 0,-1 0 0,1 1 1,0-2-1,0 1 0,-1 0 0,1 0 0,0-1 0,0 1 0,-1-1 1,1 1-1,-2-2 0,0 0 6,-1-1-1,1 1 1,0-1 0,0 0-1,0 0 1,1-1 0,-1 1-1,1-1 1,-1 1 0,1-1-1,1 0 1,-1 0 0,0-1 0,1 1-1,0 0 1,0-1 0,0 0-1,-2-8 1,0-4-1,0-1 0,1 0 0,1 1 0,0-20 0,2 13-37,1-1-1,1 1 0,1-1 1,1 1-1,2 0 0,0 0 0,1 1 1,1-1-1,2 2 0,0-1 1,1 1-1,1 1 0,1 0 1,1 1-1,1 0 0,1 1 1,0 1-1,2 1 0,0 0 0,1 1 1,0 1-1,1 1 0,1 0 1,24-11-1,-39 23 13,-1-1 0,0 0 0,0-1 0,0 1 0,0-1 0,0 0 1,-1 0-1,6-6 0,-9 9-3,0-1 0,-1 1 0,1 0 0,0-1 0,0 1 0,-1-1 1,1 1-1,-1-1 0,1 1 0,-1-1 0,0 0 0,0 1 0,1-1 1,-1 0-1,0 1 0,-1-1 0,1 1 0,0-1 0,0 0 0,-1 1 1,1-1-1,-1 1 0,1-1 0,-1 1 0,1-1 0,-1 1 0,0-1 1,0 1-1,0 0 0,0-1 0,0 1 0,0 0 0,0 0 0,0 0 1,-1 0-1,-1-1 0,-8-6-35,0 0 1,-1 1 0,0 1-1,0 0 1,-1 0 0,0 2-1,0-1 1,0 2 0,0-1-1,-1 2 1,1 0 0,-18 0-1,26 2-141,0 0 0,0 1-1,0-1 1,0 1 0,0 1 0,0-1-1,-7 3 1,11-3 123,1-1 0,-1 0 0,0 1-1,0-1 1,1 1 0,-1-1 0,0 1 0,1 0 0,-1-1-1,0 1 1,1-1 0,-1 1 0,1 0 0,-1 0 0,1-1-1,-1 1 1,1 0 0,0 0 0,-1 1 0,1-1 19,0 0 0,0 0 1,0 0-1,0 0 1,1 0-1,-1 0 0,0 0 1,1 0-1,-1 0 1,1 0-1,-1-1 0,1 1 1,0 0-1,-1 0 0,1 0 1,0-1-1,-1 1 1,1 0-1,0-1 0,0 1 1,1 0-1,28 16-503,16-1-89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9.090"/>
    </inkml:context>
    <inkml:brush xml:id="br0">
      <inkml:brushProperty name="width" value="0.05" units="cm"/>
      <inkml:brushProperty name="height" value="0.05" units="cm"/>
      <inkml:brushProperty name="color" value="#66CC00"/>
    </inkml:brush>
  </inkml:definitions>
  <inkml:trace contextRef="#ctx0" brushRef="#br0">99 57 15755,'0'0'29,"1"0"-1,-1 0 1,1 0-1,-1 0 1,1 0-1,-1 1 1,1-1-1,-1 0 1,1 0-1,-1 0 0,0 1 1,1-1-1,-1 0 1,0 1-1,1-1 1,-1 0-1,0 1 1,1-1-1,-1 0 1,0 1-1,1-1 1,-1 1-1,0-1 1,0 1-1,0-1 0,1 0 1,-1 1-1,0-1 1,0 1-1,0-1 1,0 1-1,0-1 1,0 1-1,0-1 1,0 1-1,0-1 1,0 1-1,0-1 1,0 1-1,0-1 0,0 1 1,-1-1-1,1 0 1,0 2-1,-16 25 57,9-16 63,-6 12-14,1 1 1,1 0-1,0 1 0,2 0 0,1 1 1,1 0-1,2 0 0,-3 29 0,7-50-114,1 1 0,0 0 0,1-1 0,0 1 0,-1 0 1,2-1-1,2 9 0,-4-12-7,1-1 1,0 1 0,-1-1 0,1 1 0,0 0 0,0-1 0,0 0 0,0 1-1,0-1 1,0 0 0,1 1 0,-1-1 0,0 0 0,1 0 0,-1 0-1,1 0 1,-1 0 0,1 0 0,-1-1 0,1 1 0,0-1 0,-1 1-1,1-1 1,0 1 0,-1-1 0,1 0 0,0 0 0,0 0 0,1 0-1,3-1 27,-1 0 0,0 0-1,0-1 1,1 1-1,-1-1 1,0-1-1,-1 1 1,1-1-1,0 0 1,-1 0 0,1 0-1,5-6 1,5-5 112,-1-1 1,12-16 0,69-101 863,-85 115-867,0 0-1,-1-1 0,-1 0 0,-1-1 0,0 1 0,3-21 0,-9 36-124,-1 0-1,1 0 1,-1 0-1,1-1 1,-1 1-1,0 0 1,0 0-1,-1 0 1,1-1-1,-1 1 0,1 0 1,-1 0-1,0 0 1,0 0-1,-3-5 1,2 6-25,1 0 0,-1 1 0,1-1-1,-1 1 1,0-1 0,0 1 0,0 0 0,0 0 0,0 0 0,0 0 0,0 0 0,0 0 0,0 0 0,-1 1 0,1-1 0,0 1 0,0 0-1,-1-1 1,1 1 0,0 0 0,0 0 0,-3 1 0,-11 1-263,1 0 0,0 1 0,0 1 0,0 1 0,0 0 0,1 0 0,-1 2 0,1 0 0,1 0 0,0 2 0,0-1 1,0 2-1,1-1 0,-11 13 0,9-3-233,14-18 469,-1-1 0,1 1 0,-1 0 0,1 0 0,0-1 0,-1 1 0,1 0 0,0 0 1,0 0-1,0-1 0,0 1 0,-1 0 0,1 0 0,0 0 0,0-1 0,1 1 0,-1 0 0,0 0 0,0 0 0,0-1 1,0 1-1,1 1 0,15 8-636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49.433"/>
    </inkml:context>
    <inkml:brush xml:id="br0">
      <inkml:brushProperty name="width" value="0.05" units="cm"/>
      <inkml:brushProperty name="height" value="0.05" units="cm"/>
      <inkml:brushProperty name="color" value="#66CC00"/>
    </inkml:brush>
  </inkml:definitions>
  <inkml:trace contextRef="#ctx0" brushRef="#br0">82 14 16900,'0'0'28,"0"-1"0,0 1 0,0-1 1,1 1-1,-1 0 0,0-1 0,0 1 0,0-1 1,0 1-1,0 0 0,0-1 0,0 1 1,0-1-1,0 1 0,0 0 0,0-1 1,-1 1-1,1-1 0,0 1 0,0 0 1,0-1-1,0 1 0,-1 0 0,1-1 0,0 1 1,0 0-1,-1-1 0,1 1 0,0 0 1,-1-1-1,1 1 0,0 0 0,-1 0 1,1-1-1,0 1 0,-1 0 0,1 0 0,0 0 1,-1 0-1,1 0 0,-1-1 0,1 1 1,0 0-1,-1 0 0,1 0 0,-1 0 1,1 0-1,-1 0 0,1 0 0,0 0 1,-1 1-1,1-1 0,-1 0 0,1 0 0,0 0 1,-1 0-1,1 0 0,0 1 0,-1-1 1,1 0-1,0 0 0,-1 1 0,1-1 1,0 0-1,-1 1 0,-2 1 50,0 0 1,1 1-1,-1-1 0,0 1 0,1 0 1,-4 5-1,-1 4-26,1 1 0,0 0 0,1 0 0,1 1 0,0 0 0,0 0 0,2 0 0,-1 0 0,2 0 0,0 0 0,1 1 0,0-1 0,3 17 0,-3-28-52,1 1-1,0-1 1,0 0 0,0 1-1,0-1 1,1 0 0,-1 0-1,1 1 1,0-1 0,-1-1-1,2 1 1,-1 0 0,0 0-1,0-1 1,1 1 0,5 3-1,-6-5 13,1 1-1,0-1 0,0 0 0,0 0 1,-1 0-1,1 0 0,0-1 0,0 1 0,1-1 1,-1 0-1,0 0 0,0 0 0,0 0 1,0-1-1,5 0 0,1-2 50,0 0 1,0-1 0,0 1-1,-1-2 1,1 1-1,-1-1 1,0-1-1,-1 1 1,1-1-1,-1-1 1,7-7-1,-5 4 77,0-1-1,-1 0 1,-1 0-1,0-1 1,0 0-1,-1 0 1,8-23-1,-13 31-121,0 0-1,0 0 1,0 0-1,-1 0 0,0 0 1,1 0-1,-1 0 1,-1 0-1,1 0 1,-1 0-1,1 0 0,-1 0 1,-2-4-1,2 5-53,-1 0 0,1 0 0,-1 0 0,0 1 0,0-1 0,0 1 0,-1 0 0,1-1 0,0 1 0,-1 0 0,1 0 0,-1 1 0,0-1 0,0 0 0,0 1 0,0 0 0,0 0 0,-5-2 0,0 1-13,0 1 1,0 0 0,-1 0 0,1 0 0,0 1 0,0 0-1,-10 2 1,-18 7-345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0.525"/>
    </inkml:context>
    <inkml:brush xml:id="br0">
      <inkml:brushProperty name="width" value="0.05" units="cm"/>
      <inkml:brushProperty name="height" value="0.05" units="cm"/>
      <inkml:brushProperty name="color" value="#66CC00"/>
    </inkml:brush>
  </inkml:definitions>
  <inkml:trace contextRef="#ctx0" brushRef="#br0">51 55 14803,'28'-14'2509,"-17"8"-2180,0 0 0,0 1 0,0 0 0,0 0 0,25-5 0,-33 9-306,-1 0-1,1 1 0,0-1 1,0 1-1,0 0 0,0 0 1,0 0-1,0 0 1,0 0-1,0 0 0,0 1 1,0 0-1,0-1 1,0 1-1,0 0 0,0 1 1,-1-1-1,1 0 0,0 1 1,-1 0-1,1-1 1,-1 1-1,0 0 0,1 0 1,-1 0-1,0 1 0,0-1 1,0 0-1,2 5 1,-1 2-15,1 0 0,-1 1 1,-1-1-1,0 1 1,0 0-1,-1 0 1,0 0-1,0-1 1,-1 1-1,-2 12 1,-1 7-3,-2-1 0,-10 36 1,7-34 86,-2 0 0,-2 0 0,0-1 1,-2 0-1,-1-2 0,-1 1 0,-2-2 0,-1 0 1,0-2-1,-35 34 0,44-49-5,4-4-8,0 0 0,1 0 0,0 1 0,-7 8 0,12-14-72,-1 1 1,1 0-1,-1 0 1,1-1-1,-1 1 1,1 0-1,0 0 1,-1 0-1,1-1 1,0 1-1,0 0 1,-1 0 0,1 0-1,0 0 1,0 0-1,0 0 1,0-1-1,0 1 1,0 0-1,0 0 1,1 0-1,-1 0 1,0 0-1,0 0 1,1-1-1,-1 1 1,1 0 0,-1 0-1,0 0 1,1-1-1,-1 1 1,1 0-1,0-1 1,-1 1-1,1 0 1,0-1-1,-1 1 1,1-1-1,0 1 1,0-1-1,-1 1 1,1-1 0,1 1-1,7 3-100,1 0-1,0 0 1,0-1 0,0-1-1,0 1 1,0-2 0,1 1-1,-1-1 1,21-1 0,-14-2-38,-1 0 0,1 0 0,-1-2 0,0 0 0,25-10 0,6-5-185</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1.885"/>
    </inkml:context>
    <inkml:brush xml:id="br0">
      <inkml:brushProperty name="width" value="0.05" units="cm"/>
      <inkml:brushProperty name="height" value="0.05" units="cm"/>
      <inkml:brushProperty name="color" value="#66CC00"/>
    </inkml:brush>
  </inkml:definitions>
  <inkml:trace contextRef="#ctx0" brushRef="#br0">12 69 13275,'-12'2'2454,"19"4"-673,19 3-254,-9-6-1233,1-1-1,0 0 0,-1-1 0,1-1 0,0-1 0,23-4 0,104-27 283,-101 20-382,-25 8-177,9-4-214,0 2 0,0 1 0,46-3 1,-90 2 749,-9-1-638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2.289"/>
    </inkml:context>
    <inkml:brush xml:id="br0">
      <inkml:brushProperty name="width" value="0.05" units="cm"/>
      <inkml:brushProperty name="height" value="0.05" units="cm"/>
      <inkml:brushProperty name="color" value="#66CC00"/>
    </inkml:brush>
  </inkml:definitions>
  <inkml:trace contextRef="#ctx0" brushRef="#br0">5 1 14827,'1'0'1673,"-1"10"-1137,-3 11-200,0 6 1072,3 11-776,2 6-152,1 9-232,1 3-88,2 0-80,1-2-24,-1-2-88,-1-6-96,1-9-232,-2-4-184,-1-14-1296,0-6 1560,-3-19-240,0-11-209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2.662"/>
    </inkml:context>
    <inkml:brush xml:id="br0">
      <inkml:brushProperty name="width" value="0.05" units="cm"/>
      <inkml:brushProperty name="height" value="0.05" units="cm"/>
      <inkml:brushProperty name="color" value="#66CC00"/>
    </inkml:brush>
  </inkml:definitions>
  <inkml:trace contextRef="#ctx0" brushRef="#br0">105 1 15003,'-11'27'527,"1"1"0,1 0 0,1 0-1,1 1 1,-4 50 0,9-42-432,1 0 1,1 1-1,3-1 1,6 38-1,-7-67-86,10 44 11,-11-49-7,0-1 0,0 1 1,0 0-1,1-1 0,-1 1 1,1-1-1,-1 0 0,1 1 1,0-1-1,0 0 0,0 0 0,0 0 1,0 0-1,0-1 0,4 3 1,-4-3 1,-1-1 0,0 1 0,1-1 0,-1 1 0,0-1 1,1 0-1,-1 0 0,1 1 0,-1-1 0,1 0 0,-1 0 0,0-1 1,1 1-1,-1 0 0,1 0 0,-1-1 0,0 1 0,1-1 0,-1 1 0,3-2 1,-1 0 14,0 0 1,0-1 0,0 1 0,0-1 0,0 0-1,-1 0 1,5-5 0,1-5 99,0-1 0,12-26 0,-20 40-128,10-24 143,-1-1-1,-1 0 1,-2-1 0,5-30 0,-9 42-102,0 0 0,-2 0 0,1 0 0,-2 0 0,0 0 0,0 0 0,-2 0 0,0 0-1,-6-19 1,7 28-36,1 1 0,-1 0 0,0 0 0,0 0 0,-1 0 0,1 0 0,-1 1 0,0-1 0,0 1 0,0 0 0,0 0 0,0 0 0,-1 0 0,1 0 0,-1 1 0,0-1 0,0 1 0,0 0 0,0 0 0,-7-1 0,7 2-11,-1 0-1,1 1 1,-1 0-1,1 0 1,-1 0-1,1 1 1,-1-1-1,1 1 1,-1 0 0,1 0-1,-1 1 1,1-1-1,0 1 1,0 0-1,0 0 1,0 1-1,0-1 1,0 1-1,-5 5 1,1-2-68,1 1 1,0 1-1,0-1 0,-9 15 1,13-18-64,0 1 1,1-1-1,0 1 1,-1 0 0,2-1-1,-1 1 1,1 0-1,-1 0 1,1 0 0,1 0-1,-1 6 1,4 2-1320,-3-13 1423,0 1 0,1-1-1,-1 0 1,0 0 0,0 0 0,0 1 0,1-1 0,-1 0 0,0 0 0,0 0 0,1 0 0,-1 0 0,0 0 0,1 0 0,-1 0 0,0 1 0,0-1 0,1 0 0,-1 0 0,0 0 0,1 0 0,-1 0 0,0-1 0,0 1 0,1 0 0,-1 0 0,1 0 0,1-1-50,0 0 1,0-1-1,0 1 1,-1 0-1,1-1 1,0 1-1,0-1 1,-1 0-1,1 0 1,1-2-1,17-27-810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3.019"/>
    </inkml:context>
    <inkml:brush xml:id="br0">
      <inkml:brushProperty name="width" value="0.05" units="cm"/>
      <inkml:brushProperty name="height" value="0.05" units="cm"/>
      <inkml:brushProperty name="color" value="#66CC00"/>
    </inkml:brush>
  </inkml:definitions>
  <inkml:trace contextRef="#ctx0" brushRef="#br0">59 93 15779,'0'160'2441,"1"-138"-2195,2 1 1,1-1-1,0 0 1,16 43-1,-18-59-218,1 0 0,0 0 0,0-1 1,0 1-1,1-1 0,0 1 0,0-1 0,9 8 0,-11-11-22,1 0 0,-1 0-1,1 0 1,0 0 0,0-1 0,0 1 0,0-1 0,0 0-1,0 0 1,0 0 0,0 0 0,1 0 0,-1-1 0,0 1-1,0-1 1,1 0 0,-1 0 0,0-1 0,5 0 0,2-1 34,-1-1 0,0-1 0,0 0 0,0 0 0,0-1 0,-1 1 0,1-2 0,-1 0 0,-1 0 0,1 0 0,-1-1 0,8-8 0,2-5 117,0-1 0,-1-1 0,16-30 0,-23 37-60,-2 0 0,1 0 1,-2-1-1,0 0 0,-1 0 0,4-21 0,-8 31-79,0 1 0,-1-1 0,1 1 0,-1-1 0,0 0-1,-1 1 1,1-1 0,-1 1 0,0-1 0,0 1 0,-1 0 0,0-1-1,0 1 1,0 0 0,0 0 0,-1 0 0,0 0 0,0 1-1,0-1 1,-1 1 0,1 0 0,-9-8 0,4 7-70,0 0-1,-1 0 1,1 1 0,-1 0 0,0 1 0,0 0-1,0 0 1,-1 1 0,1 0 0,-1 0 0,1 1 0,-1 1-1,-13 0 1,-1 1-603,0 1 0,0 1 0,0 1 0,-26 8 0,32-7 231,1 1 1,0 0-1,-18 10 1,7 1-583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8.635"/>
    </inkml:context>
    <inkml:brush xml:id="br0">
      <inkml:brushProperty name="width" value="0.05" units="cm"/>
      <inkml:brushProperty name="height" value="0.05" units="cm"/>
    </inkml:brush>
  </inkml:definitions>
  <inkml:trace contextRef="#ctx0" brushRef="#br0">73 13 14267,'7'-2'184,"1"-1"-1,-1 1 0,1 0 1,0 1-1,0 0 1,0 0-1,0 1 1,0 0-1,0 0 1,0 1-1,0 0 1,0 0-1,-1 1 1,11 3-1,13 5 472,0 2 0,30 16 0,-51-24-435,5 3 121,-1 1 1,20 14-1,-30-20-269,-1 0-1,0 1 1,0 0-1,0 0 1,0 0 0,0 0-1,0 0 1,-1 0-1,0 1 1,0-1 0,0 1-1,0 0 1,0 0-1,2 7 1,-4-9-40,0 1 1,0 0 0,0-1-1,-1 1 1,1-1 0,-1 1-1,1-1 1,-1 1-1,0-1 1,0 1 0,0-1-1,0 1 1,-1-1-1,1 0 1,-1 0 0,1 0-1,-1 0 1,0 0-1,1 0 1,-1 0 0,0 0-1,0-1 1,-1 1-1,1-1 1,-2 2 0,-6 2-34,1 1 0,-1-2 0,1 1 1,-19 4-1,7-2-902,76 4-3088,-51-10 3933,-1-1 1,1 2 0,-1-1 0,1 0-1,-1 1 1,0 0 0,1-1-1,-1 1 1,0 0 0,0 1 0,0-1-1,-1 1 1,1-1 0,0 1-1,2 3 1,-4-3 119,0 0 0,1 0-1,-1 0 1,0 0 0,-1-1-1,1 1 1,0 0 0,-1 0-1,0 1 1,0-1 0,0 0-1,0 0 1,0 0 0,0 0-1,-1 0 1,1 0 0,-1 0-1,0 0 1,0-1 0,-2 4-1,-2 6 188,-1-1-1,0 0 0,-1-1 0,0 1 0,0-1 0,-1-1 1,-14 14-1,-4 0 471,-42 30 0,52-41-447,0-2 0,0 0 0,-36 15 1,47-23-280,0 0 1,-1 0-1,1 0 1,-1-1 0,1 0-1,-1 0 1,0-1-1,1 1 1,-1-1-1,0 0 1,1-1 0,-1 0-1,1 1 1,-1-2-1,1 1 1,-1-1 0,1 1-1,-6-4 1,8 3-106,0-1 1,0 1-1,0 0 1,0-1-1,0 0 1,1 0 0,-1 0-1,1 0 1,0 0-1,0 0 1,0-1-1,0 1 1,1 0-1,-1-1 1,0-6-1,-2-5-478,1 0 0,-2-23-1,4 29 530,-2-30-662,7 4-211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6.797"/>
    </inkml:context>
    <inkml:brush xml:id="br0">
      <inkml:brushProperty name="width" value="0.05" units="cm"/>
      <inkml:brushProperty name="height" value="0.05" units="cm"/>
      <inkml:brushProperty name="color" value="#66CC00"/>
    </inkml:brush>
  </inkml:definitions>
  <inkml:trace contextRef="#ctx0" brushRef="#br0">15 0 9274,'-1'0'154,"0"1"-1,0-1 1,1 0 0,-1 1-1,0-1 1,0 1 0,1-1-1,-1 1 1,0-1 0,1 1-1,-1-1 1,0 1 0,1 0-1,-1-1 1,1 1 0,-1 0-1,1-1 1,0 1-1,-1 0 1,1 0 0,0 0-1,-1-1 1,1 1 0,0 0-1,0 0 1,0 0 0,0 0-1,-1 0 1,1-1 0,1 1-1,-1 0 1,0 0 0,0 0-1,0 1 1,2 1 93,0 1-1,0 0 1,0-1 0,0 1 0,0-1-1,4 4 1,3 5-112,-5-7-110,0 1 0,0-1 0,1 0 0,0-1-1,0 1 1,0-1 0,1 0 0,-1 0 0,1-1 0,0 1 0,0-1-1,0-1 1,0 1 0,13 3 0,2-2-2,1-1-1,-1-1 1,30-1-1,-27 0 53,132 10 104,52 1-61,-189-14-54,0 0 0,28-8 1,-30 6-14,1 1 0,0 0 0,20 0 0,79 11-15,3 0-6,120-19-3,-132 3 0,131 8-1,-227 1-26,179 9 16,-145-10-11,0-2 1,55-10-1,-38 3 3,91-1-1,66 12 20,-61 1-18,36-1 1,292 40 0,-181-4-10,-63-10-46,33-12 80,-35-5-36,-155-5-14,0-3 0,107-12 0,225 0 21,-172 7-6,-242 2 0,111-3-24,163 16-1,-151 1 35,1-6 1,0-6-1,136-14 0,-131 5-13,150 13 0,85-4-2,-314-3 6,1 2 1,-1 2-1,1 2 1,-1 3-1,85 24 0,-133-30 11,0 0 0,0 0-1,0-1 1,0 0-1,0-1 1,1 1-1,-1-1 1,0 0 0,0-1-1,0 0 1,7-1-1,-19 3 444,5-1-474,0 0 0,1 0 0,-1 0 0,0 0 0,0 0 0,0 0-1,0 0 1,1 0 0,-1 1 0,0-1 0,0 0 0,1 1 0,-1-1 0,0 0 0,0 1-1,1-1 1,-1 1 0,0-1 0,1 1 0,-1 0 0,0-1 0,1 1 0,-1-1 0,1 1-1,-1 0 1,1 0 0,0-1 0,-1 1 0,1 0 0,-1 1 0,-1 5-108,2-6-40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8.317"/>
    </inkml:context>
    <inkml:brush xml:id="br0">
      <inkml:brushProperty name="width" value="0.05" units="cm"/>
      <inkml:brushProperty name="height" value="0.05" units="cm"/>
      <inkml:brushProperty name="color" value="#66CC00"/>
    </inkml:brush>
  </inkml:definitions>
  <inkml:trace contextRef="#ctx0" brushRef="#br0">47 15 12235,'0'-1'52,"0"0"0,0 1 0,0-1 1,0 1-1,0-1 0,0 0 1,0 1-1,0-1 0,0 1 0,-1-1 1,1 1-1,0-1 0,0 1 1,-1-1-1,1 1 0,-1-1 0,1 1 1,0-1-1,-1 1 0,1-1 1,-1 1-1,1 0 0,-1-1 0,1 1 1,-1 0-1,1-1 0,-1 1 0,1 0 1,-2-1-1,2 2 1,-1 0-1,0-1 1,1 1 0,-1 0-1,0-1 1,1 1 0,-1 0-1,0 0 1,1 0-1,0-1 1,-1 1 0,1 0-1,-1 0 1,1 0 0,0 1-1,-11 45 924,2 14-664,3-1 1,3 2-1,5 69 0,29 185-167,-28-291-116,14 109-3,83 762-123,-89-781 94,46 688 59,-55-698-52,7 151 13,-4-195-5,3 0 1,18 67 0,-15-97 2,-9-25 9,1 0 0,-1 0 0,0 0 0,-1 1 0,1-1 0,-1 9 0,-1-15-10,0 1-1,0-1 1,0 0 0,0 1 0,0-1 0,0 0 0,0 0 0,0 1 0,0-1-1,0 0 1,0 1 0,0-1 0,0 0 0,-1 0 0,1 1 0,0-1 0,0 0-1,0 0 1,0 1 0,-1-1 0,1 0 0,0 0 0,0 0 0,-1 0 0,1 1 0,0-1-1,0 0 1,-1 0 0,1 0 0,0 0 0,-1 0 0,1 0 0,0 1 0,0-1-1,-1 0 1,1 0 0,0 0 0,-1 0 0,1 0 0,0 0 0,0 0 0,-1 0-1,1-1 1,0 1 0,-1 0 0,1 0 0,0 0 0,-1 0 0,1 0-1,-1-1-1,1 1 1,0 0 0,-1 0 0,1 0 0,-1 0 0,1 0-1,-1 0 1,1 0 0,0 0 0,-1 0 0,1 0 0,-1 0 0,1 0-1,0 0 1,-1 1 0,1-1 0,-1 0 0,1 0 0,0 0-1,-1 0 1,1 1 0,0-1 0,-1 0 0,1 0 0,0 1 0,-1-1-1,1 0 1,0 1 0,0-1 0,-1 0 0,1 1 0,0-1-1,0 0 1,0 1 0,-1-1 0,1 1 0,0-1 0,0 0 0,0 1-1,0-1 1,0 1 0,0-1 0,0 1 0,0-1 0,0 0-1,0 1 1,0-1 0,0 1 0,0-1 0,0 0 0,0 1 0,1 0-1,1 16-77,1 0-1,1-1 0,1 1 1,10 24-1,-2-5-331,-10-28 260,-2-5-13,1 0 1,-1 0-1,0 0 0,-1 0 0,1 1 0,0-1 1,-1 0-1,0 1 0,1-1 0,-1 0 0,-1 0 1,1 1-1,0-1 0,-1 0 0,0 0 0,-1 6 1,-8 23 125,3-7 337,-13 29 0,19-53-303,1 0 0,0-1 1,0 1-1,0 0 0,-1-1 0,1 1 0,-1 0 0,1-1 0,0 1 0,-1 0 0,1-1 0,-1 1 0,1-1 0,-1 1 0,1-1 0,-1 1 0,0-1 0,1 0 0,-1 1 0,0-1 0,1 0 0,-1 1 0,0-1 0,1 0 1,-2 1-1,1-2-1,0 1 1,0-1-1,0 1 1,0-1 0,0 1-1,0-1 1,0 0 0,0 1-1,0-1 1,0 0-1,0 0 1,1 0 0,-1 0-1,0 0 1,1 1 0,-1-1-1,1 0 1,-1-2-1,-14-25 35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9.437"/>
    </inkml:context>
    <inkml:brush xml:id="br0">
      <inkml:brushProperty name="width" value="0.05" units="cm"/>
      <inkml:brushProperty name="height" value="0.05" units="cm"/>
      <inkml:brushProperty name="color" value="#66CC00"/>
    </inkml:brush>
  </inkml:definitions>
  <inkml:trace contextRef="#ctx0" brushRef="#br0">78 28 16756,'-1'0'47,"1"0"1,0 0 0,0 0 0,-1-1 0,1 1-1,0 0 1,0 0 0,0 0 0,-1-1 0,1 1-1,0 0 1,0 0 0,0-1 0,0 1 0,0 0-1,0 0 1,0-1 0,-1 1 0,1 0 0,0-1-1,0 1 1,0 0 0,0 0 0,0-1 0,0 1-1,0 0 1,0 0 0,0-1 0,1 1 0,-1 0-1,0-1 1,0 1 0,0 0 0,0 0 0,0-1-1,0 1 1,0 0 0,1 0 0,-1 0 0,0-1-1,0 1 1,16-7 929,30 2-458,-35 4-307,-6 0-163,8 0-1,-1-1 1,1 2 0,0 0-1,17 2 1,-27-2-53,-1 0 0,0 1-1,0-1 1,1 1 0,-1-1 0,0 1 0,0 0 0,0 0 0,0 0 0,0 0 0,0 0 0,0 1 0,0-1 0,0 1 0,-1-1 0,1 1-1,-1-1 1,1 1 0,-1 0 0,1 0 0,-1 0 0,0 0 0,0 0 0,0 0 0,0 0 0,0 0 0,0 0 0,-1 0 0,1 1 0,-1-1-1,1 3 1,-1 5-12,0 1 0,-1-1 0,0 0 0,-1 0 0,0 0 0,0 0 0,-7 18 0,-35 68-22,18-45-13,25-50 39,1 0-1,-1 0 0,0 1 1,1-1-1,-1 0 1,1 1-1,-1-1 1,1 0-1,-1 1 1,1-1-1,0 0 1,0 1-1,0-1 1,0 1-1,0-1 1,0 1-1,0-1 0,0 0 1,1 1-1,-1-1 1,0 0-1,1 1 1,-1-1-1,1 0 1,0 1-1,-1-1 1,1 0-1,0 0 1,0 0-1,0 1 1,1 0-1,2 0-53,0 0 0,0 1-1,0-2 1,1 1 0,-1 0 0,1-1-1,8 2 1,18 6-211,-26-7 264,1 1 1,0 0-1,-1 0 1,0 0-1,1 1 0,-1 0 1,-1 0-1,1 0 1,0 0-1,-1 1 1,0 0-1,0 0 0,-1 0 1,1 0-1,-1 1 1,0-1-1,0 1 1,-1 0-1,0-1 1,0 1-1,0 1 0,-1-1 1,0 0-1,0 0 1,0 0-1,-1 1 1,0-1-1,0 0 0,-1 1 1,0-1-1,0 0 1,0 0-1,-1 0 1,0 0-1,0 0 0,0 0 1,-6 10-1,1-6 129,0-1 0,0 1 0,-1-1 0,0-1 0,-1 0 0,1 0 0,-2 0 0,1-1 0,-1-1 0,0 0 0,-15 7 0,5-4 134,-1 0 1,0-1-1,-1-2 0,-44 8 1,61-13-266,-35 3 50,39-4-83,-1 0 1,0 0 0,1 0-1,-1 0 1,0-1 0,1 1-1,-1 0 1,0-1 0,1 1-1,-1-1 1,1 0-1,-1 1 1,1-1 0,-1 0-1,1 0 1,-1 0 0,1 0-1,0 0 1,-2-2 0,3 2-15,-1 1 1,1-1-1,0 0 0,0 0 1,-1 1-1,1-1 1,0 0-1,0 0 1,0 0-1,0 1 0,0-1 1,0 0-1,0 0 1,0 0-1,0 0 1,0 1-1,0-1 0,0 0 1,1 0-1,-1 0 1,0 1-1,0-1 0,1 0 1,-1 1-1,1-1 1,-1 0-1,1 0 1,-1 1-1,1-1 0,-1 1 1,2-1-1,23-20-417,-22 19 344,31-21-626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2:59.810"/>
    </inkml:context>
    <inkml:brush xml:id="br0">
      <inkml:brushProperty name="width" value="0.05" units="cm"/>
      <inkml:brushProperty name="height" value="0.05" units="cm"/>
      <inkml:brushProperty name="color" value="#66CC00"/>
    </inkml:brush>
  </inkml:definitions>
  <inkml:trace contextRef="#ctx0" brushRef="#br0">131 1 15155,'-5'2'139,"1"0"0,-1 0-1,1 1 1,0-1 0,0 1 0,0 0-1,0 1 1,0-1 0,1 1 0,-1-1-1,-2 5 1,3-5-13,-6 8-3,1 0-1,0 1 0,0 0 0,2 0 0,-1 0 1,1 1-1,1 0 0,-6 23 0,9-27-116,0 0-1,0 0 0,1 0 0,0 0 1,1 0-1,0 0 0,0 0 0,1 0 1,0 0-1,1 0 0,-1 0 0,2-1 1,0 1-1,4 10 0,-5-16 12,-1 1-1,1-1 0,0 1 1,1-1-1,-1 0 0,1 0 1,-1 0-1,1 0 0,0-1 1,0 1-1,0-1 1,0 0-1,1 1 0,-1-2 1,1 1-1,-1 0 0,7 2 1,-5-3 26,0-1 1,0 1 0,0-1-1,0 1 1,0-2 0,0 1-1,0 0 1,0-1 0,0 0 0,0 0-1,0-1 1,6-2 0,-1 0 77,0-1 0,0 0 0,-1-1 1,1 0-1,-1 0 0,-1-1 1,1 0-1,-1-1 0,-1 0 1,1 0-1,-1-1 0,6-9 0,-9 12-48,-1-1 0,0 0 0,0 0 0,-1 0 0,1 0-1,-1 0 1,-1-1 0,0 1 0,0-1 0,0 1-1,-1-1 1,0 1 0,0-1 0,-1 1 0,-2-9 0,2 11-140,0 1 1,0-1 0,-1 1-1,1 0 1,-1 0 0,0 0-1,-1 0 1,1 0 0,-1 0-1,0 1 1,1-1 0,-2 1-1,1 0 1,0 0 0,-1 0-1,1 0 1,-1 0 0,0 1 0,0 0-1,0-1 1,0 2 0,0-1-1,0 0 1,-1 1 0,1 0-1,-6-1 1,-17 3-1208,26-2 1228,0 1 1,1 0 0,-1 0-1,1 0 1,-1 0-1,0 0 1,1 0 0,-1 1-1,1-1 1,-1 0-1,0 0 1,1 0 0,-1 1-1,1-1 1,-1 0-1,1 0 1,-1 1 0,0-1-1,1 0 1,0 1-1,-1-1 1,1 1 0,-1-1-1,1 1 1,-1-1-1,1 1 1,0-1 0,-1 1-1,1-1 1,0 1-1,0-1 1,-1 1 0,1 0-1,0-1 1,0 1 0,0-1-1,0 1 1,0 1-1,11 6-665,13-2-133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0.227"/>
    </inkml:context>
    <inkml:brush xml:id="br0">
      <inkml:brushProperty name="width" value="0.05" units="cm"/>
      <inkml:brushProperty name="height" value="0.05" units="cm"/>
      <inkml:brushProperty name="color" value="#66CC00"/>
    </inkml:brush>
  </inkml:definitions>
  <inkml:trace contextRef="#ctx0" brushRef="#br0">113 0 11843,'-24'40'1413,"5"-9"-445,2 1 0,-18 44 0,31-67-904,1 1 1,0-1 0,1 1 0,0 0-1,0 0 1,1 0 0,1 0 0,-1 0-1,2 0 1,-1 0 0,1 0 0,1 0 0,2 10-1,-3-17-29,0 0-1,0 0 0,0 0 1,1-1-1,-1 1 0,1 0 0,-1-1 1,1 1-1,0-1 0,0 1 1,0-1-1,0 0 0,0 0 1,1 0-1,-1 0 0,1 0 0,-1-1 1,1 1-1,0-1 0,-1 1 1,1-1-1,0 0 0,0 0 1,0-1-1,0 1 0,0 0 0,0-1 1,0 0-1,0 0 0,0 0 1,6 0-1,0-1 68,0-1 1,0 0-1,-1 0 1,1-1-1,0 0 0,-1-1 1,0 1-1,0-2 1,13-7-1,-7 1 167,0 1-1,-1-2 1,20-21-1,-28 28-184,-1 0 0,0 0 0,0-1 0,0 0 0,-1 1 0,0-1-1,0 0 1,0 0 0,-1-1 0,0 1 0,0-1 0,1-9 0,-3 12-80,0 1 0,0 0 1,-1-1-1,1 1 0,-1 0 1,0 0-1,1 0 1,-1-1-1,-1 1 0,1 0 1,0 0-1,-1 0 0,0 1 1,0-1-1,1 0 0,-2 0 1,1 1-1,0 0 1,0-1-1,-1 1 0,1 0 1,-1 0-1,0 0 0,0 0 1,0 1-1,1-1 1,-1 1-1,-6-2 0,-1-1 86,-1 1 1,0 0-1,0 1 0,0 0 0,0 1 0,-1 0 1,-11 1-1,2 1-35,0 1 0,-21 5 0,11 0-80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2.281"/>
    </inkml:context>
    <inkml:brush xml:id="br0">
      <inkml:brushProperty name="width" value="0.05" units="cm"/>
      <inkml:brushProperty name="height" value="0.05" units="cm"/>
      <inkml:brushProperty name="color" value="#66CC00"/>
    </inkml:brush>
  </inkml:definitions>
  <inkml:trace contextRef="#ctx0" brushRef="#br0">222 57 15179,'-6'2'503,"-11"3"892,15-7-727,9-5-65,1 0-361,-1 1 0,1 0 0,1 0 0,-1 1 1,1 0-1,0 0 0,0 1 0,17-6 0,-25 10-239,0 0 1,0 0-1,0 0 1,0-1-1,0 1 0,0 0 1,0 0-1,0 0 1,0 1-1,0-1 0,0 0 1,0 0-1,0 0 1,0 1-1,0-1 0,0 1 1,-1-1-1,1 1 1,0-1-1,0 1 0,0-1 1,0 1-1,-1 0 1,2 0-1,-1 1-2,0 0 0,0-1 1,0 1-1,-1 0 0,1 0 0,0-1 1,-1 1-1,1 0 0,-1 0 0,0 0 1,1 4-1,-2 4-10,1 1-1,-1-1 1,-5 18 0,-1 0-16,-2 0 0,-1-1 0,-1 0 0,-1 0 0,-19 29 0,-5 1 95,-48 57 0,-16 1 468,98-112-505,-1 0 1,1 0-1,0 0 1,0 0-1,0 0 1,1 1-1,-1-1 1,1 1-1,0-1 1,-1 6-1,1-8-21,1 0 0,0 0-1,0 1 1,1-1 0,-1 0-1,0 0 1,0 0 0,0 0-1,1 0 1,-1 1 0,1-1-1,-1 0 1,1 0 0,-1 0 0,1 0-1,0 0 1,-1 0 0,1-1-1,0 1 1,0 0 0,-1 0-1,1 0 1,0-1 0,0 1-1,0 0 1,0-1 0,0 1-1,0-1 1,0 1 0,0-1 0,1 0-1,-1 1 1,0-1 0,2 0-1,7 2-39,1 0 1,-1-1-1,1 0 0,0-1 0,-1-1 0,1 1 0,0-2 0,-1 1 0,15-5 0,7-4-531,51-22 0,-41 13 297,-5-1-82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2.696"/>
    </inkml:context>
    <inkml:brush xml:id="br0">
      <inkml:brushProperty name="width" value="0.05" units="cm"/>
      <inkml:brushProperty name="height" value="0.05" units="cm"/>
      <inkml:brushProperty name="color" value="#66CC00"/>
    </inkml:brush>
  </inkml:definitions>
  <inkml:trace contextRef="#ctx0" brushRef="#br0">259 7 15059,'15'-6'945,"-15"5"-923,1 1-1,-1 0 0,0 0 0,0 0 0,1 0 1,-1 0-1,0 0 0,0 0 0,0 0 0,1 0 1,-1 0-1,0 0 0,0 0 0,0 1 1,1-1-1,-1 0 0,0 0 0,0 0 0,0 0 1,0 0-1,1 0 0,-1 0 0,0 0 1,0 1-1,0-1 0,0 0 0,1 0 0,-1 0 1,0 0-1,0 1 0,0-1 0,0 0 1,0 0-1,0 0 0,0 1 0,0-1 0,0 3 74,0-1-1,0 1 1,-1-1-1,1 1 0,-1-1 1,0 1-1,0-1 0,0 1 1,-2 3-1,-17 37 378,2 1 0,2 0 0,-18 80 1,33-122-470,1 0 1,-1-1 0,1 1-1,0 0 1,-1 0 0,1 0-1,0 0 1,0-1 0,1 1 0,-1 0-1,0 0 1,0 0 0,1-1-1,-1 1 1,1 0 0,0 0-1,0-1 1,-1 1 0,1-1 0,2 3-1,-2-3-4,1-1 0,-1 1 1,1 0-1,-1-1 0,1 1 0,0-1 0,-1 1 0,1-1 0,0 0 0,-1 0 0,1 0 0,0 0 0,-1 0 0,1 0 0,0 0 0,0-1 1,-1 1-1,1 0 0,-1-1 0,1 0 0,2 0 0,26-11-49,-22 8 29,1 1-1,1-1 0,-1 1 1,0 1-1,1 0 1,12-1-1,-20 3 17,0 0 1,1 0-1,-1 0 0,0 1 0,0-1 1,0 1-1,0-1 0,1 1 0,-1 0 1,0 0-1,0 0 0,-1 0 0,1 0 0,0 1 1,0-1-1,0 1 0,-1-1 0,1 1 1,-1-1-1,1 1 0,-1 0 0,0 0 1,0 0-1,1 0 0,-1 0 0,-1 0 1,1 0-1,0 0 0,0 0 0,-1 0 0,1 0 1,-1 0-1,0 3 0,2 8 61,-1-1-1,0 1 0,-1 0 1,-1-1-1,0 1 1,-1-1-1,0 1 1,-1-1-1,0 1 0,-1-1 1,0 0-1,-1-1 1,0 1-1,-1-1 1,0 0-1,-14 17 1,12-18 93,0 0 0,-1 0 0,0-1 0,0 0 0,-1-1 0,0 0 0,-16 9 0,19-12-51,-1-1 1,0-1-1,1 1 0,-2-1 0,1-1 0,0 0 0,-1 0 0,1 0 0,-1-1 1,1-1-1,-13 1 0,16-2-137,0 1 1,0-1-1,0 0 0,0 0 1,0 0-1,1-1 0,-1 0 1,0 1-1,1-2 0,-1 1 1,1-1-1,0 1 0,0-1 1,0 0-1,0-1 0,0 1 1,1-1-1,-1 1 0,-2-5 1,1 0-40,0 0 1,1 0-1,0 0 1,1 0-1,0-1 1,0 0-1,1 1 1,-1-1-1,0-16 1,0-41-336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3.085"/>
    </inkml:context>
    <inkml:brush xml:id="br0">
      <inkml:brushProperty name="width" value="0.05" units="cm"/>
      <inkml:brushProperty name="height" value="0.05" units="cm"/>
      <inkml:brushProperty name="color" value="#66CC00"/>
    </inkml:brush>
  </inkml:definitions>
  <inkml:trace contextRef="#ctx0" brushRef="#br0">0 1 18148,'8'4'1440,"2"7"-1128,1 0-128,5-3 440,4-1-424,4-1-616,5-5-336,3-1 592,2 0-168,5-1-128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03.456"/>
    </inkml:context>
    <inkml:brush xml:id="br0">
      <inkml:brushProperty name="width" value="0.05" units="cm"/>
      <inkml:brushProperty name="height" value="0.05" units="cm"/>
      <inkml:brushProperty name="color" value="#66CC00"/>
    </inkml:brush>
  </inkml:definitions>
  <inkml:trace contextRef="#ctx0" brushRef="#br0">99 1 12075,'-13'25'522,"1"1"1,1 0 0,1 1 0,2 0-1,0 0 1,2 1 0,1 0 0,1 0 0,2 1-1,0-1 1,2 0 0,6 48 0,-5-67-470,1-1 0,0 1 1,0-1-1,0 0 0,1 1 0,1-1 1,-1-1-1,1 1 0,1 0 1,7 10-1,-9-16-25,-1 1 0,1 0 0,0-1 0,0 0 0,0 1 0,0-1 0,1 0 0,-1-1 0,0 1 0,1-1 0,-1 1 0,1-1 0,0 0 0,-1 0 0,1-1 0,0 1 0,0-1 0,-1 0 0,1 0 0,0 0 0,0 0 1,-1-1-1,1 1 0,0-1 0,0 0 0,6-3 0,4-1 86,1-2 0,-1 0 1,0 0-1,-1-1 0,0-1 0,0 0 1,19-20-1,-12 10 101,-1-1 0,-1-1 0,25-38-1,-38 51-142,0-1-1,0 1 0,0-2 0,-1 1 0,-1 0 0,0-1 0,0 1 1,1-12-1,-3 17-38,-1-1 0,0 0 0,0 1 0,0-1 0,0 0 0,-1 1 0,0-1 0,0 0 0,0 1 0,0 0 0,-1-1 0,0 1 1,0 0-1,0-1 0,0 1 0,-1 0 0,1 1 0,-1-1 0,-4-4 0,-3 0 12,0-1 0,0 2 0,0-1 1,-1 2-1,-1-1 0,1 2 0,-1-1 0,0 1 0,0 1 1,0 0-1,-16-2 0,2 1-217,0 2 1,0 0-1,0 2 0,-41 2 1,23 6 641,42-7-471,0 0 0,0 1-1,0 0 1,0 0 0,0-1 0,0 1 0,0 0-1,0 0 1,0 1 0,0-1 0,1 0-1,-1 1 1,0-1 0,1 1 0,-1-1-1,1 1 1,-2 3 0,2 10-151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19.716"/>
    </inkml:context>
    <inkml:brush xml:id="br0">
      <inkml:brushProperty name="width" value="0.05" units="cm"/>
      <inkml:brushProperty name="height" value="0.05" units="cm"/>
      <inkml:brushProperty name="color" value="#66CC00"/>
    </inkml:brush>
  </inkml:definitions>
  <inkml:trace contextRef="#ctx0" brushRef="#br0">18 0 10554,'-7'7'2180,"-4"5"799,14-7-2121,8-3-188,13-1-294,0-1 0,26-5 0,13 1-264,65 9 163,-6 1 51,-103-6-262,-1-2 0,1 0 0,-1-1 1,30-8-1,-41 9-48,1 0 0,-1 1 0,1 0 0,-1 0 0,1 1 0,-1 0-1,1 0 1,8 2 0,10 3-24,27 8 0,22 5 28,-8-11 1,-29-4-1,-1 2 1,46 13-1,24 2-18,-82-11-35,-18-7 25,1 1 0,0-1 0,-1 0 0,1 0 0,0-1 0,0 0-1,0 0 1,0-1 0,0 0 0,10-1 0,-1-2 20,1 2 0,0 0 0,0 1-1,-1 1 1,28 4 0,-22-3-21,1-1-1,-1-1 1,1-1 0,28-4-1,-18 1 3,-22 3 14,-1 2-1,1-1 0,21 5 1,-22-3-12,1-1 0,-1 0 0,16-1 0,-25 0 9,0 0 1,0-1-1,0 0 0,-1 1 1,1-1-1,0 0 1,0 0-1,-1 0 0,1 0 1,0 0-1,-1 0 0,1-1 1,-1 1-1,1 0 1,-1-1-1,1-1 0,14-11-37,-14 14 3,4-3-2991,-5-9 2716,-2 6-94,3-11-251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9.056"/>
    </inkml:context>
    <inkml:brush xml:id="br0">
      <inkml:brushProperty name="width" value="0.05" units="cm"/>
      <inkml:brushProperty name="height" value="0.05" units="cm"/>
    </inkml:brush>
  </inkml:definitions>
  <inkml:trace contextRef="#ctx0" brushRef="#br0">463 0 15179,'3'5'351,"1"0"0,-1 0 0,0 0 0,-1 1 1,1-1-1,2 11 0,5 8 319,32 60 823,44 104 100,-76-163-1505,-1 2 0,-2-1-1,0 1 1,-2 1 0,3 37-1,-8-50-75,0 0-1,-1-1 1,-1 1-1,0 0 0,-1-1 1,-1 0-1,0 0 0,-7 16 1,3-11-19,-2-1 0,0 0 0,-1-1 1,0 0-1,-17 18 0,-12 7-128,-2-2 1,-2-2-1,-56 37 0,-161 124-567,184-141 494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0.603"/>
    </inkml:context>
    <inkml:brush xml:id="br0">
      <inkml:brushProperty name="width" value="0.05" units="cm"/>
      <inkml:brushProperty name="height" value="0.05" units="cm"/>
      <inkml:brushProperty name="color" value="#66CC00"/>
    </inkml:brush>
  </inkml:definitions>
  <inkml:trace contextRef="#ctx0" brushRef="#br0">53 0 11803,'-8'29'1173,"2"1"0,1-1 0,-2 36 0,4 92-557,3-74 1,-2 142 866,-13 364-464,9-306-953,8-257-68,-1-21 12,0 0 0,-1-1-1,1 1 1,-1 0 0,0-1 0,-2 10 0,1-11 246,2-6-120,1-5-679,3 3 343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2.449"/>
    </inkml:context>
    <inkml:brush xml:id="br0">
      <inkml:brushProperty name="width" value="0.05" units="cm"/>
      <inkml:brushProperty name="height" value="0.05" units="cm"/>
      <inkml:brushProperty name="color" value="#66CC00"/>
    </inkml:brush>
  </inkml:definitions>
  <inkml:trace contextRef="#ctx0" brushRef="#br0">7 1 11939,'-1'2'107,"0"1"1,0 0 0,0-1 0,1 1 0,-1 0 0,1-1-1,-1 1 1,1 0 0,0 0 0,0-1 0,1 6 0,6 34 210,-4-26-45,7 36 251,2 0-1,3-1 0,2-1 0,39 82 1,-37-96-394,2 0 0,1-1 1,2 0-1,1-3 0,2 0 1,47 44-1,25 6 37,23 22 121,-103-86-112,-1 1 0,-1 1 0,0 1 0,14 24 0,-4 1 224,-3-4-24,30 38 0,-44-67-336,1-1-1,0 0 1,1 0 0,0-1-1,0-1 1,27 17 0,-9-12-11,0-1 1,1-2-1,61 16 0,-52-17-1,67 28 0,-91-30-8,0 0 0,-1 1 1,-1 1-1,15 13 0,-17-13 24,0-1 1,0-1-1,1 0 1,0 0-1,1-1 1,17 7-1,-14-9 6,-11-3-50,0 0 0,1-1 0,-1 0 0,0-1 0,1 1-1,8 0 1,-17-3-62,0-1 0,-1 0-1,1 0 1,0 0 0,0 0-1,-1 0 1,2 0 0,-1-1-1,-3-3 1,0-1-23,-14-16-83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3.930"/>
    </inkml:context>
    <inkml:brush xml:id="br0">
      <inkml:brushProperty name="width" value="0.05" units="cm"/>
      <inkml:brushProperty name="height" value="0.05" units="cm"/>
      <inkml:brushProperty name="color" value="#66CC00"/>
    </inkml:brush>
  </inkml:definitions>
  <inkml:trace contextRef="#ctx0" brushRef="#br0">1 0 11731,'84'48'2232,"-62"-37"-1645,-1 1 0,0 1 1,-1 0-1,34 31 1,-30-20-153,69 63 23,-80-77-388,1 0-1,-1-1 1,2-1 0,-1 0 0,30 10 0,153 59 538,-108-40-473,-69-27 8,0 0 0,0 2 0,-2 0 0,1 2 0,-2 0 0,26 25 0,-33-29-23,49 43 236,-3 3 0,-2 2 1,70 99-1,-98-113-215,-2 0 0,31 80 1,-43-103-95,-10-18-37,0 1-1,1-1 0,-2 0 1,1 1-1,0 0 1,-1-1-1,1 1 0,-1 0 1,1 7-1,-18-28 1025,8-1-921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6.889"/>
    </inkml:context>
    <inkml:brush xml:id="br0">
      <inkml:brushProperty name="width" value="0.05" units="cm"/>
      <inkml:brushProperty name="height" value="0.05" units="cm"/>
      <inkml:brushProperty name="color" value="#66CC00"/>
    </inkml:brush>
  </inkml:definitions>
  <inkml:trace contextRef="#ctx0" brushRef="#br0">0 9 13123,'13'-6'1408,"-3"4"-840,-4 2-272,1 10 1905,-3 3-1737,5 5-360,1 4-8,3 1 16,0 1-40,-1 2-40,1 2-32,-1 3-144,-2 3-160,-4 3-1697,-2 6 1801,-3-7-240,1-3-152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7.275"/>
    </inkml:context>
    <inkml:brush xml:id="br0">
      <inkml:brushProperty name="width" value="0.05" units="cm"/>
      <inkml:brushProperty name="height" value="0.05" units="cm"/>
      <inkml:brushProperty name="color" value="#66CC00"/>
    </inkml:brush>
  </inkml:definitions>
  <inkml:trace contextRef="#ctx0" brushRef="#br0">0 162 16315,'5'-1'1729,"9"-5"-1209,7-8-200,4-2 984,8-5-800,3-2-63,2 1-193,1 2-136,-3 4-304,-3 4-169,-7 7-391,-5 2-232,-9 3 704,-8 0-224,-6-3-56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7.633"/>
    </inkml:context>
    <inkml:brush xml:id="br0">
      <inkml:brushProperty name="width" value="0.05" units="cm"/>
      <inkml:brushProperty name="height" value="0.05" units="cm"/>
      <inkml:brushProperty name="color" value="#66CC00"/>
    </inkml:brush>
  </inkml:definitions>
  <inkml:trace contextRef="#ctx0" brushRef="#br0">0 142 16476,'10'-14'1704,"3"-2"-1248,10-1-168,7 0 656,7-2-400,5 3-64,5 5-287,1 1-193,-3 4-353,-3 2-191,-10 4 528,-4-2-128,-8-1-88,-4-4-104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8.470"/>
    </inkml:context>
    <inkml:brush xml:id="br0">
      <inkml:brushProperty name="width" value="0.05" units="cm"/>
      <inkml:brushProperty name="height" value="0.05" units="cm"/>
      <inkml:brushProperty name="color" value="#66CC00"/>
    </inkml:brush>
  </inkml:definitions>
  <inkml:trace contextRef="#ctx0" brushRef="#br0">128 64 10298,'7'-10'992,"1"1"-1,0-1 0,0 1 0,1 1 1,10-9-1,-19 17-946,1 0 0,-1 0-1,0 0 1,0 0 0,0 0 0,0 0 0,0 0-1,1 0 1,-1 1 0,0-1 0,0 0-1,0 0 1,0 0 0,0 0 0,0 0 0,0 0-1,0 0 1,1 1 0,-1-1 0,0 0 0,0 0-1,0 0 1,0 0 0,0 0 0,0 1-1,0-1 1,0 0 0,0 0 0,0 0 0,0 0-1,0 1 1,0-1 0,0 0 0,0 0-1,0 0 1,0 0 0,0 0 0,0 1 0,0-1-1,0 0 1,0 0 0,0 0 0,-1 0-1,1 0 1,0 1 0,0-1 0,0 0 0,0 0-1,0 0 1,-3 11 177,-138 267 562,97-196-944,46-92-1158,9-15 646,62-116-4779,-34 63 4023,2 1 3626,-40 77-2052,-1-1 0,0 0 0,1 0 0,-1 1 0,0-1 0,1 0 0,-1 1 0,1-1 0,0 1 0,-1-1 0,1 0 1,-1 1-1,1-1 0,0 1 0,-1 0 0,1-1 0,0 1 0,0-1 0,1 1 0,-2 0-76,1 0-1,-1 0 1,1 0 0,-1 0-1,1 0 1,-1 1 0,1-1 0,-1 0-1,1 0 1,-1 1 0,1-1 0,-1 0-1,0 1 1,1-1 0,-1 0-1,1 1 1,-1-1 0,0 1 0,1-1-1,-1 0 1,0 1 0,1 0 0,13 37 859,-11-27-820,103 230-1718,-114-259-327,-4 1 1397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8.875"/>
    </inkml:context>
    <inkml:brush xml:id="br0">
      <inkml:brushProperty name="width" value="0.05" units="cm"/>
      <inkml:brushProperty name="height" value="0.05" units="cm"/>
      <inkml:brushProperty name="color" value="#66CC00"/>
    </inkml:brush>
  </inkml:definitions>
  <inkml:trace contextRef="#ctx0" brushRef="#br0">1 9 11386,'5'9'1489,"7"-1"-881,4-2-176,2 0 1424,8-5-1207,0-1-73,0-3-416,-3-4 2000,0-2-1848,-5-1 144,-2 0-8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29.471"/>
    </inkml:context>
    <inkml:brush xml:id="br0">
      <inkml:brushProperty name="width" value="0.05" units="cm"/>
      <inkml:brushProperty name="height" value="0.05" units="cm"/>
      <inkml:brushProperty name="color" value="#66CC00"/>
    </inkml:brush>
  </inkml:definitions>
  <inkml:trace contextRef="#ctx0" brushRef="#br0">166 4 16163,'0'-1'44,"0"1"0,1 0 0,-1-1-1,1 1 1,-1 0 0,1 0-1,-1-1 1,1 1 0,-1 0 0,1 0-1,-1 0 1,1 0 0,0-1-1,-1 1 1,1 0 0,-1 0 0,1 0-1,-1 0 1,1 0 0,-1 1 0,1-1-1,0 0 1,-1 0 0,1 0-1,-1 0 1,1 1 0,-1-1 0,1 0-1,-1 0 1,1 1 0,-1-1-1,0 0 1,1 1 0,-1-1 0,1 0-1,-1 1 1,0-1 0,1 1-1,-1-1 1,0 1 0,1-1 0,-1 1-1,0 0 1,1 3 79,-1 0 0,0 0 0,0-1 0,-1 1 0,1 0 0,-2 4 0,2-7-111,-7 38 313,-36 183 140,39-213-175,4-16-124,2-18 12,10-34 0,25-89-802,-34 146 250,0 6 249,1 9 39,7 36-111,22 53 0,-27-86 231,0-1 0,2 1 0,0-2-1,0 1 1,1-1 0,1 0 0,15 16-1,-84-82-446,-2 3 0,-123-74 1,174 117 585,16 7 91,6 2-215,18 3-129,-1-1 0,1-1 0,0-2 0,0-1 0,0-1 0,41-6 0,-30-4-33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0.661"/>
    </inkml:context>
    <inkml:brush xml:id="br0">
      <inkml:brushProperty name="width" value="0.05" units="cm"/>
      <inkml:brushProperty name="height" value="0.05" units="cm"/>
      <inkml:brushProperty name="color" value="#66CC00"/>
    </inkml:brush>
  </inkml:definitions>
  <inkml:trace contextRef="#ctx0" brushRef="#br0">0 1 14467,'1'1'345,"0"1"0,0 0 0,-1 0-1,1 0 1,-1 0 0,1 0 0,-1 0 0,0 0-1,0 0 1,0 1 0,0-1 0,0 0 0,0 3 0,-1-1-16,0 58 737,-1-33-973,2 0 0,1-1 1,1 1-1,7 36 1,3-42-355,-12-23 240,0 0 0,0-1 0,0 1 0,0 0 0,0-1-1,0 1 1,0 0 0,0-1 0,0 1 0,0 0 0,0 0 0,1-1-1,-1 1 1,0 0 0,0-1 0,0 1 0,1 0 0,-1 0 0,0-1-1,0 1 1,0 0 0,1 0 0,-1 0 0,0-1 0,0 1 0,1 0-1,-1 0 1,0 0 0,1 0 0,-1 0 0,0-1 0,1 1 0,-1 0-1,0 0 1,0 0 0,1 0 0,-1 0 0,0 0 0,1 0 0,-1 0-1,0 0 1,1 0 0,-1 0 0,0 0 0,1 1 0,-1-1-1,0 0 1,1 0 0,-1 0 0,0 0 0,0 0 0,1 1 0,-1-1-1,0 0 1,0 0 0,1 0 0,-1 1 0,0-1 0,0 0 0,0 0-1,1 1 1,-1-1 0,0 0 0,0 1 0,0-1 0,0 0 0,0 0-1,0 1 1,1 0 0,-3-23-551,-3 10 140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29.816"/>
    </inkml:context>
    <inkml:brush xml:id="br0">
      <inkml:brushProperty name="width" value="0.05" units="cm"/>
      <inkml:brushProperty name="height" value="0.05" units="cm"/>
    </inkml:brush>
  </inkml:definitions>
  <inkml:trace contextRef="#ctx0" brushRef="#br0">1 269 12483,'41'-43'868,"91"-70"1,-110 97-722,1 2 1,0 0 0,1 1 0,0 1-1,1 2 1,41-12 0,-57 19-89,27-5 131,-34 8-177,0 0 0,0 0 0,0 0 0,0 0 1,0 0-1,1 0 0,-1 1 0,0-1 0,0 1 1,0-1-1,0 1 0,-1 0 0,1 0 0,3 2 1,-4-3-11,0 1 1,0 0-1,-1 0 1,1-1 0,0 1-1,0 0 1,-1 0-1,1 0 1,-1 0 0,1 0-1,-1 0 1,1 0-1,-1 0 1,0 0 0,0 0-1,1 0 1,-1 0-1,0 0 1,0 0 0,0 0-1,0 0 1,0 0-1,0 0 1,0 0 0,-1 1-1,-9 27-6,-2-9-1,0 0-1,-1-2 0,-1 1 0,-22 21 0,-1 2 21,-1 3 32,-55 70 107,84-101-129,0 0-1,0 0 0,2 1 0,0 0 0,0 1 0,-6 25 0,12-38-21,0 0 0,1 0 0,-1 0 0,1 0 0,0 0 0,0 0 0,0 0-1,0 0 1,1 0 0,-1 0 0,1 0 0,1 4 0,-1-5-3,-1-1-1,1 0 1,0 0 0,0 0-1,0 0 1,0 0 0,0 0-1,0 0 1,0 0 0,0-1-1,1 1 1,-1 0 0,0-1-1,0 1 1,1-1 0,-1 1-1,1-1 1,-1 0 0,0 1-1,1-1 1,-1 0 0,0 0-1,1 0 1,-1 0 0,1 0-1,-1 0 1,0 0 0,1-1-1,-1 1 1,1 0-1,1-2 1,11-2-1,1 0-1,-1-2 1,0 1 0,21-14-1,54-38-46,-78 49 33,83-57-252,143-131 0,-229 188 252,0 1 0,-1-1-1,12-16 1,-19 21 97,-6 6-14,-8 10 54,1 7 46,1 0-1,1 0 1,1 1 0,0 1 0,2 0 0,-11 45-1,18-62-122,0 0 0,0 1-1,0-1 1,1 0 0,0 1-1,0-1 1,1 0 0,0 1-1,1 5 1,-2-10-26,1 1 0,-1-1 1,1 0-1,-1 0 0,1 0 0,-1 0 0,1 0 0,0 0 1,-1 0-1,1 0 0,0 0 0,0-1 0,0 1 0,0 0 0,0 0 1,0-1-1,0 1 0,1 0 0,0 0 6,0-1 0,0 0 0,0 1 0,-1-1 0,1 0 0,0 0 0,0 0 0,0-1 0,0 1 0,-1 0 0,1-1 0,0 1 0,0-1 0,-1 1 0,1-1 0,1-1 0,16-9 111,0-1 0,-2 0 0,1-2 0,21-21 0,-9 8-22,94-90 230,-9 8-377,-100 95-37,-12 12 36,-4 3 4,-22 21 31,2 1 128,0 2 0,2 0-1,1 1 1,1 0 0,2 1 0,-24 56-1,38-80-211,0 0 0,0 0 0,0 0 0,0 0 0,0 0 0,1 0-1,0 0 1,-1 0 0,1 0 0,0 0 0,1 6 0,0-8 34,-1-1 0,0 0 0,0 1 1,0-1-1,1 0 0,-1 1 0,0-1 0,0 0 0,1 0 1,-1 1-1,0-1 0,1 0 0,-1 0 0,0 1 0,1-1 0,-1 0 1,0 0-1,1 0 0,-1 0 0,1 1 0,-1-1 0,0 0 1,1 0-1,-1 0 0,1 0 0,-1 0 0,0 0 0,1 0 1,-1 0-1,1 0 0,2-1-44,-1 0 1,0 0 0,1 0-1,-1 0 1,0 0-1,1 0 1,-1 0-1,2-3 1,30-20-519,6-5-234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1.083"/>
    </inkml:context>
    <inkml:brush xml:id="br0">
      <inkml:brushProperty name="width" value="0.05" units="cm"/>
      <inkml:brushProperty name="height" value="0.05" units="cm"/>
      <inkml:brushProperty name="color" value="#66CC00"/>
    </inkml:brush>
  </inkml:definitions>
  <inkml:trace contextRef="#ctx0" brushRef="#br0">1 174 15115,'11'2'1377,"7"-7"-801,7-6-160,8-6 488,7-3-128,5-2-128,-1 1-88,-2 1-280,-5 3-104,-4 2-304,-7 7-176,-9 3-352,-5 2-152,-10 2 568,-2 0-192,-4-8-48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1.457"/>
    </inkml:context>
    <inkml:brush xml:id="br0">
      <inkml:brushProperty name="width" value="0.05" units="cm"/>
      <inkml:brushProperty name="height" value="0.05" units="cm"/>
      <inkml:brushProperty name="color" value="#66CC00"/>
    </inkml:brush>
  </inkml:definitions>
  <inkml:trace contextRef="#ctx0" brushRef="#br0">3 76 16716,'-3'-4'1472,"6"-3"-984,6-3-176,7 0 576,5 0-200,6 0-248,5 0-215,6 3-369,5 1-241,-2 4 1802,3 2-1401,-10 2 40,-3 1 32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1.859"/>
    </inkml:context>
    <inkml:brush xml:id="br0">
      <inkml:brushProperty name="width" value="0.05" units="cm"/>
      <inkml:brushProperty name="height" value="0.05" units="cm"/>
      <inkml:brushProperty name="color" value="#66CC00"/>
    </inkml:brush>
  </inkml:definitions>
  <inkml:trace contextRef="#ctx0" brushRef="#br0">241 40 17452,'-1'6'548,"0"0"-1,1 1 1,-1-1 0,1 0 0,1 1 0,0 6 0,0 9-48,4 154-2883,-5-176 2306,0 1 1,0-1-1,0 0 0,0 1 0,0-1 0,0 1 0,0-1 1,0 0-1,0 1 0,0-1 0,0 0 0,0 1 1,0-1-1,0 1 0,0-1 0,0 0 0,0 1 1,0-1-1,-1 0 0,1 1 0,0-1 0,0 0 1,0 1-1,-1-1 0,1 0 0,0 1 0,0-1 0,-1 0 1,1 1-1,0-1 0,-1 0 0,1 0 0,0 0 1,-1 1-1,1-1 0,0 0 0,-1 0 0,-12-10-2442,-15-28-868,26 35 3098,-6-10-194,0 0 0,-5-15 0,10 20 931,-1-1 0,2 1 0,-1-1-1,-1-14 1,4 18-114,-1 0 1,1 0-1,0 0 0,0 0 1,1 0-1,-1 0 0,1 0 0,1 0 1,-1 0-1,0 0 0,1 0 1,0 0-1,0 1 0,1-1 1,-1 1-1,1 0 0,0 0 0,0 0 1,1 0-1,-1 0 0,6-4 1,-5 4-117,0 1 1,1-1 0,-1 1 0,1 1-1,0-1 1,0 0 0,0 1 0,0 0-1,1 1 1,-1-1 0,7-1 0,-10 3-191,0 0 0,1 0 0,-1 0-1,0 0 1,0 0 0,0 0 0,0 1 0,0-1 0,0 1 0,0-1 0,0 1 0,0 0 0,0-1 0,0 1 0,-1 0 0,1 0 0,0 1 0,-1-1 0,1 0 0,0 1 0,-1-1 0,1 0 0,-1 1-1,0 0 1,0-1 0,1 1 0,-1 0 0,0 0 0,-1 0 0,1-1 0,0 1 0,0 3 0,2 3-22,-1 0 1,0 0-1,-1 1 1,0-1-1,-1 0 0,1 0 1,-2 13-1,0-16 0,1 0 0,-1 0-1,0 0 1,-1 0 0,1 0-1,-1 0 1,0 0 0,0-1-1,0 1 1,-1-1 0,0 0-1,0 1 1,-5 4 0,1-2-1,7-7-12,0 0 1,0 0-1,0 1 0,0-1 0,0 0 0,0 0 0,0 0 0,0 0 0,0 0 0,1 0 0,-1 0 0,0 0 1,0 0-1,0 0 0,0 0 0,0 0 0,0 0 0,0 1 0,0-1 0,0 0 0,0 0 0,0 0 0,0 0 1,0 0-1,0 0 0,0 0 0,0 0 0,0 0 0,0 0 0,0 1 0,0-1 0,0 0 0,0 0 0,0 0 0,0 0 1,0 0-1,0 0 0,0 0 0,0 0 0,0 0 0,0 1 0,0-1 0,0 0 0,0 0 0,0 0 0,0 0 1,-1 0-1,1 0 0,0 0 0,0 0 0,0 0 0,0 0 0,0 0 0,0 0 0,0 0 0,0 0 0,-1 0 0,16 8-247,-9-4 159,0 0-1,0 0 1,-1 1 0,1-1-1,-1 2 1,7 7-1,-11-11 91,0-1 0,0 1-1,-1-1 1,1 1 0,0-1 0,0 1-1,-1 0 1,1-1 0,-1 1-1,0 0 1,1-1 0,-1 1-1,0 0 1,0-1 0,0 1 0,0 0-1,0 0 1,-1-1 0,1 1-1,0 0 1,-1-1 0,1 1-1,-1 0 1,0-1 0,1 1 0,-1-1-1,0 1 1,0-1 0,0 1-1,0-1 1,0 0 0,-2 2-1,-7 6 54,1-1 0,-1 0 0,0-1-1,-1 0 1,0-1 0,0 0 0,0-1 0,-1 0-1,1-1 1,-1 0 0,0-1 0,-1 0-1,1-1 1,0 0 0,-1-1 0,1 0-1,-1-1 1,1-1 0,-1 0 0,1-1 0,-13-2-1,21 3-114,1 0 0,-1-1 0,0 1 1,1-1-1,-1 1 0,1-1 0,0 0 0,0 0 0,0 0 0,0-1 0,0 1 0,0-1 0,0 0 0,1 0 0,-1 0 0,1 0 0,0 0 0,0 0 0,-2-5 0,-6-19-413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2.731"/>
    </inkml:context>
    <inkml:brush xml:id="br0">
      <inkml:brushProperty name="width" value="0.05" units="cm"/>
      <inkml:brushProperty name="height" value="0.05" units="cm"/>
      <inkml:brushProperty name="color" value="#66CC00"/>
    </inkml:brush>
  </inkml:definitions>
  <inkml:trace contextRef="#ctx0" brushRef="#br0">148 32 13883,'7'-29'3112,"-6"27"-1928,-1 3-154,-3 17-64,-1 4-800,-2-1 0,-1 0 0,-13 29 1,16-40-145,-2 1 0,1-1 0,-2 0 0,1 0 0,-1-1 1,-1 0-1,1 0 0,-12 9 0,17-17-32,1 0 1,-1 1-1,1-1 0,-1 0 1,0 0-1,1 0 0,-1 0 1,0-1-1,0 1 0,0 0 1,1-1-1,-1 1 0,-4-1 1,5 0-17,1 0 1,-1-1-1,0 1 1,0 0-1,0-1 1,0 1 0,1-1-1,-1 1 1,0-1-1,0 1 1,1-1-1,-1 0 1,0 1-1,1-1 1,-1 0 0,1 0-1,-1 1 1,1-1-1,-1 0 1,1 0-1,0 0 1,-1 0-1,1 1 1,0-1 0,0 0-1,-1 0 1,1 0-1,0 0 1,0 0-1,0-1 1,-1-5-79,0 0 1,1-1-1,0 1 0,0 0 1,0 0-1,1 0 0,0 0 1,0 0-1,1 0 1,0 1-1,0-1 0,1 0 1,4-7-1,-7 13 104,1 1 1,-1 0-1,1-1 0,0 1 0,-1-1 1,1 1-1,0 0 0,-1 0 0,1-1 1,0 1-1,-1 0 0,1 0 1,0 0-1,-1 0 0,1 0 0,0 0 1,0 0-1,-1 0 0,1 0 1,0 0-1,0 0 0,-1 0 0,1 0 1,0 1-1,-1-1 0,1 0 0,0 1 1,-1-1-1,1 0 0,0 1 1,-1-1-1,1 1 0,-1-1 0,1 1 1,-1-1-1,1 1 0,0 0 1,25 26 25,-20-21-27,73 73 348,-76-75-287,0 0 0,0 0 1,0 0-1,0 1 0,-1-1 1,1 1-1,-1-1 0,2 10 1,-28-35 459,5 3-467,-2 1 1,0 1-1,0 1 1,-31-15 0,52 30-56,0 0-1,0-1 1,0 1 0,0 0 0,0 0 0,0 0 0,0 0 0,0 0 0,0 0 0,0 0-1,0 0 1,0 0 0,0 0 0,0 0 0,0 0 0,0 0 0,1 0 0,-1 0 0,0 0-1,0 0 1,0 0 0,0 0 0,0 0 0,0 0 0,0 0 0,0-1 0,0 1 0,0 0-1,0 0 1,0 0 0,0 0 0,0 0 0,0 0 0,0 0 0,0 0 0,0 0 0,0 0-1,0 0 1,0 0 0,0 0 0,0 0 0,0 0 0,0-1 0,-1 1 0,1 0 0,0 0-1,0 0 1,0 0 0,0 0 0,0 0 0,12 0-36,15 2 25,-17-1 15,11 1-81,1 1 1,-1 1-1,0 0 0,0 2 0,-1 0 0,29 13 1,-34-10-20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37.920"/>
    </inkml:context>
    <inkml:brush xml:id="br0">
      <inkml:brushProperty name="width" value="0.05" units="cm"/>
      <inkml:brushProperty name="height" value="0.05" units="cm"/>
      <inkml:brushProperty name="color" value="#66CC00"/>
    </inkml:brush>
  </inkml:definitions>
  <inkml:trace contextRef="#ctx0" brushRef="#br0">1 13 4241,'1'-4'104,"4"3"-104,-7-2 8,-1-1 128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0.776"/>
    </inkml:context>
    <inkml:brush xml:id="br0">
      <inkml:brushProperty name="width" value="0.05" units="cm"/>
      <inkml:brushProperty name="height" value="0.05" units="cm"/>
      <inkml:brushProperty name="color" value="#66CC00"/>
    </inkml:brush>
  </inkml:definitions>
  <inkml:trace contextRef="#ctx0" brushRef="#br0">1 1 9370,'6'5'820,"1"0"1,0 0-1,0 0 0,8 3 0,18 13 223,44 40 116,114 119 1,-172-161-1170,16 17 217,0 2-1,29 44 0,-34-41 210,3-1 1,51 50-1,-59-68-320,1-1 0,1-1 0,37 20 0,7 6 21,-52-33-68,7 5 92,0 1 1,28 27 0,-37-30-29,28 19 1,-29-23-95,0 0 0,24 25 0,55 66 203,-70-78-194,38 30 1,14 11 209,-37-29-198,56 39 1,28 25 1,-79-59-26,-3 2 1,69 92-1,-81-93-14,2-1-1,2-1 1,1-2-1,76 65 1,-69-72 9,72 42 1,-90-60-17,28 24 0,-49-36 229,-1 0 0,0 1 0,1-1-1,-1 1 1,0-1 0,-1 1-1,3 2 1,-4-4 36,-11-2-1011,-20-17 417,0 3 106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3.250"/>
    </inkml:context>
    <inkml:brush xml:id="br0">
      <inkml:brushProperty name="width" value="0.05" units="cm"/>
      <inkml:brushProperty name="height" value="0.05" units="cm"/>
      <inkml:brushProperty name="color" value="#66CC00"/>
    </inkml:brush>
  </inkml:definitions>
  <inkml:trace contextRef="#ctx0" brushRef="#br0">5 3353 10418,'-4'13'2398,"4"-23"-802,2-26-835,33-184-680,10 1 1,80-233 0,223-415-625,-254 649 487,73-150 104,-125 287-26,5 1-1,76-99 0,124-123 368,-160 208 374,101-86-1,-120 122 333,-68 58-1091,0 0 0,0 0 1,0 0-1,0 0 0,0 0 0,0 0 1,0 0-1,0 0 0,0 0 1,0 0-1,0 0 0,0 0 0,0 0 1,-1 0-1,1 0 0,0 0 0,0 0 1,0 0-1,0 0 0,0 0 1,0-1-1,0 1 0,0 0 0,0 0 1,0 0-1,0 0 0,0 0 0,0 0 1,0 0-1,0 0 0,0 0 1,0 0-1,0 0 0,0 0 0,0 0 1,0 0-1,0 0 0,0 0 0,0 0 1,0-1-1,0 1 0,0 0 1,-8 6-150,1 6-60,-1-1 0,0 0 0,-14 15 1,5-10 48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4.505"/>
    </inkml:context>
    <inkml:brush xml:id="br0">
      <inkml:brushProperty name="width" value="0.05" units="cm"/>
      <inkml:brushProperty name="height" value="0.05" units="cm"/>
      <inkml:brushProperty name="color" value="#66CC00"/>
    </inkml:brush>
  </inkml:definitions>
  <inkml:trace contextRef="#ctx0" brushRef="#br0">23 353 12347,'-20'-31'2446,"18"26"-1481,8 10-830,0 0 1,1-1-1,0 1 1,0-1-1,0 0 0,11 4 1,-8-4-69,1 1-76,1 0-1,20 6 1,-28-10 31,0 0-1,0 0 1,0-1 0,0 1-1,0-1 1,0 0 0,0 0-1,0 0 1,0-1-1,0 1 1,0-1 0,6-2-1,-9 2 18,1 0 0,-1 0 0,0 0 1,0 0-1,1 0 0,-1 0 0,0 0 0,0 0 0,0-1 0,0 1 0,0 0 0,-1-1 0,1 1 0,0-1 0,0 1 0,-1-1 0,1 1 0,-1-1 1,0 1-1,1-1 0,-1 1 0,0-1 0,0 0 0,0 1 0,0-1 0,0 1 0,0-1 0,-1 0 0,1 1 0,0-1 0,-1 1 0,1-1 0,-1 1 0,-1-3 0,2 3-12,-1-1-1,1 1 0,-1 0 0,0-1 0,1 1 0,-1-1 0,0 1 0,0 0 0,0 0 0,0 0 0,0-1 0,0 1 0,0 0 0,0 0 0,-1 1 0,1-1 0,0 0 0,-1 0 1,1 0-1,0 1 0,-1-1 0,1 1 0,-1-1 0,1 1 0,-1 0 0,1-1 0,-1 1 0,1 0 0,-1 0 0,1 0 0,-1 0 0,1 0 0,-1 1 0,0-1 0,1 0 0,-3 1 0,4 0-37,-1-1-1,1 0 1,-1 0-1,1 0 1,-1 0-1,1 1 1,-1-1-1,1 0 1,-1 0-1,1 1 1,-1-1-1,1 0 1,-1 1-1,1-1 1,0 1-1,-1-1 1,1 0-1,-1 1 1,1-1-1,0 1 1,0-1-1,-1 1 1,1-1-1,0 1 1,0-1-1,0 1 1,-1 0-1,1-1 1,0 1-1,0-1 1,0 1-1,0-1 1,0 1-1,0-1 1,0 1-1,0 0 1,0-1-1,0 1 1,1-1-1,-1 2 1,1-2 3,-1 1 0,1-1 0,-1 1 0,1-1 1,0 1-1,-1-1 0,1 0 0,0 1 0,0-1 0,-1 0 0,1 1 0,0-1 0,0 0 1,-1 0-1,1 0 0,0 0 0,0 0 0,0 0 0,-1 0 0,1 0 0,0 0 0,0 0 1,-1 0-1,1 0 0,0 0 0,0-1 0,-1 1 0,1 0 0,1-1 0,3-2 32,0 0-1,0 0 1,0 0-1,-1 0 1,1-1-1,-1 0 1,0 0-1,6-7 1,27-42 286,-27 37-206,27-43 277,15-23-344,-44 71-141,0 1 0,1 0 0,0 1-1,0 0 1,15-10 0,-24 19 100,0-1 1,0 1-1,0 0 0,0 0 0,0 0 0,0 0 1,0 0-1,0 0 0,1 0 0,-1-1 1,0 1-1,0 0 0,0 0 0,0 0 0,0 0 1,0 0-1,1 0 0,-1 0 0,0 0 1,0 0-1,0 0 0,0 0 0,0 0 0,1 0 1,-1 0-1,0 0 0,0 0 0,0 0 0,0 0 1,0 0-1,1 0 0,-1 0 0,0 0 1,0 0-1,0 0 0,0 0 0,0 0 0,1 0 1,-1 0-1,0 0 0,0 1 0,0-1 1,0 0-1,0 0 0,0 0 0,0 0 0,0 0 1,1 0-1,-1 0 0,0 1 0,0-1 1,-1 11-50,-9 11-579,10-22 594,0 0 1,0 0 0,-1 0 0,1 0-1,0 0 1,-1 0 0,1 0-1,0 0 1,0 0 0,-1 0 0,1 0-1,0 0 1,-1 0 0,1 0 0,0-1-1,0 1 1,-1 0 0,1 0 0,0 0-1,0 0 1,-1 0 0,1-1 0,0 1-1,0 0 1,0 0 0,-1 0-1,1-1 1,0 1 0,0 0 0,0 0-1,0-1 1,-1 1 0,1 0 0,0 0-1,0-1 1,0 1 0,0 0 0,0-1-1,0 1 1,0 0 0,0 0 0,0-1-1,0 1 1,0 0 0,0-1-1,0 1 1,-3-14-608,3 5 181,1 0-115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5.207"/>
    </inkml:context>
    <inkml:brush xml:id="br0">
      <inkml:brushProperty name="width" value="0.05" units="cm"/>
      <inkml:brushProperty name="height" value="0.05" units="cm"/>
      <inkml:brushProperty name="color" value="#66CC00"/>
    </inkml:brush>
  </inkml:definitions>
  <inkml:trace contextRef="#ctx0" brushRef="#br0">2 124 14419,'-1'-2'161,"1"-1"0,0 0 0,-1 0 1,1 1-1,0-1 0,0 0 0,1 0 0,-1 1 0,1-1 0,-1 0 0,1 0 0,0 1 1,0-1-1,0 1 0,0-1 0,0 1 0,1-1 0,-1 1 0,1 0 0,0-1 0,0 1 0,-1 0 1,5-3-1,0-1-29,1 1 0,-1 0 1,1 0-1,0 1 0,0-1 1,15-5-1,-8 5-104,1 1-1,0 1 0,0 0 1,0 1-1,0 1 1,0 0-1,0 1 0,18 2 1,125 24-118,-106-15 52,42 5-122,-94-15 157,1-1 1,0 0-1,0 1 0,-1-1 1,1 1-1,0 0 1,-1-1-1,1 1 0,-1 0 1,1-1-1,-1 1 1,1 0-1,-1 0 0,1-1 1,-1 1-1,0 0 1,1 0-1,-1 0 0,0-1 1,0 1-1,0 0 1,1 0-1,-1 0 0,0 0 1,0 0-1,0 0 1,-1-1-1,1 1 0,0 0 1,0 1-1,-7 30 7,6-30-3,-47 155-404,-85 189 0,127-333 293,-1 0-1,0 0 0,-10 14 0,2-14-211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6.028"/>
    </inkml:context>
    <inkml:brush xml:id="br0">
      <inkml:brushProperty name="width" value="0.05" units="cm"/>
      <inkml:brushProperty name="height" value="0.05" units="cm"/>
      <inkml:brushProperty name="color" value="#66CC00"/>
    </inkml:brush>
  </inkml:definitions>
  <inkml:trace contextRef="#ctx0" brushRef="#br0">1 230 11562,'1'-1'165,"0"1"-1,0-1 0,1 1 0,-1-1 0,0 1 0,1 0 0,-1-1 0,0 1 0,1 0 0,-1 0 1,1 0-1,-1 0 0,0 0 0,1 0 0,-1 1 0,1-1 0,-1 0 0,0 1 0,1-1 0,-1 1 1,0-1-1,0 1 0,3 1 0,30 21 681,-28-18-763,18 16 101,0 0 0,-1 2 1,-1 1-1,-2 0 0,0 1 1,21 37-1,-14-14-35,-2 0 0,36 98 0,-59-138-139,2 4 44,1 0-1,9 18 0,-14-29-41,1-1 1,-1 1-1,0-1 0,0 1 0,1-1 0,-1 1 0,0-1 1,0 0-1,1 1 0,-1-1 0,0 1 0,1-1 0,-1 0 1,1 1-1,-1-1 0,0 0 0,1 0 0,-1 1 0,1-1 1,-1 0-1,1 0 0,-1 0 0,1 0 0,-1 1 0,1-1 1,-1 0-1,1 0 0,-1 0 0,1 0 0,-1 0 1,1 0-1,0-1 15,0 0 0,0 1 0,0-1 0,0 0 0,0 1 0,0-1 0,-1 0 0,1 0 0,0 0 0,-1 0 0,1 0 0,0 0 1,0-1-1,16-45 568,-15 38-497,179-492 1847,-175 486-2108,0 2 73,0-1 0,0 0 0,-2 0 0,0 0 0,0 0 0,-2-1-1,1 1 1,-1-20 0,-4-7-200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0.367"/>
    </inkml:context>
    <inkml:brush xml:id="br0">
      <inkml:brushProperty name="width" value="0.05" units="cm"/>
      <inkml:brushProperty name="height" value="0.05" units="cm"/>
    </inkml:brush>
  </inkml:definitions>
  <inkml:trace contextRef="#ctx0" brushRef="#br0">236 0 13459,'-32'17'1168,"1"0"0,-30 25 0,45-30-832,0 1-1,1 0 0,1 1 0,1 1 0,-15 19 1,27-33-319,0 0 0,0 0-1,1 0 1,-1 0 0,0 0 0,1 0 0,-1 1 0,0-1 0,1 0 0,-1 0 0,1 0-1,0 1 1,-1-1 0,1 0 0,0 1 0,0-1 0,0 0 0,0 0 0,0 1 0,0-1 0,0 0-1,0 1 1,1-1 0,-1 0 0,0 0 0,2 3 0,-1-2-7,1-1 0,0 1 1,0 0-1,0-1 0,0 1 1,0-1-1,1 0 0,-1 0 0,0 0 1,0 0-1,1 0 0,-1 0 1,4 0-1,8 3-23,-1 1-1,1 0 1,-1 1 0,-1 1 0,1 0 0,-1 1 0,-1 0-1,1 0 1,-1 1 0,-1 1 0,0 0 0,0 0-1,-1 1 1,16 24 0,-16-20-10,1 2-1,-2-1 1,0 2-1,-2-1 1,0 1-1,0-1 1,-2 2-1,0-1 1,-1 0-1,1 38 1,-4-48 53,0 0 0,-1 1 0,0-1 0,-1 0 0,0 0 0,0 0 0,0-1 0,-1 1 0,0 0 1,-1-1-1,0 0 0,0 1 0,0-2 0,-1 1 0,0 0 0,0-1 0,-1 0 0,0 0 0,0-1 0,0 0 0,-1 0 1,0 0-1,0-1 0,0 0 0,0 0 0,-1 0 0,1-1 0,-1-1 0,0 1 0,0-1 0,0 0 0,0-1 0,0 0 1,0 0-1,-15-1 0,19 0-6,1-1 1,-1 1-1,0-1 1,1 1-1,-1-1 1,0 0-1,1 0 1,-1-1-1,1 1 1,0-1-1,-1 0 0,1 0 1,0 0-1,0 0 1,0 0-1,0-1 1,-3-3-1,4 2-29,-1 1-1,1-1 0,1 1 1,-1-1-1,0 0 0,1 0 1,0 0-1,0 0 0,0 0 1,0 0-1,1 0 0,-1 0 0,1 0 1,0 0-1,1 0 0,0-5 1,1-7-99,2 1 1,0 0 0,0-1 0,1 2-1,1-1 1,13-22 0,3-1-263,31-40 1,-15 30 334,2 2-1,2 1 0,2 2 1,1 3-1,59-41 1,-97 76 114,24-19 342,-30 23-390,0 0 0,1 0 0,-1 0 0,0 0 0,0 0 0,0 0-1,0 0 1,-1-1 0,1 1 0,0 0 0,0-1 0,-1 1 0,1-1 0,-1 1 0,1-1 0,-1 1 0,0-1 0,0 1 0,1-3 0,-2 3-15,1 1 1,-1-1 0,1 0 0,-1 0 0,1 0 0,-1 0 0,1 1-1,-1-1 1,0 0 0,0 1 0,1-1 0,-1 0 0,0 1 0,0-1-1,0 1 1,1-1 0,-1 1 0,0 0 0,0-1 0,0 1 0,0 0-1,0 0 1,0-1 0,0 1 0,0 0 0,0 0 0,0 0 0,0 0-1,-1 1 1,-31 2 199,25-1-242,1 1-1,-1 1 0,1-1 1,0 1-1,0 0 1,0 1-1,0-1 1,1 1-1,0 1 1,0-1-1,0 1 1,1 0-1,0 1 0,0-1 1,0 1-1,1 0 1,0 0-1,0 0 1,1 0-1,0 1 1,-3 13-1,5-20-30,1 1-1,-1 0 0,1-1 1,0 1-1,0 0 1,0 0-1,0-1 1,0 1-1,0 0 1,0 0-1,1-1 1,-1 1-1,1 0 1,-1-1-1,1 1 1,-1 0-1,1-1 0,0 1 1,0-1-1,0 1 1,0-1-1,0 0 1,0 1-1,0-1 1,3 2-1,-2-2 6,0 1 1,1-1-1,0 0 0,-1 0 0,1-1 0,0 1 1,-1 0-1,1-1 0,0 0 0,0 0 0,-1 0 1,1 0-1,0 0 0,0 0 0,-1-1 0,4 0 1,31-8-468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6.741"/>
    </inkml:context>
    <inkml:brush xml:id="br0">
      <inkml:brushProperty name="width" value="0.05" units="cm"/>
      <inkml:brushProperty name="height" value="0.05" units="cm"/>
      <inkml:brushProperty name="color" value="#66CC00"/>
    </inkml:brush>
  </inkml:definitions>
  <inkml:trace contextRef="#ctx0" brushRef="#br0">46 5321 14459,'-7'-11'159,"2"0"0,-1 0 1,2-1-1,-1 1 0,2-1 0,-1 0 0,2 0 0,-3-16 1,2-9 45,2-54 0,6-12 53,26-147 0,44-101-162,-6 91-27,206-493 0,261-305-117,116 42 54,-244 469-180,-305 428-71,5 5 1,160-133-1,-220 209 96,2 2 0,69-38 1,-83 55 53,0 2 0,1 2 0,1 1 1,58-13-1,-89 25-30,0 0 0,0 1 0,0 1 1,12-1-1,-17 1 81,3 0-72,-6-3-31,-6-3-45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8.406"/>
    </inkml:context>
    <inkml:brush xml:id="br0">
      <inkml:brushProperty name="width" value="0.05" units="cm"/>
      <inkml:brushProperty name="height" value="0.05" units="cm"/>
      <inkml:brushProperty name="color" value="#66CC00"/>
    </inkml:brush>
  </inkml:definitions>
  <inkml:trace contextRef="#ctx0" brushRef="#br0">1 8 14563,'1'-7'1240,"4"7"-1024,-1 17-136,-3 13 505,4 16-337,-1 4-144,0 10-256,2 2-144,0-3-161,-1-5-183,-2-11 480,-3-5-128,0-15-56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8.887"/>
    </inkml:context>
    <inkml:brush xml:id="br0">
      <inkml:brushProperty name="width" value="0.05" units="cm"/>
      <inkml:brushProperty name="height" value="0.05" units="cm"/>
      <inkml:brushProperty name="color" value="#66CC00"/>
    </inkml:brush>
  </inkml:definitions>
  <inkml:trace contextRef="#ctx0" brushRef="#br0">0 259 15283,'5'-23'606,"1"-1"0,0 1 0,17-37 0,-18 48-417,1 0 0,1 0 0,0 1 0,0 0 0,1 0 0,1 1 0,0 0 0,11-10 0,-17 18-164,-1 0-1,0 0 0,1 0 1,0 1-1,-1-1 1,1 1-1,0-1 1,-1 1-1,1 0 0,0 0 1,0 0-1,0 1 1,0-1-1,0 1 1,0-1-1,0 1 1,0 0-1,0 0 0,6 1 1,-7 0-27,1 0 1,-1 0 0,1 0 0,-1 1-1,1-1 1,-1 1 0,0-1-1,0 1 1,1 0 0,-1 0-1,-1 0 1,1 0 0,0 0 0,0 0-1,-1 1 1,1-1 0,-1 0-1,0 1 1,0-1 0,0 1 0,0 0-1,1 3 1,0 4-9,1 0 0,-2 1 1,0-1-1,0 1 0,-1 0 0,0-1 1,0 1-1,-2-1 0,-1 12 1,0-8 60,-1 1 0,-1-1 1,0 0-1,0 0 0,-14 23 1,19-37-55,-1 1 1,1-1-1,0 0 0,0 1 1,0-1-1,0 0 1,0 1-1,0-1 1,-1 0-1,1 1 1,0-1-1,0 0 1,0 1-1,0-1 1,0 0-1,0 1 1,0-1-1,0 0 0,0 1 1,1-1-1,-1 0 1,0 1-1,0-1 1,0 0-1,0 1 1,0-1-1,1 0 1,-1 1-1,0-1 1,0 0-1,0 0 0,1 1 1,-1-1-1,0 0 1,0 0-1,1 1 1,-1-1-1,0 0 1,1 0-1,-1 0 1,20 7-174,-3-1 44,-5 1 77,-1 1 0,0 0 0,0 1 0,0 0 0,-1 0 0,-1 1 0,0 1 0,0-1 0,-1 2 0,0-1 0,-1 1 0,0 0 0,-1 0 0,-1 1 0,0 0 0,0 0 0,-1 0 1,-1 0-1,3 25 0,-6-30 94,-1 1 0,1 0 0,-2-1-1,1 1 1,-1-1 0,0 1 0,-1-1 0,0 0 0,0 0 0,-1 0 0,0-1 0,-1 1 0,1-1 0,-1 0 0,-1 0 0,1 0 0,-1-1 0,-1 0 0,1 0 0,-8 5 0,6-5 64,-1 0 0,0 0 0,0-1 0,0 0 0,0-1 0,-1 0 0,0 0 0,0-1 0,0 0 0,0-1 0,0 0 0,-1-1 0,1 0 0,0-1 0,-1 0 0,-15-2 1,22 1-202,1 0 1,0 0 0,-1 0 0,1 0 0,0-1 0,-1 0 0,1 1 0,0-1 0,0 0 0,1-1-1,-1 1 1,0 0 0,1-1 0,-1 1 0,1-1 0,0 0 0,0 0 0,0 0 0,0 0 0,0 0 0,1-1-1,-1 1 1,1 0 0,0-1 0,0 1 0,0-1 0,1 1 0,-1-1 0,1 1 0,0-1 0,0 0-1,0 1 1,0-1 0,1 1 0,-1-1 0,1 1 0,0-1 0,0 1 0,0-1 0,4-5 0,9-13-680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9.367"/>
    </inkml:context>
    <inkml:brush xml:id="br0">
      <inkml:brushProperty name="width" value="0.05" units="cm"/>
      <inkml:brushProperty name="height" value="0.05" units="cm"/>
      <inkml:brushProperty name="color" value="#66CC00"/>
    </inkml:brush>
  </inkml:definitions>
  <inkml:trace contextRef="#ctx0" brushRef="#br0">5 274 13515,'2'1'118,"1"0"1,0-1-1,0 0 1,0 1-1,1-1 1,-1 0-1,0-1 0,0 1 1,0-1-1,-1 1 1,1-1-1,0 0 1,0 0-1,0 0 0,0 0 1,-1-1-1,1 1 1,0-1-1,-1 1 1,1-1-1,3-4 0,-2 2 18,-1 0 0,-1-1 0,1 1-1,0-1 1,-1 1 0,0-1 0,0 0-1,0 0 1,-1 0 0,0 0 0,0 0-1,1-7 1,-2 5 61,1-1-1,-1 0 1,0 0 0,-2-11-1,1 17-158,1-1 0,-1 1 0,1 0 0,-1 0 0,0 0 0,0 0 0,0 0 0,0 0 0,-2-2 0,2 3-27,1 0 0,-1 1 0,0-1 0,1 0 0,-1 1-1,0-1 1,1 1 0,-1 0 0,0-1 0,0 1 0,0-1 0,1 1 0,-1 0 0,0 0-1,0-1 1,0 1 0,0 0 0,0 0 0,0 0 0,1 0 0,-1 0 0,0 0 0,-2 1-1,1-1-6,1 1-1,-1 0 1,0 0-1,0 0 1,0 0-1,1 0 1,-1 0-1,1 0 1,-1 0-1,1 1 1,-1-1-1,1 0 1,0 1-1,-1 0 1,1-1-1,0 1 1,-1 2-1,-14 33-63,15-34 54,-4 14-41,0-1 1,2 1 0,0 0 0,-2 34 0,5-40 30,0 0 1,1 1 0,0-1 0,0 0 0,1 0 0,1 0 0,0 0 0,6 15 0,-8-24 19,0 0 1,0 0-1,0 1 1,0-1-1,0 0 1,1 0-1,-1-1 1,1 1-1,-1 0 1,1 0-1,0-1 1,-1 1 0,1-1-1,0 1 1,0-1-1,0 0 1,0 0-1,0 0 1,0 0-1,1 0 1,-1 0-1,0 0 1,0-1-1,1 1 1,-1-1-1,0 0 1,1 0-1,-1 0 1,0 0-1,1 0 1,-1 0-1,0-1 1,1 1-1,-1-1 1,0 1 0,4-3-1,2 0 29,-1-1 0,1 0 0,-1-1-1,0 0 1,0 0 0,-1-1 0,1 0 0,9-11 0,4-9 159,-1 0 0,-1-1 0,-1-1 0,-2-1 1,-1 0-1,-1-1 0,16-57 0,-29 87-190,0 0 0,0 0 0,0 0 0,0 0 0,0 0 0,0 0 0,0 0 0,0 0 0,1 0 0,-1 1 0,0-1 0,0 0 0,0 0 0,0 0 0,0 0 0,0 0 0,0 0 0,0 0 0,0 0 0,0 0 0,0 0 0,0 0 0,0 0 1,0 0-1,0 0 0,0 0 0,0 0 0,0 0 0,1 0 0,-1 0 0,0 0 0,0 0 0,0 0 0,0 0 0,0 0 0,0 0 0,0 0 0,0-1 0,0 1 0,0 0 0,0 0 0,0 0 0,0 0 0,0 0 0,0 0 0,0 0 0,0 0 0,0 0 0,0 0 0,0 0 0,0 0 0,0 0 0,0 0 0,0 0 0,0 0 0,0 0 0,3 9 23,2 14-55,-5-20 35,2 7-21,0 0-1,1 1 1,0-1 0,1 0 0,0-1 0,0 1-1,7 10 1,-10-18 1,0 0 0,1 0 0,-1 0 0,1-1 0,-1 1 0,1 0 0,0-1 0,-1 1 0,1 0 0,0-1 0,0 0 0,0 0 0,0 1 0,0-1 0,0 0-1,1-1 1,-1 1 0,0 0 0,0-1 0,1 1 0,-1-1 0,0 0 0,1 1 0,-1-1 0,1 0 0,-1-1 0,0 1 0,1 0 0,-1-1 0,0 1 0,0-1 0,1 0 0,-1 0 0,0 0 0,0 0 0,0 0-1,3-2 1,3-2-82,0-1-1,-1 0 1,0-1-1,0 0 1,-1 0-1,1 0 1,-2 0-1,1-1 0,-1 0 1,0-1-1,-1 1 1,1-1-1,-2 1 1,1-1-1,-1-1 1,-1 1-1,0 0 1,0 0-1,-1-1 1,1-17-1,-4-30-330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49.741"/>
    </inkml:context>
    <inkml:brush xml:id="br0">
      <inkml:brushProperty name="width" value="0.05" units="cm"/>
      <inkml:brushProperty name="height" value="0.05" units="cm"/>
      <inkml:brushProperty name="color" value="#66CC00"/>
    </inkml:brush>
  </inkml:definitions>
  <inkml:trace contextRef="#ctx0" brushRef="#br0">1 1 13891,'0'21'952,"5"4"-912,5-4-152,9-1 352,7-1-88,10-5-160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0.097"/>
    </inkml:context>
    <inkml:brush xml:id="br0">
      <inkml:brushProperty name="width" value="0.05" units="cm"/>
      <inkml:brushProperty name="height" value="0.05" units="cm"/>
      <inkml:brushProperty name="color" value="#66CC00"/>
    </inkml:brush>
  </inkml:definitions>
  <inkml:trace contextRef="#ctx0" brushRef="#br0">52 362 13691,'-11'29'552,"1"0"1,1 0-1,2 1 0,1 0 1,-3 41-1,9-67-509,0-1-1,0 1 1,0-1-1,1 1 1,-1-1 0,1 1-1,0-1 1,2 5 0,-3-7-33,1 0 1,-1 0 0,1 0-1,0 0 1,-1 0 0,1-1 0,0 1-1,0 0 1,0 0 0,0 0 0,0-1-1,0 1 1,0-1 0,0 1 0,0 0-1,0-1 1,0 0 0,0 1-1,0-1 1,0 0 0,0 1 0,0-1-1,1 0 1,-1 0 0,0 0 0,0 0-1,0 0 1,0 0 0,2-1-1,3 0 11,0-1-1,0 0 0,-1 0 0,1 0 1,0-1-1,-1 0 0,0 0 0,0 0 1,0-1-1,0 0 0,0 0 0,-1 0 1,7-7-1,3-4 105,-1-2 1,20-31 0,-14 12 154,-1-1 1,-2-1 0,-1 0-1,-2-1 1,-2-1 0,-2 0 0,-1 0-1,-2-1 1,0-43 0,-5 81-263,-1-2 37,1-1 0,-1 1 0,0-1 0,0 1 0,-1-1 1,1 1-1,-1-1 0,0 1 0,-4-11 0,5 16-52,-1 0-1,1 0 0,0 0 0,0 0 1,-1 0-1,1 0 0,0 0 1,0 0-1,-1 0 0,1-1 0,0 2 1,0-1-1,-1 0 0,1 0 1,0 0-1,0 0 0,-1 0 0,1 0 1,0 0-1,0 0 0,-1 0 1,1 0-1,0 0 0,0 0 0,0 1 1,-1-1-1,1 0 0,0 0 1,0 0-1,0 0 0,0 1 0,-1-1 1,1 0-1,0 0 0,0 1 1,0-1-1,0 0 0,0 0 1,0 0-1,0 1 0,-1-1 0,1 0 1,0 0-1,0 1 0,0-1 1,0 0-1,0 0 0,0 1 0,-3 9 4,0 0 0,0 0 0,0 0 1,2 0-1,-1 0 0,0 16 0,4 68-59,-1-80 49,0 10-42,1 1 1,1-1 0,1 0-1,2 0 1,0 0 0,17 39-1,-19-54-90,1 0 0,1 1 0,-1-2 0,1 1 0,1-1 0,0 0 0,14 13 0,-15-16-40,0 0 0,0-1 1,1 0-1,-1 0 0,1-1 1,0 0-1,0 0 0,1-1 1,-1 0-1,0 0 0,15 2 1,4-3-480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0.486"/>
    </inkml:context>
    <inkml:brush xml:id="br0">
      <inkml:brushProperty name="width" value="0.05" units="cm"/>
      <inkml:brushProperty name="height" value="0.05" units="cm"/>
      <inkml:brushProperty name="color" value="#66CC00"/>
    </inkml:brush>
  </inkml:definitions>
  <inkml:trace contextRef="#ctx0" brushRef="#br0">4 187 13707,'0'1'75,"-1"0"0,1 0 0,0 0 0,-1 0-1,1 0 1,0-1 0,-1 1 0,1 0 0,0 0 0,0 0 0,0 0 0,0 0 0,0 0 0,0 0-1,0 0 1,0 0 0,0 0 0,0 0 0,0 0 0,1 0 0,-1 0 0,0 0 0,1-1 0,-1 1-1,1 1 1,0-1 2,0-1-1,0 1 0,0 0 1,0-1-1,1 1 1,-1-1-1,0 1 0,0-1 1,0 0-1,0 1 0,1-1 1,-1 0-1,0 0 1,0 0-1,0 0 0,3 0 1,1 0 80,1-1 1,-1 0 0,1 0 0,-1-1-1,1 1 1,-1-1 0,8-5 0,4-3 31,-1-1 1,-1-1-1,0-1 1,-1 0-1,-1-1 1,0-1-1,0 0 1,13-22-1,-24 32-155,1 0-1,-1 0 0,0-1 1,0 1-1,2-10 1,-4 14-32,1 0 0,-1 1 0,0-1 0,0 1-1,0-1 1,0 0 0,0 1 0,0-1 0,0 0 0,0 1 0,0-1 0,0 0 0,0 1 0,0-1 0,0 0 0,0 1 0,-1-1 0,1 0 0,0 1 0,0-1 0,-1 1 0,1-1 0,0 1 0,-1-1 0,1 1 0,-1-1 0,1 1 0,-1-1 0,1 1 0,-1-1 0,1 1 0,-1 0 0,1-1 0,-1 1 0,1 0 0,-1-1 0,0 1 0,1 0 0,-1 0 0,0 0 0,1-1 0,-1 1 0,0 0 0,1 0 0,-1 0 0,0 0 0,1 0 0,-1 0 0,0 0 0,1 1 0,-1-1 0,1 0 0,-1 0 0,0 0 0,1 1 0,-1-1 0,1 0 0,-1 1 0,0-1 0,-6 4-1,-1-1 0,1 1 0,1 0 0,-1 1 0,1 0 0,0 0 0,0 0 0,0 1 0,0-1-1,1 1 1,-7 11 0,0 1 0,0 1-1,-18 40 0,24-46-25,1 0-1,1 1 1,0 0-1,1 0 1,0 0-1,-1 29 1,3-39 29,1 0 0,0 0 0,1 1 0,-1-1 1,1 0-1,-1 0 0,1 0 0,0 0 0,1 0 0,-1 0 0,1 0 1,0 0-1,0 0 0,0-1 0,0 1 0,0-1 0,1 0 0,0 1 0,0-1 1,0 0-1,0-1 0,0 1 0,0 0 0,1-1 0,-1 0 0,1 0 1,7 3-1,0-1 168,1-1 1,0-1 0,0 0-1,0-1 1,0 0-1,0 0 1,0-2 0,19-2-1,18-5 66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0.950"/>
    </inkml:context>
    <inkml:brush xml:id="br0">
      <inkml:brushProperty name="width" value="0.05" units="cm"/>
      <inkml:brushProperty name="height" value="0.05" units="cm"/>
      <inkml:brushProperty name="color" value="#66CC00"/>
    </inkml:brush>
  </inkml:definitions>
  <inkml:trace contextRef="#ctx0" brushRef="#br0">126 46 15523,'4'-5'420,"0"0"0,-1-1 1,0 0-1,4-6 0,-7 11-384,0 1 1,0 0 0,0-1-1,1 1 1,-1 0 0,0-1 0,0 1-1,0-1 1,0 1 0,0 0-1,0-1 1,0 1 0,0 0-1,0-1 1,0 1 0,0-1 0,0 1-1,0 0 1,0-1 0,0 1-1,0 0 1,0-1 0,0 1-1,0-1 1,-1 1 0,1 0-1,0-1 1,0 1 0,0 0 0,-1-1-1,0 1 49,-1 0-1,1 0 1,0 0-1,-1 1 1,1-1-1,0 0 1,0 1-1,0-1 1,-1 0 0,1 1-1,0 0 1,0-1-1,0 1 1,0 0-1,-2 0 1,-5 6 104,-1-1 0,1 1 0,0 1 1,0-1-1,1 1 0,-12 18 0,8-10-280,1 1-1,-16 34 0,24-46 27,0 0-1,1-1 1,-1 1-1,1 0 1,0 0-1,0 0 1,0 7-1,1-10 37,1 0-1,-1-1 1,0 1-1,0 0 0,1-1 1,-1 1-1,1-1 1,-1 1-1,1 0 1,0-1-1,-1 1 1,1-1-1,0 0 1,0 1-1,0-1 0,0 0 1,0 1-1,0-1 1,1 0-1,-1 0 1,0 0-1,1 0 1,-1 0-1,0 0 0,4 1 1,7 1-93,0 0 1,0-1 0,1 0-1,-1-1 1,1 0-1,-1-1 1,19-2-1,3 2-21,-31 0 133,16-1-74,0 2 0,0 0 0,0 1 0,23 6 0,-38-7 61,0 0 0,0 0 1,1 0-1,-1 1 0,-1 0 0,1 0 1,0 0-1,0 1 0,-1-1 0,1 1 1,-1-1-1,0 1 0,0 0 0,0 1 1,0-1-1,-1 0 0,1 1 0,-1 0 1,0-1-1,0 1 0,0 0 0,0 0 1,-1 0-1,2 8 0,-1-2 28,-2 0 0,0 0 0,0 0 0,0 0 0,-1 0 0,-1-1 0,0 1 0,0 0 0,-1-1 0,0 1 0,-1-1-1,0 0 1,0 0 0,-1 0 0,-8 11 0,9-13 62,-1-1-1,0 1 0,0-1 1,-1 1-1,0-1 0,0-1 0,0 1 1,-1-1-1,0-1 0,0 1 1,0-1-1,0 0 0,-1-1 1,0 1-1,1-1 0,-1-1 0,0 0 1,-14 2-1,19-3-76,0-1 0,0 0 0,0 0 1,0-1-1,0 1 0,0-1 0,0 1 0,0-1 0,0 0 0,1 0 0,-1 0 1,0 0-1,0-1 0,1 1 0,-1-1 0,1 0 0,0 1 0,-1-1 1,1 0-1,0-1 0,0 1 0,-2-3 0,1 1-4,1 0 1,0 0-1,0 0 0,0 0 1,1-1-1,0 1 0,0-1 1,0 1-1,0-1 0,0 1 1,1-1-1,0 1 0,0-1 1,1-5-1,10-44-238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1.558"/>
    </inkml:context>
    <inkml:brush xml:id="br0">
      <inkml:brushProperty name="width" value="0.05" units="cm"/>
      <inkml:brushProperty name="height" value="0.05" units="cm"/>
      <inkml:brushProperty name="color" value="#66CC00"/>
    </inkml:brush>
  </inkml:definitions>
  <inkml:trace contextRef="#ctx0" brushRef="#br0">2 0 12051,'-2'81'2193,"6"109"1539,-2-167-3519,1-1-1,2 1 0,0-1 1,1 0-1,1 0 0,13 26 1,-19-46-196,14 24 156,-14-24-146,0-1 0,0 0 0,0 0 1,0 1-1,0-1 0,0 0 1,0 0-1,0 0 0,1 0 0,-1 0 1,0-1-1,1 1 0,-1 0 0,0-1 1,1 1-1,1 0 0,-2-1-12,-1 0 0,0 0-1,1 0 1,-1 0-1,1 0 1,-1 0 0,1 0-1,-1 0 1,0-1 0,1 1-1,-1 0 1,0 0 0,1 0-1,-1 0 1,1-1-1,-1 1 1,0 0 0,1 0-1,-1-1 1,0 1 0,0 0-1,1-1 1,-1 1-1,0 0 1,0-1 0,1 1-1,-1 0 1,0-1 0,0 0-1,4-17 306,-5-21 151,1 36-423,-2-16 201,-9-32 0,-1-10-814,14 61 495,0 0 0,0 0 0,1 0 0,-1 0 0,0 0 0,0 0 0,0 1 0,1-1 0,-1 1 0,0 0 0,0-1 0,3 3 0,3-1-32,7 1 105,0-1 1,0 0-1,0-2 0,0 1 0,0-2 1,0 0-1,0-1 0,0 0 1,0-2-1,-1 1 0,1-2 0,-1 0 1,0 0-1,16-10 0,-3-7 254,-26 22-246,0-1 0,0 1 0,-1-1 0,1 1 1,0-1-1,-1 0 0,1 1 0,-1-1 0,1 0 0,-1 1 1,1-1-1,-1 0 0,1 0 0,-1 0 0,0 1 0,1-1 1,-1 0-1,0 0 0,0 0 0,0 0 0,1 0 0,-1 1 1,0-1-1,0 0 0,0 0 0,0 0 0,-1 0 0,1 0 1,0 0-1,0 1 0,-1-1 0,1 0 0,-1-1 0,1 1-6,-1 1-1,0 0 1,1 0-1,-1-1 0,1 1 1,-1 0-1,1 0 0,-1 0 1,0 0-1,1-1 0,-1 1 1,1 0-1,-1 0 1,0 0-1,1 1 0,-1-1 1,1 0-1,-1 0 0,0 0 1,1 0-1,-1 0 0,1 1 1,-1-1-1,1 0 0,-1 1 1,1-1-1,-1 0 1,1 1-1,-1-1 0,1 0 1,-1 1-1,1-1 0,0 1 1,-1-1-1,1 1 0,0-1 1,-1 1-1,1-1 1,-1 2-1,-12 22-12,11-21-2,1 1-1,0-1 1,0 1-1,0 0 1,1-1-1,-1 1 1,1-1-1,0 1 0,0 0 1,0 0-1,0-1 1,1 1-1,-1-1 1,1 1-1,0 0 1,0-1-1,1 1 1,-1-1-1,1 0 1,-1 1-1,1-1 1,0 0-1,0 0 1,1 0-1,4 5 1,-3-5 5,-1 0 1,1-1 0,0 1 0,0-1 0,0 0 0,1 1 0,-1-2 0,0 1 0,1 0 0,-1-1 0,1 0 0,0 0 0,-1-1 0,1 1 0,0-1 0,0 0 0,-1 0 0,1 0-1,8-3 1,-1 1 13,-2-2 0,1 1 0,0-1 0,-1-1 0,0 0 0,0-1 0,0 1 0,0-2 0,13-11 0,-9 5 44,-1-1-1,0 0 1,0-1-1,19-30 1,-27 96-240,-3-45 137,0 0 0,-1-1 0,2 1 0,-1-1 0,1 1 0,0-1 0,0 0 0,0 0 0,1 0 0,7 7 0,-10-11 48,0 1 0,0-1 0,1 0 0,-1 0 0,1-1 0,-1 1 0,1 0-1,-1 0 1,1-1 0,-1 1 0,1-1 0,0 1 0,-1-1 0,1 0 0,0 0 0,-1 1 0,3-1 0,-2-1 7,0 1-1,0-1 1,0 0 0,0 1 0,0-1 0,0 0 0,0 0-1,-1 0 1,1-1 0,0 1 0,-1 0 0,1-1 0,0 1-1,-1-1 1,0 1 0,1-1 0,0-2 0,11-15-87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1.977"/>
    </inkml:context>
    <inkml:brush xml:id="br0">
      <inkml:brushProperty name="width" value="0.05" units="cm"/>
      <inkml:brushProperty name="height" value="0.05" units="cm"/>
      <inkml:brushProperty name="color" value="#66CC00"/>
    </inkml:brush>
  </inkml:definitions>
  <inkml:trace contextRef="#ctx0" brushRef="#br0">0 1 16147,'0'0'1449,"0"4"-1169,3 8-440,4 3 592,6 1-264,0 3-216,4 2-152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0.911"/>
    </inkml:context>
    <inkml:brush xml:id="br0">
      <inkml:brushProperty name="width" value="0.05" units="cm"/>
      <inkml:brushProperty name="height" value="0.05" units="cm"/>
    </inkml:brush>
  </inkml:definitions>
  <inkml:trace contextRef="#ctx0" brushRef="#br0">349 4 13075,'0'-1'56,"0"1"-1,0 0 1,0 0 0,0 0 0,0-1-1,0 1 1,0 0 0,-1 0 0,1 0-1,0 0 1,0-1 0,0 1 0,0 0-1,-1 0 1,1 0 0,0 0 0,0 0-1,0 0 1,-1 0 0,1-1 0,0 1-1,0 0 1,0 0 0,-1 0 0,1 0-1,0 0 1,0 0 0,0 0 0,-1 0-1,1 0 1,0 0 0,0 0 0,-1 0-1,1 0 1,0 0 0,0 1 0,0-1-1,-1 0 1,1 0 0,0 0 0,-14 5 98,10-4 184,-35 12 530,0 2 1,1 2-1,1 1 1,-55 37-1,81-47-847,0 0 0,0 1 0,1 0 0,0 1-1,-12 14 1,22-24-23,-1 1 1,1-1-1,0 0 0,0 1 0,-1-1 0,1 1 0,0-1 1,0 0-1,-1 1 0,1-1 0,0 1 0,0-1 0,0 1 0,0-1 1,0 1-1,0-1 0,0 1 0,-1-1 0,2 1 0,-1-1 0,0 1 1,0-1-1,0 0 0,0 1 0,0-1 0,0 1 0,0-1 0,0 1 1,1 0-1,13 2-46,22-10 5,50-18-25,-37 9 46,1 3-1,82-12 1,-125 24 9,0 1 0,0 0 0,0 0 0,12 2 0,-16-1 11,0-1 1,0 1-1,-1 0 0,1 0 1,0 0-1,-1 1 0,1-1 1,-1 1-1,1-1 0,-1 1 1,0 0-1,0 0 1,3 3-1,-4-5 8,-1 1 1,0-1-1,0 0 0,1 1 1,-1-1-1,0 0 0,1 0 1,-1 1-1,0-1 0,1 0 1,-1 0-1,0 0 0,1 1 1,-1-1-1,0 0 1,1 0-1,-1 0 0,1 0 1,-1 0-1,0 0 0,1 0 1,-1 0-1,1 0 0,-1 0 1,0 0-1,1 0 0,-1 0 1,1 0-1,-1 0 0,0 0 1,1 0-1,-1-1 0,0 1 1,1 0-1,0-1 1,11-14 168,4-22 58,-13 30-206,-1 1 0,0-1 1,0 0-1,-1 0 0,0 1 0,0-1 0,-1 0 0,0 0 0,0 0 0,-2-11 0,1 15-4,1 7-35,1-3 7,-1 0 0,1 0 1,-1 0-1,1 0 1,-1 0-1,1 0 0,0 0 1,0 0-1,-1 0 0,1 0 1,0-1-1,1 2 0,4 2-126,0-1 0,1-1 0,-1 1 0,0-1 0,1 0 0,-1 0 0,1-1-1,-1 0 1,13 1 0,-1-1-767,-1-1 0,28-4 1,-42 3 220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2.633"/>
    </inkml:context>
    <inkml:brush xml:id="br0">
      <inkml:brushProperty name="width" value="0.05" units="cm"/>
      <inkml:brushProperty name="height" value="0.05" units="cm"/>
      <inkml:brushProperty name="color" value="#66CC00"/>
    </inkml:brush>
  </inkml:definitions>
  <inkml:trace contextRef="#ctx0" brushRef="#br0">11 110 13755,'-1'3'106,"-1"0"0,1 0 1,-1 1-1,1-1 0,0 0 0,0 0 1,1 1-1,-1-1 0,1 0 0,-1 1 1,1-1-1,0 0 0,1 1 0,-1-1 1,0 0-1,1 1 0,0-1 0,0 0 1,0 0-1,0 0 0,0 1 0,1-1 1,-1 0-1,1-1 0,3 6 0,5 3 65,0 0 0,0 0 0,1-1 0,21 14-1,7 8-191,-29-20 38,1-1-1,-2 2 0,0-1 0,0 1 0,-1 1 0,-1-1 0,0 1 0,-1 1 0,-1-1 1,0 1-1,0 0 0,-2 0 0,0 0 0,-1 1 0,0-1 0,-1 1 0,-1-1 1,-1 1-1,0-1 0,-1 1 0,-4 17 0,5-29 36,0 1 1,-1 0-1,0-1 0,0 0 0,0 1 0,0-1 1,-1 0-1,1 0 0,-1 0 0,0-1 1,0 1-1,-1-1 0,-5 6 0,7-8-21,-1 0 0,1 0 0,0 0 0,0 0 0,0 0-1,-1-1 1,1 1 0,0-1 0,-1 1 0,1-1 0,0 0 0,-1 0 0,1 0 0,-1 0-1,1 0 1,0-1 0,-1 1 0,1-1 0,0 0 0,0 1 0,-1-1 0,1 0 0,0 0-1,0-1 1,0 1 0,0 0 0,0-1 0,0 1 0,-2-4 0,-5-3 3,1 0 1,0-1 0,1 0-1,0-1 1,0 1 0,1-1-1,0-1 1,1 1 0,0-1-1,1 0 1,0 0-1,1 0 1,-3-15 0,2 5-122,1-1 0,1 1 1,1 0-1,1-1 1,1 1-1,5-31 0,-2 34-37,1-1 0,1 1 0,0 1-1,2-1 1,0 1 0,0 1 0,2-1-1,0 1 1,1 1 0,1 0 0,0 1-1,1 0 1,0 1 0,1 0 0,0 1-1,30-19 1,-42 30 129,0-1-1,0 1 1,1 0 0,-1 0 0,0 0-1,1 0 1,-1 0 0,4-1 0,-6 3 5,1-1 0,-1 0 0,1 0 0,-1 0-1,1 1 1,-1-1 0,1 0 0,-1 0 0,1 1 0,-1-1 0,1 0 0,-1 1 0,1-1 0,-1 1 0,0-1 0,1 0 0,-1 1 0,0-1 0,1 1 0,-1-1 0,0 1 0,0-1 0,1 1 0,-1 0 0,0-1 0,0 1 0,0-1 0,0 1 0,0-1 0,0 1 0,0 0 0,0-1 0,0 1 0,0-1 0,0 1 0,0-1 0,0 1 0,-1 0 0,1 7 88,0-2-44,0-1 1,0 1-1,0-1 1,1 1-1,0-1 1,2 10-1,-2-14-46,0 1 0,0-1 0,0 0-1,-1 1 1,1-1 0,0 0 0,1 0-1,-1 0 1,0 0 0,0 0 0,0 0-1,1 0 1,-1 0 0,0 0 0,1-1-1,-1 1 1,1 0 0,-1-1 0,1 1-1,-1-1 1,1 0 0,-1 1 0,1-1-1,-1 0 1,1 0 0,0 0 0,-1 0-1,3-1 1,4 1 28,0-2-1,-1 1 1,1-1-1,-1 0 1,1-1 0,-1 1-1,0-2 1,9-4-1,54-37 328,-58 37-251,-1-1 19,-9 7-89,0 0 0,0 0 0,0 0 0,1 0 0,-1 0 0,1 0 0,-1 1 1,1-1-1,0 1 0,-1 0 0,1 0 0,0 0 0,5-1 0,-7 3-15,0-1-1,0 1 1,0 0-1,0 0 1,0-1 0,0 1-1,0 0 1,-1 0-1,1 0 1,0 0-1,0 0 1,-1 0 0,1 0-1,-1 0 1,1 2-1,0-2-22,0 1-1,0-1 1,-1 1 0,1-1-1,0 1 1,0-1 0,0 0-1,1 1 1,-1-1-1,0 0 1,0 0 0,3 2-1,1-2-8,-1 0 0,0 0 0,0 0 0,1 0 0,-1-1 0,0 0-1,1 0 1,-1 0 0,1 0 0,-1-1 0,0 1 0,0-1 0,1 0-1,5-3 1,8-3-156,-1 0 0,18-11 0,-7 3-214,-20 11 276,0 0-118,0 0 0,0 1 0,0 0 1,13-3-1,-19 6 174,0 0-1,0-1 1,0 1 0,0 0 0,0 0 0,0 0 0,0 1 0,0-1 0,0 0-1,0 1 1,0 0 0,0-1 0,0 1 0,0 0 0,0 0 0,0 0 0,-1 0 0,1 0-1,0 0 1,-1 0 0,1 1 0,-1-1 0,1 1 0,0 1 0,19 25-71,-15-19 191,0 0 1,1-1 0,0 0 0,0-1-1,0 1 1,1-1 0,13 9 0,-4-5 31,15 8-6,-2 1 0,39 34 0,-61-47-112,-1 0 0,0 1 1,0 0-1,-1 0 0,0 0 0,0 0 0,-1 1 0,0 0 1,-1 0-1,0 1 0,0-1 0,-1 1 0,3 15 0,-5-21 34,-1 0-1,0 0 1,1 0-1,-1 0 1,-1 0-1,1 1 1,-1-1-1,1 0 1,-1 0-1,0 0 1,-1 0-1,1 0 1,-1-1-1,1 1 1,-1 0-1,0-1 1,-1 1-1,1-1 1,-1 1-1,1-1 1,-1 0-1,0 0 0,-5 4 1,4-5 21,1 0-1,0 0 1,0-1-1,-1 1 1,1-1 0,-1 0-1,0 0 1,1 0 0,-1 0-1,0-1 1,1 1-1,-1-1 1,0 0 0,0 0-1,1 0 1,-1-1 0,0 1-1,1-1 1,-1 0-1,0 0 1,1 0 0,-1-1-1,1 1 1,-1-1 0,-4-3-1,0-1-14,0 0 0,1-1-1,0 0 1,0 0 0,1 0 0,0-1 0,0 0-1,1 0 1,0-1 0,1 1 0,-1-1-1,2 0 1,-1 0 0,1-1 0,1 1-1,0-1 1,0 1 0,0-1 0,1-14 0,1 15-49,0-1 1,0 1-1,1-1 1,1 1 0,-1 0-1,1-1 1,1 1-1,0 0 1,4-9 0,-4 12 14,0 0 0,1 0 0,0 1 1,0-1-1,0 1 0,0 0 0,1 0 1,0 0-1,0 1 0,0 0 0,0 0 0,1 0 1,8-4-1,20-6 128,-27 13-29,-1-1 0,0-1-1,0 1 1,0-1 0,0 0 0,0-1-1,0 1 1,9-9 0,3-15 23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3.763"/>
    </inkml:context>
    <inkml:brush xml:id="br0">
      <inkml:brushProperty name="width" value="0.05" units="cm"/>
      <inkml:brushProperty name="height" value="0.05" units="cm"/>
      <inkml:brushProperty name="color" value="#66CC00"/>
    </inkml:brush>
  </inkml:definitions>
  <inkml:trace contextRef="#ctx0" brushRef="#br0">258 52 14243,'1'-1'204,"2"-2"228,1 0 0,-1-1 0,1 1-1,-1-1 1,0 0 0,0 0 0,-1-1 0,1 1 0,2-8-1,-5 11-399,0 1 0,0 0 0,0 0 1,0 0-1,0 0 0,0 0 0,0-1 0,0 1 0,0 0 0,0 0 0,0 0 0,0 0 0,0 0 0,0 0 0,0-1 0,0 1 0,0 0 0,0 0 0,-1 0 0,1 0 0,0 0 0,0 0 0,0 0 0,0-1 0,0 1 0,0 0 0,0 0 1,-1 0-1,1 0 0,0 0 0,0 0 0,0 0 0,0 0 0,0 0 0,-1 0 0,1 0 0,0 0 0,0 0 0,0 0 0,0 0 0,0 0 0,-1 0 0,1 0 0,-11 2 524,-8 6-188,-60 36-723,-89 63 1,157-98 235,11-4-70,19-2-134,-11-3 304,16 2-136,-1 0 0,-1 2 0,1 1-1,32 11 1,-46-13 88,1 1 0,-1 0 0,-1 1 0,1 0 0,12 10 0,-17-11 32,0-1 1,0 1-1,-1 0 1,1-1-1,-1 1 0,0 1 1,0-1-1,-1 0 0,1 1 1,-1 0-1,3 8 1,-5-9 54,1 0 1,-1 0-1,1 1 1,-1-1 0,-1 0-1,1 0 1,0 0 0,-1 1-1,0-1 1,0 0 0,0 0-1,-1 0 1,1 0 0,-1 0-1,0-1 1,0 1 0,-1 0-1,1-1 1,0 1-1,-1-1 1,-3 3 0,2-2 45,1 0-1,-1 0 1,0-1 0,0 0 0,0 0 0,0 0 0,-1 0 0,1-1-1,-1 0 1,1 0 0,-1 0 0,0 0 0,0-1 0,0 1 0,0-1-1,-10 0 1,14-1-82,0 0 0,0 0 0,0 0 1,0 0-1,1 0 0,-1 0 0,0 0 0,0-1 0,0 1 0,0 0 0,0-1 0,1 1 0,-1 0 0,0-1 0,0 1 0,1-1 1,-1 0-1,0 1 0,1-1 0,-1 1 0,1-1 0,-1 0 0,0 0 0,1 1 0,0-1 0,-1 0 0,1 0 0,-1 0 1,1 1-1,0-1 0,0 0 0,-1 0 0,1 0 0,0 0 0,0 0 0,0 0 0,0-1 0,0-2-25,1-1-1,-1 1 1,1 0-1,0 0 0,1 0 1,-1-1-1,2-3 1,13-25-274</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4.182"/>
    </inkml:context>
    <inkml:brush xml:id="br0">
      <inkml:brushProperty name="width" value="0.05" units="cm"/>
      <inkml:brushProperty name="height" value="0.05" units="cm"/>
      <inkml:brushProperty name="color" value="#66CC00"/>
    </inkml:brush>
  </inkml:definitions>
  <inkml:trace contextRef="#ctx0" brushRef="#br0">1 0 13059,'7'47'1583,"-5"-24"-1073,2-1 1,0 1-1,1-1 0,14 35 0,-17-54-440,-1 0 1,1 0-1,0 0 0,0 0 0,0 0 1,0 0-1,1-1 0,-1 1 0,1 0 1,-1-1-1,1 0 0,0 0 0,0 0 1,0 0-1,6 2 0,-3-2-3,-1 0 0,0-1 0,1 0 0,-1 0 1,0 0-1,1-1 0,-1 0 0,1 0 0,7-1 0,4-2 13,-2-1 0,1 0 0,0-2 0,-1 1 0,0-2 0,14-8 0,68-45 291,-39 21-239,-57 38-134,1 0 1,-1 0-1,1 0 1,0 0-1,-1 1 1,1-1-1,-1 0 1,1 1-1,0-1 1,0 1-1,-1-1 0,1 1 1,0 0-1,0 0 1,2 0-1,-3 0 0,0 1 0,0 0-1,0-1 1,0 1 0,0 0-1,0-1 1,0 1 0,0 0-1,0 0 1,-1 0-1,1 0 1,0 0 0,-1 0-1,1 0 1,0 0 0,-1 0-1,1 1 1,-1-1 0,0 0-1,1 0 1,-1 0 0,0 2-1,3 7-13,0 0-1,0 0 1,1-1-1,5 11 1,-8-19 23,0 1 0,0 0 0,0-1 0,0 1 0,0-1-1,0 1 1,0-1 0,1 1 0,-1-1 0,0 0 0,1 0 0,-1 1 0,1-1 0,0 0 0,-1-1 0,1 1 0,0 0 0,-1 0 0,1-1 0,0 1 0,0-1 0,0 1 0,0-1 0,-1 0 0,1 0 0,0 0 0,0 0 0,0 0 0,0 0 0,2-1 0,5-2 22,1-1 1,-1-1 0,0 0 0,0 0 0,-1-1 0,1 0-1,13-13 1,-15 12-100,1 1 0,-1 0 0,1 0 1,1 1-1,-1 0 0,1 0 0,0 1 0,11-5 0,-18 9 22,-1 0 0,0-1 0,1 1 0,-1 0 1,0 0-1,1 0 0,-1 0 0,0 0 0,1 0 0,-1 0 0,0 1 0,1-1 1,-1 0-1,0 1 0,0-1 0,1 1 0,-1-1 0,0 1 0,0 0 0,0-1 1,0 1-1,0 0 0,0 0 0,0 0 0,0 0 0,0 0 0,0 0 0,0 0 1,0 0-1,-1 0 0,1 0 0,-1 0 0,1 1 0,0-1 0,-1 0 1,0 0-1,1 1 0,-1-1 0,0 0 0,0 1 0,0-1 0,0 0 0,0 1 1,0-1-1,0 0 0,0 1 0,-1 1 0,-3 4-239,-2-7 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4.603"/>
    </inkml:context>
    <inkml:brush xml:id="br0">
      <inkml:brushProperty name="width" value="0.05" units="cm"/>
      <inkml:brushProperty name="height" value="0.05" units="cm"/>
      <inkml:brushProperty name="color" value="#66CC00"/>
    </inkml:brush>
  </inkml:definitions>
  <inkml:trace contextRef="#ctx0" brushRef="#br0">15 34 15187,'-8'-18'1529,"4"8"-1065,1 5-288,5 5 520,3 4-488,8 0 48,5 2-200,0 1-272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4.975"/>
    </inkml:context>
    <inkml:brush xml:id="br0">
      <inkml:brushProperty name="width" value="0.05" units="cm"/>
      <inkml:brushProperty name="height" value="0.05" units="cm"/>
      <inkml:brushProperty name="color" value="#66CC00"/>
    </inkml:brush>
  </inkml:definitions>
  <inkml:trace contextRef="#ctx0" brushRef="#br0">125 172 14187,'-1'0'118,"0"-1"1,1 1-1,-1-1 0,0 1 1,1 0-1,-1 0 1,0 0-1,0-1 0,0 1 1,1 0-1,-1 0 0,0 0 1,0 0-1,0 0 0,1 0 1,-1 0-1,0 0 1,0 1-1,1-1 0,-1 0 1,0 0-1,0 1 0,1-1 1,-1 0-1,0 1 0,-1 0 1,-18 14 1603,10-6-1482,2 0 0,-1 1 0,1 0-1,1 0 1,-12 22 0,15-27-228,2 1 0,-1-1 1,1 1-1,-1 0 0,2 0 0,-1 0 1,1 0-1,0 0 0,0 0 0,0 0 0,1 1 1,0-1-1,2 12 0,-2-16-3,0-1-1,1 0 0,-1 1 1,0-1-1,1 0 1,0 0-1,-1 1 1,1-1-1,0 0 1,0 0-1,-1 0 1,1 0-1,0 0 0,0 0 1,0 0-1,0 0 1,0 0-1,1-1 1,-1 1-1,0 0 1,0-1-1,0 1 1,1-1-1,-1 1 0,0-1 1,1 1-1,-1-1 1,0 0-1,1 0 1,-1 0-1,0 0 1,1 0-1,-1 0 0,1 0 1,-1 0-1,0 0 1,1-1-1,-1 1 1,0-1-1,2 0 1,4-1 29,0-1 0,-1 0-1,1 0 1,-1 0 0,1-1 0,7-7 0,11-11 49,-1-1-1,-1-2 0,-1 0 0,-1-1 1,-2-1-1,0-1 0,-2-1 1,-1-1-1,16-42 0,-23 39-139,-10 19-20,1 13 69,0 1 0,-1 0 0,1 0-1,0 0 1,-1-1 0,1 1 0,0 0 0,-1 0 0,1 0 0,-1 0 0,1 0 0,0 0 0,-1 0 0,1 0-1,0 0 1,-1 0 0,1 0 0,-1 0 0,1 0 0,0 0 0,-1 0 0,1 0 0,0 0 0,-1 0 0,1 1-1,0-1 1,-1 0 0,1 0 0,0 0 0,-1 1 0,1-1 0,0 0 0,-1 0 0,1 1 0,-4 2-31,1 0 0,0 0 1,0 0-1,1 0 1,-1 1-1,0-1 1,1 1-1,0-1 0,0 1 1,0 0-1,1 0 1,-1 0-1,1 0 0,0 0 1,-1 5-1,-1 5-207,1-1 1,1 1-1,0 20 0,1-15 83,2 1 0,3 20 0,4-9-136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5.847"/>
    </inkml:context>
    <inkml:brush xml:id="br0">
      <inkml:brushProperty name="width" value="0.05" units="cm"/>
      <inkml:brushProperty name="height" value="0.05" units="cm"/>
      <inkml:brushProperty name="color" value="#66CC00"/>
    </inkml:brush>
  </inkml:definitions>
  <inkml:trace contextRef="#ctx0" brushRef="#br0">125 425 16772,'0'-1'38,"0"0"1,0 0-1,0 0 1,0 1-1,0-1 1,0 0-1,0 0 1,0 0-1,0 0 1,-1 0-1,1 1 1,0-1-1,-1 0 1,1 0-1,0 1 1,-1-1-1,1 0 1,-1 0-1,1 1 1,-1-1-1,0 1 1,1-1-1,-1 0 1,1 1-1,-1-1 1,0 1 0,0-1-1,1 1 1,-1 0-1,0-1 1,0 1-1,0 0 1,1 0-1,-1-1 1,0 1-1,0 0 1,0 0-1,0 0 1,0 0-1,1 0 1,-1 0-1,0 0 1,0 0-1,0 0 1,-1 1-1,-2 0 16,1 0 0,-1 0 0,1 0 0,0 1 0,-1-1 0,1 1 0,0 0-1,0 0 1,0 0 0,-3 4 0,-1 1-38,1 0 0,1 0 0,-1 1 0,1-1 0,1 2 0,0-1-1,0 0 1,0 1 0,1-1 0,0 1 0,1 0 0,0 0 0,0 0 0,0 18 0,2-26-28,0 1 0,0-1 0,0 0 0,0 1 0,0-1 0,0 1 0,0-1 0,1 0 0,-1 1 0,1-1 0,-1 0 0,1 1 0,-1-1 0,1 0 0,0 0 0,0 1 0,-1-1 0,1 0 0,0 0 0,0 0 0,2 2 0,-1-3-9,0 1 0,-1 0 1,1-1-1,0 1 0,0-1 0,-1 0 0,1 0 0,0 1 1,0-1-1,0 0 0,-1-1 0,1 1 0,0 0 0,0 0 1,0-1-1,-1 1 0,3-2 0,4 0-60,0-1 0,1 2 0,-1-1 0,0 1 0,1 0 0,-1 1 0,1 0 0,8 1 0,-11 0 47,0 0 1,0 1-1,0-1 0,-1 1 1,1 1-1,0-1 0,-1 1 0,0 0 1,0 0-1,0 0 0,0 1 1,6 5-1,0 3-25,1 1 1,-2 0-1,1 1 1,-2 0-1,0 0 0,-1 1 1,9 20-1,-7-9 22,0 0 1,-2 1-1,8 46 0,-13-53 105,-1 1-1,0-1 1,-2 1 0,-1 0 0,0-1-1,-6 23 1,5-31 23,0-1 1,-1-1-1,-1 1 0,0 0 0,0-1 1,-1 0-1,-1 0 0,1 0 0,-2-1 1,1 1-1,-1-2 0,-14 15 0,18-20-45,0-1 0,0 1 1,-1-1-1,1 0 0,0 0 0,-1 0 0,0-1 0,1 1 0,-1-1 0,0 0 0,1 0 0,-1 0 0,0 0 0,0-1 1,-8 1-1,9-1-24,0-1 0,0 1 0,0-1 0,0 0 0,0 0 0,0 0 0,0 0 0,0-1-1,0 1 1,1-1 0,-1 1 0,0-1 0,1 0 0,0 0 0,-1 0 0,1-1 0,0 1 0,0 0 0,0-1 0,-2-3 0,0-1-15,1 1-1,1-1 1,-1 0-1,1 0 0,0 1 1,0-1-1,1-1 1,0 1-1,0 0 1,1 0-1,0 0 0,0 0 1,1-1-1,-1 1 1,3-7-1,3-11-25,1 0 1,19-46-1,0 15-41,56-92 0,50-45-19,-65 98 52,65-122 1,-123 198 28,36-76 20,-41 83-27,0 0-1,-1 0 1,0 0-1,0-1 0,-2 1 1,1-14-1,-1 24 2,-1 0 1,0 0-1,0 0 0,0 0 0,-1 0 0,1 0 0,0 0 0,-1-1 1,0 1-1,1 1 0,-1-1 0,0 0 0,0 0 0,0 0 1,0 0-1,0 0 0,-2-2 0,1 4 2,1-1-1,0 0 1,-1 1 0,1-1-1,0 1 1,-1 0-1,1-1 1,-1 1 0,1 0-1,-1 0 1,1 0-1,0 0 1,-1 0 0,1 0-1,-1 0 1,1 1-1,-1-1 1,1 0 0,0 1-1,-1-1 1,1 1 0,0 0-1,0-1 1,-1 1-1,1 0 1,0 0 0,-2 2-1,-6 4-8,0 0 0,0 1 0,1 0 0,1 0 0,-1 1 0,1 0 0,1 0 0,-7 13 0,1-2-7,2 1-1,1 1 1,-8 24 0,12-30 21,1-1 0,1 1 0,0-1-1,1 1 1,1 0 0,1 0 0,0 0 0,1 0-1,3 16 1,-4-27-1,1 0-1,1 1 1,-1-1 0,1 0-1,0 0 1,0 0 0,0-1-1,1 1 1,0 0-1,0-1 1,0 0 0,0 0-1,1 0 1,-1 0 0,1 0-1,0-1 1,0 1 0,1-1-1,-1 0 1,1 0-1,-1-1 1,1 0 0,0 1-1,0-1 1,0-1 0,0 1-1,0-1 1,1 0 0,-1 0-1,6 0 1,0-1 0,0 0 1,1-1 0,-1 0-1,0-1 1,0-1-1,0 1 1,0-2 0,0 1-1,-1-1 1,1-1-1,-1 0 1,14-10 0,-12 7 18,0 0 1,0-1 0,-1-1-1,0 0 1,-1 0 0,0-1-1,-1-1 1,0 1 0,9-17 0,-9 3 35,-9 16-43,-1 9-14,1 0 0,0 0 0,-1 0 0,1 0 0,-1 0 0,1 0 0,0 0 0,-1 0 0,1 0 0,0 1 0,-1-1 0,1 0 0,-1 0 0,1 0 0,0 0 0,-1 1 0,1-1 0,0 0-1,-1 0 1,1 1 0,0-1 0,-1 0 0,1 0 0,0 1 0,-1 0 0,-2 2-6,-1 1 0,1 0 0,0 0-1,0 1 1,1-1 0,-1 1 0,1-1-1,0 1 1,0 0 0,1 0 0,-1 0-1,1 0 1,0 0 0,0 0 0,1 0-1,0 7 1,-1-8 5,1-1 1,0 0-1,1 1 0,-1-1 0,0 0 0,1 1 0,0-1 1,0 0-1,0 0 0,0 0 0,1 1 0,-1-1 1,1 0-1,-1-1 0,1 1 0,0 0 0,0 0 1,1-1-1,-1 0 0,0 1 0,1-1 0,-1 0 0,1 0 1,0 0-1,0 0 0,4 1 0,0-1 16,0 0 1,1-1-1,-1 0 0,0 0 0,1-1 0,-1 0 0,1 0 0,-1 0 1,0-1-1,1-1 0,-1 1 0,0-1 0,0 0 0,8-4 1,1 0 36,0-2 0,0 0 1,-1 0-1,27-22 1,-23 15 3,-2-1 0,0 0 0,-1-2 0,-1 0 0,0-1 0,13-23 0,-31 49-68,0 0 1,1 0-1,0 0 1,0 1-1,0-1 0,-1 14 1,2-2 31,0 35 1,2-49-35,0 1-1,0-1 1,0 0 0,0 1 0,1-1 0,4 8-1,-6-12-3,1 0 1,-1 0-1,0-1 0,1 1 0,-1 0 0,1 0 0,0-1 0,-1 1 0,1-1 0,-1 1 0,1 0 0,0-1 0,0 1 1,-1-1-1,1 0 0,0 1 0,0-1 0,-1 0 0,1 1 0,1-1 0,-1 0-8,0 0 0,0 0-1,0-1 1,0 1 0,0 0 0,0-1-1,0 1 1,0-1 0,0 1 0,0-1-1,0 0 1,0 1 0,0-1 0,0 0-1,0 0 1,-1 1 0,1-1 0,0 0-1,-1 0 1,2-2 0,9-17-157,-1-7-81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6.237"/>
    </inkml:context>
    <inkml:brush xml:id="br0">
      <inkml:brushProperty name="width" value="0.05" units="cm"/>
      <inkml:brushProperty name="height" value="0.05" units="cm"/>
      <inkml:brushProperty name="color" value="#66CC00"/>
    </inkml:brush>
  </inkml:definitions>
  <inkml:trace contextRef="#ctx0" brushRef="#br0">4 0 14011,'-3'10'824,"7"3"-936,3 2 104,6 0 192,3 3-200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6.577"/>
    </inkml:context>
    <inkml:brush xml:id="br0">
      <inkml:brushProperty name="width" value="0.05" units="cm"/>
      <inkml:brushProperty name="height" value="0.05" units="cm"/>
      <inkml:brushProperty name="color" value="#66CC00"/>
    </inkml:brush>
  </inkml:definitions>
  <inkml:trace contextRef="#ctx0" brushRef="#br0">134 582 15163,'-5'0'122,"1"0"-1,-1 0 0,1 0 0,-1 1 1,1-1-1,-1 1 0,1 0 0,-1 1 1,1-1-1,0 1 0,0 0 0,0 0 1,0 0-1,0 1 0,0-1 1,0 1-1,1 0 0,-1 0 0,1 0 1,0 1-1,-4 5 0,2-3-44,0 0-1,1 1 0,0 0 1,0 0-1,1 0 1,0 0-1,0 0 0,1 1 1,-1 0-1,2-1 1,-2 13-1,2-19-60,1 1-1,0 0 1,0-1 0,0 1 0,0-1-1,1 1 1,-1-1 0,0 1 0,0-1-1,1 1 1,-1-1 0,1 1-1,0-1 1,-1 0 0,1 1 0,0-1-1,0 0 1,0 1 0,0-1-1,0 0 1,0 0 0,0 0 0,2 2-1,0-2 6,-1 0-1,1 0 1,0 0-1,-1 0 1,1 0-1,0-1 1,-1 1-1,1-1 1,0 1-1,0-1 1,0 0-1,3-1 1,2 0 13,0 0 0,0 0-1,0-1 1,0-1 0,-1 1 0,1-1 0,-1 0-1,13-8 1,-6 0 4,0-1 0,-1 0 0,-1-1-1,0-1 1,0 0 0,-1-1 0,-1 0 0,-1 0-1,0-1 1,13-32 0,-7 6-22,-1 0 1,-3-1-1,9-58 1,-4-35-161,-15 121 89,-1-1 0,-1 1 0,0-1 0,-1 1 0,-1 0 0,-7-27 1,8 38 30,1 0 0,-1 1 0,1-1 0,-1 1 0,0-1 0,0 1 0,-1 0 0,1 0 0,-1 0 0,0 0 0,-3-3 0,4 5 8,-1-1-1,1 1 0,0 0 1,-1 0-1,1 0 1,-1 0-1,1 0 0,-1 0 1,1 1-1,-1-1 0,0 1 1,1 0-1,-1 0 0,0 0 1,1 0-1,-1 0 0,-4 2 1,-3 1-3,1 0 0,0 0 1,0 2-1,0-1 0,0 1 1,1 0-1,0 1 0,0-1 1,0 2-1,1-1 0,-13 15 1,5-3 22,0 1 0,1 0 0,-22 40 0,31-50 1,1-1 0,0 2 1,1-1-1,0 0 0,0 1 1,1 0-1,0-1 0,1 1 0,-1 15 1,2-20-5,1-1 0,-1 1 0,1 0-1,0 0 1,0-1 0,1 1 0,-1-1 0,1 1 0,0-1 0,0 1 0,1-1 0,-1 0 0,1 0 0,0 0 0,0-1 0,0 1-1,0-1 1,1 1 0,0-1 0,-1 0 0,9 4 0,7 3-9,1-1 0,1-1 0,-1-1-1,2-1 1,-1-1 0,30 4 0,-21-4 67,0 2-1,43 15 1,-64-19-15,0 1 0,0 1 0,-1 0-1,1 0 1,-1 0 0,0 1 0,-1 0 0,1 1 0,-1 0 0,-1 0 0,12 16 0,-14-18 48,-1 1 0,0 0 0,0 0 0,-1 0 0,0 0 0,0 0 1,0 1-1,-1-1 0,0 1 0,0-1 0,-1 1 0,0-1 1,0 1-1,0-1 0,-1 1 0,0-1 0,0 1 0,-1-1 0,1 0 1,-1 1-1,-1-1 0,1 0 0,-1 0 0,0-1 0,-1 1 1,1-1-1,-1 1 0,0-1 0,-6 6 0,-13 10 303</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8.419"/>
    </inkml:context>
    <inkml:brush xml:id="br0">
      <inkml:brushProperty name="width" value="0.05" units="cm"/>
      <inkml:brushProperty name="height" value="0.05" units="cm"/>
      <inkml:brushProperty name="color" value="#66CC00"/>
    </inkml:brush>
  </inkml:definitions>
  <inkml:trace contextRef="#ctx0" brushRef="#br0">0 4795 11514,'3'0'110,"-1"-1"-1,0 1 0,1 0 0,-1-1 1,0 0-1,1 1 0,-1-1 0,0 0 1,0 0-1,1 0 0,-1-1 0,0 1 1,0 0-1,2-3 0,25-28 207,-19 19-37,706-761 2878,-280 342-2653,-207 201-143,-69 71-83,406-387 595,-554 536-856,600-501 569,-433 381-454,509-344 155,-446 326-232,496-283-334,12 76-523,-235 105-69,-121 55-1288,-216 121 194,-172 73 1638</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9.091"/>
    </inkml:context>
    <inkml:brush xml:id="br0">
      <inkml:brushProperty name="width" value="0.05" units="cm"/>
      <inkml:brushProperty name="height" value="0.05" units="cm"/>
      <inkml:brushProperty name="color" value="#66CC00"/>
    </inkml:brush>
  </inkml:definitions>
  <inkml:trace contextRef="#ctx0" brushRef="#br0">280 1 13475,'-160'373'4462,"86"-213"-3536,58-128-761,12-26-129,0 1 1,1 0 0,0 0-1,0 0 1,0 0-1,1 1 1,0-1 0,0 1-1,1 0 1,0-1-1,0 14 1,1-20-26,0 0-1,0 0 1,1 0 0,-1 0 0,0 0 0,1 0 0,-1 0-1,1 0 1,-1 0 0,1-1 0,0 1 0,-1 0-1,1 0 1,0-1 0,-1 1 0,1 0 0,0-1 0,0 1-1,0 0 1,0-1 0,0 0 0,0 1 0,-1-1-1,1 1 1,0-1 0,0 0 0,0 0 0,0 0 0,0 1-1,0-1 1,0 0 0,0 0 0,0 0 0,0 0-1,0-1 1,0 1 0,2 0 0,5-2 84,1 0 0,-1 0 0,12-5 0,-17 6-67,173-82 1179,-96 43-767,343-148-697,-383 171 196,21-10-173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2.257"/>
    </inkml:context>
    <inkml:brush xml:id="br0">
      <inkml:brushProperty name="width" value="0.05" units="cm"/>
      <inkml:brushProperty name="height" value="0.05" units="cm"/>
    </inkml:brush>
  </inkml:definitions>
  <inkml:trace contextRef="#ctx0" brushRef="#br0">345 535 12427,'3'-2'312,"0"0"0,0 0 0,-1 0-1,0 0 1,1-1 0,-1 1 0,0-1 0,0 0 0,2-4 0,-3 7-262,-1-1-1,0 1 1,0 0-1,0-1 1,0 1 0,0-1-1,1 1 1,-1 0-1,0-1 1,0 1-1,0-1 1,0 1-1,0 0 1,0-1 0,0 1-1,0-1 1,-1 1-1,1 0 1,0-1-1,0 1 1,0-1-1,0 1 1,0 0 0,-1-1-1,1 1 1,0 0-1,0-1 1,-1 1-1,1 0 1,0-1 0,-2 0 43,1 1 1,-1-1-1,1 1 1,-1-1-1,1 1 1,-1 0-1,1 0 1,-1-1-1,1 1 1,-1 0-1,1 0 1,-1 1-1,-2-1 1,-13 3 130,0 0 0,1 1 1,-1 1-1,-24 11 0,8-1-132,-36 22-1,68-36-89,-22 12 19,0 2-1,1 0 1,-30 27-1,51-41-18,-1 1-1,1-1 1,0 0-1,0 0 0,0 1 1,0-1-1,0 1 1,0-1-1,0 1 1,0-1-1,1 1 0,-1-1 1,0 1-1,0 3 1,1-5-2,1 1 1,-1-1 0,0 1 0,0-1 0,0 1 0,1-1 0,-1 1-1,0-1 1,0 1 0,1-1 0,-1 0 0,0 1 0,1-1 0,-1 1-1,1-1 1,-1 0 0,0 0 0,1 1 0,-1-1 0,1 0-1,-1 0 1,1 1 0,-1-1 0,1 0 0,-1 0 0,1 0 0,-1 0-1,1 0 1,-1 0 0,2 1 0,4-1-9,1 0 0,-1 0 1,0-1-1,1 0 0,-1 0 0,12-3 1,15-8-144,-1 0 1,0-2 0,0-2 0,-1-1 0,38-28 0,-25 12-134,-1-1 0,64-67 0,-91 83 174,0 0 0,0-1-1,-2 0 1,0-1 0,21-43 0,-25 33 124,-10 30-10,1-1 1,-1 1-1,0 0 0,0-1 0,0 1 0,0 0 0,0-1 0,0 1 0,0 0 0,0-1 0,0 1 0,0 0 0,0-1 1,0 1-1,0 0 0,0-1 0,0 1 0,-1 0 0,1 0 0,0-1 0,0 1 0,0 0 0,0-1 0,0 1 0,-1 0 1,1 0-1,0-1 0,0 1 0,-1 0 0,1 0 0,0 0 0,0-1 0,-1 1 0,1 0 0,0 0 0,-1 0 0,1 0 1,0-1-1,0 1 0,-1 0 0,1 0 0,0 0 0,-1 0 0,0 0 0,-14 6 191,6 1-73,-1 2-1,1-1 1,0 1 0,1 1-1,-10 14 1,-36 61 662,44-68-606,4-8-84,-40 73 693,40-70-653,1 0-1,0 0 1,1 0 0,-5 24 0,8-35-135,1 1 0,0-1-1,-1 0 1,1 0 0,0 1 0,0-1-1,0 0 1,0 1 0,0-1 0,1 0-1,-1 0 1,0 1 0,0-1 0,1 0-1,-1 0 1,1 0 0,-1 1 0,1-1-1,0 0 1,-1 0 0,1 0 0,0 0-1,0 0 1,0 0 0,-1 0 0,1 0-1,0-1 1,0 1 0,0 0-1,1 0 1,-1-1 0,0 1 0,0-1-1,2 2 1,4-1-77,-1 0 0,0 0 0,0-1 0,1 0 1,11 0-1,-8-1-8,37-3-582,55-11 0,-66 8 331,1 1 0,0 3-1,45 0 1,-79 3 368,0 0-1,-1 0 1,1 1-1,0 0 1,0-1-1,-1 1 1,1 0-1,-1 0 1,1 0-1,-1 1 1,1-1-1,-1 0 1,0 1-1,1 0 0,-1-1 1,0 1-1,0 0 1,0 0-1,-1 0 1,1 1-1,2 2 1,-2-2 13,0-2 0,0 1 0,1 0 0,-1 0 0,1-1 1,-1 1-1,1-1 0,-1 1 0,1-1 0,0 0 0,0 0 0,0-1 0,-1 1 0,1-1 0,0 1 1,0-1-1,0 0 0,0 0 0,0 0 0,0 0 0,0-1 0,0 1 0,4-2 0,8-2-46,-1 0 0,0 0 0,17-10-1,145-85-2000,-143 78 1339,-33 21 664,1 0 0,-1 0 0,0-1 0,0 1-1,0 0 1,0 0 0,0 0 0,0 0 0,0 0 0,0 0-1,0 0 1,0 0 0,0 0 0,0-1 0,0 1 0,0 0 0,0 0-1,0 0 1,0 0 0,1 0 0,-1 0 0,0 0 0,0 0-1,0 0 1,0 0 0,0 0 0,0 0 0,0 0 0,0 0-1,0 0 1,1 0 0,-1 0 0,0 0 0,0 0 0,0 0-1,0 0 1,0 0 0,0 0 0,0 0 0,0 0 0,1 0 0,-1 0-1,0 0 1,0 0 0,0 0 0,0 0 0,0 0 0,0 0-1,0 0 1,0 0 0,0 0 0,1 0 0,-1 0 0,0 1-1,0-1 1,0 0 0,0 0 0,0 0 0,0 0 0,0 0-1,0 0 1,0 0 0,0 1 0,-5 8 237,-15 17 512,16-20-533,1-3-42,1 1 0,-1-1 0,1 1 0,0-1 0,0 1-1,-2 7 1,4-10-153,-1-1 0,1 0 0,0 1 1,0-1-1,0 1 0,0-1 0,0 1 0,0-1 0,0 0 0,0 1 0,0-1 0,1 1 0,-1-1 0,0 0 1,0 1-1,0-1 0,0 1 0,0-1 0,1 0 0,-1 1 0,0-1 0,0 0 0,1 1 0,-1-1 0,0 0 0,1 1 1,0-1-1,0 1-16,0-1 1,1 1-1,-1-1 1,1 0-1,-1 1 1,0-1-1,1 0 1,-1 0-1,1 0 1,-1 0 0,1 0-1,2-1 1,22-6-297,1-1 1,-1-1 0,-1-1 0,45-24 0,91-57-1859,-151 87 2013,-8 7 199,-10 11 216,-2-2-26,-37 45 854,44-53-983,0 1 0,0 0 1,0 0-1,0 0 0,1 0 0,0 0 1,0 0-1,0 0 0,1 1 1,-1 7-1,2-12-105,0 0 0,0 0 0,0 0 1,0 0-1,0 0 0,1 0 0,-1 0 0,0 0 1,1 0-1,-1 0 0,1 0 0,-1 0 0,1-1 1,-1 1-1,1 0 0,0 0 0,-1-1 0,1 1 1,0 0-1,-1-1 0,1 1 0,0 0 1,0-1-1,0 1 0,0-1 0,-1 0 0,1 1 1,0-1-1,0 0 0,0 1 0,0-1 0,0 0 1,0 0-1,0 0 0,2 0 0,3 1 26,0-1 0,0 0 0,0-1 0,0 1 0,7-3 0,22-6-85,0-2-1,-1-1 0,0-2 1,36-20-1,-10 0-247,69-52-1,-89 57 33,-1-2 0,-1-2 0,-2-2 0,-1-1 0,44-62 0,-76 95 243,18-32-90,-20 33 104,0 0 0,0-1 0,0 1-1,-1-1 1,1 1 0,-1 0-1,1-1 1,-1 1 0,0-1 0,0 1-1,0-1 1,0 0 0,-1-2-1,1 4 8,-1 0 0,1 0 0,0 0 0,-1 0 0,1 0 0,0 1 0,-1-1 0,1 0 0,-1 0 0,0 1 0,1-1 0,-1 0 0,0 1 0,1-1 0,-1 1 0,0-1 0,0 0 0,1 1 0,-1 0 0,0-1 0,0 1 0,0 0 0,0-1 0,0 1 0,0 0 0,1 0 0,-1 0 0,0-1 0,0 1 0,0 0 0,0 0 0,0 0 0,0 1 0,0-1 0,0 0 0,0 0 0,0 0 0,1 1 0,-1-1 0,0 1 0,0-1 0,-1 1 0,-4 2 70,1-1 1,-1 1-1,0 1 0,1-1 1,-8 7-1,-6 9 208,0 1-1,1 1 1,2 1-1,0 0 1,1 1-1,-19 39 1,27-48-186,1 0 1,0 1-1,1 0 1,1 1-1,0-1 0,1 0 1,1 1-1,-1 18 1,3-24-130,1 0 0,0 0 0,0 0 0,1 0 0,0 0 0,0-1 1,1 1-1,1-1 0,-1 1 0,2-1 0,-1 0 0,1-1 1,0 1-1,7 7 0,0-3-196,-8-10 61,-1 0 0,0 0 0,-1 0 1,1 1-1,3 5 0,-12-11-62,0 0 0,0 0 1,1 0-1,-1-1 1,-5-3-1,-13-9 57,1-1-1,0-2 1,-31-30-1,44 38 160,0-1 0,1 0 0,0-1 1,1 1-1,0-2 0,1 1 0,0-1 0,-8-25 0,14 36 19,0 0-1,0-1 1,1 1-1,-1-1 1,1 1 0,-1-1-1,1 1 1,0-1-1,0 1 1,0 0-1,1-1 1,-1 1 0,0-1-1,1 1 1,0-1-1,-1 1 1,1 0-1,0 0 1,0-1 0,2-1-1,-1 2 6,0 0-1,0 0 1,1 0-1,-1 0 1,1 0-1,-1 1 1,1-1-1,0 1 1,0 0-1,-1 0 1,1 0-1,0 0 1,0 0-1,0 0 1,0 1-1,5-1 1,88-2 222,0 0-307,81-29 87,-82 10-12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3:59.794"/>
    </inkml:context>
    <inkml:brush xml:id="br0">
      <inkml:brushProperty name="width" value="0.05" units="cm"/>
      <inkml:brushProperty name="height" value="0.05" units="cm"/>
      <inkml:brushProperty name="color" value="#66CC00"/>
    </inkml:brush>
  </inkml:definitions>
  <inkml:trace contextRef="#ctx0" brushRef="#br0">159 58 15259,'18'-33'1497,"-6"17"-1041,-3 8-216,-10 23 840,-4 11-416,-8 20-240,-2 10-160,-7 18-200,-2 8-24,-2 4 32,0-3-24,5-13-104,2-4-96,5-20-304,4-16-192,8-34 520,2-23-120,6-29-120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4:00.164"/>
    </inkml:context>
    <inkml:brush xml:id="br0">
      <inkml:brushProperty name="width" value="0.05" units="cm"/>
      <inkml:brushProperty name="height" value="0.05" units="cm"/>
      <inkml:brushProperty name="color" value="#66CC00"/>
    </inkml:brush>
  </inkml:definitions>
  <inkml:trace contextRef="#ctx0" brushRef="#br0">34 9 12595,'13'-9'1256,"-2"25"-800,-1 8-192,0 17 1200,3 6-999,7 5-209,5 3 0,6-3-40,4-2-64,3-4-40,2-3-16,-2-10-136,-5-3-160,-10-7-304,-6-4 56,-13-5 303,-7-1-95,-17-3-112</inkml:trace>
  <inkml:trace contextRef="#ctx0" brushRef="#br0" timeOffset="1">40 491 13275,'-25'-36'1656,"14"-6"-808,8-1-320,10 6 945,10 4-409,19 10-272,6 1-248,12 8-760,4 1 1881,6 7-1553,-1 2 32,-3 1 56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4:00.801"/>
    </inkml:context>
    <inkml:brush xml:id="br0">
      <inkml:brushProperty name="width" value="0.05" units="cm"/>
      <inkml:brushProperty name="height" value="0.05" units="cm"/>
      <inkml:brushProperty name="color" value="#66CC00"/>
    </inkml:brush>
  </inkml:definitions>
  <inkml:trace contextRef="#ctx0" brushRef="#br0">260 114 19036,'0'0'25,"19"-52"1459,-18 49-1446,-1 0 0,1 0 0,0 0 0,-1 0 0,0 0 0,0 0-1,0 0 1,0 0 0,0 0 0,-1 1 0,1-1 0,-1 0 0,0 0-1,0 0 1,-2-4 0,2 6-9,0 0 0,1 0 0,-1 0 0,0 0 1,0 1-1,0-1 0,0 0 0,0 1 0,-1-1 0,1 1 0,0-1 0,0 1 0,0 0 0,0-1 0,-1 1 0,1 0 0,0 0 0,0 0 1,0 0-1,-1 0 0,1 0 0,0 0 0,0 0 0,0 0 0,-1 0 0,1 1 0,0-1 0,0 1 0,0-1 0,0 1 0,0-1 0,0 1 1,0 0-1,-2 1 0,-4 3 5,0 0 1,0 1 0,1 0-1,-1 0 1,1 1 0,1 0-1,-8 12 1,-31 60-58,35-62 10,-16 32-43,3 1 1,-23 74-1,37-93 37,0 0 0,2 0 0,2 0 0,1 1 0,1 47 0,2-68 18,1 0 0,0 0 1,1 0-1,0 0 0,1-1 0,0 1 1,0-1-1,1 1 0,7 10 1,-8-16 2,0 0 1,1 0 0,0 0 0,-1-1-1,2 0 1,-1 0 0,0 0 0,1 0-1,0-1 1,0 0 0,0 0 0,0 0 0,0 0-1,0-1 1,1 0 0,0 0 0,-1-1-1,10 2 1,1-1 13,-1-2-1,0 0 1,0 0 0,0-1 0,0-1-1,0-1 1,0 0 0,0-1-1,-1-1 1,1 0 0,-1-1-1,0 0 1,-1-1 0,0-1 0,0 0-1,0 0 1,-1-2 0,-1 1-1,1-2 1,-2 1 0,12-15-1,-19 21-12,-1 1-1,0 0 1,0-1-1,0 0 1,0 1-1,-1-1 0,1 0 1,-1 0-1,0 0 1,0 0-1,0 0 1,0-7-1,-1 9-5,-1-1 1,1 1-1,0 0 0,-1 0 0,0 0 1,1 0-1,-1 0 0,0 0 1,0 0-1,0 0 0,0 0 1,0 0-1,-1 0 0,1 1 0,0-1 1,-1 0-1,1 1 0,-1-1 1,0 1-1,0 0 0,1-1 1,-1 1-1,0 0 0,-4-1 0,-1-1-12,0 1-1,0-1 0,-1 2 0,1-1 1,-1 1-1,1 0 0,-1 0 0,0 1 1,-8 1-1,3 0-38,0 1-1,-1 0 1,2 1-1,-20 6 1,15 1-37,13-5 27,12-4-20,5-4 64,0-1 0,-1 0 0,1-1-1,-1 0 1,0-1 0,12-9-1,67-49-29,53-68-291,-134 122 281,9-8-100,-19 18 156,0 0 0,1 0 1,-1-1-1,0 1 0,0 0 1,0 0-1,0 0 0,0 0 1,1 0-1,-1 0 0,0-1 1,0 1-1,0 0 0,1 0 1,-1 0-1,0 0 0,0 0 1,0 0-1,1 0 0,-1 0 1,0 0-1,0 0 0,0 0 0,1 0 1,-1 0-1,0 0 0,0 0 1,0 0-1,1 0 0,-1 0 1,0 0-1,0 0 0,0 0 1,1 1-1,-1-1 0,0 0 1,0 0-1,0 0 0,0 0 1,1 0-1,-1 0 0,0 1 1,0-1-1,0 0 0,0 0 0,0 0 1,0 0-1,0 1 0,1-1 1,-1 0-1,0 0 0,0 0 1,0 1-1,0-1 0,0 0 1,0 0-1,0 1 0,0 13-96,0-14 95,-22 118-145,13-73 237,-6 58-1,14-88-95,0 1 1,1 0-1,1 0 0,4 26 1,-4-38 9,0-1 0,0 0 0,0 1 0,0-1 0,1 0 0,-1 0 0,1 0 0,0 0 0,0 0 1,0 0-1,0-1 0,4 4 0,-4-5 41,0 1 1,0-1-1,0 0 1,0 0-1,1 0 1,-1 0-1,1 0 0,-1 0 1,0 0-1,1-1 1,-1 0-1,1 1 1,-1-1-1,1 0 1,-1 0-1,1 0 1,-1 0-1,1-1 0,2 0 1,1 0-13,0-1 0,-1 0 0,1 0 0,-1-1 0,1 1 0,-1-1 0,0 0 0,0 0 0,0-1 1,0 0-1,-1 0 0,8-7 0,30-43 102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4:01.302"/>
    </inkml:context>
    <inkml:brush xml:id="br0">
      <inkml:brushProperty name="width" value="0.05" units="cm"/>
      <inkml:brushProperty name="height" value="0.05" units="cm"/>
      <inkml:brushProperty name="color" value="#66CC00"/>
    </inkml:brush>
  </inkml:definitions>
  <inkml:trace contextRef="#ctx0" brushRef="#br0">57 0 15731,'-10'21'259,"1"1"0,1-1 0,1 1 0,1 1 0,1-1-1,0 1 1,2 0 0,1 0 0,1 33 0,2-21-49,2 1-1,1-1 1,2 0 0,2 0 0,16 46 0,-18-63-30,1 0 1,1-1-1,14 24 0,-19-36-113,0-1 0,1 1-1,0-1 1,0 0 0,0 1 0,9 5-1,-11-8-30,1-1-1,-1 1 0,1-1 0,-1 0 1,1 0-1,0 0 0,-1 0 0,1-1 1,0 1-1,-1-1 0,1 1 0,0-1 1,0 0-1,0 0 0,3-1 0,-3 1-14,0-1 1,1 0-1,-1 0 0,0-1 0,0 1 0,0-1 0,1 1 0,-2-1 1,1 0-1,0 0 0,0-1 0,-1 1 0,1 0 0,-1-1 0,0 1 1,1-1-1,-1 0 0,-1 0 0,1 0 0,0 0 0,-1 0 0,1 0 1,-1-1-1,0 1 0,0 0 0,1-6 0,-1 2-6,0-1 0,0 0 0,0 1 0,-1-1 0,0 1-1,0-1 1,-1 0 0,0 1 0,0-1 0,-1 1 0,-4-10 0,3 10-17,0 0 1,-1 1 0,0-1-1,-1 1 1,1 0 0,-1 1-1,-1-1 1,1 1-1,-11-8 1,14 11-5,0 0 1,0 1-1,0-1 1,0 1-1,0 0 1,0 0-1,-1-1 1,1 1-1,0 1 0,-1-1 1,1 0-1,-1 1 1,1-1-1,-1 1 1,1 0-1,-1-1 0,1 1 1,-1 1-1,0-1 1,1 0-1,-1 1 1,1-1-1,0 1 0,-1 0 1,1-1-1,-1 1 1,1 0-1,0 1 1,0-1-1,-1 0 0,1 1 1,-2 1-1,3-2 3,1-1 0,-1 1 0,0-1-1,0 1 1,0 0 0,1 0 0,-1 0 0,1-1-1,-1 1 1,0 0 0,1 0 0,-1 0 0,1 0-1,0 0 1,-1 0 0,1 0 0,0 0-1,0 0 1,-1 0 0,1 0 0,0 0 0,0 0-1,0 0 1,0 0 0,0 0 0,1 0 0,-1 0-1,0 0 1,0 0 0,1 0 0,-1 0-1,0 0 1,1 0 0,0 1 0,0-1 1,1 0 0,-1 1 0,1-1 0,-1 0 0,1 0 0,-1 0 0,1 0 0,0 0 0,0 0 0,-1-1 0,1 1 1,0 0-1,0-1 0,0 0 0,0 1 0,0-1 0,-1 0 0,4 0 0,9-1-6,0 0 0,0-2 0,-1 1 0,1-2 0,-1 0 0,0 0 0,20-10 0,84-51-115,-117 65 123,117-77-206,-104 72 161,-13 5 44,0 0 1,0 0-1,1 0 0,-1 0 1,0 0-1,0 0 1,0 0-1,0 0 1,0 0-1,1 0 1,-1 0-1,0 1 1,0-1-1,0 0 0,0 0 1,0 0-1,0 0 1,1 0-1,-1 0 1,0 1-1,0-1 1,0 0-1,0 0 0,0 0 1,0 0-1,0 1 1,0-1-1,0 0 1,0 0-1,0 0 1,0 0-1,0 1 1,0-1-1,0 0 0,0 0 1,0 0-1,0 0 1,0 1-1,-10 25 9,7-20-1,-71 179 402,63-151-535,2 0 1,1 1-1,-5 56 0,12-78-531,0 1-1,3 23 0,-1-32 576,0-1-1,0 0 0,0 1 0,0-1 1,1 0-1,-1 0 0,1 0 0,0 0 1,1 0-1,-1 0 0,5 5 0,10 8-614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5:00.405"/>
    </inkml:context>
    <inkml:brush xml:id="br0">
      <inkml:brushProperty name="width" value="0.05" units="cm"/>
      <inkml:brushProperty name="height" value="0.05" units="cm"/>
      <inkml:brushProperty name="color" value="#66CC00"/>
    </inkml:brush>
  </inkml:definitions>
  <inkml:trace contextRef="#ctx0" brushRef="#br0">111 60 11979,'0'0'82,"-1"1"0,0-1 0,1 0 0,-1 1 0,0-1 1,1 1-1,-1-1 0,1 1 0,-1-1 0,1 1 0,-1-1 1,1 1-1,0-1 0,-1 1 0,1 0 0,-1-1 1,1 1-1,0 0 0,0-1 0,-1 1 0,1 0 0,0-1 1,0 1-1,0 0 0,0 0 0,0-1 0,0 2 0,-1 26 1044,0-23-820,1-1-158,0 0-1,-1 0 0,2 0 0,-1 0 0,0 1 1,1-1-1,-1 0 0,1 0 0,0 0 0,1 0 1,-1 0-1,4 6 0,-5-10-144,0 0-1,0 1 0,0-1 1,0 0-1,0 0 1,1 0-1,-1 0 1,0 1-1,0-1 0,0 0 1,0 0-1,0 0 1,0 0-1,1 0 1,-1 0-1,0 0 0,0 1 1,0-1-1,0 0 1,1 0-1,-1 0 1,0 0-1,0 0 0,0 0 1,0 0-1,1 0 1,-1 0-1,0 0 1,0 0-1,0 0 0,1 0 1,-1 0-1,0 0 1,0 0-1,0 0 0,0 0 1,1 0-1,-1 0 1,0 0-1,0 0 1,0-1-1,0 1 0,1 0 1,-1 0-1,0 0 1,0 0-1,0 0 1,0 0-1,0-1 0,0 1 1,1 0-1,-1 0 1,0 0-1,0 0 1,0 0-1,0-1 0,0 1 1,0 0-1,0 0 1,0 0-1,0-1 1,0 1-1,0 0 0,0 0 1,3-15-1,-3 14-3,1-10 9,0 0 0,-1 0 0,-1 0 1,-3-22-1,3 29 25,1 0-1,-1 0 1,-1 0 0,1 0 0,-1 0 0,1 0 0,-1 0-1,0 0 1,0 1 0,-1-1 0,1 1 0,-1 0-1,0 0 1,0 0 0,0 0 0,-3-3 0,5 5-19,0 1 0,0-1 1,0 1-1,0-1 1,0 1-1,0-1 0,0 1 1,-1 0-1,1-1 1,0 1-1,0 0 0,0 0 1,0 0-1,0 0 1,-1 0-1,1 0 1,0 0-1,0 0 0,0 1 1,0-1-1,0 0 1,-1 1-1,1-1 0,-1 1 1,-1 1 8,1 0 0,0 0 0,0-1 1,0 1-1,0 1 0,0-1 0,0 0 1,1 0-1,-1 1 0,-1 2 0,-1 4 31,-1 1-1,1 0 1,1 0-1,-4 17 0,5-19-50,1 0 0,0 0-1,0 1 1,0-1-1,1 1 1,1-1-1,-1 1 1,1-1 0,1 0-1,0 1 1,0-1-1,0 0 1,8 15-1,-10-22-2,1 0-1,-1 0 1,1 0-1,-1 0 1,1 0-1,0 0 1,-1 0-1,1 0 1,0-1-1,0 1 0,0 0 1,-1-1-1,1 1 1,0 0-1,0-1 1,0 1-1,0-1 1,0 1-1,0-1 0,0 0 1,1 1-1,-1-1 1,0 0-1,1 0 1,-1 0 0,0 0 0,1-1 0,-1 1 1,0-1-1,0 0 0,0 1 0,0-1 0,0 0 0,0 1 1,0-1-1,0 0 0,0 0 0,0 0 0,-1 0 1,1 0-1,0 0 0,0-2 0,3-4 9,0 0-1,-1 0 0,0-1 1,-1 1-1,3-11 0,-2-1 57,0 0-1,-1 0 1,0-1-1,-2 1 1,-2-20-1,-2 23 73,4 16-133,0 0 1,0 0-1,-1 0 0,1 0 0,0 0 1,0-1-1,0 1 0,0 0 0,0 0 0,-1 0 1,1 0-1,0 0 0,0 0 0,0 0 1,0 0-1,0 0 0,-1 0 0,1 0 1,0 1-1,0-1 0,0 0 0,0 0 0,0 0 1,0 0-1,-1 0 0,1 0 0,0 0 1,0 0-1,0 0 0,0 0 0,0 0 0,0 1 1,0-1-1,0 0 0,-1 0 0,1 0 1,0 0-1,0 0 0,0 0 0,0 1 0,0-1 1,0 0-1,0 0 0,0 0 0,0 0 1,0 0-1,0 1 0,-7 29 216,5-15-191,1-1-1,1 1 0,0 0 1,1 0-1,1-1 0,0 1 1,8 26-1,-10-40-26,0-1-1,0 1 1,0 0 0,1-1-1,-1 1 1,0-1 0,0 1-1,0-1 1,1 1-1,-1-1 1,0 1 0,0-1-1,1 1 1,-1-1 0,1 1-1,-1-1 1,0 1 0,1-1-1,-1 1 1,1-1-1,-1 0 1,1 1 0,-1-1-1,1 0 1,0 1 0,4-13 74,-3-24 30,-2 9-51,-4-26-1,2 43-97,1 1-1,-1 0 1,-1 0 0,1 0-1,-2 0 1,-5-12 0,9 20 34,0 1 0,0 0 1,0 0-1,0-1 0,0 1 0,0 0 1,0 0-1,-1 0 0,1-1 1,0 1-1,0 0 0,0 0 1,0 0-1,0 0 0,0-1 0,-1 1 1,1 0-1,0 0 0,0 0 1,0 0-1,0 0 0,-1-1 0,1 1 1,0 0-1,0 0 0,0 0 1,-1 0-1,1 0 0,0 0 0,0 0 1,-1 0-1,1 0 0,0 0 1,0 0-1,0 0 0,-1 0 1,1 0-1,0 0 0,0 0 0,0 0 1,-1 0-1,1 0 0,0 0 1,-5 11-250,1 17-28,4-21 230,-1 4-9,1 0 1,1 0-1,-1 0 1,4 18-1,-4-29 67,0 0 0,0 0 0,0 0 0,0 0 1,0 0-1,0 0 0,0 0 0,0 1 0,0-1 0,0 0 0,0 0 0,0 0 0,0 0 0,0 0 1,0 0-1,0 0 0,0 1 0,0-1 0,0 0 0,0 0 0,0 0 0,0 0 0,0 0 0,0 0 1,0 0-1,1 1 0,-1-1 0,0 0 0,0 0 0,0 0 0,0 0 0,0 0 0,0 0 0,0 0 1,0 0-1,0 0 0,0 0 0,1 0 0,-1 1 0,0-1 0,0 0 0,0 0 0,0 0 0,0 0 1,0 0-1,1 0 0,-1 0 0,0 0 0,0 0 0,0 0 0,0 0 0,0 0 0,0 0 0,0 0 0,1 0 1,-1 0-1,0 0 0,0 0 0,0-1 0,0 1 0,0 0 0,0 0 0,4-10 103,1-17 38,-2-59 137,-3 85-280,0 1-1,1 0 0,-1 0 1,0 0-1,0 0 1,0-1-1,0 1 0,0 0 1,0 0-1,0 0 1,0 0-1,0-1 0,0 1 1,0 0-1,0 0 1,0 0-1,0-1 0,0 1 1,0 0-1,0 0 1,0 0-1,0-1 0,0 1 1,0 0-1,0 0 1,0 0-1,0 0 0,0-1 1,-1 1-1,1 0 0,0 0 1,0 0-1,0 0 1,0 0-1,0-1 0,0 1 1,-1 0-1,1 0 1,0 0-1,0 0 0,0 0 1,0 0-1,-1 0 1,1 0-1,0 0 0,0 0 1,0-1-1,-1 1 1,1 0-1,0 0 0,0 0 1,0 0-1,-1 0 1,1 0-1,0 0 0,0 1 1,0-1-1,-1 0 1,-6 9-62,1 7 18,1 1 0,0 0 0,1 1 0,1-1 1,0 0-1,2 1 0,0 0 0,2 25 0,-1-40-17,0 0 1,1 0-1,0 0 0,-1 0 1,1 0-1,0 0 0,2 3 1,-2-5 41,-1 0 1,1 0 0,-1-1-1,1 1 1,0 0 0,-1 0-1,1-1 1,0 1 0,0 0-1,-1-1 1,1 1-1,0-1 1,0 1 0,0-1-1,0 1 1,-1-1 0,1 0-1,0 1 1,0-1-1,0 0 1,0 0 0,0 0-1,0 0 1,0 0 0,1 0-1,10-1-206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00.062"/>
    </inkml:context>
    <inkml:brush xml:id="br0">
      <inkml:brushProperty name="width" value="0.05" units="cm"/>
      <inkml:brushProperty name="height" value="0.05" units="cm"/>
    </inkml:brush>
  </inkml:definitions>
  <inkml:trace contextRef="#ctx0" brushRef="#br0">12 3779 7138,'0'0'164,"0"0"0,0 0 1,-1 0-1,1 1 0,0-1 1,-1 0-1,1 0 0,0 0 1,0 0-1,-1 1 0,1-1 1,0 0-1,-1 0 0,1 0 1,0 0-1,-1 0 0,1 0 1,0 0-1,-1 0 0,1 0 1,0 0-1,-1 0 0,1 0 1,0 0-1,-1 0 0,1 0 1,0-1-1,-1 1 0,1 0 1,0 0-1,0 0 1,-1 0-1,1-1 0,0 1 1,-1 0-1,1 0 0,0 0 1,0-1-1,0 1 0,-1-1 1,6-15 1636,-3 10-1924,5-11 620,20-31 1,-17 32-506,-1-1 0,8-19 0,89-216 688,-75 180-664,-8 13 86,-19 45-48,1 0 0,0 0 1,1 1-1,0 0 0,2 0 1,-1 0-1,2 1 0,9-12 1,44-39-32,42-45 45,-87 87 31,-1-1 0,0 0 1,20-39-1,74-176 165,-97 213-256,0 2-1,2 0 1,24-29 0,19-27 8,102-168 402,-123 195-378,2 2 1,88-85-1,-106 114-61,33-37 30,73-100 0,-66 81-53,3 3 1,3 3 0,110-89-1,-144 133 42,-2-2-1,-1-1 0,52-65 1,-18-3 20,-40 58-76,1 2-1,2 1 0,48-50 1,-39 54-121,2 1 0,1 3 0,50-29 0,135-59 110,-74 41 95,-81 42-13,140-44-1,-167 63-10,-18 4 44,0-1 0,0-2 1,-1 0-1,-1-2 0,29-23 1,51-32 95,-48 40-111,2 2-1,1 3 1,1 3 0,81-21 0,-77 34 26,-45 8-20,-1-1 1,25-6 0,-28 3 11,7-1-1436,-19 8 871,-1-2 151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56.030"/>
    </inkml:context>
    <inkml:brush xml:id="br0">
      <inkml:brushProperty name="width" value="0.05" units="cm"/>
      <inkml:brushProperty name="height" value="0.05" units="cm"/>
    </inkml:brush>
  </inkml:definitions>
  <inkml:trace contextRef="#ctx0" brushRef="#br0">72 62 8186,'-1'-1'168,"1"0"1,-1 0-1,0 0 0,0 0 1,0 0-1,0 0 1,-1 0-1,1 1 1,0-1-1,0 0 0,0 1 1,0-1-1,-1 1 1,1-1-1,0 1 1,-1 0-1,1 0 0,0-1 1,-1 1-1,1 0 1,0 0-1,-3 1 1,3-1-86,-1 1 1,1 0 0,0-1-1,0 1 1,0 0 0,-1 0 0,1 0-1,0 0 1,0 0 0,0 0-1,0 1 1,1-1 0,-1 0 0,0 0-1,0 1 1,1-1 0,-1 0-1,1 1 1,-1-1 0,1 2 0,-2 2-1,1-1 1,-1 1 0,1 0-1,1 0 1,-1-1 0,1 1-1,0 8 1,4-22 249,0-11-187,-3 12-71,-1-1 1,0 1-1,0-1 1,-1 1-1,0-1 0,0 1 1,-1-1-1,-4-13 1,6 22-74,0 0 0,0 0 0,0 1 1,0-1-1,-1 0 0,1 0 0,0 1 1,0-1-1,0 0 0,0 0 0,0 0 1,0 1-1,0-1 0,-1 0 1,1 0-1,0 0 0,0 0 0,0 1 1,0-1-1,-1 0 0,1 0 0,0 0 1,0 0-1,0 0 0,-1 0 0,1 1 1,0-1-1,0 0 0,0 0 0,-1 0 1,1 0-1,0 0 0,0 0 0,-1 0 1,1 0-1,0 0 0,0 0 0,-1 0 1,1 0-1,0 0 0,0 0 0,0 0 1,-1-1-1,1 1 0,0 0 0,0 0 1,-1 0-1,1 0 0,0 0 0,0 0 1,0-1-1,0 1 0,-1 0 0,1 0 1,0 0-1,0 0 0,0-1 1,0 1-1,0 0 0,-1 0 0,1 0 1,0-1-1,0 1 0,-3 19 35,2-14-25,1 1 1,0-1-1,1 1 0,-1-1 0,1 1 1,0-1-1,1 0 0,-1 1 0,1-1 1,0 0-1,0 0 0,0 0 0,1 0 1,0 0-1,6 7 0,-9-11 2,0-1 0,0 0 1,1 0-1,-1 1 0,0-1 0,0 0 0,0 1 1,0-1-1,1 0 0,-1 0 0,0 1 0,0-1 1,1 0-1,-1 0 0,0 0 0,0 1 0,1-1 1,-1 0-1,0 0 0,0 0 0,1 0 0,-1 0 1,0 0-1,1 0 0,-1 0 0,0 1 0,1-1 1,-1 0-1,0 0 0,1 0 0,-1 0 0,0-1 1,1 1-1,-1 0 0,0 0 0,1 0 0,-1 0 1,0 0-1,0 0 0,1 0 0,-1-1 0,0 1 1,1 0-1,-1 0 0,0 0 0,0-1 0,0 1 1,1 0-1,-1 0 0,0 0 0,0-1 0,0 1 1,1 0-1,-1-1 0,0 1 0,0 0 0,0 0 1,0-1-1,0 1 0,0 0 0,0-1 0,0 1 1,1 0-1,-1-1 0,0 1 0,0 0 0,-1-1 1,1 1-1,0-1 0,-4-22 806,0 14-898,3 7 195,-1 1 1,1-1-1,0 0 0,0 0 0,1 0 1,-1 0-1,0 0 0,1-1 1,-1 1-1,1 0 0,-1 0 1,1 0-1,0 0 0,0-1 1,0 1-1,0 0 0,1-3 1,5-11 152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6:03.687"/>
    </inkml:context>
    <inkml:brush xml:id="br0">
      <inkml:brushProperty name="width" value="0.05" units="cm"/>
      <inkml:brushProperty name="height" value="0.05" units="cm"/>
    </inkml:brush>
  </inkml:definitions>
  <inkml:trace contextRef="#ctx0" brushRef="#br0">76 0 9882,'1'16'2129,"0"-1"618,-1-15-2719,0 0 0,1 0 0,-1 0 0,1 0 0,-1 1 0,1-1 0,-1 0 0,1 0 0,-1 0 0,1 0-1,-1 0 1,1 0 0,-1 0 0,0 0 0,1 0 0,-1-1 0,1 1 0,-1 0 0,1 0 0,-1 0 0,1 0-1,-1-1 1,0 1 0,1 0 0,-1 0 0,1-1 0,-1 1 0,0 0 0,1-1 0,-1 1 0,0-1 0,0 1-1,1-1 1,1 0 17,0-1 0,0 0 0,1 0 0,-2 0 0,1 0 0,0 0 0,0 0 0,2-5-1,-5 7-27,1 0-1,-1-1 1,1 1-1,-1 0 1,0-1-1,1 1 1,-1 0-1,1 0 1,-1 0-1,1 0 1,-1 0-1,0-1 1,1 1-1,-1 0 0,1 0 1,-1 0-1,0 1 1,1-1-1,-1 0 1,1 0-1,-1 0 1,-1 1-1,-1 0 13,-1 1 0,0 0 0,0 1 0,1-1 0,-1 1-1,1-1 1,0 1 0,0 0 0,0 0 0,0 1 0,0-1 0,1 0-1,-1 1 1,1 0 0,0-1 0,-3 8 0,6-10-25,-1-1 1,0 1-1,0-1 1,0 1-1,0-1 1,0 0-1,1 1 1,-1-1-1,0 1 1,0-1-1,1 1 1,-1-1-1,0 0 1,0 1-1,1-1 0,-1 0 1,0 1-1,1-1 1,-1 0-1,1 0 1,-1 1-1,0-1 1,1 0-1,-1 0 1,1 0-1,-1 1 1,1-1-1,-1 0 1,1 0-1,-1 0 1,1 0-1,-1 0 0,1 0 1,-1 0-1,1 0 1,-1 0-1,0 0 1,2-1-1,-1 1 15,0 0-1,0 0 1,0 0-1,0 0 1,0 0-1,0 0 1,0-1-1,0 1 1,0-1-1,0 1 1,0 0-1,0-1 1,-1 1-1,1-1 1,0 0-1,0 1 1,0-1-1,-1 0 1,2-1-1,-3 2-24,-1-1-1,0 0 1,1 1-1,-1 0 1,0-1-1,1 1 1,-1 0-1,0 0 1,0 0-1,1 0 1,-1 0 0,-2 1-1,-8 1-4,9-2 5,0 1 0,-1 0 0,1-1-1,0 0 1,0 0 0,-6 0-1,-4-10-71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6:07.066"/>
    </inkml:context>
    <inkml:brush xml:id="br0">
      <inkml:brushProperty name="width" value="0.05" units="cm"/>
      <inkml:brushProperty name="height" value="0.05" units="cm"/>
    </inkml:brush>
  </inkml:definitions>
  <inkml:trace contextRef="#ctx0" brushRef="#br0">1 5 8578,'23'-4'5263,"16"4"-3630,-5 1-1156,5-1-260,0 1 1,47 9-1,16 1-188,-91-11-19,0 1 1,1 0 0,-1 1 0,0 0 0,0 1 0,0 1 0,-1-1 0,1 2 0,-1-1-1,0 2 1,10 6 0,-10-6-1,0-1 0,1 0 0,-1 0 0,1-1 0,0 0 0,13 2 0,68 7 139,-70-12-103,-1 2-1,0 0 1,0 2 0,34 11-1,-40-9-36,-1 0-1,26 19 1,13 7-2,48 8 7,-67-28-2,36 18 0,-59-25-14,0 0 1,0 1-1,-1 0 1,0 1-1,-1 0 1,0 1-1,9 10 1,2 5-5,-10-11 2,0-1 1,18 16-1,-23-24 6,0 0-1,1 0 1,-1 0 0,1-1-1,0 0 1,0 0 0,0 0-1,1-1 1,7 2 0,95 16 14,-33-8 34,-44-6-7,-1 1 0,0 1 0,-1 2 0,31 14 0,-29-8-38,0 1 1,59 41-1,-72-46-1,0 0 0,2-1 0,-1-1 0,25 8 0,25 12 5,-56-23-5,0 0 0,0 1-1,0 1 1,-1 0-1,-1 0 1,0 2 0,0-1-1,-1 2 1,12 14-1,-6-6 22,1 0 0,1-1 0,1-1 0,34 24-1,-34-27 43,-1 0 0,0 0 0,-1 2 0,-1 1 0,28 36 0,-8 9 132,-29-47-165,1 1 0,1-1-1,1-1 1,0 0 0,1 0 0,26 25 0,287 266 591,-206-158-488,-60-70-134,15 4-11,-57-66 14,-1 1-1,0 0 0,-1 1 1,-1 1-1,-1 0 0,19 38 1,25 100 15,-39-100-12,3-1 1,34 65-1,-51-112-8,1 1 0,-2 1 0,1-1-1,-1 0 1,-1 1 0,2 20 0,4 16 3,-4-37 0,-1 0 0,2 0 0,-1 0 0,1 0 1,1-1-1,0 0 0,9 11 0,-9-13 3,-1 1-1,1-1 1,-1 1-1,-1 0 1,0 1-1,0-1 1,0 1-1,-1-1 1,0 1-1,2 15 1,-3 34 25,-3-44-27,1-1 1,1 0 0,0 1 0,1-1-1,0 0 1,9 26 0,-7-26 3,0 0 1,0 0 0,-1 1-1,2 18 1,-5-31-10,0 4-36,0 0 1,1 0 0,0 0-1,0 0 1,0-1-1,0 1 1,1 0 0,0-1-1,0 1 1,4 5-1,-9-10-1306,6-3 1079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22.271"/>
    </inkml:context>
    <inkml:brush xml:id="br0">
      <inkml:brushProperty name="width" value="0.05" units="cm"/>
      <inkml:brushProperty name="height" value="0.05" units="cm"/>
    </inkml:brush>
  </inkml:definitions>
  <inkml:trace contextRef="#ctx0" brushRef="#br0">0 56 11130,'479'-12'3964,"-43"1"-3907,-248 10-47,753-14 676,-926 15-663,587-17 604,-1 42-563,-597-24-47,19 1-319,-18-1 77,-14 0 59,-7-1 20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08.475"/>
    </inkml:context>
    <inkml:brush xml:id="br0">
      <inkml:brushProperty name="width" value="0.05" units="cm"/>
      <inkml:brushProperty name="height" value="0.05" units="cm"/>
    </inkml:brush>
  </inkml:definitions>
  <inkml:trace contextRef="#ctx0" brushRef="#br0">1 0 13555,'3'20'368,"2"0"8,-2 3-16,0 3-104,-2 2-40,4 4-56,-4 3-24,2-1-272,-3-1-448,2-3 544,-2-3-112,3-13-40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21.708"/>
    </inkml:context>
    <inkml:brush xml:id="br0">
      <inkml:brushProperty name="width" value="0.05" units="cm"/>
      <inkml:brushProperty name="height" value="0.05" units="cm"/>
    </inkml:brush>
  </inkml:definitions>
  <inkml:trace contextRef="#ctx0" brushRef="#br0">0 94 8826,'2'5'287,"0"0"0,-1 0 0,0 1 0,0-1 0,0 0 1,-1 0-1,0 0 0,0 1 0,0-1 0,0 0 0,-2 6 0,1 4 119,0 433 1484,5-106-1503,-7-202 969,4-138-1313,1 1 1,-1 0-1,1-1 0,0 1 1,0-1-1,0 1 0,0-1 0,0 0 1,0 0-1,1 0 0,-1 0 1,4 2-1,5 2-27,0-1 0,0 0 0,0 0 1,0-1-1,1 0 0,16 3 0,76 6 27,-66-9-27,26 0 6,101-7 0,-109 0-7,-1 2-1,94 11 0,-145-10-14,217 30 2,-174-27-3,-1-1 0,85-9 1,227-22-47,-356 28 51,-1-1 1,0 1-1,1-1 0,-1 0 1,0 1-1,0-1 0,1 0 0,-1 0 1,-1 0-1,1 0 0,0 0 1,0 0-1,-1 0 0,1 0 1,0-3-1,1-4 4,18-52-8,17-85-1,0-66-160,-35 201 151,-2 7 7,28-230-69,-27 204 108,-1 1 1,-1-1 0,-2 1-1,-1 0 1,-1 0 0,-10-29 0,14 55-33,-8-25 35,-5-31 0,12 51-60,1 0-1,0 0 1,1 0 0,0 0 0,0 0 0,1 0 0,0 0 0,0 0-1,3-8 1,-4 14 2,0 1-1,1-1 0,-1 1 0,0 0 1,0-1-1,0 1 0,-1-1 0,1 1 1,0-1-1,0 1 0,-1 0 0,1-1 1,-1 1-1,1 0 0,-1-1 0,1 1 1,-1 0-1,0 0 0,0 0 0,0 0 1,0-1-1,1 1 0,-1 0 0,-1 0 1,1 1-1,0-1 0,0 0 0,0 0 1,0 0-1,-1 1 0,1-1 0,0 1 1,-2-1-1,-6-3-2,1 1 0,-1 0 1,1 1-1,-11-2 0,-43-6-32,-1 3-1,1 3 1,-88 5-1,-190 33-248,-90 2 108,398-38 161,0-2-1,-1 0 1,-45-14-1,68 16 37,-23-6-25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49.477"/>
    </inkml:context>
    <inkml:brush xml:id="br0">
      <inkml:brushProperty name="width" value="0.05" units="cm"/>
      <inkml:brushProperty name="height" value="0.05" units="cm"/>
    </inkml:brush>
  </inkml:definitions>
  <inkml:trace contextRef="#ctx0" brushRef="#br0">569 5 10490,'-21'-1'255,"-17"-2"194,-1 2-1,0 2 0,-46 6 0,74-5-387,0 0 0,0 1 0,0 0 0,1 1 0,-1 0 0,1 0 0,0 1 0,0 1 0,1 0 0,-1 0 0,1 1 0,0 0 0,1 0 0,0 1 0,-13 16 0,4 1-27,0 1 0,2 1 0,1 1 1,-21 57-1,16-27 12,-16 96-1,24-94-34,4-1-1,2 2 1,3-1-1,5 66 0,0-94-26,2 1-1,0-1 0,2 0 0,2 0 0,1-1 0,1 0 0,2-1 0,1 0 0,21 33 0,-28-51 27,2 0 0,-1-1 0,2 0 0,-1-1 0,1 0 0,1 0 0,0-1 0,0-1 0,1 0 0,0 0 0,0-1 0,1 0 0,0-2 0,0 1 0,1-1 0,-1-1 0,1-1 0,0 0 0,23 2 0,-17-4 83,1 0 0,-1-2 0,0 0 0,0-1 1,0-2-1,0 0 0,23-8 0,-17 3 89,0-1 1,-1-2-1,0-1 1,38-26-1,-22 7 98,0-1-1,-3-2 1,-1-1 0,-2-2 0,37-51-1,-43 49-174,-3-1-1,0-1 1,-3-2-1,-2 0 0,-2-1 1,-1-1-1,-3-1 0,-1 0 1,-3-1-1,6-56 1,-15 77-185,0 0 1,-2 0 0,-1 0 0,-2 0 0,-9-46-1,10 61-24,-2-1 0,1 1-1,-2 0 1,0 0 0,0 0-1,-1 1 1,0 0 0,-1 0-1,0 1 1,-1-1 0,0 1-1,-1 1 1,0 0 0,-10-8-1,13 13 54,0 1 0,0-1 0,0 1 0,0 1 0,0-1 0,-1 1 0,1 0 0,-1 1 0,0-1 0,1 1 0,-1 1 0,0-1 0,0 1 0,-11 1 0,-52 9-403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52.891"/>
    </inkml:context>
    <inkml:brush xml:id="br0">
      <inkml:brushProperty name="width" value="0.05" units="cm"/>
      <inkml:brushProperty name="height" value="0.05" units="cm"/>
    </inkml:brush>
  </inkml:definitions>
  <inkml:trace contextRef="#ctx0" brushRef="#br0">1801 69 8898,'-126'-29'1174,"-39"-6"-79,145 33-1027,-1 0 0,1 1 1,-1 1-1,1 1 0,-1 1 1,-22 5-1,-29 11-59,-87 35 0,-66 40 11,149-60 28,-72 34 522,-184 113 1,307-165-542,0 2 0,2 1 0,0 1 0,1 0 0,0 2 0,2 1 0,1 0 0,1 1 0,0 2 0,2-1 0,1 2 0,1 0 0,1 1 0,-17 50 0,23-53 30,1 0 0,0 0 0,2 0-1,1 0 1,1 1 0,2 47 0,2-53-17,0 1 0,2-1 0,1 0 0,0 0 0,1 0 0,1-1 0,1 0 0,0-1 0,14 22 0,-5-15-25,1 0 0,1-1 0,1-1 0,1-1 1,1-1-1,1-1 0,37 25 0,-18-17-10,1-3 0,2-1 0,81 29 0,-45-27-11,0-4 0,1-3-1,1-4 1,133 5 0,341-26-157,-408 1 43,-67 4-18,-14 2-205,69-11 0,-116 8 230,-1-1-1,1-1 1,-1-1 0,0 0 0,-1-2-1,0 0 1,31-18 0,-24 8 158,-1-2 0,-1 0 1,-1-1-1,-1-1 0,-1-1 0,-1-1 0,0-1 1,20-37-1,-11 11 370,-3-1 0,-1-1 0,27-89 1,-41 105-251,-1-1 1,-2 0-1,-1 0 1,-2 0-1,0-45 1,-5 65-176,-1 1 1,0-1-1,-2 0 1,0 1 0,-1 0-1,-1-1 1,0 2 0,-1-1-1,-1 1 1,-1-1-1,0 2 1,-1-1 0,-16-20-1,7 16-1,0 0 0,-1 2 0,-1 0 0,-1 2-1,-34-23 1,-2 6 6,-66-28 0,25 18-24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16.929"/>
    </inkml:context>
    <inkml:brush xml:id="br0">
      <inkml:brushProperty name="width" value="0.05" units="cm"/>
      <inkml:brushProperty name="height" value="0.05" units="cm"/>
    </inkml:brush>
  </inkml:definitions>
  <inkml:trace contextRef="#ctx0" brushRef="#br0">173 131 8162,'-23'-5'1597,"14"3"-809,1 0 0,0 0 0,-1 1 0,1 0 0,-1 1 0,1-1 0,-1 2 1,-9 1-1,18-3-763,0 1 1,0 0-1,-1 0 0,1 0 1,0 0-1,-1 0 1,1 0-1,0 0 1,0 0-1,-1 0 1,1 0-1,0 0 1,-1 0-1,1 0 1,0 1-1,0-1 1,-1 0-1,1 0 1,0 0-1,0 0 0,-1 0 1,1 1-1,0-1 1,0 0-1,-1 0 1,1 0-1,0 1 1,0-1-1,0 0 1,-1 0-1,1 1 1,0-1-1,0 0 1,0 0-1,0 1 1,0-1-1,0 0 0,0 0 1,0 1-1,0-1 1,-1 0-1,1 1 1,0-1-1,0 0 1,0 1-1,1-1 1,-1 0-1,1 1 17,0 0 0,0-1 0,0 1 0,0 0 0,0-1 0,0 1 0,0-1 0,0 0 0,0 1 1,0-1-1,0 0 0,1 0 0,0 0 0,44 2 230,0-2 1,0-2 0,58-10 0,-45 4-116,229-30 327,323-25-519,-433 57-896,-169 7 672,-10 1-57,-18 4-75,-54 6-94,-130 4 0,123-12 409,-383 4 354,78-5 472,364-3-704,15 0-25,-1 0 0,0 0 0,0 1-1,0 0 1,0 0 0,1 0-1,-1 1 1,0 0 0,-9 4 0,15-6-21,1 1 0,-1-1 1,1 0-1,0 0 0,-1 0 1,1 1-1,-1-1 0,1 0 1,0 0-1,-1 1 1,1-1-1,0 0 0,-1 1 1,1-1-1,0 0 0,-1 1 1,1-1-1,0 1 0,0-1 1,-1 0-1,1 1 0,0-1 1,0 1-1,0-1 0,0 1 1,0-1-1,0 1 1,0-1-1,0 1 0,0-1 1,0 1-1,0-1 0,0 0 1,0 1-1,0-1 0,0 1 1,0-1-1,0 1 0,1 0 1,0 0-4,0 0 0,0 0 0,0 0 0,0 0 0,1 0 0,-1 0 0,0 0 0,1 0 0,-1 0 0,1-1 0,-1 1 0,1 0 0,1-1 0,17 6-20,1-1 1,-1-1-1,33 1 0,71-2-60,-86-3 57,282-7-928,375-58 1,-680 63 891,-6 1 34,0 0 1,0-1-1,0 0 0,0 0 0,9-4 0,-17 6 29,-1 0-1,1-1 1,-1 1-1,1 0 0,-1 0 1,1 0-1,-1 0 0,1-1 1,-1 1-1,0 0 0,1-1 1,-1 1-1,1 0 0,-1-1 1,0 1-1,1 0 0,-1-1 1,0 1-1,1 0 1,-1-1-1,0 1 0,0-1 1,0 1-1,1-1 0,-1 1 1,0-1-1,-9-6 18,-28-1 17,-104-3 125,-189 12-1,285 0-142,-693 39 706,716-38-698,-6 0-101,0 1 1,1 1-1,0 1 0,-40 14 1,66-19 68,-1 1-1,0-1 1,1 1 0,-1 0 0,1-1 0,-1 1 0,1 0 0,0 0-1,-1 0 1,1 0 0,0 0 0,-1 0 0,1 0 0,0 1 0,0-1 0,0 0-1,0 1 1,0-1 0,1 1 0,-1-1 0,0 1 0,1-1 0,-1 1 0,1-1-1,-1 3 1,8 9-115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08.053"/>
    </inkml:context>
    <inkml:brush xml:id="br0">
      <inkml:brushProperty name="width" value="0.05" units="cm"/>
      <inkml:brushProperty name="height" value="0.05" units="cm"/>
    </inkml:brush>
  </inkml:definitions>
  <inkml:trace contextRef="#ctx0" brushRef="#br0">2 1 12995,'-1'1'1312,"3"8"-1104,6-2-384,-8 3 1888,-2-4-1432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09.236"/>
    </inkml:context>
    <inkml:brush xml:id="br0">
      <inkml:brushProperty name="width" value="0.05" units="cm"/>
      <inkml:brushProperty name="height" value="0.05" units="cm"/>
    </inkml:brush>
  </inkml:definitions>
  <inkml:trace contextRef="#ctx0" brushRef="#br0">52 99 11715,'-12'32'198,"2"0"0,1 1 1,2 0-1,-5 51 1,11-68-156,0-1-1,1 0 1,3 19 0,-2-30 5,-1 1 0,1-1 0,0 1 0,0-1 0,1 1 0,-1-1 0,1 0 1,0 0-1,0 0 0,0 0 0,1 0 0,-1 0 0,1-1 0,0 1 0,3 2 0,-4-5-7,0 0-1,-1 0 1,1 0 0,0 0 0,0-1-1,-1 1 1,1-1 0,0 1 0,0-1-1,0 0 1,0 0 0,-1 0 0,1 0-1,0 0 1,0 0 0,0 0 0,0 0-1,-1-1 1,1 1 0,0-1 0,0 0-1,0 1 1,-1-1 0,1 0 0,-1 0-1,1 0 1,0 0 0,-1 0-1,0 0 1,2-2 0,7-5 183,-1-1-1,-1 0 1,11-14 0,-15 19-150,29-42 781,41-72 0,-6 6-363,-53 91-442,-15 21-50,1 0 0,-1 0 0,0-1 0,0 1 0,0 0 0,0 0 1,1 0-1,-1-1 0,0 1 0,0 0 0,1 0 0,-1 0 1,0 0-1,0 0 0,1 0 0,-1-1 0,0 1 0,0 0 0,1 0 1,-1 0-1,0 0 0,0 0 0,1 0 0,-1 0 0,0 0 1,1 0-1,-1 0 0,0 0 0,0 0 0,1 0 0,-1 0 0,0 0 1,1 1-1,3 8-6,-3 17-17,-1-24 20,0 22-32,3 71-151,-2-85 160,0 1-1,1-1 1,0 0 0,0 0-1,1 0 1,8 17-1,-9-25 27,-1 0 0,0 1 0,1-1 0,0 0 0,-1 0 0,1 0 0,0 0 0,0 0 0,0-1 0,0 1 0,0-1 0,1 1 0,-1-1 0,0 0 0,1 1 0,-1-1-1,1 0 1,2 0 0,-1 0 5,1-1-1,0 1 1,-1-1-1,1 0 0,0 0 1,0-1-1,-1 1 1,1-1-1,6-2 0,2-1 31,-1-1-1,0 0 0,-1-1 0,1 0 1,-1-1-1,14-11 0,-6 3 67,-2-1 0,0-1 0,-1-1-1,-1 0 1,0-1 0,-2 0 0,0-1 0,-1-1-1,-1 0 1,-1-1 0,9-29 0,-11 13-110,-8 37-25,1 0 0,-1 0 0,0 0 0,0 0 0,0 0 0,0 0 0,0 0 0,1 0 0,-2 0 0,1 0 0,0 0 0,0 0 0,0 0 0,0 0 0,-1 0 0,1 0 0,0 0 1,-1 0-1,1 0 0,-1 0 0,1 0 0,-1 1 0,0-1 0,1 0 0,-1 0 0,0 0 0,1 1 0,-1-1 0,0 0 0,-1 0 0,1 1-18,1 0 0,-1 0-1,1 0 1,-1 0 0,1 0 0,-1 0-1,1 0 1,-1 0 0,1 1 0,-1-1-1,1 0 1,-1 0 0,1 1 0,-1-1-1,1 0 1,-1 0 0,1 1 0,-1-1-1,1 0 1,0 1 0,-1-1 0,1 1-1,0-1 1,-1 0 0,1 1 0,0-1-1,0 1 1,-1-1 0,1 1 0,0-1 0,0 1-1,0-1 1,0 1 0,0-1 0,-1 1-1,1-1 1,0 1 0,0 0-1,1 25-613,2 1-148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09.640"/>
    </inkml:context>
    <inkml:brush xml:id="br0">
      <inkml:brushProperty name="width" value="0.05" units="cm"/>
      <inkml:brushProperty name="height" value="0.05" units="cm"/>
    </inkml:brush>
  </inkml:definitions>
  <inkml:trace contextRef="#ctx0" brushRef="#br0">128 164 14083,'0'-4'143,"0"1"-1,0-1 1,-1 1 0,1-1-1,-1 1 1,0 0 0,0-1-1,0 1 1,0 0 0,-1 0 0,1 0-1,-1 0 1,0 0 0,0 0-1,0 0 1,0 0 0,-1 1-1,1-1 1,-1 1 0,1 0-1,-1 0 1,-3-2 0,4 2-113,0 1 1,0 0-1,0-1 1,-1 1-1,1 0 1,0 1-1,0-1 1,-1 0-1,1 0 1,0 1-1,-1 0 1,1-1-1,0 1 1,-1 0 0,1 0-1,-1 0 1,1 1-1,0-1 1,-1 0-1,1 1 1,-1 0-1,1-1 1,0 1-1,0 0 1,0 0-1,-1 0 1,1 1-1,0-1 1,0 0-1,0 1 1,1-1-1,-3 3 1,2-2-35,1 0-1,-1-1 1,1 1 0,0 0 0,0 0-1,0 0 1,0 0 0,0 0-1,0 0 1,1 1 0,-1-1 0,1 0-1,-1 0 1,1 1 0,0-1 0,0 0-1,0 0 1,0 1 0,0-1 0,0 0-1,1 0 1,-1 0 0,1 1-1,-1-1 1,1 0 0,0 0 0,0 0-1,0 0 1,3 4 0,-1-2 10,0 0 0,0 0 0,0-1 0,1 1 0,-1-1 0,1 0 0,0 0 0,0 0 0,0 0 0,1-1 0,-1 1 1,9 2-1,-4-2 67,1-1 0,0 0 1,0 0-1,0-1 0,0-1 1,0 1-1,0-2 0,19-2 1,-23 2 6,1 0 0,-1 0-1,0-1 1,1 0 0,-1-1 0,0 1 0,0-1 0,-1 0 0,1-1 0,0 0 0,-1 1 0,0-2 0,0 1 0,6-7 0,-10 9-71,1 0 0,-1 0 1,1 0-1,-1 0 1,0 0-1,0 0 1,0-1-1,-1 1 0,1 0 1,0-1-1,-1 1 1,0 0-1,1-1 0,-1 1 1,0-1-1,-1-4 1,1 3 20,-1-1 0,-1 1 1,1 0-1,-1-1 1,1 1-1,-1 0 1,0 0-1,-4-6 0,-3-1 119,0 0-1,0 1 0,-1-1 0,-20-15 1,11 13-213</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0.041"/>
    </inkml:context>
    <inkml:brush xml:id="br0">
      <inkml:brushProperty name="width" value="0.05" units="cm"/>
      <inkml:brushProperty name="height" value="0.05" units="cm"/>
    </inkml:brush>
  </inkml:definitions>
  <inkml:trace contextRef="#ctx0" brushRef="#br0">71 1 14835,'-6'7'299,"1"1"-1,1 1 1,-1-1-1,1 1 0,-5 16 1,-9 48 400,16-63-522,0 0-123,-12 61 225,13-63-243,1 1-1,-1-1 1,1 0 0,1 1 0,-1-1-1,4 12 1,-4-18-31,1 0 1,-1-1-1,1 1 0,-1-1 0,1 1 0,0 0 0,0-1 1,0 1-1,0-1 0,0 0 0,0 1 0,0-1 0,0 0 1,0 1-1,1-1 0,-1 0 0,0 0 0,1 0 0,-1 0 1,1-1-1,0 1 0,-1 0 0,1-1 0,-1 1 1,1-1-1,0 1 0,-1-1 0,1 0 0,0 1 0,0-1 1,-1 0-1,1 0 0,0 0 0,0-1 0,1 1 0,8-3 4,-1 1 0,0-1 0,0-1 0,16-7-1,-11 4-12,-12 6-9,0-1 1,0 1 0,0 0 0,0 0 0,0 1 0,0-1 0,0 1 0,1-1 0,-1 1-1,0 0 1,4 0 0,-5 1 3,0 0-1,-1-1 1,1 1 0,-1 0-1,1 0 1,-1 0-1,1 0 1,-1 0 0,1 0-1,-1 0 1,0 0-1,0 1 1,1-1 0,-1 0-1,0 1 1,0-1 0,-1 1-1,1-1 1,0 1-1,0 0 1,-1-1 0,1 3-1,2 5-38,-2-6 6,-1 0 0,1 0 0,0 0 0,0-1 0,0 1 0,0 0 0,1 0 0,-1-1 0,1 1 0,-1-1 1,1 1-1,4 3 0,-3-6-34,-1-3-24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0.428"/>
    </inkml:context>
    <inkml:brush xml:id="br0">
      <inkml:brushProperty name="width" value="0.05" units="cm"/>
      <inkml:brushProperty name="height" value="0.05" units="cm"/>
    </inkml:brush>
  </inkml:definitions>
  <inkml:trace contextRef="#ctx0" brushRef="#br0">29 1 14859,'-13'44'1328,"3"-2"-943,4-8-177,6-4 776,7 2-600,6-10-344,3 0-232,0-6 232,-1 1-88,-3-1-64,-5-3-64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0.802"/>
    </inkml:context>
    <inkml:brush xml:id="br0">
      <inkml:brushProperty name="width" value="0.05" units="cm"/>
      <inkml:brushProperty name="height" value="0.05" units="cm"/>
    </inkml:brush>
  </inkml:definitions>
  <inkml:trace contextRef="#ctx0" brushRef="#br0">173 42 14323,'-1'-32'1586,"1"32"-1561,0-1-1,0 1 0,0-1 0,-1 1 0,1-1 0,0 1 0,0-1 0,0 1 0,-1 0 1,1-1-1,0 1 0,0-1 0,-1 1 0,1 0 0,0-1 0,-1 1 0,1 0 0,-1-1 1,1 1-1,0 0 0,-1 0 0,0-1 0,0 1 4,1 0 0,-1 0 0,0 0-1,1 1 1,-1-1 0,0 0 0,1 0 0,-1 1 0,0-1 0,1 0-1,-1 1 1,0-1 0,1 1 0,-1-1 0,1 1 0,-1-1 0,1 1-1,-1-1 1,1 1 0,-1 0 0,-4 6 104,1-1 1,0 0-1,0 1 1,1 0-1,0 0 1,0 0-1,-3 15 0,-9 57 58,13-66-165,-5 48 14,2 0 0,8 118 0,30 120 216,-47-350 497,-40-97 1,48 133-669,-46-99 58,52 113-144,0 1 0,0 0 1,0 0-1,0 0 0,-1 0 0,1-1 1,0 1-1,0 0 0,0 0 1,0 0-1,0-1 0,0 1 0,0 0 1,0 0-1,0 0 0,0-1 1,0 1-1,0 0 0,0 0 0,0 0 1,0-1-1,0 1 0,0 0 0,0 0 1,0 0-1,1-1 0,-1 1 1,0 0-1,0 0 0,0 0 0,0 0 1,0-1-1,0 1 0,1 0 1,-1 0-1,0 0 0,0 0 0,0 0 1,0-1-1,1 1 0,-1 0 1,0 0-1,0 0 0,0 0 0,0 0 1,1 0-1,-1 0 0,0 0 1,0 0-1,0 0 0,1 0 0,-1 0 1,0 0-1,0 0 0,1 0 1,-1 0-1,0 0 0,0 0 0,0 0 1,0 0-1,1 0 0,-1 0 1,0 1-1,20 4-120,-13-2 26,24 4-280,1-2 0,-1-1 0,41 0 1,-16-2 72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0.064"/>
    </inkml:context>
    <inkml:brush xml:id="br0">
      <inkml:brushProperty name="width" value="0.05" units="cm"/>
      <inkml:brushProperty name="height" value="0.05" units="cm"/>
    </inkml:brush>
  </inkml:definitions>
  <inkml:trace contextRef="#ctx0" brushRef="#br0">80 1 10418,'-9'54'3611,"-12"137"-3067,21-189-507,-49 847 724,76-395-594,-1-29 106,22 786 129,-25-797-324,13 150-71,32-182-121,-61-349 29,11 95-112,-12-76 74,5 28-216,-4-37-387,3 72-1,-10-115 679,0 1 0,0 0 0,0 0 0,0 0 0,-1 0-1,1 0 1,0 0 0,-1 0 0,1 0 0,0 0 0,-1 0 0,1-1 0,-1 1 0,0 0 0,1 0-1,-1 0 1,1-1 0,-1 1 0,0 0 0,0-1 0,1 1 0,-1-1 0,0 1 0,0-1 0,0 1-1,0-1 1,0 0 0,0 1 0,1-1 0,-3 0 0,-6 4-317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1.512"/>
    </inkml:context>
    <inkml:brush xml:id="br0">
      <inkml:brushProperty name="width" value="0.05" units="cm"/>
      <inkml:brushProperty name="height" value="0.05" units="cm"/>
    </inkml:brush>
  </inkml:definitions>
  <inkml:trace contextRef="#ctx0" brushRef="#br0">180 45 13035,'0'-1'83,"1"1"0,0-1 0,-1 0 1,1 0-1,0 0 0,-1 0 0,1 0 0,-1 0 0,0-1 1,1 1-1,-1 0 0,0 0 0,0 0 0,1 0 1,-1 0-1,0-1 0,0 1 0,0 0 0,-1 0 0,1 0 1,0 0-1,0 0 0,-1-1 0,1 1 0,0 0 1,-1 0-1,1 0 0,-1 0 0,1 0 0,-1 0 0,0 0 1,0 0-1,1 0 0,-1 1 0,0-1 0,0 0 1,0 0-1,0 1 0,0-1 0,0 0 0,0 1 0,0-1 1,0 1-1,0-1 0,0 1 0,0 0 0,0-1 1,0 1-1,0 0 0,-1 0 0,1 0 0,0 0 0,0 0 1,0 0-1,0 0 0,0 0 0,-1 0 0,-1 1 1,-5 1 44,0 1 1,1 0 0,-1 0 0,0 1-1,1 0 1,0 0 0,-12 10 0,3-1-78,-29 29 0,28-18-26,16-24 38,19 18 34,-6-1-134,-7-11 39,0 1 0,0-1 0,0 0-1,1 0 1,7 6 0,-11-11-3,-1 0-1,1 0 1,-1 0-1,1 0 1,0 0-1,0 0 1,-1-1-1,1 1 1,0-1-1,0 1 1,0-1-1,0 0 1,0 0-1,0 0 1,0 0-1,0 0 1,-1 0-1,1 0 1,0-1-1,0 1 1,0-1-1,0 1 1,0-1-1,-1 0 1,1 1-1,0-1 1,1-1-1,-2 1 1,4-2-181,1 0-1,-1-1 1,0 0 0,7-6 0,-12 9 112,1 0 0,0 0 0,0 0 1,0 0-1,-1 0 0,1 0 0,0 0 0,-1 0 1,1 0-1,-1 0 0,1 0 0,-1 0 0,0 0 1,1 0-1,-1 0 0,0-1 0,0 1 0,0 0 1,0 0-1,0 0 0,0 0 0,0-1 0,0 1 1,0 0-1,-1 0 0,1 0 0,-1 0 0,1 0 1,0-1-1,-1 1 0,-1-1 0,-1-4 558,0 1 1,0-1-1,0 0 0,1 0 1,-1 0-1,-1-9 0,4 13 102,10 56-122,-7-39-780,-3-11 172,1-1 1,0 1-1,-1 0 1,1 0-1,0 0 0,1-1 1,-1 1-1,1 0 1,0-1-1,3 6 1,-4-9 103,0 0 1,0 0 0,-1 0-1,1 0 1,0 0-1,0 0 1,-1 0 0,1 0-1,0-1 1,0 1 0,-1 0-1,1 0 1,0-1-1,-1 1 1,1-1 0,0 1-1,-1-1 1,1 1-1,-1-1 1,1 1 0,-1-1-1,1 1 1,-1-1 0,1 0-1,-1 1 1,0-1-1,1 0 1,-1 0 0,2-1-41,6-9-205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1.963"/>
    </inkml:context>
    <inkml:brush xml:id="br0">
      <inkml:brushProperty name="width" value="0.05" units="cm"/>
      <inkml:brushProperty name="height" value="0.05" units="cm"/>
    </inkml:brush>
  </inkml:definitions>
  <inkml:trace contextRef="#ctx0" brushRef="#br0">0 0 14755,'2'2'113,"-1"0"1,0 0-1,0 0 0,0 0 0,-1 0 0,1 0 0,-1 0 1,1 0-1,-1 1 0,1-1 0,-1 0 0,0 0 1,0 4-1,0 0 139,7 118 80,0 0-236,-7-123-85,0 1 1,0 0 0,1-1-1,-1 1 1,0-1 0,0 1-1,1 0 1,-1-1-1,1 1 1,0-1 0,-1 1-1,1-1 1,0 1 0,0-1-1,0 1 1,0-1 0,0 0-1,0 0 1,0 0 0,0 1-1,1-1 1,-1 0 0,0 0-1,1 0 1,-1-1-1,1 1 1,-1 0 0,1-1-1,-1 1 1,1 0 0,-1-1-1,1 0 1,0 1 0,-1-1-1,1 0 1,0 0 0,-1 0-1,1 0 1,-1 0-1,1 0 1,0-1 0,-1 1-1,1 0 1,2-2 0,6-1 45,0 0 1,0-1 0,12-7-1,-16 8-81,0-1-1,0 1 0,0 1 1,1-1-1,0 1 0,-1 0 1,1 0-1,0 1 0,0 0 1,0 0-1,7 1 0,-12 0-4,-1 1-1,1-1 0,-1 1 0,1-1 0,0 1 0,-1 0 1,1 0-1,-1 0 0,1 0 0,-1 0 0,0 0 0,1 0 0,-1 0 1,0 0-1,0 1 0,2 1 0,14 28-350,-7-10 217,-7-17 159,-1-1 1,1 1 0,-1-1-1,1 0 1,0 0 0,0 0-1,1 0 1,-1 0 0,1-1-1,-1 1 1,1-1 0,0 0-1,-1 0 1,1-1 0,0 1-1,1-1 1,5 2 0,-7-3-18,-1 0 1,1 0-1,0 0 1,-1 0 0,1 0-1,-1-1 1,1 1 0,-1-1-1,1 0 1,-1 0 0,1 0-1,-1 0 1,1 0-1,-1 0 1,0 0 0,0-1-1,0 1 1,0-1 0,0 0-1,0 0 1,0 0 0,0 0-1,-1 0 1,1 0 0,-1 0-1,0 0 1,1 0-1,-1-1 1,1-4 0,2 1-348,-1 1 0,1-1 0,0 1 0,0-1 0,0 1 0,1 1 1,0-1-1,0 0 0,8-4 0,8-9 179,7-9-250</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2.366"/>
    </inkml:context>
    <inkml:brush xml:id="br0">
      <inkml:brushProperty name="width" value="0.05" units="cm"/>
      <inkml:brushProperty name="height" value="0.05" units="cm"/>
    </inkml:brush>
  </inkml:definitions>
  <inkml:trace contextRef="#ctx0" brushRef="#br0">174 0 11843,'-7'18'386,"1"1"0,2 0 0,0-1 1,0 1-1,2 1 0,0 19 1,2-29-359,1 1 1,0-1 0,1 1 0,0-1 0,0 0-1,1 0 1,1 0 0,0 0 0,0 0-1,1-1 1,0 1 0,9 12 0,-5-11-355,1-1 1,18 17-1,-4-5-518,-46-26 491,-3-8 931,1-1 0,0-1-1,0-2 1,1 0 0,1-1 0,1-1 0,1-1 0,-29-34 0,41 38 106,8 14-653,0 1-1,0-1 1,0 1 0,0 0-1,0-1 1,0 1-1,0-1 1,0 1 0,0 0-1,0-1 1,0 1-1,0-1 1,0 1 0,0 0-1,0-1 1,0 1-1,1-1 1,-1 1 0,0 0-1,0-1 1,1 1-1,-1 0 1,0-1 0,2 0 18,0 0 1,0 0-1,0 1 1,0-1-1,1 0 0,-1 1 1,0-1-1,0 1 1,0 0-1,0 0 1,5 0-1,1 0-72,23 0-154,0-2-1,1-1 1,54-12 0,-24-6-71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3.535"/>
    </inkml:context>
    <inkml:brush xml:id="br0">
      <inkml:brushProperty name="width" value="0.05" units="cm"/>
      <inkml:brushProperty name="height" value="0.05" units="cm"/>
    </inkml:brush>
  </inkml:definitions>
  <inkml:trace contextRef="#ctx0" brushRef="#br0">1 409 12379,'16'-7'1114,"-1"-1"0,1 0 0,-1-1 0,24-20 1,65-58-281,-28 18-208,92-109 0,-156 165-647,-9 12-17,-11 23-46,5-16 73,-57 154-391,52-130 254,1 0 0,1 0 0,-3 50 0,8-76 191,1 26 227,0-28-266,1-1-1,-1 0 1,0 1-1,0-1 1,0 0-1,1 1 1,-1-1 0,1 1-1,-1-1 1,1 0-1,-1 0 1,1 1-1,0-1 1,0 0-1,0 0 1,1 2-1,10-1-4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3.938"/>
    </inkml:context>
    <inkml:brush xml:id="br0">
      <inkml:brushProperty name="width" value="0.05" units="cm"/>
      <inkml:brushProperty name="height" value="0.05" units="cm"/>
    </inkml:brush>
  </inkml:definitions>
  <inkml:trace contextRef="#ctx0" brushRef="#br0">129 40 15027,'1'-1'124,"0"-1"0,-1 0-1,0 0 1,0 1 0,1-1 0,-1 0-1,0 0 1,0 1 0,0-1 0,-1 0-1,1 0 1,0 0 0,-1-1 0,0 2-62,1 0 1,-1 0 0,1 0-1,-1 1 1,1-1-1,-1 0 1,0 0 0,1 1-1,-1-1 1,0 0 0,1 1-1,-1-1 1,0 1-1,0-1 1,1 1 0,-1-1-1,0 1 1,-2-1 0,1 1 26,-1 0 0,1-1 0,-1 1 0,1 0 0,-1 0 1,1 1-1,-1-1 0,1 1 0,-1-1 0,1 1 1,-1 0-1,1-1 0,-1 1 0,1 1 0,0-1 0,0 0 1,-3 3-1,-3 1 20,1 1 0,0 1 0,0 0 0,0 0 1,-7 11-1,12-16-104,0 1 0,0 0 0,0-1 0,0 1 0,1 0 0,0 0 0,-1 0 0,1 0 0,0 0 0,0 0 0,1 1 0,-1-1 1,1 0-1,-1 0 0,1 1 0,0-1 0,0 0 0,1 0 0,0 5 0,0-6-4,0 0-1,1 0 1,-1 0 0,0-1 0,1 1-1,0 0 1,-1-1 0,1 1 0,0-1-1,0 1 1,0-1 0,0 0-1,0 0 1,0 0 0,0 0 0,0 0-1,0 0 1,0 0 0,1-1-1,-1 1 1,0-1 0,1 0 0,-1 0-1,0 0 1,1 0 0,2 0-1,7-1 0,-1 0-1,0 0 0,0-1 0,13-4 0,-7 1-1,0 0 0,-1-2 1,0 0-1,0-1 0,0 0 0,-1-1 1,0-1-1,-1 0 0,0-1 1,14-15-1,-27 25-7,-1 1-1,1 0 1,-1-1-1,1 1 1,-1 0-1,1-1 1,-1 1-1,1-1 1,-1 1-1,1-1 1,-1 0-1,0 1 1,1-1-1,-1 1 1,0-1-1,1 0 1,-1 1-1,0-1 1,0 1-1,0-1 1,0 0-1,0 1 1,0-1-1,0 0 1,0 1-1,0-1 1,0-1-1,-1 3-7,1-1-1,-1 0 0,0 1 1,0-1-1,0 1 1,0-1-1,1 1 1,-1-1-1,0 1 1,1 0-1,-1-1 1,0 1-1,1 0 1,-1 0-1,1-1 1,-1 1-1,1 0 1,-1 1-1,-1 2-44,0 0 0,0 0 1,0 0-1,1 0 0,-1 0 0,1 1 0,0-1 0,0 0 0,1 1 1,-1-1-1,1 0 0,0 1 0,0-1 0,2 7 0,-2-8 51,1 0 0,0 0 0,0 0 0,1 0 0,-1 0-1,1 0 1,-1 0 0,1-1 0,0 1 0,0-1 0,0 1 0,0-1 0,0 0-1,1 0 1,-1 0 0,1 0 0,-1 0 0,1 0 0,0-1 0,3 2 0,25 9-108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2.978"/>
    </inkml:context>
    <inkml:brush xml:id="br0">
      <inkml:brushProperty name="width" value="0.05" units="cm"/>
      <inkml:brushProperty name="height" value="0.05" units="cm"/>
    </inkml:brush>
  </inkml:definitions>
  <inkml:trace contextRef="#ctx0" brushRef="#br0">263 4 18276,'15'-1'54,"-19"-1"-15,0 2-27,0-1 0,0 1 0,1 1 0,-1-1 0,0 1-1,1-1 1,-8 3 0,1 2-6,0 0 0,0 1 0,1 0 1,0 0-1,0 1 0,0 0 0,1 1 0,0 0 1,-11 14-1,-6 11-27,-27 47 0,43-64 10,0 0-1,2 0 1,-1 1-1,2 0 1,0 0-1,-6 35 1,11-44 3,0-1 0,1 1-1,0 0 1,0-1 0,1 1 0,0-1 0,0 1 0,4 10-1,-3-13 4,0 0-1,0 0 0,0-1 0,1 1 0,0-1 0,0 1 0,0-1 0,0 0 0,1 0 0,0-1 1,0 1-1,0-1 0,6 5 0,1-2 8,-1-1-1,1 0 1,0 0 0,1-1-1,-1-1 1,1 0 0,-1 0 0,1-1-1,0-1 1,18 1 0,-19-2 52,-1 0 1,0-1-1,0 0 1,1-1-1,-1 0 1,0 0-1,0-1 0,-1 0 1,1-1-1,-1 0 1,1 0-1,11-9 1,-18 11-1,0 0 0,-1-1 1,1 1-1,-1-1 0,1 0 1,-1 1-1,0-1 1,-1 0-1,1 0 0,0-1 1,-1 1-1,1 0 0,-1 0 1,1-4-1,-2 5-30,1 0 0,-1 0 0,0 0 0,0-1 0,0 1 0,0 0 0,0 0 0,0 0 0,-1 0 0,1 0 0,-1 0 0,1 0 1,-1 0-1,0 0 0,0 1 0,0-1 0,0 0 0,0 0 0,0 1 0,0-1 0,0 0 0,-1 1 0,1-1 0,-3-1 0,3 6-1026,3 10 459,-1-7 491,0-1 1,0 1-1,-1 0 1,0 11-1,-17 34 168,14-44-88,0 0 0,0 0 0,1 0-1,0 0 1,0 0 0,0 1 0,1-1-1,0 0 1,1 1 0,0-1 0,1 10-1,2-12-4,3-5 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3.379"/>
    </inkml:context>
    <inkml:brush xml:id="br0">
      <inkml:brushProperty name="width" value="0.05" units="cm"/>
      <inkml:brushProperty name="height" value="0.05" units="cm"/>
    </inkml:brush>
  </inkml:definitions>
  <inkml:trace contextRef="#ctx0" brushRef="#br0">76 1 16908,'2'0'1272,"-5"17"-1040,-3 3-112,-2 13 440,-1 1-192,0 8-200,-1-1-112,2 4-232,1-9-144,2-9-264,4-6-152,-1-9-1089,2-9 1457,-4 1-320,-2-10-232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3.705"/>
    </inkml:context>
    <inkml:brush xml:id="br0">
      <inkml:brushProperty name="width" value="0.05" units="cm"/>
      <inkml:brushProperty name="height" value="0.05" units="cm"/>
    </inkml:brush>
  </inkml:definitions>
  <inkml:trace contextRef="#ctx0" brushRef="#br0">1 81 12331,'2'-6'212,"1"0"1,0 0-1,1 1 1,-1-1-1,1 1 1,0 0-1,0 0 1,0 0-1,1 0 1,10-7-1,-12 9-118,1 2 1,0-1-1,0 0 1,0 1-1,0-1 0,0 1 1,0 0-1,0 1 0,0-1 1,0 1-1,1-1 0,-1 1 1,0 1-1,0-1 0,0 0 1,0 1-1,1 0 0,4 2 1,-1-1-10,0 1 1,0 1-1,0-1 0,0 1 1,-1 0-1,1 1 1,-1 0-1,0 0 1,-1 1-1,1 0 0,5 7 1,-9-10-76,0 1 1,0-1-1,0 1 1,-1 0-1,0 0 1,0 0-1,0 0 0,0 0 1,0 0-1,-1 0 1,0 1-1,0-1 1,0 1-1,-1-1 1,1 1-1,-1-1 1,0 1-1,0-1 1,-1 1-1,1-1 1,-1 1-1,-2 6 0,-1-1 0,-2 1 0,1-1 0,-1 0 0,-1 0 0,0-1 0,0 0 0,-1 0-1,0-1 1,-1 0 0,-9 8 0,-29 30 186,46-46-197,1 1 0,-1-1 0,0 1 0,1-1 0,-1 1 0,1 0 0,-1-1 0,1 1 0,-1 0 0,1 0 0,0-1 0,-1 1 0,1 0 0,0 0 0,0 0 0,-1 0 0,1-1 0,0 1 0,0 0 0,0 0 0,0 0 0,0 0 0,0-1 0,0 1 0,1 0 0,-1 0 0,0 0 0,0 0 0,1-1 0,-1 1 0,0 0 0,1 0 0,-1-1 0,1 1 0,-1 0 0,1 0 0,-1-1 0,1 1 0,-1-1 0,1 1 0,0-1 0,-1 1 0,1-1 0,0 1 0,-1-1 0,1 1 0,0-1 0,0 0 0,1 1 0,6 2-120,1 0 1,-1 0 0,18 3-1,-13-4 131,22 6-134,4 0-49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4.236"/>
    </inkml:context>
    <inkml:brush xml:id="br0">
      <inkml:brushProperty name="width" value="0.05" units="cm"/>
      <inkml:brushProperty name="height" value="0.05" units="cm"/>
    </inkml:brush>
  </inkml:definitions>
  <inkml:trace contextRef="#ctx0" brushRef="#br0">20 55 8834,'11'-7'570,"0"0"0,1 0 1,0 2-1,0-1 0,0 2 1,1-1-1,0 2 0,0 0 0,0 0 1,0 1-1,0 1 0,19 0 0,-30 1-496,-1 0 0,1 0-1,0 0 1,0 0-1,0 1 1,-1-1 0,1 1-1,0-1 1,0 1-1,-1-1 1,1 1-1,-1 0 1,1 0 0,0 0-1,-1 0 1,0 0-1,1 0 1,-1 1-1,0-1 1,1 0 0,-1 1-1,1 1 1,-1-2-34,-1 1 1,0-1-1,1 1 1,-1-1 0,0 1-1,0 0 1,0-1-1,0 1 1,-1-1-1,1 1 1,0-1-1,0 1 1,-1-1 0,1 1-1,-1-1 1,0 1-1,1-1 1,-1 0-1,0 1 1,0-1-1,0 0 1,0 0 0,0 1-1,0-1 1,0 0-1,-1 1 1,-10 8 37,0-1-1,0 0 1,0-1 0,-1 0 0,0-1 0,-1 0 0,0-2 0,-27 9 0,4-1-79,36-12-8,0-1-1,0 0 1,1 0-1,-1 1 1,0-1 0,0 1-1,0-1 1,0 1-1,0-1 1,1 1 0,-1-1-1,0 1 1,0 0 0,1-1-1,-1 1 1,0 0-1,1-1 1,-1 1 0,1 0-1,-1 0 1,1 1 0,0-2-4,0 1 0,0 0 1,0 0-1,0-1 0,0 1 1,1 0-1,-1-1 1,0 1-1,0-1 0,1 1 1,-1 0-1,1-1 0,-1 1 1,0-1-1,1 1 1,-1-1-1,1 1 0,-1-1 1,1 1-1,-1-1 0,2 1 1,5 3-115,0 0 0,1 0 0,12 4 0,-15-6 71,39 14-429,24 9-172,-62-22 568,1 0 1,0 1-1,-1 0 1,0 0-1,0 1 1,0 0-1,5 5 1,-9-9 75,-1 1 0,0-1 1,0 0-1,0 0 0,0 0 0,-1 0 0,1 1 1,0-1-1,0 0 0,-1 1 0,1-1 0,-1 1 1,1-1-1,-1 1 0,0-1 0,0 1 0,1-1 1,-1 1-1,0-1 0,0 1 0,0-1 0,-1 1 1,1-1-1,0 1 0,-1 2 0,-1-2 15,1 1-1,-1-1 1,0 1-1,0-1 1,0 0 0,0 0-1,0 1 1,0-1-1,-1-1 1,1 1-1,-1 0 1,-3 1-1,-6 3 115,0 0-1,-1-1 0,1 0 0,-26 4 0,27-6-18,-1-1 1,0 0 0,1-1-1,-1-1 1,0 0 0,0 0-1,0-1 1,-22-5 0,34 6-92,-1 0 1,0 0 0,0 0 0,1 0-1,-1-1 1,0 1 0,1 0 0,-1-1 0,0 1-1,1 0 1,-1-1 0,1 1 0,-1 0 0,0-1-1,1 1 1,-1-1 0,1 1 0,-1-1-1,1 1 1,0-1 0,-1 0 0,1 1 0,-1-1-1,1 0 1,0 1 0,0-1 0,-1 0-1,1 1 1,0-1 0,0 0 0,0 1 0,0-1-1,0-1 1,13-9 36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5.204"/>
    </inkml:context>
    <inkml:brush xml:id="br0">
      <inkml:brushProperty name="width" value="0.05" units="cm"/>
      <inkml:brushProperty name="height" value="0.05" units="cm"/>
    </inkml:brush>
  </inkml:definitions>
  <inkml:trace contextRef="#ctx0" brushRef="#br0">231 8 11698,'18'-8'1697,"-13"11"-508,-10 8 196,-231 385-952,223-374-580,60-109-2522,-18 40 2150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0.695"/>
    </inkml:context>
    <inkml:brush xml:id="br0">
      <inkml:brushProperty name="width" value="0.05" units="cm"/>
      <inkml:brushProperty name="height" value="0.05" units="cm"/>
    </inkml:brush>
  </inkml:definitions>
  <inkml:trace contextRef="#ctx0" brushRef="#br0">1 206 12179,'61'12'1399,"-32"-13"-1183,1 0 0,54-11 0,-37 5-23,91-10 203,1 7 0,245 12 0,-149 15-390,145 9 1,0-21-16,155-29-21,484-6-53,-735 35 55,270 1-29,-2-19-6,23-30 23,-523 39 37,293-32-11,24-1-1,-176 19 12,-36 3-7,192 5 0,-74 30-2805,-261-17 2314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5.576"/>
    </inkml:context>
    <inkml:brush xml:id="br0">
      <inkml:brushProperty name="width" value="0.05" units="cm"/>
      <inkml:brushProperty name="height" value="0.05" units="cm"/>
    </inkml:brush>
  </inkml:definitions>
  <inkml:trace contextRef="#ctx0" brushRef="#br0">163 9 11034,'6'-3'528,"6"-2"673,-9 7-398,-7 6 335,-1 3-991,0 1 0,0 0 0,1 1 0,1-1 0,0 1 0,1 0 0,0-1 0,0 24 0,2-10-145,1 1-1,2 0 0,6 32 1,27 91-646,-35-147 612,0 3-19,-6-6-93,-4-7-31</inkml:trace>
  <inkml:trace contextRef="#ctx0" brushRef="#br0" timeOffset="1">13 217 12507,'-10'-11'1496,"7"3"-872,3 3-272,11 2 1441,7-1-1073,7 1-352,7 0-280,14-3-48,7-4-32,6 0-24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5.990"/>
    </inkml:context>
    <inkml:brush xml:id="br0">
      <inkml:brushProperty name="width" value="0.05" units="cm"/>
      <inkml:brushProperty name="height" value="0.05" units="cm"/>
    </inkml:brush>
  </inkml:definitions>
  <inkml:trace contextRef="#ctx0" brushRef="#br0">1 5 14307,'0'-4'1120,"10"5"-776,7 2-120,9-1 649,5 0-377,8 3-184,2-2-104,7-1-384,-2 1 232,-6 2-24,-6-1-32,-12 2-128</inkml:trace>
  <inkml:trace contextRef="#ctx0" brushRef="#br0" timeOffset="1">19 128 13467,'20'2'1232,"12"-2"-800,5-3-192,10-1 376,5-2-288,2 0-1272,1 2 1104,-5 2-288,-3 2-168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6.457"/>
    </inkml:context>
    <inkml:brush xml:id="br0">
      <inkml:brushProperty name="width" value="0.05" units="cm"/>
      <inkml:brushProperty name="height" value="0.05" units="cm"/>
    </inkml:brush>
  </inkml:definitions>
  <inkml:trace contextRef="#ctx0" brushRef="#br0">367 55 17828,'0'-3'42,"-1"1"0,0-1 0,0 0 0,0 1 0,0-1 0,0 0 0,0 1 1,0-1-1,-1 1 0,0 0 0,1 0 0,-1-1 0,0 1 0,0 0 0,0 0 0,0 1 0,0-1 0,-1 0 1,1 1-1,0-1 0,-1 1 0,1 0 0,-1 0 0,0 0 0,1 0 0,-1 0 0,0 1 0,1-1 0,-1 1 1,0-1-1,0 1 0,0 0 0,1 0 0,-1 1 0,0-1 0,0 0 0,1 1 0,-1 0 0,0 0 0,-2 1 1,-4 1-15,-1 1 0,1 0 1,1 1-1,-1 0 0,1 1 1,0 0-1,0 0 0,-13 13 1,0 4-59,-28 37 1,28-31 10,1 1 0,-16 34 1,29-50 12,1-1 0,0 1 0,1 0 0,1 1 0,0-1 1,1 1-1,-2 24 0,5-36 2,0 1-1,0 0 1,0 0-1,0-1 1,1 1 0,-1 0-1,1 0 1,0-1 0,0 1-1,1-1 1,-1 1 0,1-1-1,0 0 1,0 1 0,0-1-1,0 0 1,0 0 0,4 3-1,-2-3-13,0 0 1,0 0-1,0 0 0,0-1 0,0 0 0,1 0 1,-1 0-1,1-1 0,0 1 0,-1-1 0,1 0 0,8 0 1,-1 0-22,0-1 1,0 0 0,0-1-1,0 0 1,0-1-1,0-1 1,-1 0 0,1 0-1,-1-1 1,18-9 0,-23 10 77,0 0 0,0-1 1,-1 1-1,1-2 1,-1 1-1,0 0 0,0-1 1,-1 0-1,1 0 1,-1 0-1,0-1 0,0 0 1,-1 1-1,4-8 1,-7 12-22,0 1 1,1-1 0,-1 0 0,0 1-1,0-1 1,0 0 0,1 1 0,-1-1-1,0 0 1,0 1 0,0-1 0,0 0-1,0 0 1,0 1 0,0-1 0,0 0-1,0 1 1,-1-1 0,1 0 0,0 0-1,0 1 1,-1-1 0,1 0 0,0 1-1,-1-1 1,1 1 0,-1-1 0,1 0-1,-1 1 1,1-1 0,-1 1 0,1-1-1,-1 1 1,1 0 0,-1-1 0,0 1-1,1 0 1,-1-1 0,0 1 0,1 0-1,-1-1 1,0 1 0,1 0 0,-1 0-1,0 0 1,1 0 0,-1 0 0,0 0 0,0 0-1,1 0 1,-1 0 0,0 0 0,1 0-1,-1 0 1,0 1 0,0-1 0,1 0-1,-1 0 1,0 1 0,0 0 0,-1-1 0,1 1 0,0 0 0,-1-1 1,1 1-1,0 0 0,0-1 0,-1 1 1,1 0-1,0 0 0,0 0 0,0 0 1,0 0-1,-1 2 0,2-2-23,-1-1 0,1 1 0,0-1 0,0 1 1,-1 0-1,1-1 0,0 1 0,0 0 0,0-1 0,0 1 0,0 0 0,0-1 0,0 1 0,0 0 0,0-1 0,0 1 1,0-1-1,0 1 0,1 0 0,-1-1 0,0 1 0,0-1 0,1 1 0,-1 0 0,0-1 0,1 1 0,-1-1 0,0 1 1,1-1-1,-1 1 0,1 0 0,2 1-41,0 0 0,0 0-1,1 0 1,-1-1 0,0 1 0,1-1 0,-1 0 0,1 0 0,-1 0 0,1 0 0,5 0 0,45 3-875,-47-4 718,3 0-107,22 1-795,-31-1 1055,-1 0 0,1 0 1,-1 1-1,1-1 0,-1 0 0,1 0 0,-1 0 0,1 1 1,-1-1-1,1 0 0,-1 0 0,1 1 0,-1-1 1,0 0-1,1 1 0,-1-1 0,1 1 0,-1-1 0,0 0 1,1 1-1,-1-1 0,0 1 0,0-1 0,1 1 1,-1-1-1,0 1 0,0-1 0,0 1 0,0-1 0,0 1 1,0-1-1,0 1 0,0-1 0,0 1 0,0 0 1,0-1-1,0 1 0,0-1 0,0 1 0,0-1 0,0 1 1,0-1-1,-1 1 0,1-1 0,0 1 0,0-1 1,-1 0-1,0 2 0,-16 26-890,7-12 551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6.874"/>
    </inkml:context>
    <inkml:brush xml:id="br0">
      <inkml:brushProperty name="width" value="0.05" units="cm"/>
      <inkml:brushProperty name="height" value="0.05" units="cm"/>
    </inkml:brush>
  </inkml:definitions>
  <inkml:trace contextRef="#ctx0" brushRef="#br0">48 1 14715,'-15'40'1056,"4"1"-848,0 1-96,5 5 176,1-2-39,5-7-41,5-2-104,-1-9-280,2-4-104,-3-5-385,0-5-919,-5-8 1288,-1-3-232,0-5-184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7.245"/>
    </inkml:context>
    <inkml:brush xml:id="br0">
      <inkml:brushProperty name="width" value="0.05" units="cm"/>
      <inkml:brushProperty name="height" value="0.05" units="cm"/>
    </inkml:brush>
  </inkml:definitions>
  <inkml:trace contextRef="#ctx0" brushRef="#br0">0 43 11162,'2'-3'151,"-1"0"-1,1 0 1,0 1-1,0-1 1,0 0-1,1 1 1,-1 0-1,1-1 1,-1 1-1,1 0 1,0 0-1,0 0 1,0 1-1,0-1 1,0 1-1,0 0 0,0-1 1,0 1-1,1 1 1,-1-1-1,0 0 1,1 1-1,-1 0 1,0 0-1,1 0 1,-1 0-1,0 0 1,1 1-1,5 1 1,5 2 40,-1 0 0,0 2 0,0-1 0,0 2 0,-1 0 0,0 0 1,0 1-1,14 13 0,-16-13-165,-1 0 0,0 1 1,0 1-1,-1 0 0,0 0 1,-1 0-1,0 1 0,-1 0 0,8 17 1,-13-24-21,1 0 0,-1 0 0,0 0 1,-1 0-1,1 0 0,-1 0 0,1 0 0,-1 0 1,0 0-1,-1 0 0,1 0 0,-1 0 0,0 0 1,1 0-1,-2 0 0,1 0 0,0-1 1,-1 1-1,0 0 0,-4 5 0,-2 2 99,-1 0-1,-1-1 1,0-1 0,-19 16-1,19-17 56,0-1-1,1 2 0,0-1 1,1 1-1,-15 19 0,23-27-155,-1 0 0,1 0-1,-1 0 1,1 0 0,0 0-1,-1 0 1,1 0 0,0-1-1,0 1 1,-1 0-1,1 0 1,0 0 0,0 0-1,0 0 1,0 0 0,0 0-1,1 0 1,-1 0 0,0 0-1,0 0 1,1 0-1,-1 0 1,0 0 0,1 0-1,-1 0 1,1 0 0,-1 0-1,1-1 1,0 1 0,-1 0-1,1 0 1,0-1-1,0 1 1,-1 0 0,1-1-1,0 1 1,1 0 0,4 2-23,-1 0 1,1 0 0,0-1 0,11 3 0,-13-3 37,23 5-79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7.775"/>
    </inkml:context>
    <inkml:brush xml:id="br0">
      <inkml:brushProperty name="width" value="0.05" units="cm"/>
      <inkml:brushProperty name="height" value="0.05" units="cm"/>
    </inkml:brush>
  </inkml:definitions>
  <inkml:trace contextRef="#ctx0" brushRef="#br0">169 7 14899,'8'-6'1934,"-11"5"-821,-16 8-212,0 8-684,0 0 0,-33 34 0,44-40-270,1-1 0,0 2 1,0-1-1,1 1 0,0 0 0,1 1 0,0-1 1,-4 14-1,8-22 24,0 0 1,0 1 0,1-1-1,0 1 1,-1-1-1,1 0 1,0 1 0,0-1-1,0 1 1,0-1-1,1 1 1,-1-1 0,1 1-1,-1-1 1,1 0-1,0 1 1,0-1 0,0 0-1,0 0 1,0 0-1,1 0 1,-1 0 0,1 0-1,-1 0 1,1 0-1,0 0 1,0-1 0,-1 1-1,5 2 1,4 1-90,0 1 1,1-2-1,-1 1 0,1-2 1,14 4-1,-2 0-53,6 2 1,-5-2 8,35 15 1,-53-19 146,0 0-1,0 0 1,0 1 0,0 0-1,-1 0 1,1 0 0,-1 1 0,0 0-1,-1 0 1,6 7 0,-8-10 28,-1 0 0,0-1 0,0 1 0,0 0 0,0 0 0,0 0 1,0 0-1,0 0 0,-1 0 0,1 0 0,-1 1 0,1-1 0,-1 0 0,0 0 0,0 0 0,0 0 0,0 1 0,0-1 1,-1 0-1,1 0 0,-1 0 0,-1 4 0,1-3 39,-1 0-1,-1 0 1,1 0 0,0 0 0,-1 0 0,1-1-1,-1 1 1,0-1 0,0 0 0,0 0-1,0 0 1,-5 3 0,-4 0 177,0 0-1,0-1 1,0 0 0,-1-1 0,1 0-1,-25 2 1,30-5-231,1 1 1,-1-1-1,0-1 0,1 1 0,-1-1 0,0 0 1,1-1-1,-12-3 0,12 0 6,7 1-84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8.175"/>
    </inkml:context>
    <inkml:brush xml:id="br0">
      <inkml:brushProperty name="width" value="0.05" units="cm"/>
      <inkml:brushProperty name="height" value="0.05" units="cm"/>
    </inkml:brush>
  </inkml:definitions>
  <inkml:trace contextRef="#ctx0" brushRef="#br0">0 0 16500,'0'4'1312,"2"11"-1168,1 3-64,1 5 424,-1 6-664,0 4-216,1 0 312,-1 0-24,-2-7-88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8.596"/>
    </inkml:context>
    <inkml:brush xml:id="br0">
      <inkml:brushProperty name="width" value="0.05" units="cm"/>
      <inkml:brushProperty name="height" value="0.05" units="cm"/>
    </inkml:brush>
  </inkml:definitions>
  <inkml:trace contextRef="#ctx0" brushRef="#br0">1 23 13995,'17'-6'387,"2"2"0,-1 0 0,0 0 0,1 2-1,0 0 1,-1 1 0,1 1 0,0 1 0,34 6 0,-49-7-356,-1 1 0,0 0 0,0 0 0,0 0 0,0 1-1,0-1 1,0 1 0,0-1 0,0 1 0,0 0 0,-1 0 0,1 0 0,-1 0 0,3 4 0,-4-5-30,0 1 1,0 0-1,0-1 1,-1 1-1,1 0 1,-1-1-1,1 1 1,-1 0-1,0 0 1,0-1-1,0 1 1,0 0-1,0 0 1,0 0-1,0-1 1,0 1-1,-1 0 1,1 0-1,-1-1 0,1 1 1,-1 0-1,0-1 1,1 1-1,-1 0 1,0-1-1,0 1 1,-3 2-1,-3 4 42,0 0 1,-1 0-1,0 0 0,0-1 0,-1 0 1,-13 8-1,-18 15 376,91-21-975,-43-8 468,55 11-653,-57-10 676,-1-1-1,0 1 1,0 0 0,0 0 0,0 1-1,0 0 1,-1-1 0,1 2-1,5 4 1,-8-7 55,-1 0 1,0 0-1,0 1 1,0-1-1,0 0 0,-1 1 1,1-1-1,0 1 1,0-1-1,-1 1 1,1-1-1,-1 1 0,0-1 1,1 1-1,-1 0 1,0-1-1,0 1 0,0-1 1,0 1-1,0 0 1,0-1-1,0 1 0,-1-1 1,1 1-1,-1-1 1,1 1-1,-1 0 0,1-1 1,-1 0-1,0 1 1,0-1-1,0 1 1,0-1-1,0 0 0,0 0 1,0 0-1,0 1 1,0-1-1,-2 1 0,-5 5 42,-1 0 0,1-1-1,-1 0 1,-13 7 0,1-2 144,0-2-1,0 0 1,-25 7 0,35-13-109,1 0-1,-1-1 1,1 0 0,-1-1-1,0 0 1,1 0-1,-1-2 1,-19-1 0,28 1-54,0 1 0,0-1 0,0 1 0,1-1 0,-1 0 0,0 1 0,0-1 0,1 0 0,-1 0 0,0 0 0,1 0 0,-1-1 0,1 1 0,-1 0 0,1-1 0,0 1 0,0-1 0,-1 1 0,1-1 0,0 0 0,0 1 0,1-1 0,-1 0 1,0 0-1,1 0 0,-2-2 0,3 0 4,-1 1 0,0-1 1,1 1-1,0 0 0,-1-1 1,3-4-1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8.971"/>
    </inkml:context>
    <inkml:brush xml:id="br0">
      <inkml:brushProperty name="width" value="0.05" units="cm"/>
      <inkml:brushProperty name="height" value="0.05" units="cm"/>
    </inkml:brush>
  </inkml:definitions>
  <inkml:trace contextRef="#ctx0" brushRef="#br0">3 0 17340,'-3'1'1208,"23"-1"-992,8 0-104,15 0 240,4 3-168,9-1-328,5 1-208,3 0 320,-11 1-80,-20 3-96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09.361"/>
    </inkml:context>
    <inkml:brush xml:id="br0">
      <inkml:brushProperty name="width" value="0.05" units="cm"/>
      <inkml:brushProperty name="height" value="0.05" units="cm"/>
    </inkml:brush>
  </inkml:definitions>
  <inkml:trace contextRef="#ctx0" brushRef="#br0">1 23 14731,'18'0'1689,"21"0"-1169,15-4-216,7 0 1040,10-1-1176,2 1-288,1 1 248,-4 0-80,-14 3-224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08.768"/>
    </inkml:context>
    <inkml:brush xml:id="br0">
      <inkml:brushProperty name="width" value="0.05" units="cm"/>
      <inkml:brushProperty name="height" value="0.05" units="cm"/>
      <inkml:brushProperty name="color" value="#E71224"/>
    </inkml:brush>
  </inkml:definitions>
  <inkml:trace contextRef="#ctx0" brushRef="#br0">1 1 24575,'3'2'0,"0"1"0,1 0 0,-1-1 0,1 0 0,0 0 0,0 0 0,0 0 0,-1 0 0,2-1 0,4 2 0,4 0 0,66 20 0,148 21 0,-147-31 0,1178 131 0,-1224-141 0,0-2 0,0-1 0,65-9 0,27-12 0,22-4 0,28-3 0,-127 22 0,18 1 0,111 4 0,-84 3 0,-11-2 0,118-14 0,-110 5 0,158 6 0,-143 5 0,1473-2 0,-1189 32 0,-129-5 0,-61-18 0,134 12 0,93 18 0,34 4 0,-262-11 0,-50-7 0,25 9 0,-21-2 0,365 51-1365,-382-62-5461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1.117"/>
    </inkml:context>
    <inkml:brush xml:id="br0">
      <inkml:brushProperty name="width" value="0.05" units="cm"/>
      <inkml:brushProperty name="height" value="0.05" units="cm"/>
    </inkml:brush>
  </inkml:definitions>
  <inkml:trace contextRef="#ctx0" brushRef="#br0">80 33 14267,'48'-13'1303,"-31"8"-1296,28-7 9,-42 11-15,0 0-1,0 1 0,0 0 1,0 0-1,0 0 0,0 0 0,0 0 1,0 1-1,0-1 0,0 1 0,6 2 1,-7-2 1,-1 0 0,1 0 0,-1 0 0,0 0 0,1 1 0,-1-1 0,0 0 0,1 1 0,-1 0 0,0-1 0,0 1 0,-1-1 0,1 1 0,0 0 0,0 0 0,-1 0 0,1-1 0,0 4 0,3 39 61,-4-41-59,0 42 118,-3 0-1,-12 68 0,-29 91 233,41-195-301,-40 148-12,35-134 185,-1-1-1,-1 1 1,-1-2 0,-20 33-1,28-51-182,1 0-1,0 1 1,-1-1-1,0-1 0,0 1 1,-4 3-1,6-5-33,0-1-1,0 1 0,0 0 1,-1-1-1,1 1 1,0-1-1,0 0 1,-1 1-1,1-1 0,0 0 1,-1 0-1,1 0 1,0 0-1,-1 0 0,1 0 1,0 0-1,-1-1 1,1 1-1,0 0 0,-3-2 1,-23-13 199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0.105"/>
    </inkml:context>
    <inkml:brush xml:id="br0">
      <inkml:brushProperty name="width" value="0.05" units="cm"/>
      <inkml:brushProperty name="height" value="0.05" units="cm"/>
    </inkml:brush>
  </inkml:definitions>
  <inkml:trace contextRef="#ctx0" brushRef="#br0">2 34 14747,'0'-1'70,"0"0"-1,-1 0 0,1 0 1,0 0-1,0 0 1,0 0-1,0 0 1,0 0-1,0 0 1,0 0-1,0 0 1,0 0-1,0 0 0,1 0 1,-1 0-1,0 0 1,1 0-1,-1 1 1,0-1-1,1 0 1,-1 0-1,1 0 0,0 0 1,-1 1-1,1-1 1,0 0-1,-1 0 1,1 1-1,0-1 1,0 1-1,-1-1 0,1 0 1,0 1-1,0 0 1,0-1-1,0 1 1,0 0-1,0-1 1,0 1-1,0 0 0,0 0 1,2 0-1,5-1 130,0 0-1,0 1 1,0 0-1,10 1 1,-12 0-88,21 2 84,1 1 0,-1 1 0,47 16 0,-58-15-191,1 1 1,-1 0-1,-1 1 0,0 1 0,0 0 0,0 1 1,13 12-1,-24-18-18,0 0 1,0 0 0,0 1-1,0 0 1,-1 0-1,0 0 1,0 0 0,0 0-1,-1 1 1,1-1 0,-1 1-1,-1-1 1,1 1-1,0 7 1,-1-5-11,0 1 0,-1 0 0,-1 0 0,0-1 0,0 1 0,0 0 0,-1-1 0,-5 15 1,-2-1 16,-1-1 0,-1 0 0,-1 0 0,0-1 0,-2-1 1,-18 21-1,-207 208 382,226-238 482,8-10-394,5-9-319,5-4 35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1.072"/>
    </inkml:context>
    <inkml:brush xml:id="br0">
      <inkml:brushProperty name="width" value="0.05" units="cm"/>
      <inkml:brushProperty name="height" value="0.05" units="cm"/>
    </inkml:brush>
  </inkml:definitions>
  <inkml:trace contextRef="#ctx0" brushRef="#br0">0 1 15707,'5'1'1209,"-1"3"-953,3 2-112,5 8 368,3 5-136,7 7-160,5 3-48,5 4-96,1-1-24,4-1-80,0-4-104,0-7-248,-2-9-192,-1-9 464,-1-9-112,0-15-64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1.473"/>
    </inkml:context>
    <inkml:brush xml:id="br0">
      <inkml:brushProperty name="width" value="0.05" units="cm"/>
      <inkml:brushProperty name="height" value="0.05" units="cm"/>
    </inkml:brush>
  </inkml:definitions>
  <inkml:trace contextRef="#ctx0" brushRef="#br0">289 1 12619,'-6'3'1352,"-5"12"-816,-5 7-224,-4 12 1385,-3 5-1073,-4 11-360,-3 3-40,0 4-88,-1 2-16,6-7-120,0-6-88,5-12-232,3-5-40,10-15 280,7-1-96,11-9-40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2.464"/>
    </inkml:context>
    <inkml:brush xml:id="br0">
      <inkml:brushProperty name="width" value="0.05" units="cm"/>
      <inkml:brushProperty name="height" value="0.05" units="cm"/>
    </inkml:brush>
  </inkml:definitions>
  <inkml:trace contextRef="#ctx0" brushRef="#br0">1 63 13651,'3'1'138,"0"1"0,0-1 0,0-1 0,0 1 0,0 0 0,0-1 0,0 1 0,0-1 0,0 0 1,0 0-1,1-1 0,4 0 0,6 0 133,308-32 2890,-210 18-3107,207-3 1,-302 18-690,0 1 0,0 1 0,0 1 0,0 0 0,-1 2 0,1-1 0,24 12 0,-37-14-381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3.190"/>
    </inkml:context>
    <inkml:brush xml:id="br0">
      <inkml:brushProperty name="width" value="0.05" units="cm"/>
      <inkml:brushProperty name="height" value="0.05" units="cm"/>
    </inkml:brush>
  </inkml:definitions>
  <inkml:trace contextRef="#ctx0" brushRef="#br0">437 27 13011,'4'-4'497,"14"-12"381,-17 15-835,-1 1-1,1-1 1,-1 1-1,1-1 1,0 1-1,-1-1 1,1 1-1,0-1 1,0 1-1,-1 0 1,1-1-1,0 1 1,0 0-1,-1 0 1,1 0 0,0-1-1,0 1 1,0 0-1,1 0 1,-2 1 14,0 0 0,1 0 1,-1 0-1,0 1 1,0-1-1,0 0 1,0 0-1,0 0 1,0 0-1,0 0 0,0 0 1,0 0-1,-1 0 1,1 0-1,0 0 1,-1 0-1,1 0 1,0 0-1,-1 0 0,0 0 1,1-1-1,-2 2 1,1 2 106,-12 20 79,0 0-1,-2 0 1,-1-2-1,-19 23 0,-80 77 24,49-63-323,-71 51 1,135-109 40,-2 2-97,0 0 1,0 0-1,0-1 0,-9 5 0,12-7 100,0 0 0,1 0 0,-1 0 0,0 1 0,0-1 0,1 0 0,-1 0 0,0 0 0,1 0 0,-1 0 0,0 0 0,0 0 0,1 0 0,-1 0 1,0-1-1,1 1 0,-1 0 0,0 0 0,1-1 0,-1 1 0,0 0 0,1-1 0,-1 1 0,1-1 0,-1 1 0,0-1 0,1 1 0,-1-1 0,1 1 0,0-1 0,-1 1 0,1-1 0,-1 1 0,1-1 0,0 0 0,-1 1 0,1-1 0,0 0 1,0 1-1,-1-2 0,-2-17-239</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23.561"/>
    </inkml:context>
    <inkml:brush xml:id="br0">
      <inkml:brushProperty name="width" value="0.05" units="cm"/>
      <inkml:brushProperty name="height" value="0.05" units="cm"/>
    </inkml:brush>
  </inkml:definitions>
  <inkml:trace contextRef="#ctx0" brushRef="#br0">0 10 12603,'6'-10'1264,"3"15"-848,2 5-168,3 8 1264,5 5-967,10 4-305,2 2-64,11 4-48,1 0 16,3-4-40,-3-1-128,-3-2 56,-1-4-16,-11-4-16</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6.856"/>
    </inkml:context>
    <inkml:brush xml:id="br0">
      <inkml:brushProperty name="width" value="0.05" units="cm"/>
      <inkml:brushProperty name="height" value="0.05" units="cm"/>
    </inkml:brush>
  </inkml:definitions>
  <inkml:trace contextRef="#ctx0" brushRef="#br0">16 0 12155,'-6'47'891,"2"-12"-302,-1 42 0,5-68-520,0 0-1,1 1 1,0-1 0,0 0-1,1 0 1,1 0 0,-1 0 0,1 0-1,7 12 1,-8-18-39,0 1-1,0-1 1,0 1-1,1-1 1,-1 0-1,1 0 0,0 0 1,0 0-1,0-1 1,1 1-1,-1-1 1,0 0-1,1 0 1,0 0-1,-1 0 1,8 1-1,-6-1 2,1-1 0,0-1 0,0 1 1,0-1-1,-1 0 0,1 0 0,0-1 0,0 1 0,-1-1 0,10-3 0,0-1 47,-1-1 0,1-1-1,-1 0 1,-1 0 0,1-2-1,-2 1 1,22-19-1,-24 18 26,0 0-1,0-1 0,-1 0 0,0-1 0,-1 1 0,0-2 0,-1 1 0,0-1 0,9-22 0,-14 21 141,-6 14 81,-9 21-32,7-9-280,1 1 1,1 0 0,0 0 0,1 0-1,1 1 1,0-1 0,1 1 0,1 23-1,0-36-2,0 0-1,1 0 1,0 0 0,-1 0-1,1 0 1,0 0 0,0 0-1,0 0 1,0 0-1,0-1 1,1 1 0,-1 0-1,0-1 1,1 1 0,0-1-1,-1 1 1,1-1-1,0 0 1,-1 0 0,3 2-1,1-1 14,0 0-1,0 0 1,0-1 0,0 1-1,1-1 1,-1 0-1,6 0 1,21 0 37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7.277"/>
    </inkml:context>
    <inkml:brush xml:id="br0">
      <inkml:brushProperty name="width" value="0.05" units="cm"/>
      <inkml:brushProperty name="height" value="0.05" units="cm"/>
    </inkml:brush>
  </inkml:definitions>
  <inkml:trace contextRef="#ctx0" brushRef="#br0">2 0 13747,'0'14'1160,"-1"2"-1064,1-3-176,1-2-1152,2-2 1120,-1-2-192,-4-2-200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7.633"/>
    </inkml:context>
    <inkml:brush xml:id="br0">
      <inkml:brushProperty name="width" value="0.05" units="cm"/>
      <inkml:brushProperty name="height" value="0.05" units="cm"/>
    </inkml:brush>
  </inkml:definitions>
  <inkml:trace contextRef="#ctx0" brushRef="#br0">1 78 12867,'7'-7'238,"0"0"1,1 1 0,0 1 0,1-1-1,-1 1 1,1 0 0,0 1 0,0 0-1,0 1 1,13-3 0,1 0 187,1 1-1,0 1 1,26 0 0,-42 4-309,0 0 0,0 0 0,0 1 0,0 0 1,0 0-1,14 5 0,-20-6-107,-1 1 0,1-1 0,-1 1 0,1-1 0,-1 1 0,1 0 0,-1 0 0,0 0 0,1 0 0,-1 0 0,0 0 0,0 0 0,0 0 0,0 0-1,0 1 1,0-1 0,0 0 0,0 1 0,0-1 0,0 0 0,-1 1 0,1-1 0,-1 1 0,1 0 0,-1-1 0,0 1 0,1-1 0,-1 1 0,0 0 0,0-1 0,0 1 0,0-1 0,0 1 0,-1 0 0,1-1 0,0 1 0,-1-1 0,1 1 0,-1-1 0,1 1 0,-2 1 0,-2 4 11,0 0 1,0 0 0,0-1 0,-1 0-1,0 0 1,0 0 0,-1 0 0,0-1 0,0 0-1,-9 6 1,-8 4 158,-38 18 1,58-32-171,76-6-1667,-72 5 1642,64 1-1202,-61-1 1131,0 0 1,0 1 0,0-1-1,0 1 1,-1 0 0,1 1-1,0-1 1,0 1-1,-1-1 1,1 1 0,0 0-1,-1 0 1,6 5 0,-9-6 74,1 0 0,0 0 1,0-1-1,-1 1 1,1 0-1,0 0 1,-1 0-1,1 0 1,-1 0-1,0 0 1,1 1-1,-1-1 1,0 0-1,1 0 1,-1 0-1,0 0 0,0 0 1,0 0-1,0 1 1,0-1-1,0 0 1,-1 0-1,1 0 1,0 0-1,0 0 1,-1 0-1,1 1 1,-1-1-1,1 0 0,-1 0 1,1 0-1,-1 0 1,0-1-1,1 1 1,-1 0-1,0 0 1,0 0-1,0 0 1,0-1-1,1 1 1,-3 1-1,-4 2 104,0 1 0,0-1-1,-1 0 1,-10 4 0,-5 2 588,-1-2 0,-49 11 0,57-16-323,0-1 0,0-1 0,0 0 0,0-1 0,-29-3 0,42 2-337,0 1-1,0-1 0,0 0 0,0 0 1,0 0-1,0 0 0,1-1 0,-4-1 0,5 2-14,0 1 0,0-1-1,0 0 1,0 0-1,1 1 1,-1-1-1,0 0 1,1 0 0,-1 0-1,1 0 1,-1 1-1,1-1 1,-1 0-1,1 0 1,-1 0-1,1 0 1,0 0 0,0 0-1,0 0 1,-1-1-1,1 1 1,0 0-1,0 0 1,0 0 0,1-1-1,4-14-93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8.036"/>
    </inkml:context>
    <inkml:brush xml:id="br0">
      <inkml:brushProperty name="width" value="0.05" units="cm"/>
      <inkml:brushProperty name="height" value="0.05" units="cm"/>
    </inkml:brush>
  </inkml:definitions>
  <inkml:trace contextRef="#ctx0" brushRef="#br0">1 4 13283,'24'2'1120,"12"-1"-776,4-1-152,7 0 504,0-1-352,1-1-296,-7 0-176,-11 0 144,-5 2-40,-14 0-112</inkml:trace>
  <inkml:trace contextRef="#ctx0" brushRef="#br0" timeOffset="1">49 116 12035,'5'7'1424,"9"-1"-904,13-4-200,5-2 1072,8 0-888,0 0-151,2 0 199,1 1-320,-2 0-80,-2 5-32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1.765"/>
    </inkml:context>
    <inkml:brush xml:id="br0">
      <inkml:brushProperty name="width" value="0.05" units="cm"/>
      <inkml:brushProperty name="height" value="0.05" units="cm"/>
    </inkml:brush>
  </inkml:definitions>
  <inkml:trace contextRef="#ctx0" brushRef="#br0">38 1029 11042,'-11'10'430,"-15"12"289,28-22-668,0-1 1,0 0-1,0 0 1,0 0 0,0 0-1,0-1 1,0 1-1,-1 0 1,1-1 0,0 1-1,-1-1 1,1 1 0,2-5-1,20-29 266,-15 20-199,43-71 385,68-153-1,-103 202-416,39-92 140,-4-3 0,44-183 0,-86 263-49,-1 118 96,31 145-280,-23-142-184,6 74 0,-21-75 118,-7-2-21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0.074"/>
    </inkml:context>
    <inkml:brush xml:id="br0">
      <inkml:brushProperty name="width" value="0.05" units="cm"/>
      <inkml:brushProperty name="height" value="0.05" units="cm"/>
    </inkml:brush>
  </inkml:definitions>
  <inkml:trace contextRef="#ctx0" brushRef="#br0">4 52 11202,'0'0'93,"0"0"0,-1 0 0,1 0 0,0 0 0,0 0 0,0 0 0,0-1 0,-1 1 0,1 0 0,0 0 0,0 0 0,0 0 0,0 0 0,-1-1 0,1 1-1,0 0 1,0 0 0,0 0 0,0-1 0,0 1 0,0 0 0,0 0 0,0 0 0,0-1 0,0 1 0,0 0 0,0 0 0,0 0 0,0-1 0,0 1 0,0 0-1,0 0 1,0-1 0,0 1 0,0 0 0,0 0 0,0 0 0,0-1 0,0 1 0,9-9 1878,13-5-459,-13 10-1246,-1 0 1,1 1 0,1 0 0,-1 1 0,11-2 0,-16 3-240,1 1 0,-1 0 0,0-1 1,0 1-1,0 0 0,0 1 0,0-1 1,1 1-1,-1 0 0,0 0 0,0 0 1,0 0-1,-1 1 0,5 2 0,-7-4-34,0 0 0,0 1 0,-1-1 0,1 1 0,0-1 1,0 1-1,-1-1 0,1 1 0,0-1 0,-1 1 0,1-1 0,-1 1 0,1 0 0,0-1 0,-1 1 0,0 0 0,1 0 0,-1-1 0,1 1 0,-1 0 0,0 0 0,0 0 0,1-1 0,-1 1 0,0 0 0,0 0 0,0 0 0,0 0 0,0 0 0,0-1 0,0 1 0,0 0 0,0 0 0,-1 0 0,1 0 0,0-1 0,0 1 0,-1 0 0,1 0 0,0 0 0,-1-1 0,1 1 0,-1 0 0,1-1 0,-1 1 0,0 0 0,1-1 1,-1 1-1,0-1 0,1 1 0,-1-1 0,0 1 0,1-1 0,-1 1 0,0-1 0,0 0 0,-1 1 0,-2 1-34,-1 1 0,0-1 0,0 0 0,0-1 0,0 1 0,-1-1 0,1 0 0,-6 0 0,17 0-69,0 0 1,0 1-1,1 0 0,-2 0 1,10 4-1,6 3-162,-7-5 113,-9-3 86,0 0 0,0 1 0,0 0 0,-1 0-1,1 0 1,-1 0 0,7 5 0,-11-7 69,0 0 0,1 0-1,-1 1 1,0-1 0,0 0 0,0 0-1,0 0 1,0 0 0,1 1 0,-1-1 0,0 0-1,0 0 1,0 0 0,0 0 0,0 1-1,0-1 1,0 0 0,0 0 0,0 1-1,0-1 1,0 0 0,0 0 0,0 0-1,0 1 1,0-1 0,0 0 0,0 0-1,0 0 1,0 1 0,0-1 0,0 0-1,0 0 1,0 0 0,-1 1 0,1-1 0,0 0-1,0 0 1,0 0 0,0 0 0,0 0-1,-1 1 1,-11 6 17,-21 4 243,28-10-209,-60 12 809,45-10-453,-35 10 1,70-15-1067,-1 0 404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0.441"/>
    </inkml:context>
    <inkml:brush xml:id="br0">
      <inkml:brushProperty name="width" value="0.05" units="cm"/>
      <inkml:brushProperty name="height" value="0.05" units="cm"/>
    </inkml:brush>
  </inkml:definitions>
  <inkml:trace contextRef="#ctx0" brushRef="#br0">200 2 14867,'-5'-2'1320,"0"5"-927,0 1-177,-3 2 648,1 1-376,-6 2-224,-3 4-88,-4 0-160,0 4-40,-3 3-64,3-2-72,0 1-200,3-2-136,5-4 360,3-3-48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0.800"/>
    </inkml:context>
    <inkml:brush xml:id="br0">
      <inkml:brushProperty name="width" value="0.05" units="cm"/>
      <inkml:brushProperty name="height" value="0.05" units="cm"/>
    </inkml:brush>
  </inkml:definitions>
  <inkml:trace contextRef="#ctx0" brushRef="#br0">151 0 14139,'-1'6'229,"-1"-1"1,1 1-1,-1-1 1,-1 1-1,1-1 1,-1 0-1,1 0 1,-1 0-1,-1 0 1,1 0-1,-8 7 1,0 2 139,-23 30 75,-30 44-221,64-87-225,-1-1 0,1 1-1,-1 0 1,1-1 0,-1 1-1,1 0 1,0-1 0,-1 1-1,1 0 1,0-1 0,0 1-1,0 0 1,-1 0 0,1-1 0,0 1-1,0 0 1,0 0 0,0-1-1,0 1 1,0 0 0,0 0-1,1 1 1,-1-2-4,1 0 1,-1 1-1,1-1 0,0 0 1,-1 1-1,1-1 0,-1 0 1,1 0-1,-1 0 0,1 0 1,0 1-1,-1-1 0,1 0 0,0 0 1,-1 0-1,1 0 0,-1 0 1,1-1-1,0 1 0,-1 0 1,1 0-1,38-14-376,-35 13 317,8-4-18,80-37-2527,-79 35 1170,-1-1 0,1 0 1,-1-1-1,19-17 0,-31 26 1495,0 0-1,0-1 0,0 1 1,0 0-1,0 0 1,0 0-1,0 0 1,0 0-1,0 0 0,0 0 1,1 0-1,-1 0 1,0 0-1,0 0 0,0 0 1,0 0-1,0 0 1,0 0-1,0 0 0,0 0 1,0 0-1,1 0 1,-1 0-1,0 0 1,0 0-1,0 0 0,0 0 1,0 0-1,0 0 1,0 0-1,0 0 0,0 0 1,0 0-1,0 0 1,1 0-1,-1 1 55,0-1-55,0 0 1,0 0-1,0 0 0,0 0 1,0 0-1,0 0 1,0 0-1,0 0 1,0 0-1,0 0 0,0 0 1,0 1-1,0-1 1,0 0-1,0 0 0,0 0 1,0 0-1,0 0 1,0 0-1,0 0 0,0 0 1,0 0-1,0 1 1,0-1-1,0 0 1,0 0-1,0 0 0,0 0 1,0 0-1,0 15 1905,-6 29-884,3-20-545,-1 3-215,2-17-200,0 1 1,1-1 0,1 1 0,0 10 0,0-20-113,0-1-1,0 0 1,0 0-1,0 1 1,0-1 0,0 0-1,0 0 1,0 1-1,0-1 1,0 0 0,0 0-1,0 1 1,1-1-1,-1 0 1,0 0 0,0 0-1,0 1 1,0-1-1,0 0 1,0 0 0,1 0-1,-1 1 1,0-1-1,0 0 1,0 0 0,0 0-1,1 0 1,-1 1-1,0-1 1,0 0 0,0 0-1,1 0 1,-1 0-1,0 0 1,0 0 0,1 0-1,8-5 30,4-7-7</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1.779"/>
    </inkml:context>
    <inkml:brush xml:id="br0">
      <inkml:brushProperty name="width" value="0.05" units="cm"/>
      <inkml:brushProperty name="height" value="0.05" units="cm"/>
    </inkml:brush>
  </inkml:definitions>
  <inkml:trace contextRef="#ctx0" brushRef="#br0">240 5 13235,'13'-4'1272,"-7"4"-800,-5 1-176,-7 11 792,-5 1-399,-8 7-297,-2 0-104,-4 3-160,-2 1-8,3-2-56,-1-4-56,4-3-152,1-5-152,4-9 64,0-1-1601,5-8 1577,1-7-192,3-2-192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2.164"/>
    </inkml:context>
    <inkml:brush xml:id="br0">
      <inkml:brushProperty name="width" value="0.05" units="cm"/>
      <inkml:brushProperty name="height" value="0.05" units="cm"/>
    </inkml:brush>
  </inkml:definitions>
  <inkml:trace contextRef="#ctx0" brushRef="#br0">0 0 14763,'10'0'1192,"2"3"-864,3 1-143,8 6 367,6 3-136,5 3-160,4 0-152,3 1-8,1-3-64,2-1-48,4-1-16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2.538"/>
    </inkml:context>
    <inkml:brush xml:id="br0">
      <inkml:brushProperty name="width" value="0.05" units="cm"/>
      <inkml:brushProperty name="height" value="0.05" units="cm"/>
    </inkml:brush>
  </inkml:definitions>
  <inkml:trace contextRef="#ctx0" brushRef="#br0">4 27 15675,'-3'11'1505,"2"0"-1145,1 2-160,0 5 704,6 0-568,4 1-128,6-5-208,2-1-120,5-6-328,0-3-128,3-4-424,-2-7-729,1-7 1241,-2-3-256,-2-5-80</inkml:trace>
  <inkml:trace contextRef="#ctx0" brushRef="#br0" timeOffset="1">282 1 12699,'0'0'1432,"-7"14"-744,-4 3-256,-5 5 1137,3 6-649,-4 5-320,0 0-128,1 3-128,-3 0-96,9-3-360,5-2-248,-1-5 328,3-7-64,1-9-88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2.973"/>
    </inkml:context>
    <inkml:brush xml:id="br0">
      <inkml:brushProperty name="width" value="0.05" units="cm"/>
      <inkml:brushProperty name="height" value="0.05" units="cm"/>
    </inkml:brush>
  </inkml:definitions>
  <inkml:trace contextRef="#ctx0" brushRef="#br0">0 124 13483,'1'1'94,"-1"-1"0,0 0 1,1 0-1,-1 0 0,0 1 0,1-1 0,-1 0 1,0 0-1,1 0 0,-1 0 0,0 0 1,1 0-1,-1 0 0,0 0 0,1 0 1,-1 0-1,1 0 0,-1 0 0,0 0 0,1 0 1,-1 0-1,0 0 0,1 0 0,-1 0 1,0 0-1,1-1 0,-1 1 0,0 0 0,1 0 1,-1 0-1,1-1 0,14-6 797,5-4-466,0-2-1,-2-1 0,1 0 1,-1-1-1,-1-1 1,15-18-1,-40 45-504,2 1 1,-1 0-1,1 0 0,1 0 0,0 1 0,1 0 0,1-1 0,0 2 0,0-1 0,-1 19 0,4-32 12,0 1 0,0 0 0,0-1 0,0 1 0,0 0 0,0-1 0,1 1 0,-1 0 0,0-1 0,0 1 0,0 0 0,1-1 0,-1 1 0,0 0 0,0-1 0,1 1 0,-1-1 0,1 1 0,-1-1 0,1 1 0,-1-1 0,1 1-1,-1-1 1,1 1 0,-1-1 0,1 1 0,-1-1 0,1 0 0,0 1 0,0-1 0,0 0-18,0 0-1,1 1 1,-1-1-1,0 0 0,0 0 1,1-1-1,-1 1 1,0 0-1,0 0 1,1-1-1,-1 1 1,0 0-1,0-1 1,2-1-1,10-5-648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3.334"/>
    </inkml:context>
    <inkml:brush xml:id="br0">
      <inkml:brushProperty name="width" value="0.05" units="cm"/>
      <inkml:brushProperty name="height" value="0.05" units="cm"/>
    </inkml:brush>
  </inkml:definitions>
  <inkml:trace contextRef="#ctx0" brushRef="#br0">223 2 14227,'7'-1'1448,"-10"6"-936,-4 3-255,-3 6 1111,-3 2-736,-7 5-328,-3 5-120,-2 6-184,-2-1-32,3 2-112,2-3-88,4-5 24,-1-4 144,9-15-64,1-5 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4.578"/>
    </inkml:context>
    <inkml:brush xml:id="br0">
      <inkml:brushProperty name="width" value="0.05" units="cm"/>
      <inkml:brushProperty name="height" value="0.05" units="cm"/>
    </inkml:brush>
  </inkml:definitions>
  <inkml:trace contextRef="#ctx0" brushRef="#br0">85 27 13787,'15'-14'3217,"-14"13"-3103,1-1 1,0 1-1,-1 0 1,1 0-1,0 0 1,0 0-1,-1 0 1,1 0-1,0 1 1,0-1-1,0 1 1,0-1 0,0 1-1,0 0 1,0 0-1,1-1 1,-1 2-1,0-1 1,0 0-1,0 0 1,0 1-1,0-1 1,0 1-1,2 0 1,-3 3 1312,-9 2-1049,-22 6-675,19-8 476,5-1-174,5-3 7,0 0-2,5 0 198,-13 4-106,-2 8-93,-1-2 6,2 1-1,0 1 0,-11 15 0,20-25-15,-2 2-13,0 0 0,0 0 1,1 1-1,-1-1 0,1 1 0,1-1 1,-1 1-1,1 0 0,-1 0 0,0 5 1,2-10-2,1 1 4,0 0-5,0-1-4,52 4-35,-43-3 0,1 0-1,-1 0 0,1-1 1,0 0-1,-1-1 1,14-2-1,-23 3-42,14-6-1453,-13 4 1360,0 1 0,0-1 0,0 1 0,0-1 1,0 1-1,0-1 0,0 0 0,-1 0 0,1 0 1,-1 0-1,1 0 0,-1-1 0,0 1 0,0 0 1,2-5-1,1-5-339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4.933"/>
    </inkml:context>
    <inkml:brush xml:id="br0">
      <inkml:brushProperty name="width" value="0.05" units="cm"/>
      <inkml:brushProperty name="height" value="0.05" units="cm"/>
    </inkml:brush>
  </inkml:definitions>
  <inkml:trace contextRef="#ctx0" brushRef="#br0">61 0 11658,'-1'2'1185,"-1"-1"-881,1 6-64,1 2 712,-2 8-384,1 2-8,-5 8-88,2 6-40,-3 3-31,0 0-1,-2-2-320,2-2-136,2-7 96,-2 1-56,6-9-96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2.449"/>
    </inkml:context>
    <inkml:brush xml:id="br0">
      <inkml:brushProperty name="width" value="0.05" units="cm"/>
      <inkml:brushProperty name="height" value="0.05" units="cm"/>
    </inkml:brush>
  </inkml:definitions>
  <inkml:trace contextRef="#ctx0" brushRef="#br0">4 647 8330,'-1'0'46,"1"0"-1,0 1 1,0-1 0,-1 0 0,1 1 0,0-1-1,0 1 1,-1-1 0,1 1 0,0-1 0,0 1-1,0-1 1,0 1 0,-1-1 0,1 1 0,0-1-1,0 1 1,0-1 0,0 1 0,0-1 0,1 1-1,-1-1 1,0 1 0,0-1 0,0 1 0,0-1-1,0 1 1,1-1 0,-1 0 0,0 1 0,0-1-1,1 1 1,-1-1 0,0 0 0,1 1 0,-1-1-1,0 0 1,1 1 0,-1-1 0,1 0 0,-1 1-1,0-1 1,1 0 0,-1 0 0,1 1 0,-1-1-1,1 0 1,-1 0 0,1 0 0,-1 0 0,1 0-1,-1 0 1,1 0 0,-1 0 0,1 0 0,-1 0-1,1 0 1,3 0 73,-1-1-1,0 0 1,1 0-1,-1 0 1,0 0-1,0 0 1,6-4 0,0-1 10,-1 0 0,1-1 1,-2-1-1,1 1 0,-1-1 1,0 0-1,0-1 0,9-17 1,37-81 493,-18 21-242,-4-1 0,-4-2 0,16-95 0,-39 168-232,-3 35-11,-4 169 232,10 259-695,-5-435-210,-1-29 314,-1-9-6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6.274"/>
    </inkml:context>
    <inkml:brush xml:id="br0">
      <inkml:brushProperty name="width" value="0.05" units="cm"/>
      <inkml:brushProperty name="height" value="0.05" units="cm"/>
    </inkml:brush>
  </inkml:definitions>
  <inkml:trace contextRef="#ctx0" brushRef="#br0">0 0 11386,'2'3'1425,"2"3"-897,6 4-224,2 2 1528,3 8-1472,4-2-56,7 4-80,4 2-47,0 0-169,4-4-128,-5-1-169,0-2-55,-6-7 264,-3 0-80,-12-1-64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6.676"/>
    </inkml:context>
    <inkml:brush xml:id="br0">
      <inkml:brushProperty name="width" value="0.05" units="cm"/>
      <inkml:brushProperty name="height" value="0.05" units="cm"/>
    </inkml:brush>
  </inkml:definitions>
  <inkml:trace contextRef="#ctx0" brushRef="#br0">0 191 14027,'7'-4'1280,"18"-2"-728,3-1-184,11-3 681,4-1-393,4-2-216,-1-4-152,0-5 568,4 1-624,-7-15-96,-1-7-16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7.572"/>
    </inkml:context>
    <inkml:brush xml:id="br0">
      <inkml:brushProperty name="width" value="0.05" units="cm"/>
      <inkml:brushProperty name="height" value="0.05" units="cm"/>
    </inkml:brush>
  </inkml:definitions>
  <inkml:trace contextRef="#ctx0" brushRef="#br0">4 46 16404,'-4'9'1104,"8"-3"-784,7-2-64,11-5 272,9-5-136,6 0-40,3-2-24,4 0-336,2 3-248,-3-3 272,-1-2-112,-5-2-112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9.144"/>
    </inkml:context>
    <inkml:brush xml:id="br0">
      <inkml:brushProperty name="width" value="0.05" units="cm"/>
      <inkml:brushProperty name="height" value="0.05" units="cm"/>
    </inkml:brush>
  </inkml:definitions>
  <inkml:trace contextRef="#ctx0" brushRef="#br0">1 1 14547,'6'1'1344,"2"2"-1016,11 0-95,1 0 815,11-3-720,4 1-32,3 1-176,3 0-136,-6 3-344,-2-2-16,-10-2 280,-3 3-128,-10 2-64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49.514"/>
    </inkml:context>
    <inkml:brush xml:id="br0">
      <inkml:brushProperty name="width" value="0.05" units="cm"/>
      <inkml:brushProperty name="height" value="0.05" units="cm"/>
    </inkml:brush>
  </inkml:definitions>
  <inkml:trace contextRef="#ctx0" brushRef="#br0">0 16 13923,'25'0'1328,"5"-3"-880,3 0-192,1-1 80,2 0 1225,-3 2-1129,-1 2 56,-12 5-216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0.085"/>
    </inkml:context>
    <inkml:brush xml:id="br0">
      <inkml:brushProperty name="width" value="0.05" units="cm"/>
      <inkml:brushProperty name="height" value="0.05" units="cm"/>
    </inkml:brush>
  </inkml:definitions>
  <inkml:trace contextRef="#ctx0" brushRef="#br0">2 0 13195,'-2'20'1208,"5"3"-824,9 0-168,3 0 1096,4 0-959,5-2-297,5-2-64,5-10-216,4-4-145,0-10-1015,2-7 1168,-1-9-208,-2-7-152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0.444"/>
    </inkml:context>
    <inkml:brush xml:id="br0">
      <inkml:brushProperty name="width" value="0.05" units="cm"/>
      <inkml:brushProperty name="height" value="0.05" units="cm"/>
    </inkml:brush>
  </inkml:definitions>
  <inkml:trace contextRef="#ctx0" brushRef="#br0">173 0 11739,'-13'28'1184,"-6"6"-696,-2 0-160,-1 2 792,1 2-400,1-4-264,4 2-79,3-6-137,2-3-208,5-7 48,0-4-40,2-10-64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0.817"/>
    </inkml:context>
    <inkml:brush xml:id="br0">
      <inkml:brushProperty name="width" value="0.05" units="cm"/>
      <inkml:brushProperty name="height" value="0.05" units="cm"/>
    </inkml:brush>
  </inkml:definitions>
  <inkml:trace contextRef="#ctx0" brushRef="#br0">0 0 15651,'5'3'1193,"16"0"-849,8-2-120,13 2 344,8 0-160,13 0-320,6 0-216,2-3 216,2 0-56,-2-2-128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1.177"/>
    </inkml:context>
    <inkml:brush xml:id="br0">
      <inkml:brushProperty name="width" value="0.05" units="cm"/>
      <inkml:brushProperty name="height" value="0.05" units="cm"/>
    </inkml:brush>
  </inkml:definitions>
  <inkml:trace contextRef="#ctx0" brushRef="#br0">0 1 13891,'20'15'1384,"8"-5"-808,-1-8-248,9-4 1305,-1 2-1377,10-1-624,-2 1-256,-6-1 584,-4-1-152,-13 4-248</inkml:trace>
  <inkml:trace contextRef="#ctx0" brushRef="#br0" timeOffset="1">48 193 14931,'37'-6'1553,"4"2"-937,4-2-264,2-1 736,0 1-440,-6 2-488,-10 1-360,-5 4 232,-5 5-136,-5-2-176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7.441"/>
    </inkml:context>
    <inkml:brush xml:id="br0">
      <inkml:brushProperty name="width" value="0.05" units="cm"/>
      <inkml:brushProperty name="height" value="0.05" units="cm"/>
    </inkml:brush>
  </inkml:definitions>
  <inkml:trace contextRef="#ctx0" brushRef="#br0">1 36 15227,'1'-2'114,"0"-1"0,0 1 0,0 0 0,0 0 0,1 0 0,-1 0 0,1 0 0,-1 1 0,1-1 0,0 0 0,-1 1 0,1-1 0,0 1 0,0 0 0,0-1 0,0 1 0,1 0 0,-1 0 0,0 1 0,0-1 0,1 0 0,-1 1 0,0-1 1,1 1-1,-1 0 0,1 0 0,-1 0 0,0 0 0,1 0 0,-1 0 0,0 1 0,1-1 0,-1 1 0,0 0 0,1-1 0,-1 1 0,0 0 0,0 0 0,0 1 0,3 0 0,1 2-79,-1 0-1,1 0 1,0 0 0,-1 1 0,0 0 0,0 0 0,-1 0 0,1 0 0,-1 1-1,0 0 1,0 0 0,5 12 0,-8-14-49,1 1 0,-1 0-1,0 0 1,-1 0 0,1 1 0,-1-1 0,0 0-1,0 0 1,0 0 0,-1 0 0,0 0 0,0 0-1,0 0 1,0 0 0,-1 0 0,0 0-1,0-1 1,0 1 0,-1-1 0,1 1 0,-1-1-1,0 0 1,-1 0 0,1 0 0,-5 3 0,7-6-11,1 0 1,-1 0-1,0 0 1,1 0-1,-1 0 1,1 0-1,0 0 1,-1 0-1,1 0 1,0 0-1,-1 1 1,1-1-1,0 0 1,0 0-1,0 0 1,0 0-1,0 0 1,0 0-1,0 1 1,1-1-1,-1 0 1,0 0-1,1 0 1,-1 0-1,0 0 1,1 0-1,0 1 1,19 28-220,-16-25 193,26 29-75,-21-25 97,0 1 1,-1 0 0,9 14-1,-17-23 30,1 0 0,0 1-1,-1-1 1,1 0-1,0 1 1,-1-1-1,0 1 1,1-1 0,-1 1-1,0-1 1,0 1-1,0-1 1,0 1-1,0 0 1,0-1 0,0 1-1,-1-1 1,1 1-1,-1-1 1,0 3 0,0-2 20,-1 1 0,0 0 1,0-1-1,1 1 0,-1-1 0,-1 0 1,1 0-1,0 1 0,-5 2 1,-2 0 189,0 1 1,-1-1-1,0 0 1,-20 6-1,21-9-87,-1 0 0,0-1 0,0 0-1,-20 0 1,29 0-1253,6 3 771,-4-3 222,7 4-464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2.848"/>
    </inkml:context>
    <inkml:brush xml:id="br0">
      <inkml:brushProperty name="width" value="0.05" units="cm"/>
      <inkml:brushProperty name="height" value="0.05" units="cm"/>
    </inkml:brush>
  </inkml:definitions>
  <inkml:trace contextRef="#ctx0" brushRef="#br0">1 125 14283,'6'-14'880,"6"-8"-776,0 1-72,2 0 80,0-4-136,1 10-144,5 9-24,-5 16 144,-1 9-24,-2 2-96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8.037"/>
    </inkml:context>
    <inkml:brush xml:id="br0">
      <inkml:brushProperty name="width" value="0.05" units="cm"/>
      <inkml:brushProperty name="height" value="0.05" units="cm"/>
    </inkml:brush>
  </inkml:definitions>
  <inkml:trace contextRef="#ctx0" brushRef="#br0">13 82 13707,'-1'0'68,"0"-1"1,0 0-1,0 1 0,1-1 0,-1 1 1,0-1-1,1 0 0,-1 0 1,0 1-1,1-1 0,-1 0 1,1 0-1,-1 0 0,1 0 0,-1 0 1,1 0-1,0 0 0,-1 0 1,1 0-1,0 1 0,0-1 1,0 0-1,0-1 0,0 1 0,0-1 1,0 1 12,1-1 0,-1 0-1,1 1 1,0-1 0,0 0 0,0 1 0,0-1 0,0 1 0,0-1-1,0 1 1,0 0 0,1-1 0,1 0 0,2-2 102,1 0 1,-1 0-1,1 0 0,0 1 1,1 0-1,10-4 0,-11 5-124,1 0 0,-1 1-1,1 0 1,-1 0-1,1 1 1,-1 0-1,1 0 1,-1 0 0,1 1-1,-1-1 1,1 2-1,7 1 1,-11-1-45,0-1 1,0 0-1,0 1 0,0 0 1,0 0-1,0 0 0,0 0 1,-1 0-1,1 1 0,-1-1 1,1 1-1,-1 0 0,0 0 1,0-1-1,0 1 1,0 1-1,-1-1 0,1 0 1,-1 0-1,0 0 0,0 1 1,0-1-1,-1 1 0,2 4 1,-1 3-12,-1-1 0,0 1 0,0 0 0,-1 0 0,0 0 0,-1 0 0,0-1 0,-1 1-1,0-1 1,-7 14 0,-5 8-76,-36 55-1,7-14-90,43-71 153,-1 1 1,1-1-1,0 1 0,0-1 1,1 0-1,-1 1 0,0-1 1,1 1-1,-1 5 0,1-7 4,0 0-1,1 0 1,-1 0-1,0 0 1,0 0 0,1 0-1,-1 0 1,0 0-1,1 0 1,-1 0-1,1 0 1,0 0-1,-1 0 1,1 0-1,0-1 1,-1 1-1,2 1 1,1 0 13,1 0-1,0 0 1,-1 0 0,1-1-1,0 0 1,0 1 0,0-1-1,-1-1 1,1 1 0,8 0-1,64 5 9,-34-5-17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8.976"/>
    </inkml:context>
    <inkml:brush xml:id="br0">
      <inkml:brushProperty name="width" value="0.05" units="cm"/>
      <inkml:brushProperty name="height" value="0.05" units="cm"/>
    </inkml:brush>
  </inkml:definitions>
  <inkml:trace contextRef="#ctx0" brushRef="#br0">0 14 13779,'14'-4'482,"0"1"0,0 1 0,-1 0 0,2 1 0,20 0 0,-31 1-448,0 0 0,1 1 0,-1-1 0,0 1 0,0 0 0,0 0 0,0 0 0,0 1 0,-1-1 0,1 1 0,0 0 0,-1 0 0,1 1 0,-1-1 0,0 1 0,1-1 0,-1 1 1,0 0-1,-1 0 0,1 0 0,-1 1 0,1-1 0,1 5 0,-3-6-37,1 1 1,-1 0-1,0 0 0,-1 0 1,1 0-1,0 0 1,-1 0-1,0 0 1,0 0-1,0 0 1,0 0-1,0 0 0,-1 0 1,1 0-1,-1 0 1,1 0-1,-1 0 1,0-1-1,-1 1 0,1 0 1,0 0-1,-3 2 1,-3 5-18,0 0 0,-1 0 0,-1-1 0,-11 10 0,-12 14-71,31-32 82,1-1 0,-1 1 0,1 0 0,0 0-1,-1 0 1,1-1 0,0 1 0,0 0 0,-1 0 0,1 0-1,0 0 1,0-1 0,0 1 0,0 0 0,0 0-1,0 0 1,0 0 0,0 0 0,1-1 0,-1 1 0,0 0-1,0 0 1,1 0 0,-1-1 0,0 1 0,1 0-1,-1 0 1,1-1 0,-1 1 0,1 0 0,-1-1-1,1 1 1,0 0 0,-1-1 0,1 1 0,0-1 0,1 1-1,35 21-229,-26-17 154,2 2 26,-1 0-1,0 1 1,0 1 0,-1-1 0,15 16 0,-23-21 55,0 0 1,-1 0-1,0 0 1,0 0-1,0 0 1,0 1-1,0-1 1,-1 1 0,1-1-1,-1 1 1,0-1-1,0 1 1,-1 0-1,1-1 1,-1 1 0,1 0-1,-1 0 1,0 0-1,-1-1 1,1 1-1,-1 0 1,1 0 0,-1-1-1,0 1 1,-1-1-1,-1 5 1,-1-1 122,0 1 0,-1-1 0,0 0 0,0 0 0,-1-1 1,0 1-1,0-1 0,0-1 0,-1 1 0,1-1 0,-2 0 0,-13 7 0,16-9 30,0 0-1,0-1 0,0 0 0,0 0 1,0-1-1,-1 1 0,1-1 0,0 0 1,-1 0-1,1-1 0,-1 0 1,1 0-1,-1 0 0,1-1 0,0 1 1,-1-1-1,1 0 0,0-1 0,-1 1 1,1-1-1,-6-4 0,10 6-185,0-1 0,0 0 0,0 1 0,0-1 0,0 0 1,0 0-1,0 0 0,0 1 0,1-1 0,-1 0 0,0 0 0,1 0 0,-1 0 0,1 0 0,-1-1 0,1 1 0,0 0 0,-1 0 0,1 0 0,0 0 0,0 0 1,-1-1-1,1 1 0,0 0 0,0 0 0,1 0 0,-1-1 0,0 1 0,0 0 0,0 0 0,1 0 0,-1 0 0,1 0 0,-1 0 0,1 0 0,-1 0 0,1 0 1,0 0-1,-1 0 0,1 0 0,0 0 0,0 0 0,0 0 0,-1 0 0,3 0 0,18-12-451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59.365"/>
    </inkml:context>
    <inkml:brush xml:id="br0">
      <inkml:brushProperty name="width" value="0.05" units="cm"/>
      <inkml:brushProperty name="height" value="0.05" units="cm"/>
    </inkml:brush>
  </inkml:definitions>
  <inkml:trace contextRef="#ctx0" brushRef="#br0">191 0 17204,'-11'5'230,"-1"1"0,2 0-1,-1 0 1,1 1 0,0 1 0,0 0 0,1 0 0,0 1 0,-9 11 0,11-12-215,1 1 1,0 0 0,1 0-1,0 0 1,0 1 0,1 0-1,0 0 1,1 0 0,0 0-1,1 0 1,0 1 0,0-1-1,1 11 1,1-14-18,0-1 0,1 0 0,-1 0 0,2 0 0,-1 0 0,1 0 0,-1 0 0,1 0 0,1 0 0,-1-1 0,1 1 0,0-1 0,1 0 0,-1 0 0,1 0 0,0 0 0,0-1 0,1 1 0,-1-1 0,1 0 0,0 0 0,0-1 0,10 6 0,-9-6 6,1 1 1,0-2-1,0 1 1,0-1 0,1 0-1,-1 0 1,0-1-1,9 1 1,-15-2-2,-1 0 0,0 0-1,0 0 1,0 0 0,0 0 0,0 0 0,0 0 0,1 0 0,-1 0-1,0 0 1,0 0 0,0-1 0,0 1 0,0 0 0,0 0 0,1 0-1,-1 0 1,0 0 0,0 0 0,0 0 0,0 0 0,0-1-1,0 1 1,0 0 0,0 0 0,0 0 0,0 0 0,1 0 0,-1 0-1,0-1 1,0 1 0,0 0 0,0 0 0,0 0 0,0 0 0,0-1-1,0 1 1,0 0 0,0 0 0,0 0 0,0 0 0,0 0-1,-1 0 1,1-1 0,0 1 0,0 0 0,0 0 0,0 0 0,0 0-1,0 0 1,0 0 0,0-1 0,0 1 0,0 0 0,0 0 0,-1 0-1,1 0 1,0 0 0,0 0 0,0 0 0,0 0 0,0 0 0,0 0-1,-1-1 1,1 1 0,0 0 0,0 0 0,0 0 0,-1 0 0,-8-7 56,3 4-114,0 0 0,0 1 0,0-1 0,-1 2 0,1-1 0,-1 1 0,1 0 0,-1 0 0,0 0 0,1 1 0,-1 0 0,1 1 0,-1 0 0,0 0 0,1 0 0,-1 0 0,1 1 0,0 0 0,0 1 0,0-1 0,-8 6 0,-5 9-241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36.517"/>
    </inkml:context>
    <inkml:brush xml:id="br0">
      <inkml:brushProperty name="width" value="0.05" units="cm"/>
      <inkml:brushProperty name="height" value="0.05" units="cm"/>
    </inkml:brush>
  </inkml:definitions>
  <inkml:trace contextRef="#ctx0" brushRef="#br0">32 101 12819,'-3'0'150,"1"-1"1,0 1-1,0-1 0,-1 0 1,1 0-1,0 0 1,0 0-1,0 0 1,0 0-1,0-1 1,1 1-1,-3-2 0,4 2-126,-1 1-1,1 0 0,0-1 1,0 1-1,-1-1 0,1 1 0,0 0 1,0-1-1,0 1 0,0-1 1,0 1-1,0-1 0,0 1 0,0 0 1,0-1-1,0 1 0,0-1 1,0 1-1,0-1 0,0 1 0,0-1 1,0 1-1,0 0 0,0-1 1,1 0-1,0 0 46,0 0 0,0-1-1,0 1 1,0 0 0,0 0 0,0 0 0,1 0 0,-1 0 0,0 1-1,1-1 1,1-1 0,19-8 247,1 1 0,-1 2 0,1 0 0,1 1 0,32-4 0,123-3 41,217 24-114,-1 31-533,168 11-597,-431-50 250,227-23-1,-343 19 603,0-1 0,0-1 0,-1 0-1,1-1 1,-1-1 0,0 0 0,22-12 0,-32 14 10,-1-1 0,0 1 0,1-1 0,-1-1 1,7-8-1,-11 13 24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37.389"/>
    </inkml:context>
    <inkml:brush xml:id="br0">
      <inkml:brushProperty name="width" value="0.05" units="cm"/>
      <inkml:brushProperty name="height" value="0.05" units="cm"/>
    </inkml:brush>
  </inkml:definitions>
  <inkml:trace contextRef="#ctx0" brushRef="#br0">140 48 11594,'-27'2'453,"0"1"-37,-46 9 0,60-6-72,14-2-125,8 0 18,20 2 17,1-2 1,0-1-1,42-1 1,-27-1-82,1085-11 1632,-1-53-2750,-858 46 70,-163 12-1149,-103 5 1476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2.638"/>
    </inkml:context>
    <inkml:brush xml:id="br0">
      <inkml:brushProperty name="width" value="0.05" units="cm"/>
      <inkml:brushProperty name="height" value="0.05" units="cm"/>
    </inkml:brush>
  </inkml:definitions>
  <inkml:trace contextRef="#ctx0" brushRef="#br0">1 59 13459,'34'-2'1296,"0"-1"-1000,12 0-144,0-3 656,3-3-672,7 1-120,-3-2-240,-2 1-48,-13 3 168,-5 4-72,-18 2-88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3.022"/>
    </inkml:context>
    <inkml:brush xml:id="br0">
      <inkml:brushProperty name="width" value="0.05" units="cm"/>
      <inkml:brushProperty name="height" value="0.05" units="cm"/>
    </inkml:brush>
  </inkml:definitions>
  <inkml:trace contextRef="#ctx0" brushRef="#br0">1 7 13059,'8'16'1504,"12"-4"-984,13-8-200,6-4 777,13 0-569,1-3-192,4-3-224,2-1 72,-3-3-176,-7-3-32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3.503"/>
    </inkml:context>
    <inkml:brush xml:id="br0">
      <inkml:brushProperty name="width" value="0.05" units="cm"/>
      <inkml:brushProperty name="height" value="0.05" units="cm"/>
    </inkml:brush>
  </inkml:definitions>
  <inkml:trace contextRef="#ctx0" brushRef="#br0">0 25 11578,'3'-3'257,"0"1"0,1 0-1,-1 0 1,0 0 0,1 0-1,-1 0 1,1 1-1,-1 0 1,1-1 0,0 1-1,0 1 1,5-2 0,48-1 1578,-49 3-1623,19 1 182,39 4 1,-59-4-369,0 0 0,0 0 0,0 1 0,0 0 0,0 1 0,0-1 0,-1 1 0,1 1 0,-1-1 0,10 8 0,-15-10-25,0 0 0,1 0 0,-1 0-1,-1 0 1,1 0 0,0 1 0,0-1-1,0 0 1,0 0 0,-1 0 0,1 1-1,-1-1 1,1 0 0,-1 1 0,1-1 0,-1 1-1,0-1 1,0 0 0,0 1 0,1-1-1,-1 1 1,-1-1 0,1 1 0,0-1 0,0 1-1,0-1 1,-1 0 0,1 1 0,-1-1-1,1 0 1,-1 1 0,0-1 0,1 0-1,-1 0 1,0 1 0,0-1 0,0 0 0,0 0-1,0 0 1,0 0 0,-2 1 0,-4 5-13,-1-1 0,0-1-1,0 1 1,-15 6 0,1-2-33,-31 9 0,31-12-53,-26 13-1,48-20 96,0 0 0,-1 0 0,1 0 0,0 0 0,0 0 0,0 0 0,0 0 0,-1 0 0,1 0 0,0 0 0,0 0 0,0 0 0,-1 0 0,1 0 0,0 0 0,0 0 0,0 0 0,-1 0 0,1 0 0,0 1 0,0-1 0,0 0 0,0 0 0,0 0 0,-1 0 0,1 0 0,0 0 0,0 1-1,0-1 1,0 0 0,0 0 0,0 0 0,0 1 0,0-1 0,0 0 0,-1 0 0,1 0 0,0 0 0,0 1 0,0-1 0,0 0 0,0 0 0,0 0 0,0 1 0,0-1 0,0 0 0,0 0 0,0 0 0,1 1 0,-1-1 0,0 0 0,0 0 0,0 0 0,0 0 0,0 1 0,0-1 0,0 0 0,0 0 0,1 0-1,-1 0 1,0 0 0,0 1 0,0-1 0,0 0 0,0 0 0,1 0 0,-1 0 0,0 0 0,14 4-136,15 0-54,0 1 0,0 1 1,0 2-1,-1 1 0,36 17 0,-57-23 197,1 1 0,-1 0 0,0 1 0,0 0 0,0 0 0,-1 1 0,0-1 0,0 1 0,0 1 0,-1-1 0,0 1 0,0 0 0,0 0 0,-1 1 0,0-1 0,-1 1 0,0 0 0,0 0 0,0 0 0,-1 0 0,0 0 0,-1 1 0,1 10 0,-2-9 112,-1-1 1,0 0 0,-1 0-1,1 1 1,-2-1 0,1 0-1,-1-1 1,-1 1 0,1 0-1,-2-1 1,1 0 0,-1 0-1,0 0 1,-1-1 0,1 1-1,-2-1 1,1-1 0,-10 9-1,11-10-9,0-1 0,-1 0 0,1 0-1,-1 0 1,0-1 0,0 0 0,0 0 0,0 0-1,-1-1 1,1 0 0,-1 0 0,1 0 0,-1-1-1,0 0 1,1 0 0,-1-1 0,0 0 0,0 0-1,0-1 1,1 0 0,-1 0 0,0 0 0,1-1-1,-1 0 1,-9-4 0,11 3-149,0 0 0,-1 1 0,2-2 0,-1 1 0,0 0 0,1-1 0,-1 0 0,1 0 0,0-1-1,0 1 1,1-1 0,-1 1 0,1-1 0,0 0 0,1-1 0,-1 1 0,1 0 0,0-1 0,0 1 0,-1-7 0,2-19-241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5.803"/>
    </inkml:context>
    <inkml:brush xml:id="br0">
      <inkml:brushProperty name="width" value="0.05" units="cm"/>
      <inkml:brushProperty name="height" value="0.05" units="cm"/>
    </inkml:brush>
  </inkml:definitions>
  <inkml:trace contextRef="#ctx0" brushRef="#br0">2 76 11771,'0'0'30,"0"0"0,0 0 0,0 0 1,0 0-1,0 0 0,0 0 0,0 1 1,0-1-1,0 0 0,-1 0 0,1 0 1,0 0-1,0 0 0,0 0 0,0 0 1,0 0-1,0 0 0,0 0 0,0 0 1,0 1-1,0-1 0,0 0 0,0 0 1,0 0-1,0 0 0,0 0 0,0 0 1,0 0-1,0 0 0,0 1 0,0-1 1,0 0-1,0 0 0,0 0 0,0 0 1,0 0-1,0 0 0,0 0 0,0 0 1,0 1-1,0-1 0,0 0 0,0 0 1,0 0-1,0 0 0,0 0 0,0 0 1,0 0-1,0 0 0,1 0 1,-1 0-1,0 0 0,0 1 0,0-1 1,0 0-1,0 0 0,0 0 0,0 0 1,1 0-1,10 3 596,15 0 76,173 8 1562,59 3-1402,-240-13-824,311 21 229,-228-20-306,126-14 1,102-34 125,6-1 411,-236 38-142,139 5 1,-238 4-334,1 0 0,0 0 0,-1 0 1,1 1-1,-1-1 0,1 0 1,0 0-1,-1 0 0,1 0 0,-1 0 1,1 0-1,0 0 0,-1 0 1,1 0-1,-1-1 0,1 1 1,-1 0-1,1 0 0,0 0 0,-1-1 1,1 1-1,-1 0 0,1-1 1,-1 1-1,1 0 0,-1-1 1,0 1-1,1-1 0,-2 0 38,0 0-1,0 0 1,0 0-1,0 1 1,0-1 0,-1 0-1,1 1 1,0-1-1,-1 0 1,1 1-1,0 0 1,-3-1 0,-17-5 179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0.970"/>
    </inkml:context>
    <inkml:brush xml:id="br0">
      <inkml:brushProperty name="width" value="0.05" units="cm"/>
      <inkml:brushProperty name="height" value="0.05" units="cm"/>
    </inkml:brush>
  </inkml:definitions>
  <inkml:trace contextRef="#ctx0" brushRef="#br0">1 58 14595,'19'-10'594,"2"1"-1,-1 1 1,2 1-1,-1 0 0,0 2 1,1 1-1,0 0 1,0 2-1,0 0 1,38 3-1,-57-1-579,1 1 1,-1-1-1,0 1 0,0-1 0,0 1 1,0 0-1,0 0 0,0 1 0,0-1 1,0 1-1,0-1 0,0 1 1,-1 0-1,1 0 0,-1 0 0,5 4 1,-6-4-20,0 0 1,0 0 0,0 0-1,0 0 1,-1 0-1,1 0 1,0 0 0,-1 0-1,0 0 1,1 0 0,-1 0-1,0 0 1,0 1 0,0-1-1,0 0 1,0 0 0,-1 0-1,1 0 1,-1 0 0,1 0-1,-1 0 1,0 0 0,0 0-1,0 0 1,-2 3 0,-2 3-6,-1-1 0,0 0 1,0 0-1,0-1 0,-1 1 1,0-2-1,0 1 0,-1-1 1,1 0-1,-1 0 0,-1-1 1,1 0-1,0-1 0,-1 1 1,0-2-1,-10 3 1,19-5 0,0 0 1,0 0 0,0 0 0,0 0 0,0 0-1,0 0 1,0 0 0,0 0 0,0 0 0,0 0-1,0 0 1,0 0 0,0 0 0,1 0 0,-1 0 0,0 0-1,0 0 1,0 0 0,0 1 0,0-1 0,0 0-1,0 0 1,0 0 0,0 0 0,0 0 0,0 0 0,0 0-1,0 0 1,0 0 0,0 0 0,0 0 0,0 0-1,0 0 1,0 0 0,0 0 0,0 0 0,0 0 0,0 1-1,0-1 1,0 0 0,0 0 0,0 0 0,0 0-1,0 0 1,0 0 0,0 0 0,0 0 0,0 0 0,0 0-1,0 0 1,0 0 0,0 0 0,0 0 0,0 0-1,0 0 1,0 0 0,0 1 0,0-1 0,-1 0 0,1 0-1,11 4-352,23 7-197,-20-7 197,-4-1 178,-1 0-1,0 1 1,-1 0-1,1 0 1,-1 1-1,1 0 1,-2 1-1,9 6 1,-14-10 186,0-1 0,-1 1 0,1 0 0,0 0 0,-1 0 1,0 0-1,1 1 0,-1-1 0,0 0 0,0 1 1,0-1-1,0 0 0,-1 1 0,1-1 0,-1 1 1,1-1-1,-1 1 0,0-1 0,0 1 0,0 0 1,0-1-1,-1 1 0,1-1 0,-1 1 0,1-1 0,-1 1 1,0-1-1,0 0 0,0 1 0,0-1 0,0 0 1,-1 0-1,1 0 0,-4 4 0,-2 3 199,0-1-1,-1 1 1,0-2-1,0 1 1,-1-1 0,0 0-1,0-1 1,-1 0-1,1 0 1,-1-1-1,-1-1 1,1 1 0,-1-2-1,0 1 1,1-2-1,-1 1 1,-1-1 0,1-1-1,-17 0 1,26-1-224,0 0 0,-1 0 0,1-1 0,0 1 0,0-1 0,-1 1 0,1-1 0,0 0 0,0 0 0,0 0 0,0 0 0,0 0 0,0-1 0,0 1-1,0-1 1,1 1 0,-1-1 0,0 1 0,1-1 0,0 0 0,-1 0 0,1 0 0,0 0 0,0 0 0,0 0 0,0 0 0,0 0 0,-1-4 0,2 2-29,-1 1 0,1-1 0,0 0 0,0 1 0,0-1 0,0 1 0,1-1 0,0 1 0,-1-1 0,1 1 1,0-1-1,1 1 0,-1 0 0,1 0 0,-1-1 0,1 1 0,0 0 0,4-4 0,18-17-411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3.483"/>
    </inkml:context>
    <inkml:brush xml:id="br0">
      <inkml:brushProperty name="width" value="0.05" units="cm"/>
      <inkml:brushProperty name="height" value="0.05" units="cm"/>
    </inkml:brush>
  </inkml:definitions>
  <inkml:trace contextRef="#ctx0" brushRef="#br0">0 1 8770,'3'0'140,"-1"0"1,1 0-1,0 0 1,-1 0-1,1 1 1,-1-1-1,1 1 0,0-1 1,-1 1-1,1 0 1,-1 0-1,0 0 1,1 0-1,3 3 1,33 21 744,-38-24-839,22 17 359,0 2 0,-1 0 0,-1 1 0,26 35 0,64 102-1453,-94-131 392,-2-8 350,-2-7-107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1.356"/>
    </inkml:context>
    <inkml:brush xml:id="br0">
      <inkml:brushProperty name="width" value="0.05" units="cm"/>
      <inkml:brushProperty name="height" value="0.05" units="cm"/>
    </inkml:brush>
  </inkml:definitions>
  <inkml:trace contextRef="#ctx0" brushRef="#br0">0 33 14763,'13'-6'350,"0"1"-1,0 0 1,0 1-1,0 0 1,1 1-1,-1 1 1,18-1-1,-23 2-248,0 1 0,0 0-1,0 1 1,0 0-1,-1 0 1,1 0-1,0 1 1,-1 0 0,1 1-1,-1 0 1,0 0-1,0 0 1,0 1-1,7 5 1,-12-8-98,0 1 1,-1-1-1,1 0 0,-1 1 0,1-1 1,-1 1-1,1-1 0,-1 1 0,0 0 1,0-1-1,0 1 0,0 0 0,0 0 1,0 0-1,-1 0 0,1 0 0,-1 0 1,1 0-1,-1 0 0,0 0 0,1 0 0,-1 0 1,0 1-1,0-1 0,-1 0 0,1 0 1,0 0-1,-1 0 0,1 0 0,-1 0 1,0 0-1,0 0 0,0 0 0,0 0 1,0-1-1,0 1 0,-3 3 0,-4 5 47,-1 0-1,0-1 0,-1 1 0,-19 13 1,23-19-15,-71 47 333,24-18-86,50-31-275,1 0 0,-1 0 1,1 0-1,0 0 0,-1 0 0,1 0 1,0 1-1,-2 2 0,4-4-15,0-1 0,0 1 0,-1 0 0,1-1 1,0 1-1,0-1 0,0 1 0,0 0 0,0-1 0,-1 1 0,1 0 0,0-1 0,1 1 0,-1 0 0,0-1 1,0 1-1,0 0 0,0-1 0,0 1 0,1-1 0,-1 1 0,0 0 0,0-1 0,1 1 0,-1-1 0,1 1 1,-1-1-1,0 1 0,1-1 0,-1 1 0,1-1 0,-1 0 0,1 1 0,-1-1 0,1 0 0,-1 1 0,1-1 1,0 0-1,-1 1 0,1-1 0,-1 0 0,1 0 0,0 0 0,0 0 0,16 5-247,1-2-1,-1 0 0,1-1 0,0-1 1,0 0-1,26-4 0,-27 3 217,47-4-272,3-3-17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1.715"/>
    </inkml:context>
    <inkml:brush xml:id="br0">
      <inkml:brushProperty name="width" value="0.05" units="cm"/>
      <inkml:brushProperty name="height" value="0.05" units="cm"/>
    </inkml:brush>
  </inkml:definitions>
  <inkml:trace contextRef="#ctx0" brushRef="#br0">1 1 16035,'0'4'1561,"3"3"-1113,18-1-152,4 0 624,11-1-416,2-2-176,7 0-488,1-3-376,4-1 520,-3-2-152,-11-4-152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2.249"/>
    </inkml:context>
    <inkml:brush xml:id="br0">
      <inkml:brushProperty name="width" value="0.05" units="cm"/>
      <inkml:brushProperty name="height" value="0.05" units="cm"/>
    </inkml:brush>
  </inkml:definitions>
  <inkml:trace contextRef="#ctx0" brushRef="#br0">379 4 14315,'7'-3'1360,"-1"9"-992,-12 9-152,-5 8 849,-10 13-705,-6 3-96,-6 8-112,-4 3 8,-5-1-56,1-2-48,4-7-56,1-5-152,6-17-200,4-9-1969,7-18 2073,3-9-280,6-11-168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2.638"/>
    </inkml:context>
    <inkml:brush xml:id="br0">
      <inkml:brushProperty name="width" value="0.05" units="cm"/>
      <inkml:brushProperty name="height" value="0.05" units="cm"/>
    </inkml:brush>
  </inkml:definitions>
  <inkml:trace contextRef="#ctx0" brushRef="#br0">1 1 15011,'17'14'1312,"6"6"-935,3 4-105,11 8 312,3-1-8,7 4-368,1-2-304,0-7 136,0-8-64,-10-9-72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39.520"/>
    </inkml:context>
    <inkml:brush xml:id="br0">
      <inkml:brushProperty name="width" value="0.05" units="cm"/>
      <inkml:brushProperty name="height" value="0.05" units="cm"/>
    </inkml:brush>
  </inkml:definitions>
  <inkml:trace contextRef="#ctx0" brushRef="#br0">15 15 13403,'-8'0'1256,"4"0"-744,1 0-192,9 0 593,7-1-233,7 1-104,7-2-112,13 2-144,5 0-104,9 0-264,4 0-152,-2 0-304,-6-1-128,-6-3 448,-7-1-104,-12 4-153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39.893"/>
    </inkml:context>
    <inkml:brush xml:id="br0">
      <inkml:brushProperty name="width" value="0.05" units="cm"/>
      <inkml:brushProperty name="height" value="0.05" units="cm"/>
    </inkml:brush>
  </inkml:definitions>
  <inkml:trace contextRef="#ctx0" brushRef="#br0">1 30 14059,'4'12'1168,"16"-12"-672,9 0-168,11-3 337,2-1-113,8 1-296,1 3-192,4-2-896,-1-5 872,-6-3-288,-7-3-153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0.965"/>
    </inkml:context>
    <inkml:brush xml:id="br0">
      <inkml:brushProperty name="width" value="0.05" units="cm"/>
      <inkml:brushProperty name="height" value="0.05" units="cm"/>
    </inkml:brush>
  </inkml:definitions>
  <inkml:trace contextRef="#ctx0" brushRef="#br0">86 16 11162,'-2'-3'373,"0"-9"2558,19 12-1338,31 7-1144,-1 3 0,54 19 0,-33-9-443,-29-10-69,-4-1-221,62 25 0,-98-35 279,1 1 0,0 0 0,0 0 0,0 0 1,0 0-1,-1 0 0,1 0 0,0 0 0,0 0 0,0 0 0,0 0 0,-1 0 1,1 0-1,0 0 0,0 0 0,0 0 0,0 1 0,-1-1 0,1 0 0,0 0 1,0 0-1,0 0 0,0 0 0,0 0 0,0 0 0,-1 0 0,1 1 1,0-1-1,0 0 0,0 0 0,0 0 0,0 0 0,0 0 0,0 0 0,0 1 1,0-1-1,-1 0 0,1 0 0,0 0 0,0 0 0,0 1 0,0-1 0,0 0 1,0 0-1,0 0 0,0 0 0,0 1 0,0-1 0,0 0 0,0 0 1,1 0-1,-1 0 0,0 1 0,0-1 0,0 0 0,0 0 0,0 0 0,0 0 1,0 0-1,0 0 0,0 1 0,0-1 0,1 0 0,-1 0 0,0 0 0,0 0 1,0 0-1,1 0 0,-15 4-75,-10-1 144,-1 2 0,1 0 0,0 1 0,0 2-1,1 0 1,0 2 0,1 0 0,0 2 0,1 0 0,0 1 0,0 2 0,2 0 0,0 1 0,-27 28 0,-42 60 342,77-90-427,1 1-1,1 1 1,0 0-1,0 0 1,-7 23-1,15-35 16,-1 0 0,1 0 0,0 0 0,0 0 0,1 0 0,-1 0 0,1 0 1,0 1-1,0-1 0,0 0 0,1 0 0,1 8 0,-1-12 1,-1 0 1,0 1 0,1-1 0,-1 0-1,1 0 1,-1 1 0,0-1-1,1 0 1,-1 0 0,1 0-1,-1 0 1,1 1 0,-1-1-1,1 0 1,-1 0 0,1 0 0,-1 0-1,0 0 1,1 0 0,-1 0-1,1-1 1,-1 1 0,1 0-1,-1 0 1,1 0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4.432"/>
    </inkml:context>
    <inkml:brush xml:id="br0">
      <inkml:brushProperty name="width" value="0.05" units="cm"/>
      <inkml:brushProperty name="height" value="0.05" units="cm"/>
    </inkml:brush>
  </inkml:definitions>
  <inkml:trace contextRef="#ctx0" brushRef="#br0">23 103 14819,'-2'0'101,"1"-1"0,-1 1 0,1-1 0,0 1 0,0-1 0,-1 0 0,1 0-1,0 0 1,0 1 0,0-1 0,0 0 0,0 0 0,0-1 0,0 1 0,0 0 0,0 0 0,0 0 0,0-2 0,1 2-46,0 0 0,0 0 1,0 0-1,0 0 0,0 0 1,0 0-1,0 1 0,1-1 1,-1 0-1,0 0 1,1 0-1,-1 0 0,0 1 1,1-1-1,-1 0 0,1 0 1,-1 1-1,1-1 0,-1 0 1,1 1-1,1-2 0,5-3 190,0 0 0,1 0 0,-1 1 0,14-6 0,-16 8-145,13-6 98,-1 1 1,26-7-1,-38 12-206,0 1 0,-1 0 0,1 0 0,0 1 0,0-1 0,0 1 0,-1 0 1,1 0-1,0 1 0,0 0 0,0-1 0,-1 1 0,1 1 0,7 2 0,-11-3-6,1 0 1,-1 0 0,0 0-1,1 1 1,-1-1-1,0 0 1,0 1-1,0-1 1,0 1-1,0-1 1,0 1-1,0 0 1,0-1 0,-1 1-1,1 0 1,-1-1-1,1 1 1,-1 0-1,0 0 1,0 0-1,1-1 1,-1 1-1,-1 0 1,1 0 0,0 0-1,0-1 1,-1 1-1,1 0 1,-1 0-1,1-1 1,-1 1-1,0 0 1,0 1-1,-3 6-55,-1 0 0,0-1-1,0 1 1,-10 11 0,6-8-2,-1-2 1,0 1 0,-1-1 0,0-1 0,-19 13-1,31-22 47,-1 1 0,1-1-1,-1 1 1,1-1 0,0 1-1,-1-1 1,1 0 0,0 1-1,-1-1 1,1 0 0,0 1-1,0-1 1,-1 0 0,1 0 0,0 0-1,1 0 1,6 2-53,0 0-1,-1 0 1,1 1 0,0 0-1,-1 0 1,0 1 0,0 0-1,0 0 1,0 1 0,-1 0 0,1 0-1,-1 0 1,7 9 0,-10-11 49,-1 1 0,1-1 0,0 1 0,-1 0 0,0 0 0,0-1-1,0 2 1,0-1 0,-1 0 0,0 0 0,2 7 0,-3-8 31,0 0-1,0-1 1,0 1-1,0 0 1,-1 0-1,1 0 0,-1 0 1,1-1-1,-1 1 1,0 0-1,0 0 1,-1-1-1,1 1 1,0-1-1,-1 1 0,0-1 1,1 0-1,-1 0 1,-2 3-1,-1-1 131,0-1 0,0 1 0,0-1 0,0 0 0,-1 0 0,1 0 0,-1-1 0,1 0 0,-1 0 0,0 0 0,0-1-1,-11 2 1,7-2 111,0 0 0,0-1 0,0 0 0,0 0 0,0-1 0,0-1 0,-10-2 0,18 4-262,0-1 1,0 1 0,0-1 0,1 0-1,-1 0 1,0 0 0,1 0-1,-1 0 1,0 0 0,1 0 0,-1 0-1,1 0 1,0-1 0,-1 1-1,1-1 1,-2-2 0,3 3-1,0 0 0,-1 0 0,1 0 0,0 0-1,0 0 1,0 0 0,0 0 0,0 0 0,0 0 0,0 0 0,0 0 0,1 0 0,-1 0 0,0 0 0,1 0-1,-1 0 1,0 0 0,1 0 0,-1 0 0,1 0 0,0 0 0,-1 0 0,1 1 0,0-1 0,-1 0-1,1 0 1,0 1 0,0-1 0,0 1 0,-1-1 0,1 0 0,2 0 0,16-10-329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4.877"/>
    </inkml:context>
    <inkml:brush xml:id="br0">
      <inkml:brushProperty name="width" value="0.05" units="cm"/>
      <inkml:brushProperty name="height" value="0.05" units="cm"/>
    </inkml:brush>
  </inkml:definitions>
  <inkml:trace contextRef="#ctx0" brushRef="#br0">1 11 13915,'18'-4'670,"0"1"0,35 0 1,-43 2-537,0 2 0,0-1 1,0 1-1,0 1 1,-1 0-1,19 6 0,-27-8-119,1 1-1,-1-1 1,1 1 0,-1-1-1,1 1 1,-1 0-1,1-1 1,-1 1-1,0 0 1,0 0 0,1 0-1,-1 0 1,0 0-1,0 0 1,0 1-1,0-1 1,0 0 0,0 0-1,-1 1 1,1-1-1,0 1 1,-1-1-1,1 1 1,-1-1 0,1 1-1,-1-1 1,0 1-1,1-1 1,-1 1-1,0-1 1,0 1 0,0-1-1,0 1 1,-1 0-1,1-1 1,0 1 0,-1-1-1,1 1 1,-1-1-1,1 1 1,-1-1-1,0 0 1,1 1 0,-2 1-1,-3 4 36,-1 0 0,0 1-1,0-2 1,0 1 0,-1-1 0,-10 8-1,-63 37 584,19-13 203,61-38-829,-1 1 1,1-1-1,0 0 1,-1 0-1,1 1 0,0-1 1,0 0-1,-1 0 1,1 1-1,0-1 1,0 0-1,0 1 1,-1-1-1,1 0 0,0 1 1,0-1-1,0 0 1,0 1-1,0-1 1,0 0-1,0 1 1,0-1-1,0 0 0,0 1 1,0-1-1,0 1 1,0-1-1,0 0 1,0 1-1,0-1 1,0 0-1,0 1 0,0-1 1,0 0-1,1 1 1,-1-1-1,0 0 1,0 1-1,0-1 1,1 0-1,-1 1 0,0-1 1,0 0-1,1 0 1,-1 0-1,0 1 1,1-1-1,-1 0 1,0 0-1,1 0 1,-1 1-1,0-1 0,1 0 1,-1 0-1,0 0 1,1 0-1,-1 0 1,1 0-1,29 10-15,-24-8 2,12 3-183,0 0-1,0-1 1,0-2-1,1 1 0,0-2 1,25-2-1,-17-2-91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6.226"/>
    </inkml:context>
    <inkml:brush xml:id="br0">
      <inkml:brushProperty name="width" value="0.05" units="cm"/>
      <inkml:brushProperty name="height" value="0.05" units="cm"/>
    </inkml:brush>
  </inkml:definitions>
  <inkml:trace contextRef="#ctx0" brushRef="#br0">1 1 13715,'5'3'1416,"4"2"-1016,2 2-176,1 2 809,5 1-681,-1 3-72,4-2-184,1 1-184,-2-3-368,1-1-209,-1-5 513,-2-3-128,-1-4-112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4.213"/>
    </inkml:context>
    <inkml:brush xml:id="br0">
      <inkml:brushProperty name="width" value="0.05" units="cm"/>
      <inkml:brushProperty name="height" value="0.05" units="cm"/>
    </inkml:brush>
  </inkml:definitions>
  <inkml:trace contextRef="#ctx0" brushRef="#br0">183 0 12779,'-12'17'952,"0"-2"-768,1 4-88,0 8 528,2 7-448,-2 13-80,4 19-16,-4 17-24,0 6 0,-1 15-16,-3 6 0,-1 8-88,-1-2-104,5-12-632,0-18 696,9-30-88,3-16-88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6.600"/>
    </inkml:context>
    <inkml:brush xml:id="br0">
      <inkml:brushProperty name="width" value="0.05" units="cm"/>
      <inkml:brushProperty name="height" value="0.05" units="cm"/>
    </inkml:brush>
  </inkml:definitions>
  <inkml:trace contextRef="#ctx0" brushRef="#br0">156 0 13851,'-10'23'1168,"-4"10"-824,-5 6-120,1 9 296,-4 5-63,2 3-113,0 0-256,4-4 8,4-1-48,7-9-56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47.360"/>
    </inkml:context>
    <inkml:brush xml:id="br0">
      <inkml:brushProperty name="width" value="0.05" units="cm"/>
      <inkml:brushProperty name="height" value="0.05" units="cm"/>
    </inkml:brush>
  </inkml:definitions>
  <inkml:trace contextRef="#ctx0" brushRef="#br0">0 12 14739,'14'-3'1240,"12"0"-872,7 0-159,9 2 415,2-1-192,8 2-512,-1 2-984,5-1 984,-4-1-177,-8-3-159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24.563"/>
    </inkml:context>
    <inkml:brush xml:id="br0">
      <inkml:brushProperty name="width" value="0.05" units="cm"/>
      <inkml:brushProperty name="height" value="0.05" units="cm"/>
    </inkml:brush>
  </inkml:definitions>
  <inkml:trace contextRef="#ctx0" brushRef="#br0">35 7 16131,'1'0'745,"-1"2"-993,-6 2-49,-4-4 289,0 0-304,6-4-152,-2-5-152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29.482"/>
    </inkml:context>
    <inkml:brush xml:id="br0">
      <inkml:brushProperty name="width" value="0.05" units="cm"/>
      <inkml:brushProperty name="height" value="0.05" units="cm"/>
    </inkml:brush>
  </inkml:definitions>
  <inkml:trace contextRef="#ctx0" brushRef="#br0">12 81 15891,'-1'0'61,"0"0"0,1-1-1,-1 1 1,1 0 0,-1 0-1,0-1 1,1 1 0,-1 0-1,1-1 1,-1 1 0,1 0-1,0-1 1,-1 1 0,1-1-1,-1 1 1,1-1 0,0 1-1,-1-1 1,1 1 0,0-1-1,-1 0 1,1 1 0,0-1-1,0 1 1,0-1 0,-1 0-1,1 1 1,0-1 0,0 1-1,0-1 1,0-1 0,1 1 13,0 0 1,-1 0-1,1 0 1,0-1 0,0 1-1,0 0 1,-1 0-1,1 0 1,0 0-1,1 0 1,-1 0-1,0 1 1,2-2-1,40-18 877,-18 11-616,26-6 1,-43 14-315,-1-1 0,0 1 0,0 0 0,0 1 0,1-1 0,-1 2 0,0-1 0,13 3 0,-19-3-20,0 0-1,0 1 1,0-1 0,0 0 0,0 1-1,0-1 1,0 1 0,0-1-1,0 1 1,-1-1 0,1 1-1,0 0 1,0-1 0,0 1 0,-1 0-1,1 0 1,0-1 0,-1 1-1,1 0 1,-1 0 0,1 0-1,-1 0 1,1 0 0,0 1-1,-1 0-1,0-1 1,0 1-1,0 0 0,0-1 0,-1 1 0,1 0 0,0-1 0,-1 1 0,1-1 0,-1 1 0,1-1 0,-1 1 0,-1 2 0,-3 3-6,0 0 0,0 0-1,0-1 1,-11 10 0,3-4 67,0-1 0,-1-1 1,-1 0-1,1-1 0,-1 0 0,-1-2 0,-20 8 1,42-15-116,0 1 0,0-1 0,-1 1 0,1 0 0,0 1 1,-1-1-1,1 1 0,-1 0 0,6 3 0,-9-4 18,5 2-79,0 0 0,0 1 1,0-1-1,0 2 0,-1-1 0,0 1 1,0 0-1,0 0 0,0 0 0,-1 1 1,0 0-1,7 11 0,-10-14 97,0 0-1,-1 1 1,1-1 0,-1 1-1,0-1 1,0 1 0,0 0-1,0-1 1,-1 1 0,1 0 0,-1 0-1,0 0 1,0-1 0,0 1-1,-1 0 1,1 0 0,-1-1-1,0 1 1,0 0 0,0-1-1,-1 1 1,1-1 0,-1 1 0,0-1-1,0 0 1,0 0 0,-4 5-1,0-2 156,0 1-1,-1-1 0,1 0 1,-1 0-1,-1-1 1,1 0-1,-15 7 0,17-9-36,-1-1 0,1 0 0,-1 0 0,0 0 0,0 0 0,1-1 0,-1 0 0,0 0 0,0-1 0,0 0 0,0 0 0,-9-1 0,13 1-173,1 0-1,-1-1 0,1 1 1,-1-1-1,1 1 1,-1 0-1,1-1 0,0 0 1,-1 1-1,1-1 1,0 0-1,-1 0 0,1 0 1,0 0-1,0 0 1,0 0-1,0 0 0,0 0 1,0 0-1,0-1 1,0 1-1,1 0 1,-1-1-1,0 1 0,0-3 1,1 2-93,0-1 1,0 1 0,0 0 0,0 0-1,0 0 1,1 0 0,-1-1-1,1 1 1,-1 0 0,1 0 0,0 0-1,0 0 1,0 0 0,0 0-1,0 0 1,3-3 0,11-13-796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0.540"/>
    </inkml:context>
    <inkml:brush xml:id="br0">
      <inkml:brushProperty name="width" value="0.05" units="cm"/>
      <inkml:brushProperty name="height" value="0.05" units="cm"/>
    </inkml:brush>
  </inkml:definitions>
  <inkml:trace contextRef="#ctx0" brushRef="#br0">25 77 12763,'0'-2'155,"0"0"-1,1 1 1,-1-1 0,1 0 0,0 1-1,-1-1 1,1 1 0,0-1 0,0 1 0,0 0-1,0-1 1,0 1 0,1 0 0,-1 0-1,0-1 1,0 1 0,1 0 0,-1 0 0,1 0-1,-1 1 1,3-2 0,39-17 1339,-31 15-988,42-15 756,-50 17-1207,0 1 0,0 1 0,0-1 0,0 0 0,1 1 0,-1 0 0,0 0 0,0 0 0,0 1 0,0-1 0,8 3 0,-12-3-57,1 1 1,0-1 0,-1 1 0,1-1 0,0 0-1,-1 1 1,1-1 0,0 1 0,-1-1 0,1 1-1,-1 0 1,1-1 0,-1 1 0,1-1 0,-1 1 0,0 0-1,1 0 1,-1-1 0,0 1 0,0 0 0,1-1-1,-1 1 1,0 0 0,0 1 0,0 0-11,0 0 0,0 1 1,0-1-1,0 0 0,-1 0 1,1 1-1,-1-1 0,-1 3 0,-1 3-23,0-1 0,-1 0-1,0 0 1,-6 7 0,-8 6-15,0 0 1,-36 29 0,33-32 51,1 2-1,-29 34 1,47-51-4,0 0 1,1 1-1,-1-1 0,0 1 0,1-1 1,0 1-1,-1 0 0,1-1 1,0 1-1,1 0 0,-1 0 1,0 0-1,1 0 0,-1 0 1,1-1-1,0 5 0,1-5 1,-1 0 0,1 0 0,0 0 0,0 0-1,0 0 1,0 0 0,0 0 0,1 0 0,-1 0-1,1 0 1,-1-1 0,1 1 0,-1 0 0,1-1-1,0 0 1,0 1 0,0-1 0,0 0 0,0 0 0,0 0-1,2 1 1,13 5-88,1-1-1,-1 0 1,1-2-1,0 0 1,0-1-1,0 0 1,1-2-1,-1 0 1,21-2-1,-34 1 61,-1-1-1,1 1 1,-1-1-1,1 0 0,-1-1 1,1 1-1,-1-1 0,0 0 1,8-4-1,5-7-219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1.049"/>
    </inkml:context>
    <inkml:brush xml:id="br0">
      <inkml:brushProperty name="width" value="0.05" units="cm"/>
      <inkml:brushProperty name="height" value="0.05" units="cm"/>
    </inkml:brush>
  </inkml:definitions>
  <inkml:trace contextRef="#ctx0" brushRef="#br0">217 6 10954,'0'-5'1417,"-1"5"-921,-12 10-232,-3 4 1552,-7 9-1472,0 3-88,-6 8-64,-2 3-64,4 8-32,2 6 24,9 10 24,4 0 25,13 11-9,5 1-64,11-1-64,10-1 32,12-6-24,1-9-8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3.979"/>
    </inkml:context>
    <inkml:brush xml:id="br0">
      <inkml:brushProperty name="width" value="0.05" units="cm"/>
      <inkml:brushProperty name="height" value="0.05" units="cm"/>
    </inkml:brush>
  </inkml:definitions>
  <inkml:trace contextRef="#ctx0" brushRef="#br0">0 86 12795,'49'-26'5461,"10"2"-3310,-32 16-2331,0 1 0,1 0 0,0 2 0,56-2 0,-77 6-42,-6 0 13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5.409"/>
    </inkml:context>
    <inkml:brush xml:id="br0">
      <inkml:brushProperty name="width" value="0.05" units="cm"/>
      <inkml:brushProperty name="height" value="0.05" units="cm"/>
    </inkml:brush>
  </inkml:definitions>
  <inkml:trace contextRef="#ctx0" brushRef="#br0">1 14 15491,'0'0'110,"0"-1"0,0 1-1,0-1 1,-1 1 0,1-1 0,0 1-1,0-1 1,0 1 0,0-1 0,0 0-1,0 1 1,1-1 0,-1 1-1,0-1 1,0 1 0,0-1 0,0 1-1,1-1 1,-1 1 0,0-1-1,0 1 1,1-1 0,-1 1 0,0 0-1,1-1 1,0 0 0,11 17 773,-3 1-901,-1 0 0,0 0 0,-2 1 0,7 24 0,10 77 35,-16-74-603,18 60 0,-25-104 570,0 0 5,0 0 0,0-1 0,0 1 1,0 0-1,1-1 0,-1 1 0,0-1 1,0 1-1,0 0 0,1-1 0,-1 1 1,0 0-1,1-1 0,-1 1 1,0-1-1,1 1 0,-1-1 0,1 1 1,-1-1-1,1 1 0,-1-1 0,1 0 1,-1 1-1,1-1 0,0 0 0,-1 1 1,1-1-1,-1 0 0,1 0 0,0 1 1,-1-1-1,1 0 0,0 0 0,0 0 1,8-5-278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6.329"/>
    </inkml:context>
    <inkml:brush xml:id="br0">
      <inkml:brushProperty name="width" value="0.05" units="cm"/>
      <inkml:brushProperty name="height" value="0.05" units="cm"/>
    </inkml:brush>
  </inkml:definitions>
  <inkml:trace contextRef="#ctx0" brushRef="#br0">37 36 13011,'0'-1'219,"-1"1"0,0-1 0,0 0 0,0 1 0,0-1 0,0 0 0,0 1 0,1-1 0,-1 0 0,0 0 0,1 0 0,-1 0 0,1 0 0,-1 0 0,1 0 0,-1 0 0,1 0 0,0 0 0,-1 0 0,1-2 0,0 2-124,1 0 0,0 1 0,-1-1 0,1 0 1,0 0-1,0 1 0,0-1 0,0 0 0,0 1 0,0-1 0,0 1 0,-1-1 0,2 1 0,-1 0 0,0-1 0,0 1 0,0 0 0,0 0 0,0 0 0,0 0 1,2 0-1,9-2 20,0 0 0,0 1 0,1 1 1,-1 0-1,0 1 0,0 0 1,0 1-1,0 0 0,0 1 1,14 5-1,-24-8-115,-1 1 0,1-1 1,0 1-1,-1 0 0,1 0 0,-1 0 0,1 0 1,-1 0-1,0 0 0,1 1 0,-1-1 1,0 0-1,0 1 0,0-1 0,0 1 1,0-1-1,0 1 0,0-1 0,0 1 1,-1 0-1,1-1 0,-1 1 0,1 2 1,-1-1-4,0 0 1,0 0 0,-1 0 0,1 0 0,-1-1 0,0 1-1,1 0 1,-2 0 0,1-1 0,0 1 0,0 0-1,-1-1 1,-1 3 0,-7 8-4,0-1-1,-1 0 1,0-1-1,-14 10 0,-102 72 107,126-92-99,0-1-1,0 1 0,0 0 0,0 0 0,0-1 0,1 1 0,-1 0 0,0 0 0,0 0 1,1 0-1,-1 0 0,0 0 0,1 0 0,-1 0 0,1 0 0,0 0 0,-1 0 0,1 1 1,0-1-1,-1 0 0,1 1 0,0-1-2,1 0 1,-1 0-1,1 0 1,-1 0-1,0 0 0,1 0 1,0 0-1,-1-1 1,1 1-1,-1 0 0,1 0 1,0-1-1,0 1 1,-1 0-1,1-1 1,0 1-1,0-1 0,0 1 1,1 0-1,6 2-39,0 1 0,1-2 0,-1 1 0,12 1-1,-18-3 27,12 1-130,1 0 1,-1 0-1,1-2 0,-1 1 1,1-2-1,-1 0 0,1-1 1,14-3-1,12-7-95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7.209"/>
    </inkml:context>
    <inkml:brush xml:id="br0">
      <inkml:brushProperty name="width" value="0.05" units="cm"/>
      <inkml:brushProperty name="height" value="0.05" units="cm"/>
    </inkml:brush>
  </inkml:definitions>
  <inkml:trace contextRef="#ctx0" brushRef="#br0">245 13 14651,'5'-2'604,"12"-8"649,-14 9-616,-11 8 116,-39 32-435,1 3-1,2 1 1,-61 78-1,86-90-802,20-59-726,0 18 1015,2-12-180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4.946"/>
    </inkml:context>
    <inkml:brush xml:id="br0">
      <inkml:brushProperty name="width" value="0.05" units="cm"/>
      <inkml:brushProperty name="height" value="0.05" units="cm"/>
    </inkml:brush>
  </inkml:definitions>
  <inkml:trace contextRef="#ctx0" brushRef="#br0">342 1 14459,'-8'32'904,"-6"14"-856,-2 9-8,-6 12 40,-2 5-8,-5 13-40,-4 0-8,6-4-88,-2-13-88,3-12-280,-2-8-696,-2-28 960,-1-13-184,7-22-80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37.568"/>
    </inkml:context>
    <inkml:brush xml:id="br0">
      <inkml:brushProperty name="width" value="0.05" units="cm"/>
      <inkml:brushProperty name="height" value="0.05" units="cm"/>
    </inkml:brush>
  </inkml:definitions>
  <inkml:trace contextRef="#ctx0" brushRef="#br0">5 7 14003,'-3'-7'1728,"1"13"-1472,7 5 617,3 4-161,5 5-176,6 1-96,5 2-176,6 3-64,5-3 16,1-2-72,1-3-304,-1-4-304,-3-7 384,-3-3-48,-9-4-80</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0.336"/>
    </inkml:context>
    <inkml:brush xml:id="br0">
      <inkml:brushProperty name="width" value="0.05" units="cm"/>
      <inkml:brushProperty name="height" value="0.05" units="cm"/>
    </inkml:brush>
  </inkml:definitions>
  <inkml:trace contextRef="#ctx0" brushRef="#br0">1 28 13459,'0'-1'60,"0"0"1,-1 1-1,1-1 0,0 0 1,0 0-1,0 0 1,0 0-1,0 0 0,0 0 1,0 0-1,1 0 1,-1 0-1,0 0 0,0 1 1,1-1-1,-1 0 1,1 0-1,-1 0 0,0 0 1,1 1-1,0-1 1,-1 0-1,1 0 0,-1 1 1,1-1-1,0 0 1,0 1-1,-1-1 0,1 1 1,0-1-1,0 1 1,0 0-1,-1-1 0,1 1 1,0 0-1,0-1 0,0 1 1,0 0-1,0 0 1,0 0-1,1 0 0,1 0 24,0 0-1,0 0 1,0 0-1,0 1 0,0-1 1,0 1-1,0 0 0,0 0 1,0 0-1,0 1 0,4 2 1,1 2-58,1 1 0,-1 0 0,0 1 0,0 0 1,-1 0-1,0 1 0,-1 0 0,0 0 1,0 0-1,-1 1 0,0 0 0,-1 0 0,0 0 1,0 0-1,-1 1 0,-1 0 0,0-1 0,1 13 1,0 0-103,-2 1 1,-1-1-1,-1 1 0,0-1 1,-2 1-1,-1-1 1,-9 32-1,-2-12-421,-2-1 0,-2-1 1,-41 67-1,30-59 62</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1.651"/>
    </inkml:context>
    <inkml:brush xml:id="br0">
      <inkml:brushProperty name="width" value="0.05" units="cm"/>
      <inkml:brushProperty name="height" value="0.05" units="cm"/>
    </inkml:brush>
  </inkml:definitions>
  <inkml:trace contextRef="#ctx0" brushRef="#br0">0 2 14395,'0'-2'1256,"3"5"-824,4 3-152,5 5 553,4 4-185,2 5-128,4 3-128,2 4-184,2 0-120,0-1-400,1-5-248,-1-11 456,-1-7-96,0-7-128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2.056"/>
    </inkml:context>
    <inkml:brush xml:id="br0">
      <inkml:brushProperty name="width" value="0.05" units="cm"/>
      <inkml:brushProperty name="height" value="0.05" units="cm"/>
    </inkml:brush>
  </inkml:definitions>
  <inkml:trace contextRef="#ctx0" brushRef="#br0">123 1 15363,'-11'11'1297,"-3"15"-929,-6 4-168,1 8 520,0 5-312,5 0-128,1 1-184,6-4-240,1-3 144,9-11-64,1-12-32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2.509"/>
    </inkml:context>
    <inkml:brush xml:id="br0">
      <inkml:brushProperty name="width" value="0.05" units="cm"/>
      <inkml:brushProperty name="height" value="0.05" units="cm"/>
    </inkml:brush>
  </inkml:definitions>
  <inkml:trace contextRef="#ctx0" brushRef="#br0">4 2 15491,'-4'-2'1145,"13"4"-833,5-1-88,10-1 480,4 0-208,9 1-160,6 2-128,1 0-240,2 1-168,-7-1-296,-5 2-1016,-14 0 1207,-7 0-231,-14 0-192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2.882"/>
    </inkml:context>
    <inkml:brush xml:id="br0">
      <inkml:brushProperty name="width" value="0.05" units="cm"/>
      <inkml:brushProperty name="height" value="0.05" units="cm"/>
    </inkml:brush>
  </inkml:definitions>
  <inkml:trace contextRef="#ctx0" brushRef="#br0">1 21 14467,'4'13'1376,"16"-6"-759,3-4-209,11-3 544,2 0-360,7-6 1584,-3-4-1615,-5-3 15,-4-1 48</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3.233"/>
    </inkml:context>
    <inkml:brush xml:id="br0">
      <inkml:brushProperty name="width" value="0.05" units="cm"/>
      <inkml:brushProperty name="height" value="0.05" units="cm"/>
    </inkml:brush>
  </inkml:definitions>
  <inkml:trace contextRef="#ctx0" brushRef="#br0">9 26 9106,'-1'0'298,"1"-1"-1,-1 1 1,0-1-1,1 0 1,-1 1 0,0-1-1,1 0 1,-1 0 0,1 1-1,-1-1 1,1 0-1,0 0 1,-1 0 0,1 0-1,0 0 1,0 0 0,-1 1-1,1-1 1,0 0-1,0 0 1,0 0 0,0 0-1,0 0 1,0 0 0,0 0-1,1 0 1,-1 0-1,1-1 1,22 30 1385,-6-8-1525,1-1 0,1-1-1,1 0 1,24 16 0,-21-18-88,-1 2 0,-1 1 0,24 26 1,-38-34-45,0 0 0,-1 0 1,0 1-1,-1 0 0,0 0 0,0 1 1,-2-1-1,0 1 0,3 19 0,-5-26 154,-1-4-214,-2-4-173,-4-5-142,-16-26 34,10 9 92</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4.223"/>
    </inkml:context>
    <inkml:brush xml:id="br0">
      <inkml:brushProperty name="width" value="0.05" units="cm"/>
      <inkml:brushProperty name="height" value="0.05" units="cm"/>
    </inkml:brush>
  </inkml:definitions>
  <inkml:trace contextRef="#ctx0" brushRef="#br0">5 5 11995,'-5'-4'5000,"16"16"-3827,20 21-902,7 4 203,1 0 1,2-3 0,77 51 0,-101-73-167,-15-4-386,-12-3-778,8-5 822,0 0 0,1 1 0,-1-1 0,1-1-1,-1 1 1,1 0 0,-1 0 0,1-1 0,-1 1 0,1-1-1,-1 1 1,-1-1 0,-12-8-262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3.241"/>
    </inkml:context>
    <inkml:brush xml:id="br0">
      <inkml:brushProperty name="width" value="0.05" units="cm"/>
      <inkml:brushProperty name="height" value="0.05" units="cm"/>
    </inkml:brush>
  </inkml:definitions>
  <inkml:trace contextRef="#ctx0" brushRef="#br0">0 1 16884,'8'0'1464,"-4"8"-1232,-7 12-96,0 6 576,3 7-432,-4 6-104,7 8-248,4 2-136,0-2-296,-1-3-56,7-16 392,4-8-72,4-16-136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4.408"/>
    </inkml:context>
    <inkml:brush xml:id="br0">
      <inkml:brushProperty name="width" value="0.05" units="cm"/>
      <inkml:brushProperty name="height" value="0.05" units="cm"/>
    </inkml:brush>
  </inkml:definitions>
  <inkml:trace contextRef="#ctx0" brushRef="#br0">261 38 12739,'0'0'58,"0"0"-1,1-1 1,-1 1 0,0-1 0,0 1 0,1-1 0,-1 1 0,0-1 0,0 1 0,1-1-1,-1 1 1,0-1 0,0 1 0,0-1 0,0 1 0,0-1 0,0 1 0,0-1-1,0 1 1,0-1 0,0 1 0,0-1 0,0 1 0,-1-1 0,1 1 0,0-1-1,0 1 1,0-1 0,-1 1 0,1-1 0,0 1 0,-1-1 0,1 1 0,0 0 0,-1-1-1,1 1 1,0 0 0,-1-1 0,1 1 0,-1 0 0,1-1 0,-1 1 0,1 0-1,-1 0 1,1-1 0,-1 1 0,1 0 0,-2 0 0,0 0 51,0-1 1,-1 1-1,1 0 0,-1 0 1,1 1-1,-1-1 1,1 0-1,-1 1 0,-4 1 1,-9 5-80,1 0 0,-1 1 0,1 1 0,0 0 0,1 1 0,0 1 0,1 0 0,0 1 0,-16 19 0,27-29-38,0 1-1,0 0 1,0-1-1,0 1 1,1 0-1,-1 0 1,1 0 0,0 1-1,0-1 1,0 0-1,-1 5 1,2-6 5,0 0 0,0 0 0,0 0-1,1 0 1,-1 0 0,0 0 0,1-1 0,0 1 0,-1 0 0,1 0 0,0-1 0,0 1 0,-1 0-1,1-1 1,1 1 0,-1-1 0,0 1 0,0-1 0,0 0 0,1 1 0,2 1 0,8 5-1,0-1 1,1 0 0,0-1 0,0 0 0,0-1 0,1-1 0,15 4 0,-12-4 1,-1 1-1,0 0 1,0 1 0,23 13 0,-37-18 1,0 0 1,0 0-1,-1 0 1,1 0 0,0 0-1,-1 1 1,1-1 0,-1 0-1,0 1 1,1-1 0,-1 1-1,0-1 1,0 1-1,0 0 1,0-1 0,0 1-1,0 0 1,0 0 0,-1 0-1,1 0 1,-1-1 0,1 1-1,-1 0 1,0 0-1,0 0 1,0 0 0,0 0-1,0 0 1,0 0 0,0 0-1,-1 3 1,-1-2 3,0 1-1,0-1 1,0 0-1,0 0 1,0 0 0,-1 0-1,1-1 1,-1 1 0,1-1-1,-1 1 1,0-1 0,0 0-1,-1 0 1,1 0 0,-7 3-1,-2-1 92,0 1 1,0-2-1,0 0 0,-1 0 0,1-1 0,-1 0 0,0-1 0,0-1 0,1 0 1,-1-1-1,0 0 0,1-1 0,-1 0 0,1-1 0,-1-1 0,-20-8 1,31 11-69,0 0 1,0 0 0,0 0 0,0 0 0,0 0 0,0-1-1,0 1 1,0-1 0,1 0 0,-1 1 0,0-1 0,1 0-1,0 0 1,-1 0 0,1 0 0,0 0 0,0 0-1,0 0 1,-1-4 0,2 4-12,0 0 0,1 0 1,-1 0-1,0 0 0,1-1 0,-1 1 0,1 0 0,0 0 0,0 0 0,-1 0 1,1 1-1,1-1 0,-1 0 0,0 0 0,0 0 0,1 1 0,-1-1 1,1 1-1,-1-1 0,1 1 0,2-2 0,9-7 10,-1 1 0,1 1 0,1 0 0,24-11 0,63-16 40,-73 27-8,0-2 0,0-1 0,45-25 0,-69 34-28,-1 0 1,1 0 0,-1-1 0,0 0 0,0 0 0,1 0 0,-2 0 0,1 0 0,0-1-1,-1 1 1,0-1 0,1 1 0,-1-1 0,-1 0 0,1 0 0,-1 0 0,2-6 0,-2 6-17,-1 1 1,0-1-1,0 1 1,0-1 0,-1 0-1,1 1 1,-1-1 0,0 1-1,0-1 1,0 1-1,-1 0 1,1-1 0,-1 1-1,1 0 1,-1 0 0,0 0-1,0 0 1,-1 0-1,1 0 1,-6-4 0,4 4-121,0-1-1,0 1 1,0 0 0,0 0 0,-1 1 0,1 0-1,-1-1 1,0 1 0,0 1 0,0-1 0,0 1 0,-9-2-1,12 3 42,0 0-1,0 0 0,0 0 0,0 0 0,0 0 0,0 0 1,0 1-1,0-1 0,0 1 0,0 0 0,0-1 0,0 1 0,0 0 1,0 0-1,1 0 0,-1 0 0,0 0 0,1 1 0,-1-1 1,1 0-1,-1 1 0,1-1 0,0 1 0,0 0 0,0-1 1,-1 1-1,2 0 0,-1 0 0,0 0 0,0-1 0,0 1 1,1 0-1,-1 0 0,1 0 0,-1 3 0,0 24-500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5.363"/>
    </inkml:context>
    <inkml:brush xml:id="br0">
      <inkml:brushProperty name="width" value="0.05" units="cm"/>
      <inkml:brushProperty name="height" value="0.05" units="cm"/>
    </inkml:brush>
  </inkml:definitions>
  <inkml:trace contextRef="#ctx0" brushRef="#br0">1 0 10170,'26'39'1176,"3"0"-735,-2-3-185,2-3 1400,2-7-1368,6-10-96,2-9-80,0-14-288,-3-7-224,-2-3 360,-3-1-96,-7-1-8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5.122"/>
    </inkml:context>
    <inkml:brush xml:id="br0">
      <inkml:brushProperty name="width" value="0.05" units="cm"/>
      <inkml:brushProperty name="height" value="0.05" units="cm"/>
    </inkml:brush>
  </inkml:definitions>
  <inkml:trace contextRef="#ctx0" brushRef="#br0">144 37 13987,'0'-3'268,"0"0"0,0 1 0,0-1 1,0 0-1,0 0 0,0 0 0,-1 1 0,1-1 0,-2-3 1,2 6-224,-1-1 1,1 1 0,0 0 0,0-1-1,0 1 1,-1 0 0,1-1 0,0 1-1,0 0 1,-1 0 0,1-1 0,0 1-1,0 0 1,-1 0 0,1 0 0,0 0 0,-1-1-1,1 1 1,0 0 0,-1 0 0,1 0-1,0 0 1,-1 0 0,1 0 0,-1 0-1,1 0 1,-1 0 0,0 0 0,0 1 0,-1-1-1,1 1 1,0-1 0,0 1 0,0-1 0,-1 1-1,1 0 1,0 0 0,0 0 0,0 0 0,-1 1-1,-11 12-21,1 0 0,0 1 0,1 0-1,1 1 1,0 0 0,-9 22 0,14-27-39,0 1 0,1 0 0,0 0 1,1 1-1,1-1 0,0 1 0,0 0 1,1-1-1,1 1 0,1 13 0,-1-23 31,0 0 0,0-1-1,1 1 1,-1 0-1,1 0 1,0-1 0,0 1-1,0 0 1,0-1 0,0 1-1,1-1 1,-1 1-1,1-1 1,0 0 0,0 0-1,-1 0 1,1 0 0,0 0-1,1 0 1,-1 0-1,0-1 1,1 1 0,4 2-1,-3-3 32,0 0 0,0 0 0,0 0 0,1-1 0,-1 0 0,0 0 0,0 0 0,0 0 0,1 0 0,-1-1 0,0 0 0,0 0 0,0 0 0,0 0 0,5-3 0,6-3 142,-1 0 0,1-1 0,-1-1-1,-1 0 1,0-1 0,14-13 0,-21 16-104,1 1-1,-1-1 1,0 0 0,0 0-1,-1-1 1,0 0 0,0 0 0,-1 0-1,0 0 1,0-1 0,-1 0 0,3-10-1,-6 15-111,0 0-1,0 1 1,0-1 0,0 0-1,0 0 1,-1 1-1,0-1 1,1 0-1,-1 1 1,-1-1-1,1 1 1,0-1-1,-1 1 1,0 0 0,0 0-1,0-1 1,0 1-1,0 1 1,-1-1-1,1 0 1,-1 0-1,0 1 1,0 0-1,0-1 1,0 1 0,0 0-1,0 0 1,-1 1-1,-5-3 1,4 2-140,-1-1 0,1 2 0,-1-1 0,1 1 0,-1-1 0,1 2 0,-1-1 0,1 1 0,-1-1 0,0 1 0,1 1 0,-1-1 0,0 1 0,1 0 0,-1 1 0,1-1 0,-1 1 0,1 0 0,-6 3 0,-7 12-445,9 4-28</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45.702"/>
    </inkml:context>
    <inkml:brush xml:id="br0">
      <inkml:brushProperty name="width" value="0.05" units="cm"/>
      <inkml:brushProperty name="height" value="0.05" units="cm"/>
    </inkml:brush>
  </inkml:definitions>
  <inkml:trace contextRef="#ctx0" brushRef="#br0">24 1 16275,'-2'1'107,"0"1"0,0 0 0,0 0 0,1-1-1,-1 1 1,0 0 0,1 0 0,0 0 0,-1 1-1,1-1 1,0 0 0,0 0 0,0 1 0,0-1-1,1 1 1,-1-1 0,1 0 0,-1 1 0,1-1 0,0 1-1,0 0 1,0-1 0,0 1 0,1-1 0,-1 0-1,1 4 1,1 1 14,-1-1 0,1 1-1,0-1 1,0 1 0,1-1-1,0 0 1,0 0 0,7 10 0,-7-12-151,0 0 0,0-1 0,1 1 1,0-1-1,0 1 0,0-1 1,0 0-1,0-1 0,1 1 0,-1-1 1,1 0-1,-1 0 0,1 0 0,0-1 1,9 3-1,-6-4-86,-1 1 0,1-1-1,0 0 1,0-1 0,-1 0 0,1 0 0,-1 0 0,1-1 0,11-5-1,-5 1-275,0 0-1,-1-1 0,0 0 0,0-2 0,-1 1 0,0-1 0,0-1 0,-1 0 0,0-1 0,10-13 0,-7-3-1145,-14 18 1246,-13 15 895,4 2-288,0-1 0,0 2 0,1-1 0,-13 20 1,-26 44 1156,43-65-1265,-28 46 1051,-42 100 0,63-125-1121,1 0 0,1 2-1,2-1 1,0 1 0,-3 50 0,10-34-96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59.289"/>
    </inkml:context>
    <inkml:brush xml:id="br0">
      <inkml:brushProperty name="width" value="0.05" units="cm"/>
      <inkml:brushProperty name="height" value="0.05" units="cm"/>
    </inkml:brush>
  </inkml:definitions>
  <inkml:trace contextRef="#ctx0" brushRef="#br0">1 49 14507,'15'-7'1352,"13"3"-896,4-4-159,7 3 1031,8-1-832,8 2-360,-2-1-72,-1 1-168,-5 3-176,-8-2-296,-8 1-144,-11 2 480,-8 0-201,-10 2 41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59.666"/>
    </inkml:context>
    <inkml:brush xml:id="br0">
      <inkml:brushProperty name="width" value="0.05" units="cm"/>
      <inkml:brushProperty name="height" value="0.05" units="cm"/>
    </inkml:brush>
  </inkml:definitions>
  <inkml:trace contextRef="#ctx0" brushRef="#br0">0 53 12763,'3'6'1376,"15"-2"-672,4-2-216,11-4 1033,5-1-705,9-1-264,6-3-184,4-3-416,-1 0-248,-7-2 264,-3 2-160,-12 3-72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0.088"/>
    </inkml:context>
    <inkml:brush xml:id="br0">
      <inkml:brushProperty name="width" value="0.05" units="cm"/>
      <inkml:brushProperty name="height" value="0.05" units="cm"/>
    </inkml:brush>
  </inkml:definitions>
  <inkml:trace contextRef="#ctx0" brushRef="#br0">39 1 14515,'54'9'775,"0"3"0,-1 2 1,69 28-1,-113-38-782,33 13-105,-40-16 90,0 0-1,1 1 1,-1-1-1,0 1 1,1-1-1,-1 1 1,0 0-1,0 0 1,0 0-1,-1 0 1,1 0-1,2 4 1,-4-5 14,1 0 1,-1 1 0,0-1-1,0 0 1,0 0-1,0 0 1,0 0-1,0 0 1,0 0-1,-1 0 1,1 0-1,0 0 1,0 1-1,-1-1 1,1 0-1,-1 0 1,1 0-1,-1 0 1,1-1-1,-1 1 1,0 0-1,0 0 1,1 0-1,-1 0 1,-1 0-1,-27 21 11,23-17-2,-223 170 98,221-168-117,0-1 1,0 0-1,-1 0 1,0-1-1,0 0 0,0 0 1,0-1-1,-1 0 1,-16 4-1,2-8-59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5.595"/>
    </inkml:context>
    <inkml:brush xml:id="br0">
      <inkml:brushProperty name="width" value="0.05" units="cm"/>
      <inkml:brushProperty name="height" value="0.05" units="cm"/>
    </inkml:brush>
  </inkml:definitions>
  <inkml:trace contextRef="#ctx0" brushRef="#br0">35 19 15283,'23'-17'896,"-23"17"-888,0 0 0,1 0-1,-1 0 1,0-1 0,0 1-1,1 0 1,-1 0-1,0 0 1,1 0 0,-1 0-1,0 0 1,0 0 0,1-1-1,-1 1 1,0 0-1,1 0 1,-1 0 0,0 0-1,1 1 1,-1-1-1,0 0 1,1 0 0,-1 0-1,0 0 1,0 0 0,1 0-1,-1 0 1,0 0-1,1 1 1,-1-1 0,0 0-1,0 0 1,1 0 0,-1 1-1,0-1 1,0 0-1,0 0 1,1 1 0,-1-1-1,0 0 1,0 0-1,0 1 1,0-1 0,0 0-1,1 1 1,0 15 90,-1-15-80,-3 30 208,-1 0 0,-9 34-1,-1 7-122,-22 225 104,36-294-208,0 2 15,-1 0 0,2 0-1,-1 0 1,0 0 0,2 5 0,-2-9-6,1-1 0,-1 1 1,0 0-1,0 0 1,1-1-1,-1 1 1,0 0-1,1-1 0,-1 1 1,0 0-1,1-1 1,-1 1-1,1 0 0,-1-1 1,1 1-1,0-1 1,-1 1-1,1-1 1,0 0-1,-1 1 0,1-1 1,0 1-1,-1-1 1,1 0-1,0 0 1,-1 1-1,1-1 0,0 0 1,0 0-1,0 0 1,-1 0-1,1 0 1,0 0-1,0 0 0,-1 0 1,1 0-1,0 0 1,0-1-1,-1 1 0,1 0 1,0 0-1,0-1 1,0 0-1,13-6 96,0-1 0,-1-1 0,0-1-1,0 1 1,-1-2 0,13-14 0,0 1 43,93-85 438,143-128-606,-256 231-151,-10 8 53,-9 11-85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5.981"/>
    </inkml:context>
    <inkml:brush xml:id="br0">
      <inkml:brushProperty name="width" value="0.05" units="cm"/>
      <inkml:brushProperty name="height" value="0.05" units="cm"/>
    </inkml:brush>
  </inkml:definitions>
  <inkml:trace contextRef="#ctx0" brushRef="#br0">1 1 14259,'3'25'1088,"8"1"-832,4-1-208,5-7 1737,3-3-1401,0-15 40,4-3 24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6.370"/>
    </inkml:context>
    <inkml:brush xml:id="br0">
      <inkml:brushProperty name="width" value="0.05" units="cm"/>
      <inkml:brushProperty name="height" value="0.05" units="cm"/>
    </inkml:brush>
  </inkml:definitions>
  <inkml:trace contextRef="#ctx0" brushRef="#br0">114 3 12179,'-4'-1'96,"0"0"1,0 1 0,0-1-1,0 1 1,0 0 0,0 1 0,0-1-1,0 1 1,0-1 0,0 1 0,0 0-1,0 1 1,0-1 0,1 1-1,-1-1 1,1 1 0,-1 0 0,1 0-1,0 1 1,-1-1 0,1 1-1,0 0 1,1 0 0,-1 0 0,0 0-1,1 0 1,0 0 0,0 1 0,0-1-1,0 1 1,0-1 0,1 1-1,-1 0 1,1 0 0,0 0 0,1 0-1,-1 0 1,0 0 0,1 4-1,0-7-72,0 0 0,-1 0-1,1 1 1,0-1 0,0 0-1,0 1 1,1-1 0,-1 0-1,0 1 1,0-1 0,1 0-1,-1 0 1,1 1 0,-1-1-1,1 0 1,-1 0 0,1 0-1,0 0 1,0 0 0,-1 0-1,1 0 1,0 0 0,0 0-1,0 0 1,0 0 0,0-1-1,0 1 1,0 0 0,1 0-1,-1-1 1,0 1 0,0-1-1,0 0 1,1 1 0,-1-1-1,0 0 1,0 1 0,1-1-1,-1 0 1,0 0 0,1 0-1,-1 0 1,0 0 0,1-1-1,-1 1 1,0 0 0,0-1-1,2 0 1,8-1 25,-1-2-1,1 1 1,-1-2 0,13-6-1,-23 11-49,33-18 0,32-16-59,-59 31 43,1 1-1,-1 0 1,1 0-1,0 0 0,-1 0 1,1 1-1,12 0 1,-17 1 10,0 0 1,1 1 0,-1-1 0,0 1-1,0-1 1,0 1 0,1 0-1,-1 0 1,0 0 0,0 0 0,0 1-1,0-1 1,-1 0 0,1 1 0,0-1-1,-1 1 1,1 0 0,0-1-1,-1 1 1,0 0 0,2 3 0,2 4 6,0 0 1,-1 1-1,5 15 1,-2-4-4,-5-16 8,0 0 0,0 0 1,1 0-1,0 0 0,0-1 0,0 1 0,0-1 1,0 0-1,1 0 0,0 0 0,0 0 1,0-1-1,0 0 0,1 1 0,8 3 0,-7-5 2,0 0 1,0 0-1,0-1 0,0 1 0,0-2 0,0 1 0,0-1 0,1 0 0,-1 0 0,0 0 0,0-1 1,0 0-1,9-2 0,2-2-203,0-1 1,0-1 0,0 0-1,-1-1 1,0-1-1,-1 0 1,0-1 0,0-1-1,-1 0 1,-1-1 0,17-19-1,-13 12-252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6.792"/>
    </inkml:context>
    <inkml:brush xml:id="br0">
      <inkml:brushProperty name="width" value="0.05" units="cm"/>
      <inkml:brushProperty name="height" value="0.05" units="cm"/>
    </inkml:brush>
  </inkml:definitions>
  <inkml:trace contextRef="#ctx0" brushRef="#br0">9 1 13851,'-4'31'817,"1"0"1,2 0 0,0 1-1,7 48 1,0 26-332,-7-81-413,0 20 46,1-41-102,1-1 0,-1 0 1,1 1-1,-1-1 1,1 0-1,0 0 0,0 0 1,0 0-1,1 0 1,1 3-1,-2-5-12,0 0 0,0 0-1,-1 0 1,1 0 0,1 0 0,-1-1 0,0 1 0,0 0-1,0-1 1,0 1 0,0-1 0,1 1 0,-1-1 0,0 0-1,0 1 1,1-1 0,-1 0 0,0 0 0,1 0-1,-1 0 1,0 0 0,0 0 0,1 0 0,-1 0 0,2-1-1,37-13 33,-19 6-42,-18 8-6,1-1 0,-1 0-1,1 1 1,-1 0-1,1 0 1,-1 0-1,1 0 1,-1 0 0,0 1-1,1 0 1,-1-1-1,1 1 1,-1 1 0,5 1-1,1 2-40,-1 0 1,0 1-1,13 11 1,-12-9-1,0-1 0,17 10 0,-24-16 57,-1 0 1,1 0-1,0 0 1,0 0-1,0 0 0,0-1 1,0 1-1,0-1 0,0 1 1,0-1-1,0 0 1,0 0-1,0 0 0,0 0 1,0 0-1,0 0 1,0-1-1,0 1 0,0 0 1,0-1-1,0 0 1,0 0-1,3-1 0,-2-1 61,1 1 1,-1-1-1,0 0 0,0-1 0,0 1 0,0-1 0,0 1 0,-1-1 1,4-7-1,-5 10-58,-1 0 0,1-1 0,0 1 0,0 0 0,-1 0 0,1 0 0,0 0 1,0 0-1,0 0 0,0 0 0,0 0 0,1 0 0,-1 0 0,0 1 0,0-1 0,1 0 1,-1 1-1,0-1 0,1 1 0,1-1 0,-2 1-8,0 0 0,0 0 0,0 1-1,0-1 1,0 0 0,0 0 0,0 1 0,0-1 0,-1 1 0,1-1 0,0 1 0,0-1-1,0 1 1,-1-1 0,1 1 0,0 0 0,-1-1 0,1 1 0,0 0 0,-1 0 0,1-1-1,-1 1 1,1 0 0,-1 0 0,0 0 0,1 0 0,-1 0 0,0 0 0,0 0 0,1 1-1,3 19 40,-2-12-33,0 1 0,0-1 0,1 1 0,0-1 0,6 11 1,-8-19 7,-1 1 0,1-1 1,0 0-1,0 0 1,0 0-1,0 1 1,0-1-1,0 0 0,0 0 1,0 0-1,0-1 1,1 1-1,-1 0 1,0 0-1,1-1 1,-1 1-1,0 0 0,1-1 1,-1 1-1,1-1 1,-1 0-1,0 0 1,1 1-1,-1-1 1,1 0-1,-1 0 0,1 0 1,-1-1-1,1 1 1,-1 0-1,1 0 1,-1-1-1,1 1 0,-1-1 1,0 1-1,1-1 1,-1 0-1,0 0 1,1 1-1,-1-1 1,1-1-1,-1 1-55,0 0 0,0 0 0,0 1 0,0-1 0,-1 0 0,1 0 0,0 0 0,0 0 0,-1 0 0,1 0 0,-1 0 0,1 0 0,-1 0 0,1 0 0,-1 0 0,0 0 0,0 0 0,1 0 0,-1-1 0,0 1 0,0-2 0,-4-25-863,0 13 475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7.180"/>
    </inkml:context>
    <inkml:brush xml:id="br0">
      <inkml:brushProperty name="width" value="0.05" units="cm"/>
      <inkml:brushProperty name="height" value="0.05" units="cm"/>
    </inkml:brush>
  </inkml:definitions>
  <inkml:trace contextRef="#ctx0" brushRef="#br0">3 37 14067,'-3'-7'1304,"3"0"-784,0 1-176,7 1 521,2 0-177,5 2-240,5 1-232,4 2 1704,4-2-1656,5 5 40,4 1 49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5.861"/>
    </inkml:context>
    <inkml:brush xml:id="br0">
      <inkml:brushProperty name="width" value="0.05" units="cm"/>
      <inkml:brushProperty name="height" value="0.05" units="cm"/>
    </inkml:brush>
  </inkml:definitions>
  <inkml:trace contextRef="#ctx0" brushRef="#br0">1 107 5585,'19'-28'278,"13"-16"17,-29 40-132,0 1-1,0 0 0,0 0 1,1 0-1,-1 0 0,1 0 1,0 1-1,-1-1 0,6-1 1,-9 4-44,1-1 0,0 1 0,0-1 0,-1 1 0,1 0 0,0-1 0,0 1 0,0 0 1,-1 0-1,1-1 0,0 1 0,0 0 0,0 0 0,0 0 0,-1 0 0,1 0 0,0 0 0,0 0 1,0 1-1,0-1 0,-1 0 0,1 0 0,0 1 0,0-1 0,0 0 0,-1 1 0,1-1 0,0 1 1,-1-1-1,1 1 0,0-1 0,-1 1 0,1-1 0,-1 1 0,1 0 0,-1-1 0,2 2 0,-1 2 53,0 1-1,0-1 0,-1 0 0,1 0 0,-1 1 1,0 6-1,1 9-121,12 485 1540,-13-365-1413,83 1517 118,77-273-263,-90-800-31,-55-451-9,71 467-245,-81-571 178,-4-17-15,1 0 1,1 0-1,0-1 0,1 1 0,6 12 0,-6-18-146,-3-8-51,-6-12 40,-11-8 52,-7-6 19</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7.584"/>
    </inkml:context>
    <inkml:brush xml:id="br0">
      <inkml:brushProperty name="width" value="0.05" units="cm"/>
      <inkml:brushProperty name="height" value="0.05" units="cm"/>
    </inkml:brush>
  </inkml:definitions>
  <inkml:trace contextRef="#ctx0" brushRef="#br0">168 1 14451,'-14'-1'350,"0"1"1,0 0-1,0 1 0,1 1 0,-28 6 0,38-7-305,0-1 0,0 1 0,0 1 0,0-1 0,0 0-1,0 1 1,0-1 0,1 1 0,-1 0 0,1 0 0,-1 0-1,1 0 1,0 0 0,0 1 0,0-1 0,0 1 0,0-1-1,0 1 1,1 0 0,-1-1 0,1 1 0,0 0 0,0 0-1,0 0 1,0 0 0,1 0 0,-1 0 0,1 1 0,0-1-1,-1 0 1,1 0 0,1 4 0,-1-4-22,0-1 0,1 0 0,-1 1 1,1-1-1,-1 0 0,1 0 0,0 0 0,0 1 0,0-1 1,0 0-1,0 0 0,0 0 0,1 0 0,-1-1 1,1 1-1,-1 0 0,1 0 0,0-1 0,-1 1 0,4 1 1,-2-2-3,1 1 1,-1 0-1,1-1 1,-1 0-1,1 0 1,0 0-1,0-1 1,-1 1-1,1-1 1,0 0-1,5 0 1,0-1-10,0 0-1,0 0 1,0-1-1,0 0 1,0-1 0,-1 0-1,1 0 1,-1-1 0,15-9-1,-19 10-53,1-1-1,-1 1 1,1-1-1,-1 0 0,0 0 1,-1-1-1,1 1 1,-1-1-1,0 0 0,0 0 1,0 0-1,0 0 1,-1 0-1,0 0 0,0-1 1,1-9-1,-3 15 27,1-1-1,-1 0 1,0 1-1,0-1 1,0 0 0,0 1-1,0-1 1,0 1-1,0-1 1,-1 0-1,1 1 1,0-1 0,0 0-1,0 1 1,-1-1-1,1 1 1,0-1-1,-1 0 1,1 1 0,0-1-1,-1 1 1,1-1-1,-1 1 1,1-1-1,-1 1 1,1-1 0,-1 1-1,1 0 1,-1-1-1,1 1 1,-1 0-1,1 0 1,-1-1-1,0 1 1,1 0 0,-1 0-1,0 0 1,1-1-1,-1 1 1,0 0-1,1 0 1,-1 0 0,0 0-1,0 1 1,-1-1-19,0 0 1,0 1 0,1-1-1,-1 1 1,0 0-1,1-1 1,-1 1 0,1 0-1,-1 0 1,1 0 0,-1 0-1,1 0 1,0 0-1,-1 0 1,-1 3 0,3-4 21,-1 1 1,0 0 0,1 0 0,-1-1-1,1 1 1,-1 0 0,1 0 0,-1 0-1,1 0 1,0-1 0,-1 1 0,1 0-1,0 0 1,0 0 0,0 0 0,-1 0-1,1 0 1,0 0 0,0 0 0,1 0 0,-1 0-1,0 0 1,0-1 0,0 1 0,0 0-1,1 0 1,-1 0 0,1 0 0,-1 0-1,0 0 1,1-1 0,-1 1 0,1 0-1,0 1 1,1-1-31,-1-1 0,1 1-1,-1 0 1,1 0 0,0-1-1,-1 1 1,1-1 0,-1 0-1,1 1 1,0-1 0,-1 0-1,1 0 1,0 0 0,-1 0-1,1 0 1,0 0 0,-1-1-1,1 1 1,2-1 0,4-2-33,1 0 0,-1-1 0,0 0 0,0 0 1,8-7-1,17-13-227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8.018"/>
    </inkml:context>
    <inkml:brush xml:id="br0">
      <inkml:brushProperty name="width" value="0.05" units="cm"/>
      <inkml:brushProperty name="height" value="0.05" units="cm"/>
    </inkml:brush>
  </inkml:definitions>
  <inkml:trace contextRef="#ctx0" brushRef="#br0">56 109 13683,'-11'24'737,"1"1"-1,2 0 1,0 0 0,-4 31 0,9-40-859,2 0 0,-1 0 1,2 0-1,0 0 0,1-1 1,0 1-1,2 0 0,4 18 0,-6-32 91,-1 0 0,1-1-1,-1 1 1,1 0 0,0 0-1,0-1 1,0 1-1,0 0 1,0-1 0,0 1-1,1-1 1,-1 0-1,0 1 1,1-1 0,-1 0-1,1 0 1,0 0-1,-1 0 1,1 0 0,0 0-1,-1 0 1,1-1 0,0 1-1,0 0 1,0-1-1,0 0 1,0 1 0,-1-1-1,1 0 1,0 0-1,0 0 1,0 0 0,0 0-1,0-1 1,2 0-1,8-2 213,0 0 0,0-1 0,0 0 0,16-9 0,-4 2 46,-3 2-372,0-1 0,-1-1 0,0-1 0,-1-1 1,0 0-1,-1-1 0,0-2 0,-1 1 0,-1-2 0,-1 0 1,0-1-1,-1-1 0,-1 0 0,-1 0 0,-1-1 0,-1-1 0,12-31 1,-19 42 207,0 0 0,-1-1 0,2-20 0,-4 29-16,0-1-1,0 0 1,0 0 0,0 1-1,-1-1 1,1 0 0,-1 1-1,0-1 1,-1-3-1,1 5-11,1 1-1,-1-1 0,1 0 0,-1 0 1,1 0-1,-1 1 0,0-1 0,1 0 1,-1 1-1,0-1 0,0 1 1,1-1-1,-1 1 0,0-1 0,0 1 1,0 0-1,0-1 0,0 1 0,0 0 1,0-1-1,0 1 0,0 0 0,1 0 1,-1 0-1,-2 0 0,0 1 26,1 0 1,-1-1-1,1 1 0,-1 0 0,1 1 0,0-1 0,-1 0 1,1 1-1,0-1 0,0 1 0,0 0 0,0-1 1,0 1-1,1 0 0,-1 0 0,0 0 0,1 1 0,0-1 1,-1 0-1,1 0 0,0 1 0,-1 2 0,-3 8 192,0-1 0,-6 26-1,8-22-202,0 1-1,2 0 0,0 0 0,1 0 0,0 0 1,1 0-1,1 0 0,1-1 0,0 1 0,2-1 1,-1 0-1,2 0 0,0 0 0,1 0 0,1-1 1,0 0-1,1-1 0,0 0 0,2 0 0,12 13 1,-22-26-68,0 0 1,0 0 0,0 0-1,-1-1 1,1 1 0,0 0-1,0-1 1,0 1 0,0-1-1,0 1 1,0-1 0,0 1-1,1-1 1,-1 0 0,0 1-1,0-1 1,0 0 0,0 0-1,2 0 1,-3 0 7,1 0 1,-1 0-1,0 0 0,0 0 1,0 0-1,0 0 0,1-1 1,-1 1-1,0 0 1,0 0-1,0 0 0,0 0 1,0 0-1,0-1 0,0 1 1,1 0-1,-1 0 1,0 0-1,0 0 0,0-1 1,0 1-1,0 0 0,0 0 1,0 0-1,0 0 1,0-1-1,0 1 0,0 0 1,0 0-1,0 0 0,0 0 1,0-1-1,0 1 1,0 0-1,0 0 0,0 0 1,0 0-1,-1-1 0,-9-12-365,-11-5 26,-1 1 0,-1 2 0,-27-16 0,23 16 679,1-2 0,-24-20 0,50 37-287,-1-1 1,0 1-1,1 0 1,-1-1 0,1 1-1,-1 0 1,1-1-1,-1 1 1,1-1 0,-1 1-1,1-1 1,0 1 0,-1-1-1,1 0 1,-1 1-1,1-1 1,0 1 0,0-1-1,0 0 1,-1 1-1,1-1 1,0 0 0,0 1-1,0-1 1,0 0 0,0 1-1,0-1 1,0 0-1,0 0 1,1 0 6,0 0-1,0 1 1,0-1 0,-1 0-1,1 1 1,0-1 0,0 1 0,0-1-1,0 1 1,0-1 0,0 1-1,0 0 1,0 0 0,1-1-1,-1 1 1,1 0 0,11-1 230,1 1 0,15 1 0,-22-1-162,264 10 1980,-219-10-1849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8.875"/>
    </inkml:context>
    <inkml:brush xml:id="br0">
      <inkml:brushProperty name="width" value="0.05" units="cm"/>
      <inkml:brushProperty name="height" value="0.05" units="cm"/>
    </inkml:brush>
  </inkml:definitions>
  <inkml:trace contextRef="#ctx0" brushRef="#br0">7 62 13475,'-6'-62'2535,"16"93"-226,2 57-1780,-3 1 1,-6 179 0,-3-267-508,0 1 0,0-1 0,0 0 0,0 1-1,0-1 1,0 0 0,0 1 0,0-1 0,1 0-1,-1 0 1,0 1 0,1-1 0,-1 0 0,1 0 0,0 1-1,1 1 1,-2-3-5,1 0 0,-1 1-1,1-1 1,0 0 0,-1 0-1,1 1 1,-1-1 0,1 0-1,0 0 1,-1 0 0,1 0-1,-1 0 1,1 0 0,0 0-1,-1 0 1,1 0 0,0 0 0,-1 0-1,1 0 1,-1 0 0,1-1-1,0 1 1,-1 0 0,2-1-1,3-2 62,0 0 0,-1 0 0,1-1-1,0 0 1,-1 0 0,6-6 0,23-28 306,44-64 0,-61 77-379,0 0 1,-2-2-1,21-54 0,-35 80-66,1-1 0,-1 1 0,1 0 0,-1-1 0,0 1 0,1-1 0,-1 1 0,0 0 0,0-1 0,0 1 0,0-1 0,-1-2 0,-2 6-929,-2 10 417,0 0 168,-3 4-116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20.487"/>
    </inkml:context>
    <inkml:brush xml:id="br0">
      <inkml:brushProperty name="width" value="0.05" units="cm"/>
      <inkml:brushProperty name="height" value="0.05" units="cm"/>
    </inkml:brush>
  </inkml:definitions>
  <inkml:trace contextRef="#ctx0" brushRef="#br0">3 72 11987,'-1'7'479,"0"-1"1,0 1-1,1 0 1,0 0-1,0 0 1,1 0-1,0 0 1,2 8 0,-2-13-390,-1 0 0,1 0 0,0 0 0,0 0 0,0 0 0,1 0 0,-1 0 0,0 0 0,1 0 0,-1-1 0,1 1 0,0 0 0,0-1 0,-1 1 0,1-1 0,0 0 0,0 0 0,0 0 0,0 0 0,0 0 0,1 0 0,-1-1 0,0 1 0,0 0 0,0-1 0,1 0 0,-1 0 0,4 0 0,2 0-68,0-1 0,0-1 0,0 1 0,0-2 0,0 1 0,-1-1 0,1 0 0,-1 0 0,0-1 0,0 0 0,0 0 0,0-1 0,-1 0 0,1 0 0,-1-1 0,-1 1 0,1-1 0,-1-1 0,0 1 0,0-1 0,-1 0 0,0 0 0,0 0 0,-1 0 0,4-12 0,-7 20-22,0-1-1,0 0 1,0 0-1,0 0 1,0 0-1,0 0 1,0 1-1,0-1 1,-1 0-1,1 0 1,0 0-1,0 0 1,0 0-1,0 0 0,0 0 1,-1 0-1,1 1 1,0-1-1,0 0 1,0 0-1,0 0 1,-1 0-1,1 0 1,0 0-1,0 0 1,0 0-1,0 0 1,-1 0-1,1 0 0,0 0 1,0 0-1,0 0 1,0 0-1,-1 0 1,1 0-1,0 0 1,0-1-1,0 1 1,0 0-1,0 0 1,-1 0-1,1 0 0,0 0 1,0 0-1,0 0 1,0-1-1,0 1 1,0 0-1,0 0 1,-1 0-1,1 0 1,0 0-1,0 0 1,0-1-1,0 1 1,0 0-1,0 0 0,0 0 1,0 0-1,0-1 1,0 1-1,0 0 1,0 0-1,0 0 1,0 0-1,0-1 1,0 1-1,-11 9-25,9-5 34,-1 0 1,1 0-1,0 0 1,0 0-1,0 1 1,0-1-1,1 1 1,0-1-1,0 1 1,0 0-1,0 5 1,1-9-6,0 1 1,0 0 0,0 0-1,0-1 1,1 1-1,-1 0 1,0-1 0,1 1-1,-1 0 1,1-1-1,0 1 1,-1-1-1,1 1 1,0-1 0,0 1-1,0-1 1,0 0-1,0 1 1,1-1 0,-1 0-1,0 0 1,0 0-1,1 0 1,-1 0 0,1 0-1,-1 0 1,1 0-1,-1-1 1,1 1-1,0-1 1,-1 1 0,1-1-1,2 1 1,5 0 10,-1-1 1,0 0-1,1-1 0,-1 1 1,0-2-1,1 1 1,-1-1-1,0 0 0,0-1 1,0 0-1,-1 0 1,1-1-1,-1 0 0,0 0 1,0 0-1,0-1 1,0 0-1,-1-1 0,0 0 1,0 0-1,0 0 0,-1 0 1,5-8-1,-10 14-10,1-1 1,-1 1-1,0 0 0,0 0 0,1 0 0,-1-1 0,0 1 0,0 0 0,0-1 0,1 1 1,-1 0-1,0 0 0,0-1 0,0 1 0,0 0 0,0-1 0,0 1 0,0 0 1,0-1-1,0 1 0,0 0 0,0-1 0,0 1 0,0 0 0,0-1 0,0 1 0,0 0 1,0 0-1,0-1 0,0 1 0,0 0 0,0-1 0,0 1 0,-1 0 0,1-1 1,-12 5 115,-15 16 66,24-16-165,0 0-1,0 0 1,0 1-1,1-1 1,-1 1-1,1 0 1,0 0 0,1-1-1,-1 1 1,1 0-1,0 1 1,0-1-1,0 5 1,1-8-20,0 0 0,0 0 1,0 0-1,1-1 0,-1 1 1,0 0-1,1 0 0,-1-1 0,1 1 1,-1 0-1,1-1 0,0 1 0,0-1 1,0 1-1,0 0 0,0-1 1,0 0-1,0 1 0,0-1 0,1 0 1,-1 0-1,0 1 0,1-1 0,-1 0 1,1-1-1,-1 1 0,1 0 1,0 0-1,-1-1 0,1 1 0,0 0 1,0-1-1,-1 0 0,1 1 0,0-1 1,0 0-1,-1 0 0,1 0 1,0 0-1,3-1 0,2 0 12,0 0 0,0 0 0,0-1 0,-1 0 1,1 0-1,0-1 0,-1 1 0,0-1 0,9-6 0,9-7 140,22-19 0,-6 3 62,-24 21-119,-12 7-71,1 0 0,-1 0 0,1 1 0,0 0-1,0 0 1,0 0 0,1 1 0,-1-1 0,1 1 0,0 1-1,-1-1 1,8 0 0,-12 2-24,0 0 0,0 0 0,0 1 0,0-1 0,0 0 0,0 1 0,0-1 0,0 1 0,0-1 0,0 1-1,-1 0 1,1-1 0,0 1 0,0 0 0,-1-1 0,1 1 0,0 0 0,-1 0 0,1 0 0,-1 0 0,1 0 0,-1 0 0,1 0 0,-1 0 0,1 0 0,-1 1 0,8 32-11,-7-24 2,2 2-9,0 0 1,-1 0-1,-1 0 1,0 1-1,-1-1 0,0 0 1,-1 1-1,-3 20 1,3-33 515,2-9-135,3-24-122,-5 26-301,1 1 0,0-1 0,1 0-1,-1 0 1,1 1 0,1-1 0,-1 1-1,1-1 1,0 1 0,0 0 0,6-10-1,-6 12 47,0 0 0,1 0 0,0 0 0,0 1 0,0-1 0,0 1-1,0 0 1,1 0 0,-1 0 0,1 1 0,0-1 0,-1 1 0,1 0 0,1 0-1,-1 0 1,0 0 0,0 1 0,1-1 0,4 1 0,-4 0 6,0 0 1,0 0-1,0 1 1,0 0-1,1 0 1,-1 0-1,0 1 1,0 0-1,0 0 1,0 0-1,0 1 1,0-1-1,0 1 1,0 0-1,6 4 1,-10-5 1,1 0 0,-1 0 1,0 0-1,0 0 0,0 1 1,0-1-1,0 0 0,0 0 1,0 1-1,0-1 0,-1 0 1,1 1-1,0-1 0,-1 1 1,1-1-1,-1 1 0,0-1 1,1 1-1,-1-1 0,0 1 1,0 2-1,0 3-16,-1 0 0,0 0 0,-4 13 1,4-15 18,0-1 1,-1 1 0,2 0 0,-1 0-1,0 1 1,1-1 0,1 7 0,-1-11 6,1 1 1,-1 0 0,1-1 0,-1 0-1,1 1 1,0-1 0,0 1 0,0-1-1,0 0 1,0 0 0,0 1 0,0-1-1,0 0 1,1 0 0,-1 0 0,0 0-1,1-1 1,-1 1 0,0 0 0,1 0-1,-1-1 1,1 1 0,-1-1 0,1 1-1,-1-1 1,1 0 0,0 0 0,2 1-1,5-1 26,1 1 1,0-1-1,-1-1 0,1 0 0,0 0 0,-1-1 0,1 0 0,-1 0 0,1-1 0,16-8 0,-11 4-8,0-1-1,0-1 0,-1 0 1,0-1-1,19-16 0,-28 20-10,1 0-1,-1 0 1,0 0 0,-1 0-1,1-1 1,4-9-1,-7 12 4,-1 1 0,1-1 0,-1 0 1,0 0-1,0 0 0,0 0 0,0 0 0,-1 0 0,0 0 0,1 0 0,-2 0 0,1 0 0,-2-7 0,2 10-12,1 1-1,-1 0 1,0 0-1,0-1 1,0 1-1,0 0 1,-1 0-1,1-1 1,0 1-1,0 0 0,0 0 1,0 0-1,0-1 1,0 1-1,0 0 1,0 0-1,0-1 1,-1 1-1,1 0 0,0 0 1,0 0-1,0-1 1,0 1-1,-1 0 1,1 0-1,0 0 1,0 0-1,0 0 1,-1 0-1,1-1 0,0 1 1,0 0-1,0 0 1,-1 0-1,1 0 1,0 0-1,0 0 1,-1 0-1,1 0 1,0 0-1,0 0 0,-1 0 1,1 0-1,0 0 1,-1 0-1,1 0 0,0 1 1,-1-1-1,1 1 0,0-1 0,0 0 1,-1 1-1,1-1 0,0 1 0,0-1 1,-1 1-1,1-1 0,0 0 0,0 1 1,0-1-1,0 1 0,0-1 0,0 1 1,0-1-1,0 1 0,0-1 0,0 1 1,0-1-1,0 1 0,1 3-2,0-1 0,0 0-1,0 1 1,1-1 0,-1 0 0,1 0-1,0 0 1,0 0 0,0 0 0,0-1-1,0 1 1,0-1 0,1 1 0,3 2-1,-1-2-1,0 1 0,0-1-1,1 0 1,-1-1 0,1 1-1,0-1 1,9 2 0,-2-1-3,0-1 1,0 0-1,0-2 1,0 1 0,1-1-1,22-4 1,-28 3 5,-1-1 0,0 0 0,1 0-1,-1-1 1,10-5 0,-16 8 0,1-1-1,0 0 1,0 0-1,-1 0 1,1 0-1,0-1 1,-1 1-1,1 0 1,-1-1-1,0 1 1,1-1-1,-1 1 1,0-1-1,0 1 1,0-1-1,0 0 1,0 0-1,0 0 1,-1 1-1,1-1 1,-1 0-1,1 0 1,-1 0-1,0 0 1,1-3 0,-2 3 0,1 1 0,-1 0 0,1-1 0,-1 1 0,0 0 0,1-1 0,-1 1 0,0 0 0,0 0 0,0 0 0,0 0 0,0 0 0,0 0 0,0 0 0,0 0 0,0 0 0,-1 0 0,1 0 0,0 1 0,0-1 0,-1 1 0,1-1 0,-1 1 0,1-1 0,0 1 1,-1 0-1,1 0 0,-3-1 0,0 1 2,-1-1-1,0 1 1,0 0 0,0 0 0,0 0 0,0 1 0,-6 1 0,8-1-3,-1 0 1,1 1-1,-1-1 1,1 1-1,0-1 0,-1 1 1,1 0-1,0 0 1,0 1-1,0-1 1,1 1-1,-1-1 0,1 1 1,-1 0-1,1 0 1,0 0-1,0 0 1,0 0-1,0 1 0,1-1 1,-1 1-1,1-1 1,0 1-1,0-1 0,0 1 1,1 0-1,-1 6 1,1-4-56,0 0 1,0-1 0,1 1-1,0 0 1,0 0 0,0-1-1,1 1 1,0-1-1,0 1 1,0-1 0,1 0-1,-1 0 1,1 0-1,1 0 1,-1 0 0,1-1-1,5 6 1,-3-5 17,0 0 1,1-1-1,-1 1 1,1-1 0,0 0-1,0-1 1,0 0-1,1 0 1,-1-1-1,12 3 1,37 7-229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38.022"/>
    </inkml:context>
    <inkml:brush xml:id="br0">
      <inkml:brushProperty name="width" value="0.05" units="cm"/>
      <inkml:brushProperty name="height" value="0.05" units="cm"/>
    </inkml:brush>
  </inkml:definitions>
  <inkml:trace contextRef="#ctx0" brushRef="#br0">136 0 11338,'-2'1'109,"0"0"-1,0-1 1,0 1-1,0 0 1,0 0-1,0 0 1,0 1-1,1-1 1,-1 0-1,0 1 1,1-1-1,-1 1 1,1-1-1,0 1 1,-1 0-1,0 2 1,-16 32 763,16-32-675,-9 26 95,1 1-1,1 0 1,2 0-1,-6 60 1,9-20 67,4 81 1,17 123-80,3 158-55,-40 354 1073,5-588-1036,-19 444 45,56-133-133,-2 108 707,-29-431 230,6-191-2171,1-12 556,5 2 238,2-4-67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39.284"/>
    </inkml:context>
    <inkml:brush xml:id="br0">
      <inkml:brushProperty name="width" value="0.05" units="cm"/>
      <inkml:brushProperty name="height" value="0.05" units="cm"/>
    </inkml:brush>
  </inkml:definitions>
  <inkml:trace contextRef="#ctx0" brushRef="#br0">22 34 12499,'-2'1'96,"1"-1"0,-1 1 0,0 0 0,0-1 0,1 1 0,-1 0 0,1 0 1,-1 0-1,1 1 0,-1-1 0,-1 3 0,2-4-75,1 0 0,0 1-1,0-1 1,0 0 0,0 1 0,0-1 0,0 0-1,0 1 1,0-1 0,0 0 0,0 1-1,0-1 1,0 0 0,0 1 0,0-1 0,1 0-1,-1 1 1,0-1 0,0 0 0,0 1 0,0-1-1,1 0 1,-1 0 0,0 1 0,0-1-1,0 0 1,1 0 0,-1 0 0,0 1 0,0-1-1,1 0 1,-1 0 0,0 0 0,1 0-1,-1 1 1,0-1 0,1 0 0,5 2 99,0 0 0,0 0 0,0-1 0,0 0 0,11 1 0,647 20 1298,-79-67-1385,-269 12 24,0 21 51,24 42-57,-225-16-28,210 0-1,-43-36 211,-13 1 34,2 23-44,408 15 1,-198-19 82,-166-3-208,55 1 722,-354 5-779,41 3 230,-52-3-295,0-1-1,-1 2 1,1-1-1,0 1 1,-1-1 0,1 1-1,0 0 1,7 6-1,-9-5-1623,-7-5 462,4 1 766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0.077"/>
    </inkml:context>
    <inkml:brush xml:id="br0">
      <inkml:brushProperty name="width" value="0.05" units="cm"/>
      <inkml:brushProperty name="height" value="0.05" units="cm"/>
    </inkml:brush>
  </inkml:definitions>
  <inkml:trace contextRef="#ctx0" brushRef="#br0">31 43 12107,'-6'-6'715,"4"5"-511,0-1-1,-1 0 1,1-1-1,0 1 1,0 0-1,0-1 1,1 1-1,-1-1 0,0 1 1,1-1-1,0 0 1,-2-3-1,4 6-140,-1-1 0,1 1-1,-1 0 1,1 0 0,-1-1-1,1 1 1,-1 0-1,1 0 1,-1 0 0,1 0-1,0 0 1,-1-1 0,1 1-1,-1 0 1,1 0 0,-1 1-1,1-1 1,0 0 0,-1 0-1,1 0 1,-1 0-1,1 0 1,-1 0 0,1 1-1,-1-1 1,1 0 0,0 1-1,21 7 552,-22-8-612,125 43 1028,234 50 1,-345-90-1025,8 1-25,40 14 0,-60-18 17,-1 1 1,1 0 0,0-1 0,-1 1-1,1 0 1,-1 0 0,1 0 0,-1 0-1,1 0 1,-1 0 0,0 1 0,1-1-1,-1 0 1,0 1 0,0-1 0,1 3 0,-2-3-1,0 0 1,1 0-1,-1 0 1,0 0 0,0 0-1,0 0 1,0 0 0,0 0-1,0 0 1,0 0 0,-1 0-1,1 0 1,0 0 0,0-1-1,-1 1 1,1 0 0,-1 0-1,1 0 1,-1 0-1,-1 1 1,-3 5-6,-1-1-1,0 0 1,-1-1 0,0 0-1,-10 7 1,6-5 5,-154 106 63,-188 139 7,329-234-176,24-18 105,0 0 0,0 0 1,-1 1-1,1-1 0,0 0 1,0 0-1,0 0 0,0 1 0,0-1 1,-1 0-1,1 0 0,0 0 1,0 0-1,0 0 0,0 1 0,-1-1 1,1 0-1,0 0 0,0 0 1,0 0-1,-1 0 0,1 0 0,0 0 1,0 0-1,0 0 0,-1 0 0,1 0 1,0 0-1,0 0 0,-1 0 1,1 0-1,0 0 0,0 0 0,0 0 1,-1 0-1,1 0 0,0 0 1,0 0-1,-1 0 0,1 0 0,0 0 1,0 0-1,0-1 0,0 1 1,-1 0-1,1 0 0,0 0 0,0 0 1,0-1-1,-1 1 0,6-22-221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0.897"/>
    </inkml:context>
    <inkml:brush xml:id="br0">
      <inkml:brushProperty name="width" value="0.05" units="cm"/>
      <inkml:brushProperty name="height" value="0.05" units="cm"/>
    </inkml:brush>
  </inkml:definitions>
  <inkml:trace contextRef="#ctx0" brushRef="#br0">2 650 11042,'0'1'111,"0"0"-1,0 0 0,-1-1 0,1 1 0,0 0 1,0 0-1,0 0 0,0-1 0,0 1 0,0 0 1,0 0-1,0 0 0,0 0 0,0-1 0,0 1 0,1 1 1,-1-2-49,0 1-1,0-1 1,1 0 0,-1 1 0,0-1 0,1 0 0,-1 0-1,0 0 1,1 1 0,-1-1 0,0 0 0,1 0 0,-1 0-1,1 0 1,-1 1 0,0-1 0,1 0 0,-1 0 0,0 0-1,1 0 1,-1 0 0,1 0 0,-1 0 0,1 0 0,4-1 197,-1 0 1,1-1 0,-1 1-1,1-1 1,5-2-1,17-11 133,0 0 0,-1-1-1,43-36 1,68-72 301,-99 89-509,122-126 276,-137 136-430,-1-2 0,-2 0 0,0-2 0,22-45 0,-40 70-31,0 0-1,-1 0 0,1 0 0,-1 0 0,0 0 1,0 0-1,-1 0 0,1-7 0,-1 10 2,0 0-1,0 1 0,0-1 1,0 1-1,0-1 0,0 0 1,0 1-1,-1-1 0,1 1 1,0-1-1,-1 0 0,1 1 1,0-1-1,-1 1 0,1-1 1,0 1-1,-1-1 0,1 1 1,-1-1-1,1 1 0,-2-1 1,1 1-1,0-1 0,0 1 0,0 0 0,0 0 0,0 0 0,0 0 0,-1 0 0,1 0 0,0 0 0,0 0-1,0 0 1,0 0 0,0 1 0,0-1 0,0 0 0,-2 2 0,0-1-3,0 1-1,0 0 1,0-1-1,0 2 0,1-1 1,-1 0-1,1 0 0,0 1 1,-1-1-1,1 1 0,0 0 1,0 0-1,1 0 1,-1 0-1,1 0 0,-1 0 1,1 0-1,0 0 0,0 1 1,0-1-1,1 0 1,-1 6-1,0 2-34,0 1-1,1-1 1,0 1-1,1-1 1,3 17 0,0-10-71,1 0 1,0-1 0,2 0 0,15 31 0,44 60-1340,-27-47 822,-4-4 233,1-4-86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2.094"/>
    </inkml:context>
    <inkml:brush xml:id="br0">
      <inkml:brushProperty name="width" value="0.05" units="cm"/>
      <inkml:brushProperty name="height" value="0.05" units="cm"/>
    </inkml:brush>
  </inkml:definitions>
  <inkml:trace contextRef="#ctx0" brushRef="#br0">6 36 13763,'-6'-17'1392,"6"7"-920,2 1-200,9 11 857,5 11-553,4 10-216,5 5-176,0 7-488,4 2-208,5-6 432,-1-3-112,5-14-80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2.481"/>
    </inkml:context>
    <inkml:brush xml:id="br0">
      <inkml:brushProperty name="width" value="0.05" units="cm"/>
      <inkml:brushProperty name="height" value="0.05" units="cm"/>
    </inkml:brush>
  </inkml:definitions>
  <inkml:trace contextRef="#ctx0" brushRef="#br0">140 0 13371,'-30'32'1280,"5"9"-976,-2 11-160,4 7 992,12 2-1024,3 2 57,3-3-145,-1 1 8,2-11-24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6.946"/>
    </inkml:context>
    <inkml:brush xml:id="br0">
      <inkml:brushProperty name="width" value="0.05" units="cm"/>
      <inkml:brushProperty name="height" value="0.05" units="cm"/>
    </inkml:brush>
  </inkml:definitions>
  <inkml:trace contextRef="#ctx0" brushRef="#br0">8787 35 9434,'-31'-9'1136,"-1"2"1,-53-5-1,21 8-928,-1 2 0,-111 11 0,-130 35 89,193-26-251,12-2-24,-466 62 77,-1265 24 795,815-108-684,123-2-330,-2 27 91,191-2 130,-612 58 981,1124-60-699,-177 9 993,370-24-1391,-1 0 0,0 0 0,0 0 0,0 0-1,1 0 1,-1 0 0,0 0 0,0 0 0,0 0 0,0 0 0,1 1 0,-1-1 0,0 0 0,0 1 0,0-1 0,1 0 0,-1 1 0,0-1-1,1 1 1,-1-1 0,0 1 0,1-1 0,-1 1 0,1 0 0,-1-1 0,1 1 0,-1 0 0,1-1 0,-1 1 0,1 0 0,0 0 0,-1-1-1,1 1 1,0 0 0,0 0 0,-1 1 0,2 1-67,0 1 1,-1 0-1,1-1 1,1 1-1,-1-1 0,0 1 1,4 5-1,4 9-236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3.166"/>
    </inkml:context>
    <inkml:brush xml:id="br0">
      <inkml:brushProperty name="width" value="0.05" units="cm"/>
      <inkml:brushProperty name="height" value="0.05" units="cm"/>
    </inkml:brush>
  </inkml:definitions>
  <inkml:trace contextRef="#ctx0" brushRef="#br0">469 12 16371,'16'-11'991,"-71"54"-379,2 3-1,-78 85 0,-76 133-1466,207-263 797,0-1-1,-1 1 1,1 0-1,0-1 1,-1 1 0,1 0-1,-1-1 1,0 1-1,1-1 1,-1 1-1,1-1 1,-1 1-1,0-1 1,0 1 0,1-1-1,-1 1 1,0-1-1,1 0 1,-2 1-1,1-2 1,1 1-1,0 0 1,-1 0-1,1 0 1,0-1-1,-1 1 1,1 0-1,0-1 1,-1 1 0,1 0-1,0-1 1,-1 1-1,1 0 1,0-1-1,0 1 1,0-1-1,-1 1 1,1 0-1,0-1 1,0 1-1,0-1 1,0 1-1,0-1 1,0 0-1,-2-42-2029,3 31 2142,-1 2-215,-6-172-4281,-7 65 7597,45 162 1717,-25-36-4480,3 6-389,1 0 0,1 0 0,17 15 0,-25-26-119,1 0 0,0 0 0,0 0 0,0-1 0,0 0 0,1 0 0,0 0 0,-1-1-1,1 1 1,0-1 0,0-1 0,0 1 0,11 0 0,22-3-424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8.140"/>
    </inkml:context>
    <inkml:brush xml:id="br0">
      <inkml:brushProperty name="width" value="0.05" units="cm"/>
      <inkml:brushProperty name="height" value="0.05" units="cm"/>
    </inkml:brush>
  </inkml:definitions>
  <inkml:trace contextRef="#ctx0" brushRef="#br0">2 221 10218,'1'0'43,"-1"0"-1,0 0 1,0 0-1,0-1 1,0 1-1,0 0 1,0 0-1,0 0 1,1 0-1,-1 0 0,0 0 1,0-1-1,0 1 1,0 0-1,0 0 1,0 0-1,0 0 1,0-1-1,0 1 1,0 0-1,0 0 1,0 0-1,0 0 1,0-1-1,0 1 1,0 0-1,0 0 1,0 0-1,0 0 1,0 0-1,0-1 1,0 1-1,0 0 1,0 0-1,0 0 1,-1 0-1,1 0 1,0-1-1,0 1 0,0 0 1,0 0-1,0 0 1,0 0-1,0 0 1,-1 0-1,1 0 1,0-1-1,0 1 1,0 0-1,0 0 1,0 0-1,-1 0 1,1 0-1,0 0 1,0 0-1,-1 0 1,16-9 1049,17-1-572,1 2 0,0 1 0,1 1-1,44-2 1,6-1-209,235-43 84,33-6-228,-257 48-112,163 1-1,-212 13-43,0 3-1,78 20 1,-80-16-4,1-1 1,80 6 0,-42-17 126,0-4 1,93-17 0,16-2 261,377 5 99,-458 19-295,175-20 0,-242 14-168,1 3 1,0 1-1,0 2 1,0 2-1,-1 2 1,1 3-1,85 22 1,-90-18-34,0-2 0,0-2 0,55 3 1,124-8 147,-101-8 6,-41 2-149,135 8 0,-166-2 27,0-1 0,0-3 0,59-9 0,-7 0-64,-76 6-853,-11 3 689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49.868"/>
    </inkml:context>
    <inkml:brush xml:id="br0">
      <inkml:brushProperty name="width" value="0.05" units="cm"/>
      <inkml:brushProperty name="height" value="0.05" units="cm"/>
    </inkml:brush>
  </inkml:definitions>
  <inkml:trace contextRef="#ctx0" brushRef="#br0">178 45 7458,'0'-3'536,"0"-1"0,0 1 0,0 0 0,-1 0 1,1 0-1,-1 0 0,0 0 0,0 0 1,0 0-1,0 0 0,-3-4 0,4 6-487,0 1 0,-1 0-1,1 0 1,0-1-1,-1 1 1,1 0 0,-1-1-1,1 1 1,0 0 0,-1 0-1,1 0 1,-1 0 0,1-1-1,-1 1 1,1 0-1,0 0 1,-1 0 0,1 0-1,-1 0 1,1 0 0,-1 0-1,1 0 1,-1 0 0,1 0-1,-1 0 1,1 1-1,-1-1 1,1 0 0,0 0-1,-1 0 1,1 1 0,-1-1-1,1 0 1,0 0-1,-1 1 1,1-1 0,0 0-1,-1 1 1,1-1 0,0 0-1,-1 1 1,1-1 0,0 0-1,0 1 1,0-1-1,-1 1 1,1-1 0,0 1-1,-12 19 453,5-5-340,2 0 0,0 1 0,0-1 0,1 1 0,-2 21 0,-1 84 25,6-80-107,-21 723 151,38-332 402,-2-153-60,-12-238-511,4 333 213,-29-2-130,10-227-128,6 150 0,-1 25-120,-5 158 3,7-144-163,-18 60 201,23-351 50,-10 127-467,7-162 823,0-15 327,4 2-462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0.534"/>
    </inkml:context>
    <inkml:brush xml:id="br0">
      <inkml:brushProperty name="width" value="0.05" units="cm"/>
      <inkml:brushProperty name="height" value="0.05" units="cm"/>
    </inkml:brush>
  </inkml:definitions>
  <inkml:trace contextRef="#ctx0" brushRef="#br0">24 46 13515,'-1'0'46,"1"-1"0,-1 1 0,1 0 0,-1-1 0,1 1 0,-1 0 1,0 0-1,1-1 0,-1 1 0,1 0 0,-1 0 0,1 0 0,-1 0 0,0 0 0,1 0 0,-1 0 0,1 0 1,-1 0-1,0 0 0,1 0 0,-1 0 0,1 0 0,-1 1 0,0-1 0,1 0 0,-1 0 0,1 1 0,-1-1 1,1 0-1,-1 1 0,1-1 0,-1 0 0,1 1 0,-1-1 0,1 1 0,0-1 0,-1 1 0,1-1 0,0 1 1,-1-1-1,1 1 0,0-1 0,0 1 0,0-1 0,-1 1 0,1 0 0,0-1 0,0 1 0,0-1 0,0 1 0,0 0 1,0-1-1,0 1 0,0-1 0,0 1 0,0 0 0,1 0 0,0 7 170,1 0 1,0 0-1,6 12 0,-4-8 3,28 92 665,-15-44-558,2-1 0,48 99-1,-64-153-302,0 1 0,1-1 0,-1 0 0,1 0 0,0 0 0,0 0-1,1 0 1,6 4 0,-10-8-8,1 0 0,0 0 0,0 0 0,0 0 0,0 0 0,0 0 0,0-1 0,0 1 0,0-1 0,0 1 0,0-1 0,0 0 0,0 0 0,0 0 0,0 0 1,0 0-1,1 0 0,-1 0 0,0-1 0,0 1 0,0-1 0,0 0 0,0 0 0,0 0 0,-1 1 0,1-2 0,0 1 0,1-1 0,6-5 57,0 0 0,-1 0 0,-1-1 0,1 0 0,-1-1 0,11-17 0,33-64 293,-34 57-254,49-101 33,-40 76-1760,55-89 1,-78 143 1031,-1-5-104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3.321"/>
    </inkml:context>
    <inkml:brush xml:id="br0">
      <inkml:brushProperty name="width" value="0.05" units="cm"/>
      <inkml:brushProperty name="height" value="0.05" units="cm"/>
    </inkml:brush>
  </inkml:definitions>
  <inkml:trace contextRef="#ctx0" brushRef="#br0">539 0 10722,'-32'14'841,"0"2"-1,1 1 1,1 1-1,-49 38 1,39-20-700,2 0 0,2 3 1,1 1-1,3 1 1,-49 80-1,69-99-60,1 2 1,1-1-1,1 1 0,1 1 0,-8 45 1,13-50-59,1-1 1,1 0 0,1 0 0,1 1 0,0-1 0,2 0 0,0 0 0,9 30 0,-5-30-23,1-1-1,1 0 1,1 0 0,1-1 0,0 0 0,14 16 0,-10-14-1,-1 0 0,-1 1 0,-1 0 0,10 23 0,-13-16-29,0 1 1,-2 0-1,-1 0 0,-1 1 0,-2-1 0,-1 1 0,-2 50 1,-2-44 6,-2 0 1,-1-1 0,-2 1 0,-1-1 0,-2-1 0,-14 35-1,-14 8 289,38-76-267,-1 1 1,1-1-1,0 1 0,0-1 0,0 1 1,0-1-1,-1 1 0,1-1 0,0 1 0,0-1 1,0 1-1,0-1 0,0 1 0,1 0 1,-1-1-1,0 1 0,0-1 0,0 1 0,0-1 1,0 1-1,1-1 0,-1 1 0,0-1 1,1 1-1,-1-1 0,0 0 0,1 1 1,-1-1-1,0 1 0,1-1 0,-1 0 0,1 1 1,-1-1-1,1 0 0,-1 1 0,1-1 1,-1 0-1,1 0 0,0 1 0,26 5-234,-10-3 55,-14-1 154,1-1 0,-1 1 0,1 0-1,-1 0 1,0 0 0,0 1 0,0-1 0,0 1 0,0 0-1,0-1 1,-1 1 0,0 0 0,1 1 0,2 5 0,-2-2 23,0 0 0,0 0 1,0 0-1,-1 1 0,-1-1 1,1 1-1,0 7 0,-1 10 97,-2-1-1,0 1 0,-7 39 1,-3-5 397,-4 0-1,-1 0 1,-4-2 0,-44 94 0,51-122-295,1 1 0,2 0 1,1 0-1,2 1 0,-6 45 1,-1 157-309,18-102 158,4 0 0,35 172 0,-40-284-255,1-1 0,1 1 1,0-1-1,2 0 0,0 0 1,19 33-1,-16-37-104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4.380"/>
    </inkml:context>
    <inkml:brush xml:id="br0">
      <inkml:brushProperty name="width" value="0.05" units="cm"/>
      <inkml:brushProperty name="height" value="0.05" units="cm"/>
    </inkml:brush>
  </inkml:definitions>
  <inkml:trace contextRef="#ctx0" brushRef="#br0">4 77 14795,'1'-4'103,"0"1"-1,0-1 1,1 1-1,-1-1 1,1 1 0,0 0-1,-1-1 1,1 1-1,1 0 1,-1 0 0,0 1-1,1-1 1,0 0-1,-1 1 1,1-1 0,0 1-1,0 0 1,0 0-1,1 0 1,-1 1-1,0-1 1,1 1 0,-1 0-1,8-2 1,2 0 70,1 0 0,-1 1 0,1 0-1,-1 1 1,22 1 0,-25 1-115,1 0 1,0 0-1,-1 1 0,1 1 0,-1 0 0,0 0 0,0 1 0,0 0 1,17 10-1,-24-12-55,0 0 0,0 0 0,0 0 1,0 1-1,0-1 0,-1 1 1,1 0-1,-1 0 0,1 0 0,-1 0 1,0 0-1,0 1 0,-1-1 0,1 0 1,-1 1-1,1 0 0,-1-1 1,0 1-1,0 0 0,-1-1 0,1 1 1,-1 0-1,0 0 0,0-1 0,0 1 1,-1 0-1,1 0 0,-1 0 1,0-1-1,-1 6 0,-2-1 19,1-1-1,-1 0 1,0 0-1,0-1 1,-1 1-1,0-1 0,0 0 1,-1 0-1,1 0 1,-1-1-1,0 0 1,-1 0-1,1-1 1,-14 7-1,-9 4 128,0-2 0,-38 12 0,62-24-131,5-1-19,-1 1 1,1-1-1,-1 0 1,1 0-1,0 0 1,-1 0-1,1 0 1,-1 0-1,1 1 0,0-1 1,-1 0-1,1 0 1,-1 0-1,1 1 1,0-1-1,-1 0 1,1 1-1,0-1 1,0 0-1,-1 1 0,1-1 1,0 0-1,0 1 1,-1-1-1,1 1 1,0-1-1,0 1 1,0 0-1,9 7-71,33 8-146,-25-10 116,-2 1-14,-1 1-1,0 0 1,0 1 0,-1 0 0,0 1 0,-1 1 0,0 0-1,-1 0 1,0 1 0,-1 1 0,11 17 0,-16-23 82,-1 0 1,0 1-1,-1 0 0,0-1 1,0 1-1,0 1 1,-1-1-1,-1 0 1,1 0-1,-1 11 1,-1-13 62,0 1 0,-1-1 0,0 0 0,0 0 0,0 1 0,-1-1 0,0 0 0,0 0 0,-1-1 0,0 1 0,0 0 0,0-1 0,0 0 0,-9 10 0,3-6 143,1-1 0,-2 0 0,1 0 0,-1-1 0,0 0 0,-1-1 0,1 0 0,-1-1 0,-21 7 0,16-6 84,0-2 0,-1 0 0,0-1-1,1 0 1,-1-1 0,-24-1 0,36-1-261,1-1 1,-1 1-1,1-1 0,-1 1 1,1-1-1,0-1 0,0 1 1,-1-1-1,-6-3 0,10 4-34,0 1-1,0-1 0,0 0 1,0 0-1,0 0 1,0-1-1,0 1 0,0 0 1,1 0-1,-1 0 1,0-1-1,1 1 1,-1 0-1,1-1 0,-1 1 1,1 0-1,0-1 1,-1 1-1,1-1 0,0 1 1,0-1-1,0 1 1,0 0-1,0-1 1,0 1-1,1-1 0,-1 1 1,0 0-1,1-1 1,-1 1-1,1-1 0,-1 1 1,1 0-1,1-2 1,4-9-93,2 0 0,-1 0 0,1 1 0,1 0 1,14-14-1,32-26-419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4.785"/>
    </inkml:context>
    <inkml:brush xml:id="br0">
      <inkml:brushProperty name="width" value="0.05" units="cm"/>
      <inkml:brushProperty name="height" value="0.05" units="cm"/>
    </inkml:brush>
  </inkml:definitions>
  <inkml:trace contextRef="#ctx0" brushRef="#br0">335 0 13195,'-51'61'1329,"-87"120"230,130-169-1433,-82 142 1222,82-137-1200,0-1-1,1 2 0,1-1 0,1 1 0,1 0 0,0 0 1,-2 29-1,6-41-117,0 1 0,0-1 0,1 1-1,0-1 1,0 1 0,0-1 0,1 0 0,0 0 0,0 1 0,1-1 0,-1-1 0,1 1 0,1 0 0,-1-1 0,1 1 0,0-1 0,0 0 0,0 0 0,1-1 0,0 1 0,0-1 0,0 0 0,0 0 0,1-1 0,-1 1 0,1-1 0,7 2 0,3 1-26,0-1 1,0-1 0,0 0 0,1-1 0,-1-1 0,1 0 0,-1-2 0,21 0 0,-1-3-2,1-2 0,57-14 0,-88 18 4,1-1 31,0 1-1,0-1 0,0-1 1,0 1-1,-1-1 1,1 0-1,11-8 1,-18 11-25,1-1 0,0 1-1,-1 0 1,1-1 0,-1 1 0,1-1 0,-1 1 0,1 0 0,-1-1 0,0 1 0,1-1 0,-1 0 0,1 1 0,-1-1 0,0 1 0,0-1 0,1 0 0,-1 1 0,0-1 0,0 1 0,0-1 0,0 0 0,1 1 0,-1-1 0,0 0 0,0 1 0,0-1 0,-1-1 0,1 2 7,-1-1 1,0 0 0,1 0 0,-1 0 0,0 0-1,0 1 1,1-1 0,-1 0 0,0 0 0,0 1-1,0-1 1,0 1 0,0-1 0,0 1 0,-1-1 0,-43-9 397,12 5-76,0 2 1,0 2 0,0 1 0,-1 1 0,-37 7 0,68-7-128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5.914"/>
    </inkml:context>
    <inkml:brush xml:id="br0">
      <inkml:brushProperty name="width" value="0.05" units="cm"/>
      <inkml:brushProperty name="height" value="0.05" units="cm"/>
    </inkml:brush>
  </inkml:definitions>
  <inkml:trace contextRef="#ctx0" brushRef="#br0">0 1 11138,'19'14'480,"1"-1"-1,0 0 1,1-2-1,0 0 0,0-1 1,1-2-1,1 0 1,-1-1-1,1-1 1,37 4-1,-17-6-420,0-2 0,1-1 0,-1-3 0,80-13 1,10-9-267,172-23-746,-268 44 779,1 2 0,-1 2 0,0 1 1,1 2-1,-1 1 0,43 13 0,42 24 12,17 5 642,-119-42-336,1-1 0,0-1 1,0-1-1,0 0 1,25-3-1,155-21 636,53-2-518,-14 34-188,49-2 1076,-212-15-431,0-3-1,-1-4 1,83-27-1,-136 37-744,-22 7 142,-11 5 274,2-3-384,0-1 34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6.613"/>
    </inkml:context>
    <inkml:brush xml:id="br0">
      <inkml:brushProperty name="width" value="0.05" units="cm"/>
      <inkml:brushProperty name="height" value="0.05" units="cm"/>
    </inkml:brush>
  </inkml:definitions>
  <inkml:trace contextRef="#ctx0" brushRef="#br0">13 59 15891,'0'-1'68,"-1"1"-1,1 0 0,-1-1 0,0 1 1,1-1-1,-1 1 0,1-1 0,-1 1 1,1-1-1,-1 1 0,1-1 0,-1 1 0,1-1 1,0 0-1,-1 1 0,1-1 0,0 0 1,0 1-1,-1-1 0,1 0 0,0 0 1,0 1-1,0-1 0,0 0 0,0 1 1,0-1-1,0 0 0,0 0 0,1-1-4,-1 1 1,1 0-1,0 0 0,0 0 0,-1 0 0,1 0 0,0 0 0,0 0 0,0 0 1,0 1-1,0-1 0,0 0 0,1 1 0,0-2 0,7-2 236,0 1 0,0 0-1,13-3 1,-6 3-94,0 0 0,0 1 0,0 1 0,0 0-1,20 2 1,-30 0-183,0 0 0,1 0 0,-1 1 0,1 0 0,-1 0-1,0 0 1,6 4 0,-9-5-23,0 1 0,0 0 0,0 0 0,-1 0 0,1 1 0,-1-1 0,0 0 0,1 1 0,-1-1 0,0 1 0,0 0 0,-1 0 1,1 0-1,1 5 0,-2-5-2,0-1 1,0 1 0,0 0 0,-1-1 0,0 1 0,1 0 0,-1-1 0,0 1 0,0 0 0,0-1 0,-1 1-1,1 0 1,-1 0 0,0-1 0,1 1 0,-1-1 0,0 1 0,0-1 0,-1 1 0,1-1 0,0 0-1,-1 1 1,0-1 0,1 0 0,-1 0 0,0 0 0,0 0 0,0-1 0,0 1 0,0 0 0,-1-1 0,-2 2-1,-1 0-1,0 1-1,-1-1 0,1-1 0,-1 1 0,0-1 1,0-1-1,1 1 0,-1-1 0,0 0 0,-1 0 1,-7-1-1,15 0 1,-1-1 1,1 1-1,0 0 1,0 0-1,0 0 1,-1 0-1,1 0 0,0 0 1,0 0-1,-1 0 1,1 0-1,0 0 1,0 0-1,0 0 1,-1 0-1,1 0 0,0 0 1,0 0-1,-1 0 1,1 0-1,0 0 1,0 1-1,0-1 1,-1 0-1,1 0 0,0 0 1,0 0-1,0 0 1,0 0-1,-1 1 1,1-1-1,0 0 1,0 0-1,0 0 0,0 1 1,0-1-1,-1 0 1,1 0-1,6 9-79,18 8-16,-21-15 82,124 72-364,-127-73 382,1-1-1,0 0 1,-1 0-1,1 1 1,-1-1-1,1 0 1,-1 1-1,1-1 1,-1 1-1,1-1 1,-1 1-1,1-1 1,-1 1-1,0-1 1,1 1-1,-1-1 1,0 1 0,1 0-1,-1-1 1,0 1-1,0-1 1,1 1-1,-1 0 1,0-1-1,0 1 1,0 1-1,0-1 10,-1 0-1,1 0 1,-1-1-1,1 1 0,-1 0 1,1 0-1,-1 0 1,0-1-1,1 1 1,-1 0-1,0-1 1,0 1-1,0-1 0,1 1 1,-1 0-1,-1-1 1,-8 5 149,1-1 0,-20 6 0,18-7-32,-100 31 972,94-31-1007,1 1 1,-1-2 0,1 0 0,-33-2 0,48 0-139,0 0 0,0 0-1,0 0 1,-1 0 0,1 0 0,0-1 0,0 1 0,0 0 0,0-1-1,0 1 1,0-1 0,0 1 0,0-1 0,0 1 0,0-1-1,0 0 1,-1 0 0,2 0-5,0 1-1,-1-1 0,1 0 1,0 1-1,0-1 1,0 1-1,0-1 1,-1 1-1,1-1 0,0 0 1,0 1-1,0-1 1,0 1-1,0-1 1,1 1-1,-1-1 0,0 0 1,0 1-1,0-1 1,0 1-1,1-1 0,-1 1 1,1-2-1,1-1-96,0 0 0,0 0 0,1 0 0,-1 0 0,1 1-1,0-1 1,0 1 0,4-4 0,20-10-482,10-1-99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57.001"/>
    </inkml:context>
    <inkml:brush xml:id="br0">
      <inkml:brushProperty name="width" value="0.05" units="cm"/>
      <inkml:brushProperty name="height" value="0.05" units="cm"/>
    </inkml:brush>
  </inkml:definitions>
  <inkml:trace contextRef="#ctx0" brushRef="#br0">4 12 16556,'12'-4'231,"1"2"0,-1 0 0,1 0 0,-1 1 1,1 0-1,0 2 0,-1-1 0,17 4 0,-25-4-192,0 1-1,0 1 0,0-1 1,0 0-1,0 1 0,-1 0 1,1 0-1,0 0 0,-1 0 1,0 1-1,1-1 0,-1 1 1,0 0-1,0 0 0,0 0 1,-1 0-1,1 1 1,-1-1-1,0 1 0,0 0 1,0-1-1,0 1 0,-1 0 1,1 0-1,-1 0 0,0 0 1,0 0-1,0 7 0,0-3-8,-1 0 1,0 0-1,0 0 0,0 0 0,-1 0 1,-1 0-1,1-1 0,-1 1 0,-1 0 1,1 0-1,-1-1 0,0 0 0,-1 1 0,0-1 1,0-1-1,-1 1 0,-5 6 0,-8 7 285,-2 0-1,0-1 1,-36 26-1,30-26-11,23-16-249,0-1 0,0 1-1,0-1 1,0 1 0,1 0 0,-1 0 0,1 1 0,-2 2 0,3-5-44,1-1 1,0 1-1,0 0 1,0-1-1,-1 1 1,1 0-1,0-1 0,0 1 1,0 0-1,0-1 1,0 1-1,0 0 1,0-1-1,0 1 0,0-1 1,0 1-1,1 0 1,-1-1-1,0 1 1,1 0-1,0 0-6,-1 0 1,1 0-1,0 0 1,0 0-1,0 0 1,0 0-1,0-1 0,0 1 1,0 0-1,0-1 1,1 1-1,-1-1 1,0 1-1,2 0 1,11 2-115,1 0 0,-1 0 1,1-2-1,0 0 1,27-1-1,73-12-321,-61 3 213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2:11.100"/>
    </inkml:context>
    <inkml:brush xml:id="br0">
      <inkml:brushProperty name="width" value="0.05" units="cm"/>
      <inkml:brushProperty name="height" value="0.05" units="cm"/>
      <inkml:brushProperty name="color" value="#E71224"/>
    </inkml:brush>
  </inkml:definitions>
  <inkml:trace contextRef="#ctx0" brushRef="#br0">0 1 24575,'23'1'0,"0"2"0,0 0 0,29 9 0,26 4 0,58-5 0,198-9 0,-164-4 0,565 2-1365,-713 0-5461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7.682"/>
    </inkml:context>
    <inkml:brush xml:id="br0">
      <inkml:brushProperty name="width" value="0.05" units="cm"/>
      <inkml:brushProperty name="height" value="0.05" units="cm"/>
    </inkml:brush>
  </inkml:definitions>
  <inkml:trace contextRef="#ctx0" brushRef="#br0">0 1 12571,'22'24'832,"-4"16"-776,-7 5-8,-2 8 272,0 4-288,-1 1-32,-1 3-56,-7-12-128,2-8-328,-14-16 456,-5-5-88,-5-16-16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6.864"/>
    </inkml:context>
    <inkml:brush xml:id="br0">
      <inkml:brushProperty name="width" value="0.05" units="cm"/>
      <inkml:brushProperty name="height" value="0.05" units="cm"/>
    </inkml:brush>
  </inkml:definitions>
  <inkml:trace contextRef="#ctx0" brushRef="#br0">71 98 11899,'-1'3'302,"0"-1"0,0 0 1,0 0-1,0 1 1,0-1-1,1 0 1,-1 1-1,1 4 499,-5-30-21,3 19-768,0-1 0,-1 1 0,0 0 0,0 0 0,-6-7-1,8 10-11,-1-1 0,1 1 1,-1-1-1,0 1 0,0 0 0,1 0 0,-1 0 0,0 0 0,0 0 0,0 0 0,0 0 0,0 0 0,0 1 0,0-1 0,-4 1 0,7 0 0,-1 0 1,0 0-1,0 0 0,0 0 0,0 0 0,0 0 0,0 1 0,0-1 0,1 0 0,-1 0 0,0 0 0,0 0 1,0 0-1,0 1 0,0-1 0,0 0 0,0 0 0,0 0 0,0 0 0,0 1 0,0-1 0,0 0 0,0 0 1,0 0-1,0 0 0,0 1 0,0-1 0,0 0 0,0 0 0,0 0 0,0 0 0,-1 1 0,1-1 0,0 0 1,0 0-1,0 0 0,0 0 0,0 0 0,0 1 0,0-1 0,-1 0 0,1 0 0,0 0 0,0 0 0,0 0 1,0 0-1,0 0 0,-1 0 0,1 0 0,0 0 0,0 0 0,0 1 0,0-1 0,-1 0 0,1 0 0,0 0 1,0 0-1,0 0 0,0 0 0,-1 0 0,1-1 0,0 1 0,0 0 0,0 0 0,0 0 0,-1 0 0,1 0 1,11 7 30,-10-6-37,0-1 0,-1 0 0,1 0 0,0 0 0,0 0 0,0 0 0,0 0 0,0 0 0,0 0 0,-1 0 0,1 0 0,0 0 0,0 0 0,0-1 0,0 1 0,-1 0 0,1-1 0,0 1 0,0-1 0,0 1 0,-1-1 0,1 1 0,0-1 0,-1 1 0,1-1 0,-1 1 0,1-1 0,0-1 0,9-25-600,-6 11 426,2 2-18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7.499"/>
    </inkml:context>
    <inkml:brush xml:id="br0">
      <inkml:brushProperty name="width" value="0.05" units="cm"/>
      <inkml:brushProperty name="height" value="0.05" units="cm"/>
    </inkml:brush>
  </inkml:definitions>
  <inkml:trace contextRef="#ctx0" brushRef="#br0">15 76 12915,'0'0'84,"0"0"-1,-1 0 1,1 0 0,0 0 0,-1 0 0,1 0 0,0 0-1,-1 1 1,1-1 0,0 0 0,-1 0 0,1 0 0,0 0-1,-1 0 1,1 1 0,0-1 0,0 0 0,-1 0 0,1 0-1,0 1 1,-1-1 0,1 0 0,0 0 0,0 1 0,0-1 0,0 0-1,-1 1 1,1-1 0,0 0 0,0 1 0,0-1 0,0 0-1,0 1 1,0-1 0,0 1 0,2 16 854,15 15-635,-16-30-294,1 0 0,0 0-1,0 0 1,0 0-1,0 0 1,0-1 0,0 1-1,0-1 1,0 1 0,1-1-1,-1 0 1,0 0-1,1 0 1,-1 0 0,1 0-1,0-1 1,-1 1 0,1-1-1,4 0 1,-5 0-6,0 0 0,-1-1 0,1 1 0,0-1 0,0 0 0,0 0 0,-1 1 0,1-1 0,0 0 0,-1 0 0,1-1 0,-1 1 0,1 0 0,-1 0 0,0-1 0,1 1 0,-1-1 0,0 1 0,0-1 0,0 0 0,0 1 1,0-1-1,-1 0 0,1 0 0,0 1 0,-1-1 0,1-4 0,0 3 8,0-1 1,-1 0-1,0 0 1,0 0-1,0 0 1,0 0 0,0 0-1,-1 0 1,0 0-1,0 0 1,0 0-1,0 0 1,0 1-1,-1-1 1,0 0 0,0 1-1,-3-6 1,3 7-5,1 0 1,-1 0-1,1 0 0,-1 1 1,0-1-1,0 0 1,0 1-1,0-1 1,0 1-1,0 0 1,0-1-1,-1 1 1,1 0-1,0 1 0,-1-1 1,1 0-1,-1 1 1,1-1-1,-1 1 1,1 0-1,-1-1 1,1 1-1,-1 0 1,1 1-1,-1-1 0,1 0 1,-1 1-1,-3 1 1,4-1-7,0-1 1,1 1-1,-1 0 1,0 0-1,1 0 0,-1 0 1,1 1-1,-1-1 1,1 0-1,-1 1 1,1-1-1,0 1 0,0-1 1,0 1-1,0-1 1,0 1-1,0 0 1,0 0-1,1-1 0,-1 1 1,1 0-1,-1 0 1,1 0-1,0 0 1,-1 0-1,1-1 0,0 1 1,0 0-1,0 0 1,1 0-1,-1 0 1,0 0-1,1 0 0,0 2 1,-1-3-3,1 0 0,-1 0 0,1 0 0,-1 1-1,1-1 1,0 0 0,0 0 0,-1 0 0,1 0 0,0 0 0,0 0 0,0 0 0,0 0 0,0 0 0,0 0 0,0-1 0,0 1-1,0 0 1,3 0 0,-3-1-2,1 0-1,-1 1 0,1-1 1,-1 0-1,1 0 0,-1-1 1,1 1-1,-1 0 0,0 0 1,1-1-1,-1 1 0,1-1 1,-1 1-1,0-1 0,1 1 1,-1-1-1,0 0 0,1 0 0,-1 0 1,0 0-1,0 0 0,1-1 1,1 0-51,0-1 0,-1 1 0,1-1 0,-1 1-1,0-1 1,1 0 0,-1 0 0,-1 0 0,1 0 0,0 0 0,-1-1 0,1 1 0,-1 0 0,0-1 0,0 1 0,-1-1 0,1 1 0,-1-1-1,1 0 1,-1 1 0,-1-6 0,-2-7-177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03.045"/>
    </inkml:context>
    <inkml:brush xml:id="br0">
      <inkml:brushProperty name="width" value="0.05" units="cm"/>
      <inkml:brushProperty name="height" value="0.05" units="cm"/>
    </inkml:brush>
  </inkml:definitions>
  <inkml:trace contextRef="#ctx0" brushRef="#br0">26 75 12019,'-1'0'64,"0"0"0,0-1 0,0 1 0,0 0 0,0 0 0,0 0 1,0 0-1,-1 0 0,1 0 0,0 0 0,0 1 0,0-1 1,0 0-1,0 0 0,1 1 0,-1-1 0,0 1 0,0-1 0,0 1 1,0-1-1,-1 2 0,2-2-19,-1 1 0,1 0 0,0 0-1,-1-1 1,1 1 0,0 0 0,0 0 0,0 0 0,0-1 0,0 1 0,0 0 0,0 0-1,0 0 1,0 0 0,0-1 0,0 1 0,0 0 0,0 0 0,1 0 0,-1 0 0,2 4 36,0-1 0,0 0 1,1 0-1,-1 0 0,1-1 1,0 1-1,0-1 0,5 5 1,-4-5-45,0 0 1,0 0-1,1-1 1,-1 0 0,1 0-1,0 0 1,-1 0-1,1-1 1,0 1 0,0-1-1,0-1 1,6 1 0,9 0 100,36-4 0,-47 2-107,53-7 204,101-27 0,-115 21-144,0 4-1,0 1 1,1 2-1,56 0 1,-34 14-42,-58-4-261,-1-1 1,1-1-1,0 0 0,0-1 1,0 0-1,0-1 1,0 0-1,21-6 1,-32 7 163,1-1 1,-1 0 0,1-1 0,-1 1 0,0 0 0,0-1-1,0 1 1,0-1 0,0 0 0,0 1 0,0-1 0,0 0-1,-1 0 1,1 0 0,-1-1 0,1 1 0,-1 0 0,2-5-1,6-28-469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04.128"/>
    </inkml:context>
    <inkml:brush xml:id="br0">
      <inkml:brushProperty name="width" value="0.05" units="cm"/>
      <inkml:brushProperty name="height" value="0.05" units="cm"/>
    </inkml:brush>
  </inkml:definitions>
  <inkml:trace contextRef="#ctx0" brushRef="#br0">0 61 12923,'4'5'74,"0"-1"1,0 0 0,0 1-1,1-1 1,-1-1-1,1 1 1,0-1 0,0 0-1,1 0 1,-1 0-1,0 0 1,1-1 0,-1 0-1,1-1 1,9 3-1,4-1-35,0-1 0,0 0-1,29-1 1,-2-4 113,90-16 1,43-24 143,-27 6-2,-122 30-1118,1 2 0,48-2-1,-78 7 359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27.325"/>
    </inkml:context>
    <inkml:brush xml:id="br0">
      <inkml:brushProperty name="width" value="0.05" units="cm"/>
      <inkml:brushProperty name="height" value="0.05" units="cm"/>
    </inkml:brush>
  </inkml:definitions>
  <inkml:trace contextRef="#ctx0" brushRef="#br0">124 40 7818,'-5'-2'642,"-1"0"1,1 0-1,-1-1 1,-8-5 0,7 3 74,-1 1 0,1 1 1,-13-6-1,19 9-644,-1-1 0,1 1-1,-1 0 1,0-1 0,1 1 0,-1 0-1,1 0 1,-1 0 0,0 0 0,1 0 0,-1 1-1,0-1 1,1 0 0,-1 1 0,1-1 0,-1 1-1,1-1 1,-1 1 0,1 0 0,-1 0-1,1 0 1,-3 1 0,4-1-60,-1-1 1,1 1-1,-1-1 1,0 1-1,1 0 0,-1-1 1,1 1-1,-1 0 1,1 0-1,-1-1 0,1 1 1,0 0-1,0 0 1,-1 0-1,1-1 1,0 1-1,0 0 0,0 0 1,0 0-1,-1 0 1,1-1-1,1 1 0,-1 0 1,0 1-1,1 0-4,-1 0-1,1 0 1,0-1-1,0 1 1,0-1-1,0 1 1,0 0 0,0-1-1,0 0 1,3 3-1,2 1 2,1 0-1,-1-1 0,1 0 1,10 5-1,9 2 58,1-2 0,1 0 1,-1-2-1,32 4 0,114 8 349,-161-18-393,419 28 643,119 11-740,-520-36-46,49 2-536,-72-6 577,0 0-1,1 0 1,-1-1-1,0 0 1,0 0 0,0-1-1,0 0 1,8-4-1,9-11-213,-8-6-97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28.242"/>
    </inkml:context>
    <inkml:brush xml:id="br0">
      <inkml:brushProperty name="width" value="0.05" units="cm"/>
      <inkml:brushProperty name="height" value="0.05" units="cm"/>
    </inkml:brush>
  </inkml:definitions>
  <inkml:trace contextRef="#ctx0" brushRef="#br0">1 230 14139,'3'-3'148,"0"1"0,1-1-1,-1 1 1,1 0 0,0-1 0,-1 2-1,1-1 1,0 0 0,0 1 0,0 0 0,9-2-1,-6 1 12,57-13 720,81-9 0,69 4-103,-181 17-641,943-45 977,-905 45-1230,-44 3-18,-18 0 176,0 0 0,-1 0 0,1 0 0,0-1 0,-1-1 1,1 1-1,-1-2 0,0 1 0,14-6 0,-21 7-34,0 0 0,0 1-1,1-1 1,-1 0 0,0 0 0,0 0 0,0 0-1,0 0 1,0 0 0,0 0 0,0 0 0,-1-1 0,1 1-1,0 0 1,0 0 0,-1-1 0,1 1 0,-1-1 0,0 1-1,1 0 1,-1-1 0,0 1 0,0-1 0,1 1-1,-1-1 1,-1 1 0,1-1 0,0 1 0,0 0 0,0-1-1,-1 1 1,0-2 0,-9-27-17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31.958"/>
    </inkml:context>
    <inkml:brush xml:id="br0">
      <inkml:brushProperty name="width" value="0.05" units="cm"/>
      <inkml:brushProperty name="height" value="0.05" units="cm"/>
    </inkml:brush>
  </inkml:definitions>
  <inkml:trace contextRef="#ctx0" brushRef="#br0">88 49 10322,'-16'-13'5677,"23"22"-4776,3-1-713,-7-12 250,-3 2-388,0 1 0,0-1 0,-1 1 0,1-1 0,0 1 0,-1-1 0,0 1 0,1-1 0,-1 1 0,0-1 0,0 1 0,-1-2 0,0 0 9,0 1-1,-1-1 1,1 1-1,-1 0 1,1 0 0,-1 0-1,0 1 1,0-1 0,0 1-1,0-1 1,0 1 0,0 0-1,0 0 1,-5-1 0,7 2-53,-1 0 0,1 0 0,0 0 0,-1 0 0,1 0 0,0 0 0,-1 0-1,1 1 1,0-1 0,0 0 0,-1 1 0,1-1 0,0 1 0,0-1 0,0 1 0,-1 0 0,1-1 0,0 1 0,0 0 0,0 0 0,0 0 0,0 0 0,0 0 0,1 0 0,-1 0 0,0 0 0,0 0 0,1 0 0,-1 0 0,1 1 0,-1-1 0,1 0 0,-1 0 0,1 1 0,0-1 0,-1 0 0,1 3 0,0-3-23,-1 1 0,1-1-1,0 1 1,0 0 0,0-1 0,0 1 0,0-1 0,0 1 0,0-1-1,0 1 1,0-1 0,1 1 0,-1 0 0,1-1 0,-1 1 0,1-1-1,0 0 1,-1 1 0,1-1 0,0 0 0,0 1 0,0-1 0,0 0-1,0 0 1,0 0 0,0 0 0,1 0 0,-1 0 0,0 0 0,3 1-1,-2-1 9,-1-1 0,1 0 0,0 0 0,0 0 0,0 0-1,0 0 1,0 0 0,0 0 0,0 0 0,0-1 0,0 1-1,0-1 1,-1 1 0,1-1 0,0 0 0,0 0 0,-1 0 0,1 0-1,0 0 1,-1 0 0,1 0 0,-1 0 0,1-1 0,-1 1-1,2-3 1,24-32-132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32.409"/>
    </inkml:context>
    <inkml:brush xml:id="br0">
      <inkml:brushProperty name="width" value="0.05" units="cm"/>
      <inkml:brushProperty name="height" value="0.05" units="cm"/>
    </inkml:brush>
  </inkml:definitions>
  <inkml:trace contextRef="#ctx0" brushRef="#br0">24 42 11707,'-20'-3'3868,"20"3"-3795,0-1-1,-1 1 1,1 0 0,0-1-1,-1 1 1,1-1-1,0 1 1,-1-1 0,1 1-1,0-1 1,0 1-1,0-1 1,-1 0 0,1 1-1,0-1 1,0 1-1,0-1 1,0 1 0,0-1-1,0 0 1,0 1 0,0-1-1,0 1 1,0-1-1,1 1 1,-1-1 0,0 1-1,0-1 1,0 1-1,1-1 1,-1 1 0,0-1-1,1 0 1,-1 0-60,1 1-1,-1-1 1,0 1 0,0-1-1,1 1 1,-1-1 0,0 1-1,1-1 1,-1 1 0,0-1-1,1 1 1,-1 0 0,1-1-1,-1 1 1,0 0 0,1-1-1,-1 1 1,1 0 0,-1-1-1,1 1 1,-1 0 0,1 0-1,0 0 1,-1 0 0,1-1-1,-1 1 1,1 0 0,-1 0-1,1 0 1,-1 0 0,1 0-1,0 0 1,-1 1 0,1-1-1,-1 0 1,1 0 0,-1 0-1,1 0 1,-1 1 0,1-1-1,0 1 1,1-1 11,-1 1 0,1 0 0,-1 1 0,1-1 0,-1 0 0,0 0 0,1 1 0,-1-1 0,0 0 0,0 1 0,1 1 0,-2-3-46,0 0 0,0 0 0,-1-1 0,1 1 0,0 0 0,0 0 0,0 0 0,0 0 0,0-1 0,0 1 0,0 0 0,-1 0 0,1 0 0,0-1 0,0 1 0,0 0 0,0 0 0,0-1 0,0 1 0,0 0 0,0 0 0,0 0 0,0-1 0,0 1 0,0 0 0,0 0 0,1-1 0,-1 1 0,0 0 0,0 0 0,0 0 0,0-1 0,0 1 0,0 0 0,0 0 0,1 0 0,-1 0 0,0-1 0,0 1 0,0 0 1,6-8-382,1-6 55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32.886"/>
    </inkml:context>
    <inkml:brush xml:id="br0">
      <inkml:brushProperty name="width" value="0.05" units="cm"/>
      <inkml:brushProperty name="height" value="0.05" units="cm"/>
    </inkml:brush>
  </inkml:definitions>
  <inkml:trace contextRef="#ctx0" brushRef="#br0">9 1 11322,'-6'1'1305,"5"9"-761,0-1-240,1 5 1288,0 2-1056,5-2-208,2-1-120,2 1-128,3-5-24,-5-15-40</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59.384"/>
    </inkml:context>
    <inkml:brush xml:id="br0">
      <inkml:brushProperty name="width" value="0.05" units="cm"/>
      <inkml:brushProperty name="height" value="0.05" units="cm"/>
    </inkml:brush>
  </inkml:definitions>
  <inkml:trace contextRef="#ctx0" brushRef="#br0">12 0 13403,'-3'3'848,"-1"-1"-768,-1-2-56,5 4 88,2-4-168,1-2-1144,0 0 1112,4 0-152,0 2-88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18.228"/>
    </inkml:context>
    <inkml:brush xml:id="br0">
      <inkml:brushProperty name="width" value="0.05" units="cm"/>
      <inkml:brushProperty name="height" value="0.05" units="cm"/>
    </inkml:brush>
  </inkml:definitions>
  <inkml:trace contextRef="#ctx0" brushRef="#br0">62 54 13331,'5'-2'356,"0"0"1,0 1-1,0-1 1,0 1-1,6-1 1,11-2-304,29-9 84,55-7 1,-81 17-98,0 1 1,0 1 0,0 1-1,35 5 1,-55-4-33,0-1 0,-1 1 0,1 0-1,-1 1 1,1-1 0,-1 1 0,0 0 0,0 0 0,0 0 0,0 0 0,0 1 0,0-1 0,-1 1 0,1 0 0,-1 1-1,0-1 1,1 0 0,-2 1 0,1 0 0,0 0 0,-1 0 0,0 0 0,0 0 0,0 0 0,0 0 0,-1 1 0,1-1-1,-1 1 1,0-1 0,-1 1 0,1 7 0,-5 94 502,5-104-509,-1-1 0,0 0 1,1 0-1,-1 0 1,1 0-1,-1 1 0,1-1 1,0 0-1,-1 0 1,1 0-1,0 0 0,0 0 1,0-1-1,0 1 1,-1 0-1,1 0 0,2 1 1,23 13-96,-18-10 91,-5-3 2,-1 0 0,1 1 0,-1-1 0,1 1 0,-1-1 1,0 1-1,0 0 0,0 0 0,0 0 0,-1 0 0,1 0 1,-1 0-1,0 0 0,2 6 0,1 6-9,3 31-1,-5-29 13,1 4 86,-1 0 0,0 0 0,-2 1 0,-1-1 0,-5 36 0,4-46 42,-1 0 0,0 0 0,-1 0 0,0-1-1,0 0 1,-1 0 0,-1 0 0,1 0 0,-2-1 0,1 0-1,-1 0 1,-14 13 0,2-6 19,0 0 0,-1-2 0,-1 0 0,-1-1 0,1-1 0,-2-2 0,1 0 0,-37 10 0,44-15-299,0-1-1,0-1 0,0-1 0,0 0 0,0 0 1,-1-2-1,1 0 0,0-1 0,-1 0 1,1-1-1,0-1 0,0-1 0,0 0 1,-25-11-1,31 10-79,0 0 1,0-1 0,-15-13-1,9 4-284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4:59.757"/>
    </inkml:context>
    <inkml:brush xml:id="br0">
      <inkml:brushProperty name="width" value="0.05" units="cm"/>
      <inkml:brushProperty name="height" value="0.05" units="cm"/>
    </inkml:brush>
  </inkml:definitions>
  <inkml:trace contextRef="#ctx0" brushRef="#br0">0 43 12011,'0'-5'1320,"0"-1"-816,0 2-272,0-4 1120,1 1-1216,-1 0 16,2 1-64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8.182"/>
    </inkml:context>
    <inkml:brush xml:id="br0">
      <inkml:brushProperty name="width" value="0.05" units="cm"/>
      <inkml:brushProperty name="height" value="0.05" units="cm"/>
    </inkml:brush>
  </inkml:definitions>
  <inkml:trace contextRef="#ctx0" brushRef="#br0">12 31 12395,'0'-1'38,"0"1"0,0 0 0,0 0-1,0 0 1,0 0 0,0 0 0,0 0 0,0-1 0,0 1 0,0 0 0,0 0 0,0 0 0,0 0 0,0 0 0,0 0 0,0-1 0,0 1 0,0 0 0,0 0 0,0 0 0,0 0 0,-1 0 0,1 0 0,0 0 0,0 0 0,0 0 0,0 0 0,0-1-1,0 1 1,0 0 0,-1 0 0,1 0 0,0 0 0,0 0 0,0 0 0,0 0 0,0 0 0,0 0 0,-1 0 0,1 0 0,0 0 0,0 0 0,0 0 0,0 0 0,0 0 0,0 0 0,-1 0 0,1 0 0,0 0 0,0 0 0,0 0 0,0 1 0,0-1-1,0 0 1,0 0 0,-1 0 0,1 0 0,0 0 0,0 0 0,0 0 0,0 0 0,0 1 0,-4 11 969,2 18-274,5 5-335,-3-34-388,0 0-1,0 0 1,0 0-1,1 0 1,-1 0-1,0 0 1,0 0-1,1 0 1,-1 0 0,1 0-1,-1 0 1,1 0-1,-1 0 1,1 0-1,0 0 1,-1 0-1,1 0 1,0-1-1,0 1 1,0 0 0,0 0-1,-1-1 1,1 1-1,0-1 1,0 1-1,0-1 1,0 1-1,2-1 1,-2 0-3,0-1 0,1 1-1,-1-1 1,0 0 0,0 1 0,1-1-1,-1 0 1,0 0 0,0 0 0,0 0 0,0 0-1,0 0 1,0 0 0,0 0 0,0-1 0,0 1-1,-1 0 1,1-1 0,-1 1 0,1 0-1,-1-1 1,1 1 0,0-3 0,8-36 111,-8 7-19,-1 31-94,0 1 0,0-1 0,0 0 0,0 1 1,0-1-1,-1 1 0,1-1 0,0 0 0,-1 1 1,1-1-1,-1 1 0,0-1 0,0 1 1,1 0-1,-1-1 0,0 1 0,-2-2 0,3 3-4,-1 0 0,1 0 0,-1 0-1,1 0 1,-1 0 0,1 0 0,-1 0-1,1 0 1,-1 0 0,1 0 0,-1 0-1,1 0 1,-1 1 0,1-1 0,-1 0-1,1 0 1,-1 1 0,1-1 0,-1 0-1,1 0 1,0 1 0,-1-1 0,1 1-1,0-1 1,-1 0 0,1 1-1,0-1 1,0 1 0,-1-1 0,1 1-1,0-1 1,-1 1 0,-7 16-3,8-16 2,-3 10-2,-1 0 0,2 0 0,0 1 0,0-1 0,1 1 0,0 0 0,1-1 0,2 20-1,2-20 21,0-14 114,0-20-998,-4 4-1674,1 13 1897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8.662"/>
    </inkml:context>
    <inkml:brush xml:id="br0">
      <inkml:brushProperty name="width" value="0.05" units="cm"/>
      <inkml:brushProperty name="height" value="0.05" units="cm"/>
    </inkml:brush>
  </inkml:definitions>
  <inkml:trace contextRef="#ctx0" brushRef="#br0">54 25 11875,'-1'-3'274,"-1"1"1,1 0-1,-1 0 1,0 0-1,0 0 1,0 0 0,0 1-1,0-1 1,-1 1-1,1-1 1,-5-1-1,7 3-209,-1-1 0,1 1-1,-1 0 1,1 0 0,-1 0 0,0 0-1,1 0 1,-1 0 0,1 0-1,-1 0 1,1 1 0,-1-1-1,1 0 1,-1 0 0,1 0-1,-1 0 1,1 1 0,-1-1-1,1 0 1,-1 1 0,1-1-1,-1 1 1,0 0-2,-1 1 1,2-1-1,-1 0 0,0 1 1,0-1-1,0 1 0,1-1 1,-1 1-1,1 0 0,-1-1 1,1 3-1,-2 5-8,1-1 0,0 1 0,0 0 0,2 14 0,-1-19-47,0-1 0,1 1 0,-1-1 0,1 1 0,0-1 0,0 1 0,0-1 0,1 0 0,-1 0 0,1 1 0,0-1 0,-1 0 0,2 0 0,1 3 0,-3-6-8,0 1 1,-1-1 0,1 1-1,-1-1 1,1 0-1,0 1 1,-1-1 0,1 0-1,0 1 1,-1-1-1,1 0 1,0 0 0,0 0-1,-1 1 1,1-1-1,0 0 1,0 0 0,-1 0-1,1 0 1,0 0-1,0 0 1,-1-1 0,1 1-1,0 0 1,-1 0-1,1-1 1,0 1 0,0 0-1,-1-1 1,1 1-1,-1 0 1,1-1 0,0 1-1,-1-1 1,1 1-1,-1-1 1,1 1 0,-1-1-1,1 0 1,-1 1-1,0-1 1,1 1 0,-1-1-1,0 0 1,1-1-1,13-32 38,-11 24-38,-1 0-1,0-1 1,0 1 0,-1-1-1,0 1 1,-2-15-1,1 26 0,0-1-1,0 0 1,0 0-1,0 0 1,0 0-1,0 0 1,0 1-1,0-1 1,0 0-1,-1 0 1,1 0-1,0 0 1,0 0-1,0 0 1,0 1-1,0-1 1,0 0-1,-1 0 0,1 0 1,0 0-1,0 0 1,0 0-1,0 0 1,-1 0-1,1 0 1,0 0-1,0 0 1,0 0-1,0 0 1,-1 0-1,1 0 1,0 0-1,0 0 1,0 0-1,0 0 1,0 0-1,-1 0 0,1 0 1,0 0-1,0 0 1,0 0-1,0 0 1,0 0-1,-1-1 1,1 1-1,0 0 1,0 0-1,0 0 1,0 0-1,0 0 1,0 0-1,0-1 1,-1 1-1,1 0 0,0 0 1,0 0-1,0 0 1,0 0-1,0-1 1,0 1-1,0 0 1,0 0-1,0 0 1,-7 11-71,5 12-355,2-23 419,0 0-1,0 1 0,0-1 0,-1 1 1,1-1-1,0 0 0,0 1 0,0-1 0,0 0 1,0 1-1,1-1 0,-1 1 0,0-1 1,0 0-1,0 1 0,0-1 0,0 0 1,0 1-1,1-1 0,-1 0 0,0 1 0,0-1 1,0 0-1,1 1 0,-1-1 0,0 0 1,1 0-1,-1 1 0,0-1 0,0 0 1,1 0-1,-1 1 0,0-1 0,1 0 0,-1 0 1,1 0-1,-1 0 0,0 0 0,1 0 1,-1 0-1,0 0 0,1 1 0,-1-1 1,1 0-1,-1-1 0,1 1 0,10-3-141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9.083"/>
    </inkml:context>
    <inkml:brush xml:id="br0">
      <inkml:brushProperty name="width" value="0.05" units="cm"/>
      <inkml:brushProperty name="height" value="0.05" units="cm"/>
    </inkml:brush>
  </inkml:definitions>
  <inkml:trace contextRef="#ctx0" brushRef="#br0">3 125 13171,'-2'17'2291,"1"7"-793,2-24-1493,-1 0 0,0 1 0,0-1-1,0 0 1,0 0 0,0 0 0,0 0 0,0 0 0,1 0 0,-1 1 0,0-1 0,0 0 0,0 0-1,0 0 1,1 0 0,-1 0 0,0 0 0,0 0 0,0 0 0,0 0 0,1 0 0,-1 0 0,0 0-1,0 0 1,0 0 0,0 0 0,1 0 0,-1 0 0,0 0 0,0 0 0,0 0 0,1 0 0,-1 0-1,0 0 1,0 0 0,0 0 0,0 0 0,1-1 0,13-10 42,-4 0-43,-2 1-1,1-1 1,-1-1-1,-1 0 0,0 0 1,0 0-1,-2-1 1,8-20-1,-19 48-22,-4 19 96,9-32-69,1 0 1,0-1-1,0 1 0,0 0 0,0 0 0,0 0 0,0 0 0,0 0 0,0 0 0,1 0 1,-1 0-1,1 0 0,0-1 0,-1 1 0,3 3 0,-3-5-15,0 0-1,1 1 1,-1-1-1,1 0 1,-1 0-1,1 1 1,-1-1 0,1 0-1,-1 0 1,1 0-1,-1 1 1,1-1 0,-1 0-1,1 0 1,-1 0-1,1 0 1,-1 0-1,1 0 1,-1 0 0,1 0-1,-1 0 1,1 0-1,-1 0 1,1-1-1,-1 1 1,1 0 0,-1 0-1,1 0 1,-1-1-1,0 1 1,1 0-1,-1-1 1,1 1 0,-1 0-1,0-1 1,1 1-1,-1 0 1,1-1-1,-1 1 1,0-1 0,0 1-1,1-1 1,17-23-1084,-16 21 845,5-8-5,0 0 1,7-18 0,-1-1-213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3:49.473"/>
    </inkml:context>
    <inkml:brush xml:id="br0">
      <inkml:brushProperty name="width" value="0.05" units="cm"/>
      <inkml:brushProperty name="height" value="0.05" units="cm"/>
    </inkml:brush>
  </inkml:definitions>
  <inkml:trace contextRef="#ctx0" brushRef="#br0">15 14 10306,'5'-4'1814,"-4"6"-475,-7 16 222,-6 13-936,11-30-609,1 0 0,-1 1 0,1-1 0,0 0 0,0 1-1,-1-1 1,1 1 0,0-1 0,0 1 0,0-1 0,0 0 0,0 1 0,1-1 0,-1 1 0,1 1-1,0-3-21,-1 0 1,1 1-1,0-1 0,-1 0 0,1 1 0,0-1 0,0 0 0,-1 0 0,1 1 0,0-1 0,0 0 0,0 0 0,-1 0 0,1 0 0,0 0 0,0 0 0,-1 0 0,1-1 0,0 1 1,0 0-1,0 0 0,-1-1 0,1 1 0,0 0 0,-1-1 0,1 1 0,0-1 0,-1 1 0,1 0 0,0-1 0,0-1 0,21-15-338,-20 15 324,1 0-22,0-1 1,1 0 0,-1 1 0,-1-1 0,1-1 0,0 1 0,-1 0 0,0-1 0,1 1 0,-1-1 0,-1 1-1,1-1 1,0 0 0,-1 0 0,1-6 0,-2 11 68,0-1 0,0 0 0,0 0-1,0 0 1,0 0 0,0 0 0,-1 0-1,1 0 1,0 0 0,0 1 0,0-1 0,0 0-1,-1 0 1,1 0 0,0 0 0,0 0 0,0 0-1,0 0 1,0 0 0,-1 0 0,1 0 0,0 0-1,0 0 1,0 0 0,0 0 0,-1 0 0,1 0-1,0 0 1,0 0 0,0 0 0,0 0-1,-1 0 1,1-1 0,0 1 0,0 0 0,0 0-1,0 0 1,0 0 0,-1 0 0,1 0 0,0 0-1,0-1 1,0 1 0,0 0 0,0 0 0,0 0-1,0 0 1,0 0 0,0-1 0,0 1 0,0 0-1,-1 0 1,1 0 0,0 0 0,0-1-1,0 1 1,0 0 0,0 0 0,-7 12 495,-6 16-655,6-18 80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00.160"/>
    </inkml:context>
    <inkml:brush xml:id="br0">
      <inkml:brushProperty name="width" value="0.05" units="cm"/>
      <inkml:brushProperty name="height" value="0.05" units="cm"/>
    </inkml:brush>
  </inkml:definitions>
  <inkml:trace contextRef="#ctx0" brushRef="#br0">29 1 15963,'0'7'1161,"-5"-3"-985,1 5-256,-2-2 384,-1-4-56,0-10-136</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2.349"/>
    </inkml:context>
    <inkml:brush xml:id="br0">
      <inkml:brushProperty name="width" value="0.05" units="cm"/>
      <inkml:brushProperty name="height" value="0.05" units="cm"/>
    </inkml:brush>
  </inkml:definitions>
  <inkml:trace contextRef="#ctx0" brushRef="#br0">11 12 10658,'-10'-11'1405,"9"16"-288,12 29 104,-7-23-1182,7 34 597,12 81-1,-8 52-112,-8-87-328,52 855 740,-7 217 422,-22-748-1073,12 234 39,-39-568 241,-12 132-1,8-203-479,-2 7 235,-1-17-140,-4-9-9,-1-7-154,0-2 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3.539"/>
    </inkml:context>
    <inkml:brush xml:id="br0">
      <inkml:brushProperty name="width" value="0.05" units="cm"/>
      <inkml:brushProperty name="height" value="0.05" units="cm"/>
    </inkml:brush>
  </inkml:definitions>
  <inkml:trace contextRef="#ctx0" brushRef="#br0">6 200 11170,'-5'3'1009,"5"-1"-314,16 1-11,32 1-523,-44-4-93,274 9 487,500-49 1,-351 4 302,3 38-333,-140 13 210,414-30-1,113-38-271,-483 45 110,0 30 225,-325-20-786,1-2-1,0 1 0,0-1 1,0 0-1,14-3 1,-23 3-53,1 0 1,-1 0 0,1-1-1,0 1 1,-1 0 0,1-1-1,-1 1 1,1-1 0,-1 1 0,0-1-1,1 0 1,-1 0 0,1 0-1,-1 0 1,0 0 0,0 0-1,0 0 1,0 0 0,0 0 0,0-1-1,0 1 1,0 0 0,0-1-1,0 1 1,-1 0 0,1-1-1,0 1 1,-1-1 0,1 1-1,-1-1 1,0 0 0,0 1 0,1-1-1,-1 1 1,0-1 0,0 0-1,0 1 1,-1-1 0,1 1-1,0-1 1,-1-2 0,-14-33-575,9 16 178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3.912"/>
    </inkml:context>
    <inkml:brush xml:id="br0">
      <inkml:brushProperty name="width" value="0.05" units="cm"/>
      <inkml:brushProperty name="height" value="0.05" units="cm"/>
    </inkml:brush>
  </inkml:definitions>
  <inkml:trace contextRef="#ctx0" brushRef="#br0">1 0 14203,'16'6'1917,"31"6"-1,75 7-939,-16-2-694,-78-12-254,70 16-25,-87-18-18,0 1 0,-1 0 1,0 1-1,1 0 1,-1 0-1,14 11 0,-21-14 8,0 1 0,0-1 0,0 1-1,-1 0 1,1 0 0,-1 0-1,1 0 1,-1 0 0,0 0 0,-1 1-1,1-1 1,0 1 0,-1-1-1,0 1 1,0 0 0,0 0-1,1 6 1,-2-4 9,0 1 0,-1-1 0,0 0 0,0 0 0,0 0 0,0-1 0,-1 1 0,0 0 0,-1 0 0,-3 7 0,-4 3 44,0-1 1,-1 1-1,0-2 0,-1 0 1,-1 0-1,-22 18 0,-110 71 391,46-36-1168,18-7-1498,77-56 1611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4.643"/>
    </inkml:context>
    <inkml:brush xml:id="br0">
      <inkml:brushProperty name="width" value="0.05" units="cm"/>
      <inkml:brushProperty name="height" value="0.05" units="cm"/>
    </inkml:brush>
  </inkml:definitions>
  <inkml:trace contextRef="#ctx0" brushRef="#br0">1 558 11594,'13'-1'648,"0"-1"-1,0-1 0,0 0 0,-1 0 1,1-1-1,-1-1 0,0 0 0,13-8 1,3-3-258,-1-1 0,-1-2 0,-1 0 0,45-45 0,-22 12-27,47-65-1,5-35-77,-68 102-233,-21 38-24,-11 12-28,0 0 1,0 0-1,0 0 0,1 0 1,-1 0-1,0 0 1,0 0-1,0 1 0,0-1 1,1 0-1,-1 0 1,0 0-1,0 0 0,0 0 1,0 0-1,0 0 1,1 1-1,-1-1 0,0 0 1,0 0-1,0 0 0,0 0 1,0 1-1,0-1 1,0 0-1,0 0 0,0 0 1,0 1-1,0-1 1,1 0-1,-1 0 0,0 0 1,0 0-1,0 1 1,0-1-1,-1 0 0,1 0 1,0 0-1,0 1 1,-3 33 7,1-21-9,-1 35 3,1 1 0,6 58-1,-1-81-30,0-1 0,2 0-1,1 0 1,1-1 0,1 0-1,12 25 1,2-7 1175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0.743"/>
    </inkml:context>
    <inkml:brush xml:id="br0">
      <inkml:brushProperty name="width" value="0.05" units="cm"/>
      <inkml:brushProperty name="height" value="0.05" units="cm"/>
    </inkml:brush>
  </inkml:definitions>
  <inkml:trace contextRef="#ctx0" brushRef="#br0">13 3153 11314,'-1'-1'257,"-8"-3"452,9 4-686,0 0 1,0 0-1,1 0 1,-1 0-1,0 0 1,0 0-1,0 1 1,0-1-1,0 0 1,0 0-1,0 0 1,0 0-1,0 0 1,0 0-1,0 0 1,-1 0-1,1 0 1,0 0-1,0 0 1,0 1-1,0-1 1,0 0-1,0 0 1,0 0-1,0 0 1,0 0-1,0 0 1,0 0-1,0 0 1,0 0-1,0 0 1,0 0-1,0 0 1,0 0-1,0 0 1,-1 0-1,1 0 1,0 0-1,0 0 1,0 0-1,0 0 1,0 0-1,0 0 1,0 0-1,0 0 1,0 0-1,0 0 1,0 0-1,-1 0 1,1 0-1,0 0 1,0 0-1,0 0 1,0 0-1,0 0 1,0 0-1,0 0 1,8-45 848,7-13-811,2 1 0,3 1 0,3 0-1,47-85 1,-41 100-58,1 2-1,55-56 1,-42 49-1,13-9 5,2 3 0,109-76 1,-73 59 7,-15 3 0,23-17-5,-89 74-7,1 0 0,0 1 0,0 1 0,1 0 0,31-9 0,202-41 93,38-10-10,232-48-30,-331 81-42,62-27 12,13 5-18,7-19-24,-86 26 23,-110 32-2,0-3 0,89-39 1,-79 21-2,154-64 9,-44 25 3,-149 57-10,0-3-1,49-34 0,47-54-3,24-16 3,-75 68 30,89-77 0,-140 103-22,-1-2 1,-2-1-1,-2-2 1,45-66-1,-56 71 4,49-55 0,-58 74-9,33-38 168,-32 33-80,2 1 1,18-17 0,-20 21-65,-6 4 745,-7 9-746,0-1 0,0 1 0,0 0 0,0-1 0,1 1 0,-1 0 0,0 0 0,1 0 0,-1 0 0,2-1 0,9-6-18,0 0 0,16-16 0,-18 17 40,2-11-98,-12 17 26,0-1 1,1 1 0,-1 0 0,0 0 0,0 0-1,0 0 1,0 0 0,0 0 0,-1-1 0,1 1-1,0 0 1,-1 0 0,1 0 0,0 0-1,-1 0 1,1 0 0,-1 0 0,1 0 0,-1 0-1,0 0 1,0 0 0,1 1 0,-1-1 0,0 0-1,0 0 1,0 1 0,0-1 0,0 0-1,0 1 1,0-1 0,-1 0 0,-17-7-120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5.416"/>
    </inkml:context>
    <inkml:brush xml:id="br0">
      <inkml:brushProperty name="width" value="0.05" units="cm"/>
      <inkml:brushProperty name="height" value="0.05" units="cm"/>
    </inkml:brush>
  </inkml:definitions>
  <inkml:trace contextRef="#ctx0" brushRef="#br0">0 14 14331,'3'13'632,"0"1"0,1 17 0,-3-18-506,0 1-1,6 20 1,-4-26-91,-1 0 0,1-1 1,0 1-1,1-1 1,0 0-1,0 0 0,1 0 1,-1 0-1,11 10 1,-11-13 0,0-1 1,0 0 0,0-1 0,0 1 0,0 0 0,1-1 0,-1 0-1,1 0 1,-1-1 0,1 1 0,0-1 0,0 0 0,-1 0 0,1-1 0,0 1-1,0-1 1,9-1 0,-4 0 34,1-1-1,-1-1 0,1 1 1,-1-2-1,0 0 1,0 0-1,-1-1 1,1 0-1,-1 0 0,0-1 1,0 0-1,-1-1 1,13-12-1,-5 2 65,-1 0 0,0 0 0,-1-2 0,-1 1 0,14-29 0,-18 24-39,-3 9 91,-8 26-29,-5 12-86,2 1 0,-3 38 0,7-49-113,1 1-1,0-1 0,1 1 1,1-1-1,5 26 0,-6-37 15,0 1 0,0-1 0,0 0 0,1 0 1,-1 0-1,1 0 0,0 0 0,0 0 0,0 0 0,0 0 0,0-1 0,1 1 0,-1-1 0,1 0 0,-1 1 0,1-1 0,0-1 0,0 1 0,4 2 0,11 0-118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16.346"/>
    </inkml:context>
    <inkml:brush xml:id="br0">
      <inkml:brushProperty name="width" value="0.05" units="cm"/>
      <inkml:brushProperty name="height" value="0.05" units="cm"/>
    </inkml:brush>
  </inkml:definitions>
  <inkml:trace contextRef="#ctx0" brushRef="#br0">160 66 12723,'2'1'162,"0"0"0,-1 1 0,1-1 0,0 1 0,-1 0 0,1 0 0,-1-1 0,1 1 0,-1 0 0,0 0 0,0 0 0,0 0 0,0 1-1,0-1 1,0 0 0,-1 0 0,1 1 0,0 2 0,0 7 333,0 0-1,-1 18 0,0-2 40,1 11-63,-1-21-323,1 1-1,0 0 1,1-1 0,7 26 0,-3-34-446,-2-17-308,-4-22-468,-8-3 209,-1 0 1,-2 0-1,-1 1 1,-2 1-1,0 0 1,-22-31-1,35 60 990,0 0-1,1 0 1,-1 0 0,0 0-1,1 0 1,-1 0 0,1 0 0,-1 0-1,1-1 1,-1 1 0,1 0-1,0 0 1,0-1 0,0 1-1,-1 0 1,1 0 0,0-1 0,1 1-1,-1 0 1,0 0 0,0-1-1,0 1 1,1-2 0,1 2 36,0-1 0,-1 1 0,1 0 0,0-1 0,0 1 0,-1 0 0,1 0 0,0 0 0,0 0 0,0 1 0,1-1 0,-1 0-1,4 0 1,27-6 271,1 0 0,0 2 0,1 2 0,-1 1 0,1 2 0,-1 1 0,61 10 0,-88-9-400,-1 0 0,1 0 0,-1 0-1,0 1 1,0 0 0,0 0 0,0 0 0,-1 1 0,7 4 0,-11-7-21,0 1 0,1-1 0,-1 0 0,0 0 1,0 0-1,0 1 0,0-1 0,0 0 0,-1 1 0,1-1 1,0 1-1,-1-1 0,1 1 0,-1-1 0,1 1 0,-1 0 0,0-1 1,1 1-1,-1-1 0,0 1 0,0 0 0,0-1 0,-1 1 1,1-1-1,0 1 0,-1 0 0,1-1 0,-1 1 0,1-1 1,-1 1-1,1-1 0,-1 1 0,0-1 0,0 0 0,0 1 1,0-1-1,0 0 0,0 0 0,0 1 0,-1-1 0,1 0 1,-2 1-1,-8 6 186,0 0-1,0 0 1,-1-2 0,1 1 0,-2-2 0,-15 6 0,5-1 122,23-10-325,0 0-1,0 0 1,0 1-1,0-1 1,0 0-1,-1 0 1,1 0-1,0 0 1,0 1-1,0-1 1,0 0-1,0 0 1,0 1-1,0-1 1,0 0-1,0 0 1,0 0-1,-1 1 0,1-1 1,0 0-1,0 0 1,0 1-1,1-1 1,-1 0-1,0 0 1,0 1-1,0-1 1,0 0-1,0 0 1,0 0-1,0 1 1,0-1-1,0 0 1,0 0-1,1 0 1,-1 1-1,0-1 1,0 0-1,0 0 1,0 0-1,1 0 1,-1 0-1,0 1 0,0-1 1,1 0-1,10 10-239,-9-8 154,5 4-28,0 1 1,-1-1 0,0 1 0,0 1 0,-1-1 0,0 1 0,6 12-1,-9-16 117,-1 0-1,1 0 0,-1 0 0,-1 0 0,1 0 0,0 0 1,-1 0-1,0 0 0,0 0 0,0 0 0,0 0 0,-1 0 1,0 0-1,0 0 0,0 0 0,0 0 0,0 0 1,-1 0-1,0-1 0,-2 5 0,-2 1 63,-1 1 0,0-1 0,-1 0 0,0-1 0,0 0 1,-1 0-1,0 0 0,0-2 0,-1 1 0,0-1 0,0 0 0,-15 6 0,8-5 18,0-1 1,0-1-1,0 0 1,-1-1-1,0-1 0,0 0 1,-23-1-1,29-2-186,0 0 1,0-1-1,0 0 1,1-1-1,-1-1 0,-14-4 1,20 5 24,1-1 1,0 1-1,-1-1 0,1 0 1,0-1-1,1 1 0,-1-1 1,1 0-1,-1 0 0,1 0 1,0-1-1,1 1 0,-1-1 1,-4-8-1,-3-13-407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24.812"/>
    </inkml:context>
    <inkml:brush xml:id="br0">
      <inkml:brushProperty name="width" value="0.05" units="cm"/>
      <inkml:brushProperty name="height" value="0.05" units="cm"/>
    </inkml:brush>
  </inkml:definitions>
  <inkml:trace contextRef="#ctx0" brushRef="#br0">48 0 10794,'-1'0'89,"0"0"-1,1 0 0,-1 0 0,0 1 1,1-1-1,-1 0 0,0 0 0,1 0 0,-1 0 1,0 1-1,1-1 0,-1 0 0,1 1 1,-1-1-1,0 0 0,1 1 0,-1-1 1,1 1-1,-1-1 0,1 1 0,-1-1 1,1 1-1,0-1 0,-1 1 0,1 0 1,0-1-1,-1 1 0,1-1 0,0 1 1,0 0-1,-1-1 0,1 2 0,-8 25 1009,7-26-1086,-6 33 502,-6 60 0,12-80-315,0 0-1,2 0 0,-1 0 0,2 0 0,0-1 0,0 1 0,7 17 0,-8-27-121,0 0-1,1-1 1,0 1 0,0 0-1,0-1 1,0 1-1,1-1 1,-1 0 0,1 0-1,0 0 1,0 0 0,0 0-1,0 0 1,1-1-1,-1 0 1,1 1 0,3 1-1,-1-2-7,0 0 0,0-1 0,-1 0 0,1 1 0,0-2 0,0 1 0,0-1 0,0 0 0,0 0 0,11-2 0,-3-1-7,0 0 0,0-1 0,-1-1 0,0 0 0,0-1 0,0 0-1,0-1 1,-1 0 0,15-12 0,-17 11-17,-1-1-1,0 0 1,0-1-1,-1 1 1,9-15 0,-14 19-11,1-1 0,-1 1 0,0-1 0,-1 0 0,0 0 0,1 0 0,-2 0 0,1-1 0,-1 1 0,0 0 0,0-1 0,-1-8 0,0 14-21,0-1 1,0 1-1,-1-1 1,1 1 0,0-1-1,-1 1 1,1-1-1,-1 1 1,1-1-1,-1 1 1,0 0 0,1-1-1,-1 1 1,0 0-1,0 0 1,0-1 0,0 1-1,0 0 1,-1 0-1,1 0 1,-2-1-1,2 2-8,1 0-1,-1-1 0,0 1 1,0 0-1,0 0 0,0 0 1,1 0-1,-1 0 0,0 0 1,0 0-1,0 0 0,0 0 1,1 1-1,-1-1 0,0 0 1,0 0-1,0 1 0,1-1 1,-1 1-1,0-1 0,0 0 1,1 1-1,-1-1 0,1 1 1,-1 0-1,0-1 0,1 1 1,-1 0-1,1-1 1,-1 1-1,1 0 0,-1-1 1,1 1-1,0 0 0,-1 0 1,1-1-1,0 1 0,-1 1 1,-2 7-6,1 0 1,-1-1 0,2 1 0,-1 0 0,1 0 0,0 1 0,1-1 0,1 18 0,2-1-7,12 47 0,-8-46-262,1-1 0,21 49-1,-28-74 303,-1 0 0,1 0 0,-1 0 0,1 0 0,0 0 0,-1 0 0,1 0 0,0 0 0,0 0 0,0 0 0,0 0 0,0-1 0,0 1 0,0 0 0,0-1 0,0 1 0,0-1 0,0 1 0,1-1 0,-1 1 1,0-1-1,0 0 0,0 1 0,1-1 0,-1 0 0,0 0 0,0 0 0,1 0 0,-1 0 0,0 0 0,0-1 0,1 1 0,-1 0 0,2-1 0,19-8 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25.192"/>
    </inkml:context>
    <inkml:brush xml:id="br0">
      <inkml:brushProperty name="width" value="0.05" units="cm"/>
      <inkml:brushProperty name="height" value="0.05" units="cm"/>
    </inkml:brush>
  </inkml:definitions>
  <inkml:trace contextRef="#ctx0" brushRef="#br0">173 1 15883,'4'0'1161,"-5"11"-921,-5 6-104,-7 11 296,-1 3-104,-6 14-192,0 0-48,-3 3-88,1-2-32,4-8-64,-1-2-40,9-16-184,3-10-152,4-21 352,3-9-80,7-12 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25.573"/>
    </inkml:context>
    <inkml:brush xml:id="br0">
      <inkml:brushProperty name="width" value="0.05" units="cm"/>
      <inkml:brushProperty name="height" value="0.05" units="cm"/>
    </inkml:brush>
  </inkml:definitions>
  <inkml:trace contextRef="#ctx0" brushRef="#br0">189 1 13147,'0'0'72,"1"0"0,0 1 0,0-1 0,-1 0 0,1 1 0,0-1 1,-1 1-1,1-1 0,0 1 0,-1-1 0,1 1 0,-1-1 0,1 1 0,-1-1 0,1 1 1,-1 0-1,1-1 0,-1 1 0,0 0 0,1 0 0,-1-1 0,0 1 0,1 0 0,-1 0 1,0-1-1,0 1 0,0 0 0,0 0 0,0 0 0,0-1 0,0 1 0,0 0 0,0 1 1,-4 37 1040,3-30-700,-2 26-220,2 1 0,1-1 0,2 1 0,1-1 0,2 0 0,2 0 0,1-1-1,18 51 1,-21-74-686,-3-10-67,-7-18 10,-6-6 96</inkml:trace>
  <inkml:trace contextRef="#ctx0" brushRef="#br0" timeOffset="1">12 164 11538,'-8'-1'1649,"5"2"-905,9 2-240,8 3 1873,7 3-1641,5-1-112,3 1-400,2 1-264,-5-2 160,-3-2-56,-11-6-144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4.731"/>
    </inkml:context>
    <inkml:brush xml:id="br0">
      <inkml:brushProperty name="width" value="0.05" units="cm"/>
      <inkml:brushProperty name="height" value="0.05" units="cm"/>
    </inkml:brush>
  </inkml:definitions>
  <inkml:trace contextRef="#ctx0" brushRef="#br0">1 104 11907,'3'-95'1571,"-1"86"-1220,2 13-131,5 14-75,1 20-35,-2 0 0,-1 1 1,2 40-1,-4-30-37,51 1013 664,-62-642-332,10 248-16,28-424-326,-18-156-23,-11-63-24,0 0 1,-2 0-1,0 0 0,-2 0 0,-5 31 1,4-56-207,1-5 187,-4-19-42,-2-7-42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5.723"/>
    </inkml:context>
    <inkml:brush xml:id="br0">
      <inkml:brushProperty name="width" value="0.05" units="cm"/>
      <inkml:brushProperty name="height" value="0.05" units="cm"/>
    </inkml:brush>
  </inkml:definitions>
  <inkml:trace contextRef="#ctx0" brushRef="#br0">1 100 12459,'5'3'101,"0"-1"1,1 0 0,0-1 0,-1 0-1,1 0 1,0 0 0,0 0-1,-1-1 1,13-1 0,6 2 44,451 15 165,-386-15-293,475-3 395,-347 0 98,-81-4-252,-1-6 1,205-45-1,-284 46-246,1 3 0,0 1 1,0 4-1,1 2 0,-1 2 1,0 3-1,1 2 0,-2 3 1,57 16-1,-53-9 24,77 11 1,-106-24-6,0 0-1,0-2 1,0-2 0,46-6-1,107-28 158,-108 18-119,1 4 1,96-5 0,-103 17-57,-27 2-268,54-7-1,-94 6 86,-1 0 1,1-1-1,-1 1 1,0-1 0,1 0-1,-1 1 1,0-1-1,0 0 1,1-1-1,-1 1 1,0 0-1,3-4 1,1 1-308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6.112"/>
    </inkml:context>
    <inkml:brush xml:id="br0">
      <inkml:brushProperty name="width" value="0.05" units="cm"/>
      <inkml:brushProperty name="height" value="0.05" units="cm"/>
    </inkml:brush>
  </inkml:definitions>
  <inkml:trace contextRef="#ctx0" brushRef="#br0">0 0 13259,'14'17'1686,"6"5"-1220,-9-14-394,0-2-1,1 1 0,-1-1 1,1-1-1,1 0 0,25 6 0,-3 0 45,-33-10-89,-1-1-1,1 1 1,0 0-1,-1-1 1,1 1 0,-1 0-1,1 0 1,-1 0-1,0 0 1,1 1 0,-1-1-1,0 0 1,0 0-1,0 1 1,0-1-1,0 1 1,0-1 0,0 1-1,1 2 1,-1-1 41,0 1-1,-1-1 1,1 0 0,-1 1 0,0-1-1,0 1 1,0-1 0,0 0 0,-2 7-1,-1 5 231,-2 0 0,0 0 0,-11 22 0,10-25-165,-84 177 1275,47-103-1492,32-66 50,11-20 32,-1 0 0,1 0 0,0 0 0,0 0 0,0 0 0,-1 0 0,1 0 0,0 0 0,0 0 0,0 0 0,-1 0 0,1 0 0,0-1 0,0 1 0,0 0 0,0 0 0,-1 0 0,1 0 0,0 0 0,0 0 0,0 0 0,0-1 0,-1 1 0,1 0 0,0 0 0,0 0 0,0 0 0,0-1 0,0 1 0,0 0 0,0 0 0,0 0 0,-1-1 0,1 1 0,0 0 0,0 0 0,0 0 0,0-1 0,0 1 0,0 0 0,0 0 0,0-1 0</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6.800"/>
    </inkml:context>
    <inkml:brush xml:id="br0">
      <inkml:brushProperty name="width" value="0.05" units="cm"/>
      <inkml:brushProperty name="height" value="0.05" units="cm"/>
    </inkml:brush>
  </inkml:definitions>
  <inkml:trace contextRef="#ctx0" brushRef="#br0">57 391 9802,'-3'0'171,"-1"1"0,1 0 0,0 0-1,0 0 1,0 0 0,0 0 0,1 1 0,-1-1 0,0 1-1,0-1 1,1 1 0,-1 0 0,1 0 0,0 1 0,0-1-1,-1 0 1,1 1 0,1-1 0,-4 6 0,5-7-136,-1-1 0,1 0 0,0 0 0,0 1 0,0-1 0,0 0 1,0 1-1,0-1 0,0 0 0,0 0 0,0 1 0,0-1 0,0 0 0,0 1 1,0-1-1,0 0 0,0 1 0,0-1 0,0 0 0,0 1 0,0-1 0,0 0 0,0 0 1,1 1-1,-1-1 0,0 0 0,0 0 0,0 1 0,1-1 0,-1 0 0,0 0 0,0 1 1,1-1-1,-1 0 0,14 1 535,13-10-109,-17 4-359,-1-2 0,1 0 0,-1 0 0,0 0 0,0-1-1,-1 0 1,0-1 0,-1 0 0,9-12 0,7-16 125,20-40 1,-40 73-209,59-133 336,-30 61-186,-24 65-99,-4 19-28,-4 23-2,-1-29-36,-4 97 42,11 151 0,-1-214-66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8.021"/>
    </inkml:context>
    <inkml:brush xml:id="br0">
      <inkml:brushProperty name="width" value="0.05" units="cm"/>
      <inkml:brushProperty name="height" value="0.05" units="cm"/>
    </inkml:brush>
  </inkml:definitions>
  <inkml:trace contextRef="#ctx0" brushRef="#br0">1 0 12147,'0'14'1472,"3"32"-303,17 192 1025,-19-231-2164,0 0-1,1 1 1,-1-1-1,1 0 0,1 0 1,3 7-1,-6-13-21,1 0-1,-1 0 0,1 0 1,0 0-1,0 0 0,-1 0 1,1 0-1,0-1 1,0 1-1,0 0 0,0 0 1,0-1-1,0 1 0,0-1 1,0 1-1,0-1 1,0 1-1,2 0 0,-1-1 4,0 0-1,-1-1 0,1 1 0,0 0 0,-1 0 0,1-1 1,0 1-1,-1-1 0,1 0 0,-1 1 0,1-1 1,-1 0-1,1 0 0,-1 0 0,0 0 0,1 0 1,0-2-1,9-6 60,-1-1 1,0-1-1,-1 0 1,0-1-1,11-19 1,31-70 406,-16 31 32,-27 59-317,-4 17 26,-6 27 86,2-24-300,-3 15-73,2-1 0,1 1-1,1 0 1,2 0 0,0 0 0,7 25 0,-10-46 3,1-1 1,0 0-1,0 0 0,0 0 1,1 0-1,-1 0 0,0 0 1,1 0-1,-1-1 1,1 1-1,0 0 0,2 1 1,-4-2 42,1-1 1,0 1 0,0-1-1,0 0 1,0 1-1,-1-1 1,1 0 0,0 1-1,0-1 1,0 0-1,0 0 1,0 0 0,0 0-1,0 0 1,0 0-1,-1 0 1,1 0 0,0 0-1,0 0 1,0 0-1,0-1 1,0 1 0,0 0-1,0-1 1,-1 1-1,1-1 1,0 1 0,0-1-1,-1 1 1,1-1-1,1 0 1,9-14-423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2.343"/>
    </inkml:context>
    <inkml:brush xml:id="br0">
      <inkml:brushProperty name="width" value="0.05" units="cm"/>
      <inkml:brushProperty name="height" value="0.05" units="cm"/>
    </inkml:brush>
  </inkml:definitions>
  <inkml:trace contextRef="#ctx0" brushRef="#br0">1 8 14875,'6'-2'115,"0"0"1,1 1-1,-1 0 0,1 0 1,0 0-1,-1 1 0,1 0 0,-1 0 1,1 1-1,0 0 0,10 3 1,6 2 19,41 19 1,-42-15-4,30 11 73,-1 2-1,-1 2 0,53 37 1,-88-51-179,0 0 1,0 2 0,-1-1 0,-1 2-1,0 0 1,-1 0 0,0 1 0,-1 1 0,-1 0-1,0 0 1,-2 1 0,1 1 0,5 19-1,-7-12-14,0 1 0,-2 0-1,-1 0 1,-1 0-1,-1 29 1,-2-40-190,0 1 0,-2-1 0,0 0 0,0 0 1,-2 0-1,1-1 0,-2 1 0,0-1 0,-1 0 0,-9 16 0,0-10-183,1-8-114</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8.591"/>
    </inkml:context>
    <inkml:brush xml:id="br0">
      <inkml:brushProperty name="width" value="0.05" units="cm"/>
      <inkml:brushProperty name="height" value="0.05" units="cm"/>
    </inkml:brush>
  </inkml:definitions>
  <inkml:trace contextRef="#ctx0" brushRef="#br0">1 120 14139,'0'-1'52,"0"0"-1,0 0 1,0 0-1,-1 1 1,1-1-1,0 0 1,0 0-1,0 0 1,0 1-1,1-1 1,-1 0-1,0 0 1,0 0-1,0 1 1,1-1-1,-1 0 1,0 0-1,1 1 1,-1-1-1,1 0 1,-1 1-1,1-1 1,-1 0-1,1 1 1,-1-1 0,1 1-1,-1-1 1,1 1-1,0-1 1,-1 1-1,3-1 1,-2 1-30,-1 0 0,1 0 0,0 0 0,0 0 1,0 0-1,0 0 0,0 0 0,0 1 0,0-1 1,0 0-1,0 1 0,0-1 0,-1 0 0,1 1 0,0-1 1,0 1-1,0 0 0,-1-1 0,1 1 0,0-1 1,-1 1-1,1 0 0,-1 0 0,1-1 0,-1 1 0,1 0 1,0 1-1,3 7 73,0 0 1,-1 0 0,0 1-1,-1-1 1,0 1-1,0-1 1,-1 1-1,0 0 1,-1 0 0,0-1-1,0 1 1,-1 0-1,-1 0 1,1-1-1,-2 1 1,1-1 0,-7 15-1,9-23-95,0-1-1,0 0 0,0 1 0,0-1 1,0 1-1,-1-1 0,1 0 1,0 1-1,0-1 0,0 1 1,-1-1-1,1 0 0,0 1 1,0-1-1,-1 0 0,1 1 0,0-1 1,-1 0-1,1 1 0,0-1 1,-1 0-1,1 0 0,0 0 1,-1 1-1,1-1 0,-1 0 1,1 0-1,0 0 0,-1 0 1,1 0-1,-1 0 0,1 0 0,-1 1 1,1-1-1,0-1 0,-1 1 1,0 0-1,0-1-19,0 0 0,1 0 0,-1 0 0,0 0 0,1 0 0,-1 0-1,0 0 1,1-1 0,0 1 0,-1 0 0,1 0 0,-1-2 0,-4-41-580,5 28 411,-1-13-400,5-53-1,-3 75 593,0-1 0,0 0 0,1 1 0,0 0-1,1-1 1,0 1 0,0 0 0,0 0 0,1 0 0,0 1 0,1-1 0,4-5-1,-7 10 31,-1 1-1,0-1 0,1 1 0,-1-1 1,1 1-1,0-1 0,-1 1 1,1 0-1,0 0 0,0 0 0,0 0 1,0 0-1,0 1 0,0-1 0,0 1 1,0-1-1,0 1 0,0 0 1,0-1-1,0 1 0,0 0 0,3 1 1,-2 0 0,0 0 0,0 0 0,0 0 0,-1 1 0,1-1 0,0 1 0,-1 0 0,0-1 0,1 1 0,-1 0 0,0 1 0,0-1 0,3 5 0,3 4 28,-1 0 1,-1 1 0,0 0 0,-1 0 0,8 23-1,-9-21 38,-1 0-1,0-1 0,-1 1 0,0 0 1,0 28-1,-3-37-13,1-1 0,-1 1 1,0 0-1,0 0 0,0-1 1,-1 1-1,1-1 0,-1 1 0,0-1 1,-1 0-1,1 1 0,-1-1 1,0-1-1,0 1 0,0 0 0,0-1 1,-1 1-1,1-1 0,-1 0 1,-7 5-1,-45 20 940,39-20-822,1 0 1,-20 14-1,31-19-1077,6-6 442,9-10 283,1-2-47,6-12-147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09.539"/>
    </inkml:context>
    <inkml:brush xml:id="br0">
      <inkml:brushProperty name="width" value="0.05" units="cm"/>
      <inkml:brushProperty name="height" value="0.05" units="cm"/>
    </inkml:brush>
  </inkml:definitions>
  <inkml:trace contextRef="#ctx0" brushRef="#br0">108 0 14187,'-5'1'158,"0"0"0,0 0 0,0 0 0,0 1-1,0 0 1,0 0 0,0 0 0,0 0 0,1 1 0,-1 0 0,1 0 0,0 0 0,0 0-1,0 1 1,0 0 0,1-1 0,-1 1 0,1 1 0,-3 4 0,4-6-105,0 0 1,0 1 0,0-1-1,1 1 1,-1-1-1,1 1 1,-1 0-1,1 0 1,1-1-1,-1 1 1,0 0 0,1 0-1,0 0 1,0 0-1,0 0 1,0 0-1,1 0 1,0 0-1,0 0 1,0-1 0,0 1-1,0 0 1,1 0-1,-1-1 1,5 7-1,-4-8-47,-1 0 0,1 0 0,0 0-1,0 0 1,0 0 0,0 0-1,0 0 1,0-1 0,0 1 0,0-1-1,1 0 1,-1 0 0,1 0 0,-1 0-1,1 0 1,-1 0 0,5 0-1,-2-1 3,-1 1-1,0-2 0,0 1 0,1 0 0,-1-1 0,0 0 0,0 0 0,0 0 0,0-1 0,5-1 0,1-3 8,0 1 0,0-1 0,-1-1 0,0 0 0,0 0 1,-1 0-1,12-14 0,32-52 245,-52 73-253,0-1 0,1 1 1,-1 0-1,0-1 1,0 1-1,0 0 0,0 0 1,1-1-1,-1 1 0,0 0 1,0 0-1,0-1 0,1 1 1,-1 0-1,0 0 0,0 0 1,1-1-1,-1 1 0,0 0 1,1 0-1,-1 0 0,0 0 1,1 0-1,-1-1 1,0 1-1,1 0 0,-1 0 1,0 0-1,1 0 0,-1 0 1,0 0-1,1 0 0,-1 0 1,0 0-1,1 1 0,3 12 154,-6 35 7,1-30-81,-1 13-91,2 0 1,2 0-1,1 1 1,1-1-1,9 33 1,-3-42-446,-9-21 435,-1-1-1,0 1 1,0-1-1,1 0 1,-1 1 0,0-1-1,1 0 1,-1 1-1,0-1 1,1 0-1,-1 0 1,0 1-1,1-1 1,-1 0-1,0 0 1,1 1-1,-1-1 1,1 0-1,-1 0 1,1 0 0,-1 0-1,1 0 1,-1 0-1,0 0 1,1 0-1,-1 0 1,1 0-1,-1 0 1,1 0-1,-1 0 1,1 0-1,-1 0 1,0 0 0,1 0-1,-1-1 1,1 1-1,-1 0 1,0 0-1,1-1 1,-1 1-1,1 0 1,-1 0-1,0-1 1,1 1-1,-1 0 1,0-1-1,0 1 1,1-1 0,-1 1-1,0 0 1,0-1-1,1 0 1,10-22-246,0-6-59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10.785"/>
    </inkml:context>
    <inkml:brush xml:id="br0">
      <inkml:brushProperty name="width" value="0.05" units="cm"/>
      <inkml:brushProperty name="height" value="0.05" units="cm"/>
    </inkml:brush>
  </inkml:definitions>
  <inkml:trace contextRef="#ctx0" brushRef="#br0">156 1 14467,'1'1'138,"-1"0"-1,1 1 1,-1-1 0,1 0-1,-1 1 1,1-1-1,-1 0 1,0 1 0,0-1-1,0 0 1,0 1 0,0-1-1,0 2 1,3 16 304,23 39-15,-20-48-117,0 1 0,-1-1 0,-1 1 0,1 0 0,-2 1 0,5 21 0,-8-33-271,0 0 0,0 0 0,0 1 0,0-1 0,0 0 0,0 0 0,0 0 0,0 0 0,0 0 0,0 1 0,0-1 0,0 0 0,0 0 0,0 0 0,0 0-1,0 0 1,0 1 0,0-1 0,0 0 0,0 0 0,0 0 0,0 0 0,0 0 0,0 1 0,0-1 0,0 0 0,0 0 0,-1 0 0,1 0 0,0 0 0,0 0 0,0 0-1,0 1 1,0-1 0,0 0 0,0 0 0,-1 0 0,1 0 0,0 0 0,0 0 0,0 0 0,0 0 0,0 0 0,-1 0 0,1 0 0,0 0 0,0 0 0,0 0-1,0 0 1,0 0 0,-1 0 0,1 0 0,0 0 0,0 0 0,0 0 0,0 0 0,-12-8 1039,-7-14 35,12 8-702,7 14-413,0 0 0,0 0 0,0 0 0,0 0 1,0 0-1,0 0 0,0 0 0,0-1 0,0 1 0,0 0 0,0 0 0,1 0 0,-1 0 0,0 0 0,0 0 0,0 0 0,0 0 0,0-1 0,0 1 0,0 0 0,0 0 0,0 0 0,0 0 0,0 0 0,0 0 1,0 0-1,1 0 0,-1 0 0,0 0 0,0 0 0,0 0 0,0 0 0,0 0 0,0 0 0,0 0 0,0 0 0,1 0 0,-1-1 0,0 1 0,0 0 0,0 1 0,0-1 0,0 0 0,0 0 0,0 0 1,1 0-1,-1 0 0,0 0 0,0 0 0,0 0 0,0 0 0,22 12-807,-22-12 797,0 0 1,0 0 0,0 0-1,0 0 1,0 0-1,0 0 1,0 0-1,1 0 1,-1 0-1,0 0 1,0 0-1,0 0 1,0 0-1,0 0 1,0 0-1,0 0 1,0 1-1,1-1 1,-1 0-1,0 0 1,0 0-1,0 0 1,0 0-1,0 0 1,0 0-1,0 0 1,0 1-1,0-1 1,0 0-1,0 0 1,0 0-1,0 0 1,0 0-1,0 0 1,0 0-1,0 1 1,0-1-1,0 0 1,0 0-1,0 0 1,0 0-1,0 0 1,0 0-1,0 0 1,0 1-1,0-1 1,0 0-1,0 0 1,0 0-1,0 0 1,-1 0-1,1 0 1,0 0-1,0 0 1,0 1-1,-8 0-704,3-2 86,13-3 247,-6 4 299,0-1 0,-1 0 0,1 0 0,-1 0 0,1 1 0,-1-2-1,1 1 1,-1 0 0,0 0 0,1 0 0,-1-1 0,0 1 0,0 0-1,0-1 1,0 1 0,0-1 0,-1 0 0,2-2 0,0 0 4,-1 0 1,0-1 0,1 1 0,-2 0-1,1 0 1,0-8 0,8-23 31,-8 16 18,0 11 6,1 9-5,-16 35 532,-6 13 270,-43 75 1,33-69-293,2-1-87,-69 145 503,102-216-1214,0 0 0,3-24 0,-3 16-64,2-13 183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11.186"/>
    </inkml:context>
    <inkml:brush xml:id="br0">
      <inkml:brushProperty name="width" value="0.05" units="cm"/>
      <inkml:brushProperty name="height" value="0.05" units="cm"/>
    </inkml:brush>
  </inkml:definitions>
  <inkml:trace contextRef="#ctx0" brushRef="#br0">1 0 14123,'8'44'1391,"-5"-27"-1162,0-1 0,1 0 0,0 0 0,2 0 0,7 16 0,4-2-68,2-2 0,23 29 1,-18-27-221,21 37 0,-31-43-319,-9-15 24,-7-13-63,-7-11 171</inkml:trace>
  <inkml:trace contextRef="#ctx0" brushRef="#br0" timeOffset="1">6 154 15555,'16'15'1473,"4"1"-985,2-3-232,5-3 712,3-4-496,4-5 1425,2-8-1585,-4-15 0,-6-5 24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13.649"/>
    </inkml:context>
    <inkml:brush xml:id="br0">
      <inkml:brushProperty name="width" value="0.05" units="cm"/>
      <inkml:brushProperty name="height" value="0.05" units="cm"/>
    </inkml:brush>
  </inkml:definitions>
  <inkml:trace contextRef="#ctx0" brushRef="#br0">4 71 9050,'-3'-2'2402,"8"-2"-1166,11-4-241,9 2-131,44-3 0,1 0-149,-13-5-222,-32 7-229,39-5 1,-59 12-246,0 0 1,-1 0 0,1 1 0,-1-1-1,1 1 1,-1 0 0,1 0 0,-1 1-1,0-1 1,0 1 0,6 3 0,45 31 258,-43-27-187,1 0 0,18 9 0,93 29 133,-91-36-97,0 1 0,-1 1 1,-1 2-1,30 19 0,-43-22-51,0 1-1,-1 1 1,0 1 0,-2 1 0,1 0-1,-2 1 1,0 0 0,-2 1-1,1 1 1,-2 0 0,-1 0 0,9 24-1,25 62 209,31 83 395,-71-176-628,1-1 0,0 0 0,1 0 0,0 0 0,1 0 0,15 17 0,-6-10-12,1-2 0,32 25 0,-21-19-6,-1 1 1,-2 2-1,0 0 1,-1 2-1,22 33 1,-37-46-14,2 0 0,-1-1 0,2-1 0,16 16 0,-22-23-12,1 0 1,0-1 0,0 0-1,0 0 1,1 0 0,-1-1-1,1 0 1,0 0-1,0-1 1,15 2 0,37 3-13,77-3 1,-108-2-14,0 2-1,0 1 1,-1 2 0,0 0 0,34 15-1,-46-16-1,0 0 0,1 0 0,-1 1 0,25 16-1,-32-18 14,-1 1 0,0 1 0,-1-1-1,0 1 1,0 1 0,0-1 0,10 16 0,11 25 11,-3 1 0,26 71 1,-31-73-5,-1 0 18,34 59 0,-44-91-15,1 0 0,1 0 0,0-1 0,1 0 0,1 0 0,0-2 1,18 14-1,-9-9-6,16 9-12,-1 2-1,-2 2 1,-1 1 0,32 38-1,-56-57-43,-1 0 0,0 1-1,-1 1 1,0-1 0,-1 1-1,10 27 1,-14-33-50,0 0 0,1-1 0,0 1-1,9 11 1,-12-16-51,1-1-1,0 0 0,-1 1 1,1-1-1,0 0 0,0 0 1,0 0-1,1-1 0,-1 1 1,0 0-1,1-1 1,-1 0-1,1 1 0,-1-1 1,1 0-1,0 0 0,0-1 1,3 2-1,-2-3-144,-1-3-41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5.664"/>
    </inkml:context>
    <inkml:brush xml:id="br0">
      <inkml:brushProperty name="width" value="0.05" units="cm"/>
      <inkml:brushProperty name="height" value="0.05" units="cm"/>
    </inkml:brush>
  </inkml:definitions>
  <inkml:trace contextRef="#ctx0" brushRef="#br0">8 1 8066,'-2'8'249,"0"0"1,0 0 0,1 0-1,1 0 1,-1 0 0,1 0-1,1 0 1,-1 0-1,1 0 1,4 14 0,0 15 7,6 145 1431,-6-81-829,18 110 0,-5-120-771,4-1 1,4 0-1,3-2 1,5-1-1,3-2 0,4-1 1,89 133-1,-61-115 77,162 241 427,-203-300-551,3-1-1,2-1 1,47 45-1,-25-36-20,101 73 0,-31-31 1,-42-30-8,131 76-1,-191-126-5,79 43 38,103 72-1,-185-112-26,1-1 0,0-2 0,1 0 0,43 16 0,-51-23 21,0-1 0,0-1 0,0-1 1,0 0-1,0 0 0,1-1 0,-1-1 1,0-1-1,28-4 0,-35 4 20,1 1-1,-1-1 1,1 2 0,14 1-1,-16-1-109,0-1 0,0 1 0,0-1 0,0 0 0,0 0 0,0-1-1,0 0 1,6-1 0,-20 3-550,-9 2 415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7.171"/>
    </inkml:context>
    <inkml:brush xml:id="br0">
      <inkml:brushProperty name="width" value="0.05" units="cm"/>
      <inkml:brushProperty name="height" value="0.05" units="cm"/>
    </inkml:brush>
  </inkml:definitions>
  <inkml:trace contextRef="#ctx0" brushRef="#br0">7 321 11731,'0'0'36,"0"0"0,0 0 0,0 0 0,0 0 0,-1-1 0,1 1 1,0 0-1,0 0 0,0 0 0,0 0 0,0 0 0,0 0 0,0 0 1,0 0-1,0-1 0,-1 1 0,1 0 0,0 0 0,0 0 0,0 0 1,0 0-1,0 0 0,0 0 0,-1 0 0,1 0 0,0 0 0,0 0 1,0 0-1,0 0 0,0 0 0,0 0 0,-1 0 0,1 0 0,0 0 1,0 0-1,0 0 0,0 0 0,0 0 0,-1 0 0,1 0 0,0 0 1,0 0-1,0 0 0,0 1 0,0-1 0,0 0 0,0 0 0,0 0 1,-1 0-1,1 0 0,-1 10 826,6 15 584,4 5-1179,3 0 1,0-2-1,2 1 0,23 35 0,-35-60-262,0-1-1,1 0 1,0 1-1,-1-1 0,1 0 1,0 0-1,1-1 1,-1 1-1,0-1 1,5 3-1,-6-4 1,-1-1 0,0 1 0,0-1 0,0 0 0,1 0 0,-1 0 0,0 1 0,0-1-1,1 0 1,-1 0 0,0-1 0,0 1 0,1 0 0,-1 0 0,0-1 0,0 1 0,1 0 0,-1-1 0,0 0 0,0 1 0,0-1 0,0 1 0,0-1 0,0 0 0,0 0-1,0 0 1,0 0 0,0 1 0,-1-1 0,1 0 0,0 0 0,0-1 0,-1 1 0,1 0 0,-1 0 0,1 0 0,-1 0 0,1-2 0,4-9 66,0-1-1,-1 0 1,-1 0 0,0-1 0,-1 1 0,1-25-1,-4-88 668,0 102-544,-8-97 1243,14 133-1303,1-1 0,0-1 0,11 15 0,-12-17-102,0 0-26,1 0 0,0-1 0,0 0 0,1 0 0,0 0-1,14 10 1,-20-16-5,1 1 0,0-1-1,-1 0 1,1 0 0,0 0 0,0-1 0,-1 1-1,1 0 1,0-1 0,0 1 0,0-1 0,0 0-1,0 1 1,0-1 0,0 0 0,0 0-1,0 0 1,0-1 0,0 1 0,0 0 0,0-1-1,0 1 1,0-1 0,-1 0 0,1 1-1,0-1 1,0 0 0,-1 0 0,1 0 0,0-1-1,-1 1 1,1 0 0,-1-1 0,1 1 0,-1 0-1,0-1 1,0 0 0,0 1 0,2-3-1,0-3 12,1 0 0,-1-1 0,0 1 0,0-1 0,-1 0 0,0 0 0,-1 0 0,1 0 0,-2 0-1,1 0 1,-1 0 0,-1-13 0,-1 3 21,0 1-1,-1 0 1,-1 1-1,-12-32 1,14 43-59,0 1 0,0 0 1,0 0-1,-1 0 0,0 0 1,1 0-1,-1 0 0,-5-3 0,7 6 16,1 0 0,-1 1-1,0-1 1,0 1-1,0-1 1,1 1 0,-1-1-1,0 1 1,0 0-1,0-1 1,0 1 0,0 0-1,0 0 1,0-1-1,0 1 1,0 0-1,0 0 1,-2 1 0,2-1 43,0 1 1,0-1-1,0 1 1,0-1-1,-1 1 1,1 0-1,0 0 1,0-1 0,0 1-1,1 0 1,-1 0-1,0 0 1,0 0-1,0 0 1,1 0-1,-1 1 1,0-1-1,0 2 1,-2 5 34,0-1 1,1 1-1,-3 13 0,0 4-2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7.515"/>
    </inkml:context>
    <inkml:brush xml:id="br0">
      <inkml:brushProperty name="width" value="0.05" units="cm"/>
      <inkml:brushProperty name="height" value="0.05" units="cm"/>
    </inkml:brush>
  </inkml:definitions>
  <inkml:trace contextRef="#ctx0" brushRef="#br0">127 150 15307,'-3'-2'202,"-45"-33"1491,45 32-1630,-1 1-1,0 0 0,0 0 0,0 0 0,0 0 0,0 1 0,0 0 0,0-1 0,-1 2 1,1-1-1,-5 0 0,8 1-59,0 0 1,0 0 0,0 1-1,0-1 1,0 0-1,0 1 1,0-1 0,0 0-1,0 1 1,0-1-1,0 1 1,0 0-1,0-1 1,1 1 0,-1 0-1,0-1 1,0 1-1,1 0 1,-1 0 0,0 0-1,1-1 1,-1 1-1,1 0 1,-1 0-1,1 0 1,0 0 0,-1 0-1,1 0 1,0 0-1,0 0 1,0 0 0,-1 0-1,1 0 1,0 0-1,0 0 1,1 0 0,-1 0-1,0 0 1,0 1-1,0-1 1,1 1-1,0 3 6,0 1 0,1 0 0,0 0 0,0-1 0,4 10 0,-4-12 0,0 0 1,0 0-1,0 0 1,0 0 0,0-1-1,0 1 1,1-1-1,-1 1 1,1-1-1,0 0 1,0 0-1,0 0 1,0 0-1,0-1 1,0 1-1,0-1 1,6 2-1,-7-3 20,1 1-1,-1-1 0,0 0 1,1 0-1,-1 0 1,0-1-1,1 1 0,-1-1 1,0 1-1,1-1 0,-1 0 1,0 0-1,0 0 1,0 0-1,1 0 0,-1 0 1,-1 0-1,1-1 0,0 1 1,0-1-1,0 0 1,-1 1-1,1-1 0,-1 0 1,1 0-1,1-3 0,1-3 82,0 0-1,0 0 0,-1 0 0,0 0 0,-1-1 0,0 1 0,0-1 0,-1 1 1,0-1-1,0 0 0,-1 1 0,0-1 0,-1 0 0,1 1 0,-2-1 1,1 0-1,-6-15 0,6 23-124,1 0 0,0 0 0,-1 0 0,1 0 0,-1 0 0,0 0 0,1 1 0,-1-1 0,0 0 0,1 0 0,-1 0 0,0 1 0,0-1 0,1 0 0,-1 1 0,-2-2 0,3 2-21,-1 0 0,1 0 1,-1 0-1,1 0 0,0 0 0,-1 0 0,1 0 0,-1 0 1,1 0-1,-1 0 0,1 0 0,-1 0 0,1 1 1,-1-1-1,1 0 0,-1 0 0,1 0 0,0 1 0,-1-1 1,1 0-1,-1 1 0,1-1 0,0 0 0,-1 0 1,1 1-1,-1 1-32,0-1 0,0 1 0,0-1 1,0 1-1,0-1 0,1 1 0,-1 0 1,0 0-1,1-1 0,0 1 0,-1 0 0,1 0 1,0-1-1,0 1 0,0 0 0,0 0 1,0 0-1,1 1 0,4 12-460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7.899"/>
    </inkml:context>
    <inkml:brush xml:id="br0">
      <inkml:brushProperty name="width" value="0.05" units="cm"/>
      <inkml:brushProperty name="height" value="0.05" units="cm"/>
    </inkml:brush>
  </inkml:definitions>
  <inkml:trace contextRef="#ctx0" brushRef="#br0">1 1 15171,'0'11'246,"0"1"-1,1 0 1,1-1-1,0 1 1,0-1-1,1 0 1,0 0-1,7 14 1,-7-19-176,0-1 0,0 1 0,0-1-1,1 0 1,-1 0 0,1 0 0,8 7 0,-9-10-31,0 0 0,-1 0-1,1 0 1,0-1 0,0 1 0,0-1-1,0 1 1,0-1 0,0 0 0,0 0-1,0-1 1,1 1 0,-1-1-1,0 1 1,5-1 0,-5-1-28,1 1 0,0-1 0,-1 1 0,1-1 0,-1-1 1,1 1-1,-1 0 0,1-1 0,-1 0 0,0 1 0,0-1 0,0-1 0,5-3 0,3-4-18,-1-1 0,11-14 0,3-3-34,-23 27 40,-1 0 0,1 0-1,0 0 1,0 0 0,0 1-1,0-1 1,-1 0 0,1 0-1,0 1 1,0-1 0,0 1-1,1-1 1,-1 1 0,0-1-1,0 1 1,0 0 0,0-1-1,0 1 1,0 0-1,1 0 1,-1 0 0,0 0-1,0 0 1,0 0 0,0 0-1,1 0 1,-1 1 0,0-1-1,0 0 1,0 1 0,0-1-1,0 1 1,0-1 0,0 1-1,0-1 1,0 1 0,0 0-1,0 0 1,1 0 0,3 5 11,0 0 1,-1 0 0,1 0 0,-1 1 0,4 7-1,1 2 34,4 6 15,-10-15-32,0-1-1,1 0 1,0 0-1,0 0 1,0 0-1,1-1 0,0 1 1,7 5-1,-12-11-37,1 1-1,-1-1 0,1 0 1,-1 1-1,1-1 0,-1 0 1,1 1-1,-1-1 0,1 0 1,-1 0-1,1 0 0,-1 0 1,1 0-1,-1 1 0,1-1 1,-1 0-1,1 0 0,-1 0 1,1 0-1,-1 0 0,1-1 1,-1 1-1,1 0 1,-1 0-1,1 0 0,-1 0 1,1-1-1,-1 1 0,1 0 1,-1 0-1,1-1 0,-1 1 1,0 0-1,1-1 0,0-1-18,0 1-1,0-1 1,0 0-1,0 1 0,-1-1 1,1 0-1,-1 1 1,0-1-1,1 0 0,-1-3 1,-1-46-291,1 50 321,-4-39-232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8.322"/>
    </inkml:context>
    <inkml:brush xml:id="br0">
      <inkml:brushProperty name="width" value="0.05" units="cm"/>
      <inkml:brushProperty name="height" value="0.05" units="cm"/>
    </inkml:brush>
  </inkml:definitions>
  <inkml:trace contextRef="#ctx0" brushRef="#br0">0 1 16892,'7'7'1384,"0"6"-1024,3 2-168,8 4 416,-4 3-136,9 1-232,0-1-192,0 3-368,1-2-240,-5-3 488,-4-2-72,1-10-104,-4-6-112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2.788"/>
    </inkml:context>
    <inkml:brush xml:id="br0">
      <inkml:brushProperty name="width" value="0.05" units="cm"/>
      <inkml:brushProperty name="height" value="0.05" units="cm"/>
    </inkml:brush>
  </inkml:definitions>
  <inkml:trace contextRef="#ctx0" brushRef="#br0">23 0 11939,'-6'20'234,"1"0"0,1 0 1,1 0-1,1 1 0,0-1 1,2 1-1,0-1 0,1 1 1,1-1-1,1 0 0,7 24 1,7 17 259,4 0 0,33 72 0,27 32-243,-65-139-236,1 0 0,0-1 0,42 44 0,-53-63-88,0-1 1,0 1 0,0-1 0,1-1-1,-1 1 1,1-1 0,0 0 0,1-1-1,-1 0 1,1 0 0,-1 0-1,1-1 1,0 0 0,0-1 0,0 0-1,0 0 1,0-1 0,0 1 0,0-2-1,0 1 1,0-1 0,0-1 0,0 1-1,0-1 1,-1-1 0,1 1 0,10-6-1,17-14-261,-4-1-97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8.757"/>
    </inkml:context>
    <inkml:brush xml:id="br0">
      <inkml:brushProperty name="width" value="0.05" units="cm"/>
      <inkml:brushProperty name="height" value="0.05" units="cm"/>
    </inkml:brush>
  </inkml:definitions>
  <inkml:trace contextRef="#ctx0" brushRef="#br0">13 5 14843,'0'0'23,"0"0"-1,0 0 1,0-1-1,0 1 1,0 0-1,0 0 1,0 0-1,0 0 1,0-1-1,0 1 1,-1 0-1,1 0 0,0 0 1,0 0-1,0-1 1,0 1-1,0 0 1,0 0-1,0 0 1,0 0-1,-1 0 1,1-1-1,0 1 1,0 0-1,0 0 1,0 0-1,0 0 1,-1 0-1,1 0 1,0 0-1,0 0 1,0 0-1,-1 0 1,1 0-1,0 0 1,0 0-1,0 0 1,0 0-1,-1 0 1,1 0-1,0 0 1,0 0-1,0 0 1,0 0-1,-1 0 1,1 0-1,0 0 0,0 0 1,0 0-1,0 0 1,-1 0-1,1 0 1,0 0-1,0 0 1,0 1-1,0-1 1,-1 0-1,-2 16 391,1 22 27,4-12-265,1-1 1,1 1-1,1-1 0,1 0 1,1-1-1,1 1 1,2-1-1,0-1 1,1 0-1,18 26 1,-1-7-49,2-1-1,2-1 1,1-2 0,45 39 0,-57-63 35,-21-14-159,0 0 0,0 0-1,0 1 1,0-1 0,0 0 0,0 0-1,1 0 1,-1 0 0,0 0-1,0 0 1,0 0 0,0 0 0,0 0-1,0 0 1,0 0 0,0 0 0,1 0-1,-1 0 1,0 0 0,0 0-1,0 0 1,0 0 0,0 0 0,0 0-1,0 0 1,0 0 0,1 0-1,-1 0 1,0 0 0,0 0 0,0 0-1,0-1 1,0 1 0,0 0-1,0 0 1,0 0 0,0 0 0,0 0-1,0 0 1,0 0 0,1 0 0,-1 0-1,0 0 1,0 0 0,0-1-1,0 1 1,0 0 0,0 0 0,0 0-1,0 0 1,0 0 0,0 0-1,-6-12 114,-10-9-4,-1 1 1,0 0 0,-28-23 0,-66-46 225,53 44-47,58 45-290,0 0 1,-1 0-1,1 0 0,0-1 1,0 1-1,0 0 1,-1 0-1,1 0 0,0 0 1,0 0-1,0-1 1,0 1-1,0 0 0,-1 0 1,1 0-1,0-1 1,0 1-1,0 0 0,0 0 1,0 0-1,0-1 1,0 1-1,0 0 0,0 0 1,0-1-1,0 1 0,0 0 1,0 0-1,0 0 1,0-1-1,0 1 0,0 0 1,0 0-1,0-1 1,0 1-1,0 0 0,0 0 1,1 0-1,-1-1 1,0 1-1,0 0 0,0 0 1,0 0-1,0 0 1,1-1-1,-1 1 0,0 0 1,0 0-1,0 0 1,0 0-1,1 0 0,-1 0 1,0-1-1,0 1 1,0 0-1,1 0 0,-1 0 1,0 0-1,1 0 1,11-3-107,-12 3 104,20-3-454,0-1-1,-1-1 0,1 0 0,-1-1 0,0-1 1,-1-1-1,0-1 0,0-1 0,20-14 0,-11 0-243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9.130"/>
    </inkml:context>
    <inkml:brush xml:id="br0">
      <inkml:brushProperty name="width" value="0.05" units="cm"/>
      <inkml:brushProperty name="height" value="0.05" units="cm"/>
    </inkml:brush>
  </inkml:definitions>
  <inkml:trace contextRef="#ctx0" brushRef="#br0">17 165 14027,'-3'8'378,"0"1"0,0-1 0,1 1 1,0-1-1,0 10 0,1-15-295,1 0 0,0 0 0,0-1 0,0 1 0,0 0 0,1-1 0,-1 1 0,1 0 0,-1-1 0,1 1 0,0 0 0,0-1 0,0 1 1,0-1-1,1 0 0,-1 1 0,1-1 0,-1 0 0,1 0 0,2 3 0,-3-4-58,0-1 1,0 1-1,0 0 1,0-1 0,0 1-1,0-1 1,1 1-1,-1-1 1,0 1-1,0-1 1,0 0-1,0 1 1,1-1-1,-1 0 1,0 0-1,0 0 1,0 0-1,1 0 1,-1 0-1,0 0 1,0-1-1,2 0 1,0 0-9,0 0 1,-1 0-1,0-1 1,1 0-1,-1 1 1,0-1-1,0 0 1,0 0-1,3-3 1,1-3-15,0-1 1,0 1-1,-1-1 0,6-15 1,3-22-12,-11 35-40,0 0 0,6-16 0,-8 26 43,-1 1 1,0 0 0,0-1 0,0 1-1,0 0 1,0-1 0,1 1 0,-1 0-1,0 0 1,0-1 0,0 1 0,1 0-1,-1 0 1,0 0 0,0-1 0,1 1-1,-1 0 1,0 0 0,0 0 0,1 0-1,-1-1 1,0 1 0,1 0 0,-1 0-1,0 0 1,1 0 0,-1 0 0,0 0-1,1 0 1,-1 0 0,0 0 0,1 0-1,10 8-67,10 23 26,-16-22 27,-3-6 5,4 6 6,0 0-1,1 0 1,0-1 0,9 9-1,-15-16-7,1 0-1,-1 0 1,1 0-1,-1 0 0,1 0 1,-1 0-1,1 0 1,-1-1-1,1 1 1,0 0-1,-1-1 0,1 0 1,0 1-1,2-1 1,-2 0-13,-1 0 0,0-1 1,0 1-1,0 0 1,1-1-1,-1 1 0,0-1 1,0 0-1,0 1 0,0-1 1,0 0-1,0 0 1,0 1-1,0-1 0,0 0 1,0 0-1,0 0 1,0 0-1,-1 0 0,1 0 1,0-1-1,0-1 0,2-3-168,-1 0 0,1-1 0,-1 1 0,-1-1 0,1 0-1,-1 1 1,0-1 0,-1 0 0,0-7 0,0 0-55,-1 0 1,-1 0-1,-5-21 0,-10-17-441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9.488"/>
    </inkml:context>
    <inkml:brush xml:id="br0">
      <inkml:brushProperty name="width" value="0.05" units="cm"/>
      <inkml:brushProperty name="height" value="0.05" units="cm"/>
    </inkml:brush>
  </inkml:definitions>
  <inkml:trace contextRef="#ctx0" brushRef="#br0">20 72 11723,'-3'2'176,"1"1"1,1 0 0,-1-1-1,0 1 1,1 0 0,-1 0 0,1 0-1,0 0 1,0 0 0,0 0 0,0 0-1,1 0 1,-1 1 0,1-1 0,0 0-1,0 0 1,0 1 0,0-1 0,2 6-1,-1 0 210,1 0-1,0 0 0,1 0 1,0-1-1,0 1 0,5 8 1,-4-11-244,0 1 0,0 0 0,1-1 0,-1 0 0,2 0 0,-1 0 1,1-1-1,-1 0 0,2 0 0,5 4 0,-9-7-155,1 0 0,-1-1 0,0 1 0,0-1 0,1 0 0,-1 0 0,1 0 0,-1 0 0,1-1 1,0 1-1,-1-1 0,1 0 0,-1 0 0,1 0 0,-1-1 0,1 1 0,0-1 0,-1 0 0,1 0 0,-1 0 0,0 0 0,1-1 0,5-3 0,14-10-331,-17 10 225,1 1 0,0-1 0,-1 2 0,1-1 0,10-3 0,-15 7 117,1-1 0,-1 1 0,0-1 0,1 1 0,-1 0 0,0 0 0,1 0 0,-1 0 0,0 0 1,1 1-1,-1-1 0,0 1 0,1 0 0,-1-1 0,0 1 0,0 0 0,0 0 0,0 0 0,1 1 0,-2-1 0,5 4 1,-5-4 3,3 2 46,0 0 0,0 0 0,0 0-1,0 0 1,1 0 0,5 2 0,-9-5-42,0 0 0,0 0 1,0 0-1,0 1 0,0-1 1,0 0-1,0 0 1,0 0-1,0 0 0,0-1 1,0 1-1,0 0 0,0 0 1,0-1-1,0 1 0,0 0 1,0-1-1,0 1 0,0-1 1,0 1-1,0-1 1,0 0-1,-1 1 0,1-1 1,0 0-1,0 1 0,-1-1 1,1 0-1,-1 0 0,1 0 1,0 0-1,-1 0 1,0 1-1,1-1 0,-1 0 1,1 0-1,-1-1 0,3-8-117,0 1 1,0-1-1,-1 1 0,0-1 0,-1 0 0,0 0 0,-1 0 0,-1-16 0,-1 5-81,-1 0 0,-1 0 0,-7-21-1,-3-1-193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39.885"/>
    </inkml:context>
    <inkml:brush xml:id="br0">
      <inkml:brushProperty name="width" value="0.05" units="cm"/>
      <inkml:brushProperty name="height" value="0.05" units="cm"/>
    </inkml:brush>
  </inkml:definitions>
  <inkml:trace contextRef="#ctx0" brushRef="#br0">1 122 12931,'1'4'290,"1"0"1,0 0-1,0 0 0,0 0 1,0-1-1,0 1 0,4 3 1,-2-2 106,29 34-173,2-1 0,1-2 0,71 55-1,-54-46-197,10 9 111,-90-79 52,-3-5 329,-2 1 0,0 2 0,-64-39 1,81 59-180,11 7 99,6 2-435,-1-1 1,1 0-1,-1 0 0,1 0 0,0-1 0,0 1 0,-1 0 0,1-1 0,0 1 0,0-1 0,2 1 1,7 0-360,0 0 0,1-1 1,-1 0-1,0-1 1,1 0-1,-1-1 0,0 0 1,0-1-1,0 0 1,0 0-1,13-7 1,-11 4-329,-1-1 1,1 0-1,-1-1 1,0 0-1,-1 0 1,0-1-1,0-1 1,14-16-1,-12 2 294,-12 15 1644,-2 8-1166,1 1 0,0 0 0,-1 0 0,1 0 0,-1 0 0,1-1 0,-1 1-1,1 0 1,-1 0 0,1 0 0,-1 0 0,1 0 0,0 0 0,-1 0-1,1 0 1,-1 0 0,1 1 0,-1-1 0,1 0 0,-1 0 0,1 0-1,0 0 1,-1 1 0,0-1 0,-5 3 291,1 1 1,-1-1-1,1 1 1,-1 0-1,1 0 1,1 1-1,-1 0 1,-7 9-1,10-11-217,-1 0 0,1 0 0,0 0 0,0 0 0,0 0 0,1 1 0,-1-1-1,1 0 1,-1 1 0,1-1 0,1 1 0,-1 0 0,0-1 0,1 1 0,0 0 0,-1 0-1,2 3 1,-1-6-146,1 0 0,-1 0-1,1 0 1,-1 0-1,1 0 1,0 0 0,0 0-1,-1-1 1,1 1-1,0 0 1,0 0 0,0-1-1,0 1 1,0-1-1,0 1 1,0-1 0,0 1-1,0-1 1,0 1-1,0-1 1,0 0 0,0 0-1,0 0 1,0 1-1,0-1 1,0 0 0,0 0-1,0 0 1,0-1-1,1 1 1,-1 0 0,0 0-1,1-1 1,45-11-297,-35 8 206,0 1-23,0 1 1,0 0-1,0 0 0,0 1 0,19 2 0,-28-1 92,0 0-1,0 1 0,-1-1 0,1 1 0,0 0 0,0 0 1,-1 0-1,1 0 0,-1 0 0,1 1 0,-1-1 0,5 4 0,-6-4 19,0 1 0,1-1 0,-1 1 0,0 0 0,0-1 0,0 1-1,0 0 1,-1 0 0,1 0 0,0 0 0,-1-1 0,1 1-1,-1 0 1,0 0 0,0 0 0,0 0 0,0 0 0,0 0 0,0 0-1,-1 3 1,1-3-14,-1 0 0,1 0 0,-1 0-1,1 0 1,-1 0 0,0 0 0,0-1 0,0 1-1,0 0 1,0-1 0,-1 1 0,1-1-1,0 1 1,-1-1 0,1 1 0,-1-1 0,1 0-1,-1 0 1,0 0 0,1 0 0,-1 0-1,0 0 1,0 0 0,0-1 0,-2 1 0,2 0-23,-1 0 0,0-1 0,1 1 0,-1-1 0,0 0 0,1 0 0,-1 0 1,0 0-1,1 0 0,-1-1 0,0 1 0,1-1 0,-1 0 0,0 1 0,1-1 1,-1-1-1,-3-1 0,-5-9-131</inkml:trace>
  <inkml:trace contextRef="#ctx0" brushRef="#br0" timeOffset="1">624 101 14259,'10'-12'1440,"3"2"-960,0-1-280,-2-5 593,1-1-329,-1 1-232,-1-3-104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0.573"/>
    </inkml:context>
    <inkml:brush xml:id="br0">
      <inkml:brushProperty name="width" value="0.05" units="cm"/>
      <inkml:brushProperty name="height" value="0.05" units="cm"/>
    </inkml:brush>
  </inkml:definitions>
  <inkml:trace contextRef="#ctx0" brushRef="#br0">0 199 13339,'4'1'204,"-1"1"-1,1-1 1,-1 1-1,0-1 1,0 1 0,0 0-1,0 0 1,0 0 0,0 0-1,0 1 1,-1-1 0,1 1-1,3 4 1,3 3 475,7 5-90,0 1-163,1 0 0,1-1 0,1-1 0,29 17 0,-46-30-410,0 0 1,0 0-1,0 0 0,0 0 0,0-1 0,0 1 0,0 0 1,0-1-1,0 0 0,0 0 0,0 1 0,0-1 1,0-1-1,1 1 0,-1 0 0,0 0 0,0-1 0,0 1 1,4-2-1,-4 0-4,0 1 1,1-1 0,-1 0-1,0 0 1,0 0-1,0 0 1,0 0-1,0 0 1,0 0-1,-1-1 1,1 1 0,-1-1-1,2-2 1,2-10 12,0 1 1,-1-1 0,0-1 0,1-21-1,-3 25-9,2-14 17,-3 15-30,0-1 1,1 0-1,1 1 1,0-1 0,0 1-1,9-19 1,-12 30-7,1-1 1,-1 1-1,0-1 1,1 1-1,-1-1 0,1 1 1,-1-1-1,1 1 1,-1 0-1,1-1 1,-1 1-1,1 0 1,0-1-1,-1 1 1,1 0-1,-1 0 0,1 0 1,0 0-1,-1-1 1,1 1-1,-1 0 1,1 0-1,0 0 1,-1 0-1,1 0 1,0 0-1,-1 1 1,1-1-1,-1 0 0,1 0 1,0 0-1,-1 1 1,1-1-1,-1 0 1,1 0-1,-1 1 1,1-1-1,0 1 1,-1-1-1,0 0 0,1 1 1,-1-1-1,1 1 1,-1-1-1,0 1 1,1 0-1,26 32 58,-17-19 38,-10-13-78,1 0 1,0 0 0,0-1 0,0 1-1,0 0 1,0-1 0,0 1 0,0 0 0,0-1-1,1 1 1,-1-1 0,0 0 0,0 1-1,0-1 1,0 0 0,1 0 0,-1 0-1,0 1 1,0-1 0,1-1 0,-1 1-1,0 0 1,0 0 0,1 0 0,-1-1 0,0 1-1,0 0 1,0-1 0,0 1 0,0-1-1,0 0 1,0 1 0,0-1 0,0 0-1,0 0 1,0 1 0,0-1 0,0 0-1,1-1 1,5-6 80,-1 0-1,0 0 1,10-16-1,-8 12-94,1-2-28,-2 3-354,0 1 1,0 1-1,15-16 1,-18 22 99,-5 7-119,-6 2-105</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0.955"/>
    </inkml:context>
    <inkml:brush xml:id="br0">
      <inkml:brushProperty name="width" value="0.05" units="cm"/>
      <inkml:brushProperty name="height" value="0.05" units="cm"/>
    </inkml:brush>
  </inkml:definitions>
  <inkml:trace contextRef="#ctx0" brushRef="#br0">3 34 14995,'-3'-6'1224,"6"0"-919,1 2-161,5 1 264,1 0 112,3 2-408,4-4-72,6 0-72</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1.377"/>
    </inkml:context>
    <inkml:brush xml:id="br0">
      <inkml:brushProperty name="width" value="0.05" units="cm"/>
      <inkml:brushProperty name="height" value="0.05" units="cm"/>
    </inkml:brush>
  </inkml:definitions>
  <inkml:trace contextRef="#ctx0" brushRef="#br0">38 149 14043,'-4'5'272,"-1"0"0,2 0 0,-1 1 0,1-1 0,-1 1-1,1 0 1,1 0 0,-1 0 0,1 0 0,-1 7 0,2-9-172,1-1 1,0 0-1,0 1 0,0-1 1,0 1-1,0-1 0,1 0 1,0 1-1,0-1 1,-1 0-1,2 1 0,-1-1 1,0 0-1,1 0 0,-1 0 1,1 0-1,0 0 0,0-1 1,0 1-1,5 4 0,-4-4-54,-1-1 0,0 1-1,1-1 1,-1 0-1,1 0 1,0 0-1,0 0 1,0-1 0,0 1-1,0-1 1,0 0-1,0 1 1,0-2-1,1 1 1,-1 0 0,0-1-1,1 1 1,-1-1-1,0 0 1,1 0 0,-1 0-1,0 0 1,1-1-1,-1 0 1,0 1-1,0-1 1,1 0 0,-1-1-1,3 0 1,-1-1-27,-1 0 0,0 0 0,0-1 0,0 1 0,0-1 1,-1 0-1,1 0 0,-1 0 0,0 0 0,0-1 0,0 1 0,-1-1 1,1 1-1,-1-1 0,-1 0 0,1 0 0,0 0 0,0-6 0,-1-1-32,0 0 0,0 0 0,-2 0 0,1 0 0,-1 1-1,-1-1 1,0 0 0,-1 0 0,0 1 0,-1-1-1,0 1 1,-1 0 0,0 0 0,-1 1 0,0-1 0,-13-15-1,19 25 2,-1 0 0,0 0 0,1 0 0,-1 0-1,0 0 1,0 0 0,0 0 0,0 1 0,0-1-1,0 0 1,0 0 0,0 1 0,0-1 0,-1 1-1,1-1 1,0 1 0,-2-1 0,-2 7-86,7 9 106,2-4 77,1-1 0,0 1 0,0-1 0,1 1 0,0-2 0,11 13 0,-12-15-14,0-1 0,1 1 0,1-1-1,-1-1 1,1 1 0,-1-1 0,2 0-1,-1-1 1,10 5 0,-14-8-67,0 0-1,0 1 1,0-2 0,0 1 0,0 0-1,0-1 1,0 1 0,1-1-1,-1 0 1,0 0 0,0 0-1,0 0 1,0-1 0,1 1 0,-1-1-1,0 0 1,0 0 0,0 0-1,0 0 1,0-1 0,0 1 0,-1-1-1,1 0 1,0 1 0,-1-1-1,0-1 1,1 1 0,-1 0 0,0 0-1,0-1 1,0 1 0,3-6-1,-1 0-101,1 0 0,-2-1 1,1 1-1,-1-1 0,-1 1 0,1-1 0,-2 0 0,1 0 0,-1 0 0,0-13 0,0 27 174,0 0 1,0 0-1,0 0 0,1-1 0,-1 1 1,4 6-1,-4-9-62,0 0 0,0 0 0,1 0 0,-1 0 0,0 1 0,1-2 0,-1 1 0,1 0 0,0 0 0,-1 0 0,1-1 0,0 1 0,0-1 0,0 0 0,0 1 0,0-1 0,3 1 0,-4-2 15,0 0 0,0 0 0,0 0 1,0 0-1,0 0 0,0 0 1,0-1-1,0 1 0,0 0 0,0-1 1,-1 1-1,1 0 0,0-1 0,0 1 1,0-1-1,-1 0 0,1 1 1,0-1-1,-1 1 0,1-1 0,0 0 1,-1 0-1,1 1 0,-1-1 1,1 0-1,-1 0 0,1 0 0,-1 1 1,0-1-1,1-2 0,7-30 320,-6 8-233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1.810"/>
    </inkml:context>
    <inkml:brush xml:id="br0">
      <inkml:brushProperty name="width" value="0.05" units="cm"/>
      <inkml:brushProperty name="height" value="0.05" units="cm"/>
    </inkml:brush>
  </inkml:definitions>
  <inkml:trace contextRef="#ctx0" brushRef="#br0">3 1 14715,'-2'17'1480,"10"6"-927,4 0-273,6 3 864,2-2-536,8 3-344,0 0-136,5 1-360,2 0-80,-1 2-144,0 0-128,-4 2-128,-2-3-185,-7-5 593,-7-4-104,-8-8 32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2.691"/>
    </inkml:context>
    <inkml:brush xml:id="br0">
      <inkml:brushProperty name="width" value="0.05" units="cm"/>
      <inkml:brushProperty name="height" value="0.05" units="cm"/>
    </inkml:brush>
  </inkml:definitions>
  <inkml:trace contextRef="#ctx0" brushRef="#br0">75 705 12051,'-9'-10'563,"-1"0"-1,-1-1 1,2-1 0,-12-18-1,19 28-443,0-1 1,0 0-1,1 0 1,0 0-1,-1 0 0,1 0 1,0 0-1,1-1 0,-1 1 1,1 0-1,-1 0 1,1-1-1,0 1 0,0 0 1,0 0-1,0-1 1,1 1-1,0 0 0,-1 0 1,1 0-1,2-6 0,7-7-51,19-28-1,-20 32-409,0-1 0,12-23 1,-19 30 260,0 1 0,0-1 0,0 0 0,0 0 0,-1 0 0,0 0 0,-1 0 0,1 0 0,-1 0 0,-1-9 0,0 7 99,0 1 0,0-1 0,-1 1 0,0 0 0,-1 0 0,1 0 0,-1 0 0,-1 0 0,1 1 0,-1-1 0,-6-6 0,10 13 10,0-1 1,-1 1-1,1-1 0,-1 1 1,1-1-1,-1 1 0,1-1 1,-1 1-1,1-1 1,-1 1-1,1 0 0,-1-1 1,0 1-1,1 0 0,-1-1 1,0 1-1,1 0 1,-1 0-1,-1 0 0,2 0-6,0 0-1,-1 0 1,1 0-1,0 0 0,0 1 1,-1-1-1,1 0 0,0 0 1,0 1-1,-1-1 1,1 0-1,0 1 0,0-1 1,0 0-1,-1 1 1,1-1-1,0 0 0,0 1 1,0-1-1,0 0 0,0 1 1,0-1-1,0 1 1,0 0-1,2 28 754,3-11-478,2 1-1,0-2 0,1 1 1,1-1-1,0 0 0,1-1 0,24 29 1,-9-16-113,1-1 0,2-2 0,32 26-1,-59-52-183,21 19-174,2-2-1,0 0 0,51 26 1,-74-43 156,0 1 0,0-1 0,0 1 0,0-1 0,0 1 1,1-1-1,-1 0 0,0 1 0,0-1 0,0 0 0,0 0 0,0 0 1,0 0-1,1 0 0,-1 0 0,0 0 0,0 0 0,0 0 1,0-1-1,0 1 0,0 0 0,0-1 0,2 0 0,-3 0 7,1 0 0,-1 0 1,1 0-1,-1 0 0,0 0 0,1 0 0,-1 0 0,0 0 0,0 0 0,0 0 0,0 0 0,1 0 0,-2 0 0,1 0 1,0 0-1,0 0 0,0 0 0,0 0 0,-1 0 0,1-1 0,-4-8-8,0-1 0,-1 1 0,-6-12 1,10 21 20,-16-30 107,-2 2 0,-2 0 0,0 1-1,-2 1 1,-48-46 0,79 78-67,0-1 0,1 0-1,0-1 1,0 0 0,0 0 0,0-1-1,0 0 1,0 0 0,1-1-1,17-1 1,-26 0-40,0 0 0,-1 0 0,1 0 0,0 0 0,-1 0 0,1 0 0,0 0 0,-1-1 0,1 1 0,-1 0 0,1-1 0,0 1 0,-1 0 0,1-1 0,-1 1 0,1 0 0,-1-1 0,1 1 0,-1-1 0,1 1 0,-1-1 0,0 0 0,1 1 0,-1-1 0,0 1 0,1-1 0,-1 0 0,0 1 0,0-1 0,1 1 0,-1-1 0,0 0 0,0 1 0,0-2 0,-8-25 112,7 25-103,0 1-1,0-1 1,1 0-1,-1 0 1,0 1-1,1-1 1,-1 0-1,1 0 1,-1 0-1,1 0 1,0 0-1,0 0 1,0 0-1,0 0 1,0 1-1,1-4 1,6-3-18,-6 7 3,-1 1 1,0 0-1,1-1 1,-1 1-1,1-1 1,-1 1-1,0 0 1,1-1-1,-1 1 1,0-1-1,1 1 1,-1-1-1,0 1 1,0-1-1,0 1 1,1-1-1,-1 1 1,0-1-1,0 0 1,0 1-1,0-1 1,0 1-1,0-1 1,0 1-1,0-1 1,0 1-1,0-1 1,0 0-1,-1 1 1,1-1-1,0 1 1,0-1-1,0 1 1,-1-1-1,1 1 1,0-1-1,-1 0 1,-2-3-11,0 0 0,0 1 0,0-1 0,-1 1 0,1-1 0,-1 1 1,0 0-1,0 0 0,0 1 0,0-1 0,0 1 0,-1 0 0,1 0 0,-1 0 1,1 1-1,-8-2 0,10 2 13,0 1 1,0-1 0,0 1-1,0 0 1,1 0 0,-1 0-1,0 0 1,0 0 0,0 0-1,0 0 1,0 0-1,1 1 1,-1-1 0,0 1-1,0-1 1,0 1 0,1 0-1,-1 0 1,0 0-1,1 0 1,-1 0 0,1 0-1,-1 0 1,1 0 0,0 1-1,-1-1 1,1 1 0,0-1-1,0 1 1,0-1-1,0 1 1,0 0 0,0-1-1,1 1 1,-1 0 0,0 0-1,1-1 1,-1 1 0,1 0-1,0 0 1,0 0-1,0 0 1,0 2 0,0 1 11,0-1 1,0 0-1,1 1 1,0-1 0,0 0-1,0 0 1,0 1-1,1-1 1,0 0 0,0 0-1,0 0 1,0-1-1,0 1 1,1 0 0,0-1-1,-1 0 1,1 1-1,1-1 1,-1 0 0,0-1-1,5 4 1,-5-4-4,0 0 0,0 0 0,0-1 0,1 0-1,-1 1 1,0-1 0,0 0 0,1 0 0,-1-1 0,1 1 0,-1-1 0,1 0 0,-1 1 0,0-2 0,1 1 0,-1 0 0,1-1 0,-1 1 0,1-1 0,-1 0 0,0 0-1,0 0 1,1-1 0,-1 1 0,0-1 0,0 0 0,3-2 0,2-4-31,0 0 0,0 0 0,-1 0 0,11-18 0,-13 18-18,1 0-1,0 0 1,1 0-1,0 0 1,13-11-1,-18 18 42,-1 1 1,0-1-1,1 0 1,-1 0-1,1 0 0,-1 1 1,1-1-1,-1 1 0,1-1 1,-1 1-1,1 0 1,-1-1-1,1 1 0,-1 0 1,1 0-1,0 0 0,-1 0 1,1 0-1,-1 1 1,1-1-1,0 0 0,-1 1 1,3 1-1,1 0 59,0 1 0,-1 0-1,0 0 1,0 1 0,6 5 0,4 4 206,-14-13-254,0 0-1,1 1 1,-1-1 0,0 0 0,0 0-1,0 1 1,0-1 0,1 0 0,-1 0-1,0 0 1,0 0 0,1 1 0,-1-1-1,0 0 1,0 0 0,1 0 0,-1 0-1,0 0 1,1 0 0,-1 0 0,0 0-1,0 1 1,1-1 0,-1 0 0,0 0-1,1 0 1,-1-1 0,0 1 0,1 0-1,-1 0 1,0 0 0,0 0-1,1 0 1,-1 0 0,0 0 0,0 0-1,1-1 1,-1 1 0,0 0 0,0 0-1,1 0 1,-1 0 0,0-1 0,1 1-1,1-18 168,-9-21-150,-15-11-143,21 47 99,-1 1 0,1-1 0,-1 1 1,0-1-1,1 1 0,-1 0 1,0 0-1,0 0 0,-1 0 1,1 0-1,0 0 0,-1 1 0,1-1 1,-1 1-1,1-1 0,-5 0 1,7 2 14,0 0 0,1 0 0,-1 0 0,0 0 0,0 0 0,0 1 0,0-1 0,0 0 0,0 0 0,0 0 0,0 0 0,0 0 0,0 1 0,0-1 1,0 0-1,0 0 0,0 0 0,0 0 0,0 0 0,0 1 0,0-1 0,0 0 0,0 0 0,0 0 0,0 0 0,0 0 0,0 1 0,0-1 0,0 0 0,0 0 1,-1 0-1,1 0 0,0 0 0,0 0 0,0 0 0,0 1 0,0-1 0,0 0 0,0 0 0,-1 0 0,1 0 0,0 0 0,0 0 0,0 0 0,0 0 0,0 0 1,-1 0-1,1 0 0,0 0 0,15 9 20,-10-9-39,-1 0 1,1 0 0,-1 0-1,1-1 1,-1 0-1,0 0 1,1 0 0,-1-1-1,0 1 1,0-1 0,0 0-1,0 0 1,0-1 0,0 1-1,-1-1 1,1 1 0,5-7-1,-6 7-32,-1-1 0,1 1-1,-1-1 1,1 0 0,-1 0-1,0 0 1,0 0 0,0 0 0,0 0-1,-1 0 1,1-1 0,-1 1-1,0-1 1,0 1 0,0-1 0,0 1-1,-1-1 1,1 1 0,-1-1-1,0 0 1,0 1 0,-1-5 0,1 7 43,0 0 0,0 0 0,-1 0 0,1 1 0,0-1 0,-1 0 1,1 0-1,0 1 0,-1-1 0,1 0 0,-1 1 0,1-1 1,-1 0-1,0 1 0,0-2 0,0 2 14,1 0-1,0 0 1,0 0 0,-1 0 0,1 0-1,0 0 1,-1 0 0,1 0 0,0 0 0,-1 0-1,1 0 1,0 0 0,0 0 0,-1 0-1,1 0 1,0 0 0,-1 0 0,1 1-1,0-1 1,0 0 0,-1 0 0,1 0-1,0 0 1,0 1 0,-1-1 0,1 0-1,0 0 1,0 1 0,-2 0 32,1 1 0,0-1 0,0 1 0,1 0-1,-1-1 1,0 1 0,0 0 0,1 0 0,-1-1 0,1 1 0,-1 0 0,1 2 0,0 0 21,0 0 0,0 0 0,1 1 0,-1-1 0,1 0 1,0-1-1,0 1 0,1 0 0,-1 0 0,1 0 0,0-1 1,0 1-1,0-1 0,0 1 0,6 5 0,-7-7-57,1-1 0,-1 0 1,1 1-1,-1-1 0,1 0 0,0 0 0,0 0 0,0 0 0,0 0 1,0 0-1,0 0 0,0-1 0,0 1 0,0-1 0,0 1 0,0-1 1,0 0-1,0 0 0,0 0 0,0 0 0,0 0 0,0-1 0,0 1 1,1-1-1,-1 1 0,0-1 0,0 1 0,-1-1 0,1 0 0,0 0 1,0 0-1,2-2 0,3-3-118,1 0 0,-2-1 1,1 1-1,-1-1 0,0-1 0,0 1 1,9-17-1,11-15-513,-26 39 628,0 0 0,0 0 1,1 0-1,-1-1 1,0 1-1,0 0 1,1 0-1,-1 0 1,0 0-1,0-1 1,0 1-1,1 0 0,-1 0 1,0 0-1,1 0 1,-1 0-1,0 0 1,0 0-1,1 0 1,-1 0-1,0 0 1,0 0-1,1 0 0,-1 0 1,0 0-1,1 0 1,-1 0-1,0 0 1,0 0-1,1 0 1,-1 0-1,0 0 1,0 1-1,1-1 0,-1 0 1,0 0-1,0 0 1,1 1-1,-1-1-13,0 0-1,0 0 0,1 0 0,-1 0 1,0 1-1,0-1 0,1 0 0,-1 0 1,0 0-1,0 0 0,1 0 0,-1 0 1,0 0-1,0 0 0,1 0 0,-1 0 1,0 0-1,1 0 0,-1 0 0,0 0 1,0 0-1,1 0 0,-1 0 0,0 0 1,0 0-1,1 0 0,-1 0 1,0 0-1,0-1 0,1 1 0,-1 0 1,0 0-1,0 0 0,1 0 0,-1-1 1,0 1-1,0 0 0,0 0 0,0 0 1,1-1-1,-1 1 0,0 0 0,0 0 1,0-1-1,0 1 0,0 0 0,0 0 1,0-1-1,0 1 0,0 0 0,1-1 1,9-35-385,-3 9 125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3.036"/>
    </inkml:context>
    <inkml:brush xml:id="br0">
      <inkml:brushProperty name="width" value="0.05" units="cm"/>
      <inkml:brushProperty name="height" value="0.05" units="cm"/>
    </inkml:brush>
  </inkml:definitions>
  <inkml:trace contextRef="#ctx0" brushRef="#br0">0 1 16852,'5'1'176,"0"0"0,-1 0 0,1 0 0,-1 1 0,0 0 0,1 0 0,-1 0 0,0 0 0,0 1 1,-1 0-1,1 0 0,0 0 0,-1 0 0,0 0 0,5 6 0,-5-4-87,0 1-1,0 0 1,0 0 0,0 0-1,-1 0 1,0 1 0,-1-1-1,1 1 1,-1-1 0,0 9-1,1 0-45,-2-4-77,1 1 0,1-1 0,5 19 0,-7-29-11,1 0 0,-1 0-1,0-1 1,1 1 0,-1 0 0,1-1-1,-1 1 1,1 0 0,-1-1 0,1 1-1,0-1 1,-1 1 0,1-1 0,0 1-1,-1-1 1,1 0 0,0 1 0,-1-1-1,1 0 1,0 1 0,0-1 0,0 0-1,-1 0 1,1 0 0,0 0 0,0 1-1,0-1 1,-1 0 0,1-1 0,0 1-1,0 0 1,0 0 0,-1 0 0,1 0-1,0-1 1,1 1 0,-1-1-29,0 1 0,0 0 0,0-1 0,-1 1 0,1-1 0,0 1 0,0-1 0,0 1 0,-1-1 0,1 1 0,0-1 0,-1 0 0,1 1 0,0-1 0,-1 0 0,1 0 0,-1 1 0,1-1 0,-1 0 0,1 0 0,-1 0 0,0 0 0,0 0 0,1 0 0,-1 1 0,0-1 0,0 0 1,0 0-1,0 0 0,0-2 0,-3-3-507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3.662"/>
    </inkml:context>
    <inkml:brush xml:id="br0">
      <inkml:brushProperty name="width" value="0.05" units="cm"/>
      <inkml:brushProperty name="height" value="0.05" units="cm"/>
    </inkml:brush>
  </inkml:definitions>
  <inkml:trace contextRef="#ctx0" brushRef="#br0">0 0 11803,'10'3'209,"0"0"0,-1 0 0,1 1 1,-1 0-1,0 1 0,0 0 0,-1 0 1,13 11-1,3 0-9,0 1-48,-1 1 1,0 1 0,-2 1 0,0 1 0,-1 1 0,-1 1 0,26 41-1,-13-11-23,-3 1-1,37 94 0,-57-128-152,-2 0 1,0 0 0,-1 1-1,-1 0 1,-1 0 0,-1 0-1,0 38 1,-6-35-469,3-24 483,-1 1 1,1-1 0,0 1-1,0-1 1,0 1-1,0-1 1,-1 0-1,1 1 1,0-1 0,0 1-1,-1-1 1,1 1-1,0-1 1,-1 0-1,1 1 1,0-1-1,-1 0 1,1 1 0,-1-1-1,1 0 1,0 0-1,-1 1 1,1-1-1,-1 0 1,1 0 0,-1 0-1,1 0 1,-1 1-1,1-1 1,-1 0-1,1 0 1,-1 0-1,1 0 1,-1 0 0,1 0-1,-1 0 1,1-1-1,-1 1 1,0 0-1,-10-5-216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3.424"/>
    </inkml:context>
    <inkml:brush xml:id="br0">
      <inkml:brushProperty name="width" value="0.05" units="cm"/>
      <inkml:brushProperty name="height" value="0.05" units="cm"/>
    </inkml:brush>
  </inkml:definitions>
  <inkml:trace contextRef="#ctx0" brushRef="#br0">51 330 12995,'-21'2'1616,"6"-2"-768,4-3-280,8-6 953,3-1-353,14-4-256,1-3-128,7-2-536,4 2-288,-1-5-16,0 1 56,-2 1-128,-3-2-88</inkml:trace>
  <inkml:trace contextRef="#ctx0" brushRef="#br0" timeOffset="1">245 110 16396,'11'-9'1224,"3"-7"-1032,2 0-152,-2 1 16,1-1 2016,-7 2-1872,-2-1 64,-6 7 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3.782"/>
    </inkml:context>
    <inkml:brush xml:id="br0">
      <inkml:brushProperty name="width" value="0.05" units="cm"/>
      <inkml:brushProperty name="height" value="0.05" units="cm"/>
    </inkml:brush>
  </inkml:definitions>
  <inkml:trace contextRef="#ctx0" brushRef="#br0">13 312 10498,'-1'-1'88,"1"1"0,-1 0-1,0-1 1,0 1 0,1-1 0,-1 0-1,0 1 1,0-1 0,1 1-1,-1-1 1,1 0 0,-1 1 0,1-1-1,-1 0 1,1 0 0,-1 0-1,1 1 1,0-1 0,-1 0 0,1 0-1,0 0 1,0 0 0,-1 0-1,1 0 1,0-1 0,1 1 20,-1 1 0,1-1 0,0 1 0,0-1 0,-1 0-1,1 1 1,0-1 0,0 1 0,0 0 0,0-1 0,0 1 0,-1 0 0,1-1 0,0 1 0,0 0 0,0 0 0,0 0 0,0 0 0,1 0 0,7-1 359,0 1 0,0 1 1,0-1-1,10 3 0,-10 0-271,0-1-1,-1 2 0,1-1 1,-1 1-1,0 0 0,1 1 1,-2 0-1,1 0 0,-1 1 1,12 11-1,0 3 175,-1 1 1,19 30-1,2 2 209,-38-51-542,0-1 0,1 1 0,-1 0 1,1-1-1,-1 0 0,1 1 1,-1-1-1,1 0 0,0 0 1,3 2-1,-4-3-21,-1 0 0,1 0-1,0 0 1,0 0 0,0 0 0,-1 0-1,1 0 1,0 0 0,0 0 0,-1-1 0,1 1-1,0 0 1,0 0 0,-1-1 0,1 1-1,0 0 1,-1-1 0,1 1 0,0-1 0,-1 1-1,1-1 1,-1 1 0,1-1 0,-1 1-1,1-1 1,-1 0 0,1 1 0,-1-1 0,1 0-1,-1 1 1,0-1 0,1 0 0,-1-1-1,5-9 76,-1 0 0,0 0 0,-1 0 0,-1-1 0,2-14 0,4-66 199,-6 66-211,-2 24-76,4-60-303,-2 0 0,-8-85 0,1 128-540,5 19 810,0 0-1,0 0 1,-1 0-1,1 0 0,0 0 1,0 0-1,0-1 1,0 1-1,0 0 1,0 0-1,0 0 0,-1 0 1,1 0-1,0 0 1,0 0-1,0 0 1,0 0-1,0 0 1,-1 0-1,1 0 0,0 0 1,0 0-1,0 0 1,0 0-1,0 0 1,-1 0-1,1 0 1,0 0-1,0 0 0,0 0 1,0 0-1,0 0 1,-1 0-1,1 0 1,0 0-1,0 0 1,0 1-1,0-1 0,0 0 1,0 0-1,0 0 1,-1 0-1,1 0 1,0 0-1,0 0 1,0 1-1,0-1 0,0 0 1,0 0-1,0 0 1,-2 4-224,0 0 1,1 0 0,-1-1-1,1 1 1,-1 8 0,-3 12-398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4.279"/>
    </inkml:context>
    <inkml:brush xml:id="br0">
      <inkml:brushProperty name="width" value="0.05" units="cm"/>
      <inkml:brushProperty name="height" value="0.05" units="cm"/>
    </inkml:brush>
  </inkml:definitions>
  <inkml:trace contextRef="#ctx0" brushRef="#br0">0 498 11642,'12'16'515,"0"-1"0,0 0-1,1-1 1,16 12-1,-23-20-345,1-1-1,-1-1 1,1 1-1,0-1 1,1 0-1,-1-1 0,0 0 1,1 0-1,0 0 1,0-1-1,0 0 0,9 0 1,-14-1-145,0-1 0,1 0 0,-1-1 0,0 1 0,1-1 0,-1 1 0,0-1 0,0 0 0,0 0 0,1-1 0,-1 1 0,-1 0 1,1-1-1,0 0 0,0 0 0,0 0 0,-1 0 0,1 0 0,-1 0 0,0-1 0,0 1 0,0-1 0,0 0 0,0 1 0,0-1 0,-1 0 0,1 0 0,-1 0 0,0 0 0,0-1 0,1-3 0,1-2-30,-1 0 0,-1-1 0,0 1-1,0 0 1,0-1 0,-1 1 0,-1-1-1,0 1 1,-3-18 0,-14-24-117,17 47 111,0 1-1,-1-1 1,0 1-1,0 0 1,0 0-1,0 0 0,0 0 1,-1 0-1,1 1 1,-1-1-1,0 1 1,-4-4-1,7 6 16,0 0 0,-1-1-1,1 1 1,-1 0 0,1 0 0,0-1-1,-1 1 1,1 0 0,-1 0 0,1-1-1,-1 1 1,1 0 0,-1 0-1,1 0 1,-1 0 0,1 0 0,-1 0-1,1 0 1,-1 0 0,1 0 0,-1 0-1,1 0 1,-1 0 0,1 0 0,-1 1-1,1-1 1,-1 0 0,1 0-1,-1 0 1,1 1 0,0-1 0,-1 0-1,1 1 1,-1-1 0,0 2 16,1-1 0,0 0 0,-1 0 0,1 1 1,0-1-1,0 0 0,0 0 0,-1 1 0,1-1 0,1 0 0,-1 1 1,0 1-1,2 5 142,-1-1 0,1 0 0,6 13-1,-4-13 31,0 1 0,0-1-1,1 0 1,0-1-1,11 12 1,-15-17-163,0 1 0,1-1 0,-1 0 1,1 0-1,-1 0 0,1 0 0,-1 0 0,1 0 0,0 0 0,-1 0 1,1-1-1,0 1 0,0-1 0,0 1 0,-1-1 0,1 0 1,0 1-1,0-1 0,0 0 0,0 0 0,0-1 0,0 1 0,-1 0 1,1-1-1,0 1 0,0-1 0,0 1 0,-1-1 0,1 0 0,0 0 1,-1 0-1,3-1 0,0-1-41,0-1 0,0 1 0,0-1 0,0 0 0,-1 0 0,1-1 0,-1 1 0,0 0 0,0-1 0,-1 0 0,3-5 0,0-5-123,0-1 0,3-21 0,-5 22-25,1-1 0,8-20 0,-12 35 167,1-1 0,-1 1 0,1 0 0,0 0 0,-1 0 0,1 0-1,0 0 1,0 0 0,0 0 0,-1 1 0,1-1 0,0 0 0,0 0 0,0 1 0,0-1 0,1 1 0,-1-1-1,0 1 1,0-1 0,0 1 0,0-1 0,2 1 0,30 1 382,-29-1-326,0 1 0,0-1 0,0 0 1,1 0-1,-1 0 0,6-1 0,-4-2-7,0 1 0,0-1-1,-1 0 1,1 0 0,-1 0 0,0-1 0,0 0 0,0 0-1,7-8 1,5-8-24,15-23 0,-11 16-108,-17 21 54,10-12-147,21-21 0,-31 35 129,-1 1 0,1-1 0,0 1 0,0 0 0,1 0 0,-1 0 0,1 1 0,-1-1 0,1 1 0,0 0 0,9-2 0,-13 4 28,-1 0-1,0 0 0,0 0 0,0 0 0,1 0 1,-1 0-1,0 0 0,0 0 0,0 0 0,0 0 1,1 0-1,-1 0 0,0 0 0,0-1 0,0 1 1,0 0-1,1 0 0,-1 0 0,0 0 0,0 0 0,0 0 1,0-1-1,0 1 0,0 0 0,1 0 0,-1 0 1,0 0-1,0-1 0,0 1 0,0 0 0,0 0 1,0 0-1,0 0 0,0-1 0,0 1 0,0 0 1,0-1-1,-4-7-379,-13-10-21,15 15 381,-10-10-244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4.821"/>
    </inkml:context>
    <inkml:brush xml:id="br0">
      <inkml:brushProperty name="width" value="0.05" units="cm"/>
      <inkml:brushProperty name="height" value="0.05" units="cm"/>
    </inkml:brush>
  </inkml:definitions>
  <inkml:trace contextRef="#ctx0" brushRef="#br0">0 418 13019,'2'-6'503,"0"0"0,0 0 1,1 0-1,0 0 1,0 0-1,0 0 0,1 1 1,-1 0-1,1 0 0,1 0 1,6-7-1,-5 7-273,0 0-1,1 1 1,-1-1-1,1 2 1,-1-1-1,1 1 1,1-1-1,-1 2 1,9-3-1,-10 3-223,1 1 0,-1 0 0,1 0 0,-1 0 0,1 1 0,0 0 1,-1 0-1,1 1 0,0-1 0,-1 2 0,1-1 0,-1 1 0,0 0 0,1 0 0,-1 1 0,0-1 0,0 1 0,-1 1 0,1-1 0,-1 1 0,1 0 0,-1 0 0,9 10 0,-8-5-43,0 0 1,0 0-1,5 13 0,-9-16 37,1 1 1,0-1-1,1-1 1,-1 1-1,1 0 0,0-1 1,0 0-1,1 0 1,-1 0-1,10 7 1,-12-11 2,-1-1 0,1 1 1,-1-1-1,0 1 0,1-1 0,-1 0 1,1 1-1,-1-1 0,1 0 1,-1 0-1,1 0 0,-1 0 1,1-1-1,-1 1 0,1 0 1,-1 0-1,1-1 0,-1 1 1,1-1-1,-1 0 0,0 1 1,1-1-1,-1 0 0,0 0 1,0 0-1,1 0 0,-1 0 1,0 0-1,0 0 0,0 0 0,0 0 1,1-2-1,3-4-8,1-1 0,-2 1 0,1-1 0,4-10 0,-2 0-54,0-1 0,-1 0 0,0 0 0,3-29 0,-7 34 7,0 0 0,-2 0 0,0 1 0,0-1 0,-1 0 0,-1 0 0,-4-17 0,6 31 60,0 0 1,0 0-1,0 0 1,0 0-1,0 1 1,0-1-1,0 0 1,0 0-1,0 0 1,0 0-1,0 0 1,0 0-1,0 0 1,0 0-1,0 0 1,0 0-1,0 0 0,0 0 1,0 0-1,-1 0 1,1 0-1,0 0 1,0 0-1,0 0 1,0 0-1,0 0 1,0 0-1,0 0 1,0 0-1,0 0 1,0 0-1,0 0 1,-1 0-1,1 1 3,1-1 0,-1 1 0,0 0-1,0-1 1,0 1 0,0 0 0,1-1 0,-1 1-1,0-1 1,0 1 0,1-1 0,-1 1-1,1-1 1,-1 1 0,0-1 0,1 1 0,-1-1-1,2 1 1,-2 0-5,1-1 1,-1 0-1,1 1 0,0-1 0,-1 0 1,1 1-1,0-1 0,-1 0 0,1 0 0,0 0 1,-1 0-1,1 0 0,0 0 0,-1 0 1,1 0-1,0 0 0,0 0 0,-1 0 0,1 0 1,0 0-1,-1-1 0,1 1 0,0 0 1,-1 0-1,2-1 0,14-17-70,-12 11-11,0-1 1,0-1-1,3-9 0,-3 8 2,-1 0 1,-1 0-1,0 0 1,0-1 0,-1 1-1,0-1 1,0 1-1,-2-14 1,1 24 72,0 0 0,0 0 0,0 0 0,0 0 1,0 0-1,0 0 0,0 0 0,-1 0 0,1 0 0,0 0 1,0 0-1,0 0 0,0 0 0,0 0 0,0 1 0,0-1 1,0 0-1,0 0 0,0 0 0,0 0 0,0 0 0,0 0 1,0 0-1,0 0 0,0 0 0,0 0 0,0 0 0,0 0 1,0 0-1,0 0 0,0 0 0,-1 0 0,1 0 0,0 0 1,0 0-1,0 0 0,0 0 0,0 0 0,0 0 0,0 0 1,0 0-1,0 0 0,0 0 0,0 0 0,0 0 1,0 0-1,0 0 0,0 0 0,0 0 0,0 0 0,0 0 1,-1 0-1,1-1 0,-3 12 63,-2 11 87,5-11-52,-1 0 0,2 0 0,-1-1 0,2 1-1,-1 0 1,2-1 0,4 15 0,-6-21-116,1 0 0,-1-1 0,1 1 0,0-1 0,0 0 0,0 0 0,0 0 0,0 0 0,1 0 0,-1 0 0,1 0 0,0-1 0,0 1 0,0-1 0,0 0 0,0 0 0,1 0-1,-1 0 1,1-1 0,-1 1 0,1-1 0,0 0 0,-1 0 0,5 0 0,9-1-127,-3-6-86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6.052"/>
    </inkml:context>
    <inkml:brush xml:id="br0">
      <inkml:brushProperty name="width" value="0.05" units="cm"/>
      <inkml:brushProperty name="height" value="0.05" units="cm"/>
    </inkml:brush>
  </inkml:definitions>
  <inkml:trace contextRef="#ctx0" brushRef="#br0">4 1150 11178,'-1'6'349,"0"-1"-28,0 0-1,1 0 0,-1-1 0,1 1 1,1 9-1,-1-13-271,1 0 0,-1 0 1,0 0-1,1 0 0,-1 0 1,0 0-1,1 0 0,-1-1 1,1 1-1,0 0 0,-1 0 1,1-1-1,-1 1 0,1 0 1,0 0-1,0-1 0,0 1 1,-1-1-1,1 1 0,0-1 1,0 1-1,0-1 0,0 0 1,0 1-1,0-1 0,0 0 1,0 0-1,0 1 0,0-1 1,0 0-1,0 0 0,-1 0 1,1 0-1,2-1 0,6 0 16,0 0 0,0-1-1,-1 0 1,1-1 0,0 1 0,-1-2-1,1 1 1,-1-1 0,0-1-1,12-8 1,8-8 69,36-34 0,0-11 152,101-135 0,-68 78-148,359-360-708,-427 453 369,-1-1 0,-1-2 0,30-46 0,-28 30-39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7:46.488"/>
    </inkml:context>
    <inkml:brush xml:id="br0">
      <inkml:brushProperty name="width" value="0.05" units="cm"/>
      <inkml:brushProperty name="height" value="0.05" units="cm"/>
    </inkml:brush>
  </inkml:definitions>
  <inkml:trace contextRef="#ctx0" brushRef="#br0">2 251 15323,'-1'-3'104,"1"0"0,0 1 1,0-1-1,0 0 0,0 1 0,0-1 0,0 0 0,1 1 0,-1-1 0,1 1 0,0-1 0,-1 1 0,1-1 0,1 1 1,-1-1-1,0 1 0,0 0 0,1 0 0,0-1 0,-1 1 0,1 0 0,3-2 0,6-8 234,1 1-1,18-13 1,-29 23-288,29-21 340,1 1 1,65-31-1,-77 43-354,1 1 0,0 1 0,0 1 0,0 0 0,0 2 0,38-4 0,-53 8-49,1-1 0,-1 2-1,0-1 1,1 0 0,-1 1 0,1 0-1,-1 1 1,0-1 0,0 1 0,0 0-1,0 0 1,0 0 0,0 1 0,7 5-1,-8-4-15,0-1-1,-1 1 0,1 0 0,-1 0 1,0 0-1,0 0 0,-1 1 0,1-1 1,-1 1-1,0 0 0,0-1 0,-1 1 0,0 0 1,1 0-1,0 9 0,-1 7-85,0-1 1,-1 0-1,-1 1 0,-5 31 0,-24 82-262,24-107 311,-63 233-517,62-223 571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0.669"/>
    </inkml:context>
    <inkml:brush xml:id="br0">
      <inkml:brushProperty name="width" value="0.05" units="cm"/>
      <inkml:brushProperty name="height" value="0.05" units="cm"/>
    </inkml:brush>
  </inkml:definitions>
  <inkml:trace contextRef="#ctx0" brushRef="#br0">63 1 14203,'3'1'154,"0"1"0,0-1 0,0 1 0,0 0 0,0 0 0,0 0 0,-1 1 0,1-1 1,-1 1-1,1 0 0,-1-1 0,0 1 0,0 0 0,0 0 0,-1 0 0,3 4 0,0 5 109,0 0-1,0 1 1,1 14-1,2 3-39,71 242 402,-94-292-3396,-18-36 867,-67-120-3231,47 55 8938,54 121-3733,-1-1-1,1 0 0,-1 1 1,1-1-1,0 0 0,-1 0 1,1 0-1,0 0 0,0 1 1,-1-1-1,1 0 0,0 0 1,0 0-1,0 0 0,0 1 1,0-1-1,0 0 0,1 0 1,-1 0-1,0 0 0,0 1 1,1-2-1,0 2 5,0 0 0,-1 0 0,1 0-1,0 0 1,0 0 0,-1 0 0,1 0 0,0 1 0,-1-1 0,1 0 0,0 0-1,-1 1 1,1-1 0,0 1 0,-1-1 0,1 1 0,0-1 0,0 2 0,35 32 1339,-34-32-1420,223 216 1406,-144-151-1265,-71-61-111,-1 1 1,1-2-1,0 1 1,0-1-1,0-1 1,1 0-1,11 3 1,-20-7-6,0 1 1,-1-1 0,1 0-1,0 0 1,0 0 0,-1 0-1,1 0 1,0 0 0,0 0 0,0 0-1,-1-1 1,1 1 0,0-1-1,0 1 1,-1-1 0,1 0-1,-1 0 1,1 0 0,-1 0-1,3-1 1,-2 0 19,0 0-1,0-1 1,0 1-1,-1-1 1,1 1 0,-1-1-1,1 1 1,-1-1-1,0 0 1,0 0-1,1-3 1,0-7 134,0 0 0,0 0 0,-2 1 0,0-20 0,-1 9 140,-2-1 1,0 1-1,-10-37 1,9 47-314,0 0 1,-1 0 0,0 1-1,-1 0 1,-1 0-1,0 0 1,-14-18 0,8 22-131,13 8 141,0 0 0,0 0 0,0 0 0,1 0-1,-1 0 1,0 1 0,0-1 0,0 0-1,0 0 1,0 0 0,0 0 0,0 0 0,0 1-1,0-1 1,0 0 0,0 0 0,0 0-1,0 0 1,0 0 0,0 1 0,0-1 0,0 0-1,0 0 1,0 0 0,0 0 0,0 0-1,0 0 1,0 1 0,0-1 0,-1 0 0,1 0-1,0 0 1,0 0 0,0 0 0,0 0 0,0 0-1,0 1 1,0-1 0,0 0 0,-1 0-1,1 0 1,0 0 0,0 0 0,0 0 0,0 0-1,0 0 1,-1 0 0,1 0 0,0 0-1,0 0 1,0 0 0,-1 0 0,8 7-62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1.074"/>
    </inkml:context>
    <inkml:brush xml:id="br0">
      <inkml:brushProperty name="width" value="0.05" units="cm"/>
      <inkml:brushProperty name="height" value="0.05" units="cm"/>
    </inkml:brush>
  </inkml:definitions>
  <inkml:trace contextRef="#ctx0" brushRef="#br0">1 1 15587,'2'2'188,"0"0"-1,1 0 1,-1 0-1,0 0 0,-1 1 1,1-1-1,0 1 1,-1-1-1,3 6 0,1 0 124,1 0-117,52 67 621,-52-69-745,0 0-1,0 0 1,1 0-1,-1-1 1,1 0-1,0 0 1,1-1-1,12 6 1,-19-9-49,1 0 0,-1-1 0,1 1 1,-1-1-1,1 1 0,-1-1 0,1 0 0,-1 0 0,1 1 1,-1-1-1,1 0 0,0-1 0,-1 1 0,1 0 1,-1 0-1,1-1 0,-1 1 0,1-1 0,-1 1 0,1-1 1,-1 1-1,0-1 0,1 0 0,-1 0 0,0 0 1,0 0-1,1 0 0,-1 0 0,0 0 0,0 0 0,0 0 1,0-1-1,0 1 0,-1 0 0,1-1 0,0 1 0,0-1 1,-1 1-1,1 0 0,-1-1 0,0 1 0,1-4 1,1-6 75,0-1 1,-1 1 0,0-1 0,-2-17-1,1 22-68,-7-56-193,40 138-57,-29-66 168,1 0 1,1 0-1,0-1 1,0 0-1,1 0 0,7 7 1,-13-13-8,0-1 1,1 0-1,-1 0 1,0 0 0,1 0-1,-1 0 1,1 0-1,-1 0 1,1 0 0,-1-1-1,1 1 1,0-1-1,-1 1 1,1-1 0,0 0-1,-1 1 1,1-1-1,0 0 1,-1 0 0,1 0-1,0 0 1,0-1 0,-1 1-1,1 0 1,1-1-1,0-1-31,0 1 0,-1-1-1,1 0 1,-1 0 0,1 0-1,-1 0 1,0 0-1,0-1 1,0 1 0,0-1-1,0 1 1,-1-1 0,2-3-1,10-19-530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1.459"/>
    </inkml:context>
    <inkml:brush xml:id="br0">
      <inkml:brushProperty name="width" value="0.05" units="cm"/>
      <inkml:brushProperty name="height" value="0.05" units="cm"/>
    </inkml:brush>
  </inkml:definitions>
  <inkml:trace contextRef="#ctx0" brushRef="#br0">1 0 13259,'11'40'3614,"-6"-23"-3234,6 16-62,2 0-1,0-1 1,25 41 0,-37-71-311,0-1-1,0 1 1,0 0 0,0-1-1,0 1 1,1-1 0,-1 0-1,0 1 1,1-1-1,-1 0 1,1 0 0,-1 0-1,1 0 1,-1 0 0,1 0-1,0 0 1,0 0 0,3 0-1,-4-1-3,1 0 0,0-1 0,-1 1 0,1-1 0,0 1 0,-1-1 0,1 1 0,-1-1 0,1 0 0,-1 0 0,0 0 0,1 0 0,-1 0 0,0 0 0,0 0 0,1-1 0,-1 1 0,0 0 0,0 0 0,1-2 0,3-5 7,0 2-11,-1 0 0,1 0 0,-1 1 0,1 0 0,1 0-1,7-6 1,-12 11 4,0-1-1,0 1 0,0-1 0,0 1 0,0-1 1,1 1-1,-1 0 0,0-1 0,0 1 0,1 0 1,-1 0-1,0 0 0,0 0 0,1 0 0,-1 0 1,0 0-1,2 1 0,-1 0 7,0-1 0,-1 1 0,1 0 0,0 0 0,-1 1 0,1-1 0,-1 0 0,1 1 0,-1-1 1,1 1-1,-1-1 0,0 1 0,0-1 0,2 4 0,3 7 93,-1 0 1,0 0-1,0 1 0,3 17 1,-5-17 47,1 0 0,0-1 0,1 0-1,7 14 1,-11-25-134,-1 0 0,1 0 0,-1 0-1,1 0 1,0 0 0,-1-1 0,1 1 0,0 0-1,0-1 1,0 1 0,0 0 0,-1-1-1,1 1 1,0-1 0,0 1 0,0-1 0,0 0-1,0 1 1,0-1 0,0 0 0,0 0 0,0 0-1,0 0 1,0 0 0,0 0 0,1 0-1,-1 0 1,0 0 0,0 0 0,0 0 0,0-1-1,0 1 1,0 0 0,0-1 0,1 0 0,4-2 27,-1-1 1,1 1 0,-1-1 0,8-7 0,-6 5-5,10-7-44,-2 0-1,0-1 1,0 0 0,-1-1-1,-1-1 1,11-17 0,-23 31 15,0 1-1,0-1 1,0 0 0,0 0 0,0 0 0,-1 0 0,1 0-1,-1 0 1,1 0 0,-1 0 0,0 0 0,0 0 0,0 0-1,0 0 1,0 0 0,0 0 0,0 0 0,-2-3 0,-11-11-38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1.848"/>
    </inkml:context>
    <inkml:brush xml:id="br0">
      <inkml:brushProperty name="width" value="0.05" units="cm"/>
      <inkml:brushProperty name="height" value="0.05" units="cm"/>
    </inkml:brush>
  </inkml:definitions>
  <inkml:trace contextRef="#ctx0" brushRef="#br0">13 67 13723,'-13'0'1488,"18"0"-760,6 0-247,8-4 1175,4-3-816,7-2-480,1-1-256,2-3-1992,-1 3 1864,-11 2-376,-4 2-264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4.180"/>
    </inkml:context>
    <inkml:brush xml:id="br0">
      <inkml:brushProperty name="width" value="0.05" units="cm"/>
      <inkml:brushProperty name="height" value="0.05" units="cm"/>
    </inkml:brush>
  </inkml:definitions>
  <inkml:trace contextRef="#ctx0" brushRef="#br0">18 59 9106,'-7'-58'3451,"7"58"-3366,0 0-43,0 0 0,0 0 1,0 0-1,0 0 0,0 0 1,0 0-1,0 0 0,0 0 1,0 0-1,0 0 0,0 0 1,0 0 84,-1-1-85,-1 12 584,-3 16-207,3 21-231,2 0-1,2-1 0,16 95 0,-11-107-89,2 0-1,1-1 1,2 0 0,1 0 0,36 61-1,-41-81-123,1-1 0,1 0-1,0-1 1,0 0-1,1 0 1,1-1-1,0-1 1,1 0 0,0 0-1,0-2 1,1 1-1,0-2 1,1 0 0,-1 0-1,1-2 1,1 0-1,-1 0 1,1-2-1,-1 0 1,24 2 0,-2-6-68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2.237"/>
    </inkml:context>
    <inkml:brush xml:id="br0">
      <inkml:brushProperty name="width" value="0.05" units="cm"/>
      <inkml:brushProperty name="height" value="0.05" units="cm"/>
    </inkml:brush>
  </inkml:definitions>
  <inkml:trace contextRef="#ctx0" brushRef="#br0">0 46 17516,'18'26'1325,"20"28"-183,-35-51-1086,0 0 1,0 1-1,0-1 1,1-1-1,-1 1 1,1 0-1,-1-1 1,1 0-1,0 0 0,0 0 1,7 3-1,-9-5-94,1 1 0,-1-1 0,0 0-1,0 0 1,1 0 0,-1 0-1,0 0 1,1 0 0,-1-1 0,0 1-1,1-1 1,-1 1 0,0-1 0,0 0-1,0 0 1,0 0 0,0 0-1,0 0 1,0-1 0,0 1 0,0 0-1,0-1 1,-1 0 0,1 1-1,-1-1 1,3-3 0,2-5-222,0 0-1,0 0 1,-1-1-1,5-13 1,6-11-268,-15 34 541,-1 0-1,1 1 1,-1-1 0,1 0-1,-1 1 1,1-1 0,-1 0-1,1 1 1,0-1 0,-1 1-1,1-1 1,0 1-1,0-1 1,-1 1 0,1 0-1,0-1 1,0 1 0,0 0-1,-1 0 1,1-1 0,0 1-1,0 0 1,0 0-1,0 0 1,0 0 0,-1 0-1,1 0 1,0 0 0,0 1-1,0-1 1,0 0 0,0 0-1,-1 1 1,1-1 0,0 0-1,0 1 1,-1-1-1,1 1 1,0-1 0,-1 1-1,1-1 1,0 1 0,-1-1-1,1 1 1,0 1 0,6 5 280,0 0 1,-1 1 0,8 10 0,-7-8 23,-6-8-250,1 0 0,0 0 0,-1 1 0,1-1 0,0 0 1,0-1-1,0 1 0,1 0 0,-1-1 0,0 1 0,1-1 0,-1 1 0,1-1 0,3 1 1,-4-2-115,1 0 1,-1 0 0,1 0 0,-1-1 0,1 1 0,-1-1 0,1 1 0,-1-1 0,1 0 0,-1 0 0,0 0 0,0-1 0,1 1-1,-1 0 1,3-4 0,84-48-5003,-34 21 1990,-36 20 2085</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2.611"/>
    </inkml:context>
    <inkml:brush xml:id="br0">
      <inkml:brushProperty name="width" value="0.05" units="cm"/>
      <inkml:brushProperty name="height" value="0.05" units="cm"/>
    </inkml:brush>
  </inkml:definitions>
  <inkml:trace contextRef="#ctx0" brushRef="#br0">23 1 12307,'-1'0'117,"1"-1"0,-1 1 0,0 0 0,0 0 0,1 0 0,-1 0 0,0 0 0,0 0 0,1 0 0,-1 0 0,0 1 0,0-1 0,1 0 0,-1 0 0,0 0 0,1 1 0,-1-1 0,0 0 0,1 1 0,-1-1 1,1 1-1,-1-1 0,0 1 0,1-1 0,-1 1 0,1-1 0,-1 1 0,1 0 0,0-1 0,-1 1 0,1-1 0,0 1 0,-1 0 0,1 0 0,0-1 0,0 1 0,-1 0 0,1-1 0,0 1 0,0 0 0,0 0 0,0-1 0,0 2 1,0 1 71,-1 0 1,1 0 0,0 0 0,0 0-1,1 0 1,-1 0 0,1 0 0,-1-1 0,1 1-1,1 4 1,0-4-174,0 0 1,1 0-1,-1 0 0,0 0 0,1-1 1,-1 1-1,1-1 0,0 0 1,0 1-1,0-1 0,0-1 0,0 1 1,1 0-1,-1-1 0,0 0 0,1 1 1,-1-1-1,1-1 0,-1 1 0,1 0 1,0-1-1,-1 0 0,1 0 0,0 0 1,-1 0-1,1-1 0,-1 1 0,1-1 1,-1 0-1,1 0 0,-1 0 0,1 0 1,-1-1-1,0 0 0,0 1 1,1-1-1,-1 0 0,-1 0 0,1-1 1,0 1-1,0-1 0,-1 1 0,0-1 1,1 0-1,-1 0 0,3-6 0,-4 8-4,-1 1-1,1-1 0,-1 0 0,1 0 0,-1 1 1,0-1-1,1 0 0,-1 0 0,0 0 0,0 0 1,0 1-1,0-1 0,1 0 0,-1 0 0,0 0 1,0 0-1,-1 0 0,1 1 0,0-1 1,0 0-1,0 0 0,0 0 0,-1 0 0,1 1 1,0-1-1,-1 0 0,1 0 0,-1 1 0,1-1 1,-1 0-1,1 1 0,-1-1 0,0 0 0,1 1 1,-1-1-1,0 1 0,1-1 0,-1 1 0,0-1 1,0 1-1,1 0 0,-1-1 0,0 1 1,0 0-1,0-1 0,1 1 0,-1 0 0,0 0 1,-2 0-1,-1 0 50,0-1 1,0 1-1,0 1 1,0-1-1,0 0 0,0 1 1,0 0-1,0 0 1,-4 2-1,-6 6-262,14-9 193,0 0 0,0 0 1,0 0-1,0 0 0,0 1 0,0-1 0,0 0 0,0 0 0,0 0 1,0 0-1,0 0 0,0 1 0,0-1 0,0 0 0,0 0 0,0 0 1,0 0-1,0 0 0,1 0 0,-1 1 0,0-1 0,0 0 0,0 0 1,0 0-1,0 0 0,0 0 0,0 0 0,1 0 0,-1 0 0,0 0 1,0 1-1,0-1 0,0 0 0,0 0 0,1 0 0,-1 0 0,0 0 1,0 0-1,0 0 0,0 0 0,0 0 0,1 0 0,-1 0 0,0 0 1,0 0-1,30-3-359,-6-3 105</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3.137"/>
    </inkml:context>
    <inkml:brush xml:id="br0">
      <inkml:brushProperty name="width" value="0.05" units="cm"/>
      <inkml:brushProperty name="height" value="0.05" units="cm"/>
    </inkml:brush>
  </inkml:definitions>
  <inkml:trace contextRef="#ctx0" brushRef="#br0">13 285 15523,'-3'8'510,"0"1"0,1 1 0,0-1 0,1 0 0,0 1 0,0-1 0,1 15 0,1-19-424,0 0-1,0 0 0,0 0 0,0 0 0,1-1 0,-1 1 1,1 0-1,1-1 0,-1 0 0,1 1 0,-1-1 0,1 0 1,0 0-1,1-1 0,-1 1 0,5 3 0,30 23-102,-23-19-2,-1 1 0,0 0 0,24 28 0,-34-35 24,-1 1 0,1-1-1,-1 1 1,0 0-1,0 0 1,-1 0-1,0 0 1,0 1-1,0-1 1,-1 0-1,0 1 1,0 0 0,0-1-1,-1 1 1,-1 7-1,1-6 47,-2 0 0,1 0-1,-1 0 1,0-1 0,-1 1 0,0-1-1,0 1 1,-6 9 0,8-15-27,0 0-1,0 0 1,0 0 0,0-1-1,-1 1 1,1 0 0,-1 0-1,1-1 1,-1 1 0,1-1-1,-1 0 1,0 1 0,0-1 0,0 0-1,0 0 1,0 0 0,0 0-1,0 0 1,0-1 0,0 1-1,0-1 1,-1 1 0,1-1-1,0 0 1,0 0 0,0 0-1,-1 0 1,1 0 0,0 0-1,0-1 1,0 1 0,-1-1-1,1 0 1,-3-1 0,2 0-2,0 0 0,0 0 0,0 0 0,0-1 0,0 1 0,0-1 0,1 0 0,-1 0 0,1 0 0,0 0 0,0 0 1,0 0-1,1-1 0,-1 1 0,1-1 0,-3-6 0,1-4-14,0 0 0,0 0 1,0-16-1,1-10-25,2 0 0,8-67-1,23-80-55,-10 75 22,-19 92 44,3-8-49,-5 28 56,0 0 0,0 0-1,0 1 1,0-1-1,0 0 1,0 0 0,0 0-1,0 0 1,0 0-1,0 0 1,0 0-1,0 0 1,0 0 0,0 0-1,0 0 1,0 0-1,0 0 1,0 0 0,0 1-1,0-1 1,0 0-1,0 0 1,0 0 0,0 0-1,0 0 1,0 0-1,0 0 1,1 0-1,-1 0 1,0 0 0,0 0-1,0 0 1,0 0-1,0 0 1,0 0 0,0 0-1,0 0 1,0 0-1,0 0 1,0 0-1,0 0 1,0 0 0,0 0-1,0 0 1,1 0-1,-1 0 1,1 21 4,0 1 35,1 1 0,0-1-1,2 1 1,8 27 0,-9-42-28,-1-1 0,2 0 0,-1 0 0,1 0 1,0 0-1,0 0 0,6 6 0,-7-10-9,0 0 0,0 0 0,0 0 0,0-1 0,1 1 0,-1-1 0,1 0 0,-1 0 0,1 0 0,0 0 0,0-1 0,0 0 0,0 1 0,6 0 0,-5-2-20,1 0 1,-1 0 0,0 0 0,0-1 0,0 0-1,0 0 1,0 0 0,0-1 0,0 1 0,0-1 0,0 0-1,0-1 1,-1 1 0,1-1 0,-1 0 0,0 0 0,0 0-1,5-5 1,-5 4-12,0 0 0,0-1 0,0 1 0,-1-1 0,1 0-1,-1 0 1,0 0 0,-1 0 0,1 0 0,-1-1 0,0 1 0,0-1 0,-1 1-1,0-1 1,0 0 0,0-6 0,-4-4 153,1 17 46,4 10 5,1-1-47,0 1 0,0-2 0,1 1 0,0 0 0,1-1 0,7 12 0,-9-18-119,0 1 0,0 0 0,0 0 0,0-1-1,0 0 1,1 1 0,-1-1 0,1-1 0,0 1 0,0 0 0,0-1 0,0 0 0,0 0 0,1 0 0,-1-1-1,6 2 1,-8-2-61,0-1 1,0 0-1,0 0 0,-1 0 0,1 0 0,0 0 0,0-1 0,0 1 0,0-1 0,-1 1 1,1-1-1,0 1 0,0-1 0,-1 0 0,1 0 0,0 0 0,-1 0 0,1 0 0,-1 0 0,1-1 1,-1 1-1,0 0 0,0-1 0,1 1 0,-1-1 0,0 1 0,0-1 0,0 1 0,-1-1 0,2-3 1,0 0-209,0-1 1,0 1-1,-1-1 1,0 0 0,0 1-1,0-1 1,-1 0-1,0-10 1,-2 1-188,-1 1 0,0 0 1,-1 0-1,0 1 0,-1-1 1,-1 1-1,0 0 0,-15-22 1,7 14 678,-1 0 1,-1 1-1,-37-36 1,44 51 1091,7 7-488,2-1-785,0 0 0,1 0 0,-1 0 1,0 0-1,1-1 0,-1 1 0,1 0 0,-1 0 0,1 0 0,-1-1 0,1 1 0,-1 0 0,1-1 1,0 1-1,0 1 0,4 0-176,0 1 0,0-1 0,0 0 1,0 0-1,0 0 0,0 0 0,1-1 1,-1 0-1,1 0 0,-1-1 0,0 1 0,1-1 1,9-1-1,18-2-363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3.573"/>
    </inkml:context>
    <inkml:brush xml:id="br0">
      <inkml:brushProperty name="width" value="0.05" units="cm"/>
      <inkml:brushProperty name="height" value="0.05" units="cm"/>
    </inkml:brush>
  </inkml:definitions>
  <inkml:trace contextRef="#ctx0" brushRef="#br0">63 349 13763,'1'6'342,"21"71"2698,-18-67-2514,-1-1 0,1 1 0,1-1 0,0 0-1,10 14 1,-15-23-507,0 1-1,0-1 0,1 1 1,-1-1-1,0 0 0,1 1 0,-1-1 1,1 1-1,-1-1 0,0 0 1,1 1-1,-1-1 0,1 0 1,-1 0-1,1 1 0,-1-1 0,1 0 1,-1 0-1,1 0 0,0 0 1,-1 1-1,1-1 0,-1 0 0,1 0 1,-1 0-1,1 0 0,-1 0 1,1 0-1,0-1 0,-1 1 1,1 0-1,-1 0 0,1 0 0,-1 0 1,1-1-1,-1 1 0,1 0 1,-1-1-1,1 1 0,-1 0 1,0-1-1,1 1 0,-1 0 0,1-1 1,-1 1-1,0-1 0,1 1 1,-1-1-1,0 1 0,0-1 1,1 1-1,-1-1 0,12-30-18,-8 11-44,-1 1 0,0-1 1,-2 0-1,0 0 0,-1 0 0,-6-36 1,1 21-39,-3 1 0,0 1 0,-15-36 0,22 69 81,-6-19-1,0 1 0,-12-19 0,17 34 21,0-1-1,0 1 0,0 0 1,0-1-1,-1 1 0,0 0 1,1 1-1,-1-1 0,0 0 1,0 1-1,0 0 0,-1-1 1,1 1-1,-1 1 0,1-1 1,-1 0-1,-6-1 0,9 3-8,0 0-1,0 0 1,0 0 0,0 0-1,0 0 1,0 1 0,0-1-1,0 0 1,0 1 0,0-1-1,0 0 1,0 1 0,0 0-1,0-1 1,0 1-1,0-1 1,0 1 0,1 0-1,-1 0 1,0-1 0,1 1-1,-1 0 1,0 0 0,1 0-1,-1 0 1,1 0 0,-1 0-1,1 0 1,0 0 0,-1 0-1,1 0 1,0 0-1,0 0 1,0 0 0,0 0-1,0 1 1,-2 41 106,2-42-117,1 8-15,1 0 0,-1 0-1,1 0 1,1 0 0,0 0-1,0 0 1,0 0 0,1-1-1,1 0 1,0 0 0,0 0-1,8 10 1,7 4-345,1-1 0,35 29 0,-38-35 125,6 8 46,-13-12 214,1 0 1,15 11-1,-24-19-114,0-1 0,0-1 0,0 1 0,0 0-1,1-1 1,-1 0 0,0 1 0,1-1-1,-1-1 1,1 1 0,-1 0 0,1-1 0,-1 0-1,1 0 1,5 0 0,-9 0 67,1 0 0,0-1 0,0 1 0,0 0 1,0 0-1,0-1 0,0 1 0,-1-1 0,1 1 0,0-1 0,0 1 0,-1-1 1,1 1-1,0-1 0,0 0 0,-1 1 0,1-1 0,-1 0 0,1 1 0,-1-1 1,1 0-1,-1 0 0,1 0 0,-1 0 0,1-1 0,1-14-366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4.449"/>
    </inkml:context>
    <inkml:brush xml:id="br0">
      <inkml:brushProperty name="width" value="0.05" units="cm"/>
      <inkml:brushProperty name="height" value="0.05" units="cm"/>
    </inkml:brush>
  </inkml:definitions>
  <inkml:trace contextRef="#ctx0" brushRef="#br0">1 0 15259,'1'0'126,"-1"0"-1,1 0 1,0 0-1,0 0 1,0 1-1,-1-1 1,1 0-1,0 0 1,0 0-1,-1 1 1,1-1 0,0 0-1,-1 1 1,1-1-1,0 1 1,-1-1-1,1 0 1,0 1-1,-1 0 1,1-1-1,0 2 1,16 15 487,-13-12-22,18 21-38,0 1-1,-2 1 1,-1 1-1,22 46 1,46 128 773,-86-200-1293,0-1-1,0 1 1,0 0-1,1 0 1,-1-1 0,1 1-1,-1-1 1,1 0-1,2 3 1,-4-5-29,1 1-1,-1-1 1,0 0 0,0 0 0,0 0 0,0 0-1,1 0 1,-1 0 0,0 0 0,0 1 0,0-1-1,1 0 1,-1 0 0,0 0 0,0 0 0,0 0-1,1 0 1,-1 0 0,0 0 0,0 0 0,0 0-1,1 0 1,-1 0 0,0 0 0,0 0 0,0 0-1,1 0 1,-1 0 0,0-1 0,0 1 0,0 0 0,0 0-1,1 0 1,-1 0 0,0 0 0,0 0 0,0 0-1,0-1 1,0 1 0,1 0 0,4-12 71,-1-14-18,-4 25-52,5-246 77,-6 154-1351,1 92 1215,0 1-1,0 0 1,0 0-1,0 0 1,0-1 0,0 1-1,0 0 1,0 0-1,0-1 1,-1 1-1,2 0 1,-1 0-1,0 0 1,0-1-1,0 1 1,0 0 0,0 0-1,0-1 1,0 1-1,0 0 1,0 0-1,0 0 1,0-1-1,0 1 1,1 0 0,-1 0-1,0 0 1,0-1-1,0 1 1,0 0-1,1 0 1,-1 0-1,0 0 1,0 0 0,0-1-1,1 1 1,-1 0-1,0 0 1,0 0-1,0 0 1,1 0-1,-1 0 1,0 0-1,0 0 1,1 0 0,-1 0-1,0 0 1,0 0-1,1 0 1,-1 0-1,0 0 1,1 4-1198,-1 1 569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4.817"/>
    </inkml:context>
    <inkml:brush xml:id="br0">
      <inkml:brushProperty name="width" value="0.05" units="cm"/>
      <inkml:brushProperty name="height" value="0.05" units="cm"/>
    </inkml:brush>
  </inkml:definitions>
  <inkml:trace contextRef="#ctx0" brushRef="#br0">1 1 12755,'10'27'1984,"-1"-1"-1024,2 0-312,0 1 1249,5-1-769,-1-2-64,-3-3-319,3 0-153,-2-9-464,-3 1-216,-2-8-424,0-4-249,-4-2 1570,-1-4-953,-3-2-9,1-4-127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5.486"/>
    </inkml:context>
    <inkml:brush xml:id="br0">
      <inkml:brushProperty name="width" value="0.05" units="cm"/>
      <inkml:brushProperty name="height" value="0.05" units="cm"/>
    </inkml:brush>
  </inkml:definitions>
  <inkml:trace contextRef="#ctx0" brushRef="#br0">0 304 13067,'1'0'167,"-1"-1"-1,1 1 1,-1 0 0,1-1-1,-1 1 1,1 0 0,-1-1 0,1 1-1,-1 0 1,1-1 0,0 1 0,-1 0-1,1 0 1,-1 0 0,1 0 0,0 0-1,-1 0 1,1 0 0,0 0 0,-1 0-1,1 0 1,-1 0 0,1 0 0,0 0-1,-1 0 1,1 1 0,0-1-1,21 8 2230,-15-6-2200,-3 0-130,1-1-1,-1 0 1,0-1 0,0 1-1,1-1 1,-1 0-1,0 0 1,1 0 0,-1 0-1,0-1 1,1 0 0,-1 1-1,0-2 1,5-1-1,-6 2-71,-1-1 0,1 1 0,-1-1 0,0 1 0,0-1 0,0 0 0,0 0 0,0 0 0,0 0 0,0 0 0,-1 0 0,1 0 0,-1-1 0,1 1 0,-1-1 0,0 1 0,0-1 0,0 0 0,0 1 0,-1-1 0,1 0 0,-1 1 0,1-5 0,-1 4-6,0 0-1,0 0 1,-1 0-1,1 1 1,-1-1-1,1 0 1,-1 0-1,0 1 1,0-1-1,0 0 1,0 1 0,-1-1-1,-2-3 1,4 6 10,-1-1 1,1 1 0,-1-1 0,1 1 0,-1-1 0,1 1-1,-1-1 1,1 1 0,-1-1 0,0 1 0,1 0-1,-1-1 1,0 1 0,1 0 0,-1 0 0,0 0-1,1-1 1,-1 1 0,0 0 0,0 0 0,-1 0 0,1 0 7,0 1 1,0-1-1,0 1 1,0-1-1,0 1 1,0 0-1,0-1 1,0 1 0,0 0-1,0 0 1,0-1-1,0 1 1,1 0-1,-1 0 1,0 0-1,1 0 1,-2 2 0,-1 4 55,0 0 1,0 0 0,1-1 0,0 1 0,0 1 0,1-1 0,-1 0-1,2 0 1,-1 1 0,1-1 0,1 15 0,0-11 45,1 0 0,0 0 0,1 0 0,0 0 0,0 0 0,1 0 0,6 10 1,-9-19-93,0 0 1,0 0-1,0-1 1,0 1-1,1 0 1,-1 0-1,1-1 1,-1 1-1,1-1 1,-1 1-1,1-1 1,0 0-1,0 0 1,0 1-1,2 0 1,-2-2-22,-1 1 1,1-1 0,-1 0 0,0 0-1,1 0 1,-1 0 0,1 0-1,-1 0 1,0 0 0,1-1-1,-1 1 1,0 0 0,1-1 0,-1 1-1,0-1 1,1 1 0,-1-1-1,1-1 1,3-1-69,-1-1 1,0 0-1,0 0 0,0 0 0,0 0 0,-1-1 0,0 0 1,1 0-1,3-9 0,-1 0-300,-1 0-1,6-25 1,3-12-681,-5 82 1338,-6-20-119,20 67 983,-21-72-1062,1 0 0,-1 0 0,1 0 0,0 0 0,1-1 1,-1 0-1,1 1 0,0-1 0,9 8 0,-12-12-88,0-1-1,0 1 0,0 0 1,-1-1-1,1 1 1,0-1-1,0 1 1,0-1-1,0 0 1,0 1-1,0-1 1,0 0-1,0 0 0,0 1 1,0-1-1,0 0 1,0 0-1,0 0 1,0 0-1,0 0 1,0-1-1,0 1 1,0 0-1,2-1 0,-1 0-34,-1 0 0,1 0 0,-1 0 0,1-1 0,-1 1 0,1-1 0,-1 1 0,0-1-1,0 1 1,0-1 0,0 1 0,1-3 0,2-3-191,-1 0 1,0-1-1,-1 1 0,0-1 0,2-10 1,-3-2-343,0 0 0,-1 1 0,-1-1 1,0 0-1,-2 1 0,-9-37 0,-46-109-1476,42 123 2526,44 80 3206,107 130-1327,25 34-2290,-189-227-336,-118-106 1115,148 129-744,1 1 0,-1 1 0,1-1 0,0 0 0,-1 0 1,1 0-1,0 1 0,-1-1 0,1 1 0,0-1 0,0 1 0,2 0 0,22-7-716,-18 3 438,0 1-1,0-1 0,0-1 1,-1 0-1,0 0 0,1 0 1,6-8-1,9-11-259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5.874"/>
    </inkml:context>
    <inkml:brush xml:id="br0">
      <inkml:brushProperty name="width" value="0.05" units="cm"/>
      <inkml:brushProperty name="height" value="0.05" units="cm"/>
    </inkml:brush>
  </inkml:definitions>
  <inkml:trace contextRef="#ctx0" brushRef="#br0">174 0 14531,'-11'26'3716,"9"-22"-3389,0 1-1,0-1 0,0 1 1,0-1-1,1 1 1,-1 0-1,1 0 1,0 0-1,1-1 1,-1 8-1,2-11-351,-1 0 0,0-1 1,1 1-1,-1 0 0,1-1 0,-1 1 1,1-1-1,-1 1 0,1-1 0,0 1 1,-1-1-1,1 0 0,-1 1 0,1-1 1,0 1-1,-1-1 0,1 0 0,0 0 1,0 0-1,0 1 0,22 5-375,-13-4 196,2 2 152,-1 0 1,-1 1 0,1 1 0,-1-1-1,1 2 1,13 10 0,-22-15 88,1 0 0,-1 0 0,0 0 0,0 0 0,0 0 0,0 0 1,0 1-1,0-1 0,-1 1 0,1-1 0,-1 1 0,1 0 0,-1-1 0,0 1 0,0 0 0,0 0 1,-1 0-1,1 0 0,-1 0 0,0 0 0,1 0 0,-1 0 0,-1 0 0,1 0 0,0 0 0,-1 0 0,1 0 1,-1 0-1,0-1 0,0 1 0,-2 3 0,1-3-27,0 1 1,-1-1-1,1 0 1,-1 0-1,0 0 1,0-1-1,0 1 1,0-1-1,-1 1 1,1-1-1,-1 0 1,1 0-1,-1-1 1,0 1-1,0-1 0,0 0 1,0 0-1,0 0 1,-7 1-1,-2-1-87,1 0-1,0-1 0,0-1 0,0 0 0,-19-3 1,-34-15-103,-9-10-105</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6.259"/>
    </inkml:context>
    <inkml:brush xml:id="br0">
      <inkml:brushProperty name="width" value="0.05" units="cm"/>
      <inkml:brushProperty name="height" value="0.05" units="cm"/>
    </inkml:brush>
  </inkml:definitions>
  <inkml:trace contextRef="#ctx0" brushRef="#br0">1 29 15507,'13'-5'1465,"8"3"-1041,4-3-168,9 0 448,5-1 1504,12 2-1856,1 2 89,4 2-49</inkml:trace>
  <inkml:trace contextRef="#ctx0" brushRef="#br0" timeOffset="1">849 158 18516,'9'3'1736,"0"-3"-1208,-4-5-272,5-3 665,3-4-793,6-1 72,-1 0-144,4 1-224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6.898"/>
    </inkml:context>
    <inkml:brush xml:id="br0">
      <inkml:brushProperty name="width" value="0.05" units="cm"/>
      <inkml:brushProperty name="height" value="0.05" units="cm"/>
    </inkml:brush>
  </inkml:definitions>
  <inkml:trace contextRef="#ctx0" brushRef="#br0">1 63 16940,'2'-9'1576,"3"16"-996,5 20-92,-9-24-316,149 383 740,-144-372-856,1 1 0,1-1 0,16 24 0,-23-37-44,0 0 0,0 1 0,0-1 0,0 0-1,0 0 1,0 0 0,0 0 0,1 0 0,-1 0-1,0 0 1,1 0 0,-1 0 0,0 0 0,1-1-1,-1 1 1,1-1 0,-1 1 0,1-1 0,-1 0-1,1 1 1,0-1 0,-1 0 0,3 0 0,-2-1 6,0 0 0,0 0 0,0 0 0,0 0 0,0 0 1,0 0-1,0-1 0,-1 1 0,1-1 0,-1 0 0,1 1 0,-1-1 1,0 0-1,1 0 0,-1 0 0,0 1 0,0-1 0,1-3 1,16-39 197,-3 0 1,-1-1 0,11-62 0,-20 85-164,9-52-233,8-103 1,-22 172 270,0-16 465,0 20-550,0 1-1,0 0 0,0 0 0,0-1 0,0 1 0,0 0 1,0 0-1,-1 0 0,1-1 0,0 1 0,0 0 0,0 0 1,0 0-1,0-1 0,0 1 0,-1 0 0,1 0 1,0 0-1,0 0 0,0-1 0,-1 1 0,1 0 0,0 0 1,0 0-1,0 0 0,-1 0 0,1 0 0,0 0 1,0 0-1,-1 0 0,1 0 0,0 0 0,0 0 0,0 0 1,-1 0-1,1 0 0,0 0 0,0 0 0,-1 0 1,1 0-1,0 0 0,0 0 0,0 0 0,-1 0 0,1 0 1,0 0-1,0 0 0,-1 1 0,1-1 0,0 0 0,0 0 1,0 0-1,0 0 0,-1 0 0,1 1 0,0-1 1,0 0-1,0 0 0,0 0 0,0 1 0,0-1 0,-1 0 1,-11 12-17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4.996"/>
    </inkml:context>
    <inkml:brush xml:id="br0">
      <inkml:brushProperty name="width" value="0.05" units="cm"/>
      <inkml:brushProperty name="height" value="0.05" units="cm"/>
    </inkml:brush>
  </inkml:definitions>
  <inkml:trace contextRef="#ctx0" brushRef="#br0">1 0 12011,'19'8'366,"0"1"1,0 0-1,-1 1 1,0 1 0,19 16-1,-4-4-164,6 3-78,-2 1 0,-1 2-1,-1 1 1,-1 2-1,-2 2 1,-2 0-1,-1 2 1,47 77 0,-52-69 124,32 82 0,-48-103-238,-1-1-1,-1 2 1,-1-1-1,-1 0 1,2 45-1,-6-65-33,-2 24-106,2-26 121,0 0 1,-1 1-1,1-1 1,0 0-1,-1 0 1,1 0-1,-1 0 1,1 0-1,-1 0 1,0 0-1,1 0 1,-1 0-1,0 0 0,0 0 1,0 0-1,1 0 1,-1 0-1,0-1 1,0 1-1,-2 0 1,-7 1-118</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07.894"/>
    </inkml:context>
    <inkml:brush xml:id="br0">
      <inkml:brushProperty name="width" value="0.05" units="cm"/>
      <inkml:brushProperty name="height" value="0.05" units="cm"/>
    </inkml:brush>
  </inkml:definitions>
  <inkml:trace contextRef="#ctx0" brushRef="#br0">0 398 13675,'6'8'295,"-1"-1"0,1 1-1,0-1 1,1-1 0,-1 1 0,1-1 0,1 0-1,-1-1 1,17 9 0,-20-12-218,1 0 0,-1 0-1,1-1 1,0 0 0,-1 0 0,1 0 0,0-1-1,0 0 1,0 1 0,0-2 0,-1 1 0,1-1-1,0 1 1,0-1 0,-1 0 0,1-1 0,0 1-1,-1-1 1,1 0 0,7-5 0,-3 1-62,-1 0 0,0 0 0,0-1 0,-1 0 0,1 0 0,-1-1 0,-1 0 0,0 0 1,0-1-1,6-11 0,-9 14-49,1-1 1,-1 0-1,0-1 1,0 1-1,-1 0 0,0-1 1,0 1-1,-1-1 1,0 0-1,-1 0 1,1 1-1,-1-1 1,-1 0-1,-1-8 1,2 14 38,0 1 0,0 0 0,0 0-1,0 0 1,-1 0 0,1-1 0,0 1 0,-1 0 0,1 0 0,-1 0 0,1 0 0,-1 0 0,0 0 0,1 0 0,-1 0 0,0 0 0,0 0 0,1 1 0,-1-1 0,0 0 0,0 0 0,0 1 0,0-1 0,0 0 0,0 1 0,0-1 0,0 1 0,-1 0 0,1-1 0,0 1 0,-2 0 0,2 0 26,0 0-1,-1 1 0,1 0 0,0-1 0,-1 1 1,1 0-1,0 0 0,0 0 0,0-1 0,0 1 1,-1 1-1,1-1 0,1 0 0,-1 0 0,0 0 1,0 0-1,0 1 0,1-1 0,-1 0 0,0 1 1,1-1-1,-1 0 0,1 1 0,-1 2 0,0 2 53,0 1 0,1 0 0,-1-1-1,1 1 1,1 0 0,-1-1 0,1 1 0,1-1-1,-1 1 1,1-1 0,0 1 0,0-1 0,1 0-1,5 9 1,-6-11-61,0-1 0,0 1 1,1-1-1,-1 0 0,1 0 0,0 0 0,0 0 0,0 0 0,0-1 0,1 0 0,3 3 1,-5-4-24,1 0 1,-1 0-1,1 0 1,-1 0 0,1-1-1,0 1 1,-1-1 0,1 0-1,0 0 1,-1 0 0,1 0-1,0 0 1,-1 0-1,1-1 1,-1 1 0,1-1-1,-1 0 1,4-1 0,-1-1-14,-1 1-1,0-1 1,-1 0 0,1-1 0,0 1 0,-1 0 0,0-1-1,0 0 1,0 0 0,0 0 0,0 0 0,-1 0 0,0-1-1,0 1 1,0-1 0,-1 1 0,1-1 0,-1 0 0,0 1-1,1-8 1,-2 12 15,0 0 0,0 0 0,0 0 1,0 1-1,0-1 0,0 0 0,0 0 0,0 0 0,0 0 0,0 0 0,0 1 0,0-1 0,0 0 0,0 0 0,0 0 0,0 0 0,0 0 1,0 1-1,1-1 0,-1 0 0,0 0 0,0 0 0,0 0 0,0 0 0,0 0 0,0 0 0,1 1 0,-1-1 0,0 0 0,0 0 0,0 0 0,0 0 1,1 0-1,-1 0 0,0 0 0,0 0 0,0 0 0,0 0 0,1 0 0,-1 0 0,0 0 0,0 0 0,0 0 0,0 0 0,1 0 0,-1 0 0,0 0 1,0 0-1,0-1 0,0 1 0,0 0 0,1 0 0,-1 0 0,0 0 0,0 0 0,0 0 0,0 0 0,0-1 0,0 1 0,0 0 0,1 0 1,-1 0-1,0 0 0,0 0 0,0 0 0,0-1 0,0 1 0,0 0 0,0 0 0,7 11 63,1 6 32,-7-13-63,0 0 0,1 0 0,0 0 1,0 0-1,0 0 0,0 0 0,1 0 1,-1-1-1,1 1 0,0-1 0,5 5 1,-7-8-29,-1 0 0,1 0 0,-1 0 0,1 1 0,0-1 0,-1 0 0,1 0 0,0 0 0,-1 0 1,1 0-1,0-1 0,-1 1 0,1 0 0,-1 0 0,1 0 0,0 0 0,-1-1 0,1 1 0,-1 0 0,1-1 0,-1 1 0,1 0 1,-1-1-1,1 1 0,-1-1 0,1 1 0,-1 0 0,1-1 0,-1 1 0,0-1 0,1 0 0,-1 1 0,0-1 0,1 1 0,-1-1 1,0 0-1,10-25-44,-9 25 35,0-2-9,24-66-264,-22 61 229,0 2 0,1-1 0,0 0 0,0 1 0,0-1 1,1 1-1,8-7 0,-11 11 42,-1 1 0,1-1 0,0 1 0,0 0 0,0-1 0,0 1 0,0 0 0,0 0 0,1 1 0,-1-1 0,0 0 0,0 1 0,1-1 0,-1 1 0,0 0 0,1 0 0,-1 0 0,0 0 1,1 0-1,-1 0 0,0 1 0,1-1 0,2 2 0,4 2 2,0 0 1,0 0-1,-1 1 0,13 9 1,-14-9 2,0 0-1,1-1 1,-1 1 0,12 3 0,-17-8-10,-1 1 0,1-1 1,0 1-1,0-1 0,0 0 0,0 0 0,0 0 1,-1 0-1,1-1 0,0 1 0,0 0 1,0-1-1,0 1 0,-1-1 0,1 0 0,0 1 1,0-1-1,-1 0 0,1 0 0,-1 0 1,1 0-1,-1 0 0,3-3 0,2-2-92,-1 0 0,-1 0-1,1-1 1,4-8 0,-5 8 31,-3 6 69,0 0 0,0 1 0,0-1 0,0 0 0,0 1 0,0-1 0,1 1 0,-1-1 0,0 1-1,0-1 1,0 1 0,1 0 0,-1 0 0,0-1 0,0 1 0,1 0 0,-1 0 0,0 0 0,0 0 0,1 1 0,-1-1 0,2 1 0,13-1-8,-5-3-111,-1 0 0,0-1 0,0 0 0,0-1 0,-1 0 0,0-1 0,0 1 0,0-2 0,8-7 1,-1 0-657,-1-1 1,0-1-1,19-26 1,-32 39 714,0 0 0,0 0 0,0 0 0,-1 0 0,1-1 0,-1 1 0,0 0 0,0-1 0,0 1 0,0-7 0,-1 9 98,0 1 0,0-1 0,0 0 0,0 1 0,0-1 0,0 1 0,0-1 0,-1 0 0,1 1 0,0-1 0,0 1 0,-1-1 0,1 0 0,0 1 0,-1-1 0,1 1 0,0-1 0,-1 1 0,1-1 0,-1 1 0,1 0 0,-1-1 0,1 1 0,-1-1 0,-1 1 72,1-1 0,-1 1 0,0 0-1,1 0 1,-1-1 0,1 1 0,-1 0 0,1 1-1,-1-1 1,1 0 0,-1 0 0,1 1 0,-1-1-1,-2 2 1,1-2-10,1 1-1,-1 0 0,1 0 1,0 0-1,-1 0 0,1 0 1,0 0-1,-1 1 1,1-1-1,0 1 0,0 0 1,0 0-1,1-1 1,-1 1-1,0 0 0,1 1 1,-1-1-1,1 0 1,-1 0-1,1 1 0,0-1 1,0 0-1,0 1 0,1-1 1,-1 1-1,0-1 1,1 1-1,0 0 0,-1-1 1,1 1-1,0 0 1,1-1-1,-1 1 0,0-1 1,1 1-1,-1-1 0,1 1 1,2 4-1,-1-1-40,0-1-1,1 1 1,0-1-1,0 0 1,0 0-1,1 0 1,-1-1-1,1 1 1,1-1-1,-1 0 1,0 0-1,1 0 1,0 0-1,0-1 1,0 0-1,8 4 1,-3-4-5,1-1 1,0 0 0,-1 0 0,1-1 0,0-1 0,0 1 0,0-2 0,0 0 0,-1 0 0,1-1 0,0 0 0,-1 0-1,21-9 1,1-1 34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02.450"/>
    </inkml:context>
    <inkml:brush xml:id="br0">
      <inkml:brushProperty name="width" value="0.05" units="cm"/>
      <inkml:brushProperty name="height" value="0.05" units="cm"/>
    </inkml:brush>
  </inkml:definitions>
  <inkml:trace contextRef="#ctx0" brushRef="#br0">2862 1053 11666,'0'-9'126,"-1"0"-1,0-1 1,0 1-1,-1 0 0,0 0 1,0 0-1,-1 0 0,0 1 1,-1-1-1,1 1 0,-2 0 1,-5-9-1,3 8-11,0 0 0,-1 1 0,0 0 0,0 0 0,-1 0-1,0 1 1,0 1 0,-1 0 0,-15-8 0,-125-47 1138,41 18-754,-275-155 176,3 1-689,253 144-29,-4 5 0,-1 6 0,-222-40 0,325 77 37,-413-65 9,-3 33-55,419 37-108,21-2-271,11-1 333,6 1 9,1 0 0,20 0 1,4 3-109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5:02.918"/>
    </inkml:context>
    <inkml:brush xml:id="br0">
      <inkml:brushProperty name="width" value="0.05" units="cm"/>
      <inkml:brushProperty name="height" value="0.05" units="cm"/>
    </inkml:brush>
  </inkml:definitions>
  <inkml:trace contextRef="#ctx0" brushRef="#br0">546 0 12843,'2'3'64,"-1"-1"1,0 1 0,0-1-1,0 1 1,0 0-1,0-1 1,-1 1 0,1 0-1,-1-1 1,0 1 0,0 0-1,0 0 1,0 0-1,0-1 1,-1 1 0,1 0-1,-1-1 1,0 1-1,0 0 1,0-1 0,0 1-1,0-1 1,0 1-1,-1-1 1,1 0 0,-1 1-1,-2 2 1,-5 7-20,-1-1 0,0 0 0,-20 16 1,0-3-4,-1 0 1,-46 24-1,-72 30 129,54-30 65,88-44-208,-6 2 34,1 1 0,0 0 0,-18 15 0,29-21-48,-1 0-1,0 1 0,1-1 0,-1 1 0,1-1 1,-1 1-1,1-1 0,0 1 0,-1 0 1,1 0-1,0 0 0,0-1 0,0 1 0,1 0 1,-1 0-1,0 0 0,1 1 0,-1-1 0,1 0 1,0 0-1,0 0 0,-1 0 0,2 0 0,-1 0 1,0 1-1,0-1 0,1 0 0,-1 0 0,1 0 1,-1 0-1,2 3 0,2 1 18,0-1-1,1 1 0,-1-1 1,1 0-1,0 0 1,0 0-1,8 4 1,46 30 63,-26-19-96,26 17-20,2-3-1,96 38 0,-51-29-4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26.399"/>
    </inkml:context>
    <inkml:brush xml:id="br0">
      <inkml:brushProperty name="width" value="0.05" units="cm"/>
      <inkml:brushProperty name="height" value="0.05" units="cm"/>
    </inkml:brush>
  </inkml:definitions>
  <inkml:trace contextRef="#ctx0" brushRef="#br0">2662 819 6945,'-126'-3'6192,"125"3"-6158,0 0-1,1 0 1,-1 0-1,0 0 1,1 0-1,-1 0 1,0 0-1,1-1 1,-1 1-1,1 0 1,-1 0-1,0-1 1,1 1-1,-1 0 1,1-1-1,-1 1 1,1-1-1,-1 1 1,1 0-1,-1-1 1,1 1-1,0-1 1,-1 0-1,1 1 1,0-1-1,-1 1 1,1-2-1,-1-18 201,1 19-228,1-1 1,-1 1-1,0 0 1,0-1 0,0 1-1,0 0 1,0-1-1,0 1 1,0 0 0,0-1-1,0 1 1,-1 0-1,1-1 1,0 1 0,-1 0-1,1-1 1,-1 1-1,0 0 1,1 0 0,-1 0-1,0 0 1,-1-2-1,-8-2 16,0 0 0,0 1 0,-1 1 0,1-1 0,-1 2 0,-11-3 0,-10-2-13,-189-58 895,153 44-777,-78-13 0,58 15-166,-67-8 22,104 20 17,1-1 0,-88-29 0,91 19 27,1-2 1,1-2-1,0-2 0,2-2 1,1-2-1,-55-48 1,66 49-10,-1 2 0,-58-35 0,72 50-35,-1 0 0,0 2 0,0 0 0,0 1 0,-1 2 0,0-1 0,-23-1 0,-130-13-51,-188-27 228,110 2 947,280 42-2274,23 5-514,-45 0 1282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26.865"/>
    </inkml:context>
    <inkml:brush xml:id="br0">
      <inkml:brushProperty name="width" value="0.05" units="cm"/>
      <inkml:brushProperty name="height" value="0.05" units="cm"/>
    </inkml:brush>
  </inkml:definitions>
  <inkml:trace contextRef="#ctx0" brushRef="#br0">229 1 7418,'15'11'845,"-13"-10"-594,0 1 1,0-1-1,0 0 1,-1 1-1,1-1 1,0 0-1,-1 1 0,1 0 1,1 2-1,-3-3-191,0-1-1,0 1 0,0 0 1,0 0-1,0-1 1,0 1-1,0 0 0,0 0 1,0 0-1,0-1 0,-1 1 1,1 0-1,0 0 0,0-1 1,-1 1-1,1 0 0,0-1 1,-1 1-1,1 0 0,-1-1 1,1 1-1,-1-1 1,1 1-1,-1-1 0,0 1 1,1-1-1,-1 1 0,0-1 1,1 0-1,-1 1 0,0-1 1,-1 1-1,-19 10 177,-1 0 0,0-1 0,0-2 0,-38 10 0,-26 10-170,85-28-65,0 0 1,0 1 0,0-1 0,0 0 0,0 1 0,0-1-1,0 1 1,0-1 0,0 1 0,1 0 0,-1-1-1,0 1 1,0 0 0,0 0 0,1-1 0,-1 1 0,0 2-1,1-3 2,0 0-1,0 1 1,0-1-1,0 1 0,0-1 1,0 0-1,1 1 1,-1-1-1,0 1 0,0-1 1,1 0-1,-1 1 0,0-1 1,1 0-1,-1 0 1,0 1-1,1-1 0,-1 0 1,0 1-1,1-1 1,-1 0-1,0 0 0,1 0 1,-1 0-1,1 1 1,-1-1-1,1 0 0,5 2-34,1-1 0,-1 0 0,0 0 0,8 1-1,77-5-756,-54 2 613</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36.531"/>
    </inkml:context>
    <inkml:brush xml:id="br0">
      <inkml:brushProperty name="width" value="0.05" units="cm"/>
      <inkml:brushProperty name="height" value="0.05" units="cm"/>
    </inkml:brush>
  </inkml:definitions>
  <inkml:trace contextRef="#ctx0" brushRef="#br0">11 2 12619,'-2'3'387,"-5"5"2090,7-8-2449,0 0 0,0 0 0,-1 0-1,1 0 1,0 0 0,0 0 0,0 0 0,0 0-1,0 0 1,0 1 0,0-1 0,0 0 0,0 0 0,0 0-1,0 0 1,0 0 0,0 0 0,0 0 0,-1 0-1,1 0 1,0 0 0,0 1 0,0-1 0,0 0 0,0 0-1,0 0 1,0 0 0,0 0 0,0 0 0,0 0-1,0 0 1,0 1 0,0-1 0,0 0 0,0 0-1,1 0 1,-1 0 0,0 0 0,0 0 0,0 0 0,0 0-1,0 0 1,0 1 0,0-1 0,0 0 0,0 0-1,2 0 1439,3-17-843,-4 18-845,1 8 170,4 18-29,-6-26 74,1 0 3,0-1-2,-1 0 15,0-1-1,0 0-3,2 6-11,0 0 6,1-1 0,-2 1 0,1 0 0,0 0 0,-1 0 0,1 8 0,-1-12-6,0-1 6,-1 0 34,0 0-18,0 1-19,0-1-6,0 0-59,0 1 64,0 0 13,0-2-1,0-2 76,1 5 265,2 2-219,-3-4-16,-2-14-1031,8-18 596,-3 10 74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8:38.958"/>
    </inkml:context>
    <inkml:brush xml:id="br0">
      <inkml:brushProperty name="width" value="0.05" units="cm"/>
      <inkml:brushProperty name="height" value="0.05" units="cm"/>
    </inkml:brush>
  </inkml:definitions>
  <inkml:trace contextRef="#ctx0" brushRef="#br0">65 511 7210,'0'-1'53,"0"1"1,-1 0 0,1 0-1,0 0 1,0 0 0,0 0-1,0 0 1,0-1 0,-1 1 0,1 0-1,0 0 1,0 0 0,0 0-1,0 0 1,-1 0 0,1 0-1,0 0 1,0 0 0,0 0 0,0 0-1,-1 0 1,1 0 0,0 0-1,0 0 1,0 0 0,-1 0-1,1 0 1,0 0 0,0 0-1,0 0 1,0 0 0,-1 0 0,1 0-1,0 0 1,0 0 0,0 1-1,0-1 1,-1 0 0,1 0-1,0 0 1,0 0 0,0 0 0,0 0-1,0 1 1,0-1 0,-1 0-1,-4 15 914,0 25-826,4-31 139,-44 493 1310,46 2-1302,5-438-286,2 0 1,30 118-1,-27-148 17,1-1 1,2 0-1,1 0 0,2-2 1,1 0-1,33 45 0,-30-51-2,1 0 0,1-2 1,50 44-1,-61-60-23,0 0 1,1-1 0,0 0 0,1-1 0,0 0 0,0-1 0,0-1 0,0 0-1,1-1 1,0-1 0,21 3 0,155-2-34,-25-2 58,103 18-22,212 9-87,-56-34-81,-335 2 134,10 5 40,-1 4 1,132 25-1,-165-22 19,104 3 0,-133-13 17,1-1 0,0-2-1,-1-1 1,46-13 0,137-58 246,38-9-89,-228 78-324,-1 1 0,1 2-1,0 1 1,0 2-1,0 0 1,0 2 0,31 5-1,-21 1-458,-16-2 226,0-2 1,0 0-1,31-1 1,-48-2 422,1-1 0,0 0 0,0-1 0,0 0 0,0 0 0,-1 0 0,1-1 0,-1 0 0,0-1 0,0 1 0,0-2 0,0 1 0,11-10 0,148-150 2859,-124 116-3065,-3-1 1,-2-3-1,46-85 1,118-269 149,-152 291 317,55-195 0,-92 263-288,-2-1-1,-2-1 0,3-66 1,-11 85-94,-1 1 0,-1-1 0,-1 1-1,-2 0 1,-1 0 0,-19-53 0,6 35-84,-3 2 1,-1 0-1,-2 2 0,-48-62 1,49 71 115,14 18-47,-2 0-1,-17-19 1,25 31 9,0 0 0,-1 0 0,1 1 0,-1-1 0,1 1 0,-1 0 0,0 1 0,0-1 0,0 1 0,-1 0 0,1 0 0,-10-1 0,-5 1-104,-1 1 1,1 1 0,0 2 0,-29 4-1,-31 2 142,-40-11 588,-177-26-1,14 0 36,-683 19-292,541 14-208,208-1-17,-296 43-1,383-27-57,-467 71 193,435-61-50,-101 14 144,229-39-231,-60 4 368,91-8-373,3 0-69,0 0 0,-1 0 1,1 0-1,0 0 0,-1 0 1,1 0-1,0 0 0,-1 0 1,1 0-1,0 0 0,-1 0 1,1 0-1,0 0 0,-1 0 1,1 0-1,0 0 0,0 0 1,-1-1-1,1 1 0,0 0 1,-1 0-1,1 0 0,0-1 1,0 1-1,0 0 0,-1 0 1,1 0-1,0-1 0,0 1 1,0 0-1,-1-1 0,1 1 1,0 0-1,0 0 0,0-1 1,0 1-1,0-1 0,-2-16 61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8.338"/>
    </inkml:context>
    <inkml:brush xml:id="br0">
      <inkml:brushProperty name="width" value="0.05" units="cm"/>
      <inkml:brushProperty name="height" value="0.05" units="cm"/>
    </inkml:brush>
  </inkml:definitions>
  <inkml:trace contextRef="#ctx0" brushRef="#br0">3 1 13475,'-3'14'1224,"5"3"-712,3-1-176,8 1 529,2 5-225,3 2-104,4 2-48,1-3-232,4 0-192,2-5-440,1-2-32,3-6 296,0-3-88,1-7-104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8.724"/>
    </inkml:context>
    <inkml:brush xml:id="br0">
      <inkml:brushProperty name="width" value="0.05" units="cm"/>
      <inkml:brushProperty name="height" value="0.05" units="cm"/>
    </inkml:brush>
  </inkml:definitions>
  <inkml:trace contextRef="#ctx0" brushRef="#br0">312 0 15259,'-25'35'1145,"-5"2"-913,-4 3-96,-2 10 264,3 0-80,1 3-72,5-1-112,3-5-256,5 1-152,6-5 272,0-2-56,0-15-32,1-9-48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09.079"/>
    </inkml:context>
    <inkml:brush xml:id="br0">
      <inkml:brushProperty name="width" value="0.05" units="cm"/>
      <inkml:brushProperty name="height" value="0.05" units="cm"/>
    </inkml:brush>
  </inkml:definitions>
  <inkml:trace contextRef="#ctx0" brushRef="#br0">39 1 12531,'23'0'1664,"-4"3"-1016,-4-3-248,8 0 1281,2 0-1033,2 0-128,2 1-184,2 2-160,-2 0-368,-1 1-216,-5 0 320,-1 2-48,-9 3-80</inkml:trace>
  <inkml:trace contextRef="#ctx0" brushRef="#br0" timeOffset="1">0 203 14147,'20'1'1328,"9"2"-792,3-3-200,8 1 409,1-1-145,7 2-112,-4 1-216,0-3 1320,-3 3-1376,-10 0-16,-2 1 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25.677"/>
    </inkml:context>
    <inkml:brush xml:id="br0">
      <inkml:brushProperty name="width" value="0.05" units="cm"/>
      <inkml:brushProperty name="height" value="0.05" units="cm"/>
    </inkml:brush>
  </inkml:definitions>
  <inkml:trace contextRef="#ctx0" brushRef="#br0">14 0 10138,'0'1'77,"-1"-1"0,0 0-1,1 1 1,-1-1 0,1 1 0,-1-1-1,1 1 1,-1-1 0,1 1-1,0-1 1,-1 1 0,1-1 0,0 1-1,-1 0 1,1-1 0,0 1 0,0 0-1,-1-1 1,1 1 0,0 0-1,0-1 1,0 1 0,0 0 0,0 1-1,-3 25 897,2-15-959,0-5 17,1 0 0,-1 0 0,2 0 1,-1-1-1,1 1 0,0 0 0,3 11 1,18 48 329,-11-36-237,-8-23-104,106 272 795,-94-247-708,2-1 0,1 0 0,1-1 1,2-1-1,1 0 0,33 32 0,-42-49-86,0-1 0,2-1-1,-1 0 1,1-1 0,0 0-1,22 8 1,-25-12-9,1 0 0,0-1 0,0-1 0,0 0 0,0-1 0,1 0 1,-1-1-1,24-1 0,-8-5-196,-28 5 174,0 0 0,0-1 0,0 1 0,0 0 0,0-1 0,1 1 0,-1-1 0,0 0 0,0 1 0,-1-1 0,1 0 0,0 0 0,0 1 0,0-1 0,0 0 0,-1 0 0,1 0 0,0 0 0,-1 0 0,2-2 0,-2 2-59,-1 3-42</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1.452"/>
    </inkml:context>
    <inkml:brush xml:id="br0">
      <inkml:brushProperty name="width" value="0.05" units="cm"/>
      <inkml:brushProperty name="height" value="0.05" units="cm"/>
    </inkml:brush>
  </inkml:definitions>
  <inkml:trace contextRef="#ctx0" brushRef="#br0">0 64 12291,'1'0'44,"-1"1"1,0-1-1,1 1 0,-1-1 1,1 0-1,-1 1 1,1-1-1,-1 0 1,1 1-1,-1-1 0,1 0 1,-1 0-1,1 1 1,0-1-1,-1 0 1,1 0-1,-1 0 1,1 0-1,0 0 0,-1 0 1,1 0-1,-1 0 1,1 0-1,0 0 1,-1 0-1,1 0 1,0-1-1,5 1 109,188-6 1525,-97 0-1238,231-8 544,811-26-524,-1123 39-514,-8 1-54,0-1 0,-1 1 0,1 1 0,-1-1 1,1 1-1,-1 1 0,10 2 0,-17-4 98,0 0 1,0 0-1,1 0 0,-1 0 1,0 0-1,0 0 0,1 0 1,-1 0-1,0 0 0,0 1 1,1-1-1,-1 0 0,0 0 1,0 0-1,0 0 1,1 0-1,-1 1 0,0-1 1,0 0-1,0 0 0,1 0 1,-1 1-1,0-1 0,0 0 1,0 0-1,0 1 0,0-1 1,0 0-1,0 0 0,0 1 1,0-1-1,1 0 1,-1 0-1,0 1 0,0-1 1,0 0-1,0 0 0,0 1 1,-1-1-1,1 0 0,0 0 1,0 1-1,-5 2-241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2.063"/>
    </inkml:context>
    <inkml:brush xml:id="br0">
      <inkml:brushProperty name="width" value="0.05" units="cm"/>
      <inkml:brushProperty name="height" value="0.05" units="cm"/>
    </inkml:brush>
  </inkml:definitions>
  <inkml:trace contextRef="#ctx0" brushRef="#br0">10 322 13267,'-9'14'1050,"9"-13"-1025,0-1 1,0 0-1,0 0 1,0 0-1,0 0 1,0 0-1,0 0 1,0 0-1,0 1 1,0-1-1,0 0 1,0 0-1,0 0 1,0 0-1,0 0 1,0 0-1,0 1 1,0-1-1,0 0 1,0 0-1,0 0 1,0 0-1,0 0 1,0 0-1,0 0 1,0 1-1,0-1 1,0 0 0,0 0-1,0 0 1,0 0-1,0 0 1,0 0-1,1 0 1,-1 0-1,0 1 1,0-1-1,0 0 1,0 0-1,0 0 1,0 0-1,0 0 1,0 0-1,1 0 1,-1 0-1,0 0 1,0 0-1,0 0 1,0 0-1,0 0 1,3-1 147,0 1 1,-1-1-1,1-1 0,-1 1 1,1 0-1,-1 0 1,1-1-1,-1 0 0,3-2 1,54-46 708,-1-4 1,-3-1-1,63-84 1,-116 137-875,19-21-348,-20 23 332,-1-1 0,0 1 0,0 0 0,0 0 0,0 0 0,0 0 0,1 0 0,-1 0 0,0-1 0,0 1 0,0 0 0,1 0 0,-1 0 0,0 0 0,0 0 0,0 0-1,0 0 1,1 0 0,-1 0 0,0 0 0,0 0 0,0 0 0,1 0 0,-1 0 0,0 0 0,0 0 0,0 0 0,1 0 0,-1 0 0,0 0 0,0 0 0,0 0 0,1 1 0,-1-1 0,0 0 0,0 0-1,0 0 1,1 16-256,-10 24-44,-14 40-1,14-53 219,1 1 0,1 1 0,1-1 0,-2 36 0,8-62 76,0 0-1,0 0 0,0 0 1,0 0-1,1 1 0,-1-1 1,0 0-1,1 0 0,0 0 1,-1 0-1,1 0 0,0-1 1,1 4-1,-1-4 10,0-1 0,0 1 0,0-1 1,-1 1-1,1-1 0,0 1 0,0-1 0,0 1 0,0-1 0,0 0 1,0 1-1,0-1 0,0 0 0,0 0 0,0 0 0,0 0 0,0 0 1,0 0-1,0 0 0,0 0 0,-1 0 0,1 0 0,0-1 0,0 1 0,0 0 1,0-1-1,0 1 0,0 0 0,0-1 0,1 0 0,29-18-140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2.497"/>
    </inkml:context>
    <inkml:brush xml:id="br0">
      <inkml:brushProperty name="width" value="0.05" units="cm"/>
      <inkml:brushProperty name="height" value="0.05" units="cm"/>
    </inkml:brush>
  </inkml:definitions>
  <inkml:trace contextRef="#ctx0" brushRef="#br0">263 1 13203,'-20'9'359,"1"2"0,1 0 0,-1 1 1,2 1-1,0 1 0,0 0 0,-20 24 1,25-25-266,2 0 1,0 1 0,0 0 0,1 0 0,1 1 0,0 0-1,1 1 1,1-1 0,1 1 0,-5 18 0,9-28-85,0 1-1,0 0 1,1-1 0,0 1 0,0 0 0,0-1 0,1 1 0,0 0-1,0-1 1,1 1 0,0-1 0,0 0 0,0 1 0,1-1 0,0 0 0,0 0-1,1-1 1,0 1 0,7 8 0,-5-8 8,0 0 1,0-1-1,1 0 0,-1 0 1,1 0-1,0-1 0,1 0 1,-1 0-1,1-1 0,0 0 1,0-1-1,0 1 0,0-2 1,0 1-1,12 0 0,-14-2 70,0 0-1,-1 0 1,1 0-1,-1-1 0,1 0 1,-1 0-1,1 0 1,-1-1-1,6-2 1,-9 3-47,-1 0 1,1 1 0,-1-1 0,1 0 0,-1 0-1,0 0 1,1 0 0,-1 0 0,0 0-1,0 0 1,0 0 0,0 0 0,0-1 0,0 1-1,0 0 1,0-1 0,0 1 0,-1-1 0,1 1-1,-1-1 1,1 1 0,-1-1 0,1 0 0,-1 1-1,0-1 1,0 1 0,0-1 0,0 0 0,0 1-1,0-1 1,0 0 0,0 1 0,-1-1 0,1 1-1,-1-1 1,0-1 0,-1-1-51,0 1-1,-1-1 1,1 1 0,-1 0-1,0 0 1,0 0 0,0 0-1,0 0 1,-1 1 0,1-1-1,0 1 1,-1 0 0,0 0-1,0 0 1,1 0 0,-9-1-1,10 2-75,-1 0 0,1 0 0,0 0 1,-1 1-1,1-1 0,-1 1 0,1 0 0,-1-1 0,1 1 0,-1 0 0,1 1 0,-1-1 0,1 0 1,-1 1-1,1-1 0,0 1 0,-1 0 0,1 0 0,0 0 0,-1 0 0,1 0 0,0 0 0,0 1 0,0-1 1,0 1-1,0-1 0,0 1 0,1 0 0,-3 2 0,0 13-500,9 2-72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2.934"/>
    </inkml:context>
    <inkml:brush xml:id="br0">
      <inkml:brushProperty name="width" value="0.05" units="cm"/>
      <inkml:brushProperty name="height" value="0.05" units="cm"/>
    </inkml:brush>
  </inkml:definitions>
  <inkml:trace contextRef="#ctx0" brushRef="#br0">112 1 15955,'-4'25'1265,"-3"8"-953,1 3-144,3 6 368,3 1-152,3 0-128,4-2-144,5-6-296,2-5-200,-1-6-296,1-4-96,-3-7 528,-4-4-177</inkml:trace>
  <inkml:trace contextRef="#ctx0" brushRef="#br0" timeOffset="0.2">11 184 12411,'-9'-9'1416,"8"5"-968,11 4-208,8 4 1032,11-1-744,7 4-159,7-1-513,1-3-73,9-1 185,0-10-48,-2-9-40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3.353"/>
    </inkml:context>
    <inkml:brush xml:id="br0">
      <inkml:brushProperty name="width" value="0.05" units="cm"/>
      <inkml:brushProperty name="height" value="0.05" units="cm"/>
    </inkml:brush>
  </inkml:definitions>
  <inkml:trace contextRef="#ctx0" brushRef="#br0">377 1 13123,'-27'34'1552,"-3"5"-1016,-8 2-208,1 4 841,-2-2-649,5 0-112,4-10-296,6-5-216,3-9-408,4-5-257,4-10 545,2-4-152,-2-8-120</inkml:trace>
  <inkml:trace contextRef="#ctx0" brushRef="#br0" timeOffset="1">0 15 13283,'17'13'1464,"3"5"-1000,8 8-184,3 1 761,5 6-601,1 5-296,9 3 48,1 1-24,-4-5-168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4.943"/>
    </inkml:context>
    <inkml:brush xml:id="br0">
      <inkml:brushProperty name="width" value="0.05" units="cm"/>
      <inkml:brushProperty name="height" value="0.05" units="cm"/>
    </inkml:brush>
  </inkml:definitions>
  <inkml:trace contextRef="#ctx0" brushRef="#br0">4 0 11931,'0'1'61,"-1"0"0,1-1 0,0 1 0,-1-1 1,1 1-1,0 0 0,0-1 0,-1 1 0,1 0 0,0-1 1,0 1-1,0 0 0,0 0 0,0-1 0,0 1 1,0 0-1,0-1 0,0 1 0,0 0 0,0-1 1,1 2-1,3 22 37,-4-21 47,8 39 188,1 1-1,2-1 0,2-1 1,33 73-1,-38-99-306,0 0 0,1-1 1,1 1-1,0-2 0,0 0 0,1 0 1,1-1-1,0 0 0,1-1 0,1 0 1,-1-1-1,1-1 0,1 0 0,0-1 1,22 9-1,-9-9 2,-1 0 0,2-2 0,-1-2 0,0 0 0,1-2 0,0-1 1,36-3-1,202-35 45,-240 33-70,45-9 1,184-29 27,-193 35-29,-1 3 1,71 4-1,-111 2-8,0 1 0,0 1 1,0 1-1,29 10 0,79 39-56,-95-38 35,-7-4 25,0-2-1,1-2 0,0 0 0,0-2 0,1-1 1,33 1-1,183-8 762,-113-2 36,860 51 1977,-918-42-3405,0-3 1,1-3-1,84-12 1,-128 7 184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17.105"/>
    </inkml:context>
    <inkml:brush xml:id="br0">
      <inkml:brushProperty name="width" value="0.05" units="cm"/>
      <inkml:brushProperty name="height" value="0.05" units="cm"/>
    </inkml:brush>
  </inkml:definitions>
  <inkml:trace contextRef="#ctx0" brushRef="#br0">13 0 9986,'-2'4'217,"0"0"-1,0 0 1,1 0-1,0 0 1,-1 0-1,1 0 1,0 1-1,1-1 1,-1 0-1,1 1 1,0 6-1,0-9-176,0-1-1,1 1 0,-1-1 0,0 1 1,0 0-1,1-1 0,-1 1 1,1-1-1,0 1 0,-1-1 0,1 1 1,0-1-1,0 0 0,0 1 0,0-1 1,0 0-1,0 0 0,0 0 1,0 1-1,1-1 0,-1 0 0,0-1 1,1 1-1,-1 0 0,0 0 0,1 0 1,-1-1-1,1 1 0,-1-1 0,1 0 1,0 1-1,2-1 0,17 1 430,-1-1 0,30-5 0,-29 3-203,0 0 0,25 2 0,-21 3-210,1 2-1,0 1 1,-1 1 0,0 1 0,-1 2 0,0 0 0,0 1 0,40 27 0,-47-25-199,-15-10 16,1-1 0,-1 1 1,1-1-1,0 0 0,0 0 1,0 0-1,0 0 0,0 0 1,0-1-1,1 0 0,5 2 1,2-5-188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17.493"/>
    </inkml:context>
    <inkml:brush xml:id="br0">
      <inkml:brushProperty name="width" value="0.05" units="cm"/>
      <inkml:brushProperty name="height" value="0.05" units="cm"/>
    </inkml:brush>
  </inkml:definitions>
  <inkml:trace contextRef="#ctx0" brushRef="#br0">376 0 9354,'-37'164'3681,"19"-73"-2818,14-76-805,0 0 0,-2-1 1,0 1-1,0-1 1,-1-1-1,-16 23 1,-63 71 633,9-12-45,63-75-547,1 0 0,0 1 0,2 0-1,1 1 1,0 0 0,-6 28 0,11-44-25,1-13-47,-1-10 24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6.651"/>
    </inkml:context>
    <inkml:brush xml:id="br0">
      <inkml:brushProperty name="width" value="0.05" units="cm"/>
      <inkml:brushProperty name="height" value="0.05" units="cm"/>
    </inkml:brush>
  </inkml:definitions>
  <inkml:trace contextRef="#ctx0" brushRef="#br0">1 0 14915,'1'7'188,"0"0"0,1 0 0,-2 0 0,1 0 0,-1 0 1,-1 11-1,0-11-175,1 0 0,0 0 0,0 0 0,1 0 1,1 8-1,-1-12-2,0-1 0,0 1 0,0 0 0,1-1 0,-1 1 0,0-1 1,1 1-1,0-1 0,0 0 0,0 1 0,0-1 0,0 0 0,0 0 0,0-1 0,0 1 0,5 2 1,-2-1 48,0-1 1,0 0-1,0 0 1,0-1 0,0 1-1,1-1 1,-1-1-1,0 1 1,1 0 0,-1-1-1,0 0 1,1-1-1,-1 1 1,0-1 0,1 0-1,-1 0 1,0-1 0,0 1-1,0-1 1,0 0-1,0-1 1,0 1 0,7-6-1,1-1 267,-1 0-1,0-1 0,0 0 1,-1-1-1,0 0 1,17-25-1,-28 36-318,0-1 0,0 1-1,0 0 1,0 0 0,1 0 0,-1 0-1,0 0 1,0 0 0,0-1 0,0 1 0,0 0-1,0 0 1,0 0 0,0 0 0,0 0 0,0 0-1,0 0 1,0 0 0,0-1 0,0 1-1,1 0 1,-1 0 0,0 0 0,0 0 0,0 0-1,0 0 1,0 0 0,0 0 0,0 0 0,1 0-1,-1 0 1,0 0 0,0 0 0,0 0-1,0 0 1,0 0 0,0 0 0,1 0 0,-1 0-1,0 0 1,0 0 0,0 0 0,0 0 0,0 0-1,0 0 1,1 0 0,-1 0 0,0 0-1,0 0 1,0 0 0,0 0 0,0 0 0,0 0-1,0 1 1,0-1 0,0 0 0,1 0 0,-1 0-1,0 0 1,0 0 0,2 14 207,-4 32-235,0-19-65,2-21 71,0 0 0,1 0 0,0 0-1,0 0 1,0 0 0,3 7 0,-4-12 36,1 0 0,-1 1 0,0-1 1,1 0-1,0 0 0,-1 0 0,1 0 0,0 0 1,-1 0-1,1 0 0,0-1 0,0 1 1,0 0-1,0 0 0,0 0 0,0-1 1,0 1-1,0-1 0,0 1 0,0-1 1,0 1-1,0-1 0,0 1 0,1-1 0,-1 0 1,0 0-1,0 0 0,0 1 0,1-1 1,-1 0-1,0-1 0,0 1 0,0 0 1,1 0-1,-1 0 0,0-1 0,0 1 0,0-1 1,2 0-1,15-11 73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7.160"/>
    </inkml:context>
    <inkml:brush xml:id="br0">
      <inkml:brushProperty name="width" value="0.05" units="cm"/>
      <inkml:brushProperty name="height" value="0.05" units="cm"/>
    </inkml:brush>
  </inkml:definitions>
  <inkml:trace contextRef="#ctx0" brushRef="#br0">167 19 13795,'-3'10'327,"0"0"1,-1 0-1,0-1 0,0 1 1,-1-1-1,-1 0 0,-6 9 1,-47 55 1078,-8-2-2272,144-195-5638,-12 1 8263,-62 124 358,-2 8-1161,1 8-241,-3 4-329,1 0 0,0 0 0,8 39 0,-7-54-565,0 0-1,1-1 1,0 1-1,0 0 1,1-1-1,-1 1 1,1-1 0,0 0-1,1 1 1,-1-2-1,1 1 1,0 0-1,1-1 1,-1 0-1,1 0 1,-1 0 0,11 6-1,-2-3-408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38.502"/>
    </inkml:context>
    <inkml:brush xml:id="br0">
      <inkml:brushProperty name="width" value="0.05" units="cm"/>
      <inkml:brushProperty name="height" value="0.05" units="cm"/>
    </inkml:brush>
  </inkml:definitions>
  <inkml:trace contextRef="#ctx0" brushRef="#br0">18 79 9402,'-1'1'142,"0"0"-1,-1 0 1,1 0-1,0 0 1,-1 1-1,1-1 1,0 1-1,0-1 1,0 1-1,0-1 1,0 1 0,1-1-1,-1 1 1,0 0-1,1-1 1,-1 1-1,1 0 1,0 0-1,-1 0 1,1-1-1,0 5 1,2-5 132,3-6-79,2-7 83,-2-1 156,-1 0 0,-1-1-1,0 1 1,0-1 0,0-18 0,-3 32-426,0 0 1,0 0-1,0 0 0,0 0 1,0 1-1,0-1 0,0 0 1,0 0-1,0 0 1,0 0-1,0 0 0,-1 1 1,1-1-1,0 0 0,0 0 1,0 0-1,0 0 0,0 0 1,0 0-1,-1 0 0,1 0 1,0 1-1,0-1 0,0 0 1,0 0-1,0 0 0,-1 0 1,1 0-1,0 0 0,0 0 1,0 0-1,0 0 0,-1 0 1,1 0-1,0 0 0,0 0 1,0 0-1,0 0 0,-1 0 1,1 0-1,0-1 1,0 1-1,0 0 0,0 0 1,0 0-1,-1 0 0,1 0 1,0 0-1,0 0 0,0 0 1,0 0-1,0-1 0,0 1 1,0 0-1,0 0 0,-1 0 1,1 0-1,0 0 0,0-1 1,0 1-1,0 0 0,0 0 1,0 0-1,0 0 0,0-1 1,0 1-1,-8 10 107,5-5-158,0 1 1,0-1-1,1 1 1,0 0 0,0 0-1,1-1 1,-1 1-1,0 11 1,2-17 404,0-9-863,0 3 389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7.566"/>
    </inkml:context>
    <inkml:brush xml:id="br0">
      <inkml:brushProperty name="width" value="0.05" units="cm"/>
      <inkml:brushProperty name="height" value="0.05" units="cm"/>
    </inkml:brush>
  </inkml:definitions>
  <inkml:trace contextRef="#ctx0" brushRef="#br0">0 171 12907,'19'-4'1128,"11"1"-784,0 0-152,9-3 472,2 2-136,1 0-352,-2 2 48,-6-1-152</inkml:trace>
  <inkml:trace contextRef="#ctx0" brushRef="#br0" timeOffset="1">551 0 11803,'10'0'3736,"2"3"-3096,4 0-287,0 3-177,6-3 736,0 3-520,3-1-520,-4 0-248,1-5-929,-4 1 1105,-5-1-216,-1 0-128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17.926"/>
    </inkml:context>
    <inkml:brush xml:id="br0">
      <inkml:brushProperty name="width" value="0.05" units="cm"/>
      <inkml:brushProperty name="height" value="0.05" units="cm"/>
    </inkml:brush>
  </inkml:definitions>
  <inkml:trace contextRef="#ctx0" brushRef="#br0">1 35 13899,'28'-5'1120,"7"1"-816,2 0-184,2-2 873,-1-3-641,-2 7-56,-4-3 16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2.703"/>
    </inkml:context>
    <inkml:brush xml:id="br0">
      <inkml:brushProperty name="width" value="0.05" units="cm"/>
      <inkml:brushProperty name="height" value="0.05" units="cm"/>
    </inkml:brush>
  </inkml:definitions>
  <inkml:trace contextRef="#ctx0" brushRef="#br0">6 9 11698,'-4'-7'1385,"2"6"-745,4 2-272,2 6 1216,8 3-775,1 8-257,2 0-80,5 5-176,0 2-88,3 2-72,0 0-64,-1 0-240,-6-4-120,-4-1-216,-3-4-56,-5-2 352,-2-3-113,-2-3-119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3.105"/>
    </inkml:context>
    <inkml:brush xml:id="br0">
      <inkml:brushProperty name="width" value="0.05" units="cm"/>
      <inkml:brushProperty name="height" value="0.05" units="cm"/>
    </inkml:brush>
  </inkml:definitions>
  <inkml:trace contextRef="#ctx0" brushRef="#br0">20 231 10010,'-11'-2'1392,"2"2"1729,16 0-2273,9 0-224,4-3-63,10-7-89,3-6-80,3-1-24,0-3-104,-2-8-368,-1 0 1304,-3-8-1056,-4 0 16,-9 2-40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3.854"/>
    </inkml:context>
    <inkml:brush xml:id="br0">
      <inkml:brushProperty name="width" value="0.05" units="cm"/>
      <inkml:brushProperty name="height" value="0.05" units="cm"/>
    </inkml:brush>
  </inkml:definitions>
  <inkml:trace contextRef="#ctx0" brushRef="#br0">1 1 11378,'1'0'283,"-1"0"-1,1 1 1,0-1-1,0 0 0,0 1 1,0-1-1,-1 1 0,1-1 1,0 1-1,0-1 0,-1 1 1,1 0-1,0-1 1,-1 1-1,1 0 0,-1-1 1,1 1-1,-1 0 0,1 1 1,11 23 247,-5-11-128,0-2-251,1-1 0,0 0-1,1-1 1,0 0 0,19 17-1,-21-22-251,0 0 0,1 0 0,-1-1 0,1 0 0,0-1 0,0 1 0,0-1 0,1-1 0,-1 0 0,11 2-1,-5-2-123,1 2-48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4.255"/>
    </inkml:context>
    <inkml:brush xml:id="br0">
      <inkml:brushProperty name="width" value="0.05" units="cm"/>
      <inkml:brushProperty name="height" value="0.05" units="cm"/>
    </inkml:brush>
  </inkml:definitions>
  <inkml:trace contextRef="#ctx0" brushRef="#br0">83 0 14883,'-5'16'1072,"3"4"-872,0 0-96,-1 9 265,-4-1-129,1 5-72,1-1-64,-3-2-192,1-1-96,-1-2-216,-1-1 55,-1-8 225,3 0-80,4-8-112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4.631"/>
    </inkml:context>
    <inkml:brush xml:id="br0">
      <inkml:brushProperty name="width" value="0.05" units="cm"/>
      <inkml:brushProperty name="height" value="0.05" units="cm"/>
    </inkml:brush>
  </inkml:definitions>
  <inkml:trace contextRef="#ctx0" brushRef="#br0">0 5 14451,'2'-5'1432,"0"5"-944,0 2-223,1 3 655,0 5-184,-1 5-256,1 1-248,2 1-480,-1 1-192,0-2-720,0-3 984,2-7-176,1-3-137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5.018"/>
    </inkml:context>
    <inkml:brush xml:id="br0">
      <inkml:brushProperty name="width" value="0.05" units="cm"/>
      <inkml:brushProperty name="height" value="0.05" units="cm"/>
    </inkml:brush>
  </inkml:definitions>
  <inkml:trace contextRef="#ctx0" brushRef="#br0">0 40 12875,'1'1'1672,"11"-1"-1040,2-4-280,3-2 1201,4 0-977,-1-1-152,1 3-424,1-1-272,-8 3 216,0-1-104,-4 0-64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5.360"/>
    </inkml:context>
    <inkml:brush xml:id="br0">
      <inkml:brushProperty name="width" value="0.05" units="cm"/>
      <inkml:brushProperty name="height" value="0.05" units="cm"/>
    </inkml:brush>
  </inkml:definitions>
  <inkml:trace contextRef="#ctx0" brushRef="#br0">0 27 15355,'3'0'202,"1"-1"-1,-1 1 1,0-1-1,0 0 1,0 0-1,0-1 1,0 1-1,0-1 1,3-1 0,-2 1-90,-1 0 1,1 0 0,0 0 0,0 1 0,6-3 0,-7 4-85,0-1-1,-1 1 1,1 0 0,-1 0 0,1 0 0,0 0-1,-1 0 1,1 0 0,-1 1 0,1 0-1,0-1 1,-1 1 0,1 0 0,-1 0 0,0 0-1,1 0 1,-1 1 0,4 2 0,-5-3-32,1 1 0,-1 0 0,1 0 0,-1 0 0,0 0 0,0 0 0,0 0 0,0 1 0,0-1 0,0 0 0,-1 0 0,1 1 0,-1-1 0,0 0 0,1 1 0,-1-1 0,0 0 0,-1 1 0,1-1 0,0 1 0,-1 3 0,-2 4-23,0 0 0,-1 0-1,0 0 1,0 0 0,-1-1 0,0 1-1,-1-1 1,0-1 0,0 1 0,-1-1 0,0 0-1,-1 0 1,1-1 0,-2 0 0,1 0-1,-17 9 1,23-13 29,7 0 1,9-2-5,-6 0-145,-1-1 0,1-1 0,0 1 0,-1-2 0,1 1 1,-1-1-1,0 0 0,1 0 0,-1-1 0,0 0 0,0 0 0,0 0 0,-1-1 1,7-5-1,13-14-243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5.813"/>
    </inkml:context>
    <inkml:brush xml:id="br0">
      <inkml:brushProperty name="width" value="0.05" units="cm"/>
      <inkml:brushProperty name="height" value="0.05" units="cm"/>
    </inkml:brush>
  </inkml:definitions>
  <inkml:trace contextRef="#ctx0" brushRef="#br0">72 0 14395,'0'0'1448,"2"6"-1064,-1 5-143,2 2 687,0 4-472,0 2-232,1 5-416,2 2-168,-2-3-480,0-4-673,1-5 1145,-1-2-248,-1-8-264</inkml:trace>
  <inkml:trace contextRef="#ctx0" brushRef="#br0" timeOffset="1">2 241 12579,'-1'3'1576,"12"-3"-760,2-4-328,7-4 1553,3 0-1145,4-2-400,1 0-200,-1 1-536,0-1 312,-10 1-112,-1 2-104,-9 3-64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20.383"/>
    </inkml:context>
    <inkml:brush xml:id="br0">
      <inkml:brushProperty name="width" value="0.05" units="cm"/>
      <inkml:brushProperty name="height" value="0.05" units="cm"/>
      <inkml:brushProperty name="color" value="#E71224"/>
    </inkml:brush>
  </inkml:definitions>
  <inkml:trace contextRef="#ctx0" brushRef="#br0">9062 92 24575,'-4621'0'0,"4263"-12"0,169 3 0,-2 2 0,-546-12 0,408-2 0,71 2 0,-655 14 0,503 40 0,-63 6 0,349-33 0,-89-3 0,22-1 0,189-4 0,0 1 0,0-1 0,-1 0 0,1 1 0,0-1 0,0 1 0,0 0 0,0 0 0,0 0 0,0 0 0,0 0 0,0 0 0,0 0 0,0 1 0,0-1 0,1 1 0,-1-1 0,1 1 0,-1 0 0,1-1 0,-1 1 0,1 0 0,0 0 0,0 0 0,0 0 0,0 0 0,1 0 0,-1 1 0,-1 2 0,0 7 0,1-1 0,0 1 0,0 0 0,2 18 0,0-10 0,-1 0 0,2-1 0,0 1 0,1 0 0,1 0 0,0-1 0,2 0 0,14 33 0,-17-44 0,1-1 0,0 0 0,0 0 0,0 0 0,1 0 0,1-1 0,-1 0 0,1 0 0,0 0 0,0-1 0,0 0 0,1 0 0,0-1 0,0 1 0,0-2 0,0 1 0,1-1 0,0 0 0,-1 0 0,1-1 0,14 2 0,431 15 0,-357-19 0,1818 1 0,-948-2 0,-690 12 0,-56-1 0,256-6 0,111 3 0,421 22 0,96-20 0,-904-10 0,45 13 0,-18 0 0,97-12 0,305 9 0,-167 33 0,-317-27-1365,-88-12-5461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4.295"/>
    </inkml:context>
    <inkml:brush xml:id="br0">
      <inkml:brushProperty name="width" value="0.05" units="cm"/>
      <inkml:brushProperty name="height" value="0.05" units="cm"/>
    </inkml:brush>
  </inkml:definitions>
  <inkml:trace contextRef="#ctx0" brushRef="#br0">5 1 10410,'0'46'776,"-1"-6"-656,-2 2-184,3 4-336,1 6 400,1-3-184,1-1-40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8:36.201"/>
    </inkml:context>
    <inkml:brush xml:id="br0">
      <inkml:brushProperty name="width" value="0.05" units="cm"/>
      <inkml:brushProperty name="height" value="0.05" units="cm"/>
    </inkml:brush>
  </inkml:definitions>
  <inkml:trace contextRef="#ctx0" brushRef="#br0">0 36 12947,'3'0'309,"0"-1"1,0 0-1,0 0 1,0 0-1,0 0 0,0 0 1,-1 0-1,1-1 1,4-2-1,12-7 946,-12 9-1054,0-1 1,1 2-1,-1-1 0,1 1 1,0 0-1,0 0 1,-1 1-1,1 0 1,9 1-1,-15 0-188,0-1-1,1 0 1,-1 1 0,0-1-1,0 1 1,0 0-1,0-1 1,0 1 0,0 0-1,0 0 1,0 1 0,0-1-1,0 0 1,-1 1-1,1-1 1,0 1 0,-1-1-1,1 1 1,-1 0-1,0-1 1,1 1 0,-1 0-1,0 0 1,0 0 0,0 0-1,-1 0 1,1 0-1,0 0 1,-1 1 0,1-1-1,-1 0 1,0 0-1,0 0 1,0 1 0,0 2-1,-1 1-27,0 0-1,0 0 1,0 0-1,-1-1 1,0 1-1,0-1 1,0 1-1,-1-1 1,1 0-1,-1 0 0,-1 0 1,-6 9-1,-5 1-48,1 0 0,-24 16 0,-6 8-15,44-36 107,5-2-19,11-2-33,-14 0 11,124-15-597,-84 9 501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11.336"/>
    </inkml:context>
    <inkml:brush xml:id="br0">
      <inkml:brushProperty name="width" value="0.05" units="cm"/>
      <inkml:brushProperty name="height" value="0.05" units="cm"/>
    </inkml:brush>
  </inkml:definitions>
  <inkml:trace contextRef="#ctx0" brushRef="#br0">356 91 11186,'-8'-17'548,"4"9"-209,1-1 0,-2 1 1,1 0-1,-12-13 0,15 19-258,-1 0 1,0 1-1,1-1 1,-1 1-1,0-1 1,0 1-1,0 0 1,0 0-1,0 0 1,0 0-1,0 0 1,-1 0-1,1 0 1,0 1-1,0-1 1,-1 1-1,1 0 1,0 0-1,-1 0 1,1 0-1,0 0 1,-1 0-1,1 1 1,-3 0-1,-9 3 33,-1 1-1,2 0 0,-1 1 1,1 1-1,0 0 0,0 0 1,1 2-1,-15 12 0,13-9-109,0 0 0,2 1-1,-1 1 1,2 0 0,0 1-1,-13 21 1,20-28-8,0 0 1,1 0 0,-1 0-1,1 1 1,1-1 0,0 1-1,0-1 1,1 1-1,0 0 1,0 0 0,1 0-1,1 11 1,0-13-1,0-1 0,0 1 0,1-1-1,0 0 1,1 0 0,-1 0 0,1 0 0,0 0 0,1-1 0,-1 1 0,1-1 0,0 0 0,0 0 0,1 0 0,0-1 0,0 1 0,6 4-1,-3-4-1,-1 0-1,1 0 0,0-1 0,0 0 0,1-1 1,-1 0-1,1 0 0,-1-1 0,1 0 0,0 0 1,0-1-1,14 0 0,-11-1 21,0-1 1,0-1 0,0 0-1,0 0 1,0-1-1,0-1 1,-1 0-1,17-9 1,-9 3 56,-1-1-1,0-1 1,-1 0-1,0-2 1,-1 1-1,-1-2 1,0 0 0,-1-1-1,-1-1 1,15-23-1,-23 32-22,-1 1 0,0-1 0,-1 1 0,0-1 1,0-1-1,-1 1 0,1 0 0,-2 0 0,1-1 0,-1-8 0,-1 12-35,0 1 0,0-1 0,-1 0 0,0 1 0,0-1 0,0 1 1,0-1-1,-1 1 0,1 0 0,-1 0 0,0 0 0,-1 0 0,1 0 1,-1 0-1,1 0 0,-1 1 0,0-1 0,-1 1 0,1 0 0,-5-3 1,-3-1-207,0 0 0,-1 1 0,0 1 1,0 0-1,0 1 0,-1 0 1,1 1-1,-1 0 0,-23-1 0,34 3 135,0 1-1,-1 0 0,1-1 0,0 1 1,0 0-1,-1 1 0,1-1 0,0 0 1,0 1-1,0-1 0,-1 1 0,1-1 1,0 1-1,0 0 0,-3 2 0,1 5-505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12.065"/>
    </inkml:context>
    <inkml:brush xml:id="br0">
      <inkml:brushProperty name="width" value="0.05" units="cm"/>
      <inkml:brushProperty name="height" value="0.05" units="cm"/>
    </inkml:brush>
  </inkml:definitions>
  <inkml:trace contextRef="#ctx0" brushRef="#br0">260 3 11354,'-2'-1'115,"-1"1"-1,1-1 0,-1 1 1,1 0-1,-1 0 0,0 0 1,1 0-1,-1 0 0,1 0 1,-1 1-1,1-1 0,-1 1 1,1 0-1,-1 0 0,1 0 1,0 0-1,0 0 0,-1 0 1,1 1-1,0-1 0,0 1 1,-3 2-1,-6 6 32,1 0 0,-17 21 0,19-20-105,-10 11-27,2 1 0,0 0 0,2 1-1,0 1 1,2 0 0,1 1 0,0 0 0,3 1 0,-8 30 0,13-38-13,0 0 1,1 0-1,1 0 1,1 0 0,1 1-1,2 19 1,0-25 0,0 0 0,0-1 1,1 0-1,1 0 0,0 0 0,1 0 0,0-1 1,1 0-1,9 12 0,-11-17 3,1 0 0,0-1 0,1 1-1,-1-1 1,1-1 0,0 1 0,0-1-1,1 0 1,0-1 0,13 6 0,-15-7 17,0-1 0,-1-1-1,1 1 1,0-1 0,0 0 0,0 0 0,0-1 0,0 0-1,0 0 1,0 0 0,0-1 0,0 0 0,0 0 0,0 0 0,-1-1-1,10-3 1,0-3 62,0-1-1,0 0 1,-1-1-1,-1-1 1,0 0 0,0 0-1,-1-2 1,-1 1-1,12-18 1,-8 9 29,0 0 0,-2-1 1,-1-1-1,-1 0 0,12-35 0,-20 48-77,0 0-1,0-1 1,-1 0-1,-1 1 1,0-1-1,0 0 1,-1 1-1,0-1 0,-1 0 1,-3-14-1,3 18-18,-1 1 0,-1-1 0,1 0 0,-1 1 0,0-1 0,-1 1 0,0 0 0,0 0-1,0 0 1,0 1 0,-1-1 0,0 1 0,0 0 0,-1 1 0,1-1 0,-10-4 0,4 2 169,0 2 0,0 0 0,-1 0 0,1 1 0,-1 1 0,0 0 0,-1 0 0,1 1 1,0 1-1,-14-1 0,-18 2 119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6.862"/>
    </inkml:context>
    <inkml:brush xml:id="br0">
      <inkml:brushProperty name="width" value="0.05" units="cm"/>
      <inkml:brushProperty name="height" value="0.05" units="cm"/>
    </inkml:brush>
  </inkml:definitions>
  <inkml:trace contextRef="#ctx0" brushRef="#br0">0 57 16139,'17'-9'227,"0"1"0,0 0-1,1 2 1,-1 0-1,1 1 1,1 0-1,-1 2 1,1 0-1,-1 1 1,1 1-1,0 0 1,0 2 0,-1 0-1,1 1 1,22 6-1,-35-6-221,0 0-1,0 0 0,0 0 1,0 1-1,-1 0 0,1 0 0,-1 0 1,1 1-1,6 6 0,-11-9-11,1 1-1,-1-1 0,0 1 0,0-1 0,1 1 1,-1 0-1,0-1 0,0 1 0,-1 0 0,1 0 0,0 0 1,0 0-1,-1 0 0,1 0 0,-1 0 0,0 0 0,0 0 1,0 0-1,0 0 0,0 0 0,0 0 0,0 0 1,0 0-1,-1 0 0,1-1 0,-1 1 0,0 0 0,1 0 1,-1 0-1,0 0 0,0 0 0,0-1 0,-2 3 1,-1 1-12,0 0 0,-1 0 1,1-1-1,-1 0 0,0 1 1,0-2-1,0 1 0,-1-1 1,1 0-1,-7 3 0,-5 1-63,1-1 0,-25 6-1,41-12 72,0 0 0,0 0-1,0 0 1,-1 0-1,1 0 1,0 0 0,0 0-1,0 0 1,0 0-1,-1 0 1,1 0 0,0 0-1,0 0 1,0 0-1,0 0 1,-1 0-1,1 1 1,0-1 0,0 0-1,0 0 1,0 0-1,0 0 1,0 0 0,0 1-1,-1-1 1,1 0-1,0 0 1,0 0 0,0 0-1,0 1 1,0-1-1,0 0 1,0 0-1,0 0 1,0 0 0,0 1-1,0-1 1,0 0-1,0 0 1,0 0 0,0 1-1,7 6-235,10 5 3,-16-12 221,19 11-290,38 23-236,-54-31 524,0 0 0,0 0 0,0 0 0,-1 1-1,1-1 1,-1 1 0,0 0 0,0 0-1,0 0 1,3 6 0,-6-8 30,1 0-1,0 0 1,-1 0 0,1 0-1,-1 0 1,0 0 0,0 0-1,0 0 1,1 0 0,-2 0-1,1-1 1,0 1 0,0 0-1,-1 0 1,1 0 0,-1 0-1,0 0 1,1 0 0,-2 1-1,0 1 36,-1 0 0,0 0 0,1-1 0,-1 1 0,0-1 0,-1 0 0,1 0 0,-5 3 0,-5 2 240,0 0 0,0-1-1,-28 11 1,17-9 230,0 0-1,-1-2 1,1-1-1,-2-1 1,-29 2-1,54-7-506,0 1 1,0-1-1,0 0 1,0 0-1,0 0 0,0 0 1,0 0-1,0 0 1,0-1-1,0 1 1,0 0-1,0 0 0,0-1 1,1 1-1,-1 0 1,0-1-1,0 1 0,0-1 1,-1 0-1,2 0-23,0 1-1,0-1 0,0 0 1,0 1-1,0-1 0,0 1 1,0-1-1,0 1 0,0-1 1,0 1-1,0-1 0,0 1 1,1-1-1,-1 1 0,0-1 1,0 1-1,1-1 1,-1 1-1,0 0 0,0-1 1,1 1-1,-1-1 0,0 1 1,2-1-1,3-4-248,1-1 0,0 2 1,10-8-1,73-46-586,-32 25 251</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7.235"/>
    </inkml:context>
    <inkml:brush xml:id="br0">
      <inkml:brushProperty name="width" value="0.05" units="cm"/>
      <inkml:brushProperty name="height" value="0.05" units="cm"/>
    </inkml:brush>
  </inkml:definitions>
  <inkml:trace contextRef="#ctx0" brushRef="#br0">178 0 16027,'-13'6'164,"1"1"0,0 0 0,1 0 0,0 1 0,0 1 0,1 0 0,0 0 0,0 1 0,1 0 0,0 1 0,1 0 0,0 0 0,1 1 0,-10 22 1,13-25-140,1 0 1,0 0 0,0 1 0,1-1 0,0 1 0,1-1 0,0 1 0,0 0-1,2 15 1,0-18-22,0 0 0,1 1 0,-1-1 0,2 0 0,-1 0-1,1 0 1,0-1 0,0 1 0,1-1 0,0 1 0,0-1-1,0-1 1,9 10 0,-11-13 4,1 1 1,0-1-1,0 0 0,0 0 1,0 0-1,0 0 0,0 0 0,1-1 1,-1 1-1,1-1 0,-1 0 1,1 0-1,-1 0 0,1-1 1,-1 1-1,1-1 0,0 0 0,-1 0 1,1 0-1,-1-1 0,1 1 1,0-1-1,-1 0 0,1 0 1,-1 0-1,1 0 0,-1 0 0,0-1 1,0 0-1,1 0 0,-1 0 1,0 0-1,3-3 0,-3 3 23,-1 0-1,0 0 0,1 0 0,-1-1 1,0 1-1,0-1 0,0 1 1,-1-1-1,1 0 0,-1 1 1,1-1-1,-1 0 0,0 0 0,0 0 1,0 0-1,0 0 0,-1-1 1,1 1-1,-1 0 0,0 0 1,0 0-1,0 0 0,0-1 0,-1 1 1,1 0-1,-1 0 0,0 0 1,0 0-1,0 0 0,0 0 1,0 0-1,-1 0 0,1 0 0,-1 1 1,0-1-1,0 1 0,-4-5 1,-1 0-217,0 1 1,-1 0 0,0 1-1,0 0 1,-1 0-1,1 0 1,-1 1 0,0 1-1,0-1 1,0 1 0,-1 1-1,-13-2 1,15 3-315</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7.642"/>
    </inkml:context>
    <inkml:brush xml:id="br0">
      <inkml:brushProperty name="width" value="0.05" units="cm"/>
      <inkml:brushProperty name="height" value="0.05" units="cm"/>
    </inkml:brush>
  </inkml:definitions>
  <inkml:trace contextRef="#ctx0" brushRef="#br0">2 0 16139,'-2'5'1473,"9"0"-865,10 0-224,19-1 632,7-3-240,9 2-256,1-1-223,0-2-658,-1 0 1906,-4-3-1465,-3 1 32,-17 1-8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29:59.744"/>
    </inkml:context>
    <inkml:brush xml:id="br0">
      <inkml:brushProperty name="width" value="0.05" units="cm"/>
      <inkml:brushProperty name="height" value="0.05" units="cm"/>
    </inkml:brush>
  </inkml:definitions>
  <inkml:trace contextRef="#ctx0" brushRef="#br0">1 3 14779,'0'-3'1528,"4"5"-783,3 3-265,5 5 704,0 2-216,7 2-200,1 3-63,3 1-281,3 0-208,3 1-552,1-3-297,0-6-279,-2-3 704,3-7-184,-1-6-160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00.116"/>
    </inkml:context>
    <inkml:brush xml:id="br0">
      <inkml:brushProperty name="width" value="0.05" units="cm"/>
      <inkml:brushProperty name="height" value="0.05" units="cm"/>
    </inkml:brush>
  </inkml:definitions>
  <inkml:trace contextRef="#ctx0" brushRef="#br0">184 1 15875,'-14'8'1449,"-4"12"-881,-3 7-232,-3 11 648,-4 5-256,1 7-208,6 4-96,3-2-656,10-2 1825,4-17-1473,5-11 88,8-24 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2.919"/>
    </inkml:context>
    <inkml:brush xml:id="br0">
      <inkml:brushProperty name="width" value="0.05" units="cm"/>
      <inkml:brushProperty name="height" value="0.05" units="cm"/>
    </inkml:brush>
  </inkml:definitions>
  <inkml:trace contextRef="#ctx0" brushRef="#br0">13 4 15067,'-13'0'1561,"13"6"-1017,11 2-408,8-9 1704,1-6-1376,3-2-256</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4.040"/>
    </inkml:context>
    <inkml:brush xml:id="br0">
      <inkml:brushProperty name="width" value="0.05" units="cm"/>
      <inkml:brushProperty name="height" value="0.05" units="cm"/>
    </inkml:brush>
  </inkml:definitions>
  <inkml:trace contextRef="#ctx0" brushRef="#br0">28 19 18124,'-22'-16'1328,"16"19"-1272,6 1-320,17-5 736,1-1-104,9-5-400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4.652"/>
    </inkml:context>
    <inkml:brush xml:id="br0">
      <inkml:brushProperty name="width" value="0.05" units="cm"/>
      <inkml:brushProperty name="height" value="0.05" units="cm"/>
    </inkml:brush>
  </inkml:definitions>
  <inkml:trace contextRef="#ctx0" brushRef="#br0">30 0 9906,'-8'78'904,"2"-1"-768,0-11-768,0-11 1352,3-12-800,3-13-88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29.701"/>
    </inkml:context>
    <inkml:brush xml:id="br0">
      <inkml:brushProperty name="width" value="0.05" units="cm"/>
      <inkml:brushProperty name="height" value="0.05" units="cm"/>
    </inkml:brush>
  </inkml:definitions>
  <inkml:trace contextRef="#ctx0" brushRef="#br0">82 7 12755,'0'0'54,"0"0"0,-1-1 0,1 1 0,0 0 0,0-1 0,0 1 0,0 0 0,0 0 0,0-1-1,0 1 1,0 0 0,-1 0 0,1-1 0,0 1 0,0 0 0,0 0 0,-1-1 0,1 1 0,0 0 0,0 0 0,-1 0 0,1 0 0,0-1 0,0 1 0,-1 0 0,1 0 0,0 0 0,0 0 0,-1 0 0,1 0 0,0 0 0,-1 0 0,1 0 0,0 0 0,0 0 0,-1 0 0,1 0 0,0 0 0,-1 0 0,1 0 0,0 0 0,-1 0 0,1 0 0,0 0 0,0 0 0,-1 1 0,-12 15 943,-5 26-652,7-5-347,3 0 1,0 0-1,3 1 0,1 0 0,1 0 0,3 0 0,4 47 1,-3-77 8,0 1 1,1-1-1,0 0 1,0 1-1,1-1 1,0 0-1,1-1 1,-1 1-1,10 13 1,-11-19 7,0 1 1,0-1 0,1 0 0,-1 1-1,0-1 1,1 0 0,0-1-1,0 1 1,-1 0 0,1-1 0,0 0-1,0 1 1,0-1 0,0 0-1,1-1 1,-1 1 0,0-1 0,0 1-1,0-1 1,1 0 0,-1 0 0,0 0-1,0 0 1,1-1 0,-1 0-1,0 1 1,0-1 0,0 0 0,4-2-1,6-2 51,0-2-1,-1 1 0,1-2 0,-1 1 1,-1-2-1,0 0 0,0 0 0,12-13 1,-2-1 89,-1-1 1,30-45-1,-40 54-125,-2 0-1,1 0 1,-2-1 0,0 0 0,8-29 0,-15 32-48,0 12 17,0 1 1,0 0-1,0 0 0,-1 0 0,1 0 0,0-1 0,0 1 0,0 0 0,0 0 0,0 0 0,-1 0 0,1 0 0,0 0 0,0 0 0,0-1 0,0 1 0,-1 0 1,1 0-1,0 0 0,0 0 0,0 0 0,0 0 0,-1 0 0,1 0 0,0 0 0,0 0 0,0 0 0,-1 0 0,1 0 0,0 0 0,0 0 0,0 0 0,-1 0 1,1 0-1,0 1 0,0-1 0,0 0 0,0 0 0,-1 0 0,1 0 0,0 0 0,0 0 0,0 0 0,0 1 0,0-1 0,-1 0 0,1 0 0,0 0 0,0 0 1,0 1-1,0-1 0,0 0 0,0 0 0,0 0 0,0 0 0,0 1 0,-5 5-17,1 0-1,1 0 1,-1 0 0,1 1-1,0 0 1,1-1 0,0 1-1,-3 11 1,1 2-34,1-1 1,-1 23-1,4-31 34,0 0 0,0 1 0,1-1 0,1 0 0,0 0 0,0 0 1,1 0-1,7 18 0,-7-24 23,0 0 0,-1 1 0,2-1 0,-1-1 0,1 1 0,-1 0 0,1-1-1,1 0 1,-1 0 0,0 0 0,1-1 0,0 1 0,0-1 0,0 0 0,0 0 0,0-1 0,1 0 0,8 3 0,-7-3 47,1 0-1,0-1 0,-1 0 1,1 0-1,0-1 0,0 1 1,0-2-1,0 1 0,-1-1 1,1-1-1,0 1 0,-1-1 1,1 0-1,-1-1 0,1 0 1,-1 0-1,0-1 0,0 0 1,-1 0-1,1 0 0,-1-1 1,7-6-1,-5 3 56,0-1-1,-1 0 1,0 0 0,0 0-1,-1-1 1,0 0 0,-1 0-1,0-1 1,0 0 0,-1 1-1,-1-1 1,0-1-1,0 1 1,1-17 0,-3 12-223,-1-1 1,0 1-1,-1 0 1,-1 0-1,0 0 1,-1 1-1,-9-27 1,12 41 95,0 0 1,-1 1-1,1-1 1,0 1 0,0-1-1,0 0 1,0 1-1,0-1 1,0 1 0,0-1-1,0 0 1,0 1 0,0-1-1,0 0 1,0 1-1,0-1 1,0 1 0,1-1-1,-1 0 1,0 1-1,1-1 1,-1 0 0,1 0-38,6-4-290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0.087"/>
    </inkml:context>
    <inkml:brush xml:id="br0">
      <inkml:brushProperty name="width" value="0.05" units="cm"/>
      <inkml:brushProperty name="height" value="0.05" units="cm"/>
    </inkml:brush>
  </inkml:definitions>
  <inkml:trace contextRef="#ctx0" brushRef="#br0">0 1 13155,'3'37'1136,"-3"-1"-840,3 1-128,1-5 272,5 1-160,2-12-312,3-2-224,7-8 176,-3-5-96,1-9-72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0.491"/>
    </inkml:context>
    <inkml:brush xml:id="br0">
      <inkml:brushProperty name="width" value="0.05" units="cm"/>
      <inkml:brushProperty name="height" value="0.05" units="cm"/>
    </inkml:brush>
  </inkml:definitions>
  <inkml:trace contextRef="#ctx0" brushRef="#br0">22 320 12219,'1'3'115,"0"0"-1,0 0 1,0 0 0,0 0 0,1-1 0,-1 1 0,1 0 0,-1-1 0,1 1 0,0-1 0,0 1 0,0-1 0,0 0 0,1 0 0,-1 0 0,1 0 0,-1 0-1,1-1 1,0 1 0,-1-1 0,1 0 0,0 1 0,0-1 0,0-1 0,0 1 0,0 0 0,0-1 0,0 1 0,0-1 0,0 0 0,0 0 0,5-1 0,-1 1 6,0-2 0,-1 1 1,1-1-1,0 0 0,-1 0 1,1-1-1,-1 1 0,1-2 1,-1 1-1,0-1 0,0 0 1,-1 0-1,8-7 0,-8 6-12,0 0 0,0-1 0,-1 0 0,0 1 0,0-1 0,3-7 0,-6 10-71,0 1 1,0-1 0,0 0 0,0 1 0,-1-1 0,1 0 0,-1 0-1,1 0 1,-1 0 0,0 1 0,0-1 0,0 0 0,-1 0 0,1 0 0,-1 0-1,1 1 1,-3-6 0,3 7-30,-1 0 0,1 0 1,0 1-1,-1-1 0,1 0 0,0 1 0,-1-1 0,1 0 1,-1 1-1,1-1 0,-1 1 0,0-1 0,1 1 1,-1-1-1,1 1 0,-1-1 0,0 1 0,0-1 0,1 1 1,-1 0-1,0 0 0,1-1 0,-1 1 0,0 0 0,0 0 1,0 0-1,1 0 0,-1 0 0,-1 0 0,0 0 1,0 1-1,0-1 0,0 1 0,0 0 1,0 0-1,0 0 0,0 0 0,0 0 1,0 0-1,-2 3 0,-4 3-1,0 1-1,1 0 0,-11 14 1,10-9 0,0 0-1,0 1 1,1 0 0,1 0 0,1 1 0,-7 22 0,11-30-17,0-1 1,0 0 0,0 1 0,1-1 0,0 0 0,0 1 0,1-1 0,1 9 0,-1-12-18,0 1 0,0-1 0,0 0 0,1 0 1,-1 0-1,1 0 0,0-1 0,0 1 0,0 0 0,0-1 0,0 1 1,0-1-1,1 1 0,-1-1 0,1 0 0,5 3 0,-6-4-78,-1 0 0,1 0 0,0 0 0,0-1 0,0 1 0,0 0 0,0-1 0,0 0 0,0 1 0,0-1 0,0 0 0,0 0 0,1 0 0,-1 0 0,0-1 0,0 1 0,0 0 0,0-1 0,0 1 0,0-1 0,0 0 0,-1 0 0,1 0 0,0 0 0,0 0 0,0 0 0,-1 0 0,1-1 0,-1 1 0,1-1 0,-1 1 0,0-1 0,1 1 0,-1-1 0,0 0 0,0 1 0,2-5 0,6-25-686</inkml:trace>
  <inkml:trace contextRef="#ctx0" brushRef="#br0" timeOffset="1">18 12 15403,'-13'-7'1577,"9"2"-1177,5 5-280,7 2 880,3 1 24,11 2-752,0 1-120,4 0-48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1.596"/>
    </inkml:context>
    <inkml:brush xml:id="br0">
      <inkml:brushProperty name="width" value="0.05" units="cm"/>
      <inkml:brushProperty name="height" value="0.05" units="cm"/>
    </inkml:brush>
  </inkml:definitions>
  <inkml:trace contextRef="#ctx0" brushRef="#br0">251 14 16027,'-1'-1'64,"1"0"0,-1 1 0,1-1 0,-1 0 0,1 0 0,-1 0 0,1 1 0,-1-1 0,0 0 0,0 1 0,1-1 0,-1 0 0,0 1 0,0-1 0,1 1 0,-1-1 0,0 1 0,0 0 0,0-1 0,0 1 0,0 0 0,0-1 0,0 1 0,0 0 0,0 0 0,0 0 0,0 0 0,0 0 0,0 0 0,-1 1 0,-36 3 603,37-4-556,-12 3-53,0 0-1,0 1 1,1 1-1,-1 0 1,1 0-1,1 1 0,-1 1 1,1 0-1,0 1 1,0 0-1,1 0 1,0 1-1,-12 14 1,21-22-82,0 1-1,0-1 1,0 0 0,0 1 0,0-1 0,0 1 0,1-1 0,-1 1 0,0-1 0,1 1 0,-1 0 0,1-1 0,-1 1 0,1-1 0,0 1 0,0 0 0,0 0 0,0-1 0,0 1 0,0 0 0,0-1 0,0 1 0,1 0 0,-1-1 0,1 1 0,-1 0 0,1-1 0,0 1 0,0-1 0,-1 1 0,1-1 0,0 0 0,0 1 0,1-1 0,-1 0 0,0 0 0,0 1 0,0-1 0,1 0 0,2 1 0,5 4-122,1-2 1,-1 1-1,1-1 1,0-1-1,13 4 1,-21-7 135,58 15-434,-40-12 366,-1 2 0,0 0 0,0 1 0,0 1 0,-1 0 0,20 12 0,-35-17 69,-1-1 1,0 0 0,0 1-1,0-1 1,0 1 0,0 0-1,-1 0 1,1 0 0,-1 0 0,1 0-1,-1 0 1,1 0 0,-1 0-1,0 1 1,0-1 0,0 0-1,0 1 1,0 2 0,-1-2 11,0-1-1,0 1 1,-1-1 0,1 1 0,0-1-1,-1 0 1,0 1 0,1-1 0,-1 0-1,0 0 1,0 1 0,-1-1 0,1 0-1,0 0 1,-3 3 0,-4 3 77,0 0 0,-1 0 1,1-1-1,-1-1 0,-1 1 0,-17 8 1,-40 16 605,59-28-609,1 0 0,-1-1 0,0 0 1,0-1-1,0 1 0,-13-1 1,20-1-90,1 0 0,-1 0 0,1 0 0,-1 0 0,1 0 0,-1 0 0,1 0 0,-1 0 0,1-1 0,-1 1 0,1 0 0,0 0 1,-1 0-1,1-1 0,-1 1 0,1 0 0,0-1 0,-1 1 0,1 0 0,-1-1 0,1 1 0,0-1 0,0 1 0,-1 0 0,1-1 0,0 1 1,0-1-1,-1 1 0,1-1 0,0 1 0,0-1 0,0 1 0,0-1 0,0 1 0,0-1 0,0 1 0,0-1 0,0 1 0,0-1 0,0 1 1,0-1-1,0 1 0,0-1 0,0 1 0,0-1 0,1 1 0,-1-1 0,0 1 0,0 0 0,1-1 0,-1 1 0,0-1 0,0 1 0,1-1 1,17-27-185,-16 26 190,31-39-267,17-11-115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1.970"/>
    </inkml:context>
    <inkml:brush xml:id="br0">
      <inkml:brushProperty name="width" value="0.05" units="cm"/>
      <inkml:brushProperty name="height" value="0.05" units="cm"/>
    </inkml:brush>
  </inkml:definitions>
  <inkml:trace contextRef="#ctx0" brushRef="#br0">26 1 12531,'0'26'1320,"-5"8"-808,-4 1-200,3 5 576,2 0-272,2-7-167,4-3-129,8-13-408,3-7-184,5-14-193,4-9-815,-1-16 1024,1-5-184,-2-2-96</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2.558"/>
    </inkml:context>
    <inkml:brush xml:id="br0">
      <inkml:brushProperty name="width" value="0.05" units="cm"/>
      <inkml:brushProperty name="height" value="0.05" units="cm"/>
    </inkml:brush>
  </inkml:definitions>
  <inkml:trace contextRef="#ctx0" brushRef="#br0">12 241 11450,'-2'5'244,"0"1"-1,0 0 0,0 0 1,1 0-1,0 0 0,0 0 1,0 0-1,1 0 0,0 0 1,1 7-1,-1-11-193,1 0-1,-1 0 0,1-1 1,0 1-1,-1 0 1,1 0-1,0 0 0,0 0 1,0 0-1,0-1 1,1 1-1,-1-1 1,0 1-1,1-1 0,-1 1 1,1-1-1,-1 0 1,1 1-1,0-1 1,0 0-1,-1 0 0,1 0 1,0-1-1,0 1 1,0 0-1,0-1 1,0 1-1,0-1 0,0 0 1,0 1-1,0-1 1,4-1-1,4 1 6,-1-1-1,1-1 1,-1 1-1,1-2 1,-1 1-1,0-1 1,0-1-1,0 0 1,0 0 0,-1 0-1,0-1 1,12-9-1,-10 6-48,0 0 0,-1 0 0,0 0 0,-1-1 0,1 0 0,-2-1 0,0 0-1,0 0 1,7-15 0,-20 40-106,1-1 0,0 1 0,-5 30 0,9-38 117,0 0 0,0 0 0,1 0 0,0 0 0,0 0 0,1 0 0,0 0 0,0 0 1,0-1-1,1 1 0,0 0 0,0 0 0,6 10 0,-7-16 0,0 1 1,1 0 0,-1-1 0,0 1-1,1 0 1,-1-1 0,1 0-1,0 1 1,-1-1 0,1 0-1,0 0 1,0 0 0,0 0-1,0 0 1,0 0 0,0-1-1,0 1 1,0-1 0,0 1-1,0-1 1,0 0 0,0 0-1,0 0 1,0 0 0,0 0-1,0 0 1,0 0 0,0-1-1,0 1 1,0-1 0,0 0-1,0 1 1,0-1 0,0 0-1,0 0 1,2-2 0,5-2 45,0-1 1,0 0-1,-1-1 0,0 0 1,0 0-1,7-9 0,-2-1 27,0 0-1,0-1 1,-2-1-1,0 0 1,9-24-1,-7 10-83,-1-1-1,10-49 1,-21 77-26,0-1 0,0 0 1,0 0-1,-1 0 0,-1-9 0,1 16 18,0-1 0,0 1 0,0 0 0,1 0 0,-1-1 0,0 1 0,0 0 0,0-1 0,0 1 0,0 0 0,0 0 0,-1-1 0,1 1 0,0 0 0,0 0 0,0-1 0,0 1 0,0 0 0,0-1 0,0 1 0,-1 0 0,1 0 0,0 0 0,0-1 0,0 1 0,0 0 0,-1 0 0,1 0 0,0-1 0,0 1 0,-1 0 0,1 0 0,0 0-1,0 0 1,-1 0 0,1-1 0,0 1 0,0 0 0,-1 0 0,1 0 0,0 0 0,-1 0 0,1 0 0,0 0 0,0 0 0,-1 0 0,1 0 0,0 0 0,-1 0 0,1 0 0,0 0 0,0 1 0,-1-1 0,1 0 0,0 0 0,0 0 0,-1 0 0,1 0 0,0 1 0,0-1 0,0 0 0,-1 0 0,1 0 0,0 1 0,-11 13-48,7-5 47,0 1-1,1 0 1,0-1 0,1 1 0,0 0-1,0 0 1,1 0 0,1 1 0,0-1-1,1 16 1,0-20-17,-1 0 1,1 0-1,1 0 1,-1 0-1,1 0 0,0 0 1,0-1-1,1 1 0,-1-1 1,1 1-1,0-1 1,1 0-1,-1 0 0,1-1 1,0 1-1,0-1 1,1 0-1,-1 0 0,7 4 1,-9-7-1,1 1 0,0-1 0,0 0 0,0 0 0,0 0 0,0 0 0,0 0 0,0-1 0,0 1 0,0-1 0,1 0 0,-1 0 0,0 0 0,0 0 0,5-2 0,-3 1 4,1-1-1,-1 0 1,0 0 0,0 0-1,0-1 1,0 0-1,0 0 1,4-4 0,3-3 19,0-1 0,-1 0 1,0-1-1,-1 0 1,10-17-1,-8 12 131,0-1 0,-2-1-1,0 0 1,-2 0 0,10-29 0,-18 47-118,1 0-1,-1 1 1,0-1 0,1 0 0,-1 1-1,0-1 1,0 0 0,0 1 0,0-1 0,1 0-1,-1 1 1,0-1 0,0 0 0,0 0 0,0 1-1,-1-1 1,1 0 0,0 1 0,0-1-1,0 0 1,0 1 0,-1-1 0,1 0 0,0 1-1,-1-1 1,1 0 0,-1 1 0,1-1 0,0 1-1,-2-2 1,1 3-3,0-1 1,1 0-1,-1 1 1,0-1-1,0 0 0,0 1 1,1-1-1,-1 1 1,0-1-1,1 1 0,-1 0 1,0-1-1,1 1 1,-1 0-1,1-1 0,-1 1 1,1 0-1,-1 0 1,1 0-1,0-1 0,-1 1 1,1 0-1,0 0 1,0 1-1,-5 12 12,1 0 1,1 1-1,1-1 0,0 1 1,1 0-1,0-1 0,1 1 1,1 0-1,4 23 0,2-3-80,1 0-1,23 61 1,-23-72-13,2 0 0,1-1 1,0 0-1,2-1 1,17 23-1,-29-43 60,0-1 0,0 1-1,1-1 1,-1 1 0,1-1 0,0 1 0,-1-1-1,1 0 1,0 0 0,0 0 0,2 1-1,-4-2 1,1 0 0,0 0-1,-1 0 1,1 0 0,-1 1 0,1-1-1,0 0 1,-1-1 0,1 1-1,-1 0 1,1 0 0,0 0 0,-1 0-1,1 0 1,-1-1 0,1 1-1,-1 0 1,1 0 0,0-1 0,-1 1-1,1 0 1,-1-1 0,0 1-1,2-1 1,-1-2-30,1 0 0,-1 1-1,1-1 1,-1 0 0,0 0 0,0 0 0,0 0-1,0 0 1,-1 0 0,1 0 0,-1 0 0,0-5-1,0-14-193,-1-1-1,-1 1 0,-1-1 0,-1 1 0,-1 0 0,-11-31 0,-2 8-283,-43-82-1,46 102 484,-22-28 0,16 24 166,53 37 50,58 33 377,-71-32-442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3.635"/>
    </inkml:context>
    <inkml:brush xml:id="br0">
      <inkml:brushProperty name="width" value="0.05" units="cm"/>
      <inkml:brushProperty name="height" value="0.05" units="cm"/>
    </inkml:brush>
  </inkml:definitions>
  <inkml:trace contextRef="#ctx0" brushRef="#br0">110 120 13355,'0'-1'145,"0"0"-1,0-1 1,0 1 0,-1 0 0,1-1-1,0 1 1,-1 0 0,1-1 0,-1 1-1,0 0 1,1 0 0,-1 0 0,0 0-1,0-1 1,1 1 0,-1 0 0,0 0-1,0 1 1,0-1 0,-1 0 0,1 0 0,0 0-1,0 1 1,0-1 0,-2 0 0,2 1-72,-1 0 1,1 0 0,-1 0-1,1 0 1,-1 0 0,1 0 0,-1 1-1,1-1 1,-1 0 0,1 1 0,-1 0-1,1-1 1,0 1 0,0 0-1,-1-1 1,1 1 0,0 0 0,0 0-1,0 0 1,0 0 0,0 0 0,0 0-1,-2 2 1,-4 7 3,1 0 0,0 0 0,0 0 0,1 1 0,0-1 0,1 1 0,0 0 1,-3 19-1,5-23-75,0 1 0,1-1 0,0 1 1,1 0-1,0 0 0,0-1 1,0 1-1,1 0 0,0-1 0,1 1 1,0-1-1,0 1 0,6 12 1,-7-17 7,1-1 0,-1 0 0,1 0 0,0 0 0,0 0 0,0 0 0,0 0 0,0-1 0,0 1 0,0 0 0,0-1 0,1 0 0,-1 0 0,1 0 0,-1 0 0,1 0 0,-1 0 0,1 0 0,-1-1 0,1 1 0,0-1 0,-1 0 0,1 0 0,0 0 0,-1 0 0,6-1 0,0-1 15,1 0-1,-1 0 1,1-1 0,-1 0 0,0 0-1,0-1 1,8-5 0,8-7 19,-1-1 0,0-1 0,-1 0 0,-1-2 0,-1-1 0,-1 0 0,-1-2 0,-1 0 0,-1-1 0,-1 0 0,0-1 0,11-32 0,-24 53-53,-1 0 1,0 0-1,1 0 0,-2 0 1,1 0-1,0-5 1,-15 30-159,12-14 153,0-1 0,1 0 0,0 1-1,0-1 1,0 1 0,0 0 0,1-1 0,0 1 0,1-1 0,0 1 0,0-1-1,0 1 1,0-1 0,1 1 0,0-1 0,1 0 0,-1 0 0,1 0-1,0 0 1,5 5 0,-6-7-14,1-1-1,0 1 1,0-1 0,0 0-1,0 0 1,0 0 0,1 0-1,0-1 1,-1 1 0,1-1-1,0 0 1,0 0-1,0-1 1,0 1 0,1-1-1,-1 1 1,0-1 0,1-1-1,-1 1 1,0-1-1,1 1 1,-1-1 0,1-1-1,-1 1 1,1-1 0,-1 1-1,0-1 1,1 0 0,-1-1-1,6-2 1,-2 0-163,0 0 1,-1 0-1,1-1 1,-1 0-1,10-9 1,-17 13 180,0 1 0,1 0 1,-1 0-1,0 0 0,0 0 1,1 0-1,-1 0 0,0 0 0,1 0 1,-1 0-1,0 0 0,0 0 0,1 0 1,-1 0-1,0 0 0,0 0 1,1 0-1,-1 0 0,0 0 0,1 0 1,-1 0-1,0 0 0,0 0 1,1 1-1,-1-1 0,0 0 0,0 0 1,0 0-1,1 0 0,-1 1 0,0-1 1,0 0-1,0 0 0,1 0 1,-1 1-1,0-1 0,0 0 0,0 0 1,0 1-1,0-1 0,0 0 1,0 0-1,0 1 0,1-1 0,-1 0 1,0 1-1,0-1 0,0 0 0,5 20 13,-4-16-41,1 5 50,1 0 0,1-1 0,-1 0 0,2 1 0,-1-1-1,1-1 1,0 1 0,0-1 0,1 0 0,0 0 0,0 0 0,1-1 0,0 0 0,0 0 0,0-1 0,1 0 0,0 0 0,0-1 0,0 0 0,15 5 0,-13-6 7,0 0 0,0-1 0,0 0 0,0-1 1,0 0-1,1-1 0,-1 0 0,0-1 0,1 1 0,-1-2 0,0 0 1,0 0-1,0-1 0,0 0 0,-1 0 0,1-1 0,-1-1 0,11-6 1,-12 6 1,-1 0 1,-1-1 0,1 0-1,-1 0 1,0 0 0,0-1 0,-1 1-1,0-1 1,0-1 0,-1 1-1,8-16 1,-11 19 0,1 1 1,-1-1-1,0 0 1,0 0-1,0 0 1,0 0-1,-1 0 0,0 0 1,0 0-1,0 0 1,0-1-1,0 1 0,-1 0 1,0 0-1,0 0 1,0 0-1,0 1 1,-1-1-1,1 0 0,-1 0 1,0 1-1,0-1 1,-1 1-1,1 0 0,-1 0 1,1-1-1,-4-2 1,3 4 3,0 0 0,1 1 0,-1-1 0,0 0-1,0 1 1,0-1 0,0 1 0,-1 0 0,1 0 0,0 0 0,0 1 0,-1-1 0,1 1 0,0 0 0,-1 0 0,1 0 0,0 0 0,-5 1 0,6-1-18,1 1 0,-1-1 0,1 1 0,0-1 0,-1 1 1,1-1-1,0 1 0,0 0 0,-1 0 0,1 0 0,0-1 0,0 1 1,0 0-1,0 0 0,0 1 0,0-1 0,0 0 0,-1 1 0,2 0-5,-1 0-1,1 0 1,-1 0-1,1-1 1,-1 1-1,1 0 1,0 0-1,0 0 1,0 0-1,0 0 1,0 0-1,1 0 1,-1-1-1,1 1 0,-1 0 1,1 0-1,1 2 1,1 3-20,1 0 0,0 0 0,0 0 1,1-1-1,-1 0 0,2 0 0,-1 0 0,1-1 1,7 6-1,-5-4-113,1-1 0,0 0 0,0 0 0,0-1 0,1 0 0,12 4 0,-17-8 130,-1 0-1,0 0 1,1 0-1,-1 0 1,1-1-1,-1 1 1,0-1-1,1 0 1,-1-1-1,1 1 0,-1-1 1,1 0-1,-1 0 1,0 0-1,0-1 1,1 1-1,-1-1 1,0 0-1,6-4 1,12-15-203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4.725"/>
    </inkml:context>
    <inkml:brush xml:id="br0">
      <inkml:brushProperty name="width" value="0.05" units="cm"/>
      <inkml:brushProperty name="height" value="0.05" units="cm"/>
    </inkml:brush>
  </inkml:definitions>
  <inkml:trace contextRef="#ctx0" brushRef="#br0">55 0 15307,'-12'45'665,"3"-1"1,1 2-1,-2 89 0,6-71-601,-6 201 127,10-254-178,-1-8 0,1-1 1,0 1-1,0 0 0,0 0 1,0-1-1,0 1 0,1 0 1,-1 0-1,1-1 0,-1 1 1,1 0-1,0-1 0,0 1 1,1-1-1,-1 1 0,0-1 1,3 3-1,-4-5-6,0 0 1,1 1-1,-1-1 1,1 0-1,-1 0 1,1 0-1,-1 1 0,0-1 1,1 0-1,-1 0 1,1 0-1,-1 0 1,1 0-1,-1 0 0,1 0 1,-1 0-1,1 0 1,-1 0-1,1 0 1,-1 0-1,1 0 0,-1-1 1,0 1-1,1 0 1,-1 0-1,1 0 1,-1-1-1,1 1 0,-1 0 1,0-1-1,1 1 1,-1 0-1,0-1 1,1 1-1,-1 0 0,0-1 1,1 1-1,-1-1 1,12-20 132,-11 18-98,13-30 200,-1-1 1,15-64-1,3-72 182,-25 136-459,-2 0 0,-1-1 0,-2 1 0,-4-44 0,1 69-116,-1 15 45,2 15 9,1 7 16,1-1 0,2 1 0,12 53 1,-12-70 91,0 0 0,1 0 0,0 0 1,0-1-1,1 0 0,1 0 0,0 0 0,0 0 0,1-1 1,0 0-1,1-1 0,13 13 0,-18-19 21,0 0 0,-1 0 0,1 0 0,0 0 0,1 0 0,-1-1 0,0 1 1,0-1-1,1 0 0,-1 0 0,0 0 0,1 0 0,-1-1 0,1 0 0,-1 1 0,1-1 0,-1-1 0,1 1 0,-1 0 0,1-1 0,5-1 0,-4 0 45,0-1 0,1 1 0,-1-1 0,0-1 0,0 1 0,-1 0 0,1-1 0,-1 0 0,0 0 0,0-1 0,0 1 0,4-7 0,0-1-8,0-1 0,-1 1 0,-1-2 0,0 1 0,0-1 0,-2 1 0,1-1 0,-2 0 0,0-1 0,-1 1 0,0-1 0,-1 1 0,-1-1 0,0 1 0,-3-22 0,-5 10-863,8 25 737,-1 0 1,1-1 0,-1 1 0,1 0 0,-1 0 0,0 0-1,1 0 1,-1 1 0,0-1 0,0 0 0,1 0 0,-1 0-1,0 1 1,0-1 0,0 0 0,0 1 0,0-1 0,0 0-1,-2 0 1,-3 4-421,3 8-126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5.235"/>
    </inkml:context>
    <inkml:brush xml:id="br0">
      <inkml:brushProperty name="width" value="0.05" units="cm"/>
      <inkml:brushProperty name="height" value="0.05" units="cm"/>
    </inkml:brush>
  </inkml:definitions>
  <inkml:trace contextRef="#ctx0" brushRef="#br0">1 0 13195,'0'10'2050,"0"7"-951,1 0 0,6 34 0,-6-45-1083,1 0 0,-1 0 0,1 0 0,1-1 0,-1 1 0,1 0 0,0-1 0,0 0-1,0 0 1,1 0 0,7 8 0,-9-11-5,0 0 1,0 0-1,0-1 0,1 1 0,-1-1 0,0 1 0,1-1 0,-1 0 1,1 0-1,0 0 0,-1-1 0,1 1 0,0 0 0,-1-1 0,1 0 1,0 0-1,0 0 0,3 0 0,-2-1 2,0 0-1,-1 0 1,1 0 0,0-1 0,0 1 0,0-1-1,-1 0 1,1 0 0,-1 0 0,1-1-1,2-2 1,2-3 12,0 0 1,0 0-1,-1-1 0,-1 0 0,1 0 1,-1-1-1,9-19 0,-14 26-18,7-18-9,-8 21 4,1-1-1,-1 1 1,0-1-1,0 1 1,1 0-1,-1-1 1,0 0-1,0 1 1,0-1-1,0 1 1,0-1-1,0 1 1,0-1-1,0 1 0,0-1 1,0 1-1,0-1 1,0 1-1,0-1 1,0 1-1,0-1 1,0 1-1,-1-1 1,1 1-1,0-1 1,0 1-1,-1-1 1,0 0-1,-1 5 27,0 0 0,1 0 0,-1 0 0,1 0 0,-2 7 0,2-7 25,0 1 0,0 0 0,0-1 0,0 1 0,1 0 0,0-1 0,0 1 0,0 0 0,1 6 0,0-10-66,0 1 0,-1-1 0,1 0 0,0 1 0,0-1-1,0 1 1,0-1 0,0 0 0,0 0 0,0 0-1,0 0 1,0 0 0,1 0 0,-1 0 0,0 0-1,1 0 1,-1 0 0,1-1 0,-1 1 0,1 0-1,-1-1 1,1 0 0,-1 1 0,1-1 0,-1 0-1,1 0 1,0 0 0,-1 0 0,1 0 0,2 0 0,2 0-321,0-1 1,-1 1-1,1-1 1,0 0-1,-1-1 1,1 1 0,-1-1-1,1 0 1,-1 0-1,0-1 1,1 0 0,-1 0-1,-1 0 1,1 0-1,0-1 1,7-8-1,-7 7-14,0-1-1,-1 0 0,0 0 0,0 0 0,0 0 1,4-13-1,1-19 7088,-16 58-6177,4 16-1647,3-34 825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5.743"/>
    </inkml:context>
    <inkml:brush xml:id="br0">
      <inkml:brushProperty name="width" value="0.05" units="cm"/>
      <inkml:brushProperty name="height" value="0.05" units="cm"/>
    </inkml:brush>
  </inkml:definitions>
  <inkml:trace contextRef="#ctx0" brushRef="#br0">1 0 13883,'4'11'424,"1"0"0,-2-1 0,1 2 0,-2-1 0,3 19 0,1 60 962,-6-64-926,-1 28 309,-1-38-484,2 0 0,0 0 0,2 18 0,-2-32-268,1-1 0,-1 1 0,1 0 1,0-1-1,-1 1 0,1 0 0,0-1 1,0 1-1,0-1 0,0 1 0,0-1 1,1 0-1,-1 0 0,0 1 0,0-1 1,1 0-1,-1 0 0,1 0 0,-1 0 0,1 0 1,-1-1-1,1 1 0,0 0 0,-1-1 1,1 1-1,0-1 0,3 1 0,5 0-25,0 0 0,0-1-1,19-1 1,-8 0-19,-13 1 17,4 0-90,1 0-1,-1 0 1,0 2-1,1-1 1,13 5-1,-23-5 67,-1 0-1,1 0 0,0 0 0,-1 0 0,1 0 1,-1 1-1,0-1 0,1 1 0,-1 0 1,0 0-1,0 0 0,0 0 0,0 0 0,0 0 1,-1 0-1,1 1 0,-1-1 0,1 0 1,-1 1-1,0 0 0,0-1 0,0 1 0,0 0 1,-1-1-1,1 1 0,-1 0 0,1 0 0,-1 4 1,0 1-8,-1-1 1,0 0 0,0 0 0,0 1 0,-6 12-1,-3 21 251,10-40-196,0 0 0,0-1 0,0 1 0,0 0 0,0 0 0,0 0 0,0-1 0,0 1 0,0 0 0,0 0 0,0-1 0,0 1 0,1 0 0,-1 0 0,0-1 0,1 1 0,-1 0 0,0-1 0,1 1 0,-1 0 0,1-1 0,-1 1 0,1-1 0,-1 1 0,1-1 0,0 1 0,0 0-15,1-1 0,-1 1 0,0-1 0,1 1 0,-1-1 0,0 0 0,1 0 0,-1 0 0,0 0 0,1 0 0,-1 0 0,0 0 0,3-1 0,1 0-46,-1 0 1,0-1-1,0 1 0,0-1 0,0 0 0,0 0 0,0 0 0,6-5 0,3-8-47,-1-4-10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1.789"/>
    </inkml:context>
    <inkml:brush xml:id="br0">
      <inkml:brushProperty name="width" value="0.05" units="cm"/>
      <inkml:brushProperty name="height" value="0.05" units="cm"/>
    </inkml:brush>
  </inkml:definitions>
  <inkml:trace contextRef="#ctx0" brushRef="#br0">177 322 10666,'1'-23'1488,"-2"10"-262,14-5-635,5-17-376,24-72-1,-41 95 74,-8 18-23,-10 17 65,6-5-122,-2 2-28,-21 43 0,31-58-183,3-14-1,3-15-3,-1 14 3,1-6 25,-1 0 0,0 0 0,-1 0 0,-1-25 0,0 41-19,0-1-1,0 1 0,0-1 1,0 1-1,0 0 1,0-1-1,0 1 1,0-1-1,0 1 1,0-1-1,0 1 1,0-1-1,0 1 1,-1-1-1,1 1 1,0 0-1,0-1 0,-1 1 1,1 0-1,0-1 1,0 1-1,-1-1 1,1 1-1,0 0 1,-1 0-1,1-1 1,-1 1-1,1 0 1,0 0-1,-1-1 0,1 1 1,-1 0-1,1 0 1,-1 0-1,1 0 1,0-1-1,-1 1 1,1 0-1,-1 0 1,1 0-1,-1 0 1,1 0-1,-1 0 1,1 0-1,-1 1 0,1-1 1,0 0-1,-1 0 1,1 0-1,-1 0 1,1 1-1,-1-1 1,1 0-1,0 0 1,-1 1-1,1-1 1,0 0-1,-1 0 0,1 1 1,0-1-1,-1 0 1,1 1-1,0-1 1,-1 1-1,-20 26 56,4 4-27,1 2 0,-20 59-1,36-85-59,4-9 21,6-11 8,11-24 0,-2-2 0,-1-1 0,21-70 0,-32 79 36,-9 20-13,2 11-21,0 0 0,-1 0 0,1 0 0,0 0-1,0 0 1,-1 0 0,1-1 0,0 1 0,-1 0-1,1 0 1,0 0 0,-1 1 0,1-1-1,0 0 1,-1 0 0,1 0 0,0 0 0,0 0-1,-1 0 1,1 0 0,0 0 0,-1 1 0,1-1-1,0 0 1,0 0 0,-1 0 0,1 1 0,0-1-1,0 0 1,0 0 0,-1 0 0,1 1 0,0-1-1,-9 10 8,1 1 0,0-1 0,1 2 0,0-1 0,1 0 0,0 1 0,-6 20 0,-3 3 12,-6 12-22,-21 69-1,52-160-187,-1 0 0,2-52-1,-9 46-35,-5 41 88,-1 12 103,-5 11 41,1 6 14,-2 6 33,0 1 1,2 0 0,-7 37 0,15-55-34,3-8-12,8-15-20,12-27-96,-19 32 72,7-13-65,-1 0 0,-1 0 0,11-40 0,-20 48 79,-1 14 23,1 0 0,0 0 0,0 0 0,0 0 0,-1 0 0,1-1 0,0 1 0,0 0 0,0 0 0,0 0 0,-1 0 0,1 0 0,0 0 0,0 0 0,-1 0 0,1 0 0,0 0 0,0 0 0,0 0 0,-1 0 0,1 0 0,0 1 0,0-1 0,0 0 0,0 0 0,-1 0 0,1 0 0,0 0 0,0 0 0,0 0 0,0 1 0,-1-1 0,1 0 0,0 0 0,0 0 0,-18 23 113,14-16-82,-4 9 17,-14 32 0,21-44-51,-1 1 1,1 0-1,0 0 1,0-1-1,0 1 1,1 0-1,-1 0 1,1 0-1,1 0 1,-1 0-1,1 0 1,1 5-1,-2-9 1,0-1-1,0 1 0,0 0 1,1-1-1,-1 1 0,0 0 1,0-1-1,1 1 1,-1-1-1,1 1 0,-1-1 1,1 1-1,-1 0 0,1-1 1,-1 0-1,1 1 0,-1-1 1,1 1-1,-1-1 1,1 0-1,0 1 0,-1-1 1,1 0-1,0 1 0,-1-1 1,1 0-1,0 0 0,1 0 1,0 0-3,0 0 0,0 0 1,0-1-1,0 1 0,0-1 1,0 1-1,-1-1 0,1 0 0,0 0 1,2-1-1,4-3-8,-1 0 1,0 0-1,11-11 1,-8 5 4,-1 1 0,0-2 1,11-17-1,-16 23 23,0-1 0,-1 0-1,0 1 1,0-1 0,-1-1-1,1 1 1,-2 0 0,2-10-1,-2 16-10,-1 0-1,0 0 1,0-1-1,0 1 1,0 0-1,0 0 1,0 0-1,0 0 1,0 0 0,-1-1-1,1 1 1,0 0-1,-1 0 1,1 0-1,-1 0 1,1 0-1,-1 0 1,1 0-1,-1 0 1,0 0-1,0 0 1,1 1-1,-1-1 1,-1-1-1,0 2 2,1-1 0,0 1 0,-1-1 0,1 1-1,-1-1 1,0 1 0,1 0 0,-1 0 0,1 0-1,-1 0 1,1 0 0,-1 0 0,1 0-1,-1 1 1,-2 0 0,-2 1 8,-1 0 1,1 1-1,-1 0 0,1 0 0,0 1 0,-10 6 1,11-5-16,0 0 0,0-1 1,0 2-1,1-1 0,0 0 0,0 1 1,1 0-1,-1 0 0,1 0 1,-3 8-1,5-12-1,1 0 1,-1 0-1,0 1 1,1-1-1,-1 1 1,1-1-1,0 0 1,0 1-1,0-1 0,0 1 1,0-1-1,0 0 1,1 1-1,-1-1 1,1 1-1,0-1 1,0 0-1,0 0 0,0 1 1,0-1-1,0 0 1,0 0-1,1 0 1,-1 0-1,1 0 1,-1-1-1,1 1 1,0 0-1,0-1 0,0 1 1,3 1-1,1 0-8,-1 0-1,1-1 0,-1 0 1,1 0-1,0-1 0,0 1 1,0-1-1,11 0 1,48-3-80,-65 2 90,0 0 7,0 0 0,0 0 1,0 0-1,0 0 0,0 0 0,0 0 0,0 0 1,0 0-1,-1 0 0,1 0 0,0-1 1,0 1-1,0 0 0,0 0 0,0 0 0,0 0 1,0 0-1,0 0 0,0 0 0,0 0 0,0 0 1,0-1-1,0 1 0,0 0 0,0 0 0,0 0 1,0 0-1,0 0 0,0 0 0,0 0 1,0 0-1,0 0 0,0-1 0,0 1 0,0 0 1,0 0-1,0 0 0,0 0 0,1 0 0,-1 0 1,0 0-1,0 0 0,0 0 0,0 0 1,-12-4-1,-10-1 42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6.118"/>
    </inkml:context>
    <inkml:brush xml:id="br0">
      <inkml:brushProperty name="width" value="0.05" units="cm"/>
      <inkml:brushProperty name="height" value="0.05" units="cm"/>
    </inkml:brush>
  </inkml:definitions>
  <inkml:trace contextRef="#ctx0" brushRef="#br0">3 13 13315,'-3'-8'1416,"6"5"-1000,15 1-248,2 2 1137,11 3-1433,4 2 2240,9 3-1952,3 2 104,1 2 64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6.491"/>
    </inkml:context>
    <inkml:brush xml:id="br0">
      <inkml:brushProperty name="width" value="0.05" units="cm"/>
      <inkml:brushProperty name="height" value="0.05" units="cm"/>
    </inkml:brush>
  </inkml:definitions>
  <inkml:trace contextRef="#ctx0" brushRef="#br0">0 27 14323,'5'1'591,"29"5"2657,-34-6-3201,1 0 0,0 0 1,0 0-1,-1 0 0,1 0 1,0 0-1,0-1 0,-1 1 1,1 0-1,0 0 0,0 0 1,-1-1-1,1 1 0,0 0 1,-1-1-1,1 1 1,0-1-1,-1 1 0,1-1 1,-1 1-1,1-1 0,-1 1 1,1-1-1,-1 1 0,1-1 1,-1 0-1,1 1 0,-1-1 1,0 0-1,1 1 0,-1-1 1,0 0-1,0 0 0,0 1 1,0-1-1,1 0 1,-1 0-1,0-1 0,0 2-44,0-1 0,-1 0 0,1 1 0,0-1-1,0 0 1,0 1 0,0-1 0,-1 1 0,1-1 0,0 0-1,-1 1 1,1-1 0,0 1 0,-1-1 0,1 1 0,-1-1-1,1 1 1,-1-1 0,1 1 0,-1 0 0,1-1 0,-1 1-1,1 0 1,-1-1 0,0 1 0,1 0 0,-1 0 0,1-1-1,-1 1 1,0 0 0,1 0 0,-1 0 0,0 0 0,1 0-1,-1 0 1,0 0 0,1 0 0,-1 0 0,-1 1 0,1-1-4,-1 0 1,1 0-1,-1 0 1,1 1-1,-1-1 1,0 1-1,1-1 1,-1 1-1,1 0 1,0-1-1,-1 1 1,1 0-1,0 0 1,-1 0-1,-1 2 1,2-2-1,1 0 0,-1 0 1,1 0-1,-1 0 0,1 0 1,-1 0-1,1 0 0,-1 0 1,1 0-1,0 0 1,0 0-1,0 0 0,-1 0 1,1 0-1,0 0 0,0 0 1,0 0-1,1 0 0,-1 0 1,0 0-1,0 0 0,1 0 1,-1 0-1,0 0 1,1 0-1,-1 0 0,1 0 1,-1 0-1,1 0 0,0 0 1,-1 0-1,1 0 0,0-1 1,-1 1-1,1 0 0,0-1 1,0 1-1,0 0 0,0-1 1,0 1-1,0-1 1,0 1-1,1-1 0,5 3 4,-1 0-1,0-1 1,0 0-1,1-1 1,11 2-1,15-1-74,1-2 0,-1-2 0,0-1 0,61-13 0,23-3-577,-112 18 597,0 1 1,0-1-1,0 1 0,0 1 1,0-1-1,7 2 1,-11-2 54,1 1 0,-1-1 1,1 1-1,-1 0 1,1 0-1,-1 0 0,0-1 1,1 1-1,-1 1 0,0-1 1,0 0-1,1 0 1,-1 0-1,0 1 0,0-1 1,-1 0-1,1 1 1,0-1-1,0 1 0,-1-1 1,2 4-1,-2-3 41,1-1-1,-1 1 1,1 0 0,0 0-1,-1-1 1,1 1 0,0 0-1,0-1 1,0 1 0,0-1-1,1 1 1,-1-1 0,0 0-1,1 1 1,-1-1 0,0 0-1,1 0 1,3 2 0,-3-3 68,1 1 0,-1-1 0,1 0 1,0 1-1,-1-1 0,1-1 0,0 1 0,-1 0 1,1-1-1,0 1 0,-1-1 0,5-1 1,6-1 460,-11 3-362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7.045"/>
    </inkml:context>
    <inkml:brush xml:id="br0">
      <inkml:brushProperty name="width" value="0.05" units="cm"/>
      <inkml:brushProperty name="height" value="0.05" units="cm"/>
    </inkml:brush>
  </inkml:definitions>
  <inkml:trace contextRef="#ctx0" brushRef="#br0">19 0 15475,'-1'1'186,"0"0"1,0 0-1,0 0 0,1 0 0,-1 0 0,0 0 0,0 0 1,1 0-1,-1 0 0,0 1 0,1-1 0,-1 0 0,1 0 0,0 1 1,-1-1-1,1 0 0,0 1 0,0-1 0,0 0 0,0 3 0,-1 3 468,-1 0-502,0 1 0,1-1 1,1 1-1,-1-1 1,1 1-1,0-1 0,2 13 1,-1-17-143,-1-1 0,1 1 0,0-1 0,0 0 0,0 1 1,0-1-1,0 0 0,0 1 0,1-1 0,-1 0 0,1 0 0,-1 0 1,1 0-1,0-1 0,0 1 0,0 0 0,0-1 0,0 1 1,0-1-1,0 0 0,1 1 0,-1-1 0,0 0 0,1-1 0,4 2 1,6 0 31,-1-1 1,1 0-1,-1-1 1,1-1-1,0 0 1,-1-1-1,1 0 1,21-7-1,39-6 50,-71 15-98,0 0-1,0 0 0,0 0 0,0 0 1,0 0-1,0 1 0,0-1 0,0 0 1,0 1-1,0 0 0,0-1 0,0 1 0,0 0 1,-1 0-1,1 0 0,0 0 0,-1 0 1,1 1-1,0-1 0,-1 0 0,3 3 1,0 3-29,1-1 1,-1 1 0,-1-1-1,5 12 1,10 17-87,-17-34 105,0 0-1,0 0 1,0 0 0,0 0-1,0 0 1,1-1 0,-1 1 0,0 0-1,0 0 1,1-1 0,-1 1-1,0-1 1,0 1 0,1-1-1,-1 0 1,1 1 0,-1-1 0,0 0-1,1 0 1,-1 0 0,1 0-1,-1 0 1,0 0 0,1-1-1,-1 1 1,0 0 0,1-1 0,0 0-1,6-2-332,0 0-1,0-1 0,11-7 1,-4 3-159,44-19-298,-26 16 249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7.424"/>
    </inkml:context>
    <inkml:brush xml:id="br0">
      <inkml:brushProperty name="width" value="0.05" units="cm"/>
      <inkml:brushProperty name="height" value="0.05" units="cm"/>
    </inkml:brush>
  </inkml:definitions>
  <inkml:trace contextRef="#ctx0" brushRef="#br0">100 4 14491,'-10'3'726,"0"1"0,0 0 0,-18 9 0,25-11-596,0 0-1,-1 0 1,1 1 0,0-1-1,1 1 1,-1-1 0,0 1-1,1 0 1,-1 0 0,1 0-1,0 0 1,0 0 0,0 1-1,-1 3 1,3-7-114,-1 1-1,1 0 1,0-1 0,0 1-1,0-1 1,-1 1 0,1 0-1,0-1 1,0 1 0,0-1-1,0 1 1,0 0 0,0-1-1,0 1 1,0-1 0,1 1-1,-1 0 1,0-1-1,0 1 1,0-1 0,1 1-1,-1-1 1,0 1 0,1-1-1,-1 1 1,0-1 0,1 1-1,0 0 1,0-1-3,0 1-1,0 0 1,0-1-1,1 1 1,-1-1 0,0 0-1,0 1 1,1-1-1,-1 0 1,0 0 0,1 0-1,1 0 1,2 0-17,0-1 1,0 1 0,0-1 0,0 0-1,0-1 1,5-1 0,-9 2 4,51-28-177,-49 27 185,0 0 0,-1 1-1,1-1 1,-1 0 0,0 0-1,1-1 1,-1 1 0,0-1 0,0 1-1,-1-1 1,1 1 0,0-1-1,-1 0 1,0 0 0,0 0 0,2-4-1,-3 6 15,-1 1 0,1-1 0,0 0 0,0 1 0,-1-1 0,1 1 0,-1-1-1,1 1 1,0-1 0,-1 1 0,1-1 0,-1 1 0,1-1 0,-1 1 0,1 0 0,-1-1 0,0 1-1,1 0 1,-1-1 0,1 1 0,-1 0 0,0 0 0,1-1 0,-1 1 0,0 0 0,1 0-1,-1 0 1,0 0 0,1 0 0,-1 0 0,0 0 0,1 0 0,-1 0 0,0 1 0,-1-1 0,1 0 0,0 0 0,-1 0 0,1 0 0,-1 0 0,1 0 0,0 1-1,-1-1 1,1 0 0,0 1 0,0-1 0,-1 1 0,1 0 0,0-1 0,0 1 0,0 0 0,-1 1 0,2-2-50,0 0 1,0 1-1,0-1 0,0 1 0,0-1 0,0 0 0,1 1 0,-1-1 1,0 0-1,0 1 0,0-1 0,1 0 0,-1 1 0,0-1 1,1 0-1,-1 0 0,0 1 0,0-1 0,1 0 0,-1 0 1,0 0-1,1 1 0,-1-1 0,1 0 0,-1 0 0,0 0 1,1 0-1,-1 0 0,0 0 0,1 0 0,-1 0 0,1 0 1,-1 0-1,0 0 0,1 0 0,-1 0 0,1 0 0,-1 0 1,0 0-1,1 0 0,-1 0 0,20-2-62,-10 0 112,-3 2-117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8.093"/>
    </inkml:context>
    <inkml:brush xml:id="br0">
      <inkml:brushProperty name="width" value="0.05" units="cm"/>
      <inkml:brushProperty name="height" value="0.05" units="cm"/>
    </inkml:brush>
  </inkml:definitions>
  <inkml:trace contextRef="#ctx0" brushRef="#br0">168 102 14459,'0'-1'90,"1"0"1,-1 1-1,0-1 1,1 0-1,-1 0 0,0 1 1,0-1-1,0 0 1,1 0-1,-1 0 0,0 0 1,0 1-1,0-1 1,0 0-1,0 0 0,-1-1 1,1 1-45,0 1 0,-1 0 0,1 0 0,0-1 0,0 1 1,-1 0-1,1 0 0,0-1 0,-1 1 0,1 0 0,0 0 0,-1 0 1,1-1-1,0 1 0,-1 0 0,1 0 0,0 0 0,-1 0 0,1 0 0,0 0 1,-1 0-1,1 0 0,0 0 0,-1 0 0,1 0 0,-1 0 0,-1 0 102,-1 1-1,1 0 0,0-1 0,-1 1 0,1 0 0,0 0 0,0 0 1,0 1-1,0-1 0,-4 3 0,1 1-83,-1 0 1,1 1-1,0-1 0,0 1 1,1 0-1,-1 1 0,1-1 1,1 1-1,-1-1 0,1 1 1,1 0-1,-1 1 0,1-1 1,0 0-1,1 1 0,-2 10 1,3 0-45,0 0 1,1 0 0,1-1-1,1 1 1,9 32 0,-1-9-35,-3 0 0,4 49 0,-10-72-2,-2 0-1,0 0 1,-1 1-1,0-1 1,-2 0-1,0 0 1,-9 26-1,9-36 12,0-1 0,-1 0-1,0 0 1,-1 0-1,1 0 1,-11 10 0,14-16 6,0 1 0,-1-1 0,1 0 1,0 0-1,-1 0 0,1 0 0,-1 0 1,1 0-1,-1-1 0,1 1 0,-1 0 0,0-1 1,1 1-1,-1-1 0,-3 1 0,3-1-1,1-1 0,0 1 0,0 0-1,-1-1 1,1 1 0,0-1-1,0 0 1,0 1 0,0-1-1,0 0 1,-1 0 0,1 0 0,1 0-1,-1 0 1,0 0 0,0 0-1,0 0 1,0 0 0,1 0-1,-1 0 1,0 0 0,1 0 0,-1-1-1,0-1 1,-1-5-22,-1-1-1,1 1 1,0-1 0,1 0 0,0 0-1,1 1 1,0-1 0,0 0 0,1-10-1,2-2-44,1-1 0,10-34 0,-1 21-5,1 0 1,1 2-1,2-1 0,1 2 1,34-44-1,126-137 90,-142 173 52,-27 30 8,-1 0-1,13-19 0,-19 22 34,-7 10-53,-8 8-8,5 1-19,0 1-1,0 0 0,1 0 1,-6 18-1,11-25-29,-1 1-1,1-1 1,0 1 0,1 0-1,0 0 1,0 0-1,0 0 1,1 0-1,0 0 1,0 0-1,2 8 1,-2-12-1,1-1 1,0 1-1,0-1 1,0 1-1,0-1 1,0 1-1,1-1 1,-1 0-1,1 1 1,-1-1-1,1 0 1,0 0-1,0 0 1,0 0-1,0-1 0,0 1 1,0 0-1,0-1 1,4 2-1,-1-1-1,-1-1 0,0 0 0,1 0-1,-1 0 1,1 0 0,0-1-1,-1 1 1,1-1 0,-1-1 0,8 0-1,2-2-10,0 0-1,0-1 0,-1 0 0,1-1 0,-1-1 0,18-10 0,-3-4-16,-23 15 12,1 0 1,0 1-1,0 0 1,10-5-1,-15 10 19,-1-1 0,1 0-1,-1 1 1,0-1 0,1 0-1,-1 1 1,0-1 0,1 1 0,-1-1-1,0 1 1,0-1 0,1 0-1,-1 1 1,0-1 0,0 1-1,0-1 1,0 1 0,0-1 0,0 1-1,1-1 1,-1 1 0,0 0-1,-1-1 1,1 1 0,0-1 0,0 1-1,0-1 1,0 1 0,0 0-1,-2 29 85,1-16-63,1-13-17,0 0 0,0 0 1,0 0-1,0 1 0,0-1 0,0 0 0,0 0 0,0 1 0,1-1 0,-1 0 0,0 0 0,1 0 1,-1 0-1,1 1 0,-1-1 0,1 0 0,0 0 0,-1 0 0,1 0 0,0 0 0,0 0 0,0-1 1,-1 1-1,1 0 0,0 0 0,0 0 0,0-1 0,1 1 0,0 0 0,0-1 31,-1 0 0,1 0 0,-1 0 0,1 0 0,0-1 0,-1 1 0,1 0 0,-1-1 0,1 1 0,-1-1 0,0 0-1,1 1 1,-1-1 0,1 0 0,-1 0 0,0 0 0,0 0 0,0 0 0,1 0 0,-1 0 0,0 0 0,0-1 0,1-1 0,10-15 93</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8.467"/>
    </inkml:context>
    <inkml:brush xml:id="br0">
      <inkml:brushProperty name="width" value="0.05" units="cm"/>
      <inkml:brushProperty name="height" value="0.05" units="cm"/>
    </inkml:brush>
  </inkml:definitions>
  <inkml:trace contextRef="#ctx0" brushRef="#br0">1 1 12291,'3'24'808,"2"5"80,3-2-984,7 6 480,7-2-80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8.854"/>
    </inkml:context>
    <inkml:brush xml:id="br0">
      <inkml:brushProperty name="width" value="0.05" units="cm"/>
      <inkml:brushProperty name="height" value="0.05" units="cm"/>
    </inkml:brush>
  </inkml:definitions>
  <inkml:trace contextRef="#ctx0" brushRef="#br0">1037 469 12435,'-13'12'1055,"1"0"0,-17 24 1,25-31-757,0 1 1,1 0-1,-1 0 1,1 0-1,0 1 1,1-1-1,-1 1 1,2 0-1,-3 8 1,4-14-259,0 0 0,0 0 0,-1 0 0,1 0 0,0 0 0,0 0 0,0-1 0,1 1 0,-1 0 0,0 0 0,0 0 0,0 0 0,1 0 0,-1 0 0,0 0 0,1-1 0,-1 1 0,1 0 0,-1 0 0,1 0 0,-1-1 0,1 1 0,0 0 1,-1-1-1,1 1 0,0 0 0,-1-1 0,2 1 0,0 0-2,0-1-1,0 1 1,0-1 0,0 1 0,1-1 0,-1 0 0,0 0 0,0 0 0,0 0 0,0 0 0,0 0 0,2-1 0,6-1-4,-1-1-1,1 0 1,-1-1 0,14-7 0,-8 2-49,-2-1 1,0 0 0,0-1-1,0 0 1,-2-1 0,1-1 0,-2 0-1,0 0 1,0-1 0,-1 0-1,11-25 1,-5 7-161,-2-1 0,-2-1 0,0 0 0,8-53 0,-15 61-10,1-31-1,-5 48 127,0 0 0,0 0 0,-1 0 0,0 0 0,-1 0 0,-4-16 0,5 23 51,1 0-1,-1 0 0,0 1 0,0-1 1,0 0-1,0 1 0,0-1 1,0 1-1,0-1 0,0 1 1,0-1-1,-1 1 0,1 0 0,-1 0 1,1 0-1,-1-1 0,1 2 1,-1-1-1,0 0 0,1 0 0,-1 0 1,0 1-1,0-1 0,1 1 1,-1-1-1,0 1 0,0 0 0,0 0 1,0 0-1,0 0 0,1 0 1,-1 0-1,0 0 0,0 1 1,0-1-1,0 1 0,1-1 0,-1 1 1,0 0-1,-2 1 0,-4 2 32,0 0 0,0 1 0,0 0 0,0 1 0,1-1 0,-10 11 0,8-7-17,2-1 0,-1 1-1,1 0 1,1 0 0,0 1-1,0 0 1,1 0 0,0 0-1,0 1 1,-3 15 0,6-19-76,1 0 0,0 0 0,0 0 0,1 0 0,0 0 0,0 0 0,1 0 0,-1 0 0,2 0 0,-1 0 0,1 0 0,0-1 0,0 1 0,1 0 0,0-1 0,0 0 0,0 1 0,5 5 0,4 3-175,1 0 1,0-1 0,1 0-1,0-1 1,1-1 0,19 13-1,103 56 645,-123-73-167,6 2 983,0-1 0,24 7 0,-51-19-799</inkml:trace>
  <inkml:trace contextRef="#ctx0" brushRef="#br0" timeOffset="1">1 0 14987,'0'2'1344,"18"1"-919,14-2-137,15 2-88,9 0 144,9 0-88,0 1-8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9.401"/>
    </inkml:context>
    <inkml:brush xml:id="br0">
      <inkml:brushProperty name="width" value="0.05" units="cm"/>
      <inkml:brushProperty name="height" value="0.05" units="cm"/>
    </inkml:brush>
  </inkml:definitions>
  <inkml:trace contextRef="#ctx0" brushRef="#br0">84 18 15675,'-3'-3'219,"0"1"-1,1 0 0,-1 0 1,0 0-1,0 0 1,-5-1-1,7 2-192,1 1 0,-1 0-1,1 0 1,-1 0 0,0 0 0,1 0 0,-1 0-1,0 0 1,1 0 0,-1 0 0,0 0 0,1 0-1,-1 1 1,0-1 0,1 0 0,-1 0 0,1 1-1,-1-1 1,0 0 0,1 1 0,-1-1 0,1 0 0,-1 1-1,1-1 1,-1 1 0,1-1 0,0 1 0,-1-1-1,1 1 1,0-1 0,-1 1 0,1 0 0,0-1-1,-1 1 1,1-1 0,0 1 0,0 0 0,0-1-1,0 1 1,0 0 0,0 0 0,-6 28 311,2-1 1,0 1-1,2 38 1,0-2-12,-9 29 197,6-57-89,1-1 1,2 67-1,2-101-399,0 1 0,0-1-1,1 0 1,-1 0 0,0 1 0,1-1 0,0 0-1,-1 0 1,1 0 0,0 0 0,0 0-1,0 0 1,1 0 0,-1 0 0,0 0 0,1 0-1,-1-1 1,1 1 0,-1-1 0,5 4 0,-4-4 0,1 0 0,0 0 0,0-1 0,0 1 0,0-1 1,-1 1-1,1-1 0,0 0 0,0 0 0,0 0 0,0 0 0,0-1 1,0 1-1,0-1 0,0 1 0,3-3 0,17-5 32,0-2-1,0-1 1,-1-1 0,-1 0-1,0-2 1,0-1-1,-2 0 1,0-1-1,0-1 1,-2-1 0,18-23-1,-30 34-237,1-1 0,-1 0 0,0 0-1,-1-1 1,0 1 0,6-19 0,-9 22 103,0 0 0,0-1 1,-1 1-1,1 0 0,-1-1 1,0 1-1,0 0 0,-1-1 1,0 1-1,0 0 0,0-1 1,0 1-1,-4-8 0,-11-19-426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39.820"/>
    </inkml:context>
    <inkml:brush xml:id="br0">
      <inkml:brushProperty name="width" value="0.05" units="cm"/>
      <inkml:brushProperty name="height" value="0.05" units="cm"/>
    </inkml:brush>
  </inkml:definitions>
  <inkml:trace contextRef="#ctx0" brushRef="#br0">1 1 13755,'12'21'1040,"11"-9"-352,2-5-800,5-4 616,1-3 25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0.723"/>
    </inkml:context>
    <inkml:brush xml:id="br0">
      <inkml:brushProperty name="width" value="0.05" units="cm"/>
      <inkml:brushProperty name="height" value="0.05" units="cm"/>
    </inkml:brush>
  </inkml:definitions>
  <inkml:trace contextRef="#ctx0" brushRef="#br0">97 409 10146,'-6'3'680,"0"-1"-1,0 2 1,0-1-1,0 1 1,1 0-1,-10 8 0,13-10-615,0 0-1,0 0 0,0 0 0,0 0 1,1 1-1,-1-1 0,1 1 0,-1-1 1,1 1-1,0 0 0,0 0 0,0-1 1,0 1-1,1 0 0,-1 0 0,1 0 1,-1 5-1,2-7-46,-1 0 1,0 0 0,0 1-1,0-1 1,1 0 0,-1 0-1,0 0 1,1 0 0,-1 0-1,1 0 1,0 0 0,-1 0-1,1 0 1,0 0 0,-1 0-1,1 0 1,0 0 0,0 0 0,0-1-1,0 1 1,1 1 0,1-1 2,0 0 0,-1 0 1,1 0-1,0 0 1,0 0-1,-1-1 1,1 1-1,6-1 1,-2 0-4,1 0 1,-1 0-1,1-1 1,-1-1 0,1 1-1,8-4 1,-9 2-10,0 0 1,0 0-1,-1-1 1,1 0-1,-1 0 1,0-1-1,0 1 0,0-1 1,7-9-1,-10 11-7,-1-1 0,1 1 0,0-1 0,-1 0 0,0 0 0,0 0 0,0-1 0,0 1 0,-1 0 0,0-1-1,0 1 1,0-1 0,0 1 0,-1-1 0,1 1 0,-2-8 0,1 11-2,0 0 0,0 0 1,0 0-1,0 0 0,0 0 1,0 1-1,0-1 0,0 0 0,-1 0 1,1 0-1,0 0 0,-1 0 1,1 1-1,-1-1 0,1 0 0,-1 0 1,1 1-1,-1-1 0,-1-1 1,2 2 6,-1 0 1,1 0-1,-1 0 1,1 0-1,0 0 1,-1 0-1,1 0 1,-1 0-1,1 1 1,-1-1-1,1 0 1,-1 0-1,1 0 1,-1 0-1,1 1 1,-1-1-1,1 0 1,0 0-1,-1 1 1,1-1-1,-1 0 1,1 1-1,0-1 1,-1 1 0,-2 3 118,-1 1 1,1-1-1,0 1 1,-4 8-1,-14 44 1563,21-58-1671,0 1 0,1 0-1,-1 0 1,0 0 0,0-1-1,0 1 1,1 0 0,-1 0-1,0 0 1,0 0 0,1 0-1,-1 0 1,0 0 0,0-1-1,1 1 1,-1 0 0,0 0-1,0 0 1,1 0 0,-1 0-1,0 0 1,0 0 0,1 0-1,-1 0 1,0 0 0,0 1-1,1-1 1,-1 0 0,0 0-1,0 0 1,1 0 0,-1 0-1,0 0 1,0 0 0,0 1-1,1-1 1,-1 0 0,0 0-1,0 0 1,0 1 0,0-1-1,1 0 1,-1 0 0,0 0-1,0 1 1,0-1 0,0 0-1,0 0 1,0 1 0,0-1-1,1 0 1,-1 0 0,0 1-1,0-1 1,0 0 0,0 0-1,0 1 1,0-1-1,0 0 1,0 0 0,-1 1-1,1-1 1,0 0 0,0 0-1,0 1 1,17-13 218,-16 11-227,0 0 0,0 0 0,0 0-1,0 1 1,0-1 0,0 0-1,0 0 1,0 0 0,0-1-1,-1 1 1,1 0 0,0 0-1,-1 0 1,1 0 0,-1-1 0,1 1-1,-1 0 1,1-1 0,-1 1-1,0 0 1,0-1 0,0 1-1,0 0 1,0-1 0,0 1 0,0 0-1,0-1 1,-1 1 0,1 0-1,0-1 1,-1 1 0,1 0-1,-1 0 1,1-1 0,-1 1 0,0 0-1,-1-2 1,0 1-5,1 1 1,-1-1 0,0 1-1,0 0 1,0 0-1,0-1 1,0 1-1,0 0 1,-1 1-1,1-1 1,0 0 0,0 1-1,-1-1 1,1 1-1,0 0 1,-1 0-1,1 0 1,0 0-1,-1 0 1,1 0 0,-3 1-1,-6 2 55,-1 0 1,1 1-1,0 0 0,0 1 1,0 0-1,1 0 0,-1 2 0,1-1 1,1 1-1,-1 1 0,1-1 0,-9 11 1,17-16-57,0-1 1,0 0 0,0 1-1,0-1 1,1 1 0,-1-1-1,0 1 1,1-1 0,-1 1-1,1 0 1,0-1-1,-1 1 1,1 0 0,0-1-1,0 1 1,0 0 0,0-1-1,0 1 1,1 0 0,-1-1-1,1 3 1,0-2-4,0 1 0,1-1 0,-1 1 0,1-1-1,-1 0 1,1 0 0,0 0 0,0 0 0,0 0 0,0 0 0,5 3 0,-1-1-13,1 0 0,0-1 1,0 1-1,0-1 0,0-1 0,1 0 0,-1 0 1,13 2-1,-7-3-75,0-1 1,0-1-1,0 0 1,0-1-1,0 0 0,0-1 1,0 0-1,-1-1 1,1 0-1,-1-1 0,20-12 1,-19 9-20,0 0 0,-1 0 0,0-2 0,-1 1 0,0-1 1,-1-1-1,0 0 0,0-1 0,-1 0 0,8-15 0,-11 13 71,-6 14 36,0 0 1,1 0 0,-1 0 0,0 0-1,0-1 1,0 1 0,0 0 0,0 0 0,0 0-1,0 0 1,0 0 0,0 0 0,0 0-1,0 0 1,0 0 0,0 0 0,0 0-1,-1 0 1,1-1 0,0 1 0,0 0-1,0 0 1,0 0 0,0 0 0,0 0 0,0 0-1,0 0 1,0 0 0,0 0 0,0 0-1,0 0 1,0 0 0,0 0 0,0 0-1,0 0 1,0 0 0,0 0 0,-1 0-1,1 0 1,0 0 0,0 0 0,0 0 0,0 0-1,0-1 1,0 1 0,0 0 0,0 0-1,0 1 1,0-1 0,0 0 0,0 0-1,-1 0 1,1 0 0,0 0 0,0 0 0,0 0-1,0 0 1,0 0 0,0 0 0,0 0-1,0 0 1,0 0 0,0 0 0,0 0-1,0 0 1,0 0 0,0 0 0,-2 2 2,0-1 0,0 1 0,1 0-1,-1-1 1,1 1 0,-1 0 0,1 0 0,-2 4 0,0-2 14,1 1 0,0-1-1,1 1 1,-1 0 0,1 0 0,0-1 0,0 1-1,0 0 1,1 0 0,0 0 0,0 8-1,0-11-8,1-1 0,-1 0-1,0 1 1,1-1 0,-1 0-1,1 0 1,-1 1 0,1-1-1,0 0 1,0 0 0,-1 0-1,1 0 1,0 0 0,0 0-1,0 0 1,0 0 0,0 0-1,2 1 1,-1-1 0,1-1 1,-1 1-1,0 0 1,1-1-1,-1 1 1,1-1-1,-1 0 1,1 0-1,-1 0 0,0 0 1,1 0-1,-1 0 1,5-2-1,4-1-2,0 0-1,-1-1 0,1 0 1,-1-1-1,0 0 0,0 0 1,-1-1-1,1-1 0,11-10 1,-5 2-2,-1 1 0,-1-2 0,0 0 0,13-20 0,-3-2 18,38-78 1,-54 97 3,0-1-1,-1 0 1,-1 0-1,-1-1 1,-1 0-1,2-25 1,-5 45-21,-1 0 0,0 0 1,0 0-1,0 0 0,0 0 1,0 0-1,0 0 0,0 0 1,0 0-1,0 0 0,0 0 0,0 0 1,-1 0-1,1 0 0,0 0 1,-1 0-1,0-1 0,0 2 2,1 0-1,-1 0 0,0 1 0,1-1 1,-1 0-1,1 1 0,-1-1 0,1 1 0,0-1 1,-1 1-1,1-1 0,-1 1 0,1-1 0,0 1 1,-1-1-1,1 1 0,0-1 0,-1 1 1,1 0-1,-18 42 166,6-7 5,2 0 0,-10 66 1,18-80-131,0 1 0,1-1 1,2 1-1,0 0 0,8 40 1,-7-53-129,1 1 0,0-1 1,0 0-1,1 0 0,1 0 0,0-1 1,0 1-1,0-1 0,10 11 0,-12-19-479,-7-7 351,-8-12 70,-41-40-95,24 27 730,1-2 1,-39-58-1,66 90-456,0 0-1,1 0 0,-1 0 0,0 0 1,1 0-1,-1 0 0,1 0 0,-1-1 0,1 1 1,-1 0-1,1 0 0,0 0 0,0-1 1,0 1-1,-1 0 0,1 0 0,0 0 0,1-1 1,-1 1-1,0 0 0,0 0 0,0-1 1,1 1-1,-1 0 0,1-2 0,1 2 1,-1 0-1,1-1 1,0 1 0,-1 0-1,1 0 1,0 0-1,0 1 1,0-1-1,0 0 1,0 1 0,0-1-1,0 1 1,0-1-1,0 1 1,2 0-1,2 0-59,0 0 0,0 0 0,0 0 0,0 1 0,9 2-1,-9-1-219,0-1-1,0 0 0,-1-1 0,1 1 1,6-1-1,-11-1 204,-1 1 0,1-1 1,0 1-1,-1 0 0,1-1 0,-1 1 1,1-1-1,-1 1 0,0-1 0,1 1 1,-1-1-1,0 0 0,1 1 0,-1-1 1,0 1-1,1-1 0,-1 0 0,0 1 1,0-1-1,0 0 0,0 1 0,0-1 1,0 0-1,0 1 0,0-1 1,0 0-1,0 0 0,0 1 0,0-1 1,0 0-1,0 1 0,-1-1 0,1 1 1,0-1-1,-1-1 0,0-1-93,-1-17-305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5.006"/>
    </inkml:context>
    <inkml:brush xml:id="br0">
      <inkml:brushProperty name="width" value="0.05" units="cm"/>
      <inkml:brushProperty name="height" value="0.05" units="cm"/>
    </inkml:brush>
  </inkml:definitions>
  <inkml:trace contextRef="#ctx0" brushRef="#br0">143 13 12371,'-4'3'89,"0"0"-1,0 1 1,1-1 0,0 1 0,0 0 0,0 0 0,0 0 0,0 0-1,1 0 1,0 1 0,0-1 0,0 1 0,0-1 0,1 1 0,0 0 0,0 0-1,0-1 1,0 1 0,1 0 0,0 0 0,0 6 0,5-19 52,1-11 27,-5 12-72,0-1 0,0 0 0,0 1 0,-1-1-1,0 1 1,-1-1 0,1 0 0,-4-12 0,4 20-91,0 0 1,0 0-1,-1-1 1,1 1-1,0 0 0,0 0 1,0 0-1,0-1 1,0 1-1,-1 0 0,1 0 1,0 0-1,0-1 0,0 1 1,-1 0-1,1 0 1,0 0-1,0 0 0,-1-1 1,1 1-1,0 0 1,0 0-1,-1 0 0,1 0 1,0 0-1,0 0 1,-1 0-1,1 0 0,0 0 1,-1 0-1,1 0 1,0 0-1,0 0 0,-1 0 1,1 0-1,0 0 0,-9 9 77,-3 15-35,8-13-41,0 0 0,1 1 1,0 0-1,1-1 0,1 1 0,0 0 0,0 14 0,3-23 94,2-10-10,1-10 64,-5 17-153,-3-31 332,-2 20-187,4 11-145,1 0 1,-1 1-1,1-1 1,0 0-1,-1 0 1,1 0-1,-1 0 1,1 0-1,-1 1 1,1-1-1,-1 0 1,1 0-1,0 1 1,-1-1-1,1 0 1,-1 1-1,1-1 1,0 0-1,0 1 1,-1-1-1,1 0 1,0 1-1,-1-1 1,1 1-1,0-1 1,0 1-1,-1 0 1,-3 5 4,0 1 0,0 0 1,1 0-1,0 0 0,-5 14 0,8-22-110,-1-3-27,0 0 0,1 1-1,-1-1 1,1 0 0,0 0-1,0 1 1,0-1 0,1-6 0,-15 23-416,4-10 212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1.162"/>
    </inkml:context>
    <inkml:brush xml:id="br0">
      <inkml:brushProperty name="width" value="0.05" units="cm"/>
      <inkml:brushProperty name="height" value="0.05" units="cm"/>
    </inkml:brush>
  </inkml:definitions>
  <inkml:trace contextRef="#ctx0" brushRef="#br0">290 0 14547,'1'0'85,"-1"0"0,0 0-1,1 0 1,-1 0 0,1 0 0,-1 0-1,1 0 1,-1 0 0,1 0 0,-1 0-1,1 0 1,-1 1 0,1-1 0,-1 0-1,0 0 1,1 0 0,-1 0 0,1 1-1,-1-1 1,0 0 0,1 1 0,-1-1-1,0 0 1,1 1 0,-1-1 0,0 0-1,1 1 1,-11 6 1660,-29 5 390,35-11-1920,-21 7 81,-71 16-169,83-22-1138,-1 0 1,-18 0 0,43-2 756,82 4-580,-85-3 856,0 0 1,0 1-1,0 0 0,-1 0 0,1 0 0,0 1 0,-1 1 0,0-1 0,8 5 0,-13-7 22,-1 1 1,1-1 0,0 0-1,-1 0 1,1 0 0,-1 1-1,0-1 1,0 1-1,1-1 1,-1 1 0,0 0-1,0-1 1,0 1 0,-1 0-1,1 0 1,0-1 0,-1 1-1,1 0 1,-1 0-1,1 0 1,-1 0 0,0 4-1,0-3 24,-1 0 0,0 0 0,0 0-1,0 0 1,0-1 0,-1 1-1,1 0 1,-1 0 0,1-1 0,-1 1-1,0-1 1,0 1 0,-3 1 0,-5 5 167,0 0 0,-1-1 0,0 0 0,0 0 1,-19 8-1,16-10-27,-1-1 0,1 0 0,-1 0 0,-1-2 0,1 0 0,0-1 0,-1 0 0,-21-1 0,20-3-1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2.015"/>
    </inkml:context>
    <inkml:brush xml:id="br0">
      <inkml:brushProperty name="width" value="0.05" units="cm"/>
      <inkml:brushProperty name="height" value="0.05" units="cm"/>
    </inkml:brush>
  </inkml:definitions>
  <inkml:trace contextRef="#ctx0" brushRef="#br0">36 0 14339,'-10'103'3294,"1"-14"-3083,4-32-69,-6 102 345,11-123-265,1 0 0,7 48 0,-8-81-188,1 1 1,0 0 0,0-1-1,0 1 1,0-1-1,0 0 1,1 1-1,0-1 1,-1 0 0,4 4-1,-4-6-15,0 0 0,0 0-1,0 0 1,1 0 0,-1-1-1,0 1 1,0 0 0,1 0 0,-1-1-1,0 1 1,1-1 0,-1 1-1,1-1 1,-1 0 0,0 0-1,1 0 1,-1 1 0,1-1 0,-1 0-1,1-1 1,-1 1 0,1 0-1,-1 0 1,0-1 0,1 1-1,-1-1 1,1 1 0,-1-1 0,0 1-1,2-2 1,6-3 52,0 0 1,-1-1-1,0 1 1,0-2-1,10-10 1,36-42 265,-33 35-191,29-35 176,-2-2 0,69-120 0,-114 176-279,1-1-211,0 0 1,-1-1-1,0 0 0,2-7 1,-5 14 120,1-1 0,-1 0 1,0 1-1,0-1 1,0 0-1,0 1 0,0-1 1,0 0-1,0 1 0,0-1 1,0 0-1,0 0 0,0 1 1,-1-1-1,1 0 1,0 1-1,0-1 0,-1 1 1,1-1-1,-1 0 0,1 0-11,-1 1-1,0-1 1,0 1-1,0-1 1,1 1-1,-1 0 1,0 0-1,0-1 1,0 1-1,0 0 1,0 0-1,1 0 1,-1 0-1,0 0 1,0 0-1,0 0 0,0 0 1,0 0-1,0 0 1,-1 1-1,-20 7-507,-2 9-197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2.996"/>
    </inkml:context>
    <inkml:brush xml:id="br0">
      <inkml:brushProperty name="width" value="0.05" units="cm"/>
      <inkml:brushProperty name="height" value="0.05" units="cm"/>
    </inkml:brush>
  </inkml:definitions>
  <inkml:trace contextRef="#ctx0" brushRef="#br0">0 129 10034,'0'13'274,"1"0"1,0 0-1,0 0 0,2 0 0,-1-1 0,2 1 0,8 21 1,-10-28-130,1-1 1,0 1 0,1-1 0,-1 0 0,1 0-1,0 0 1,0-1 0,0 1 0,1-1 0,-1 0-1,1 0 1,0 0 0,1-1 0,-1 0 0,0 0-1,1 0 1,0-1 0,8 3 0,-6-3-33,-1 0 0,1-1 0,0 0 0,0 0 0,0 0 0,0-1 0,-1-1 0,1 1 0,0-1 0,0-1 0,0 1 0,-1-1 0,1 0 0,-1-1 0,0 0 0,1 0 0,-1-1 0,-1 0 0,1 0 0,0 0 0,-1-1 0,0 0 0,0 0 0,-1-1 0,7-7 0,-4 4-65,-1-1 1,0-1 0,-1 0 0,0 0 0,0 0 0,-1 0 0,-1-1-1,0 0 1,0 0 0,-1 0 0,-1-1 0,0 1 0,-1 0 0,0-1-1,-1-12 1,0 21-52,-1 1 0,1 0 0,-1-1 0,0 1 0,0 0 0,0 0 0,-3-6 0,4 8 2,0 1-1,-1 0 0,1-1 1,0 1-1,0-1 0,-1 1 1,1-1-1,0 1 0,-1 0 1,1-1-1,-1 1 1,1-1-1,0 1 0,-1 0 1,1 0-1,-1-1 0,1 1 1,-1 0-1,1 0 0,-1 0 1,1-1-1,-1 1 0,1 0 1,-1 0-1,1 0 1,-1 0-1,1 0 0,-1 0 1,1 0-1,-1 0 0,1 0 1,-1 0-1,1 0 0,-1 0 1,1 1-1,-1-1 0,1 0 1,-1 0-1,1 0 1,-1 1-1,1-1 0,-1 0 1,1 1-1,0-1 0,-1 0 1,1 1-1,0-1 0,-1 1 1,1-1-1,0 0 1,-1 1-1,1-1 0,0 1 1,0-1-1,-1 2 0,-4 8 12,-1 0 0,2 0-1,-1 1 1,2 0 0,-1 0 0,2 0-1,-1 0 1,1 1 0,1-1-1,0 1 1,1-1 0,0 1 0,3 16-1,-3-24-3,1-1-1,-1 1 1,1-1-1,0 1 1,0-1-1,1 1 1,-1-1-1,1 0 1,-1 0-1,1 0 1,0 0 0,0 0-1,1 0 1,-1 0-1,1-1 1,-1 1-1,1-1 1,0 0-1,0 1 1,0-1-1,0-1 1,4 3-1,-2-2-12,-1-1 1,1 0-1,-1 0 0,1 0 0,-1 0 0,1-1 0,0 0 1,-1 0-1,1 0 0,-1-1 0,1 1 0,0-1 0,-1 0 1,1 0-1,-1-1 0,0 1 0,5-4 0,-1 1-6,-1 0-1,1-1 0,-1 0 0,0-1 0,-1 0 0,0 0 1,0 0-1,0 0 0,0-1 0,-1 0 0,0-1 1,-1 1-1,4-9 0,-14 37 71,-5 30 1,7-33 27,0-1 18,2-12-42,0 1-1,1-1 1,0 1-1,0 0 0,1-1 1,0 1-1,0 7 1,0-12-54,0-1 1,0 1-1,0-1 1,1 1-1,-1-1 1,0 1-1,0-1 1,1 1-1,-1-1 0,0 1 1,1-1-1,-1 1 1,1-1-1,-1 0 1,1 1-1,-1-1 1,0 0-1,1 1 1,-1-1-1,1 0 1,-1 0-1,1 1 1,0-1-1,-1 0 1,1 0-1,-1 0 0,1 0 1,-1 0-1,1 1 1,-1-1-1,1 0 1,0 0-1,-1-1 1,1 1-1,-1 0 1,1 0-1,-1 0 1,1 0-1,0 0 1,-1-1-1,1 1 1,-1 0-1,1 0 0,-1-1 1,1 1-1,-1 0 1,1-1-1,28-18 183,-25 16-127,12-10 131,-1-1 0,0 0 0,-1-1 1,14-21-1,-11 16-38,0 0 1,27-24 0,-38 39-168,-1 1 0,1-1 0,0 1 0,0 1 0,1-1 0,-1 1 0,1 0 0,0 1 0,0-1 0,0 1 0,0 1 0,0-1 0,8 1 0,-11 1-4,0 0 0,0 0 0,0 1 0,0 0 0,0 0 1,0 0-1,0 0 0,0 0 0,0 1 0,-1 0 1,1 0-1,-1 0 0,1 0 0,-1 0 0,0 1 0,0-1 1,0 1-1,0 0 0,0 0 0,-1 0 0,1 0 0,-1 1 1,0-1-1,2 5 0,6 10-96,-1 1 0,-2 0 0,10 32 0,-6-16 57,-9-28 118,0-1 0,0 0-1,1-1 1,0 1 0,6 7-1,-9-12-51,1 0-1,-1 0 0,1-1 1,0 1-1,-1 0 0,1-1 0,0 1 1,0 0-1,0-1 0,-1 1 1,1-1-1,0 0 0,0 1 0,0-1 1,0 0-1,0 1 0,0-1 0,0 0 1,0 0-1,-1 0 0,1 0 1,0 0-1,0 0 0,0 0 0,0 0 1,0 0-1,0 0 0,0-1 1,0 1-1,0 0 0,0 0 0,0-1 1,-1 1-1,1-1 0,0 1 0,0-1 1,0 1-1,-1-1 0,1 0 1,0 1-1,-1-1 0,1 0 0,0 0 1,-1 1-1,1-1 0,0-1 1,4-5 106,0 0 0,0-1 0,0 1 0,-1-1 1,-1 0-1,1 0 0,-1-1 0,3-10 0,11-71 283,-17 86-396,4-26-204,1-44 1,-4 80 134,1-1-1,0 0 1,0 0 0,0 0 0,0 0-1,1 0 1,0 0 0,0-1 0,0 1-1,0-1 1,7 7 0,-6-7 48,1-1 0,-1 1 0,0-1 0,1 0 0,0 0 0,0 0 1,0-1-1,0 1 0,0-1 0,0 0 0,9 1 0,-4-1 7,0-1 0,-1 0 1,1 0-1,0-1 0,0-1 0,12-1 1,-8 0 12,-1-1 0,1-1 0,-1 0 0,0 0 0,0-2 0,0 1 0,0-2 0,-1 1 0,16-13 0,-20 12 3,0 1 1,-1-2 0,10-10-1,-16 16-6,1 0-1,0-1 0,-1 1 1,1 0-1,-1-1 0,0 1 1,0 0-1,0-1 1,0 0-1,0 1 0,0-1 1,-1 1-1,1-1 1,-1 0-1,0 0 0,0 1 1,0-6-1,-1 7 0,1 0 0,-1-1-1,1 1 1,-1 0 0,0 0-1,1-1 1,-1 1 0,0 0-1,0 0 1,0 0 0,0 0-1,0 0 1,0 0-1,0 0 1,-1 1 0,1-1-1,0 0 1,0 0 0,-1 1-1,1-1 1,0 1 0,-1 0-1,1-1 1,-1 1 0,1 0-1,0-1 1,-1 1 0,1 0-1,-1 0 1,1 0 0,-2 1-1,-2-1 0,-1 1 0,1-1-1,0 1 1,0 0 0,-1 1 0,1 0-1,-7 2 1,1 2 18,0 1 0,1 0-1,0 1 1,0-1 0,0 2 0,1 0 0,0 0 0,1 0-1,0 1 1,-8 12 0,12-15 4,0 0 1,0 0-1,0 0 1,1 0-1,0 1 0,0-1 1,1 1-1,0 0 0,0 0 1,1 0-1,0 0 0,1 0 1,-1 0-1,1 0 0,1 0 1,2 15-1,-1-18-45,0 0 0,0 0 0,0 0 0,1 0 0,0-1 0,0 1-1,0-1 1,0 0 0,1 0 0,0 0 0,0 0 0,0 0 0,0-1 0,0 0 0,1 0 0,-1 0 0,1 0 0,6 2-1,7 3-110,1-2 0,0 0-1,30 6 1,3-4-80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5.444"/>
    </inkml:context>
    <inkml:brush xml:id="br0">
      <inkml:brushProperty name="width" value="0.05" units="cm"/>
      <inkml:brushProperty name="height" value="0.05" units="cm"/>
    </inkml:brush>
  </inkml:definitions>
  <inkml:trace contextRef="#ctx0" brushRef="#br0">215 97 16003,'2'-5'193,"0"0"-1,-1 0 1,0 0-1,0 0 1,0 0-1,0 0 1,-1 0-1,0-1 1,0 1-1,-1 0 1,0-6-1,0 10-167,1 0 0,0-1 1,-1 1-1,1-1 0,-1 1 0,1-1 0,-1 1 0,0 0 0,0 0 1,1-1-1,-1 1 0,0 0 0,0 0 0,0 0 0,0 0 1,-1 0-1,1 0 0,0 0 0,0 0 0,-1 0 0,1 1 0,0-1 1,-1 0-1,1 1 0,0-1 0,-1 1 0,1 0 0,-1-1 1,1 1-1,-1 0 0,1 0 0,-1 0 0,1 0 0,-1 0 1,1 0-1,-1 1 0,1-1 0,-1 0 0,1 1 0,0-1 0,-1 1 1,-1 0-1,-2 1-17,0 1 1,0-1 0,1 1-1,-1 0 1,1 0-1,0 0 1,0 1 0,0-1-1,0 1 1,1 0-1,-6 7 1,1 2 13,0 0-1,-12 26 1,4 1 40,1 1 0,3 1 0,1 0 0,3 1 0,1 0 0,2 0 0,2 1 0,2-1 0,2 1-1,1-1 1,3 1 0,17 75 0,-10-82-40,-11-35-15,0 0 1,0 0-1,0 0 0,0 0 0,0 0 1,0-1-1,1 1 0,-1 0 0,1-1 1,-1 1-1,1-1 0,-1 1 1,1-1-1,2 2 0,-3-3-2,-1 0-1,1 0 1,-1 0-1,1 0 1,0 0-1,-1 0 1,1 0-1,0 0 1,-1 0-1,1 0 1,0 0-1,-1-1 1,1 1-1,-1 0 1,1 0-1,-1-1 1,1 1-1,0 0 1,-1-1-1,1 1 1,-1-1-1,1 1 1,-1 0-1,0-1 1,1 1-1,-1-1 1,1 1-1,-1-1 1,0 1-1,1-1 1,-1 0-1,0 1 1,0-1-1,1 0 1,8-26 78,-2-13-40,-1-1-1,-2 0 0,-2 0 0,-4-47 0,1 58-143,-9-47-1,12 85 62,1-1 0,0 0 0,0 0 1,0 0-1,1-1 0,0 1 0,0-1 0,1 0 0,8 9 0,-8-10 30,-1 0 0,2 0 1,-1 0-1,0-1 0,1 0 1,0 0-1,0 0 0,0-1 1,1 0-1,-1 0 1,1-1-1,-1 0 0,9 2 1,-5-3 6,0 0 1,0-1-1,0-1 1,-1 1-1,1-1 1,0-1 0,-1 0-1,1 0 1,16-8-1,4-3 29,45-27 0,-42 21 9,-32 18-31,1 0 0,-1 1 1,0-1-1,0 0 0,1 1 0,-1-1 0,0 1 0,1 0 0,-1-1 0,1 1 0,-1 0 0,1 0 0,-1 0 0,0 0 0,1 0 0,-1 0 1,2 0-1,-1 1 1,-1 0 1,0-1-1,-1 1 0,1 0 1,0-1-1,0 1 1,0 0-1,0 0 1,-1 0-1,1 0 1,0 0-1,-1 0 1,1 0-1,0 0 1,-1 0-1,1 0 1,-1 0-1,0 0 0,1 0 1,-1 2-1,1 3 28,1-1-1,-1 0 1,1 1-1,1-1 1,-1 0-1,1 0 1,-1 0 0,1 0-1,1-1 1,-1 1-1,8 6 1,-7-8 0,-1 0 1,1-1-1,0 1 1,0-1-1,1 0 1,-1 0-1,0-1 1,1 1 0,-1-1-1,1 0 1,-1 0-1,1-1 1,-1 1-1,10-1 1,4-2-125,0-1 1,0 0-1,0-2 0,-1 0 0,0 0 1,0-2-1,30-16 0,-25 11-153</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5.814"/>
    </inkml:context>
    <inkml:brush xml:id="br0">
      <inkml:brushProperty name="width" value="0.05" units="cm"/>
      <inkml:brushProperty name="height" value="0.05" units="cm"/>
    </inkml:brush>
  </inkml:definitions>
  <inkml:trace contextRef="#ctx0" brushRef="#br0">53 0 15339,'-25'121'4336,"13"-48"-4197,4 1 0,0 90 0,8-157-91,1 1 0,-1-1 0,1 1 0,1-1 0,2 10 0,-4-15-31,1-1 1,-1 0-1,1 0 1,-1 0 0,1 1-1,-1-1 1,1 0-1,0 0 1,-1 0-1,1 0 1,0 0 0,0 0-1,0 0 1,0 0-1,0-1 1,0 1 0,0 0-1,0 0 1,0-1-1,0 1 1,0-1 0,0 1-1,1-1 1,-1 0-1,0 1 1,0-1-1,1 0 1,-1 0 0,0 0-1,0 1 1,1-1-1,-1-1 1,0 1 0,1 0-1,-1 0 1,0 0-1,0-1 1,0 1 0,2-1-1,6-4 69,-1 1 0,0-1 0,0-1 0,-1 0 0,1 0 0,-1 0 0,0-1 0,-1 0 0,11-15 0,-12 16-34,21-27-110,-2-1 0,-1-1 0,-2-1 0,24-54 0,-44 86-31,11-28-247,-12 31 324,1 0 0,-1 0 0,0 1 0,0-1 0,0 0 1,0 0-1,0 1 0,1-1 0,-1 0 0,0 0 0,-1 1 0,1-1 0,0 0 1,0 0-1,0 0 0,0 1 0,-1-1 0,1 0 0,0 1 0,-1-1 0,1 0 1,0 1-1,-1-1 0,1 0 0,-1 1 0,1-1 0,-1 1 0,1-1 0,-1 1 0,1-1 1,-1 1-1,0-1 0,1 1 0,-1-1 0,0 1 0,1 0 0,-2-1 0,-16 2-348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6.197"/>
    </inkml:context>
    <inkml:brush xml:id="br0">
      <inkml:brushProperty name="width" value="0.05" units="cm"/>
      <inkml:brushProperty name="height" value="0.05" units="cm"/>
    </inkml:brush>
  </inkml:definitions>
  <inkml:trace contextRef="#ctx0" brushRef="#br0">0 106 14803,'7'25'1456,"8"-12"-895,3-2-249,7-8 456,0-5-416,8-10-600,-1-7-1609,4-15 1633,0-7-328,-2-9-328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6.568"/>
    </inkml:context>
    <inkml:brush xml:id="br0">
      <inkml:brushProperty name="width" value="0.05" units="cm"/>
      <inkml:brushProperty name="height" value="0.05" units="cm"/>
    </inkml:brush>
  </inkml:definitions>
  <inkml:trace contextRef="#ctx0" brushRef="#br0">21 57 15067,'0'17'751,"-2"-1"0,-4 20 1,-2 20-165,4 0-314,4 1 1,1-1-1,3 1 0,17 78 1,-18-127 106,-1-11-214,0-10 12,1-27 0,-3-1-1,-1 1 1,-9-57 0,11 100-185,1 0 0,0 1 0,0-1 0,0 0 0,1-1 0,-1 1 0,1 0 0,0-1 0,-1 1 0,1-1 0,0 0 0,0 0 0,4 2 1,2 1 1,-1 0 1,1 0 0,-1-1 0,1-1-1,12 4 1,-8-5 9,-1 0 0,0-1 0,0 0 0,0-2 0,1 1 0,-1-1 0,0-1 0,0 0 0,0-1-1,0 0 1,13-6 0,-9 3 5,-1-1 1,0-1-1,0 0 0,-1-1 0,0 0 0,-1-1 0,20-19 0,-30 26-12,0 0-1,-1-1 1,1 1-1,0 0 1,-1-1-1,0 0 1,3-6-1,-5 10 2,0 0 0,0 0 0,0 0 0,0 0 1,0 0-1,0 0 0,0 0 0,-1 0 0,1 0 0,0 0 0,0 0 0,0 0 0,0 0 0,0 0 0,0 0 1,0 0-1,0 0 0,0 0 0,0 0 0,-1 0 0,1 0 0,0 0 0,0 0 0,0-1 0,0 1 0,0 0 1,0 0-1,0 0 0,0 0 0,0 0 0,0 0 0,0 0 0,0 0 0,0 0 0,0 0 0,0 0 0,0 0 1,-1-1-1,1 1 0,0 0 0,0 0 0,0 0 0,0 0 0,0 0 0,0 0 0,0 0 0,0 0 1,0 0-1,0 0 0,0-1 0,0 1 0,0 0 0,1 0 0,-1 0 0,0 0 0,0 0 0,0 0 0,0 0 1,0 0-1,0 0 0,0 0 0,0 0 0,0-1 0,0 1 0,0 0 0,0 0 0,0 0 0,0 0 0,-6 5-32,-3 7 72,0 0 0,1 1 0,0 0 0,1 0 0,1 1 0,0 0 0,0 0 0,2 0 0,0 1 0,0-1 0,-1 24 0,4-32-5,1-1-1,0 0 1,1 0 0,-1 0-1,1 0 1,0 0 0,0 0-1,0 0 1,1 0 0,0 0-1,0 0 1,3 5 0,-4-9-46,0 0 0,0 1 0,0-1 0,0 0 0,0 1 0,0-1 0,1 0 0,-1 0 0,0 0 0,1 0 0,-1 0 0,1-1 0,-1 1 0,1 0 0,0-1 0,2 2 0,-2-2-54,0 0 0,0 0 0,1 0 0,-1 0 0,0-1 0,1 1 0,-1 0 0,0-1 0,0 0 0,1 1 0,-1-1 0,0 0 0,0 0-1,0 0 1,3-2 0,0-1 1,-1-1-1,1 1 1,0-1-1,-1 0 1,0 0-1,0 0 1,0 0-1,4-10 1,14-27-350</inkml:trace>
  <inkml:trace contextRef="#ctx0" brushRef="#br0" timeOffset="1">429 21 14011,'-19'-11'1728,"7"3"-983,2 7 1919,15 8-2496,2 2-88,-7 4-240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7.470"/>
    </inkml:context>
    <inkml:brush xml:id="br0">
      <inkml:brushProperty name="width" value="0.05" units="cm"/>
      <inkml:brushProperty name="height" value="0.05" units="cm"/>
    </inkml:brush>
  </inkml:definitions>
  <inkml:trace contextRef="#ctx0" brushRef="#br0">151 16 12707,'-4'-2'296,"0"0"1,1 0 0,-1 0-1,0 0 1,0 1-1,0 0 1,-1 0 0,1 0-1,0 0 1,0 1-1,-1-1 1,1 1 0,0 0-1,0 0 1,-6 2-1,6-1-191,1 0-1,0 0 1,-1 1-1,1-1 0,0 1 1,0 0-1,0 0 1,0 0-1,0 1 0,1-1 1,-1 1-1,1-1 1,-1 1-1,1 0 1,0 0-1,0 0 0,0 0 1,-2 4-1,0 3-29,0 0 1,0 1-1,0-1 0,2 1 1,-1-1-1,1 1 0,0 14 1,1-22-65,1 1 1,1-1 0,-1 1-1,0-1 1,1 0 0,0 1-1,-1-1 1,1 1 0,1-1-1,-1 0 1,3 6 0,-3-8-11,1 1 1,-1 0 0,1-1-1,-1 1 1,1-1 0,-1 0-1,1 1 1,0-1 0,0 0-1,0 0 1,0 0-1,-1 0 1,1-1 0,0 1-1,1 0 1,-1-1 0,0 1-1,0-1 1,0 0 0,0 0-1,2 0 1,3 0-26,0-1 1,-1 0-1,1 0 1,0 0-1,-1-1 1,1 0-1,-1 0 0,0-1 1,11-5-1,6-6-97,24-19-1,-24 17 65,3-3 2,-15 10 34,0 1 0,0 1-1,13-7 1,-23 14 25,0-1 0,0 1 0,0-1 0,0 1 0,0 0 0,0 0 0,0-1 0,0 1 0,0 0 0,0 0 0,0 0-1,0 0 1,0 0 0,1 0 0,-1 1 0,0-1 0,0 0 0,0 0 0,0 1 0,0-1 0,-1 1 0,1-1 0,0 1 0,0-1 0,0 1 0,0-1 0,0 1 0,-1 0 0,1 0 0,0-1 0,0 1 0,-1 0 0,1 0 0,-1 0 0,1 0 0,-1 0 0,1 1 0,2 4 37,0 1 0,-1 0 0,1 0 0,0 11 0,2 1-5,-5-17-32,1 0 0,0 0 0,0 0 0,0 1 0,0-1 0,0 0-1,0 0 1,0 0 0,1-1 0,-1 1 0,1 0 0,-1 0 0,1-1 0,0 1 0,-1-1 0,1 0 0,0 1 0,0-1 0,0 0 0,0 0 0,0 0 0,0 0-1,1-1 1,-1 1 0,0 0 0,0-1 0,1 0 0,-1 1 0,0-1 0,5 0 0,4-2 5,0 0 1,0 0-1,0-1 1,0-1-1,13-5 1,19-6-24,-35 13 5,-1 0 1,1 1-1,0 0 0,-1 0 0,1 1 0,15 0 0,-21 1 15,1 0-1,-1-1 0,1 1 1,0 0-1,-1 0 0,0 0 1,1 0-1,-1 1 1,0-1-1,1 1 0,-1-1 1,0 1-1,0 0 0,0 0 1,0 0-1,-1 0 0,1 0 1,-1 0-1,1 0 1,-1 1-1,1-1 0,1 5 1,-3-6-25,0 0 0,0-1 1,0 1-1,0-1 0,0 1 0,0-1 1,0 1-1,0-1 0,1 1 1,-1-1-1,0 1 0,0-1 1,1 1-1,-1-1 0,0 1 0,1-1 1,-1 0-1,1 1 0,-1-1 1,0 1-1,1-1 0,-1 0 0,1 1 1,-1-1-1,1 0 0,-1 0 1,1 0-1,-1 1 0,1-1 1,-1 0-1,2 0 0,-1-1-25,1 0 1,-1-1-1,0 1 0,0-1 0,0 1 1,0-1-1,0 0 0,0 1 0,1-5 0,9-16-193</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8.077"/>
    </inkml:context>
    <inkml:brush xml:id="br0">
      <inkml:brushProperty name="width" value="0.05" units="cm"/>
      <inkml:brushProperty name="height" value="0.05" units="cm"/>
    </inkml:brush>
  </inkml:definitions>
  <inkml:trace contextRef="#ctx0" brushRef="#br0">159 304 16804,'-14'4'468,"-1"1"1,1 0 0,0 1 0,0 1 0,-17 11 0,27-16-399,0 1 0,0 0 1,0 0-1,0 0 0,1 0 0,-1 1 1,1 0-1,0 0 0,0-1 1,0 2-1,1-1 0,-1 0 0,1 1 1,0-1-1,0 1 0,1-1 0,-1 1 1,1 0-1,0 0 0,0 5 1,1-8-59,0 0 0,-1 0 0,2-1 1,-1 1-1,0 0 0,0 0 0,1-1 1,-1 1-1,1 0 0,-1 0 0,1-1 1,0 1-1,-1-1 0,1 1 0,0 0 1,0-1-1,0 0 0,0 1 0,1-1 1,1 2-1,-1-1-9,0-1 0,1 0 1,-1 0-1,0 0 0,0 0 0,1 0 1,-1-1-1,1 1 0,-1-1 0,1 1 0,-1-1 1,1 0-1,2 0 0,3-1-26,0 0-1,0 0 1,-1-1 0,1 0-1,-1 0 1,1-1-1,-1 0 1,12-6 0,-7 1-28,-1 0 1,0 0 0,0-1 0,-1 0 0,0-1 0,0 0 0,-1-1 0,-1 1 0,0-2 0,10-18 0,-13 10-65,-8 17 65,-3 12 23,1 0 32,1 1 1,1-1 0,0 1 0,0 0-1,1-1 1,0 1 0,1 0 0,-1 12-1,2-18 11,0 0-1,1 0 1,-1 0-1,1 0 0,0 0 1,0 0-1,0-1 1,0 1-1,1 0 0,3 6 1,-4-8-4,1 0 1,-1-1 0,1 1-1,0 0 1,-1 0-1,1-1 1,0 1-1,0-1 1,0 1 0,0-1-1,1 0 1,-1 0-1,0 0 1,0 0-1,1 0 1,-1-1 0,1 1-1,3 0 1,1-1 5,-1 0 0,1-1 0,-1 1 1,1-1-1,-1-1 0,1 1 0,-1-1 0,0 0 1,0-1-1,0 1 0,0-1 0,0 0 0,0-1 1,6-5-1,12-8 34,37-38 1,-55 49-43,31-30 12,-2-1-1,-2-2 1,-1-1 0,-3-1 0,36-65 0,-61 99-8,-1-1 1,0 1-1,0 0 1,-1-1 0,2-13-1,-3 20-11,-1 0 1,0 0-1,0 0 1,0 0-1,0 0 0,0 0 1,0 0-1,0 0 0,-1 0 1,1 0-1,0 0 0,0 0 1,-1 0-1,1 0 0,-1 0 1,1 1-1,-1-1 0,1 0 1,-1 0-1,1 0 0,-2-1 1,0 2 0,1-1 1,0 1-1,-1-1 1,1 1 0,-1 0-1,1 0 1,-1 0-1,1 0 1,-1 0-1,1 0 1,-1 0-1,1 0 1,-1 0-1,1 1 1,-1-1-1,1 0 1,-1 1 0,1-1-1,-3 2 1,-7 4 28,1-1 0,-1 1 0,1 1 1,0 0-1,1 0 0,0 1 0,0 0 1,1 1-1,-1-1 0,2 2 0,-8 11 1,4-5 28,0 2 0,1 0 0,1 0 0,1 0 0,-10 37-1,15-45-39,1 0 0,0 0-1,1 0 1,0 0 0,0 1-1,1-1 1,1 0-1,-1 0 1,2 1 0,-1-1-1,2 0 1,4 14-1,-4-18-80,-1 0 0,2 0-1,-1 0 1,1 0-1,0-1 1,0 1 0,0-1-1,1 0 1,-1 0 0,1-1-1,1 0 1,-1 0-1,0 0 1,1 0 0,0-1-1,0 0 1,0 0-1,0 0 1,13 3 0,-11-4 11,0-1 0,-1 1 0,1-1 0,0-1 0,0 0 0,0 0 0,0 0 0,0-1 0,-1 0 0,15-4-1,28-11-299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8.904"/>
    </inkml:context>
    <inkml:brush xml:id="br0">
      <inkml:brushProperty name="width" value="0.05" units="cm"/>
      <inkml:brushProperty name="height" value="0.05" units="cm"/>
    </inkml:brush>
  </inkml:definitions>
  <inkml:trace contextRef="#ctx0" brushRef="#br0">164 66 17980,'11'3'2821,"-11"-3"-2829,1 0 0,-1 0 1,1 0-1,-1 0 0,1 0 1,-1 0-1,1-1 0,-1 1 0,1 0 1,-1 0-1,1 0 0,-1-1 0,1 1 1,-1 0-1,1 0 0,-1-1 0,0 1 1,1 0-1,-1-1 0,1 0 1,6-20-2352,-7 20 2420,0-1 1,0 1-1,0 0 0,0 0 1,0-1-1,0 1 1,0 0-1,-1 0 0,1-1 1,-1 1-1,1 0 1,-1 0-1,1 0 0,-1 0 1,1 0-1,-1 0 1,0 0-1,0 0 0,1 0 1,-1 0-1,0 0 1,0 0-1,0 0 0,0 1 1,0-1-1,0 0 1,0 1-1,-1-1 0,1 1 1,0-1-1,-2 0 1,-2-1 196,0 1 0,0-1 0,0 1 0,0 0 1,-9 0-1,8 1-201,0 1 1,1 0-1,-1 0 1,1 1-1,-1 0 1,1-1-1,-1 2 1,1-1-1,0 1 1,0 0-1,0 0 1,0 0-1,1 0 1,-1 1-1,1 0 1,0 0-1,0 0 1,0 1-1,-4 6 1,5-7-58,0 0 1,0 1-1,0-1 0,1 0 1,-1 1-1,1 0 0,0 0 1,1-1-1,-1 1 0,1 0 1,0 0-1,0 1 0,1-1 1,0 0-1,-1 0 0,2 0 1,-1 0-1,0 0 1,1 0-1,0 0 0,4 10 1,-5-13-8,1-1 0,0 1 0,0 0 1,0-1-1,0 1 0,1-1 1,-1 1-1,0-1 0,1 0 1,-1 0-1,1 0 0,-1 1 1,1-1-1,-1-1 0,1 1 0,0 0 1,0 0-1,2 0 0,0 0-22,-1 0 0,1-1-1,0 1 1,0-1 0,0 0 0,-1-1-1,1 1 1,6-2 0,2 0-104,-1-2 0,0 0 0,0 0 0,21-12 1,-16 6-49,0-1 0,-1 0-1,-1-1 1,1-1 0,-2 0 0,0-1 0,0 0 0,20-32 0,-30 41 141,-2 4 36,0 0 1,-1 0-1,1 0 1,0 0-1,-1 0 1,1-1-1,-1 1 1,1 0-1,-1 0 1,1-1-1,-1 1 1,0 0-1,0 0 1,0-1-1,1 1 0,-2-2 1,-22 31 318,18-18-263,1 0 1,1-1 0,-1 1-1,2 0 1,-1 1 0,2-1-1,-1 0 1,1 1-1,1 17 1,0-24-40,1-1 1,-1 1-1,1-1 0,-1 0 1,1 1-1,0-1 0,1 0 1,-1 0-1,1 1 0,-1-1 1,1 0-1,0 0 1,0-1-1,2 4 0,-1-4-5,-1 0 1,0-1-1,1 1 0,-1-1 0,1 0 0,-1 1 0,1-1 0,-1 0 1,1 0-1,0-1 0,0 1 0,-1-1 0,1 1 0,0-1 0,0 0 1,0 0-1,0 0 0,-1 0 0,7-2 0,1 0-7,0-1-1,1 0 0,-1-1 1,0 0-1,-1-1 0,1 0 1,-1 0-1,0-1 1,0 0-1,-1 0 0,14-14 1,-6 4-44,-1-1 0,0 0 0,-2-1 0,19-31 0,-31 47 35,0 0 0,0 0 0,0 0 0,0-1 1,0 1-1,0-1 0,-1 1 0,1-4 1,-1 5 7,0 1 0,0 0 0,0 0 0,0 0 1,0 0-1,0 0 0,0 0 0,0 0 0,0 0 0,0-1 1,0 1-1,0 0 0,0 0 0,0 0 0,0 0 1,0 0-1,0 0 0,0 0 0,0 0 0,0 0 1,0-1-1,0 1 0,0 0 0,0 0 0,0 0 1,0 0-1,0 0 0,-1 0 0,1 0 0,0 0 1,0 0-1,0 0 0,0 0 0,0 0 0,0 0 1,0 0-1,0 0 0,0 0 0,-1-1 0,1 1 0,0 0 1,0 0-1,0 0 0,0 0 0,0 0 0,0 0 1,0 0-1,0 0 0,0 0 0,-1 1 0,1-1 1,0 0-1,0 0 0,0 0 0,-10 10 46,5-1 6,0-1 0,1 1 1,0 0-1,0 0 0,1 1 0,0-1 0,-2 14 0,4-18-11,0 1-1,0 0 0,1 0 1,0-1-1,0 1 0,0 0 1,1 0-1,-1 0 0,1-1 1,1 1-1,-1 0 0,1-1 0,4 9 1,-5-12-26,0 0 0,0 0 1,1 0-1,-1 0 0,1-1 0,-1 1 1,1 0-1,0-1 0,0 1 1,0-1-1,-1 0 0,1 0 0,1 0 1,-1 0-1,0 0 0,0 0 0,0 0 1,0-1-1,3 1 0,-1 0-8,1-1-1,-1 0 1,0 0 0,1-1-1,-1 1 1,0-1-1,0 0 1,1 0 0,5-3-1,4-2-35,0-1 0,-1-1 0,1 0-1,19-17 1,-2-2-65,-1-2 0,33-42-1,-83 117 650,12-7-630,7-38 41,1 1-1,0 0 1,0 0-1,0 0 1,0 0-1,1 0 1,-1 0-1,0 0 1,1 0-1,-1 0 1,1-1-1,0 1 1,-1 0 0,3 2-1,-2-2 55,1-1 0,0 0 0,-1 0 0,1 0 0,0 0 0,0 0 0,0 0 0,0 0 0,0-1 0,0 1 0,0-1 0,0 1 0,0-1 0,0 0 0,0 0 0,0 0 0,0 0 0,0 0 1,0 0-1,0-1 0,0 1 0,0-1 0,3 0 0,7-3 35,1 0 1,14-7 0,-24 10-97,38-17-35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6.755"/>
    </inkml:context>
    <inkml:brush xml:id="br0">
      <inkml:brushProperty name="width" value="0.05" units="cm"/>
      <inkml:brushProperty name="height" value="0.05" units="cm"/>
    </inkml:brush>
  </inkml:definitions>
  <inkml:trace contextRef="#ctx0" brushRef="#br0">91 32 8202,'6'-4'425,"-1"0"1,1 0 0,0 0 0,1 1-1,-1 0 1,0 1 0,1-1 0,7-1-1,-7 4-378,-1 0-1,1 0 1,-1 0 0,1 1-1,-1 0 1,1 0 0,-1 1-1,0-1 1,0 1-1,8 4 1,2 0 371,-36 4 1004,-10 3-818,-59 21 61,78-30-649,0-1-1,0 0 1,-1-1 0,0-1-1,-22 1 1,34-2-28,-1 0 0,0 0 0,1 0 0,-1 0 0,0 0 0,1 0 0,-1 0 0,0 0 0,1 0 0,-1 0 0,0 0 0,1-1 0,-1 1 0,0 0 0,1 0 0,-1-1 1,1 1-1,-1 0 0,1-1 0,-1 1 0,1-1 0,-1 1 0,1-1 0,-1 1 0,1-1 0,-1 1 0,1-1 0,0 1 0,-1-1 0,1 1 0,-1-2 0,2 1-16,-1 1-1,0-1 1,1 0-1,-1 1 1,1-1-1,-1 1 0,1-1 1,-1 1-1,1-1 1,0 1-1,-1-1 1,1 1-1,0 0 1,-1-1-1,1 1 0,0 0 1,-1 0-1,1-1 1,0 1-1,0 0 1,-1 0-1,1 0 1,0 0-1,-1 0 1,1 0-1,0 0 0,0 0 1,-1 0-1,3 1 1,2 0-107,1-1 1,0 2-1,0-1 0,0 1 1,-1 0-1,1 0 1,-1 0-1,0 1 1,1 0-1,4 4 0,16 9-211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9.320"/>
    </inkml:context>
    <inkml:brush xml:id="br0">
      <inkml:brushProperty name="width" value="0.05" units="cm"/>
      <inkml:brushProperty name="height" value="0.05" units="cm"/>
    </inkml:brush>
  </inkml:definitions>
  <inkml:trace contextRef="#ctx0" brushRef="#br0">130 5 16812,'-3'-1'335,"-1"0"1,1 1 0,-1-1 0,1 1-1,-1-1 1,1 1 0,-1 0 0,1 0-1,-1 0 1,1 1 0,-6 1 0,-38 11 1440,43-12-1782,1 0 0,-1 1 0,1-1 0,0 1 0,0 0 0,0 0 1,0 0-1,-4 3 0,7-5-22,0 1 0,0-1 0,-1 0 0,1 1 0,0-1 0,0 0 0,0 1 0,-1-1 0,1 0 0,0 1 0,0-1 0,0 1 0,0-1 0,0 0 1,0 1-1,0-1 0,0 1 0,0-1 0,0 0 0,0 1 0,0-1 0,0 1 0,0-1 0,0 1 0,0-1 0,0 0 0,1 1 0,0 0-55,0 1-1,0-1 1,0 0-1,0 0 1,0 0-1,0 0 1,1 0 0,-1-1-1,0 1 1,0 0-1,1-1 1,1 1-1,21 9-1286,35 7 0,-32-10 737,29 12 1,-48-16 636,0 1 1,-1 0 0,1 0-1,-1 0 1,0 1-1,0 0 1,11 13 0,-16-17 65,-1 0 0,1 1 1,-1-1-1,1 1 1,-1-1-1,0 1 0,0-1 1,0 1-1,0 0 1,0 0-1,0-1 1,0 1-1,-1 0 0,1 0 1,-1 0-1,1 0 1,-1 0-1,0 0 0,0 0 1,1 0-1,-2 0 1,1 0-1,0 0 0,0 0 1,-1 0-1,1 0 1,-1 0-1,1 0 0,-1 0 1,0 0-1,0-1 1,0 1-1,0 0 1,0 0-1,0-1 0,0 1 1,0-1-1,-1 1 1,1-1-1,-1 1 0,1-1 1,-1 0-1,0 0 1,-2 2-1,-2 0 131,0 0 1,0 0-1,0 0 1,0 0-1,-1-1 0,1 0 1,-1-1-1,1 0 1,-1 0-1,0 0 0,1 0 1,-11-2-1,13 1-249,0 0 0,0-1-1,0 0 1,0 0 0,0 0-1,1 0 1,-1-1 0,0 1 0,1-1-1,-1 0 1,1 0 0,0 0 0,-1-1-1,1 1 1,0-1 0,1 1-1,-1-1 1,0 0 0,1 0 0,0-1-1,-1 1 1,1 0 0,0-1 0,1 1-1,-1-1 1,1 0 0,0 1-1,-1-1 1,2 0 0,-1 0 0,0 0-1,1 0 1,0 0 0,0-5-1,6-24-507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49.753"/>
    </inkml:context>
    <inkml:brush xml:id="br0">
      <inkml:brushProperty name="width" value="0.05" units="cm"/>
      <inkml:brushProperty name="height" value="0.05" units="cm"/>
    </inkml:brush>
  </inkml:definitions>
  <inkml:trace contextRef="#ctx0" brushRef="#br0">38 27 16916,'34'-7'1035,"83"-10"699,-104 15-1454,0 2-1,0 0 0,-1 0 1,1 1-1,0 1 0,21 5 1,-32-7-245,0 1 1,0-1-1,0 1 1,0 0 0,0 0-1,0-1 1,0 1-1,0 0 1,0 1-1,0-1 1,0 0 0,-1 1-1,1-1 1,0 1-1,-1-1 1,1 1-1,-1 0 1,0-1 0,0 1-1,1 0 1,-1 0-1,0 0 1,0 0-1,-1 0 1,1 0 0,0 0-1,-1 0 1,1 1-1,-1-1 1,0 0-1,0 0 1,0 0 0,0 1-1,0-1 1,0 0-1,-1 0 1,1 0-1,-1 0 1,1 1 0,-1-1-1,-1 2 1,-3 8 14,-1-1 1,0 0 0,0-1-1,-1 0 1,-16 18-1,-18 16 106,-2-3-1,-48 36 0,5-5 118,86-71-269,-19 19 71,18-19-74,1-1 0,-1 1 0,1-1 0,0 1 0,-1-1-1,1 1 1,0-1 0,0 1 0,-1 0 0,1-1 0,0 1-1,0-1 1,0 1 0,0-1 0,-1 1 0,1 0 0,0-1-1,0 1 1,0 0 0,1-1 0,-1 1 0,0-1 0,0 1-1,0 0 1,0-1 0,0 1 0,1-1 0,-1 1 0,0-1-1,1 1 1,-1-1 0,0 1 0,1-1 0,-1 1 0,0-1-1,1 1 1,-1-1 0,1 0 0,-1 1 0,1-1 0,-1 1-1,1-1 1,0 0 0,10 4-116,0-1 1,0-1-1,0 0 0,0 0 1,1-1-1,-1-1 0,16 0 1,8 0-386,22 1-601,-27-1 430,0 1 1,45 8-1,-42 1 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50.143"/>
    </inkml:context>
    <inkml:brush xml:id="br0">
      <inkml:brushProperty name="width" value="0.05" units="cm"/>
      <inkml:brushProperty name="height" value="0.05" units="cm"/>
    </inkml:brush>
  </inkml:definitions>
  <inkml:trace contextRef="#ctx0" brushRef="#br0">5 0 11434,'-3'28'1321,"1"-8"-625,2-3-192,0-3 1136,0-1-543,2 1-161,2-5-72,0-5-176,2 1-56,3-8-376,-1-2-336,1-9 160,-1-12-80,1-7-80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0.070"/>
    </inkml:context>
    <inkml:brush xml:id="br0">
      <inkml:brushProperty name="width" value="0.05" units="cm"/>
      <inkml:brushProperty name="height" value="0.05" units="cm"/>
    </inkml:brush>
  </inkml:definitions>
  <inkml:trace contextRef="#ctx0" brushRef="#br0">180 24 14899,'-2'-20'1728,"2"20"-1704,0-1 0,0 1 0,0 0-1,0 0 1,0 0 0,0 0-1,0 0 1,0 0 0,0 0-1,0-1 1,0 1 0,0 0-1,0 0 1,0 0 0,0 0-1,0 0 1,0 0 0,0 0 0,0 0-1,-1 0 1,1 0 0,0-1-1,0 1 1,0 0 0,0 0-1,0 0 1,0 0 0,0 0-1,0 0 1,0 0 0,-1 0-1,1 0 1,0 0 0,0 0 0,0 0-1,0 0 1,0 0 0,0 0-1,0 0 1,0 0 0,-1 0-1,1 0 1,0 0 0,0 0-1,0 0 1,0 0 0,0 0-1,0 0 1,0 0 0,0 0 0,-1 0-1,1 0 1,0 1 0,0-1-1,0 0 1,0 0 0,0 0-1,0 0 1,0 0 0,0 0-1,0 0 1,-15 30 1438,14-28-1460,-21 61 392,20-57-436,0 1 0,1 0 0,0-1 0,1 1 0,-1 0 0,1 0 0,1 10 0,0-14 17,0-1 1,-1 1-1,1-1 1,1 0-1,-1 1 1,0-1-1,0 0 1,1 0-1,0 0 1,-1 0-1,1 0 1,0 0-1,0 0 1,0-1-1,0 1 1,0 0-1,0-1 1,5 2-1,4 3-104,1-1 0,20 5 0,-8-2-11,-19-6 103,1 1 0,-1-1 0,0 1 0,0 0 0,0 0 0,0 0 0,0 1-1,-1 0 1,9 8 0,-12-10 33,0-1-1,0 1 1,0 0-1,0-1 1,0 1-1,0 0 1,-1 0-1,1 0 1,0 0-1,-1 0 1,0 0-1,1 0 1,-1 0-1,0 0 1,0 0-1,0 0 0,0 0 1,0 0-1,-1 0 1,1 0-1,-1 0 1,1 0-1,-1-1 1,0 1-1,1 0 1,-1 0-1,0 0 1,0-1-1,-1 1 1,1 0-1,0-1 1,-2 3-1,-3 2 48,-1 0 0,0 0-1,0-1 1,0 1 0,0-2-1,-1 1 1,0-1 0,0 0 0,0 0-1,-1-1 1,1-1 0,-12 3-1,8-2 33,0-1 0,-1 0 0,1-1 0,0 0 0,-1-1 0,1 0 0,-1-1 0,-15-4 0,25 5-18,0-1 1,0 0 0,0 0-1,0 0 1,0 0-1,0-1 1,1 1 0,-1-1-1,0 1 1,1-1-1,-1 0 1,1 0 0,0 0-1,0-1 1,-1 1-1,2 0 1,-1-1 0,0 0-1,0 1 1,1-1 0,-1 0-1,1 0 1,0 0-1,0 1 1,0-1 0,0-1-1,1 1 1,-1 0-1,1 0 1,0 0 0,-1 0-1,2 0 1,-1 0-1,0 0 1,1-4 0,9-33 234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0.457"/>
    </inkml:context>
    <inkml:brush xml:id="br0">
      <inkml:brushProperty name="width" value="0.05" units="cm"/>
      <inkml:brushProperty name="height" value="0.05" units="cm"/>
    </inkml:brush>
  </inkml:definitions>
  <inkml:trace contextRef="#ctx0" brushRef="#br0">0 63 13539,'3'7'1464,"9"1"-968,6 0-200,5-1 785,10 2-673,9 0-88,5-2-320,3-3-216,0-4-1225,1-3 1249,2-5-240,-2-4-176</inkml:trace>
  <inkml:trace contextRef="#ctx0" brushRef="#br0" timeOffset="1">690 0 14083,'-3'9'1120,"-7"7"-808,-3 5-112,0 6 481,-3 3-217,2 6-208,2 0-56,7-1-72,3-3-32,8-6-88,6-6-176,9-7-1721,3-4 1705,5-12-192,0-7-144</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2:10.830"/>
    </inkml:context>
    <inkml:brush xml:id="br0">
      <inkml:brushProperty name="width" value="0.05" units="cm"/>
      <inkml:brushProperty name="height" value="0.05" units="cm"/>
    </inkml:brush>
  </inkml:definitions>
  <inkml:trace contextRef="#ctx0" brushRef="#br0">107 0 13851,'-15'23'1448,"-5"3"-760,0 0-247,2 0 983,2 2-648,6 0-184,3-1-136,7-3-608,0 2 576,3 0-400,-2-2-40,2-1-80</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13.327"/>
    </inkml:context>
    <inkml:brush xml:id="br0">
      <inkml:brushProperty name="width" value="0.05" units="cm"/>
      <inkml:brushProperty name="height" value="0.05" units="cm"/>
    </inkml:brush>
  </inkml:definitions>
  <inkml:trace contextRef="#ctx0" brushRef="#br0">5 48 11947,'-2'-13'1343,"-1"-14"925,5 20 1223,101 188-2917,-77-141-650,2-2 0,44 49 0,-70-84-120,0-1 0,0 0 0,1 1 0,-1-1 0,1 0 0,0-1 0,-1 1 1,1 0-1,5 1 0,-8-3 144,0 0 1,0 0-1,0 0 0,0 0 1,0 0-1,0 0 0,1 0 1,-1 0-1,0-1 1,0 1-1,0 0 0,0 0 1,0 0-1,0 0 1,0 0-1,0 0 0,0 0 1,0-1-1,0 1 0,0 0 1,1 0-1,-1 0 1,0 0-1,0 0 0,0 0 1,0-1-1,0 1 1,0 0-1,0 0 0,0 0 1,0 0-1,0 0 0,0 0 1,-1-1-1,1 1 1,0 0-1,0 0 0,0 0 1,0 0-1,0 0 1,0 0-1,0 0 0,0-1 1,0 1-1,0 0 0,0 0 1,0 0-1,-1 0 1,1 0-1,0 0 0,0 0 1,0 0-1,0 0 1,0 0-1,0 0 0,-1-1 1,-4-3-792</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13.716"/>
    </inkml:context>
    <inkml:brush xml:id="br0">
      <inkml:brushProperty name="width" value="0.05" units="cm"/>
      <inkml:brushProperty name="height" value="0.05" units="cm"/>
    </inkml:brush>
  </inkml:definitions>
  <inkml:trace contextRef="#ctx0" brushRef="#br0">53 235 12491,'-20'6'1312,"4"1"-744,3-2-232,9-4 960,6-1-495,16-6-49,7-4-56,9-7-104,2-3-64,7-4-232,3-8-280,2-11 184,0-6 56,-8-4-256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52.836"/>
    </inkml:context>
    <inkml:brush xml:id="br0">
      <inkml:brushProperty name="width" value="0.05" units="cm"/>
      <inkml:brushProperty name="height" value="0.05" units="cm"/>
    </inkml:brush>
  </inkml:definitions>
  <inkml:trace contextRef="#ctx0" brushRef="#br0">264 68 9722,'23'-15'1327,"-7"5"426,0-2 1,22-19-1,-124 120 1311,-37 47-2926,39-42-1134,61-73 372,22-20 598,0 0 1,0-1-1,0 1 1,0 0-1,0-1 0,0 1 1,0-1-1,-1 0 1,1 1-1,0-1 0,0 0 1,0 0-1,-1 0 1,1 0-1,0 0 0,0 0 1,-1 0-1,1 0 1,0 0-1,0-1 1,-1 1-1,0-1 0,-10-10-424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53.252"/>
    </inkml:context>
    <inkml:brush xml:id="br0">
      <inkml:brushProperty name="width" value="0.05" units="cm"/>
      <inkml:brushProperty name="height" value="0.05" units="cm"/>
    </inkml:brush>
  </inkml:definitions>
  <inkml:trace contextRef="#ctx0" brushRef="#br0">0 1 13427,'8'4'1296,"4"3"-944,4 8-104,4 1 640,9 4-495,2 3-81,7 1-48,-1 0 16,2-1-240,-3-1-176,-3-9 832,-2-3-648,-7-10 8,-1-5 32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6.264"/>
    </inkml:context>
    <inkml:brush xml:id="br0">
      <inkml:brushProperty name="width" value="0.05" units="cm"/>
      <inkml:brushProperty name="height" value="0.05" units="cm"/>
    </inkml:brush>
  </inkml:definitions>
  <inkml:trace contextRef="#ctx0" brushRef="#br0">1 0 8634,'1'1'98,"0"0"1,0 0-1,0-1 0,0 1 1,0 0-1,0 0 1,0 0-1,0 1 0,0-1 1,-1 0-1,1 0 1,0 0-1,-1 1 0,1-1 1,-1 0-1,0 0 1,1 1-1,-1-1 1,0 2-1,2 31 732,-2-20-177,29 475 2357,2 99-2064,-37-71-455,3 89 286,14-348-552,16 444 509,-5-128-531,-9-289-146,-9 514 228,-4-166-221,6 19-16,-1-497-29,0 88 46,-12-169 38,1 19 260,6-93-377,0 0 0,0 0 1,0 1-1,0-1 0,0 0 0,0 0 1,0 0-1,0 0 0,-1 1 0,1-1 1,0 0-1,0 0 0,0 0 1,0 0-1,0 1 0,0-1 0,0 0 1,-1 0-1,1 0 0,0 0 0,0 0 1,0 0-1,0 1 0,0-1 0,-1 0 1,1 0-1,0 0 0,0 0 1,0 0-1,-1 0 0,1 0 0,0 0 1,0 0-1,0 0 0,0 0 0,-1 0 1,1 0-1,0 0 0,0 0 0,0 0 1,-1 0-1,1 0 0,0 0 1,0 0-1,0 0 0,0 0 0,-1-1 1,1 1-1,0 0 0,0 0 0,0 0 1,0 0-1,-1 0 0,1 0 0,0 0 1,0-1-1,-4-31-333,5-4 134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53.615"/>
    </inkml:context>
    <inkml:brush xml:id="br0">
      <inkml:brushProperty name="width" value="0.05" units="cm"/>
      <inkml:brushProperty name="height" value="0.05" units="cm"/>
    </inkml:brush>
  </inkml:definitions>
  <inkml:trace contextRef="#ctx0" brushRef="#br0">1 1 14611,'6'0'1504,"-1"1"-1087,-3 9-185,-1 3 1272,3 3-1192,4 1-112,2 3-72,2-1-24,6-5-64,3-2-64,6-9-304,4-3-160,1-9 392,0-4-72,5-3-72</inkml:trace>
  <inkml:trace contextRef="#ctx0" brushRef="#br0" timeOffset="1">333 70 14787,'-23'31'1368,"-4"5"-895,0 4-209,0 3 528,1 3-152,4 0-552,2-3 1920,3 4-1776,0-2 80,10-8 25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54.434"/>
    </inkml:context>
    <inkml:brush xml:id="br0">
      <inkml:brushProperty name="width" value="0.05" units="cm"/>
      <inkml:brushProperty name="height" value="0.05" units="cm"/>
    </inkml:brush>
  </inkml:definitions>
  <inkml:trace contextRef="#ctx0" brushRef="#br0">6 0 13691,'-4'2'1472,"2"-1"-984,15 1-64,6-2 721,13 0-433,8-2-56,7 2-152,3 0-136,5 0-280,-2 0-184,-9 2-456,-4 2-32,-15 0 408,-13-1-176,-17 0-120</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0:54.819"/>
    </inkml:context>
    <inkml:brush xml:id="br0">
      <inkml:brushProperty name="width" value="0.05" units="cm"/>
      <inkml:brushProperty name="height" value="0.05" units="cm"/>
    </inkml:brush>
  </inkml:definitions>
  <inkml:trace contextRef="#ctx0" brushRef="#br0">1 10 12571,'-1'16'1104,"17"-10"-592,10-3-136,17-3 600,7-2-368,6-2-167,2 3-193,1-5 32,-3-3-16,-10-4-184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0.281"/>
    </inkml:context>
    <inkml:brush xml:id="br0">
      <inkml:brushProperty name="width" value="0.05" units="cm"/>
      <inkml:brushProperty name="height" value="0.05" units="cm"/>
    </inkml:brush>
  </inkml:definitions>
  <inkml:trace contextRef="#ctx0" brushRef="#br0">2 359 14163,'0'0'33,"0"1"1,-1-1-1,1 1 1,0 0-1,0-1 1,0 1-1,0 0 1,0-1-1,0 1 1,0 0-1,0-1 1,0 1-1,0-1 1,0 1-1,0 0 0,0-1 1,1 1-1,-1 0 1,0-1-1,0 1 1,1-1-1,-1 1 1,0-1-1,1 1 1,-1-1-1,1 1 1,-1-1-1,1 1 1,-1-1-1,1 1 0,-1-1 1,1 0-1,-1 1 1,1-1-1,-1 0 1,1 1-1,0-1 1,-1 0-1,1 0 1,-1 0-1,1 1 1,0-1-1,-1 0 0,1 0 1,0 0-1,-1 0 1,1 0-1,0 0 1,-1 0-1,2-1 1,2 0 43,1 0 1,-1-1-1,0 0 0,0 0 1,1 0-1,3-3 1,90-56 823,-4-5 0,136-122 0,-184 139-516,-54 81-219,-8 13-434,3 2 0,1 0 1,3 0-1,-6 75 1,15-120 203,1 20-353,-1-22 408,0 1-1,0-1 0,0 0 0,0 1 1,0-1-1,0 0 0,0 0 0,0 1 1,0-1-1,0 0 0,0 1 0,0-1 0,0 0 1,1 1-1,-1-1 0,0 0 0,0 0 1,0 1-1,0-1 0,1 0 0,-1 0 1,0 0-1,0 1 0,1-1 0,-1 0 1,0 0-1,0 0 0,1 1 0,-1-1 0,0 0 1,1 0-1,-1 0 0,0 0 0,0 0 1,1 0-1,-1 0 0,0 0 0,1 0 1,-1 0-1,0 0 0,1 0 0,-1 0 0,0 0 1,1 0-1,-1 0 0,0 0 0,1 0 1,-1 0-1,0 0 0,0-1 0,1 1 1,-1 0-1,0 0 0,0 0 0,1 0 1,-1-1-1,0 1 0,0 0 0,1 0 0,-1-1 1,12-12-351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25.963"/>
    </inkml:context>
    <inkml:brush xml:id="br0">
      <inkml:brushProperty name="width" value="0.05" units="cm"/>
      <inkml:brushProperty name="height" value="0.05" units="cm"/>
    </inkml:brush>
  </inkml:definitions>
  <inkml:trace contextRef="#ctx0" brushRef="#br0">166 22 13659,'19'-15'1663,"-16"8"-855,-15 7 318,1 4-1059,-1 0 0,1 0 0,1 1 1,-1 0-1,1 1 0,0 0 0,0 1 1,0 0-1,1 1 0,0 0 0,1 0 0,0 1 1,0 0-1,1 0 0,0 1 0,-11 19 1,17-27-67,0-1 1,0 1-1,1 0 1,-1 0 0,0 0-1,1 0 1,-1 0 0,1 0-1,0 0 1,0 0-1,0 0 1,0 0 0,0 0-1,0 0 1,0 0 0,0 0-1,1 0 1,1 3-1,-2-4 9,1 0-1,0 0 1,0 1-1,0-1 0,0 0 1,1 0-1,-1 0 0,0-1 1,0 1-1,1 0 1,-1 0-1,0-1 0,1 1 1,-1-1-1,0 1 0,1-1 1,-1 1-1,1-1 1,1 0-1,5 1 47,0-1 0,0 0 0,0-1 0,0 0 0,0 0 0,0 0 0,14-6 0,1 0 150,-1-1 0,-1-1 0,1-2-1,-1 0 1,-1-1 0,23-17 0,-42 28-168,1 0 0,-1 0 0,0 0 0,1-1 0,-1 1-1,0 0 1,0-1 0,0 1 0,0 0 0,0-1 0,0 1 0,-1-1 0,1 0 0,0 1 0,-1-1 0,1 0 0,-1-1 0,0 2-10,0 0-1,-1-1 1,1 1 0,0 0-1,-1 0 1,1 0 0,-1 0 0,0 0-1,1 1 1,-1-1 0,0 0-1,0 0 1,1 0 0,-1 0 0,0 1-1,0-1 1,0 0 0,0 1-1,0-1 1,0 1 0,0-1-1,0 1 1,0-1 0,0 1 0,0 0-1,0 0 1,-2-1 0,-19-3 71,-37-4 1,33 6-4338,48 5 3508,10-1-183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26.477"/>
    </inkml:context>
    <inkml:brush xml:id="br0">
      <inkml:brushProperty name="width" value="0.05" units="cm"/>
      <inkml:brushProperty name="height" value="0.05" units="cm"/>
    </inkml:brush>
  </inkml:definitions>
  <inkml:trace contextRef="#ctx0" brushRef="#br0">115 38 14083,'-3'-1'209,"0"0"1,0 1-1,0-1 1,0 1-1,0-1 0,0 1 1,0 0-1,0 0 0,0 0 1,0 1-1,0-1 1,0 1-1,1-1 0,-1 1 1,0 0-1,0 0 0,0 1 1,1-1-1,-1 0 1,-4 4-1,6-4-208,1-1 1,0 1-1,0-1 0,-1 0 0,1 1 1,0-1-1,0 1 0,0-1 1,0 1-1,0-1 0,0 1 0,0-1 1,0 1-1,0-1 0,0 1 1,0-1-1,0 1 0,0-1 0,0 1 1,0-1-1,0 1 0,1-1 1,-1 0-1,0 1 0,0-1 1,1 1-1,-1-1 0,0 1 0,0-1 1,1 0-1,-1 1 0,1-1 1,-1 0-1,0 1 0,1-1 0,18 17-8,-15-14 4,8 8 21,-1-1 1,-1 2-1,0-1 1,14 21-1,-22-28-12,0 0 0,0 0-1,0 1 1,0-1 0,-1 1 0,1-1-1,-1 1 1,0-1 0,-1 1-1,1 0 1,-1 0 0,0-1 0,0 1-1,-1 0 1,1-1 0,-1 1 0,0 0-1,0-1 1,-2 6 0,-2 3 38,-1-1 1,0 0 0,0-1 0,-8 12-1,9-17 25,1 0-1,-1 0 0,0-1 1,-1 1-1,1-1 1,-1 0-1,0-1 0,-10 7 1,15-11-52,0 1 1,0 0 0,0 0-1,0-1 1,-1 1 0,1 0-1,0-1 1,-1 1 0,1-1-1,0 0 1,-1 1 0,1-1-1,0 0 1,-1 0 0,1 0-1,0 0 1,-1 0 0,1 0-1,-1 0 1,1 0 0,0-1-1,-1 1 1,1-1 0,0 1-1,-1-1 1,1 1 0,0-1-1,0 0 1,0 1 0,-1-1-1,1 0 1,0 0 0,0 0-1,0 0 1,0 0 0,1 0-1,-1 0 1,0 0 0,0 0-1,0-1 1,1 1 0,-1 0-1,1 0 1,-1-1 0,1 1-1,-1-2 1,0-3 19,0-1 0,0 1 0,0 0 0,1-1 0,0 1 0,0 0 1,0-1-1,3-11 0,1 5-36,0 0 0,0 0 1,2 1-1,-1 0 0,1 0 0,1 0 1,0 1-1,12-14 0,0 3 73,2 0-1,38-31 1,-58 52-70,0 0 1,-1 0-1,1 0 1,0 0-1,0 0 0,0 0 1,-1 0-1,1 0 1,0-1-1,-1 1 0,1 0 1,-1 0-1,1-1 1,-1 1-1,0 0 1,0-1-1,0 1 0,0-1 1,1 1-1,-2 0 1,1-1-1,0 1 1,0 0-1,0-1 0,-1 1 1,1 0-1,0-1 1,-1 1-1,1 0 1,-1 0-1,0 0 0,1-1 1,-1 1-1,0 0 1,0 0-1,0 0 0,0 0 1,0 0-1,-1-1 1,0 0-120,0 0 0,-1 0 0,1 0 1,0 0-1,-1 0 0,1 0 0,-1 1 0,0 0 0,0-1 1,1 1-1,-1 0 0,0 0 0,0 0 0,0 1 1,0-1-1,0 1 0,-4-1 0,5 1 69,0 1 0,0-1 1,0 1-1,0-1 0,0 1 0,0 0 0,1 0 0,-1-1 0,0 1 0,0 1 1,1-1-1,-1 0 0,0 0 0,1 1 0,-1-1 0,1 0 0,-2 3 1,-10 15-434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1.897"/>
    </inkml:context>
    <inkml:brush xml:id="br0">
      <inkml:brushProperty name="width" value="0.05" units="cm"/>
      <inkml:brushProperty name="height" value="0.05" units="cm"/>
    </inkml:brush>
  </inkml:definitions>
  <inkml:trace contextRef="#ctx0" brushRef="#br0">223 4 12707,'9'-3'1056,"-9"7"-744,-5 5-120,-9 5 488,-2 5-264,-5 6-80,-2 4-72,-3 7-72,0 0-24,0-1-31,2-3-1,7-5-224,1-2-201,5-14 273,5-8-32,6-12-56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2.298"/>
    </inkml:context>
    <inkml:brush xml:id="br0">
      <inkml:brushProperty name="width" value="0.05" units="cm"/>
      <inkml:brushProperty name="height" value="0.05" units="cm"/>
    </inkml:brush>
  </inkml:definitions>
  <inkml:trace contextRef="#ctx0" brushRef="#br0">1 4 14531,'0'-3'1160,"10"4"-880,3 7-136,4 2 625,3 2-377,6 4-408,2 1-248,5 1 240,2-4-32,-7-4-48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2.923"/>
    </inkml:context>
    <inkml:brush xml:id="br0">
      <inkml:brushProperty name="width" value="0.05" units="cm"/>
      <inkml:brushProperty name="height" value="0.05" units="cm"/>
    </inkml:brush>
  </inkml:definitions>
  <inkml:trace contextRef="#ctx0" brushRef="#br0">1 58 15507,'0'0'1497,"7"0"-1153,16-9-136,6 0 736,9-1-968,5-1-256,3 2 296,1 2-48,-11 4-160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3.454"/>
    </inkml:context>
    <inkml:brush xml:id="br0">
      <inkml:brushProperty name="width" value="0.05" units="cm"/>
      <inkml:brushProperty name="height" value="0.05" units="cm"/>
    </inkml:brush>
  </inkml:definitions>
  <inkml:trace contextRef="#ctx0" brushRef="#br0">1 19 14859,'7'-3'242,"-1"0"0,1 0-1,0 1 1,0 0 0,1 0 0,-1 1-1,0-1 1,1 2 0,-1-1 0,11 1 0,-4 1-82,-1 0 1,0 1 0,0 0 0,25 8 0,-35-9-157,1 1 0,-1-1 1,0 1-1,0-1 1,0 1-1,0 0 1,0 0-1,0 0 0,0 1 1,3 4-1,-5-7-8,0 1 0,-1 0-1,1 0 1,-1 0 0,0 0 0,1 0-1,-1 0 1,0 1 0,1-1 0,-1 0-1,0 0 1,0 0 0,0 0 0,0 0-1,0 0 1,0 0 0,-1 0 0,1 0-1,0 0 1,0 1 0,-1-1 0,1 0-1,-1 0 1,1 0 0,-1 0 0,1-1-1,-1 1 1,1 0 0,-1 0 0,0 0-1,0 0 1,1-1 0,-1 1 0,0 0-1,0-1 1,0 1 0,0 0-1,-2 0 1,-9 6 80,0 0 0,0 0 0,-1-2 0,0 1 0,0-2 0,-1 1 0,1-2 0,-20 3 0,41-4-99,0 0-1,0 1 0,-1 0 0,8 4 1,-3-2-57,6 2-119,0 2 0,23 15 1,-36-22 134,0 2 0,-1-1 0,0 1 0,1-1 0,-1 1 1,-1 0-1,1 0 0,-1 1 0,1-1 0,-1 1 0,0 0 1,-1 0-1,4 7 0,-6-10 60,0-1 1,1 1-1,-1 0 1,0-1-1,0 1 0,0 0 1,0-1-1,0 1 1,0 0-1,-1-1 0,1 1 1,0-1-1,-1 1 1,1 0-1,-1-1 0,0 1 1,-1 2-1,0-1 50,-1 0-1,1 0 0,-1 0 1,0 0-1,0 0 1,0 0-1,-4 2 0,-3 2 256,-1-1-1,1-1 1,-23 9-1,-41 8 1217,68-20-1449,-1-1 0,1 0 0,0 0 1,-1-1-1,1 1 0,-1-2 1,1 1-1,0-1 0,-12-2 0,18 3-45,-1 0 0,0 0 0,1-1 0,-1 1-1,1 0 1,-1 0 0,1 0 0,0-1 0,-1 1-1,1 0 1,-1-1 0,1 1 0,-1 0 0,1-1 0,0 1-1,-1-1 1,1 1 0,0-1 0,-1 1 0,1-1-1,0 1 1,0-1 0,-1 1 0,1-1 0,0 1-1,0-1 1,0 1 0,0-1 0,0 1 0,0-1-1,0 1 1,0-1 0,0 1 0,0-1 0,0 0-1,0 0 1,10-17 0,6-1 15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7.543"/>
    </inkml:context>
    <inkml:brush xml:id="br0">
      <inkml:brushProperty name="width" value="0.05" units="cm"/>
      <inkml:brushProperty name="height" value="0.05" units="cm"/>
    </inkml:brush>
  </inkml:definitions>
  <inkml:trace contextRef="#ctx0" brushRef="#br0">96 122 13659,'-79'-16'1567,"63"13"-736,55 7-594,0-1-1,0-1 1,0-3 0,42-6 0,171-32-313,-136 19 191,9 0-106,2 6 0,227 3 1,13 42 12,-89-5 2,264-7 9,1-22-23,374 9-11,-321 13-28,0-35 3,-339-4 29,215-11 31,597 63-16,-407-14 0,1-32-10,-495 10-17,485 23-26,-381-4-30,-166-13 300,-101-5 608,-10-3-595,-11-2-594,14 7 326,1 1 2,0 0 1,0 0-1,0 0 0,0 0 0,0-1 0,0 1 0,0-1 0,0 1 0,0-1 0,0 1 0,0-1 0,0 1 0,0-1 0,0 0 0,0 0 1,-7-13-214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4.368"/>
    </inkml:context>
    <inkml:brush xml:id="br0">
      <inkml:brushProperty name="width" value="0.05" units="cm"/>
      <inkml:brushProperty name="height" value="0.05" units="cm"/>
    </inkml:brush>
  </inkml:definitions>
  <inkml:trace contextRef="#ctx0" brushRef="#br0">210 19 14835,'14'-10'1416,"-3"6"-895,-5 0-241,-7 6 720,-7 8-336,-9 9-216,-3 7-144,-4 8-216,-3 5-24,-1 3-64,0 1 0,3-6-128,4-3-112,5-11-312,2-6-112,5-17 480,6-13-112,3-9-104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4.774"/>
    </inkml:context>
    <inkml:brush xml:id="br0">
      <inkml:brushProperty name="width" value="0.05" units="cm"/>
      <inkml:brushProperty name="height" value="0.05" units="cm"/>
    </inkml:brush>
  </inkml:definitions>
  <inkml:trace contextRef="#ctx0" brushRef="#br0">0 16 12395,'6'9'1232,"1"2"-888,3 2-128,3 2 504,9 2-344,2 1-16,6 1-232,2 1-192,-2-3 96,0-1-32,-7-9-72</inkml:trace>
  <inkml:trace contextRef="#ctx0" brushRef="#br0" timeOffset="1">465 1 16147,'-2'17'1489,"2"6"-1177,6-2-144,4 1 480,10-5-520,4-4-184,8-10 792,5-8-672,3-5-48,0-1-16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1:05.146"/>
    </inkml:context>
    <inkml:brush xml:id="br0">
      <inkml:brushProperty name="width" value="0.05" units="cm"/>
      <inkml:brushProperty name="height" value="0.05" units="cm"/>
    </inkml:brush>
  </inkml:definitions>
  <inkml:trace contextRef="#ctx0" brushRef="#br0">214 0 15675,'-28'39'1393,"1"5"-977,-2 3-192,5 7 504,1-1-200,5-2-464,3-1-288,0-4 192,1 0-88,-6-7-88</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18.929"/>
    </inkml:context>
    <inkml:brush xml:id="br0">
      <inkml:brushProperty name="width" value="0.05" units="cm"/>
      <inkml:brushProperty name="height" value="0.05" units="cm"/>
    </inkml:brush>
  </inkml:definitions>
  <inkml:trace contextRef="#ctx0" brushRef="#br0">41 289 11899,'-29'10'1160,"18"-7"-772,14-5 480,84-39-40,-46 19-706,1 2 0,1 3 0,0 1 0,57-13 0,354-74-46,-404 90-61,1 1-1,0 3 1,0 1 0,1 4 0,0 1 0,78 6 0,-108-1-12,13 2 15,1-1 0,-1-2 0,0-2 0,58-8 0,-83 7-74,1 1 1,0-1-1,-1 2 0,1 0 0,0 0 1,-1 1-1,1 0 0,0 1 0,-1 0 1,1 1-1,-1 0 0,0 0 0,0 1 1,0 1-1,-1 0 0,1 0 0,-1 1 1,-1 0-1,11 9 0,-2-1-115,-5-11-38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19.582"/>
    </inkml:context>
    <inkml:brush xml:id="br0">
      <inkml:brushProperty name="width" value="0.05" units="cm"/>
      <inkml:brushProperty name="height" value="0.05" units="cm"/>
    </inkml:brush>
  </inkml:definitions>
  <inkml:trace contextRef="#ctx0" brushRef="#br0">55 50 11763,'-16'8'704,"12"-6"-610,0-1-1,1 1 0,-1 0 1,0 0-1,1 0 1,-1 1-1,1-1 1,-5 6-1,7-7-79,1-1-1,0 0 0,0 0 1,0 0-1,0 1 1,0-1-1,0 0 1,0 0-1,0 0 0,0 1 1,0-1-1,0 0 1,0 0-1,0 0 1,0 1-1,0-1 0,0 0 1,0 0-1,0 0 1,0 1-1,0-1 1,0 0-1,0 0 0,0 0 1,0 1-1,1-1 1,-1 0-1,0 0 1,0 0-1,0 0 0,0 1 1,0-1-1,1 0 1,-1 0-1,0 0 0,0 0 1,0 0-1,0 0 1,1 0-1,-1 0 1,0 1-1,0-1 0,1 0 1,10 3 297,54 3-4,83-3 1,-79-3-228,290-20 104,1-26-84,-272 33-76,12 2 46,1 3 0,0 5 1,128 12-1,-144-3-391,116-8 1,-169 0 190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50.579"/>
    </inkml:context>
    <inkml:brush xml:id="br0">
      <inkml:brushProperty name="width" value="0.05" units="cm"/>
      <inkml:brushProperty name="height" value="0.05" units="cm"/>
    </inkml:brush>
  </inkml:definitions>
  <inkml:trace contextRef="#ctx0" brushRef="#br0">11 322 9490,'-2'6'1978,"0"-1"-1358,1 0 0,-1 0 0,1 0 0,0 0 0,0 0 0,1 0 0,-1 1 0,1 7 0,1-12-552,-1 0 1,1-1 0,-1 1 0,1-1-1,0 1 1,-1-1 0,1 1-1,0-1 1,-1 1 0,1-1 0,0 0-1,-1 1 1,1-1 0,0 0-1,0 1 1,-1-1 0,1 0 0,0 0-1,0 0 1,0 0 0,-1 0-1,1 0 1,0 0 0,0 0 0,-1 0-1,1 0 1,0-1 0,0 1-1,0 0 1,-1 0 0,1-1 0,0 1-1,-1 0 1,2-1 0,31-13 912,24-15-93,-2-3-1,85-64 1,88-95-372,-206 171-651,-14 15-131,-7 11 134,-6 11-8,-18 48-122,2 1 0,3 0 0,-9 75 1,26-135 168,1-2-102,-1-1-1,0 0 1,1 0 0,0 0-1,0 0 1,0 1 0,0-1-1,0 0 1,1 0-1,0 0 1,-1 0 0,3 5-1,-3-8 175,0 0 0,0 0 0,0 1 0,0-1 0,1 0 0,-1 0 0,0 1 0,0-1 0,1 0 0,-1 0 0,0 0 0,0 1-1,1-1 1,-1 0 0,0 0 0,0 0 0,1 0 0,-1 0 0,0 1 0,1-1 0,-1 0 0,0 0 0,1 0 0,-1 0 0,0 0 0,1 0 0,-1 0 0,0 0 0,1 0 0,-1 0 0,0 0 0,0-1-1,1 1 1,-1 0 0,0 0 0,1 0 0,-1 0 0,1-1 0,10-8-290,-9 6 178,17-17-618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39:50.996"/>
    </inkml:context>
    <inkml:brush xml:id="br0">
      <inkml:brushProperty name="width" value="0.05" units="cm"/>
      <inkml:brushProperty name="height" value="0.05" units="cm"/>
    </inkml:brush>
  </inkml:definitions>
  <inkml:trace contextRef="#ctx0" brushRef="#br0">218 0 17436,'-18'6'972,"0"1"0,0 0 1,-26 16-1,35-17-843,0-1 0,1 2 1,-1-1-1,1 1 0,0 1 0,1-1 0,-13 17 0,14-13-93,0-1 0,1 1 0,1 0-1,-1 0 1,2 0 0,0 1 0,0-1 0,-2 24-1,4-28-18,0 1 0,1 0-1,0-1 1,1 1 0,-1-1-1,1 1 1,1-1 0,0 1-1,0-1 1,0 0 0,1 0-1,0 0 1,0 0 0,7 11-1,-7-14-34,0-1 0,0 0-1,0 0 1,1 0 0,-1 0-1,1 0 1,-1-1 0,1 1-1,0-1 1,0 0 0,0 0-1,0-1 1,0 1-1,1-1 1,-1 0 0,0 0-1,1 0 1,-1-1 0,1 0-1,-1 1 1,8-2 0,-3 0-21,0-1 1,0 0-1,0 0 0,0-1 1,-1 0-1,1-1 1,-1 0-1,0 0 0,11-8 1,26-21-114</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1.300"/>
    </inkml:context>
    <inkml:brush xml:id="br0">
      <inkml:brushProperty name="width" value="0.05" units="cm"/>
      <inkml:brushProperty name="height" value="0.05" units="cm"/>
    </inkml:brush>
  </inkml:definitions>
  <inkml:trace contextRef="#ctx0" brushRef="#br0">78 55 16155,'2'-54'2461,"-5"53"-1195,-1 7-816,-4 8-152,-4 13-232,1 0 0,2 1 0,1 0 0,0 0 1,3 1-1,0-1 0,-1 42 0,6-67-69,0 1 1,0 0-1,0-1 0,0 1 0,1-1 1,-1 1-1,1 0 0,0-1 0,0 1 0,1-1 1,-1 0-1,1 1 0,-1-1 0,1 0 1,0 0-1,0 0 0,1 0 0,-1 0 0,1-1 1,-1 1-1,1-1 0,5 5 0,-4-6 8,1 1-1,-1-1 0,0 1 0,0-1 1,0 0-1,1-1 0,-1 1 0,1-1 1,-1 0-1,0 0 0,1 0 1,-1 0-1,0-1 0,1 0 0,-1 0 1,0 0-1,0 0 0,7-4 1,8-3 45,-1-2 0,0 0 0,-1 0 0,30-25 0,-18 9 239,40-45 0,-79 91-243,0 0 0,1 1 0,-10 32 0,19-53-46,-2 8-27,-18 60-23,19-63-58,0 0 1,0 1 0,0-1 0,1 1 0,0-1-1,0 0 1,1 1 0,-1-1 0,1 0 0,3 10-1,-4-14 87,0 0 0,1 0 0,-1 0 0,1 0 0,-1 0-1,1 0 1,-1 0 0,1 0 0,0 0 0,0-1 0,-1 1 0,1 0-1,0 0 1,0-1 0,0 1 0,0 0 0,0-1 0,0 1-1,0-1 1,0 1 0,0-1 0,2 1 0,8-4-293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1.706"/>
    </inkml:context>
    <inkml:brush xml:id="br0">
      <inkml:brushProperty name="width" value="0.05" units="cm"/>
      <inkml:brushProperty name="height" value="0.05" units="cm"/>
    </inkml:brush>
  </inkml:definitions>
  <inkml:trace contextRef="#ctx0" brushRef="#br0">223 14 13379,'2'-1'249,"-1"0"0,0-1 0,1 1 1,-1 0-1,1 0 0,0 0 0,-1 0 0,1 0 0,0 0 1,-1 0-1,1 1 0,2-2 0,-4 3-172,1-1 1,-1 0-1,0 0 0,0 1 0,0-1 0,0 0 1,0 1-1,1-1 0,-1 0 0,0 1 0,0-1 0,0 0 1,0 1-1,0-1 0,0 0 0,0 1 0,0-1 1,0 0-1,0 0 0,0 1 0,-1-1 0,1 0 0,0 1 1,0-1-1,0 0 0,0 1 0,0-1 0,0 0 1,-1 0-1,1 1 0,0-1 0,-1 1 0,-6 14 322,-42 77-383,-101 140-1,146-226-164,2-4 99,1 0 0,0 0 1,-1 0-1,1 0 0,-1 0 0,0 0 0,0-1 0,0 1 0,0-1 0,0 1 1,0-1-1,0 0 0,-3 2 0,4-3 45,1 0 0,0 0 0,0 0-1,0 0 1,0 0 0,-1 0 0,1 0 0,0 0 0,0 0 0,0 0-1,-1 0 1,1 0 0,0 0 0,0 0 0,0 0 0,0 0 0,-1 0-1,1 0 1,0 0 0,0 0 0,0 0 0,0 0 0,0 0 0,-1 0-1,1-1 1,0 1 0,0 0 0,0 0 0,0 0 0,0 0 0,0 0-1,-1 0 1,1-1 0,0 1 0,0 0 0,0 0 0,0 0 0,0 0-1,0-1 1,0 1 0,0 0 0,0 0 0,0 0 0,0 0 0,0-1-1,0 1 1,0 0 0,0 0 0,5-20-343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2.060"/>
    </inkml:context>
    <inkml:brush xml:id="br0">
      <inkml:brushProperty name="width" value="0.05" units="cm"/>
      <inkml:brushProperty name="height" value="0.05" units="cm"/>
    </inkml:brush>
  </inkml:definitions>
  <inkml:trace contextRef="#ctx0" brushRef="#br0">158 0 12739,'1'0'104,"-1"1"1,1-1-1,-1 0 1,1 1-1,-1-1 1,0 0-1,1 1 1,-1-1-1,1 1 1,-1-1-1,0 0 0,1 1 1,-1-1-1,0 1 1,1-1-1,-1 1 1,0-1-1,0 1 1,1-1-1,-1 1 1,0 0-1,0-1 1,0 1-1,0-1 1,0 1-1,0-1 1,0 1-1,0 0 1,0-1-1,0 2 1,-1 24 1319,0-18-1113,0 41 329,5 54-1,-2-82-764,2 0 1,0 0-1,1-1 0,1 0 1,10 23-1,-10-34-111,-5-6 40</inkml:trace>
  <inkml:trace contextRef="#ctx0" brushRef="#br0" timeOffset="1">8 257 14027,'-8'1'1280,"16"2"-776,3-3-152,6-1 713,3-4-321,6 1-280,3-2-192,9-2-496,4 1 504,-2-5-240,2 1-80,11-4-72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7.975"/>
    </inkml:context>
    <inkml:brush xml:id="br0">
      <inkml:brushProperty name="width" value="0.05" units="cm"/>
      <inkml:brushProperty name="height" value="0.05" units="cm"/>
    </inkml:brush>
  </inkml:definitions>
  <inkml:trace contextRef="#ctx0" brushRef="#br0">16 17 15275,'-15'-8'869,"15"8"-863,0 0 0,0 0 0,0-1 0,0 1 0,0 0 0,0 0 0,0 0 0,0 0 0,0 0 0,0-1 0,0 1 0,0 0 0,0 0 0,0 0 0,0 0 0,0 0 0,0-1 0,0 1 0,0 0 0,0 0-1,0 0 1,1 0 0,-1 0 0,0 0 0,0-1 0,0 1 0,0 0 0,0 0 0,0 0 0,0 0 0,1 0 0,-1 0 0,0 0 0,0 0 0,0 0 0,0 0 0,0 0 0,1 0 0,-1 0 0,0 0 0,0 0 0,0 0 0,0 0 0,0 0 0,1 0 0,-1 0 0,0 0 0,33-3-109,-23 3 154,221-2-48,-186 5 10,0 2-1,-1 2 0,50 13 1,-88-18-22,1 0 1,-1 0-1,0 0 1,0 1-1,10 6 1,-14-8 6,-1 0 1,1 0 0,-1 1-1,0-1 1,0 0-1,0 1 1,0-1 0,0 0-1,0 1 1,0-1 0,0 1-1,-1 0 1,1-1-1,0 1 1,-1 0 0,0-1-1,1 1 1,-1 0 0,0 0-1,0-1 1,0 1-1,0 0 1,0 0 0,0-1-1,0 1 1,-2 3-1,-4 18 63,-1-1 0,-1 0 0,-1 0 0,-1-1 1,-15 24-1,-72 97 548,80-119-511,-128 172 642,-57 80 1558,200-272-2189,3-4 19,8-8 160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2.469"/>
    </inkml:context>
    <inkml:brush xml:id="br0">
      <inkml:brushProperty name="width" value="0.05" units="cm"/>
      <inkml:brushProperty name="height" value="0.05" units="cm"/>
    </inkml:brush>
  </inkml:definitions>
  <inkml:trace contextRef="#ctx0" brushRef="#br0">1 0 15787,'0'0'1409,"4"3"-849,8 0-152,5-1 600,4-2-160,6 1-224,5 0-127,1 1-393,0-1-232,-6 1-601,-1-2 545,-12 1-8,-4 2-144,-11 0-144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2.857"/>
    </inkml:context>
    <inkml:brush xml:id="br0">
      <inkml:brushProperty name="width" value="0.05" units="cm"/>
      <inkml:brushProperty name="height" value="0.05" units="cm"/>
    </inkml:brush>
  </inkml:definitions>
  <inkml:trace contextRef="#ctx0" brushRef="#br0">1 15 13043,'16'4'1440,"12"-4"-744,5 0-272,6-2 729,0-1-417,-1-2-632,4 3 256,-11-1-176,-2 0-112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8.383"/>
    </inkml:context>
    <inkml:brush xml:id="br0">
      <inkml:brushProperty name="width" value="0.05" units="cm"/>
      <inkml:brushProperty name="height" value="0.05" units="cm"/>
    </inkml:brush>
  </inkml:definitions>
  <inkml:trace contextRef="#ctx0" brushRef="#br0">278 22 12163,'42'-22'5526,"-56"33"-4208,-24 15-1226,0 2 0,2 2 0,1 1 1,2 2-1,1 1 0,-35 49 0,45-47-921,22-36 809,0 0 0,0 0 0,0 0 0,0 0 0,0 0 0,0 0 1,0 0-1,-1 0 0,1 0 0,0 0 0,0 0 0,0 0 0,0 0 0,0 0 0,0 0 1,0 0-1,-1 0 0,1 0 0,0 0 0,0 0 0,0 0 0,0 0 0,0 0 0,0 0 1,0 0-1,-1 0 0,1 0 0,0 0 0,0 0 0,0 0 0,0 0 0,0 0 1,0 0-1,0 0 0,0 0 0,0-1 0,0 1 0,-1 0 0,1 0 0,0 0 0,0 0 1,0 0-1,0 0 0,0 0 0,0 0 0,0-1 0,0 1 0,0 0 0,0 0 0,0 0 1,0 0-1,0 0 0,0 0 0,0 0 0,0-1 0,0 1 0,0 0 0,0 0 1,0 0-1,0 0 0,0 0 0,0 0 0,-1-9-136,1-6-180,0-3-74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8.769"/>
    </inkml:context>
    <inkml:brush xml:id="br0">
      <inkml:brushProperty name="width" value="0.05" units="cm"/>
      <inkml:brushProperty name="height" value="0.05" units="cm"/>
    </inkml:brush>
  </inkml:definitions>
  <inkml:trace contextRef="#ctx0" brushRef="#br0">1 0 13347,'0'0'1408,"1"0"-1000,3 3-128,1 1 761,5 4-457,3 0-88,5 4-136,5 3-72,4 4-48,5 1-24,2 3-48,-1 1-48,0-2-256,-3-1-240,-7-5 328,2-4-56,-7-9-56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09.267"/>
    </inkml:context>
    <inkml:brush xml:id="br0">
      <inkml:brushProperty name="width" value="0.05" units="cm"/>
      <inkml:brushProperty name="height" value="0.05" units="cm"/>
    </inkml:brush>
  </inkml:definitions>
  <inkml:trace contextRef="#ctx0" brushRef="#br0">0 0 13475,'1'2'211,"-1"0"1,1-1-1,0 1 0,-1 0 1,1-1-1,0 1 1,0-1-1,0 1 0,0-1 1,0 1-1,0-1 1,1 0-1,-1 0 0,0 1 1,1-1-1,-1 0 0,1 0 1,-1 0-1,1-1 1,2 2-1,35 14 758,-3-11-42,-35-5-865,0 1-1,1-1 0,-1 0 0,0 0 1,0 0-1,1 0 0,-1 0 0,0 0 0,0 0 1,1 0-1,-1 0 0,0-1 0,0 1 0,0-1 1,1 1-1,-1-1 0,0 1 0,0-1 0,0 1 1,0-1-1,0 0 0,0 0 0,0 1 0,0-1 1,1-2-1,-2 3-32,0-1 1,-1 0-1,1 0 0,0 0 1,0 0-1,0 1 0,-1-1 1,1 0-1,0 0 0,-1 0 1,1 1-1,-1-1 0,1 0 1,-1 1-1,1-1 0,-1 0 1,0 1-1,1-1 0,-1 1 1,0-1-1,1 1 0,-1-1 1,0 1-1,0-1 0,1 1 1,-1 0-1,0-1 0,0 1 1,0 0-1,0 0 0,1 0 1,-1-1-1,0 1 0,-1 0 1,-31-3 110,-2 6-309,34-3 181,0 0 0,0 1 1,0-1-1,0 0 1,0 1-1,0-1 1,0 1-1,0-1 0,1 1 1,-1-1-1,0 1 1,0 0-1,0-1 1,1 1-1,-1 0 0,0 0 1,1 0-1,-1-1 1,1 1-1,-1 0 1,1 0-1,-1 0 0,1 0 1,-1 0-1,1 0 1,0 0-1,0 0 1,-1 0-1,1 0 0,0 1 1,0 0 47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4.511"/>
    </inkml:context>
    <inkml:brush xml:id="br0">
      <inkml:brushProperty name="width" value="0.05" units="cm"/>
      <inkml:brushProperty name="height" value="0.05" units="cm"/>
    </inkml:brush>
  </inkml:definitions>
  <inkml:trace contextRef="#ctx0" brushRef="#br0">156 30 15475,'25'-27'3174,"-23"25"-2256,-2 3-105,-14 15 190,14-15-996,-15 16 101,1 0-1,0 1 1,-20 38 0,33-55-114,1-1 1,0 1-1,-1 0 1,1 0-1,0 0 1,0 0 0,-1-1-1,1 1 1,0 0-1,0 0 1,0 0-1,0 0 1,0 0 0,0-1-1,1 1 1,-1 0-1,0 0 1,0 0-1,1 0 1,-1-1 0,0 1-1,1 0 1,-1 0-1,1-1 1,-1 1-1,1 0 1,-1-1-1,1 1 1,-1 0 0,1-1-1,0 1 1,-1-1-1,1 1 1,0-1-1,-1 1 1,1-1 0,0 0-1,0 1 1,0-1-1,1 1 1,5 1-30,1 0 1,-1 0-1,16 1 0,-7-1-17,1 2 20,0 1 0,-1 0 0,1 1 0,-1 1 0,-1 0 0,25 16-1,-34-19 20,-1 0-1,0 1 0,1-1 0,-1 1 0,-1 0 0,1 1 0,-1-1 0,6 11 0,-8-12 2,0 0-1,0 0 1,-1 0-1,0 0 1,1 0 0,-2 1-1,1-1 1,0 0 0,-1 1-1,0-1 1,0 0 0,0 1-1,-1-1 1,1 0-1,-2 5 1,0-4 26,0 0 0,0-1 1,0 1-1,0-1 0,-1 1 0,0-1 0,0 0 0,0 0 1,-1 0-1,1 0 0,-1-1 0,0 1 0,0-1 0,0 0 1,0 0-1,-1-1 0,1 1 0,-10 3 0,-2 0 112,1 0 0,-1-1 0,-1-1 0,-25 4 0,34-7-119,0 0 0,0-1 1,0 0-1,-1 0 0,1-1 0,0 0 0,0 0 1,0-1-1,0 0 0,0 0 0,1-1 0,-11-4 1,13 4 20,1 0 0,-1 0 0,1 0 0,0-1 0,0 1 0,0-1 0,0 0 0,0 0 0,1-1 0,0 1 0,0-1 0,0 1 0,1-1 0,-1 0 0,1 0 1,0 0-1,1 0 0,-1-1 0,0-6 0,-4-34-71,5-2-42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4.888"/>
    </inkml:context>
    <inkml:brush xml:id="br0">
      <inkml:brushProperty name="width" value="0.05" units="cm"/>
      <inkml:brushProperty name="height" value="0.05" units="cm"/>
    </inkml:brush>
  </inkml:definitions>
  <inkml:trace contextRef="#ctx0" brushRef="#br0">0 42 15507,'13'-3'1465,"4"3"-881,6 1-264,6 1 608,3-2-176,8-5-192,4 1-176,3-3-536,1 1-280,-2 0 352,-2 1-48,-4-4-120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5.326"/>
    </inkml:context>
    <inkml:brush xml:id="br0">
      <inkml:brushProperty name="width" value="0.05" units="cm"/>
      <inkml:brushProperty name="height" value="0.05" units="cm"/>
    </inkml:brush>
  </inkml:definitions>
  <inkml:trace contextRef="#ctx0" brushRef="#br0">127 5 14827,'4'-2'806,"10"-1"628,-14 3-1367,0 0 1,1 0-1,-1 0 1,0 0-1,0 0 1,0 0-1,1 0 1,-1 1-1,0-1 1,0 0-1,0 0 1,1 0-1,-1 0 1,0 0-1,0 0 1,0 0-1,1 1 1,-1-1-1,0 0 1,0 0-1,0 0 1,0 0-1,0 1 1,1-1-1,-1 0 1,0 0-1,0 0 1,0 1-1,0-1 1,0 0-1,0 0 1,0 0-1,0 1 1,0-1-1,0 0 1,0 0-1,0 1 1,0-1-1,0 0 1,0 0-1,0 0 1,0 1-1,0-1 1,0 0-1,0 0 1,0 0-1,0 1 1,0-1-1,-1 0 1,1 0-1,0 0 1,0 1-1,-5 9 198,-1 1 0,0-1 0,-1 0 0,0-1-1,-10 12 1,-6 7-192,3-3-49,13-16-22,-1 0 0,1 0 0,1 1 0,0 0-1,0 0 1,1 0 0,-6 15 0,11-24-4,0 1 1,-1-1-1,1 1 1,0-1-1,0 0 1,0 1-1,0-1 1,0 1-1,0-1 1,0 0-1,1 1 1,-1-1-1,0 1 1,1-1-1,-1 0 1,1 1-1,0-1 1,-1 0-1,1 0 1,1 2-1,0-1-8,0 0 1,0 0-1,0-1 0,0 1 1,0-1-1,1 0 0,-1 0 1,0 1-1,1-2 0,3 3 1,5-1-199,0 0 1,1 0 0,21 0 0,-18-2-135,0-1 0,0 0 0,-1-1 0,1 0 0,0-1-1,-1-1 1,26-10 0,-11 1-327</inkml:trace>
  <inkml:trace contextRef="#ctx0" brushRef="#br0" timeOffset="1">309 167 14027,'-11'8'1512,"-1"2"-992,1 6-135,-2 1 727,-2 6-472,5 3-120,2 5-88,-2 2-144,4 2-400,0-1-240,3-4 1984,-2-4-1576,-5-12 72,0-5 64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6.072"/>
    </inkml:context>
    <inkml:brush xml:id="br0">
      <inkml:brushProperty name="width" value="0.05" units="cm"/>
      <inkml:brushProperty name="height" value="0.05" units="cm"/>
    </inkml:brush>
  </inkml:definitions>
  <inkml:trace contextRef="#ctx0" brushRef="#br0">207 19 13155,'12'-6'1123,"22"-6"1652,-36 16-2377,0 0 0,0 1 0,-1-1 0,0 0 0,0 0 0,-5 4 0,-18 25-201,1 2 0,-31 54 0,-30 81-1164,81-160 731,5-8 167,-1 0 0,1 0 0,-1 0 0,0 0-1,0-1 1,0 1 0,0 0 0,0 0-1,0-1 1,-1 1 0,1-1 0,0 1 0,-1-1-1,1 0 1,-3 2 0,4-3 58,0 0 1,0 0-1,-1 0 1,1 1-1,0-1 1,0 0-1,-1 0 0,1 0 1,0 0-1,0 0 1,-1 0-1,1 0 1,0 0-1,0 0 1,-1 0-1,1 0 0,0 0 1,0 0-1,-1 0 1,1 0-1,0 0 1,0-1-1,0 1 1,-1 0-1,1 0 0,0 0 1,0 0-1,-1 0 1,1 0-1,0-1 1,0 1-1,0 0 1,0 0-1,-1 0 0,1-1 1,0 1-1,0 0 1,0 0-1,0 0 1,0-1-1,0 1 1,0 0-1,-1-1 0,-1-13-262,2 12 196,-2-24-504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6.458"/>
    </inkml:context>
    <inkml:brush xml:id="br0">
      <inkml:brushProperty name="width" value="0.05" units="cm"/>
      <inkml:brushProperty name="height" value="0.05" units="cm"/>
    </inkml:brush>
  </inkml:definitions>
  <inkml:trace contextRef="#ctx0" brushRef="#br0">0 1 14835,'6'8'1280,"3"5"-815,1 4-169,5 5 456,3 5-144,6 2-48,2 4-64,1-2-208,0 2-192,-2-3-432,-1-3-256,-8-2 464,-6-4-88,-9-12-120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9"/>
    </inkml:context>
    <inkml:brush xml:id="br0">
      <inkml:brushProperty name="width" value="0.05" units="cm"/>
      <inkml:brushProperty name="height" value="0.05" units="cm"/>
    </inkml:brush>
  </inkml:definitions>
  <inkml:trace contextRef="#ctx0" brushRef="#br0">8 749 10954,'-8'22'3867,"25"-49"-1633,-9 15-2507,256-404 2214,-208 328-1849,70-120 341,-115 189-300,-11 19-128,0 0 0,0 0-1,0 0 1,0 0 0,0 0-1,0 0 1,0 0 0,0 0-1,0 0 1,0 0-1,0 0 1,0 0 0,0 0-1,0 1 1,0-1 0,0 0-1,0 0 1,0 0-1,0 0 1,0 0 0,0 0-1,0 0 1,0 0 0,0 0-1,0 0 1,1 0 0,-1 0-1,0 0 1,0 0-1,0 0 1,0 0 0,0 0-1,0 0 1,0 0 0,0 0-1,0 0 1,0 0 0,0 0-1,0 0 1,0 1-1,0-1 1,0 0 0,0 0-1,0 0 1,1 0 0,-1 0-1,0 0 1,0 0-1,0-1 1,0 1 0,0 0-1,0 0 1,0 0 0,0 0-1,0 0 1,0 0 0,0 0-1,0 0 1,0 0-1,0 0 1,0 0 0,0 0-1,0 0 1,1 0 0,-1 0-1,0 0 1,1 10 120,-1 12-14,0 12-91,1-1 0,3 1 0,7 34-1,31 98-72,-36-142 48,22 61-712,-25-78 630,0 0-1,1 1 1,0-1-1,0-1 1,0 1 0,1-1-1,0 1 1,9 8-1,0-7-209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7.241"/>
    </inkml:context>
    <inkml:brush xml:id="br0">
      <inkml:brushProperty name="width" value="0.05" units="cm"/>
      <inkml:brushProperty name="height" value="0.05" units="cm"/>
    </inkml:brush>
  </inkml:definitions>
  <inkml:trace contextRef="#ctx0" brushRef="#br0">0 55 14115,'45'1'1899,"55"-4"-1,-34 0-1129,673 15 1040,-655-6-1782,326 11 67,-334-19-73,-1-3 0,0-3 0,103-24 0,-52-5-313,-156 55-2622,21-12 2309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8.017"/>
    </inkml:context>
    <inkml:brush xml:id="br0">
      <inkml:brushProperty name="width" value="0.05" units="cm"/>
      <inkml:brushProperty name="height" value="0.05" units="cm"/>
    </inkml:brush>
  </inkml:definitions>
  <inkml:trace contextRef="#ctx0" brushRef="#br0">6 437 13619,'-6'-2'748,"6"3"-140,15 3 266,-4-5-563,0 0-1,0 0 1,0-1 0,0-1 0,-1 0 0,1 0 0,-1-1 0,16-9-1,8-6 375,35-26 0,-35 20-373,-1-2 0,-2-1 0,38-43 0,-22 16-275,43-68 0,-76 108-203,-14 15 163,0 0-1,1 0 1,-1 0 0,0 0-1,0 0 1,0 0-1,0 0 1,1 1-1,-1-1 1,0 0 0,0 0-1,0 0 1,0 0-1,0 1 1,1-1-1,-1 0 1,0 0 0,0 0-1,0 0 1,0 1-1,0-1 1,0 0 0,0 0-1,0 0 1,0 1-1,0-1 1,0 0-1,0 0 1,0 1 0,0-1-1,0 0 1,0 0-1,0 0 1,0 1-1,0-1 1,0 0 0,0 0-1,0 0 1,-1 0-1,1 1 1,0-1 0,-10 38-200,9-35 189,-147 366-291,143-358 255,3-8-28,0 1 0,0-1 0,1 1 0,-1 0 0,1-1 0,0 1 0,0 0 0,1 0 0,-1 0 0,1 0 0,-1 5 1,1-9 57,0 1 0,0-1 0,1 0 0,-1 0 0,0 1 0,0-1 0,0 0 0,0 1 0,0-1 0,0 0 0,0 0 0,1 1 0,-1-1 0,0 0 0,0 0 0,0 0 0,1 1 0,-1-1 0,0 0 0,0 0 0,1 0 0,-1 0 0,0 0 1,0 1-1,1-1 0,-1 0 0,0 0 0,1 0 0,-1 0 0,0 0 0,0 0 0,1 0 0,-1 0 0,0 0 0,1 0 0,-1 0 0,0 0 0,0 0 0,1 0 0,-1 0 0,0 0 0,1 0 0,-1-1 0,0 1 0,0 0 0,1 0 0,14-9-289,-14 9 248,15-12-412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8.400"/>
    </inkml:context>
    <inkml:brush xml:id="br0">
      <inkml:brushProperty name="width" value="0.05" units="cm"/>
      <inkml:brushProperty name="height" value="0.05" units="cm"/>
    </inkml:brush>
  </inkml:definitions>
  <inkml:trace contextRef="#ctx0" brushRef="#br0">239 1 13235,'-18'7'411,"1"2"1,0 0-1,0 1 0,1 1 1,0 0-1,1 1 1,0 1-1,-18 21 1,25-25-325,0 0 1,1 0 0,1 1 0,-1 0 0,1 0 0,1 0 0,0 1 0,0 0 0,1 0 0,1 0 0,0 1 0,0-1 0,1 1 0,-1 22 0,4-28-51,-1 0-1,1-1 1,0 1-1,0 0 1,1-1-1,-1 1 1,1-1-1,1 1 1,-1-1-1,1 0 1,0 0-1,0 0 1,0 0-1,1 0 1,-1-1-1,1 1 1,1-1-1,5 5 1,-7-7-10,1 1 0,-1-1 0,1 0 0,0 0 0,0 0 0,0-1 0,0 1 0,0-1 0,0 0 0,0 0 0,0 0-1,0-1 1,0 1 0,1-1 0,-1 0 0,0-1 0,0 1 0,0-1 0,1 1 0,-1-1 0,0 0 0,0-1 0,0 1 0,0-1 0,0 0 0,3-2 0,-4 2 16,1 0-1,-1 0 1,0 0 0,1-1-1,-1 1 1,-1-1 0,1 0-1,0 0 1,-1 0 0,1 0-1,-1-1 1,0 1 0,0-1 0,0 1-1,-1-1 1,1 0 0,-1 1-1,0-1 1,1-7 0,-2 7-23,0 1 1,0 0 0,0-1 0,0 1 0,-1 0-1,0 0 1,1-1 0,-1 1 0,0 0-1,-1 0 1,1 0 0,-1 0 0,1 0-1,-1 1 1,0-1 0,0 0 0,0 1 0,0-1-1,0 1 1,-1 0 0,1 0 0,-1-1-1,-5-2 1,2 2-132,0 0 0,0 0 1,0 0-1,0 1 0,-8-2 0,11 3-55,1 1-1,0-1 1,-1 1-1,1-1 1,0 1-1,-1 0 1,1 0-1,-1 0 1,1 0-1,-1 1 1,1-1-1,0 0 1,-1 1-1,1 0 1,0 0-1,-5 1 1,7-1 136,0-1 0,0 0 0,0 1 0,0-1 0,0 0 0,-1 1 0,1-1 0,0 0 0,0 1 0,0-1 0,0 0 0,0 1 0,0-1 0,1 0 0,-1 1 0,0-1 0,0 0 0,0 1 0,0-1 0,0 0 0,0 1 0,1-1 0,-1 0 0,0 0 0,0 1 0,0-1 0,1 0 0,-1 0 0,0 1 0,0-1 0,1 0 0,-1 0 0,0 0 0,0 1 0,1-1 0,-1 0 0,0 0 0,1 0 0,-1 0 0,0 0 0,1 0 0,-1 0 0,0 0 0,1 0 0,15 5-713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9.598"/>
    </inkml:context>
    <inkml:brush xml:id="br0">
      <inkml:brushProperty name="width" value="0.05" units="cm"/>
      <inkml:brushProperty name="height" value="0.05" units="cm"/>
    </inkml:brush>
  </inkml:definitions>
  <inkml:trace contextRef="#ctx0" brushRef="#br0">34 2 13427,'0'0'93,"1"0"0,-1-1 0,1 1 0,-1 0-1,1 0 1,-1 0 0,1-1 0,-1 1 0,1 0 0,-1 0 0,1 0 0,-1 0 0,1 0 0,-1 0 0,1 0 0,0 0-1,-1 0 1,1 0 0,-1 1 0,1-1 0,-1 0 0,1 0 0,-1 0 0,1 1 0,-1-1 0,1 0 0,-1 0 0,1 1-1,-1 0 1,1 0 46,0 0-1,-1 0 0,1 0 1,0 1-1,-1-1 0,0 0 1,1 0-1,-1 1 0,0-1 0,0 0 1,1 1-1,-1 1 0,-6 46 1277,5-40-1373,-13 66 389,7-37-733,1-1 0,-1 49-1,2-94-177,-3-5 163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29.971"/>
    </inkml:context>
    <inkml:brush xml:id="br0">
      <inkml:brushProperty name="width" value="0.05" units="cm"/>
      <inkml:brushProperty name="height" value="0.05" units="cm"/>
    </inkml:brush>
  </inkml:definitions>
  <inkml:trace contextRef="#ctx0" brushRef="#br0">0 2 14163,'10'-1'1808,"4"1"-1079,7 4-297,1 1 1648,13 0-1448,2 1-224,5-2-568,1 2-336,0-2 464,-3 1-168,-1-4-144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30.344"/>
    </inkml:context>
    <inkml:brush xml:id="br0">
      <inkml:brushProperty name="width" value="0.05" units="cm"/>
      <inkml:brushProperty name="height" value="0.05" units="cm"/>
    </inkml:brush>
  </inkml:definitions>
  <inkml:trace contextRef="#ctx0" brushRef="#br0">296 0 15163,'2'6'1160,"-7"11"-879,-7 2-121,-11 9 360,-1 5-168,-2 6-128,-1 3-40,-2 2-88,3-5-32,4-6-152,1-3-120,6-12-248,2-3-64,3-15 392,0-7-104,3-12-97</inkml:trace>
  <inkml:trace contextRef="#ctx0" brushRef="#br0" timeOffset="1">0 79 15547,'2'-1'1377,"2"8"-849,5 4-152,4 4 760,4 2-328,10 1-312,9 2-64,5-1-168,1-2-216,5-4 1497,-1-1-1401,-1-1 96,-4-2-8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39.181"/>
    </inkml:context>
    <inkml:brush xml:id="br0">
      <inkml:brushProperty name="width" value="0.05" units="cm"/>
      <inkml:brushProperty name="height" value="0.05" units="cm"/>
    </inkml:brush>
  </inkml:definitions>
  <inkml:trace contextRef="#ctx0" brushRef="#br0">275 2 13387,'-1'0'58,"-1"-1"1,1 1-1,0 0 1,0 0-1,-1 0 1,1-1-1,0 1 1,-1 0-1,1 1 1,0-1-1,-1 0 1,1 0-1,0 1 1,0-1-1,-1 0 1,1 1-1,0-1 1,0 1-1,0 0 1,0-1-1,0 1 1,-2 2-1,-24 21 120,27-23-175,-14 15 74,1 2 0,0-1 1,1 2-1,1 0 1,1 0-1,-8 23 0,-37 128 330,31-69-170,5 1 0,4 0 0,5 1 0,7 201 0,6-232-138,20 107-1,-16-146-140,1-1 0,1 0 0,2-1 0,1 0-1,24 45 1,-9-36-7,0-13-32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39.942"/>
    </inkml:context>
    <inkml:brush xml:id="br0">
      <inkml:brushProperty name="width" value="0.05" units="cm"/>
      <inkml:brushProperty name="height" value="0.05" units="cm"/>
    </inkml:brush>
  </inkml:definitions>
  <inkml:trace contextRef="#ctx0" brushRef="#br0">0 0 11450,'110'153'2222,"54"81"-1103,-131-181-940,-3 1 1,33 77-1,-51-99-98,-2 0 0,0 0 0,-3 1 0,0 0 0,3 67 0,-10-61 22,-1 0 0,-2-1 0,-2 1 0,-2-1 0,-1 0 0,-17 45 0,6-31-61,-2-1 0,-3-1 0,-52 82 0,54-99-479,-41 48 0,55-73 327,0 1 1,0-1-1,-1 0 0,0-1 0,0 0 1,-1-1-1,0 0 0,0 0 0,-21 8 0,-3-7-363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41.109"/>
    </inkml:context>
    <inkml:brush xml:id="br0">
      <inkml:brushProperty name="width" value="0.05" units="cm"/>
      <inkml:brushProperty name="height" value="0.05" units="cm"/>
    </inkml:brush>
  </inkml:definitions>
  <inkml:trace contextRef="#ctx0" brushRef="#br0">0 1 14315,'0'0'1160,"3"7"-976,-3 17-88,2 9 424,-1 10-295,2 6-65,0 7-104,0 1-8,1-4 8,0-4-8,1-15-40,-1-5-48,0-9-240,-1-7-241,-1-6 441,0 0-88,0-2-48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41.484"/>
    </inkml:context>
    <inkml:brush xml:id="br0">
      <inkml:brushProperty name="width" value="0.05" units="cm"/>
      <inkml:brushProperty name="height" value="0.05" units="cm"/>
    </inkml:brush>
  </inkml:definitions>
  <inkml:trace contextRef="#ctx0" brushRef="#br0">1 114 15123,'14'-3'1232,"8"-5"-863,4 0-161,8-5 304,5 0-88,9-3-160,3 1-136,-4 2-400,-3 1-240,-8 4 384,-3 3-88,-14 5-88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39.980"/>
    </inkml:context>
    <inkml:brush xml:id="br0">
      <inkml:brushProperty name="width" value="0.05" units="cm"/>
      <inkml:brushProperty name="height" value="0.05" units="cm"/>
    </inkml:brush>
  </inkml:definitions>
  <inkml:trace contextRef="#ctx0" brushRef="#br0">24 66 13091,'-11'79'1072,"3"1"1,4 0-1,7 95 1,-3-166-1007,0-2-3,0 0 0,0-1 0,1 1 0,0 0 0,0 0 0,1-1 0,0 1 0,5 12 1,-7-19-55,0 1 0,1 0 0,-1-1 0,0 1 0,1-1 0,-1 1 0,1-1 0,-1 1 0,1-1 1,-1 1-1,1-1 0,-1 1 0,1-1 0,0 0 0,-1 1 0,1-1 0,-1 0 0,1 0 0,0 1 1,-1-1-1,1 0 0,0 0 0,-1 0 0,1 0 0,0 0 0,0 0 0,1 0 3,-1 0-1,1-1 1,-1 1-1,0-1 1,1 0-1,-1 1 1,0-1 0,1 0-1,-1 0 1,0 0-1,2-1 1,3-5 23,0 1 0,0-1 0,6-11 0,13-24 89,-2 0 0,29-75 1,20-96 167,-47 104-72,-44 190 9,3 0 0,-6 130 0,21-203-223,1 0 27,0 1 1,0 0 0,0 0 0,3 12 0,-2-19-29,-1-1 0,0 1 0,1 0 0,0-1-1,-1 1 1,1-1 0,0 1 0,0-1 0,0 1 0,0-1 0,0 1 0,0-1 0,0 0-1,0 1 1,1-1 0,-1 0 0,0 0 0,1 0 0,-1 0 0,1 0 0,-1 0 0,1-1 0,0 1-1,-1-1 1,1 1 0,0-1 0,2 1 0,6 1-16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41.853"/>
    </inkml:context>
    <inkml:brush xml:id="br0">
      <inkml:brushProperty name="width" value="0.05" units="cm"/>
      <inkml:brushProperty name="height" value="0.05" units="cm"/>
    </inkml:brush>
  </inkml:definitions>
  <inkml:trace contextRef="#ctx0" brushRef="#br0">1 32 12907,'0'0'29,"0"-1"-1,0 1 1,0 0 0,0 0 0,0 0 0,0 0 0,0 0 0,0 0 0,0 0-1,0 0 1,0 0 0,0 0 0,0 0 0,0 0 0,1 0 0,-1 0-1,0 0 1,0 0 0,0 0 0,0 0 0,0 0 0,0 0 0,0 0-1,0 0 1,0 0 0,0 0 0,0 0 0,0 0 0,0 0 0,0 0-1,0 0 1,1 0 0,-1 0 0,0 1 0,0-1 0,0 0 0,0 0 0,0 0-1,0 0 1,0 0 0,0 0 0,0 0 0,0 0 0,0 0 0,0 0-1,0 0 1,0 0 0,0 0 0,0 0 0,0 0 0,0 0 0,0 1-1,0-1 1,0 0 0,0 0 0,0 0 0,0 0 0,0 0 0,12-3 619,14-5 347,-12 3-662,-1 1 1,1 0-1,0 1 0,0 1 1,0 0-1,23 0 0,-33 2-304,0 0-1,-1 0 0,1 1 0,0-1 0,0 1 1,0 0-1,0 0 0,0 0 0,-1 1 0,1-1 1,-1 1-1,1 0 0,-1 0 0,1 0 0,-1 0 1,0 0-1,0 1 0,0 0 0,0-1 0,-1 1 1,1 0-1,-1 1 0,0-1 0,0 0 0,0 1 1,0-1-1,0 1 0,1 4 0,-1 2-41,0 0 0,-1 1 0,0-1-1,-1 0 1,0 1 0,-1-1 0,0 0-1,0 1 1,-1-1 0,0 0 0,-1 0 0,0 0-1,-9 17 1,-1 1-30,-2 0-1,-1-2 1,-25 34-1,23-38 120,0-1 0,-36 31-1,65-53 229,34-14-435,1 2 0,0 2 0,0 2 0,53-2 0,-32 9-42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2.575"/>
    </inkml:context>
    <inkml:brush xml:id="br0">
      <inkml:brushProperty name="width" value="0.05" units="cm"/>
      <inkml:brushProperty name="height" value="0.05" units="cm"/>
    </inkml:brush>
  </inkml:definitions>
  <inkml:trace contextRef="#ctx0" brushRef="#br0">398 78 12419,'0'-3'172,"-1"0"1,1 1 0,-1-1-1,0 0 1,0 0 0,0 0-1,0 1 1,0-1 0,-1 0 0,1 1-1,-1 0 1,1-1 0,-1 1-1,0 0 1,0 0 0,-5-4-1,3 3 16,-1 0-1,0 0 0,0 0 1,-1 0-1,1 1 0,0 0 1,-1 0-1,-6-1 0,-4 1 18,0 0 0,0 0 0,0 1 0,0 1-1,-23 3 1,29-1-145,0 0-1,-1 0 1,1 1-1,0 0 1,0 0-1,1 1 1,-1 1-1,1-1 1,0 2-1,-17 12 1,19-13-33,1 1 0,0 0-1,0 1 1,1 0 0,0-1 0,0 2 0,0-1 0,1 1 0,0-1 0,0 1-1,1 0 1,0 0 0,-3 15 0,4-11-6,0 1 1,0-1-1,2 1 0,-1 0 0,1-1 0,1 1 1,1 0-1,3 17 0,-4-26-16,0-1-1,0 0 1,0 0 0,0 0-1,0 0 1,1 0 0,-1 0-1,1 0 1,0-1 0,0 1-1,0-1 1,0 1 0,1-1-1,-1 1 1,0-1 0,1 0-1,0 0 1,-1-1 0,1 1-1,0 0 1,0-1 0,0 0-1,0 0 1,0 1 0,1-2-1,-1 1 1,0 0 0,0-1-1,1 1 1,-1-1 0,0 0-1,0 0 1,1-1 0,-1 1-1,0-1 1,0 1 0,5-3-1,6-1 16,-1 0 0,1-1 0,-2-1 0,1-1 0,0 0 0,-1 0 0,-1-1 0,13-11 1,1-2 53,-1-1 1,31-38-1,20-46 556,-78 115-605,0 1-1,0 0 1,1-1 0,0 1 0,1 0 0,0 18 0,4 59-33,-2-79-116,0 1-1,0-1 0,1 0 0,0 1 1,0-1-1,7 15 0,-8-21 89,0-1 0,0 1-1,0 0 1,0-1 0,0 1-1,1-1 1,-1 1-1,0-1 1,1 1 0,-1-1-1,1 0 1,-1 0 0,1 0-1,0 0 1,0 0 0,-1 0-1,1 0 1,0 0 0,0-1-1,0 1 1,0-1 0,0 0-1,0 1 1,-1-1 0,1 0-1,0 0 1,0 0-1,0 0 1,0 0 0,0-1-1,0 1 1,0-1 0,0 1-1,0-1 1,2-1 0,23-11-391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3.519"/>
    </inkml:context>
    <inkml:brush xml:id="br0">
      <inkml:brushProperty name="width" value="0.05" units="cm"/>
      <inkml:brushProperty name="height" value="0.05" units="cm"/>
    </inkml:brush>
  </inkml:definitions>
  <inkml:trace contextRef="#ctx0" brushRef="#br0">8 1 14907,'2'2'176,"-1"0"1,-1 1-1,1-1 0,0 0 1,0 1-1,-1-1 0,0 1 0,1-1 1,-1 1-1,0-1 0,0 1 0,0-1 1,-1 1-1,1-1 0,-2 5 1,1 4 451,-2 25 16,-5 88 172,8-105-975,1-1 0,1 1 1,0 0-1,7 26 1,-6-38-773,-1-12 545,-3-14 90,-4 0-38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3.907"/>
    </inkml:context>
    <inkml:brush xml:id="br0">
      <inkml:brushProperty name="width" value="0.05" units="cm"/>
      <inkml:brushProperty name="height" value="0.05" units="cm"/>
    </inkml:brush>
  </inkml:definitions>
  <inkml:trace contextRef="#ctx0" brushRef="#br0">0 19 14515,'5'-3'1744,"6"1"-1039,8-2-241,4 1 952,4 0-544,6 2-128,0 0-280,0 1-159,-6-2-666,0 2-319,-10 0 576,-2 0-176,-5 0-72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4.265"/>
    </inkml:context>
    <inkml:brush xml:id="br0">
      <inkml:brushProperty name="width" value="0.05" units="cm"/>
      <inkml:brushProperty name="height" value="0.05" units="cm"/>
    </inkml:brush>
  </inkml:definitions>
  <inkml:trace contextRef="#ctx0" brushRef="#br0">7 1 15459,'4'21'600,"-1"1"-1,0 0 0,-2 0 1,-1 0-1,-3 39 1,1-32-337,-11 151 442,16-156-549,-3-23-149,0-1-1,0 1 1,0-1-1,1 0 0,-1 1 1,0-1-1,1 1 1,-1-1-1,0 0 0,1 1 1,-1-1-1,0 0 1,1 0-1,-1 1 0,1-1 1,-1 0-1,0 0 1,1 1-1,-1-1 0,1 0 1,-1 0-1,1 0 1,-1 0-1,1 0 0,-1 0 1,1 0-1,-1 0 1,1 0-1,-1 0 0,1 0 1,-1 0-1,1 0 1,-1 0-1,0 0 0,1 0 1,-1 0-1,1-1 1,-1 1-1,1 0 0,-1 0 1,0-1-1,1 1 1,-1 0-1,1-1 0,-1 1 1,0 0-1,1-1 1,-1 1-1,1-1 0,11-10 91,0 0 0,-1-1 0,12-16 0,-9 12-6,21-22 0,-27 31-75,-1 1 0,1 0 0,0 1 0,0 0 0,0 0-1,1 1 1,9-4 0,-15 7-19,-1 0 0,0 0 0,0 1 0,1-1 0,-1 1 0,0 0 0,0-1 0,1 1 0,-1 0 0,0 0 0,1 1 0,-1-1 0,0 0 0,1 1 0,-1-1 0,0 1 0,0 0 0,1 0 0,-1 0 0,0 0 0,0 0 0,0 0 0,0 1 0,0-1-1,-1 0 1,1 1 0,0 0 0,-1-1 0,1 1 0,-1 0 0,1 0 0,-1 0 0,0 0 0,1 2 0,2 5-7,-1-1-1,0 1 1,-1 0-1,0 0 1,0 0-1,-1 0 1,0 0-1,-1 1 1,0-1 0,0 0-1,-1 0 1,0 0-1,-3 10 1,2-9 96,-1 1 1,0 0 0,0-1-1,-2 0 1,1 0 0,-1 0-1,0 0 1,-1-1 0,0 0-1,-12 13 1,15-18-9,0-1 0,-1 0 1,1 0-1,-1 0 0,0 0 0,0-1 0,0 1 1,0-1-1,0 0 0,-1-1 0,1 1 0,-1-1 1,1 1-1,-1-1 0,1-1 0,-1 1 0,0-1 1,1 1-1,-1-1 0,0-1 0,1 1 0,-1-1 1,1 1-1,-1-1 0,-5-2 0,-3-2-104,0-1 1,1 0-1,0-1 0,0-1 0,0 1 1,1-2-1,-11-9 0,20 17-1728,3 6 1185,4 5 226,4-3-214,4-1-189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4.670"/>
    </inkml:context>
    <inkml:brush xml:id="br0">
      <inkml:brushProperty name="width" value="0.05" units="cm"/>
      <inkml:brushProperty name="height" value="0.05" units="cm"/>
    </inkml:brush>
  </inkml:definitions>
  <inkml:trace contextRef="#ctx0" brushRef="#br0">133 14 13883,'0'-1'139,"0"0"-1,0 1 1,0-1 0,0 0 0,1 1-1,-1-1 1,0 0 0,0 1-1,1-1 1,-1 0 0,0 1-1,1-1 1,-1 1 0,1-1 0,-1 1-1,1-1 1,-1 1 0,1-1-1,-1 1 1,2-1 0,1 13 2014,-5 27-1028,-3-9-1037,-2-1 1,-1 0 0,-2 0-1,0-1 1,-17 29 0,24-51-178,0 0 0,-1-1 0,1 0 0,-1 0 0,-7 7 0,10-11 63,1-1 0,-1 1-1,1 0 1,-1-1 0,1 1-1,-1-1 1,1 1 0,-1-1 0,0 1-1,1-1 1,-1 1 0,0-1-1,1 0 1,-1 0 0,0 1-1,0-1 1,1 0 0,-1 0-1,0 1 1,1-1 0,-1 0-1,0 0 1,0 0 0,0 0 0,1 0-1,-1 0 1,0-1 0,0 1-1,1 0 1,-1 0 0,0 0-1,1-1 1,-1 1 0,0 0-1,0-1 1,1 1 0,-1-1 0,1 1-1,-1-1 1,0 1 0,1-1-1,-1 1 1,1-1 0,-1 1-1,1-1 1,0 0 0,-1 1-1,1-1 1,-1 0 0,1 1 0,0-1-1,0 0 1,-1 1 0,1-3-1,-6-18-339,-1-7-97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5.024"/>
    </inkml:context>
    <inkml:brush xml:id="br0">
      <inkml:brushProperty name="width" value="0.05" units="cm"/>
      <inkml:brushProperty name="height" value="0.05" units="cm"/>
    </inkml:brush>
  </inkml:definitions>
  <inkml:trace contextRef="#ctx0" brushRef="#br0">0 2 12843,'3'-2'1680,"6"4"-744,1 4-304,5 7 1281,5 1-633,3 3-376,3 2-96,3-1-287,1 1-137,-1-3-400,-2-1-328,-3 0-1737,-2-1 1841,-9-2-224,-3-4-224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6.293"/>
    </inkml:context>
    <inkml:brush xml:id="br0">
      <inkml:brushProperty name="width" value="0.05" units="cm"/>
      <inkml:brushProperty name="height" value="0.05" units="cm"/>
    </inkml:brush>
  </inkml:definitions>
  <inkml:trace contextRef="#ctx0" brushRef="#br0">0 12 15003,'9'-12'1891,"-6"22"-611,-3 30-12,0-30-1066,-1 22 123,0-10-336,1 0 1,1 0 0,1-1 0,0 1 0,10 33 0,-12-54-40,0 0 1,1 0-1,-1 0 0,0 0 0,1 0 0,-1 0 1,1 0-1,0 0 0,-1 0 0,1 0 0,0 0 1,0 0-1,-1 0 0,1 0 0,0 0 0,0-1 0,0 1 1,0 0-1,0-1 0,0 1 0,0-1 0,0 1 1,0-1-1,2 1 0,-2-1 8,0 0 0,-1-1 1,1 1-1,0 0 0,0-1 0,0 1 0,-1 0 0,1-1 1,0 1-1,-1-1 0,1 1 0,0-1 0,-1 1 0,1-1 1,-1 1-1,1-1 0,-1 0 0,1 1 0,-1-1 1,1 0-1,-1 0 0,0 1 0,1-1 0,-1 0 0,0 0 1,1 1-1,-1-1 0,0 0 0,0 0 0,0 0 0,0 0 1,0 1-1,0-2 0,0-10-331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6.700"/>
    </inkml:context>
    <inkml:brush xml:id="br0">
      <inkml:brushProperty name="width" value="0.05" units="cm"/>
      <inkml:brushProperty name="height" value="0.05" units="cm"/>
    </inkml:brush>
  </inkml:definitions>
  <inkml:trace contextRef="#ctx0" brushRef="#br0">1 11 15555,'0'0'1609,"13"1"-929,4 2-200,7-3 784,9 0-232,6-2-351,3 0-73,5-1-296,0 0-224,-7 0-528,-4 1-401,-9 2 713,-5 2-192,-12-2-104</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7.117"/>
    </inkml:context>
    <inkml:brush xml:id="br0">
      <inkml:brushProperty name="width" value="0.05" units="cm"/>
      <inkml:brushProperty name="height" value="0.05" units="cm"/>
    </inkml:brush>
  </inkml:definitions>
  <inkml:trace contextRef="#ctx0" brushRef="#br0">151 64 10450,'41'-18'2342,"-32"15"-1687,0-1 0,-1 0 0,0 0 0,1-1 0,7-6 0,-16 11-597,1 0 0,-1 0 0,0 0 0,1 0 0,-1-1 0,0 1 0,0 0 0,1 0 0,-1 0 0,0-1 0,1 1 0,-1 0 0,0-1 0,0 1 0,0 0 0,1 0 0,-1-1 0,0 1 0,0 0 0,0-1 0,0 1 0,0 0 0,0-1 0,0 1 0,0 0 0,0-1 0,0 1 0,0 0 0,0-1 0,0 1 0,0-1 0,0 1 0,0 0 0,0-1 0,-12-4 1193,-20 5-93,21 2-1085,-1 1 0,0 0 1,1 0-1,0 1 1,0 1-1,0 0 0,1 0 1,-1 1-1,1 0 1,0 1-1,1 0 1,0 1-1,0 0 0,1 0 1,-1 1-1,2 0 1,-1 0-1,-8 17 0,13-20-71,0 0-1,1 0 0,0 0 0,0 0 0,1 0 0,-1 0 0,1 1 0,1-1 0,-1 1 0,1-1 0,0 0 0,1 1 0,-1-1 0,1 1 1,3 9-1,-2-12-31,-1 1 1,1-1 0,0 0-1,0 0 1,0 0 0,1 0-1,0-1 1,-1 1 0,1-1-1,0 1 1,1-1 0,-1 0-1,1 0 1,-1 0 0,1-1-1,0 1 1,0-1 0,0 0-1,0 0 1,0-1 0,1 1-1,7 1 1,-3-1-147,-1-1-1,1-1 1,0 1 0,-1-1 0,1-1-1,0 0 1,-1 0 0,1 0 0,0-1-1,-1-1 1,12-4 0,4-3-299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3:23.182"/>
    </inkml:context>
    <inkml:brush xml:id="br0">
      <inkml:brushProperty name="width" value="0.05" units="cm"/>
      <inkml:brushProperty name="height" value="0.05" units="cm"/>
      <inkml:brushProperty name="color" value="#E71224"/>
    </inkml:brush>
  </inkml:definitions>
  <inkml:trace contextRef="#ctx0" brushRef="#br0">749 164 24575,'1'0'0,"-1"-1"0,0 1 0,0-1 0,0 1 0,0-1 0,1 1 0,-1 0 0,0-1 0,1 1 0,-1-1 0,0 1 0,0 0 0,1-1 0,-1 1 0,1-1 0,-1 1 0,0 0 0,1 0 0,-1-1 0,1 1 0,-1 0 0,1 0 0,-1 0 0,1-1 0,-1 1 0,1 0 0,-1 0 0,1 0 0,-1 0 0,1 0 0,-1 0 0,1 0 0,61-15 0,-1 4 0,73-5 0,-75 9 0,293-27 0,-182 5 0,9-1 0,352 18 0,-322 14 0,-150 0 0,0 2 0,-1 3 0,1 2 0,90 27 0,13 3 0,41 12 0,-193-47 0,0 1 0,0 0 0,0 0 0,-1 1 0,0 1 0,14 12 0,46 50 0,-59-58 0,-6-6 0,0-1 0,0 1 0,0 0 0,0 1 0,-1-1 0,0 1 0,0-1 0,-1 1 0,0 0 0,0 0 0,0 0 0,0 0 0,-1 0 0,0 0 0,0 13 0,-1-12 0,-1-1 0,0 1 0,-1 0 0,1 0 0,-1 0 0,-1-1 0,1 1 0,-1-1 0,0 1 0,0-1 0,-1 0 0,0-1 0,0 1 0,-5 5 0,-31 35 0,-2-2 0,-84 70 0,117-107 0,0-1 0,0-1 0,0 0 0,-1 0 0,0-1 0,0 0 0,-17 4 0,6-4 0,0-1 0,-38 2 0,-388 29 0,235-14 0,110-12 0,-229 24 0,218-14 0,58-8 0,-82 4 0,14-12 0,-1-5 0,-144-23 0,193 16 0,0 4 0,-104 4 0,-148 28 0,-108-6-1365,412-20-5461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0.685"/>
    </inkml:context>
    <inkml:brush xml:id="br0">
      <inkml:brushProperty name="width" value="0.05" units="cm"/>
      <inkml:brushProperty name="height" value="0.05" units="cm"/>
    </inkml:brush>
  </inkml:definitions>
  <inkml:trace contextRef="#ctx0" brushRef="#br0">23 18 12739,'1'-2'188,"0"1"1,0-1 0,0 1 0,0 0 0,0 0-1,0-1 1,0 1 0,0 0 0,1 0-1,-1 0 1,0 0 0,1 0 0,2-1-1,3 7 1172,-2 12-391,2 47-630,-2-1-1,-3 1 0,-6 68 0,2-110-837,2-21 480,0-1 0,0 0 1,0 0-1,0 1 0,-1-1 0,1 0 0,0 0 0,0 0 1,0 1-1,0-1 0,0 0 0,0 0 0,0 0 1,-1 1-1,1-1 0,0 0 0,0 0 0,0 0 1,0 0-1,-1 0 0,1 1 0,0-1 0,0 0 0,0 0 1,-1 0-1,1 0 0,0 0 0,0 0 0,0 0 1,-1 0-1,1 0 0,0 0 0,0 0 0,-1 0 1,1 0-1,0 0 0,0 0 0,-1 0 0,1 0 0,0 0 1,0 0-1,0 0 0,-1 0 0,1 0 0,0 0 1,0 0-1,0-1 0,-1 1 0,1 0 0,0 0 1,0 0-1,0 0 0,0-1 0,-1 1 0,1 0 1,0 0-1,0 0 0,0 0 0,0-1 0,0 1 0,0 0 1,0 0-1,-1-1 0,1 1 0,0 0 0,-29-47-826,7 13 459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7.770"/>
    </inkml:context>
    <inkml:brush xml:id="br0">
      <inkml:brushProperty name="width" value="0.05" units="cm"/>
      <inkml:brushProperty name="height" value="0.05" units="cm"/>
    </inkml:brush>
  </inkml:definitions>
  <inkml:trace contextRef="#ctx0" brushRef="#br0">214 27 12323,'18'-27'3122,"-20"59"-274,-10-3-2222,-1-1 0,-1-1 0,-28 41 0,-65 66 404,84-112-1390,22-22 335,1 1 0,0-1 0,-1 0-1,1 0 1,0 1 0,-1-1 0,1 0 0,0 1 0,-1-1 0,1 0 0,-1 0-1,1 0 1,0 0 0,-1 1 0,1-1 0,-1 0 0,1 0 0,-1 0 0,1 0-1,0 0 1,-1 0 0,1 0 0,-1 0 0,1 0 0,-1 0 0,1 0 0,0-1-1,-1 1 1,1 0 0,-1 0 0,1 0 0,0 0 0,-1-1 0,1 1 0,-1 0-1,1 0 1,0-1 0,-1 1 0,1 0 0,0-1 0,0 1 0,-1 0 0,1-1-1,0 1 1,0 0 0,-1-1 0,1 1 0,0-1 0,0 1 0,0 0 0,0-1-1,0 1 1,0-1 0,0 1 0,-1-1 0,1 1 0,0 0 0,0-1 0,1 1-1,-1-1 1,0 1 0,0-1 0,0 0 0,6-48-746,0 14 223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8.164"/>
    </inkml:context>
    <inkml:brush xml:id="br0">
      <inkml:brushProperty name="width" value="0.05" units="cm"/>
      <inkml:brushProperty name="height" value="0.05" units="cm"/>
    </inkml:brush>
  </inkml:definitions>
  <inkml:trace contextRef="#ctx0" brushRef="#br0">1 0 14251,'3'16'1768,"2"0"-1087,5 5-233,2 1 968,4-4-520,1 4-144,2-5-344,1-1-192,-3-3-672,0-2-208,-4-2 544,1 1-176,-4-4-112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8.533"/>
    </inkml:context>
    <inkml:brush xml:id="br0">
      <inkml:brushProperty name="width" value="0.05" units="cm"/>
      <inkml:brushProperty name="height" value="0.05" units="cm"/>
    </inkml:brush>
  </inkml:definitions>
  <inkml:trace contextRef="#ctx0" brushRef="#br0">1 10 16852,'18'-3'735,"0"0"0,0 1 0,0 0 0,37 3 0,-47 0-638,-1-1 0,0 2 0,1-1 0,-1 1 0,0 0 0,0 0 0,1 1 0,-2 0 0,1 1 0,0-1 0,-1 1 0,0 0 0,0 1 0,10 9 0,-14-13-98,-1 1-1,1 0 1,-1-1-1,0 1 1,0 0-1,0 0 1,0 0-1,0 0 1,0 0 0,0 0-1,-1 0 1,1 0-1,-1 1 1,0-1-1,1 0 1,-1 0-1,0 0 1,0 3-1,-1-1 6,0-1-1,0 1 0,0 0 0,0-1 1,-1 1-1,1-1 0,-1 1 0,0-1 0,-4 6 1,-4 3 79,-1 0 0,0 0 0,-24 18 0,28-24-17,-5 3 34,4-2 32,-1 0-1,1 1 1,-12 13 0,20-21-125,0 0 0,-1 1 0,1-1 0,0 0 0,0 1 1,0-1-1,-1 0 0,1 1 0,0-1 0,0 0 0,0 1 1,0-1-1,0 1 0,0-1 0,0 0 0,-1 1 1,1-1-1,0 0 0,0 1 0,0-1 0,1 1 0,-1-1 1,0 0-1,0 1 0,0-1 0,0 1 0,0-1 0,0 0 1,0 1-1,1-1 0,-1 0 0,0 1 0,0-1 0,1 0 1,-1 0-1,0 1 0,0-1 0,1 0 0,-1 1 0,0-1 1,1 0-1,-1 0 0,0 0 0,1 1 0,-1-1 0,0 0 1,1 0-1,-1 0 0,1 0 0,-1 0 0,0 0 1,1 0-1,-1 0 0,0 0 0,2 0 0,28 3-21,-24-3 3,12 1-103,0 0 1,0-2 0,-1 0 0,1 0 0,0-2-1,-1 0 1,0-2 0,31-10 0,-20 2-59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8.922"/>
    </inkml:context>
    <inkml:brush xml:id="br0">
      <inkml:brushProperty name="width" value="0.05" units="cm"/>
      <inkml:brushProperty name="height" value="0.05" units="cm"/>
    </inkml:brush>
  </inkml:definitions>
  <inkml:trace contextRef="#ctx0" brushRef="#br0">2 1 13163,'-2'0'1720,"8"3"-784,4 5-319,10-3 1831,9 0-1224,11 2-408,6-2-135,4 0-233,5-2-152,-5-1-408,-2-2-272,-9 4-617,-4-1-343,-18 6 976,-6 1-280,-9 1-144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9.325"/>
    </inkml:context>
    <inkml:brush xml:id="br0">
      <inkml:brushProperty name="width" value="0.05" units="cm"/>
      <inkml:brushProperty name="height" value="0.05" units="cm"/>
    </inkml:brush>
  </inkml:definitions>
  <inkml:trace contextRef="#ctx0" brushRef="#br0">0 0 14843,'16'3'1553,"7"2"-1001,0-3-288,1 1 808,5-1-864,1-1-1912,1-1 1616,0 0-417,2 0-215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29.714"/>
    </inkml:context>
    <inkml:brush xml:id="br0">
      <inkml:brushProperty name="width" value="0.05" units="cm"/>
      <inkml:brushProperty name="height" value="0.05" units="cm"/>
    </inkml:brush>
  </inkml:definitions>
  <inkml:trace contextRef="#ctx0" brushRef="#br0">168 78 13043,'0'-4'179,"1"1"1,-1-1 0,1 0 0,-1 0-1,0 1 1,0-1 0,-1 0-1,1 1 1,-1-1 0,0 0 0,0 1-1,0-1 1,-3-5 0,3 8-128,0-1 1,1 1 0,-1 0 0,0-1-1,0 1 1,0 0 0,-1 0-1,1 0 1,0 0 0,0 0 0,-1 0-1,1 0 1,0 0 0,-1 1-1,1-1 1,-1 0 0,1 1 0,-1-1-1,1 1 1,-1 0 0,1-1-1,-1 1 1,0 0 0,1 0 0,-1 0-1,1 0 1,-1 0 0,1 0-1,-1 1 1,0-1 0,1 1 0,-1-1-1,1 1 1,-3 0 0,-2 2 36,0 0-1,0 1 1,0 0 0,0 0 0,1 0 0,0 0 0,-1 1-1,1 0 1,1 0 0,-1 0 0,1 1 0,0 0 0,0-1-1,-2 8 1,0-3-56,1 0-1,1 1 1,0 0-1,1 0 1,0 0-1,0 1 1,-1 18-1,3-25-26,1 1 0,0-1 0,0 0-1,1 0 1,-1 1 0,1-1 0,0 0 0,1 0-1,-1 0 1,1 0 0,0 0 0,0 0 0,0 0 0,1-1-1,0 1 1,6 6 0,-5-7 11,0 0-1,0-1 1,0 1-1,1-1 1,0 0-1,-1-1 1,1 1-1,0-1 1,1 0-1,-1 0 1,0-1-1,0 1 1,1-1 0,-1 0-1,1-1 1,7 1-1,4-1 82,0-1 0,0-1-1,0 0 1,0-1 0,0-1-1,31-11 1,-24 5 135,0 0 0,-1-2 0,43-29 0,-58 36-144,-1-1 0,-1 1 0,1-1 0,-1-1-1,0 1 1,-1-1 0,1 0 0,-1 0-1,5-12 1,-8 17-60,-1-1-1,0 1 0,-1-1 1,1 1-1,0 0 0,-1-1 1,1 1-1,-1-1 0,0 0 1,0 1-1,0-1 0,0 1 1,0-1-1,-1 1 0,1-1 1,-1 1-1,1-1 0,-1 1 1,0 0-1,0-1 0,0 1 1,-1 0-1,1 0 0,0-1 1,-1 1-1,1 0 0,-1 0 1,0 1-1,0-1 0,0 0 1,1 1-1,-2-1 1,1 1-1,0-1 0,0 1 1,-5-2-1,-2-1-29,0 0 1,-1 1-1,0 0 0,1 0 1,-1 1-1,0 0 0,0 1 1,-1 0-1,1 1 0,-15 1 1,16-1-68,0 1 1,0 0 0,0 1-1,0 0 1,0 1-1,1 0 1,-1 0-1,1 0 1,0 1 0,0 1-1,-14 9 1,3 8-233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4.438"/>
    </inkml:context>
    <inkml:brush xml:id="br0">
      <inkml:brushProperty name="width" value="0.05" units="cm"/>
      <inkml:brushProperty name="height" value="0.05" units="cm"/>
    </inkml:brush>
  </inkml:definitions>
  <inkml:trace contextRef="#ctx0" brushRef="#br0">0 21 14667,'3'4'1336,"13"-4"-775,1 1-193,9-2 640,7-5-344,8 0-200,2 2-112,3-2-232,0 3-224,-7 3-536,-5 3-8,-12 3 456,-4 3-136,-11 1-152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4.825"/>
    </inkml:context>
    <inkml:brush xml:id="br0">
      <inkml:brushProperty name="width" value="0.05" units="cm"/>
      <inkml:brushProperty name="height" value="0.05" units="cm"/>
    </inkml:brush>
  </inkml:definitions>
  <inkml:trace contextRef="#ctx0" brushRef="#br0">1 37 13987,'19'12'1296,"6"-8"-864,4-4-160,7-3 409,3-2-601,2-1-1905,2-1 1865,0-8-360,-3-2-264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5.169"/>
    </inkml:context>
    <inkml:brush xml:id="br0">
      <inkml:brushProperty name="width" value="0.05" units="cm"/>
      <inkml:brushProperty name="height" value="0.05" units="cm"/>
    </inkml:brush>
  </inkml:definitions>
  <inkml:trace contextRef="#ctx0" brushRef="#br0">1 16 14571,'5'-2'138,"0"-1"0,0 1 0,0 0 0,1 1 0,-1-1 0,1 1-1,-1 0 1,1 0 0,-1 1 0,8 0 0,4 0-74,0 1 1,19 4-1,-31-5-55,0 1 0,0 0 0,-1 0 0,1 1 0,0 0 0,-1-1-1,0 1 1,1 1 0,-1-1 0,0 1 0,0-1 0,0 1 0,0 1 0,-1-1 0,6 6 0,-6-5 13,-1 0 0,0 1-1,1-1 1,-2 1 0,1-1 0,0 1 0,-1 0-1,0-1 1,0 1 0,-1 0 0,1 0 0,-1 0 0,0-1-1,0 1 1,-2 9 0,-2 9 126,-1 0 1,-1-1-1,-1 0 1,-1 0-1,0-1 1,-2 0-1,-14 23 1,-5 1 398,-67 82 0,86-115-558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5.589"/>
    </inkml:context>
    <inkml:brush xml:id="br0">
      <inkml:brushProperty name="width" value="0.05" units="cm"/>
      <inkml:brushProperty name="height" value="0.05" units="cm"/>
    </inkml:brush>
  </inkml:definitions>
  <inkml:trace contextRef="#ctx0" brushRef="#br0">3 485 13987,'0'2'141,"-1"0"1,1 0-1,-1 0 0,1 0 1,0 0-1,0 0 0,0 0 1,0 0-1,0 3 1,0-5-124,0 0 1,1 0-1,-1 1 1,0-1-1,0 0 1,0 0-1,0 0 1,0 1 0,1-1-1,-1 0 1,0 0-1,0 0 1,0 0-1,1 1 1,-1-1-1,0 0 1,0 0 0,0 0-1,1 0 1,-1 0-1,0 0 1,0 0-1,1 0 1,-1 0-1,0 0 1,0 0 0,1 0-1,-1 0 1,0 0-1,1 0 1,14-6 689,23-20 340,48-42 1,-38 27-502,292-277 1886,-304 282-2297,-20 22-119,-15 14-18,-1 0 0,0-1 0,0 1 0,0 0 0,0 0 0,0 0 0,0 0-1,0 0 1,1 0 0,-1 0 0,0 0 0,0-1 0,0 1 0,0 0 0,0 0 0,1 0 0,-1 0 0,0 0 0,0 0 0,0 0 0,0 0-1,1 0 1,-1 0 0,0 0 0,0 0 0,0 0 0,0 0 0,1 0 0,-1 0 0,0 0 0,0 1 0,0-1 0,0 0 0,0 0 0,1 0-1,-1 0 1,0 0 0,0 0 0,0 0 0,0 0 0,0 0 0,0 1 0,1-1 0,-1 0 0,0 0 0,0 0 0,0 0 0,0 0 0,0 1 0,0-1-1,0 0 1,0 0 0,0 0 0,0 0 0,0 1 0,0-1 0,0 10-53,-4 15-60,-2-1-1,-10 28 1,3-9 15,0 2-31,-4 10-413,-15 95-1,31-136 351,1-14 186,0 1 1,0-1 0,0 0 0,0 0 0,0 1 0,0-1-1,0 0 1,0 0 0,1 1 0,-1-1 0,0 0 0,0 1-1,0-1 1,0 0 0,0 0 0,0 0 0,0 1 0,1-1 0,-1 0-1,0 0 1,0 1 0,0-1 0,0 0 0,1 0 0,-1 0-1,0 0 1,0 1 0,1-1 0,-1 0 0,0 0 0,0 0-1,1 0 1,-1 0 0,0 0 0,0 0 0,1 0 0,-1 0 0,0 0-1,1 0 1,9-6-282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1.226"/>
    </inkml:context>
    <inkml:brush xml:id="br0">
      <inkml:brushProperty name="width" value="0.05" units="cm"/>
      <inkml:brushProperty name="height" value="0.05" units="cm"/>
    </inkml:brush>
  </inkml:definitions>
  <inkml:trace contextRef="#ctx0" brushRef="#br0">0 204 13987,'29'-15'765,"0"-1"-1,-2-1 1,46-38-1,-43 31-373,1 1 0,34-18-1,-61 39-369,-1 1-1,1-1 1,-1 1 0,1-1-1,0 1 1,0 0-1,0 0 1,-1 1-1,1-1 1,0 1 0,0 0-1,0 0 1,0 0-1,6 1 1,-7 0-17,0 0 0,0 0 0,0 1 0,0-1 0,0 1 0,-1-1 0,1 1 0,0 0 0,-1 0 0,1 0 0,-1 0 0,0 1 0,0-1-1,0 0 1,0 1 0,0 0 0,0-1 0,1 5 0,2 4 16,-1 0 0,0 1 0,0 0 0,-1 0-1,-1 0 1,0 0 0,-1 0 0,0 1 0,0-1-1,-2 0 1,0 1 0,0-1 0,-1 0 0,0 0-1,-5 15 1,-8 18 107,-1-2 0,-36 68 0,49-106-123,2-3-36,0 0 1,0 0 0,0-1-1,0 1 1,0 0-1,0 0 1,1 1-1,-1-1 1,0 0 0,1 0-1,0 0 1,0 0-1,-1 1 1,1-1-1,0 0 1,1 0 0,-1 0-1,0 0 1,1 1-1,-1-1 1,1 0 0,0 0-1,-1 0 1,3 3-1,4 11-29,-3-8 51,0 0 1,-1 1 0,0-1-1,2 10 1,-4-16 55,-1 0 0,0 1 0,0-1 0,0 0 0,0 1 0,0-1-1,0 0 1,0 1 0,-1-1 0,1 0 0,-1 1 0,0-1 0,0 0 0,0 0 0,0 0 0,0 0 0,0 0 0,0 0 0,-1 0 0,-1 2-1,-7 6 143,0-2-1,0 1 0,-1-2 0,0 1 0,0-1 0,-1-1 0,0 0 0,-13 5 0,-10 1 216,-60 12-1,28-15-154,58-10-469,17-6-1,17-6-158,-21 11 224,11-4 197,-1-1 0,0-1 0,0 0 1,-1-1-1,0 0 0,23-22 0,-17 7 57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5.991"/>
    </inkml:context>
    <inkml:brush xml:id="br0">
      <inkml:brushProperty name="width" value="0.05" units="cm"/>
      <inkml:brushProperty name="height" value="0.05" units="cm"/>
    </inkml:brush>
  </inkml:definitions>
  <inkml:trace contextRef="#ctx0" brushRef="#br0">291 21 15883,'0'-1'31,"1"1"0,-1-1 0,0 1 0,0-1-1,0 1 1,0-1 0,1 0 0,-1 1 0,0-1 0,0 1-1,0-1 1,0 1 0,0-1 0,0 0 0,0 1-1,0-1 1,-1 1 0,1-1 0,0 0 0,0 1-1,0-1 1,-1 1 0,1-1 0,0 1 0,-1-1-1,1 1 1,0-1 0,-1 1 0,1-1 0,-1 1 0,1 0-1,-1-1 1,1 1 0,-1 0 0,1-1 0,-1 1-1,1 0 1,-1-1 0,1 1 0,-1 0 0,1 0-1,-1 0 1,1 0 0,-1 0 0,0-1 0,1 1 0,-1 0-1,1 0 1,-1 0 0,0 1 0,1-1 0,-1 0-1,1 0 1,-1 0 0,0 0 0,0 1 0,-6 1 83,0 1 0,1 0 0,-13 7 0,15-7 25,-16 9-64,0 2 0,1 0 0,1 1 0,0 1 0,1 0 0,1 2 0,0 0 1,1 0-1,1 1 0,1 1 0,-15 31 0,25-45-65,1-1 0,0 1 0,0-1 0,0 1 0,1 0 0,0 0 0,0 0 0,0 0 1,1 0-1,0 0 0,0-1 0,1 10 0,0-12 4,0 0 0,0-1 0,0 1 0,0 0 0,0-1 0,1 1 0,-1-1 0,1 1 0,-1-1 0,1 0 0,0 1 0,0-1 0,0 0 0,0 0 0,0-1 0,1 1 0,-1 0 0,0-1 0,1 1 0,-1-1 0,1 0 0,0 0 0,-1 0 0,1 0 0,0 0 0,0-1 0,5 1 0,4 0 68,-1-1 0,1 0 0,-1-1 0,1-1 0,-1 0 0,0 0 1,0-1-1,0-1 0,0 0 0,0 0 0,-1-1 0,1 0 0,-1-1 0,-1 0 0,1-1 0,-1 0 0,9-9 1,-17 15-68,0 0 0,0 0 1,0 0-1,0 0 1,0 0-1,0 0 0,0 0 1,-1 0-1,1 0 1,0-1-1,-1 1 1,1 0-1,-1-1 0,1 1 1,-1 0-1,0-1 1,0 1-1,1-3 0,-1 4-13,-1-1-1,1 0 1,0 0-1,-1 1 0,1-1 1,-1 0-1,1 1 0,-1-1 1,1 1-1,-1-1 0,1 1 1,-1-1-1,0 1 0,1-1 1,-1 1-1,0-1 0,1 1 1,-1 0-1,0-1 0,1 1 1,-1 0-1,0 0 0,-1-1 1,-3 0-60,0 0 0,-1 1 0,1-1 0,-1 1 1,1 0-1,-1 1 0,-8 1 0,4 0-208,0 1-1,1 0 1,-17 7-1,24-9 181,0-1-1,0 1 1,0 0-1,0 1 1,0-1-1,0 0 1,0 0 0,1 1-1,-1-1 1,0 1-1,1 0 1,-1-1-1,1 1 1,0 0-1,-1 0 1,1 0 0,0 0-1,0 0 1,0 0-1,1 0 1,-1 0-1,0 1 1,0 1-1,1-3 68,0-1-1,0 1 0,1-1 0,-1 1 1,0 0-1,0-1 0,0 1 0,0-1 1,0 1-1,1-1 0,-1 1 0,0-1 1,0 1-1,1-1 0,-1 1 0,0-1 1,1 1-1,-1-1 0,1 0 0,-1 1 0,1 0 1,18 4-481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6.362"/>
    </inkml:context>
    <inkml:brush xml:id="br0">
      <inkml:brushProperty name="width" value="0.05" units="cm"/>
      <inkml:brushProperty name="height" value="0.05" units="cm"/>
    </inkml:brush>
  </inkml:definitions>
  <inkml:trace contextRef="#ctx0" brushRef="#br0">80 0 13363,'5'10'1336,"-13"16"-864,-9 5-224,1 10 1273,1 3-1153,0 3-296,5-1-72,6-4-192,4-5-88,1-8-192,4-2-57,-2-11 305,-3-15-96,-6-7 32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6.750"/>
    </inkml:context>
    <inkml:brush xml:id="br0">
      <inkml:brushProperty name="width" value="0.05" units="cm"/>
      <inkml:brushProperty name="height" value="0.05" units="cm"/>
    </inkml:brush>
  </inkml:definitions>
  <inkml:trace contextRef="#ctx0" brushRef="#br0">0 115 16620,'3'-4'1328,"10"2"-1000,5 2-176,11 2 696,3 1-488,12-2-848,5 1 1880,8-2-1368,2 0 96,-2-3-8</inkml:trace>
  <inkml:trace contextRef="#ctx0" brushRef="#br0" timeOffset="1">940 0 14355,'0'12'1624,"-7"4"-1127,-7 7-217,-5 2 632,-2 7-336,-2 1-48,-2-2-208,2 2-160,2-4-376,-1-5-184,2-6-1048,0-10 1256,-1-11-208,-1-7-145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7.095"/>
    </inkml:context>
    <inkml:brush xml:id="br0">
      <inkml:brushProperty name="width" value="0.05" units="cm"/>
      <inkml:brushProperty name="height" value="0.05" units="cm"/>
    </inkml:brush>
  </inkml:definitions>
  <inkml:trace contextRef="#ctx0" brushRef="#br0">0 0 14467,'16'6'1560,"4"7"-1087,7 4-185,9 0 640,6 6-432,5 0-144,2 0-480,1 0 1456,-3-7-1240,-4-3 40,-4-6 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8.216"/>
    </inkml:context>
    <inkml:brush xml:id="br0">
      <inkml:brushProperty name="width" value="0.05" units="cm"/>
      <inkml:brushProperty name="height" value="0.05" units="cm"/>
    </inkml:brush>
  </inkml:definitions>
  <inkml:trace contextRef="#ctx0" brushRef="#br0">102 0 13899,'13'10'1248,"4"5"-976,2 5-112,2 3 480,0 11-247,-3 5-65,-5 7-112,-6 4-40,-8 4-24,-11 5-80,-9 7-184,-8 1-128,-7-1-328,-2-3 472,-7-3-121,-4-8-79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8.903"/>
    </inkml:context>
    <inkml:brush xml:id="br0">
      <inkml:brushProperty name="width" value="0.05" units="cm"/>
      <inkml:brushProperty name="height" value="0.05" units="cm"/>
    </inkml:brush>
  </inkml:definitions>
  <inkml:trace contextRef="#ctx0" brushRef="#br0">317 0 14435,'-1'2'71,"1"0"0,0 1 0,-1-1 0,1 0 0,-1 0 0,1 0 0,-1 0 0,0 0 0,0 0 0,0 0 0,0 0 0,0-1 0,-1 1 0,1 0 0,-1-1 0,-1 3 0,-5 6 69,-31 49 332,-94 154 336,113-176-739,1 1-1,2 1 0,-22 79 1,31-85-56,2 0 1,1 0-1,1 0 0,2 57 1,3-72-27,1-1 1,0 0-1,1 0 0,1-1 1,0 1-1,1-1 0,1 0 1,1 0-1,0 0 0,18 27 1,-20-36 6,0 0 0,0-1 0,1 1 0,9 7 0,-6-8-3,-1 0-1,1-1 0,12 5 1,-21-10 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0:59.801"/>
    </inkml:context>
    <inkml:brush xml:id="br0">
      <inkml:brushProperty name="width" value="0.05" units="cm"/>
      <inkml:brushProperty name="height" value="0.05" units="cm"/>
    </inkml:brush>
  </inkml:definitions>
  <inkml:trace contextRef="#ctx0" brushRef="#br0">60 6 14451,'0'0'20,"0"0"0,0 0 1,0 0-1,0 0 0,0-1 0,0 1 0,0 0 1,0 0-1,1 0 0,-1 0 0,0-1 0,0 1 0,-1 0 1,1 0-1,0 0 0,0 0 0,0-1 0,0 1 1,0 0-1,0 0 0,0 0 0,0 0 0,0 0 1,0-1-1,0 1 0,0 0 0,0 0 0,-1 0 0,1 0 1,0 0-1,0 0 0,0-1 0,0 1 0,0 0 1,0 0-1,-1 0 0,1 0 0,0 0 0,0 0 0,0 0 1,0 0-1,-1 0 0,1 0 0,0 0 0,0 0 1,0 0-1,0 0 0,-1 0 0,1 0 0,0 0 0,0 0 1,0 0-1,0 0 0,-1 0 0,1 0 0,0 0 1,0 0-1,-9 12 470,-6 23-148,6-8-269,-7 37-1,14-55-34,1-1 1,0 1 0,0 0-1,1 0 1,0-1-1,0 1 1,1 0 0,4 14-1,-5-21-9,0-1 1,1 1-1,-1-1 0,1 1 0,0-1 0,-1 1 0,1-1 0,0 0 0,0 1 0,0-1 0,0 0 1,0 0-1,0 0 0,0 1 0,1-1 0,-1 0 0,0-1 0,1 1 0,-1 0 0,0 0 0,1-1 1,-1 1-1,1 0 0,-1-1 0,1 0 0,-1 1 0,1-1 0,0 0 0,-1 0 0,1 0 1,-1 0-1,1 0 0,-1 0 0,1 0 0,0 0 0,-1-1 0,1 1 0,-1-1 0,1 1 0,1-2 1,5-1 117,1-1 0,-1 0-1,0-1 1,0 0 0,10-8 0,4-5 282,-1-1-1,34-39 0,30-50 465,-71 89-770,-14 19-121,0 0-1,0 0 1,0 0 0,0 0 0,0 0-1,0 0 1,0 0 0,0 0 0,0 0-1,0 0 1,0 0 0,0 1 0,0-1-1,0 0 1,0 0 0,0 0 0,0 0-1,0 0 1,0 0 0,0 0 0,0 0 0,0 0-1,0 0 1,0 0 0,0 0 0,0 0-1,0 0 1,0 0 0,0 1 0,0-1-1,0 0 1,0 0 0,0 0 0,0 0-1,0 0 1,0 0 0,1 0 0,-1 0-1,0 0 1,0 0 0,0 0 0,0 0-1,0 0 1,0 0 0,0 0 0,0 0-1,0 0 1,0 0 0,0 0 0,0 0-1,0 0 1,1 0 0,-1 0 0,0 0-1,-2 9 11,-12 35-12,-19 70 1,29-98-50,1 0 0,1 0 0,0 1 1,2-1-1,0 18 0,1-29-38,0 1 1,0-1-1,1 0 0,-1 0 1,5 10-1,-5-14 71,-1 0 1,0 0-1,1 0 0,-1 0 1,1 0-1,-1 0 0,1 0 1,-1 0-1,1 0 0,0-1 1,-1 1-1,1 0 1,0 0-1,0-1 0,0 1 1,0 0-1,-1-1 0,1 1 1,0-1-1,0 1 0,0-1 1,0 0-1,0 1 1,0-1-1,0 0 0,1 0 1,-1 0-1,0 1 0,0-1 1,0 0-1,0-1 0,0 1 1,0 0-1,0 0 1,1-1-1,9-6-219</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0.174"/>
    </inkml:context>
    <inkml:brush xml:id="br0">
      <inkml:brushProperty name="width" value="0.05" units="cm"/>
      <inkml:brushProperty name="height" value="0.05" units="cm"/>
    </inkml:brush>
  </inkml:definitions>
  <inkml:trace contextRef="#ctx0" brushRef="#br0">250 4 14115,'5'-3'1368,"-4"6"-1024,-8 10-144,-6 5 585,-6 11-401,-4 5-96,-4 12-112,-1 6-48,-3-1-64,0 1-40,5-6-72,3-6-144,7-13 496,5-10-296,12-22-8,5-14 16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0.561"/>
    </inkml:context>
    <inkml:brush xml:id="br0">
      <inkml:brushProperty name="width" value="0.05" units="cm"/>
      <inkml:brushProperty name="height" value="0.05" units="cm"/>
    </inkml:brush>
  </inkml:definitions>
  <inkml:trace contextRef="#ctx0" brushRef="#br0">114 0 15235,'3'12'1072,"-5"9"-871,0 4-121,-1 8 232,0 4-96,0 3-40,2 0-80,1-2-56,1-4 0,3-1-32,2-4 16,0-7-208,1-3-144,-1-9-545,-1-4 761,-3-15-480</inkml:trace>
  <inkml:trace contextRef="#ctx0" brushRef="#br0" timeOffset="1">2 190 14683,'-1'-3'1384,"8"3"-831,4-2-233,5 2 800,3 0-424,4 0-560,4 0-416,-1-4 360,-5-2-80,-2-1-176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0.983"/>
    </inkml:context>
    <inkml:brush xml:id="br0">
      <inkml:brushProperty name="width" value="0.05" units="cm"/>
      <inkml:brushProperty name="height" value="0.05" units="cm"/>
    </inkml:brush>
  </inkml:definitions>
  <inkml:trace contextRef="#ctx0" brushRef="#br0">0 46 15939,'21'-11'1033,"44"-14"-1,-57 23-875,-1 0 0,1 0 0,0 1 0,-1 0 0,1 0 0,0 1 0,0 0 0,0 0 0,12 2 0,-18-1-124,0 0 1,0-1 0,1 1 0,-1 0-1,0 0 1,0 0 0,0 1 0,0-1-1,0 0 1,-1 1 0,1-1 0,0 1 0,-1 0-1,1-1 1,-1 1 0,1 0 0,-1 0-1,0 0 1,0 0 0,0 0 0,0 0-1,0 1 1,0-1 0,-1 0 0,1 0 0,-1 1-1,1-1 1,-1 0 0,0 1 0,0-1-1,0 0 1,0 1 0,-1 2 0,0 7 0,-1-1 0,-1 1 0,1-1 0,-2 1 0,-4 10 0,-9 17 12,-2-2 1,-2-1-1,-1 0 1,-1-2-1,-33 37 1,56-71-47,1-1 1,-1 1 0,0 0-1,0 0 1,0 0-1,0 0 1,0 0 0,1 0-1,-1 0 1,0 0 0,0 0-1,0 0 1,0 0 0,1-1-1,-1 1 1,0 0 0,0 0-1,0 0 1,0 0 0,1 0-1,-1 0 1,0 0 0,0 0-1,0 1 1,0-1 0,1 0-1,-1 0 1,0 0 0,0 0-1,0 0 1,0 0 0,0 0-1,1 0 1,-1 0 0,0 0-1,0 1 1,0-1-1,0 0 1,0 0 0,0 0-1,1 0 1,-1 0 0,0 0-1,0 1 1,0-1 0,0 0-1,0 0 1,0 0 0,0 0-1,0 1 1,0-1 0,0 0-1,0 0 1,0 0 0,0 0-1,0 1 1,0-1 0,0 0-1,0 0 1,0 0 0,0 0-1,0 1 1,0-1 0,0 0-1,0 0 1,0 0 0,0 0-1,-1 1 1,153-37 875,-137 32-736,27-9 19,-4-1 37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3.215"/>
    </inkml:context>
    <inkml:brush xml:id="br0">
      <inkml:brushProperty name="width" value="0.05" units="cm"/>
      <inkml:brushProperty name="height" value="0.05" units="cm"/>
    </inkml:brush>
  </inkml:definitions>
  <inkml:trace contextRef="#ctx0" brushRef="#br0">84 44 13571,'-3'4'322,"0"0"-1,0 0 1,0 0 0,-4 9-1,-6 15 161,1 1 0,-12 41-1,20-56-431,0 1 0,2-1 1,-1 1-1,2 0 0,0-1 0,1 1 0,2 19 0,-2-33-44,0 1 0,0 0 1,1-1-1,-1 1 0,0 0 0,1-1 0,-1 1 0,1 0 1,0-1-1,-1 1 0,1-1 0,0 1 0,0-1 1,0 0-1,0 1 0,0-1 0,0 0 0,1 0 1,-1 0-1,0 0 0,1 0 0,-1 0 0,0 0 0,1 0 1,-1 0-1,1-1 0,0 1 0,-1 0 0,1-1 1,-1 0-1,1 1 0,0-1 0,0 0 0,2 0 1,1 0 8,1-1 0,0 0 0,-1 0 1,1-1-1,-1 1 0,1-1 1,-1 0-1,0-1 0,7-3 0,14-10 78,-2-1 0,0-1 0,41-40 0,51-73 445,-35 23 13,-72 101-365,-4 9-107,-4 14-22,-8 42-27,2-21-5,1-1-1,2 1 1,3 40-1,-1-77-38,0 1-1,0-1 1,0 1 0,0-1-1,0 1 1,0-1-1,0 0 1,0 1-1,1-1 1,-1 1-1,0-1 1,0 1-1,0-1 1,1 0-1,-1 1 1,0-1-1,0 1 1,1-1-1,-1 0 1,0 1-1,1-1 1,-1 0-1,0 1 1,1-1-1,-1 0 1,0 0-1,1 1 1,-1-1-1,1 0 1,-1 0-1,1 0 1,-1 0-1,0 1 1,1-1-1,-1 0 1,1 0-1,-1 0 1,1 0 0,-1 0-1,1 0 1,-1 0-1,1 0 1,-1 0-1,1-1 1,19-8-275,-8 1 80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4.802"/>
    </inkml:context>
    <inkml:brush xml:id="br0">
      <inkml:brushProperty name="width" value="0.05" units="cm"/>
      <inkml:brushProperty name="height" value="0.05" units="cm"/>
    </inkml:brush>
  </inkml:definitions>
  <inkml:trace contextRef="#ctx0" brushRef="#br0">1 6 15379,'13'-3'1721,"3"0"-1153,12 3-200,10 0 920,10 2-744,2-2-64,6 1-216,-3-1-256,-4 0-544,-7 0-224,-17 0 560,-4 2-144,-17 3-160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5.172"/>
    </inkml:context>
    <inkml:brush xml:id="br0">
      <inkml:brushProperty name="width" value="0.05" units="cm"/>
      <inkml:brushProperty name="height" value="0.05" units="cm"/>
    </inkml:brush>
  </inkml:definitions>
  <inkml:trace contextRef="#ctx0" brushRef="#br0">1 1 16043,'24'4'1609,"12"-3"-1057,3-1-232,8-1 560,0 1-200,3-1-472,-4 1-416,-6 0 200,-5-2-152,-8 1-96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6.140"/>
    </inkml:context>
    <inkml:brush xml:id="br0">
      <inkml:brushProperty name="width" value="0.05" units="cm"/>
      <inkml:brushProperty name="height" value="0.05" units="cm"/>
    </inkml:brush>
  </inkml:definitions>
  <inkml:trace contextRef="#ctx0" brushRef="#br0">201 1 15107,'3'0'1296,"-1"6"-894,-4 10-151,-6 17 645,-21 50 1,16-48-564,-9 40 0,21-74-328,1 0 1,-1 0 0,1 0-1,0 0 1,0 0 0,0 0-1,-1 0 1,1 0-1,0 0 1,0 0 0,0 0-1,1 0 1,-1 0-1,0 0 1,0 0 0,0 0-1,1 0 1,-1 0 0,1 0-1,-1 0 1,0 0-1,1 0 1,0 0 0,-1-1-1,1 2 1,1-1 1,0-1 1,-1 1-1,1-1 0,-1 1 1,1-1-1,0 0 0,-1 0 1,1 0-1,-1 0 0,1 0 1,0 0-1,-1 0 0,1 0 1,3-1-1,6-2-8,0 2 0,0 0 1,0 0-1,0 1 0,0 0 0,0 1 1,18 3-1,-25-3-10,0 0-1,0 0 1,0 1 0,-1 0 0,1 0 0,0 0-1,-1 0 1,1 0 0,-1 1 0,0-1 0,0 1-1,0 0 1,0 0 0,0 0 0,-1 0 0,1 1 0,-1-1-1,0 1 1,0 0 0,0-1 0,-1 1 0,1 0-1,1 6 1,-2-4 23,1-1 0,-1 1-1,0 0 1,-1 0 0,1 0-1,-1 0 1,0 0 0,-1 0-1,0-1 1,0 1 0,0 0 0,0 0-1,-1-1 1,0 1 0,0 0-1,-1-1 1,1 0 0,-6 7-1,3-4 140,-1-1-1,0-1 1,0 1 0,-1-1-1,1 0 1,-2 0-1,1-1 1,-1 0-1,1 0 1,-1-1-1,-13 5 1,13-5-45,-1-1-1,1-1 1,-1 1 0,1-1 0,-1-1 0,0 0 0,0 0 0,1-1 0,-1 0 0,0 0 0,-16-3-1,19 1-179,0 1 0,0-1 0,1 0-1,-1-1 1,1 0 0,-1 0 0,1 0-1,0 0 1,0-1 0,1 1 0,-1-1-1,1-1 1,0 1 0,0 0 0,0-1-1,0 0 1,1 0 0,-3-6 0,-8-15-331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6.522"/>
    </inkml:context>
    <inkml:brush xml:id="br0">
      <inkml:brushProperty name="width" value="0.05" units="cm"/>
      <inkml:brushProperty name="height" value="0.05" units="cm"/>
    </inkml:brush>
  </inkml:definitions>
  <inkml:trace contextRef="#ctx0" brushRef="#br0">1 102 17644,'20'-22'1560,"6"-3"-1096,4 1-216,8 8 568,-2 3-159,4 12-241,2 5-232,-6 7-408,-2 2-256,-5-1 912,-6-5-480,-12-10-40,-6-4-40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7.159"/>
    </inkml:context>
    <inkml:brush xml:id="br0">
      <inkml:brushProperty name="width" value="0.05" units="cm"/>
      <inkml:brushProperty name="height" value="0.05" units="cm"/>
    </inkml:brush>
  </inkml:definitions>
  <inkml:trace contextRef="#ctx0" brushRef="#br0">109 51 13395,'35'-48'3685,"-35"48"-3641,0 0 0,0-1 0,0 1 0,0 0 0,0 0 0,0 0 0,0 0 0,0 0 0,0 0 0,0 0 0,0 0 0,0 0 0,0 0 0,0-1 0,0 1 0,0 0 1,0 0-1,1 0 0,-1 0 0,0 0 0,0 0 0,0 0 0,0 0 0,0 0 0,0 0 0,0 0 0,0 0 0,0 0 0,0 0 0,0 0 0,1 0 0,-1 0 0,0 0 0,0 0 0,0 0 0,0 0 1,0 0-1,0 0 0,0 0 0,0 0 0,0 0 0,0 0 0,1 0 0,-1 0 0,0 0 0,0 0 0,0 0 0,0 0 0,0 0 0,0 0 0,0 0 0,0 0 0,0 0 0,0 0 0,0 0 1,0 0-1,1 1 0,-1-1 0,0 0 0,0 0 0,0 0 0,0 0 0,0 0 0,0 0 0,0 0 0,0 0 0,0 0 0,0 0 0,0 1 0,0 10 884,-5 15-534,-95 272 213,71-219-493,28-76-111,-1 4 20,-1 0 0,1 1 0,0-1-1,0 0 1,0 9 0,2-15-15,0 0 0,0 0 0,0 0-1,0 0 1,0 0 0,0 1 0,1-1 0,-1 0 0,0 0-1,1 0 1,-1 0 0,1 0 0,-1 0 0,1 0 0,-1 0-1,1 0 1,-1 0 0,1 0 0,0 0 0,0 0 0,0-1-1,-1 1 1,1 0 0,0 0 0,0-1 0,0 1 0,0-1-1,0 1 1,0-1 0,0 1 0,0-1 0,0 0 0,1 1-1,-1-1 1,0 0 0,0 0 0,0 0 0,0 0 0,2 0 0,12 0-105,0-1 0,0-1 0,0 0 0,0-1 0,-1 0 0,0-1 0,1-1 0,-2-1 0,1 1 0,0-2 1,-1 0-1,-1-1 0,1 0 0,-1-1 0,0 0 0,-1-1 0,18-20 0,-6-4-294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7.531"/>
    </inkml:context>
    <inkml:brush xml:id="br0">
      <inkml:brushProperty name="width" value="0.05" units="cm"/>
      <inkml:brushProperty name="height" value="0.05" units="cm"/>
    </inkml:brush>
  </inkml:definitions>
  <inkml:trace contextRef="#ctx0" brushRef="#br0">98 1 15467,'-9'24'1409,"-2"9"-881,-3 6-232,1 5 584,1 4-184,1 2-216,2-1-96,1-5-424,2-1-288,3-9 288,1-6-40,2-10-104</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8.815"/>
    </inkml:context>
    <inkml:brush xml:id="br0">
      <inkml:brushProperty name="width" value="0.05" units="cm"/>
      <inkml:brushProperty name="height" value="0.05" units="cm"/>
    </inkml:brush>
  </inkml:definitions>
  <inkml:trace contextRef="#ctx0" brushRef="#br0">381 3 14987,'8'-3'1224,"-16"12"-927,-9 10-137,-9 15 400,-7 3-152,-5 8-176,-5 4-104,-3 4-104,0 0-16,6-9-8,5-4 0,8-13-48,7-5-72,13-16-48,4-9-1529,7-13 1497,8-6-168,4-6-144</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9.197"/>
    </inkml:context>
    <inkml:brush xml:id="br0">
      <inkml:brushProperty name="width" value="0.05" units="cm"/>
      <inkml:brushProperty name="height" value="0.05" units="cm"/>
    </inkml:brush>
  </inkml:definitions>
  <inkml:trace contextRef="#ctx0" brushRef="#br0">0 1 11843,'5'13'1376,"9"3"-656,2-1-232,5 2 952,6 4-527,8-1-193,1 0-80,1-5-504,2 1-312,-8-3 216,-4-1-88,-8-4-112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09.850"/>
    </inkml:context>
    <inkml:brush xml:id="br0">
      <inkml:brushProperty name="width" value="0.05" units="cm"/>
      <inkml:brushProperty name="height" value="0.05" units="cm"/>
    </inkml:brush>
  </inkml:definitions>
  <inkml:trace contextRef="#ctx0" brushRef="#br0">0 108 16732,'16'-14'604,"1"1"1,0 1 0,1 1 0,37-19-1,-43 25-422,-1 0 0,1 1-1,0 1 1,0 0-1,1 0 1,-1 1 0,0 0-1,1 1 1,18 1-1,-28 0-166,-1 1 0,0-1-1,0 0 1,1 0 0,-1 1-1,0-1 1,0 1 0,0 0 0,0 0-1,0 0 1,0 0 0,0 0-1,0 0 1,0 0 0,0 1-1,-1-1 1,1 0 0,2 3-1,-3-2-11,-1-1 0,1 1 0,0-1 0,-1 1 0,1 0 0,-1-1 0,0 1-1,0 0 1,1-1 0,-1 1 0,0 0 0,0 0 0,0-1 0,-1 1 0,1 0 0,0-1-1,-1 1 1,0 2 0,-2 4-10,-1 0-1,0 0 0,-1 0 1,0 0-1,0-1 1,0 0-1,-10 10 1,-11 8 11,-45 33 1,8-8 128,60-48-116,0 1 0,0 0 0,0 0 0,1 0 0,-1 0 0,-3 6 0,6-8-12,0-1-1,-1 1 0,1 0 0,0-1 1,0 1-1,-1 0 0,1-1 1,0 1-1,0 0 0,0-1 1,0 1-1,0 0 0,0 0 1,0-1-1,0 1 0,0 0 0,1-1 1,-1 1-1,0 0 0,0 0 1,0-1-1,1 1 0,-1-1 1,1 1-1,-1 0 0,0-1 0,1 1 1,-1-1-1,1 1 0,-1-1 1,1 1-1,-1-1 0,1 1 1,0-1-1,-1 1 0,1-1 1,-1 0-1,1 1 0,0-1 0,-1 0 1,1 0-1,1 1 0,20 6-217,1-1-1,-1-1 1,38 3-1,-11-1-64,-24-3 67</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26.737"/>
    </inkml:context>
    <inkml:brush xml:id="br0">
      <inkml:brushProperty name="width" value="0.05" units="cm"/>
      <inkml:brushProperty name="height" value="0.05" units="cm"/>
    </inkml:brush>
  </inkml:definitions>
  <inkml:trace contextRef="#ctx0" brushRef="#br0">23 5 11779,'-15'-1'1384,"10"-1"-680,2 1-256,13 5 1705,13 0-1441,16 2-176,6-2-88,15 2-112,1-3-56,7-3-280,-4 0-176,-5-4-392,-6-2 24,-16 0 368,-7 5-112,-20 1-144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4.201"/>
    </inkml:context>
    <inkml:brush xml:id="br0">
      <inkml:brushProperty name="width" value="0.05" units="cm"/>
      <inkml:brushProperty name="height" value="0.05" units="cm"/>
    </inkml:brush>
  </inkml:definitions>
  <inkml:trace contextRef="#ctx0" brushRef="#br0">230 23 11915,'19'-22'7970,"-27"36"-7357,-17 32-527,3 1 1,-27 81-1,26-65-97,-27 77-75,-12 34-623,56-167 372,3-16 175,2-14-414,1 18 321,0 4 159,0 0 0,0 0-1,0 0 1,0 0 0,0 0-1,0 0 1,0 0 0,1 0-1,-1 0 1,0 0 0,0 0-1,1 0 1,-1 0 0,1 0 0,-1 0-1,1 1 1,0-3 0,5 4-340</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27.094"/>
    </inkml:context>
    <inkml:brush xml:id="br0">
      <inkml:brushProperty name="width" value="0.05" units="cm"/>
      <inkml:brushProperty name="height" value="0.05" units="cm"/>
    </inkml:brush>
  </inkml:definitions>
  <inkml:trace contextRef="#ctx0" brushRef="#br0">0 75 14971,'9'7'1569,"11"-3"-1089,14-5-176,12-3 672,9-2-704,5-3-200,4-1-480,-1-3-880,-4-1 1072,-6-2-257,-13 3-247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27.455"/>
    </inkml:context>
    <inkml:brush xml:id="br0">
      <inkml:brushProperty name="width" value="0.05" units="cm"/>
      <inkml:brushProperty name="height" value="0.05" units="cm"/>
    </inkml:brush>
  </inkml:definitions>
  <inkml:trace contextRef="#ctx0" brushRef="#br0">270 0 12795,'36'21'1128,"-9"-1"-912,-7 7-72,0 3 240,-6 3 8,-11 0-24,-7 3-56,-9 1-16,-16 6 32,-5 6-7,-11 4-33,-2-2-24,-2-1-176,3-1-160,3-9 2040,3-4-1792,16-16 88,8-13 80</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29.242"/>
    </inkml:context>
    <inkml:brush xml:id="br0">
      <inkml:brushProperty name="width" value="0.05" units="cm"/>
      <inkml:brushProperty name="height" value="0.05" units="cm"/>
    </inkml:brush>
  </inkml:definitions>
  <inkml:trace contextRef="#ctx0" brushRef="#br0">2 282 14387,'-1'0'29,"1"1"-1,0-1 1,0 0-1,0 1 1,0-1-1,-1 1 1,1-1-1,0 0 1,0 1-1,0-1 1,0 1-1,0-1 1,0 1-1,0-1 1,0 0-1,0 1 1,1-1-1,-1 1 1,0-1-1,0 0 1,0 1-1,0-1 1,0 0-1,1 1 1,-1-1-1,0 1 1,0-1-1,1 0 1,-1 0-1,0 1 1,1-1-1,-1 0 1,0 1-1,1-1 1,-1 0-1,0 0 1,1 0-1,-1 1 1,0-1-1,1 0 1,-1 0-1,1 0 1,-1 0-1,0 0 1,1 0-1,-1 0 1,1 0-1,-1 0 1,1 0-1,-1 0 1,0 0-1,1 0 1,-1 0-1,1 0 1,-1 0-1,0 0 1,1-1-1,0 1 1,24-14 400,52-49 391,77-82 0,-95 87-653,-39 43-180,-13 17-28,-4 10-9,-2 14-180,2 0-1,0 0 1,14 47 0,-10-45 60,1 10 113,-2 0-1,2 49 1,-7 78 172,-1-159-107,-5 94 105,4-90-45,-1 0-1,0 0 0,-1 0 1,0 0-1,0-1 0,-1 1 1,-8 14-1,12-23-34,-1 1 0,0-1-1,0 1 1,0-1 0,0 1-1,0-1 1,0 0 0,0 0 0,0 1-1,0-1 1,-1 0 0,1 0 0,0 0-1,-1 0 1,1 0 0,-1-1-1,1 1 1,-1 0 0,1-1 0,-1 1-1,0-1 1,1 0 0,-1 1 0,0-1-1,1 0 1,-1 0 0,0 0-1,1 0 1,-1 0 0,0 0 0,1-1-1,-1 1 1,0-1 0,1 1 0,-1-1-1,0 1 1,1-1 0,-1 0-1,1 0 1,0 0 0,-1 0 0,1 0-1,0 0 1,-1 0 0,0-2-1,-4-2 58,0-1 0,1 0 0,0-1 0,1 1 0,-1-1-1,1 0 1,0 0 0,-3-9 0,1-1-27,1-1 1,0 0-1,1 0 1,1 0-1,1 0 0,1-1 1,0 1-1,1-1 0,3-19 1,-1 27-75,0 0 0,0 0 1,1 0-1,0 0 0,1 1 1,0 0-1,1-1 0,0 1 1,0 1-1,1-1 0,1 1 1,0 0-1,0 1 0,0-1 0,1 1 1,11-8-1,3-1-382,-10 10 617,-1-1 0,0-1 1,-1 0-1,0-1 0,16-19 0,-15 10-42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29.864"/>
    </inkml:context>
    <inkml:brush xml:id="br0">
      <inkml:brushProperty name="width" value="0.05" units="cm"/>
      <inkml:brushProperty name="height" value="0.05" units="cm"/>
    </inkml:brush>
  </inkml:definitions>
  <inkml:trace contextRef="#ctx0" brushRef="#br0">0 186 13707,'0'1'53,"1"0"0,-1 0-1,0 0 1,0 0 0,1 0 0,-1 0-1,0 0 1,1 0 0,-1 0 0,1 0 0,0 0-1,-1 0 1,1 0 0,0 0 0,-1 0 0,1 0-1,0 0 1,0-1 0,0 1 0,0 0-1,0-1 1,0 1 0,0-1 0,0 1 0,0-1-1,0 1 1,0-1 0,0 0 0,0 1 0,0-1-1,0 0 1,0 0 0,1 0 0,-1 0-1,0 0 1,2 0 0,4 0 114,0 0 0,0-1 0,0 0 0,11-3 1,-1 0 30,-1-1 1,0-1 0,0 0-1,0-1 1,-1-1 0,0-1-1,-1 0 1,0-1 0,0 0 0,-1-1-1,-1 0 1,22-26 0,-31 33-156,-1 1-1,1-1 1,-1 0 0,-1 0 0,1-1 0,0 1 0,-1 0 0,1-6 0,-2 9-35,1 0 1,-1 0-1,0 0 1,0 0 0,0 0-1,0 1 1,0-1 0,0 0-1,0 0 1,0 0-1,-1 0 1,1 0 0,0 0-1,0 0 1,-1 0 0,1 0-1,-1 0 1,1 0-1,-1 0 1,1 1 0,-1-1-1,1 0 1,-1 0 0,0 1-1,0-1 1,1 0-1,-1 1 1,0-1 0,0 0-1,0 1 1,0 0 0,1-1-1,-1 1 1,0-1-1,0 1 1,0 0 0,0 0-1,0-1 1,0 1 0,0 0-1,-2 0 1,-2 0 0,0 1 0,1 0-1,-1 0 1,0 0 0,1 0 0,-1 0 0,1 1 0,-1 0 0,1 0-1,0 0 1,0 1 0,-7 4 0,-3 4-19,-27 26 1,28-24-8,0 1 0,2 1 0,-19 27 0,27-37 11,-1 1 1,1 0 0,1 0-1,-1 0 1,1 0 0,0 0-1,0 1 1,1-1 0,0 0-1,0 1 1,0-1 0,1 1-1,0 0 1,1 7 0,0-12 0,-1 0 0,1 0 0,0 0 0,-1 0 1,1-1-1,0 1 0,0 0 0,0-1 0,0 1 0,1 0 1,-1-1-1,0 0 0,1 1 0,-1-1 0,1 0 0,-1 1 0,1-1 1,-1 0-1,1 0 0,0-1 0,0 1 0,-1 0 0,1 0 0,0-1 1,0 1-1,0-1 0,0 0 0,0 1 0,0-1 0,2 0 1,5 0-93,-1 0 0,0-1 1,1 0-1,-1 0 1,15-4-1,-8 0-182,0-1-1,0 0 1,-1-1-1,0-1 0,0 0 1,-1-1-1,0 0 0,0-1 1,-1 0-1,0-1 1,19-25-1,9-16-447</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0.563"/>
    </inkml:context>
    <inkml:brush xml:id="br0">
      <inkml:brushProperty name="width" value="0.05" units="cm"/>
      <inkml:brushProperty name="height" value="0.05" units="cm"/>
    </inkml:brush>
  </inkml:definitions>
  <inkml:trace contextRef="#ctx0" brushRef="#br0">99 24 13379,'-10'17'543,"0"1"0,1 0 0,1 1 0,1 0 0,-8 30 0,10-29-356,3-15-153,-24 93 392,24-86-399,0-1 0,1 0 0,0 1 0,0-1 0,1 0 0,3 19 0,-2-28-20,-1 1-1,1-1 1,0-1 0,0 1 0,-1 0-1,2 0 1,-1 0 0,0 0 0,0-1-1,0 1 1,1 0 0,-1-1-1,1 1 1,-1-1 0,1 0 0,0 1-1,0-1 1,-1 0 0,1 0-1,0 0 1,0 0 0,0-1 0,0 1-1,0 0 1,0-1 0,0 1-1,0-1 1,0 0 0,1 0 0,-1 0-1,0 0 1,3 0 0,7-1 10,0 0 0,0-1 0,0 0 1,13-5-1,-25 7-17,52-17 35,-36 11-67,-1 1 1,1 0 0,0 1-1,1 1 1,-1 0-1,18 0 1,-33 3 25,-1 0 0,1 0 0,0 1 1,0-1-1,0 0 0,-1 0 0,1 0 1,0 0-1,0 1 0,-1-1 0,1 0 1,0 1-1,-1-1 0,1 1 0,0-1 1,-1 1-1,1-1 0,-1 1 0,1-1 1,-1 1-1,1-1 0,-1 1 0,1 0 1,-1-1-1,1 1 0,-1 0 0,0-1 1,1 1-1,-1 0 0,0 0 0,0-1 1,0 1-1,1 0 0,-1 0 0,0-1 0,0 1 1,0 0-1,0 0 0,0 0 0,-1-1 1,1 1-1,0 0 0,0 0 0,0-1 1,-1 1-1,1 1 0,-2 5-23,-1 0 0,0 0 0,-6 11 0,7-13 10,-8 11-12,8-11 29,-1-1 1,0 1-1,1 0 0,0 0 1,-2 7-1,4-12 3,0 0-1,0 1 1,0-1 0,0 1-1,0-1 1,0 0-1,0 1 1,0-1 0,0 1-1,0-1 1,0 0 0,0 1-1,0-1 1,1 0 0,-1 1-1,0-1 1,0 0 0,0 1-1,0-1 1,1 0-1,-1 1 1,0-1 0,1 0-1,-1 0 1,0 1 0,0-1-1,1 0 1,-1 0 0,0 0-1,1 1 1,-1-1 0,0 0-1,1 0 1,-1 0-1,1 0 1,-1 0 0,0 0-1,1 0 1,-1 1 0,0-1-1,1 0 1,0-1 0,17 0 17,-17 1-17,13-3-19,-1 0-1,0-1 1,0 0 0,0-1 0,-1 0 0,0-1 0,0-1 0,22-15 0,-19 9-7,0 1 0,-1-2 0,-1 0 0,0 0 0,17-27 0,-3-4 70,-3-2 1,-1 0-1,27-83 1,-33 71 83,-33 102 1,0 19-132,-10 73 1,22-103-7,1 0 0,2 1 0,1-1 0,6 41 0,-6-68 7,6 27-17,-5-30 18,-1 0 1,0-1-1,1 1 0,-1-1 0,1 1 0,0-1 0,0 1 1,-1-1-1,1 0 0,0 1 0,0-1 0,0 0 1,0 1-1,0-1 0,3 1 0,-4-2-3,0 0 1,0 0-1,0 0 1,1 0-1,-1 0 0,0 0 1,0 0-1,0 0 1,1 0-1,-1-1 0,0 1 1,0 0-1,0 0 1,0 0-1,0 0 0,1 0 1,-1-1-1,0 1 1,0 0-1,0 0 0,0 0 1,0-1-1,0 1 1,0 0-1,0 0 0,0 0 1,0-1-1,1 1 1,-1 0-1,0 0 0,0 0 1,0-1-1,0 1 1,-1 0-1,1 0 0,0 0 1,0-1-1,0 1 1,0 0-1,0 0 0,0 0 1,0-1-1,0 1 1,-2-13-172,-5-5 136,0 1 0,-1 0 0,-1 0 1,0 0-1,-1 1 0,-1 1 0,-17-20 0,28 35 76,-1 0 0,1-1 0,-1 1 0,1 0 0,0-1 1,-1 1-1,1 0 0,0-1 0,0 1 0,-1-1 0,1 1 0,0-1 0,0 1 0,0 0 0,-1-1 0,1 1 0,0-1 0,0 1 0,0-1 0,0 1 0,0-1 0,0 1 0,0-1 1,0 1-1,0-1 0,0 1 0,0-1 0,0 1 0,1-1 0,-1 1 0,0-1 0,0 1 0,0 0 0,1-1 0,-1 1 0,0-1 0,0 1 0,1 0 0,-1-1 0,0 1 0,1 0 0,-1-1 1,0 1-1,1 0 0,-1-1 0,1 1 0,-1 0 0,1 0 0,-1 0 0,0-1 0,1 1 0,-1 0 0,1 0 0,-1 0 0,1 0 0,-1 0 0,1 0 0,-1 0 0,1 0 0,0 0 1,40-1 285,-29 1-361,-2 0 135,5 0-31,-1-1 0,18-3 0,-13 0-109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1.528"/>
    </inkml:context>
    <inkml:brush xml:id="br0">
      <inkml:brushProperty name="width" value="0.05" units="cm"/>
      <inkml:brushProperty name="height" value="0.05" units="cm"/>
    </inkml:brush>
  </inkml:definitions>
  <inkml:trace contextRef="#ctx0" brushRef="#br0">308 1 14731,'2'13'1496,"-4"1"-1111,-6 8-177,-2 8 1168,-6 8-1024,-3 2-144,-5 6-144,0 2-24,-4-8-16,1-3 0,3-7-16,1-5-8,0-11-160,3-6-208,3-8-120,-1-5 384,4-7-80,1-4-64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1.917"/>
    </inkml:context>
    <inkml:brush xml:id="br0">
      <inkml:brushProperty name="width" value="0.05" units="cm"/>
      <inkml:brushProperty name="height" value="0.05" units="cm"/>
    </inkml:brush>
  </inkml:definitions>
  <inkml:trace contextRef="#ctx0" brushRef="#br0">1 1 12723,'14'5'1448,"8"14"-696,4 1-264,2 3 1065,5 3-721,6 0-152,-2-2-56,-2 0-488,-2 1-360,-9-4 224,-3 2-64,-6-3-96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2.354"/>
    </inkml:context>
    <inkml:brush xml:id="br0">
      <inkml:brushProperty name="width" value="0.05" units="cm"/>
      <inkml:brushProperty name="height" value="0.05" units="cm"/>
    </inkml:brush>
  </inkml:definitions>
  <inkml:trace contextRef="#ctx0" brushRef="#br0">231 10 16155,'6'-9'2195,"-17"19"-1198,-17 24-361,1 5-584,1 1 1,3 2-1,1 0 0,2 1 0,2 1 1,1 1-1,3 0 0,-11 61 1,23-94-65,0 0 0,1 0 0,1 0 1,0 0-1,0 0 0,4 18 0,-4-26 63,1 0 0,0-1 0,0 1-1,0-1 1,1 1 0,-1-1 0,1 0 0,0 0-1,0 0 1,0 0 0,0 0 0,0 0-1,1 0 1,0-1 0,-1 1 0,1-1-1,0 0 1,0 1 0,0-1 0,0-1-1,1 1 1,-1 0 0,0-1 0,1 0 0,6 2-1,29 1 134,2-3 74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2.819"/>
    </inkml:context>
    <inkml:brush xml:id="br0">
      <inkml:brushProperty name="width" value="0.05" units="cm"/>
      <inkml:brushProperty name="height" value="0.05" units="cm"/>
    </inkml:brush>
  </inkml:definitions>
  <inkml:trace contextRef="#ctx0" brushRef="#br0">44 1 12739,'-5'26'1511,"-9"30"1,5-27-335,-3 31 1,10-52-1052,1-1-1,1 1 1,0-1-1,0 1 1,0-1-1,1 1 1,0-1-1,1 1 1,2 8-1,-3-14-114,0 0-1,0 0 0,0 0 1,0 0-1,0-1 1,1 1-1,-1 0 0,0 0 1,1-1-1,0 1 1,-1-1-1,1 0 0,0 1 1,0-1-1,-1 0 1,1 0-1,0 0 0,0 0 1,0 0-1,0-1 1,1 1-1,-1 0 1,0-1-1,0 0 0,0 1 1,0-1-1,1 0 1,-1 0-1,0 0 0,0-1 1,0 1-1,0-1 1,1 1-1,1-1 0,5-2-4,0 0 1,0 0-1,-1 0 0,1-1 0,-1 0 0,15-11 0,-11 5 25,0 0-1,0-1 1,-1 0 0,-1-1-1,0 0 1,-1-1 0,0 0-1,-1 0 1,0-1 0,-1 0-1,0-1 1,-2 1 0,6-19-1,-12 32 99,0 3-42,-6 11-2,-6 21-6,5-9-56,-24 90 75,29-101-110,1-1-1,1 0 1,-1 1-1,2-1 1,0 1-1,3 21 1,-3-33-22,1 0 1,-1 0-1,1 1 1,-1-1-1,1 0 1,0 0 0,0 0-1,0 0 1,0 0-1,0-1 1,0 1-1,0 0 1,0 0-1,1-1 1,-1 1-1,1-1 1,0 1-1,-1-1 1,1 0 0,0 1-1,0-1 1,0 0-1,0 0 1,0 0-1,0-1 1,0 1-1,0 0 1,0-1-1,0 1 1,0-1 0,0 0-1,0 0 1,5 0-1,14-2-214</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3.179"/>
    </inkml:context>
    <inkml:brush xml:id="br0">
      <inkml:brushProperty name="width" value="0.05" units="cm"/>
      <inkml:brushProperty name="height" value="0.05" units="cm"/>
    </inkml:brush>
  </inkml:definitions>
  <inkml:trace contextRef="#ctx0" brushRef="#br0">235 8 15523,'20'-7'1329,"-8"10"-937,-8 4-184,-10 10 624,-4 6-296,-12 7-192,-6 3-144,-5 2-136,-1 0 0,0-3-24,1-3-56,7-8-216,3-4-136,8-11 2000,8-6-1560,10-9 80,7-5 64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4.621"/>
    </inkml:context>
    <inkml:brush xml:id="br0">
      <inkml:brushProperty name="width" value="0.05" units="cm"/>
      <inkml:brushProperty name="height" value="0.05" units="cm"/>
    </inkml:brush>
  </inkml:definitions>
  <inkml:trace contextRef="#ctx0" brushRef="#br0">1 5 13651,'0'-1'86,"1"1"-1,-1-1 1,1 1 0,-1 0-1,1-1 1,-1 1 0,1 0 0,-1-1-1,1 1 1,0 0 0,-1 0-1,1 0 1,-1-1 0,1 1-1,0 0 1,-1 0 0,1 0 0,0 0-1,-1 0 1,1 0 0,0 0-1,-1 0 1,1 0 0,-1 1-1,1-1 1,0 0 0,-1 0 0,1 0-1,-1 1 1,1-1 0,0 0-1,-1 1 1,1-1 0,-1 1-1,1-1 1,-1 0 0,0 1-1,1-1 1,-1 1 0,1-1 0,-1 1-1,0-1 1,1 1 0,-1 0-1,0-1 1,1 2 0,16 37 519,-11-25-274,44 102-43,-14-28 98,4-2 0,67 107-1,-90-176-859,-15-15 66,-11-9 53,-3-1 95,-1 1 1,0 0 0,-14-5 0,24 10 214,-32-13-332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3.535"/>
    </inkml:context>
    <inkml:brush xml:id="br0">
      <inkml:brushProperty name="width" value="0.05" units="cm"/>
      <inkml:brushProperty name="height" value="0.05" units="cm"/>
    </inkml:brush>
  </inkml:definitions>
  <inkml:trace contextRef="#ctx0" brushRef="#br0">202 0 14891,'3'26'1168,"-7"5"-823,0 4-137,-5 1 376,6-1-88,-1 1-152,2-3-88,4-1-104,2-4-8,5-2-176,1 0-208,3-4 1648,-5-7-1312,4-9 80,-5-3 80</inkml:trace>
  <inkml:trace contextRef="#ctx0" brushRef="#br0" timeOffset="1">0 191 16948,'2'-6'1376,"9"6"-1000,8 0-200,9 1 560,7 2-376,8-1-736,3-1 1993,5-1-1593,-1 0 120,-4-6-24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3.909"/>
    </inkml:context>
    <inkml:brush xml:id="br0">
      <inkml:brushProperty name="width" value="0.05" units="cm"/>
      <inkml:brushProperty name="height" value="0.05" units="cm"/>
    </inkml:brush>
  </inkml:definitions>
  <inkml:trace contextRef="#ctx0" brushRef="#br0">133 0 12955,'14'36'1632,"3"6"-1000,5 6-200,-1 6 1025,1 1-657,-5 3-104,-11-1-224,-6 0-96,-16 4-152,-9 0-80,-13-1-232,-7-2-280,-1-14 328,2-5-32,7-16-80</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4.649"/>
    </inkml:context>
    <inkml:brush xml:id="br0">
      <inkml:brushProperty name="width" value="0.05" units="cm"/>
      <inkml:brushProperty name="height" value="0.05" units="cm"/>
    </inkml:brush>
  </inkml:definitions>
  <inkml:trace contextRef="#ctx0" brushRef="#br0">67 3 14507,'1'0'102,"0"-1"-1,0 1 1,0 0 0,0-1-1,0 1 1,0 0-1,0 0 1,0 0 0,0 0-1,0 0 1,0 0-1,0 0 1,0 0 0,0 0-1,0 0 1,0 1 0,0-1-1,0 0 1,0 1-1,-1-1 1,1 1 0,0-1-1,1 2 1,-1-1-3,0 0 1,0 0 0,0 1-1,0-1 1,0 0 0,-1 1-1,1-1 1,-1 1-1,1-1 1,-1 1 0,1-1-1,-1 1 1,1 2-1,-1 7 192,0 1 0,0-1 0,-4 18 0,3-18-64,-5 34 130,-4 58 78,9-89-409,1 1-1,1 0 0,0 0 0,5 24 1,-5-36-34,0-1 0,-1 0 0,1 1 0,0-1 1,0 0-1,0 1 0,0-1 0,0 0 0,1 0 0,-1 0 0,1 0 1,-1 0-1,1 0 0,0-1 0,0 1 0,0-1 0,0 1 1,0-1-1,0 1 0,0-1 0,0 0 0,0 0 0,1 0 0,-1 0 1,0-1-1,4 2 0,4-1-38,0-1 1,0 0-1,0 0 1,-1-1-1,16-2 1,-18 1 9,0 1 1,0 0-1,0 0 1,0 1-1,0 0 1,0 0-1,1 1 1,-1-1-1,12 5 1,-17-4 31,0 0 0,0 0 0,0 0 1,0 0-1,-1 0 0,1 1 1,0-1-1,-1 1 0,1-1 1,-1 1-1,0 0 0,1 0 0,-1-1 1,0 1-1,0 0 0,0 0 1,0 0-1,-1 0 0,1 0 1,0 0-1,-1 1 0,0-1 0,1 0 1,-1 0-1,0 0 0,0 0 1,0 1-1,0-1 0,-1 0 0,1 0 1,-2 4-1,1-2 18,0 1 0,-1 0 0,0-1 0,1 1 0,-2-1 1,1 0-1,-1 1 0,1-1 0,-1 0 0,0-1 0,-1 1 0,1 0 0,-5 3 0,1-2 51,-1-1 0,0 0-1,1 0 1,-1 0 0,-1-1 0,1 0-1,0-1 1,-1 0 0,0 0 0,1-1-1,-1 0 1,-15 0 0,10-2-61,1 0 1,0 0-1,0-1 1,-1-1-1,2 0 1,-1-1-1,-21-9 1,8-6-371,26 19 364,-1 0-1,1-1 0,0 1 1,-1 0-1,1 0 0,0-1 0,-1 1 1,1 0-1,0 0 0,-1-1 0,1 1 1,0 0-1,0-1 0,0 1 1,-1-1-1,1 1 0,0 0 0,0-1 1,0 1-1,0 0 0,-1-1 0,1 1 1,0-1-1,0 1 0,0-1 1,0 1-1,0 0 0,0-1 0,0 1 1,0-1-1,0 1 0,0 0 0,1-1 1,-1 1-1,0-1 0,0 1 1,0 0-1,0-1 0,1 1 0,-1 0 1,0-1-1,0 1 0,1 0 0,-1-1 1,0 1-1,1 0 0,-1-1 1,0 1-1,1 0 0,-1 0 0,0-1 1,1 1-1,-1 0 0,0 0 0,1 0 1,-1 0-1,1 0 0,-1 0 1,0-1-1,1 1 0,-1 0 0,1 0 1,-1 0-1,1 0 0,-1 0 0,0 0 1,1 1-1,20-2-248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5.035"/>
    </inkml:context>
    <inkml:brush xml:id="br0">
      <inkml:brushProperty name="width" value="0.05" units="cm"/>
      <inkml:brushProperty name="height" value="0.05" units="cm"/>
    </inkml:brush>
  </inkml:definitions>
  <inkml:trace contextRef="#ctx0" brushRef="#br0">40 252 16235,'23'-7'713,"0"0"0,0-2 0,28-15-1,-43 20-638,-1-1 0,0 0 0,-1 0 0,1 0 0,-1-1-1,0 0 1,0 0 0,-1-1 0,0 0 0,0 0 0,-1 0 0,0 0-1,4-10 1,-5 12-32,-1-1 0,0 0 0,0 1 0,-1-1 0,0 0-1,0 0 1,0 0 0,-1 0 0,0 0 0,0 0 0,-2-10 0,2 15-30,0-1 0,-1 0 1,1 1-1,-1-1 1,0 1-1,0-1 0,1 1 1,-1-1-1,0 1 0,0-1 1,0 1-1,-1 0 0,1 0 1,0 0-1,0 0 0,-1-1 1,1 2-1,-2-2 1,1 1-2,-1 0 0,0 0 0,1 1 0,-1-1 1,0 1-1,1-1 0,-1 1 0,0 0 1,1 0-1,-1 0 0,0 1 0,0-1 0,1 1 1,-5 1-1,-2 1 1,0 0 0,1 1 0,-1 1 0,1-1 0,0 1-1,1 1 1,-1-1 0,1 1 0,0 0 0,-8 11 0,2-3 4,1 1 0,1 0 0,0 1 0,-10 20 0,17-26-17,-1-1 0,1 1 0,1 0 0,-1 1 0,2-1 0,0 1 0,0-1 0,0 13 1,1-20 10,1 0 0,0 0 0,1 0 0,-1 0 0,0 0 0,1 0 0,0 0 0,-1-1 0,1 1 0,0 0 0,0-1 0,1 1 0,-1 0 0,1-1 0,-1 1 0,1-1 1,0 0-1,0 0 0,0 1 0,0-1 0,0-1 0,0 1 0,1 0 0,-1 0 0,0-1 0,1 1 0,0-1 0,-1 0 0,1 0 0,0 0 0,-1 0 0,1 0 0,0-1 1,3 1-1,3 0 33,1 0 1,-1-1-1,0 0 1,0-1-1,0 0 1,0 0-1,17-6 1,30-10 48</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5.391"/>
    </inkml:context>
    <inkml:brush xml:id="br0">
      <inkml:brushProperty name="width" value="0.05" units="cm"/>
      <inkml:brushProperty name="height" value="0.05" units="cm"/>
    </inkml:brush>
  </inkml:definitions>
  <inkml:trace contextRef="#ctx0" brushRef="#br0">150 0 16059,'-6'2'237,"1"0"0,0 1-1,0-1 1,0 1 0,0 0-1,1 1 1,-9 7 0,-28 31 284,33-34-274,4-3-194,-23 26 225,26-29-274,-1 1 0,1-1 0,0 0 0,-1 0 0,1 0 0,0 1 0,0-1 0,1 1 0,-1-1 0,0 1 0,1-1 0,-1 5 0,1-6-17,1 0 1,-1-1-1,0 1 0,1 0 1,-1-1-1,1 1 0,-1 0 1,1-1-1,-1 1 1,1-1-1,-1 1 0,1-1 1,0 1-1,-1-1 0,1 0 1,0 1-1,-1-1 0,1 0 1,0 1-1,-1-1 0,1 0 1,0 0-1,0 0 0,0 1 1,26 4-292,-14-3 147,-7-1 93,24 6-309,36 13 0,-58-17 334,0 0 1,-1 0-1,0 1 1,1 0-1,-1 1 1,-1-1-1,1 1 1,-1 1-1,0-1 1,6 7-1,-11-10 38,1 0-1,-1 0 1,0-1-1,0 1 1,0 0-1,0 0 1,0 0-1,0 0 1,0 1 0,-1-1-1,1 0 1,-1 0-1,0 0 1,1 0-1,-1 1 1,0-1 0,0 0-1,-1 0 1,1 3-1,-1-1 25,-1-1 0,1 1 0,0-1 0,-1 1 0,0-1 0,0 0 0,0 0 0,0 0 0,-1 0 0,-3 4 0,-5 3 136,-1 1 0,-1-2-1,1 0 1,-19 9 0,21-12-66,0 0 1,0-1-1,-1-1 1,1 1 0,-1-2-1,0 0 1,0 0-1,0-1 1,-22 2 0,31-4-104,1 0 0,0 0 0,0 0 1,0 0-1,0 0 0,0 0 0,0-1 0,0 1 1,0 0-1,0-1 0,0 1 0,0-1 0,0 1 1,0-1-1,0 1 0,0-1 0,0 0 0,0 1 1,1-1-1,-1 0 0,0 0 0,0 1 1,1-1-1,-1 0 0,1 0 0,-1 0 0,0 0 1,1 0-1,0 0 0,-1 0 0,1 0 0,-1-2 1,1-1-5,0 0 1,0-1 0,0 1-1,0 0 1,0-1 0,2-6 0,9-35-158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6.175"/>
    </inkml:context>
    <inkml:brush xml:id="br0">
      <inkml:brushProperty name="width" value="0.05" units="cm"/>
      <inkml:brushProperty name="height" value="0.05" units="cm"/>
    </inkml:brush>
  </inkml:definitions>
  <inkml:trace contextRef="#ctx0" brushRef="#br0">71 0 14147,'1'3'182,"-1"1"0,-1-1 0,1 0-1,0 0 1,-1 0 0,1 0 0,-1 0 0,0 0 0,0 0-1,-1 0 1,-1 4 0,-3 8 150,-8 32 109,2 1 0,2 0 1,2 0-1,2 1 0,2 0 1,3 0-1,2 0 0,10 78 0,-10-120-417,-1-1-1,1 0 0,1 1 0,-1-1 1,1 0-1,0 0 0,1 0 0,-1 0 0,1 0 1,0 0-1,6 7 0,-9-13-19,0 1-1,1-1 1,-1 0 0,1 1-1,-1-1 1,0 0 0,1 1-1,-1-1 1,1 0 0,-1 0-1,1 1 1,-1-1 0,1 0-1,-1 0 1,1 0-1,-1 0 1,1 0 0,-1 0-1,1 0 1,-1 0 0,1 0-1,-1 0 1,1 0 0,0 0-1,-1 0 1,1 0 0,-1 0-1,1 0 1,-1-1-1,1 1 1,-1 0 0,0 0-1,1-1 1,-1 1 0,1 0-1,-1 0 1,1-1 0,-1 1-1,0-1 1,1 1 0,-1 0-1,1-1 1,0-2 5,1 1 1,-1 0-1,1-1 1,-1 1 0,0-1-1,0 1 1,0-1-1,0-2 1,5-28-31,-2 0-1,-1 0 1,-2 0 0,-1-1-1,-7-44 1,6 64-46,-1 0 0,-1 0 0,0 0 0,-1 0 0,-1 1 1,-7-16-1,12 28 57,0 0 1,-1 0-1,1 1 1,0-1-1,-1 0 1,1 1 0,-1-1-1,1 0 1,-1 1-1,1-1 1,-1 1-1,0-1 1,1 1-1,-1-1 1,0 1-1,1-1 1,-2 1-1,2 0 6,0 0-1,-1 0 0,1 0 0,0 0 0,-1 0 0,1 0 0,0 0 1,0 0-1,-1 1 0,1-1 0,0 0 0,0 0 0,-1 0 0,1 0 1,0 1-1,0-1 0,0 0 0,-1 0 0,1 1 0,0-1 0,0 0 1,0 0-1,0 1 0,0-1 0,-1 0 0,1 1 0,0-1 1,0 1-1,0 1-13,-1 1 0,1-1 1,-1 1-1,1-1 1,0 1-1,0 0 0,0-1 1,1 6-1,1-4 10,-1 0 0,1 0 1,0 0-1,1 0 0,-1 0 0,0-1 0,1 1 0,0-1 0,0 0 0,0 1 0,0-1 0,1-1 1,-1 1-1,1 0 0,0-1 0,0 0 0,-1 0 0,1 0 0,1 0 0,-1-1 0,0 1 0,7 0 1,2 1-44,1-1 0,-1 0 0,1-1 0,-1 0 0,1-1 0,17-3 0,-16 1-40,1-1 0,-1-1 0,0-1 1,1 0-1,-2 0 0,20-12 1,-26 13 21,-1 0 1,0 0-1,0-1 1,0 0-1,-1 0 1,1-1-1,-1 0 1,-1 0-1,1 0 1,-1-1-1,0 1 1,-1-1-1,7-14 1,-11 19-26,-4 7 89,-7 14 74,1 3 136,1 1-1,0 0 1,2 1-1,1 0 1,1 0-1,-4 35 0,9-55-155,0 0-1,0-1 1,1 1-1,-1 0 1,1-1-1,-1 1 0,1 0 1,0-1-1,2 5 1,-2-7-30,0 0 1,0 1-1,-1-1 1,1 0-1,0 0 1,0 0 0,0 1-1,0-1 1,1 0-1,-1-1 1,0 1-1,0 0 1,1 0-1,-1 0 1,0-1-1,1 1 1,-1-1-1,0 1 1,1-1-1,-1 1 1,1-1 0,-1 0-1,1 0 1,-1 0-1,4 0 1,0 0-12,1-1 1,0 0-1,0-1 0,0 1 1,-1-1-1,1 0 1,-1 0-1,9-5 0,41-29-222,-43 28 149,131-99-755,-73 54 255,-67 51 543,3-3-60,0 0-1,0 1 1,1 0-1,0 0 1,0 0 0,0 1-1,13-5 1,-19 8 79,-1 0 1,1 0-1,0-1 0,0 1 1,0 0-1,0 0 0,0 0 1,0 0-1,0 0 0,-1 0 1,1 0-1,0 0 1,0 1-1,0-1 0,0 0 1,0 0-1,-1 1 0,1-1 1,0 1-1,0-1 0,0 1 1,-1-1-1,1 1 1,0-1-1,-1 1 0,1-1 1,0 1-1,-1 0 0,1-1 1,-1 1-1,1 0 0,-1 0 1,1 0-1,-1-1 1,0 1-1,1 0 0,-1 0 1,0 0-1,0 0 0,0-1 1,0 1-1,1 0 0,-1 0 1,0 0-1,0 0 1,-1 1-1,1 6 63,0 1 1,-1-1-1,-1 0 0,-1 9 1,1-12-14,-5 23 228,4-20-135,1 0-1,0 0 1,0 1 0,0-1 0,1 1 0,0 0-1,1-1 1,0 1 0,2 12 0,-2-21-123,0 1 1,0-1 0,1 1-1,-1 0 1,0-1-1,1 1 1,-1-1 0,1 1-1,-1-1 1,0 1 0,1-1-1,-1 1 1,1-1 0,-1 0-1,1 1 1,0-1 0,-1 1-1,1-1 1,-1 0 0,1 0-1,0 1 1,-1-1 0,1 0-1,-1 0 1,1 0-1,0 0 1,-1 0 0,1 0-1,0 0 1,-1 0 0,1 0-1,0 0 1,-1 0 0,1 0-1,0 0 1,-1 0 0,1-1-1,0 1 1,0-1 0,28-14 248,-25 13-232,55-39-13,-39 26-297,2 0-1,0 1 0,41-18 1,-61 31 246,0 0 0,0 0 0,0 0 0,0 0 0,-1 1 0,1-1 0,0 1 0,0-1 0,0 1 0,1 0 0,-1 0 0,0 0 0,0 0 0,0 0 0,0 0 0,0 1 0,0-1 0,0 1 0,0-1 0,0 1-1,-1 0 1,1 0 0,0 0 0,0 0 0,0 0 0,-1 0 0,1 0 0,-1 1 0,1-1 0,-1 0 0,1 1 0,-1-1 0,0 1 0,0 0 0,1 0 0,-1-1 0,0 1 0,-1 0 0,1 0 0,0 0 0,-1 0 0,1 0 0,-1 0 0,1 3 0,2 20-33,0 9 242,-3-32-143,1 0 1,-1-1-1,0 1 0,1 0 1,0-1-1,-1 1 0,1-1 0,0 1 1,0-1-1,0 1 0,-1-1 0,2 0 1,-1 1-1,1 1 0,0-3-6,-1 1 0,0-1 0,0 1-1,1-1 1,-1 0 0,0 0 0,1 1 0,-1-1-1,1 0 1,-1 0 0,0 0 0,1 0 0,-1-1 0,0 1-1,1 0 1,-1-1 0,0 1 0,1 0 0,-1-1-1,0 0 1,0 1 0,2-2 0,27-18 288,6-9-61,-21 15-308,1 1 1,0 1 0,0 1-1,1 0 1,1 1 0,23-10-1,-39 19 24,0 0 0,-1 1-1,1-1 1,0 1 0,0 0-1,0-1 1,0 1 0,0 0-1,0 0 1,-1 0-1,1 1 1,0-1 0,0 0-1,0 1 1,0-1 0,0 1-1,-1-1 1,1 1 0,0 0-1,-1 0 1,4 2 0,-3-2-5,-1 1 0,0 0 0,1-1 1,-1 1-1,0 0 0,0 0 1,0 0-1,0 0 0,0 0 0,0 0 1,-1 0-1,1 0 0,-1 0 1,1 1-1,-1-1 0,0 0 0,0 0 1,0 4-1,-6 41-618,6-45 630,0 0 0,-1 0-1,1 0 1,-1 0 0,1 0 0,-1 0-1,0 0 1,0 0 0,1-1 0,-1 1-1,0 0 1,-1-1 0,1 1 0,0 0 0,0-1-1,-1 0 1,1 1 0,-1-1 0,1 0-1,-4 2 1,-5-3-109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6.603"/>
    </inkml:context>
    <inkml:brush xml:id="br0">
      <inkml:brushProperty name="width" value="0.05" units="cm"/>
      <inkml:brushProperty name="height" value="0.05" units="cm"/>
    </inkml:brush>
  </inkml:definitions>
  <inkml:trace contextRef="#ctx0" brushRef="#br0">0 0 14131,'1'10'584,"15"6"-408,0 1-136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7.022"/>
    </inkml:context>
    <inkml:brush xml:id="br0">
      <inkml:brushProperty name="width" value="0.05" units="cm"/>
      <inkml:brushProperty name="height" value="0.05" units="cm"/>
    </inkml:brush>
  </inkml:definitions>
  <inkml:trace contextRef="#ctx0" brushRef="#br0">11 201 16155,'-3'10'344,"1"-6"-230,1 0 0,0-1 0,0 1-1,0 0 1,0 0 0,1 0 0,-1 1 0,1-1-1,0 4 1,0-8-105,0 1-1,0-1 1,0 0-1,0 0 1,1 1-1,-1-1 1,0 0 0,0 0-1,0 1 1,0-1-1,0 0 1,0 0-1,0 0 1,0 1 0,1-1-1,-1 0 1,0 0-1,0 0 1,0 1-1,1-1 1,-1 0-1,0 0 1,0 0 0,0 0-1,1 0 1,-1 0-1,0 1 1,0-1-1,1 0 1,-1 0-1,0 0 1,0 0 0,1 0-1,-1 0 1,0 0-1,0 0 1,1 0-1,-1 0 1,13-6 230,12-15-144,-24 21-99,67-68-936,-36 36 183,1 0 0,1 2 0,43-28-1,-75 56 726,0 1 0,0-1 1,0 1-1,0 0 0,1 0 0,-1 0 0,0 0 0,0 0 0,1 1 0,-1-1 0,1 1 0,-1-1 0,0 1 0,1 0 0,-1 0 0,5 0 0,-6 1 41,-1-1 0,1 0 0,0 1 0,-1-1 0,1 1 0,0-1 0,-1 0 0,1 1 0,-1 0 0,1-1 1,-1 1-1,1-1 0,-1 1 0,1 0 0,-1-1 0,1 1 0,-1 0 0,0-1 0,1 2 0,-1 1 55,1-1-1,-1 1 1,1-1 0,-1 1 0,0-1 0,0 1 0,-1 5-1,-3 15 734,-10 35-1,8-39-196,2 1 0,0-1 0,-2 28 0,5-45-553,1-1-1,0 0 0,0 0 0,0 0 1,0 0-1,0 1 0,0-1 0,1 0 1,-1 0-1,0 0 0,0 0 1,1 1-1,-1-1 0,1 0 0,-1 0 1,1 0-1,0 0 0,-1 0 0,1 0 1,0 0-1,-1-1 0,2 2 1,0-1-15,-1-1 0,0 0 0,0 1 1,0-1-1,0 0 0,1 0 0,-1 0 1,0 0-1,0 0 0,0 0 0,1 0 1,-1 0-1,0 0 0,0 0 0,0-1 1,0 1-1,0-1 0,2 0 1,7-3 62,0-2 0,-1 0 1,17-12-1,-18 12-84,47-38-53,-38 29-104,1 0 0,1 2 0,0 0 0,40-20 0,-57 32 123,0 0 1,0 0-1,1 1 0,-1-1 1,1 0-1,-1 1 1,0 0-1,1-1 0,-1 1 1,1 0-1,-1 0 0,1 0 1,-1 1-1,1-1 1,-1 0-1,0 1 0,3 1 1,-3-1 18,-1 0 1,1 0-1,-1 0 1,1 0-1,-1 1 1,1-1-1,-1 1 1,0-1-1,0 1 1,0-1-1,0 1 1,0 0-1,0 0 1,0-1-1,-1 1 1,1 0-1,-1 0 1,1 0-1,-1 0 1,1 0-1,-1 2 1,1 23 228,-1-1 0,-1 1 1,-1-1-1,-8 38 0,10-63-220,5-4-246,3-8 223,4-17-121</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37.393"/>
    </inkml:context>
    <inkml:brush xml:id="br0">
      <inkml:brushProperty name="width" value="0.05" units="cm"/>
      <inkml:brushProperty name="height" value="0.05" units="cm"/>
    </inkml:brush>
  </inkml:definitions>
  <inkml:trace contextRef="#ctx0" brushRef="#br0">31 106 14883,'-3'5'438,"0"0"-1,0 1 1,1-1-1,-4 11 0,6-15-389,0 0 0,-1-1 0,1 1-1,0 0 1,0 0 0,0-1-1,0 1 1,0 0 0,0 0-1,0-1 1,1 1 0,-1 0-1,0-1 1,0 1 0,0 0-1,1-1 1,-1 1 0,0 0 0,1 0-1,0 0-4,0 0-1,0-1 0,0 1 1,0-1-1,0 0 0,-1 1 0,1-1 1,0 1-1,0-1 0,0 0 1,0 0-1,0 0 0,0 0 1,0 0-1,0 0 0,0 0 1,0 0-1,0 0 0,1 0 1,15-4-98,0 0 0,0-1-1,-1-1 1,1 0 0,-1-1 0,-1-1 0,0 0 0,0-2 0,16-12 0,-28 20 62,1 0 1,-1-1-1,0 0 1,-1 0-1,1 0 0,0 0 1,-1 0-1,0-1 1,1 1-1,2-8 0,-5 10 20,0 0 0,1 0-1,-1 0 1,0 0-1,0 0 1,0 0-1,0 0 1,0 0-1,0 0 1,0 0-1,0 0 1,0 0 0,0 0-1,0 0 1,-1 0-1,1 0 1,-1 0-1,0-1 1,0 0 13,0 1 1,0 0 0,0 0-1,0-1 1,-1 1-1,1 0 1,0 0-1,-1 1 1,1-1-1,-1 0 1,1 0 0,-1 1-1,1-1 1,-1 1-1,-2-1 1,-3-1 16,-2 0 0,1 1 0,0-1 1,0 2-1,0 0 0,0 0 0,-1 0 0,1 1 0,0 0 1,0 0-1,0 1 0,0 0 0,0 1 0,0 0 0,-11 5 1,14-4-51,-1-1 1,1 1 0,0 0 0,0 0 0,0 0 0,0 1 0,1 0 0,0 0-1,0 0 1,0 0 0,0 1 0,1-1 0,0 1 0,0 0 0,1 0 0,-1 0-1,1 0 1,1 1 0,-3 11 0,3-10 2,1 0 0,0 0-1,0 0 1,0-1 0,1 1 0,0 0 0,0-1-1,1 1 1,0 0 0,1-1 0,-1 0 0,1 0-1,1 0 1,-1 0 0,1 0 0,8 9 0,-9-12-16,1 0 0,0 0 0,0 0 1,0-1-1,0 1 0,1-1 0,-1 0 1,1-1-1,0 1 0,0-1 0,0 0 1,0 0-1,1 0 0,-1-1 0,0 0 1,1 0-1,-1 0 0,0 0 0,1-1 1,-1 0-1,1 0 0,-1-1 0,1 0 0,5-1 1,2-2-17,-1-1 0,0 0 0,0 0 1,0-2-1,-1 1 0,0-1 0,0-1 0,-1 0 0,17-17 1,15-10 176,-41 34-140,0-1 1,1 1-1,-1 0 0,0 0 0,1 0 1,-1 1-1,1-1 0,-1 0 0,1 0 1,-1 1-1,1-1 0,-1 1 0,1 0 1,0-1-1,-1 1 0,1 0 0,-1 0 1,1 0-1,0 0 0,-1 0 0,4 1 1,-3 0 10,-1 0 1,1 0-1,-1 0 1,0 1-1,1-1 1,-1 0-1,0 1 1,0 0-1,0-1 1,0 1-1,0-1 0,0 1 1,0 0-1,0 0 1,-1 0-1,1-1 1,-1 1-1,1 3 1,1 3 41,0 0-17,0 0 0,0-1 1,1 1-1,0-1 0,5 10 0,-7-15-57,1 0 1,-1 0 0,1 0-1,0 0 1,-1-1 0,1 1-1,0 0 1,0-1 0,0 1-1,0-1 1,0 0 0,1 0-1,-1 0 1,0 0 0,1 0-1,-1 0 1,0-1 0,1 1-1,-1-1 1,1 1 0,4-1-1,5-1-128,1-1 0,-1 0 0,1 0-1,-1-2 1,0 1 0,0-1 0,0-1 0,-1 0-1,0-1 1,11-7 0,41-18-649,-61 30 750,0 1-1,0-1 1,-1 0 0,1 1 0,0-1-1,0 1 1,0 0 0,0-1-1,0 1 1,-1 0 0,1 0-1,0 0 1,0 1 0,0-1-1,3 1 1,-5-1 42,1 1 0,0-1-1,0 1 1,0 0 0,-1-1 0,1 1 0,0 0 0,-1-1 0,1 1-1,0 0 1,-1 0 0,1-1 0,-1 1 0,1 0 0,-1 0 0,0 0-1,1 0 1,-1 0 0,0 0 0,0 0 0,1 1 0,-1 5-241,0 0 1,0 0 0,-1 0 0,1 0 0,-2 0 0,-1 7 0,0-4-149,3-10 373,0-1 1,0 1 0,0 0-1,0 0 1,0 0 0,0 0 0,0 0-1,0 0 1,0 0 0,-1 0 0,1 0-1,0 0 1,0 0 0,0-1-1,0 1 1,0 0 0,0 0 0,0 0-1,0 0 1,0 0 0,0 0 0,0 0-1,0 0 1,0 0 0,0 0-1,-1 0 1,1 0 0,0 0 0,0 0-1,0 0 1,0 0 0,0 0-1,0 0 1,0 0 0,0 0 0,0 0-1,0 0 1,-1 0 0,1 0 0,0 0-1,0 0 1,0 0 0,0 0-1,0 0 1,0 0 0,0 0 0,0 0-1,0 0 1,0 0 0,-1 0 0,1-12-383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5.149"/>
    </inkml:context>
    <inkml:brush xml:id="br0">
      <inkml:brushProperty name="width" value="0.05" units="cm"/>
      <inkml:brushProperty name="height" value="0.05" units="cm"/>
    </inkml:brush>
  </inkml:definitions>
  <inkml:trace contextRef="#ctx0" brushRef="#br0">1 13 15067,'3'0'1216,"5"4"-767,5 1-169,6-1 712,6 0-336,17-1-160,2-3-32,10-3-32,0-3-40,-2-2-112,-4-1-48,-6 5-224,-9 1-216,-16 7-2352,-3 6 2360,-8 5-344,0 1-168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45.040"/>
    </inkml:context>
    <inkml:brush xml:id="br0">
      <inkml:brushProperty name="width" value="0.05" units="cm"/>
      <inkml:brushProperty name="height" value="0.05" units="cm"/>
    </inkml:brush>
  </inkml:definitions>
  <inkml:trace contextRef="#ctx0" brushRef="#br0">0 85 11650,'5'0'1441,"2"2"-865,6-2-96,5-2 1144,6-6-927,5 2-105,2-4-64,1-1-56,-1 2-520,-5-1-448,-8 0 440,-13-6-104,-8 12-104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6.142"/>
    </inkml:context>
    <inkml:brush xml:id="br0">
      <inkml:brushProperty name="width" value="0.05" units="cm"/>
      <inkml:brushProperty name="height" value="0.05" units="cm"/>
    </inkml:brush>
  </inkml:definitions>
  <inkml:trace contextRef="#ctx0" brushRef="#br0">1 508 14011,'0'0'35,"0"1"0,0-1 0,0 0 0,0 0 0,0 0 1,0 0-1,0 1 0,0-1 0,0 0 0,0 0 0,0 0 0,0 0 0,0 0 0,0 1 0,0-1 0,0 0 0,0 0 1,1 0-1,-1 0 0,0 0 0,0 1 0,0-1 0,0 0 0,0 0 0,0 0 0,0 0 0,1 0 0,-1 0 0,0 0 1,0 1-1,0-1 0,0 0 0,0 0 0,1 0 0,-1 0 0,0 0 0,0 0 0,0 0 0,0 0 0,1 0 0,-1 0 1,0 0-1,0 0 0,0 0 0,0 0 0,1 0 0,-1 0 0,0 0 0,0 0 0,0 0 0,0 0 0,1 0 0,-1-1 1,0 1-1,0 0 0,0 0 0,0 0 0,1 0 0,12-5 534,16-14 388,0 0 0,-2-2 0,46-44 0,65-83-178,-132 141-730,167-199 100,-154 184-210,-19 22 59,0 1 0,0-1 0,0 0 0,0 0 0,0 0 0,0 0 0,0 0 0,0 0 0,0 0 0,0 0 0,0 1 0,0-1 0,0 0 0,0 0 0,0 0 1,0 0-1,0 0 0,0 0 0,0 0 0,0 0 0,0 0 0,0 1 0,0-1 0,0 0 0,0 0 0,1 0 0,-1 0 0,0 0 0,0 0 0,0 0 0,0 0 0,0 0 0,0 0 0,0 0 0,0 0 0,0 0 0,0 1 0,1-1 0,-1 0 0,0 0 1,0 0-1,0 0 0,0 0 0,0 0 0,0 0 0,0 0 0,0 0 0,1 0 0,-1 0 0,0 0 0,0 0 0,0 0 0,0 0 0,0 0 0,0-1 0,0 1 0,0 0 0,1 0 0,-1 0 0,0 0 0,-2 12-37,-14 38-115,-24 55-1,8-24 71,8-23 54,13-33-69,1 1 0,1 1 0,-6 29 0,15-56 33,0 1-1,0-1 0,0 1 1,0 0-1,0-1 1,0 1-1,0-1 0,0 1 1,0 0-1,0-1 1,0 1-1,0-1 0,1 1 1,-1-1-1,0 1 0,0-1 1,1 1-1,-1-1 1,0 1-1,0-1 0,1 1 1,-1-1-1,1 1 0,-1-1 1,0 1-1,1-1 1,-1 0-1,1 1 0,-1-1 1,1 0-1,-1 1 0,1-1 1,-1 0-1,1 0 1,0 0-1,-1 0 0,1 1 1,-1-1-1,1 0 1,-1 0-1,1 0 0,0 0 1,-1 0-1,1 0 0,-1 0 1,1 0-1,0-1 1,-1 1-1,1 0 0,-1 0 1,1 0-1,-1-1 0,2 1 1,33-14-498,3-11-288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6.518"/>
    </inkml:context>
    <inkml:brush xml:id="br0">
      <inkml:brushProperty name="width" value="0.05" units="cm"/>
      <inkml:brushProperty name="height" value="0.05" units="cm"/>
    </inkml:brush>
  </inkml:definitions>
  <inkml:trace contextRef="#ctx0" brushRef="#br0">204 0 14603,'0'1'79,"-1"1"0,1-1 0,0 0 0,0 0 0,0 0-1,-1 1 1,1-1 0,-1 0 0,1 0 0,-1 0 0,1 0 0,-1 0 0,0 0-1,1 0 1,-1 0 0,0 0 0,0 0 0,0 0 0,-1 0 0,-3 5 90,-25 33 564,1 2 1,-31 59-1,49-77-686,0 1-1,1 0 0,1 1 1,2 0-1,0 0 0,-4 33 1,10-51-36,1 0 1,-1 0 0,1 0 0,1 0 0,-1 0-1,1 0 1,0 0 0,1-1 0,4 14-1,-4-17 16,-1 1-1,1-1 0,0 0 0,1 1 0,-1-1 0,0 0 0,1-1 0,0 1 0,0 0 0,0-1 0,0 1 1,0-1-1,0 0 0,0 0 0,1 0 0,-1 0 0,1-1 0,7 3 0,2-2 128,0 0 1,0 0-1,0-1 0,0-1 1,1 0-1,-1-1 0,0 0 1,0-1-1,0-1 0,0 0 1,0 0-1,-1-1 0,1-1 0,-1 0 1,0-1-1,22-15 0,-31 20-96,-1-1-1,1 0 1,-1-1-1,0 1 1,1 0 0,-1-1-1,0 1 1,0-1-1,-1 0 1,1 0-1,2-5 1,-4 7-40,0 0 1,0 0-1,1 0 1,-1-1-1,0 1 0,0 0 1,0 0-1,-1 0 1,1-1-1,0 1 1,0 0-1,-1 0 1,1 0-1,0 0 1,-1 0-1,1-1 0,-1 1 1,0 0-1,1 0 1,-1 0-1,0 0 1,0 1-1,0-1 1,1 0-1,-1 0 1,0 0-1,0 1 0,0-1 1,0 0-1,0 1 1,0-1-1,-1 1 1,1-1-1,-1 1 1,-7-4 25,-1 0 0,0 1 0,0 0 0,0 1 0,0 0 0,0 1 0,0 0 0,-1 1 0,-14 0 0,11 2-150,-1-1 0,1 2 0,0 0 1,0 0-1,0 2 0,-17 7 1,30-12 53,0 0 1,0 1 0,0-1 0,0 1 0,0-1 0,0 1 0,1 0-1,-1-1 1,0 1 0,0 0 0,0 0 0,1 0 0,-2 1-1,2-2 27,0 1 0,0-1-1,0 0 1,0 0-1,0 1 1,0-1-1,0 0 1,0 0-1,0 1 1,0-1-1,0 0 1,0 0 0,0 1-1,0-1 1,0 0-1,1 0 1,-1 1-1,0-1 1,0 0-1,0 0 1,0 0 0,1 1-1,-1-1 1,0 0-1,0 0 1,0 0-1,1 0 1,-1 0-1,0 1 1,0-1-1,1 0 1,-1 0 0,0 0-1,4 1-104,0 1-1,0-1 1,0-1 0,0 1-1,0-1 1,4 1 0,14-1-336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7.060"/>
    </inkml:context>
    <inkml:brush xml:id="br0">
      <inkml:brushProperty name="width" value="0.05" units="cm"/>
      <inkml:brushProperty name="height" value="0.05" units="cm"/>
    </inkml:brush>
  </inkml:definitions>
  <inkml:trace contextRef="#ctx0" brushRef="#br0">19 11 15011,'-8'34'4935,"0"29"-4442,7-62-488,0 14 12,1-1-1,0 0 0,0 0 1,6 26-1,-6-38-14,0 0 1,1 0-1,-1 0 1,1 0-1,-1 0 1,1 0-1,0 0 1,0 0-1,0 0 1,0 0-1,0-1 1,0 1-1,1 0 1,-1-1-1,1 1 1,-1-1-1,1 1 1,-1-1-1,1 0 0,0 1 1,0-1-1,0 0 1,-1 0-1,1 0 1,0-1-1,0 1 1,0 0-1,0-1 1,1 1-1,-1-1 1,0 0-1,0 0 1,0 0-1,0 0 1,0 0-1,0 0 1,0 0-1,1-1 1,-1 1-1,0-1 0,0 0 1,2-1-1,5-1 35,-1-1-1,0 0 0,0-1 0,0 0 0,0 0 1,-1-1-1,0 0 0,0 0 0,-1-1 1,11-13-1,-3 2 115,0-1 1,-2-1-1,11-23 1,-21 40-130,0-1 20,1 0 0,-1-1 0,0 1 0,0-1 0,-1 0 0,1 0 0,-1 0 1,0 1-1,0-1 0,-1 0 0,1 0 0,-1-6 0,0 11-39,0 0 0,0-1-1,0 1 1,-1 0 0,1 0 0,0 0-1,0 0 1,0 0 0,0 0 0,0 0-1,0-1 1,0 1 0,0 0 0,0 0-1,0 0 1,0 0 0,0 0 0,0 0-1,0 0 1,0 0 0,0 0-1,0 0 1,-1-1 0,1 1 0,0 0-1,0 0 1,0 0 0,0 0 0,0 0-1,0 0 1,0 0 0,0 0 0,-1 0-1,1 0 1,0 0 0,0 0 0,0 0-1,0 0 1,0 0 0,0 0 0,0 0-1,-1 0 1,1 0 0,0 0 0,0 0-1,0 0 1,0 0 0,0 0 0,0 0-1,0 0 1,0 0 0,-1 1 0,1-1-1,0 0 1,0 0 0,0 0 0,-7 9 60,-6 13-18,2 2-11,1 0-1,-10 36 0,17-49-143,0 0 1,1 1-1,1-1 1,0 1-1,0-1 0,1 1 1,1 0-1,1 11 1,-1-19 11,0-1 0,0 0 1,0 0-1,1 1 0,-1-1 1,1 0-1,-1 0 1,1 0-1,0 0 0,0-1 1,1 1-1,-1 0 0,4 3 1,8 3-325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7.448"/>
    </inkml:context>
    <inkml:brush xml:id="br0">
      <inkml:brushProperty name="width" value="0.05" units="cm"/>
      <inkml:brushProperty name="height" value="0.05" units="cm"/>
    </inkml:brush>
  </inkml:definitions>
  <inkml:trace contextRef="#ctx0" brushRef="#br0">316 1 16139,'1'0'63,"-1"0"0,0 0-1,1 0 1,-1 0 0,0 0 0,1 0-1,-1 0 1,0 0 0,1 0-1,-1 1 1,0-1 0,1 0-1,-1 0 1,0 0 0,0 0-1,1 1 1,-1-1 0,0 0-1,1 0 1,-1 1 0,0-1-1,0 0 1,0 0 0,1 1-1,-1-1 1,0 0 0,0 1-1,0-1 1,0 0 0,0 1-1,1-1 1,-1 0 0,0 1-1,0-1 1,0 0 0,0 1 0,0-1-1,0 0 1,0 1 0,0-1-1,0 0 1,0 1 0,0-1-1,0 0 1,-1 1 0,1-1-1,0 0 1,0 1 0,0-1-1,0 0 1,-1 0 0,1 1-1,-11 19 1025,-12 7-491,-1-1-1,-42 35 1,25-25-430,-1 6-91,25-24-195,0-1 0,-1-1 0,-1 0 1,-23 14-1,42-30 102,0 0 0,0 0 0,0 0 0,0 0 0,0 0 1,0 0-1,0 0 0,0 0 0,0 0 0,-1 0 0,1 0 0,0 0 1,0 0-1,0 0 0,0 0 0,0 0 0,0 0 0,0 0 0,0 0 1,0 0-1,0 0 0,-1 0 0,1 0 0,0 0 0,0 0 0,0 0 1,0 0-1,0 0 0,0 0 0,0 0 0,0 0 0,0-1 0,0 1 0,0 0 1,0 0-1,0 0 0,0 0 0,-1 0 0,1 0 0,0 0 0,0 0 1,0 0-1,0 0 0,0 0 0,0 0 0,0-1 0,0 1 0,0 0 1,0 0-1,0 0 0,0 0 0,0 0 0,0 0 0,0 0 0,0 0 1,0 0-1,0 0 0,0 0 0,0-1 0,0 1 0,0 0 0,2-10-632,5-9-310,0 4 431,1 0-1,0 1 1,1 0 0,12-14 0,4 0-305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7.853"/>
    </inkml:context>
    <inkml:brush xml:id="br0">
      <inkml:brushProperty name="width" value="0.05" units="cm"/>
      <inkml:brushProperty name="height" value="0.05" units="cm"/>
    </inkml:brush>
  </inkml:definitions>
  <inkml:trace contextRef="#ctx0" brushRef="#br0">303 0 14443,'-5'5'699,"1"0"-1,0 0 0,0 0 1,1 0-1,0 1 1,0 0-1,-3 6 1,2-2-261,1 1 1,0 0-1,-3 17 1,4-7-375,1 1-1,0 0 1,4 34-1,5-3-261,-7-48 17,0 0 0,0 0 1,1 0-1,0 0 0,0-1 1,0 1-1,1-1 1,3 7-1,-6-12 159,0 1-1,0 0 1,0 0-1,0-1 1,0 1 0,0 0-1,1 0 1,-1 0-1,0-1 1,0 1 0,0 0-1,0 0 1,0 0 0,0 0-1,0-1 1,1 1-1,-1 0 1,0 0 0,0 0-1,0 0 1,0 0-1,1-1 1,-1 1 0,0 0-1,0 0 1,0 0-1,1 0 1,-1 0 0,0 0-1,0 0 1,0 0 0,1 0-1,-1 0 1,0 0-1,0 0 1,0 0 0,1 0-1,-1 0 1,0 0-1,0 0 1,0 0 0,1 0-1,-1 0 1,0 0-1,0 0 1,0 0 0,1 0-1,-1 1 1,0-1-1,0 0 1,1 0 0,-4-10-489</inkml:trace>
  <inkml:trace contextRef="#ctx0" brushRef="#br0" timeOffset="0.08">22 171 13067,'-18'-2'1728,"14"4"-840,8 1-264,14-1 1705,3 1-1057,8 0-368,4 0-103,5-1-233,3-2-152,-4-2-480,-3-1-400,-12-1 416,-5 1-96,-8-1-112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8.419"/>
    </inkml:context>
    <inkml:brush xml:id="br0">
      <inkml:brushProperty name="width" value="0.05" units="cm"/>
      <inkml:brushProperty name="height" value="0.05" units="cm"/>
    </inkml:brush>
  </inkml:definitions>
  <inkml:trace contextRef="#ctx0" brushRef="#br0">0 33 16059,'10'-4'421,"-1"-1"-1,1 1 0,0 0 0,0 1 1,1 1-1,18-4 0,-4 3 555,43 1 0,-59 2-746,0 1-1,1 0 1,-1 0-1,0 1 1,18 6 0,-26-8-205,1 1 0,0-1 0,0 1 0,0 0 0,-1 0 0,1 0 0,0 0 0,-1 0 0,1 0 0,-1 1 0,1-1 0,-1 0 0,1 1 1,-1-1-1,0 1 0,0-1 0,0 1 0,0 0 0,0-1 0,0 1 0,0 0 0,-1 0 0,1 0 0,-1 0 0,1 0 0,-1 0 0,0 0 0,0-1 1,0 1-1,0 0 0,0 0 0,0 0 0,0 0 0,-1 3 0,-2 3-3,1-1 1,-1 0-1,-1 0 0,0 0 1,0-1-1,0 1 0,0-1 1,-1 0-1,-9 9 1,-9 7 43,-26 19 0,31-26-17,-7 4 10,18-15-37,0 0 1,1 1-1,-1 0 1,1 0-1,1 1 0,-1 0 1,1 0-1,0 0 1,0 1-1,-6 10 0,11-16-17,0 0 0,0-1-1,-1 1 1,1 0 0,0 0-1,0 0 1,0-1-1,0 1 1,0 0 0,0 0-1,0 0 1,1 0-1,-1-1 1,0 1 0,0 0-1,0 0 1,1-1-1,-1 1 1,1 0 0,-1 0-1,0-1 1,1 1 0,-1 0-1,1-1 1,0 1-1,-1 0 1,1-1 0,-1 1-1,1-1 1,0 1-1,-1-1 1,1 0 0,0 1-1,0-1 1,-1 0 0,1 1-1,0-1 1,0 0-1,1 1 1,38 5 43,-33-6-63,10 3-123,1-2-1,0 0 0,-1-2 0,1 1 0,30-7 1,-22-1-20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9.988"/>
    </inkml:context>
    <inkml:brush xml:id="br0">
      <inkml:brushProperty name="width" value="0.05" units="cm"/>
      <inkml:brushProperty name="height" value="0.05" units="cm"/>
    </inkml:brush>
  </inkml:definitions>
  <inkml:trace contextRef="#ctx0" brushRef="#br0">62 19 15259,'0'-8'771,"0"-3"577,-6 20-401,-5 15-838,2 0-1,1 1 0,0 0 1,2 0-1,1 0 1,-2 38-1,6-58-105,1 1-1,0 0 1,0-1 0,0 1-1,1 0 1,0-1 0,0 1-1,1-1 1,3 11 0,-4-15 4,0 1 0,0 0 0,0-1 0,0 1 0,0-1 0,1 0 0,-1 1 0,1-1 0,-1 0 0,1 0 0,-1 0-1,1 0 1,0 0 0,-1 0 0,1 0 0,0 0 0,0-1 0,0 1 0,-1-1 0,1 1 0,0-1 0,0 0 0,0 0 0,0 0 0,0 0 0,0 0 0,0 0 0,0 0 0,0-1 0,-1 1 0,1-1 0,0 1 0,2-2 0,9-3 70,1 0 0,-1-1 0,0-1 0,0 0 0,-1 0 0,0-1 1,14-13-1,71-71 881,-95 90-942,22-29 350,-6 9 270,-17 25-411,-10 16-165,5-12-63,-3 5-109,1 1 1,0 1 0,0-1-1,-4 19 1,10-32 78,0 1 1,0-1-1,0 0 1,0 1-1,0-1 0,0 1 1,0-1-1,1 0 1,-1 1-1,0-1 0,0 1 1,0-1-1,0 0 1,0 1-1,1-1 0,-1 0 1,0 1-1,0-1 1,1 0-1,-1 1 0,0-1 1,0 0-1,1 1 1,-1-1-1,0 0 0,1 0 1,-1 0-1,1 1 0,-1-1 1,0 0-1,1 0 1,-1 0-1,0 0 0,1 0 1,-1 0-1,1 1 1,-1-1-1,1 0 0,-1 0 1,0 0-1,1 0 1,-1-1-1,1 1 0,-1 0 1,0 0-1,1 0 1,26-5-325,-19 3 148,21-3-291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0.445"/>
    </inkml:context>
    <inkml:brush xml:id="br0">
      <inkml:brushProperty name="width" value="0.05" units="cm"/>
      <inkml:brushProperty name="height" value="0.05" units="cm"/>
    </inkml:brush>
  </inkml:definitions>
  <inkml:trace contextRef="#ctx0" brushRef="#br0">104 48 15219,'-6'20'1945,"-17"35"0,12-34-1680,-1 0 0,0 0 0,-17 19-1,19-31-573,11-19-630,11-21-1251,5 3 790,1 2 0,0 0 0,36-37 0,-41 51 2423,0 0 0,17-12 0,-29 24-989,-1 0-1,0-1 1,0 1 0,0 0 0,1 0-1,-1 0 1,0-1 0,0 1-1,1 0 1,-1 0 0,0 0-1,0 0 1,1 0 0,-1-1 0,0 1-1,1 0 1,-1 0 0,0 0-1,0 0 1,1 0 0,-1 0-1,0 0 1,1 0 0,-1 0 0,0 0-1,0 0 1,1 0 0,-1 0-1,0 1 1,1-1 0,-1 0-1,0 0 1,0 0 0,1 0 0,-1 0-1,0 0 1,1 1 0,0 12 1104,-9 19 184,8-30-1294,-11 35 535,-25 94 610,32-112-1176,1-1 0,1 1 0,1 0 0,0 0 0,3 19 0,0-30-400,0-10-72,0-15 71,-2-2 60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0.847"/>
    </inkml:context>
    <inkml:brush xml:id="br0">
      <inkml:brushProperty name="width" value="0.05" units="cm"/>
      <inkml:brushProperty name="height" value="0.05" units="cm"/>
    </inkml:brush>
  </inkml:definitions>
  <inkml:trace contextRef="#ctx0" brushRef="#br0">3 32 15467,'-3'-3'1505,"5"0"-1001,2 1-208,8 1 624,2 0-136,5-2-464,2-2-400,3 0 120,2 0-72,-4 1-64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1.221"/>
    </inkml:context>
    <inkml:brush xml:id="br0">
      <inkml:brushProperty name="width" value="0.05" units="cm"/>
      <inkml:brushProperty name="height" value="0.05" units="cm"/>
    </inkml:brush>
  </inkml:definitions>
  <inkml:trace contextRef="#ctx0" brushRef="#br0">0 108 8906,'1'-4'282,"1"-1"0,-1 1 0,1 0-1,-1 0 1,1 0 0,0 0 0,1 0 0,-1 1 0,1-1 0,-1 0 0,1 1 0,0 0-1,0 0 1,1 0 0,-1 0 0,6-3 0,0-1 390,1 2 1,-1-1 0,1 1-1,-1 1 1,19-6-1,-24 8-493,1 1 0,0 0 0,0 0 0,0 1 0,-1-1 0,1 1 0,0 0 0,0 1 0,0-1 0,0 1 0,0 0-1,8 2 1,-11-2-152,0 0-1,0 0 0,-1 0 0,1 0 0,-1 0 1,1 1-1,-1-1 0,1 0 0,-1 1 0,0-1 1,1 1-1,-1 0 0,0-1 0,0 1 0,0 0 0,0-1 1,-1 1-1,1 0 0,0 0 0,-1 0 0,1 0 1,-1 0-1,0 0 0,0 0 0,0-1 0,0 1 1,0 0-1,0 0 0,0 0 0,0 0 0,-1 0 0,1 0 1,-2 3-1,0 3-4,-1-1 1,0 0-1,0 0 0,0 0 1,-1 0-1,0-1 1,-9 12-1,-40 38 81,38-41-64,0 0-1,-15 21 0,30-35-36,-1 0 0,0-1 0,1 1 1,-1 0-1,1 0 0,-1 0 0,1 0 0,-1 0 0,1 0 0,0 0 0,-1 0 0,1 0 0,0 0 0,0 0 1,0 0-1,0 0 0,0 0 0,0 0 0,0 0 0,0 0 0,0 0 0,0 0 0,1 0 0,-1 0 0,0 0 1,1 0-1,-1 0 0,1 0 0,-1 0 0,1 0 0,-1 0 0,1 0 0,0-1 0,0 1 0,-1 0 0,1 0 1,0-1-1,0 1 0,0-1 0,-1 1 0,1 0 0,0-1 0,0 0 0,0 1 0,0-1 0,0 0 0,2 1 1,7 3-66,1-1 0,0-1 1,19 3-1,-17-3-195,-3-1 63,0 1-1,0-2 1,0 1-1,0-1 1,0-1-1,18-2 1,-7-3-140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041"/>
    </inkml:context>
    <inkml:brush xml:id="br0">
      <inkml:brushProperty name="width" value="0.05" units="cm"/>
      <inkml:brushProperty name="height" value="0.05" units="cm"/>
    </inkml:brush>
  </inkml:definitions>
  <inkml:trace contextRef="#ctx0" brushRef="#br0">1 0 11626,'13'123'889,"-3"-18"-761,-4-10-152,-2-23 288,-1-8-24,2-13-120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2.029"/>
    </inkml:context>
    <inkml:brush xml:id="br0">
      <inkml:brushProperty name="width" value="0.05" units="cm"/>
      <inkml:brushProperty name="height" value="0.05" units="cm"/>
    </inkml:brush>
  </inkml:definitions>
  <inkml:trace contextRef="#ctx0" brushRef="#br0">1 22 18220,'2'4'399,"1"0"0,0-1 0,0 1 0,0 0 0,0-1 0,6 5-1,-7-8-389,-1 1-1,1 0 0,0-1 0,0 1 0,0-1 0,0 0 0,0 1 0,1-1 0,-1 0 0,0 0 0,0 0 0,0-1 0,0 1 0,0 0 0,0-1 1,0 1-1,0-1 0,0 0 0,-1 0 0,1 0 0,0 0 0,2-1 0,-2 0 59,1 1 1,-1-1 0,1 0-1,-1 0 1,0-1-1,1 1 1,-1 0-1,0-1 1,-1 1-1,1-1 1,0 0-1,-1 1 1,3-7-1,-4 9-54,0 0 0,0 0 0,0 0-1,0 0 1,0-1 0,1 1 0,-1 0-1,0 0 1,0-1 0,0 1-1,0 0 1,0 0 0,0 0 0,0-1-1,0 1 1,0 0 0,0 0 0,0-1-1,0 1 1,0 0 0,0 0 0,0-1-1,0 1 1,0 0 0,0 0 0,0-1-1,0 1 1,0 0 0,-1 0-1,1 0 1,0-1 0,0 1 0,0 0-1,0 0 1,0 0 0,-1 0 0,1-1-1,0 1 1,0 0 0,0 0 0,-1 0-1,1 0 1,0 0 0,0 0 0,0-1-1,-1 1 1,1 0 0,0 0-1,0 0 1,-1 0 0,1 0 0,0 0-1,0 0 1,-1 0 0,1 0 0,0 0-1,0 0 1,-1 0 0,1 0 0,0 0-1,0 0 1,0 1 0,-1-1 0,1 0-1,0 0 1,0 0 0,-1 0-1,-14 10 265,11-5-282,0-1 1,1 1-1,-1 0 0,1 0 0,0 1 0,0-1 0,1 1 0,-3 6 0,5-12-66,0 1 0,0-1 1,0 0-1,1 0 0,-1 0 0,0 1 0,0-1 0,0 0 0,0 0 0,1 0 0,-1 0 0,0 1 0,0-1 0,0 0 0,1 0 0,-1 0 0,0 0 1,0 0-1,0 0 0,1 0 0,-1 0 0,0 0 0,0 0 0,1 1 0,-1-1 0,0 0 0,0 0 0,1 0 0,-1-1 0,0 1 0,0 0 0,1 0 1,-1 0-1,0 0 0,0 0 0,0 0 0,1 0 0,-1 0 0,0 0 0,0 0 0,0-1 0,1 1 0,-1 0 0,0 0 0,14-6-1316,-3 1 528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2.431"/>
    </inkml:context>
    <inkml:brush xml:id="br0">
      <inkml:brushProperty name="width" value="0.05" units="cm"/>
      <inkml:brushProperty name="height" value="0.05" units="cm"/>
    </inkml:brush>
  </inkml:definitions>
  <inkml:trace contextRef="#ctx0" brushRef="#br0">0 0 16620,'1'31'1724,"6"59"1,-4-74-1613,1-1 1,0 1 0,1-1-1,1 0 1,11 21-1,19 22-76,-22-37-33,17 32 0,-28-47-188,0 1 0,0 0 0,-1 0 0,0 0 0,0 0 0,-1 0 0,0 1 0,0-1 0,-1 10 0,1-16 149,-1 0 0,0 0 1,0 0-1,-1 0 0,1-1 0,0 1 0,0 0 1,0 0-1,-1 0 0,1 0 0,0 0 0,-1 0 0,1 0 1,-1-1-1,1 1 0,-1 0 0,1 0 0,-1-1 1,1 1-1,-1 0 0,0-1 0,1 1 0,-1 0 1,0-1-1,0 1 0,0-1 0,1 1 0,-1-1 0,0 0 1,0 1-1,0-1 0,0 0 0,0 0 0,0 1 1,0-1-1,0 0 0,1 0 0,-1 0 0,0 0 1,-2 0-1,-14-2-492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2.834"/>
    </inkml:context>
    <inkml:brush xml:id="br0">
      <inkml:brushProperty name="width" value="0.05" units="cm"/>
      <inkml:brushProperty name="height" value="0.05" units="cm"/>
    </inkml:brush>
  </inkml:definitions>
  <inkml:trace contextRef="#ctx0" brushRef="#br0">9 200 13171,'-7'0'1576,"5"-2"-920,11-2-112,1-2 993,16-2-425,1-2-32,9-5-128,1-2-119,2-1-145,1-1-104,-3 2-496,2-2-400,-6 2 344,-4-3-104,-5-7-136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59.615"/>
    </inkml:context>
    <inkml:brush xml:id="br0">
      <inkml:brushProperty name="width" value="0.05" units="cm"/>
      <inkml:brushProperty name="height" value="0.05" units="cm"/>
    </inkml:brush>
  </inkml:definitions>
  <inkml:trace contextRef="#ctx0" brushRef="#br0">46 0 8538,'2'9'9443,"-7"34"-8677,-34 85-37,38-126-758,0 1 0,1-1 0,-1 0 0,1 0 0,0 1-1,0-1 1,-1 0 0,2 1 0,-1-1 0,0 0 0,0 0 0,1 4 0,-1-6 44,1 1 1,-1-1 0,0 0 0,0 0 0,0 1-1,0-1 1,1 0 0,-1 0 0,0 0 0,0 1-1,0-1 1,1 0 0,-1 0 0,0 0 0,0 1-1,1-1 1,-1 0 0,0 0 0,0 0 0,1 0-1,-1 0 1,0 0 0,1 0 0,-1 0 0,0 0-1,1 0 1,-1 0 0,0 0 0,0 0-1,1 0 1,-1 0 0,1 0 0,14-11 328,-5-1-279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01.521"/>
    </inkml:context>
    <inkml:brush xml:id="br0">
      <inkml:brushProperty name="width" value="0.05" units="cm"/>
      <inkml:brushProperty name="height" value="0.05" units="cm"/>
    </inkml:brush>
  </inkml:definitions>
  <inkml:trace contextRef="#ctx0" brushRef="#br0">0 24 15483,'15'-7'1497,"5"0"-857,6 3-224,5 1 728,8 0-224,10 3-192,-1 2-127,8 0-201,0 0-112,-4 2-256,-5-1-192,-10 3-520,-4-1-129,-13 3 593,-5-3-128,-12 1-168</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01.879"/>
    </inkml:context>
    <inkml:brush xml:id="br0">
      <inkml:brushProperty name="width" value="0.05" units="cm"/>
      <inkml:brushProperty name="height" value="0.05" units="cm"/>
    </inkml:brush>
  </inkml:definitions>
  <inkml:trace contextRef="#ctx0" brushRef="#br0">1 1 14963,'18'4'1425,"20"2"-809,6-3-248,13-3 520,5 1-128,7 1-152,-3 1-320,-6-1 1473,-6 6-1497,-18-1-16,-4 0 80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02.270"/>
    </inkml:context>
    <inkml:brush xml:id="br0">
      <inkml:brushProperty name="width" value="0.05" units="cm"/>
      <inkml:brushProperty name="height" value="0.05" units="cm"/>
    </inkml:brush>
  </inkml:definitions>
  <inkml:trace contextRef="#ctx0" brushRef="#br0">271 96 14931,'-5'-4'33,"-1"0"-1,0 0 1,-1 0-1,1 1 1,-1 0-1,1 1 1,-1-1 0,0 1-1,0 0 1,0 1-1,0 0 1,-1 0-1,1 0 1,0 1-1,0 0 1,-1 0-1,1 1 1,0 0-1,0 0 1,0 1 0,0 0-1,0 0 1,0 1-1,1 0 1,-1 0-1,1 0 1,-1 1-1,1 0 1,1 0-1,-1 0 1,0 1-1,1 0 1,0 0 0,0 1-1,1-1 1,-1 1-1,1 0 1,0 0-1,-3 9 1,3-8-2,1 1 1,0 0-1,1-1 1,0 1 0,0 0-1,1 0 1,0 0-1,0 0 1,1 13-1,0-17 0,1 0 1,-1 0-1,1 0 0,0-1 0,0 1 0,0 0 0,0 0 0,1-1 0,-1 1 0,1-1 0,0 1 0,0-1 0,1 0 0,-1 1 0,0-1 0,1-1 0,0 1 0,0 0 0,0-1 0,0 1 0,0-1 0,4 2 0,3 1 86,1-1 0,0 0-1,0-1 1,-1 0 0,2-1-1,-1 0 1,0-1-1,0 0 1,14-1 0,2-1 231,0-2-1,47-9 1,-40 3 70,0 0-1,41-19 1,-59 21-245,0-1 1,-1 0 0,0-1 0,0-1 0,0 0 0,17-17 0,-29 24-138,0 0-1,0-1 1,0 1 0,0-1 0,-1 1-1,1-1 1,-1 0 0,0 0-1,0 0 1,0 0 0,-1 0-1,0 0 1,0 0 0,0-1 0,0 1-1,0-1 1,-1 1 0,0 0-1,0-7 1,-1 7-21,0-1-1,0 1 1,-1-1-1,0 1 1,0-1-1,0 1 1,0 0-1,0 0 1,-1 0-1,0 0 0,0 0 1,0 1-1,0-1 1,0 1-1,-1 0 1,0 0-1,-7-5 1,-1 1-38,-1 1 1,1 0-1,-1 0 1,-1 1-1,1 1 1,-1 0-1,0 1 1,0 0-1,0 1 1,0 1-1,0 0 1,-21 2-1,20 0 72,0 0 0,0 1-1,1 1 1,-1 1 0,0 0 0,1 1-1,0 0 1,0 1 0,1 1 0,-1 0-1,-20 15 1,22-11-47,-23 24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3.124"/>
    </inkml:context>
    <inkml:brush xml:id="br0">
      <inkml:brushProperty name="width" value="0.05" units="cm"/>
      <inkml:brushProperty name="height" value="0.05" units="cm"/>
    </inkml:brush>
  </inkml:definitions>
  <inkml:trace contextRef="#ctx0" brushRef="#br0">116 14 15683,'7'-14'1718,"-4"20"-387,-5 25-180,-23 93-567,24-122-593,1 0-1,0-1 1,0 1 0,0-1-1,0 1 1,0 0 0,1-1-1,-1 1 1,0-1 0,1 1 0,-1-1-1,1 1 1,-1-1 0,1 1-1,0-1 1,0 0 0,0 1-1,0-1 1,0 0 0,0 1-1,0-1 1,0 0 0,0 0-1,2 1 1,3 2-31,0-1-1,0 1 1,0-1-1,10 3 1,10 6-82,-18-8 78,-1 0 1,0 0 0,-1 1 0,1 0 0,-1 1-1,0-1 1,0 1 0,-1 1 0,10 12 0,-13-15 25,0 0 0,0 0 1,-1 0-1,1 0 1,-1 1-1,0-1 0,0 0 1,0 1-1,-1-1 1,1 1-1,-1-1 0,0 1 1,0-1-1,-1 1 0,0-1 1,1 1-1,-1-1 1,-1 0-1,-2 9 0,-1-3 111,0 0 1,-1 0-1,0 0 0,-1-1 0,0 0 0,0 0 0,-1-1 0,0 0 0,-14 11 0,16-15 16,1 0 1,0-1-1,-1 0 0,1 0 0,-1 0 1,0-1-1,0 0 0,-9 2 0,11-3-43,1-1-1,-1 0 0,0 1 0,0-1 0,1-1 0,-1 1 1,0-1-1,0 1 0,1-1 0,-1 0 0,1 0 0,-1-1 1,1 1-1,-1-1 0,-2-1 0,1 0-36,1 0-1,1-1 1,-1 1 0,0-1-1,1 1 1,0-1 0,0 0-1,0 0 1,0-1-1,1 1 1,-1 0 0,1-1-1,0 0 1,1 1 0,-1-1-1,0-6 1,0 1 45,0-1-1,1 0 1,0 1 0,1-1 0,0 0-1,3-19 1,8-15-82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3.523"/>
    </inkml:context>
    <inkml:brush xml:id="br0">
      <inkml:brushProperty name="width" value="0.05" units="cm"/>
      <inkml:brushProperty name="height" value="0.05" units="cm"/>
    </inkml:brush>
  </inkml:definitions>
  <inkml:trace contextRef="#ctx0" brushRef="#br0">0 45 16772,'2'-5'1832,"5"-6"-1240,4 3-248,4-1 968,2 2-599,3 3-153,4 4-336,3 4-176,4 5-312,0-1-232,4 1-441,3-3-143,1-6 744,-2-5-264,3-9-104</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3.883"/>
    </inkml:context>
    <inkml:brush xml:id="br0">
      <inkml:brushProperty name="width" value="0.05" units="cm"/>
      <inkml:brushProperty name="height" value="0.05" units="cm"/>
    </inkml:brush>
  </inkml:definitions>
  <inkml:trace contextRef="#ctx0" brushRef="#br0">158 1 14099,'-9'18'1368,"-7"5"-864,-1 6-184,-6 4 585,2 3-105,-4-1-200,5 3-120,5-4-232,6-4-16,6-5-120,6-4-16,13-8-40,4-2-112,10-9-352,1-4-224,7-8 536,-2-3-136,-1-9-24</inkml:trace>
  <inkml:trace contextRef="#ctx0" brushRef="#br0" timeOffset="1">324 105 14051,'-6'15'1504,"-4"7"-872,-1 7-191,-4 7 783,1 3-304,-2 5-200,3 0-112,5 1-264,-1-1-72,5-8-280,4-3-208,0-7-432,4-7-1144,6-14 1520,2-3-288,-2-9-144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460"/>
    </inkml:context>
    <inkml:brush xml:id="br0">
      <inkml:brushProperty name="width" value="0.05" units="cm"/>
      <inkml:brushProperty name="height" value="0.05" units="cm"/>
    </inkml:brush>
  </inkml:definitions>
  <inkml:trace contextRef="#ctx0" brushRef="#br0">28 1 9178,'-3'69'424,"0"-8"-296,0-17-136</inkml:trace>
  <inkml:trace contextRef="#ctx0" brushRef="#br0" timeOffset="1">22 808 10754,'-3'125'1009,"0"-4"-673,-2-12-176,0-18 544,2-14-384,2-22-368,-1-6-288,2-14-1193,0-1 1321,3 1-248,0 8-136</inkml:trace>
  <inkml:trace contextRef="#ctx0" brushRef="#br0" timeOffset="2">55 2132 8370,'8'111'1136,"0"-1"-704,-4-15-416,1-14 312,-4-19 0,2-13-248,0-17-256</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4.425"/>
    </inkml:context>
    <inkml:brush xml:id="br0">
      <inkml:brushProperty name="width" value="0.05" units="cm"/>
      <inkml:brushProperty name="height" value="0.05" units="cm"/>
    </inkml:brush>
  </inkml:definitions>
  <inkml:trace contextRef="#ctx0" brushRef="#br0">251 1 13971,'-6'16'2797,"-13"11"-2086,-2-1 0,-30 31 0,31-36-487,7-6-131,-30 29 208,39-40-375,0 0-1,0-1 1,-1 1 0,0-1-1,0 0 1,0 0-1,-10 3 1,15-6 66,-1 1 0,0-1 0,1 0 1,-1 0-1,0 0 0,1 0 0,-1 0 0,1 0 0,-1 0 1,0 0-1,1 0 0,-1 0 0,0 0 0,1-1 0,-1 1 0,1 0 1,-1 0-1,0-1 0,1 1 0,-1 0 0,1-1 0,-1 1 0,1 0 1,-1-1-1,1 1 0,-1-1 0,1 1 0,-1-1 0,1 1 1,-1-2-1,-6-17-232,1-2-37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4.798"/>
    </inkml:context>
    <inkml:brush xml:id="br0">
      <inkml:brushProperty name="width" value="0.05" units="cm"/>
      <inkml:brushProperty name="height" value="0.05" units="cm"/>
    </inkml:brush>
  </inkml:definitions>
  <inkml:trace contextRef="#ctx0" brushRef="#br0">1 0 13331,'7'6'1328,"2"3"-920,1 7-104,2 2 680,4 5-495,4 0-105,2 3-48,2-2 8,1-4-360,3-2-312,-1-10 312,2-2-64,-6-6-48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5.172"/>
    </inkml:context>
    <inkml:brush xml:id="br0">
      <inkml:brushProperty name="width" value="0.05" units="cm"/>
      <inkml:brushProperty name="height" value="0.05" units="cm"/>
    </inkml:brush>
  </inkml:definitions>
  <inkml:trace contextRef="#ctx0" brushRef="#br0">0 47 15091,'10'-7'714,"0"1"-1,0 0 0,1 1 1,-1 0-1,1 1 1,16-4-1,-22 6-599,0 1 1,1 0-1,-1 1 0,0-1 1,1 1-1,-1 0 0,0 0 1,1 0-1,-1 1 0,0 0 1,1 0-1,-1 1 0,0-1 1,0 1-1,0 0 0,5 3 1,-7-3-115,-1 0 0,1 0 0,-1 0 0,0 0 0,1 0 0,-1 1 0,0-1 1,-1 1-1,1 0 0,0-1 0,-1 1 0,1 0 0,-1 0 0,0 0 0,0 0 0,0 0 1,-1 0-1,1 0 0,-1 0 0,1 1 0,-1-1 0,0 0 0,0 0 0,-1 0 0,1 0 0,-1 1 1,1-1-1,-1 0 0,-2 5 0,-1 5-46,-1-1 1,0 1 0,-1-1-1,-1 0 1,-13 18-1,2-6 0,-2-1 0,0-1 0,-1-1 0,-31 24 0,51-44 45,0 0 0,0 0 0,0-1 0,0 1 0,0 0 1,0 0-1,0 0 0,1 0 0,-1 1 0,0-1 0,1 0 0,-1 0 1,0 2-1,1-3 1,0 1-1,0-1 1,0 1 0,0-1 0,0 0 0,0 1 0,0-1 0,0 1-1,0-1 1,0 0 0,1 1 0,-1-1 0,0 1 0,0-1-1,0 0 1,1 1 0,-1-1 0,0 0 0,0 1 0,1-1 0,-1 0-1,0 0 1,1 1 0,-1-1 0,0 0 0,1 1 0,3 1-21,0-1 1,1 0-1,-1 1 1,0-1-1,9 1 1,-7-1-37,139 27 605,-101-19-464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1:46.455"/>
    </inkml:context>
    <inkml:brush xml:id="br0">
      <inkml:brushProperty name="width" value="0.05" units="cm"/>
      <inkml:brushProperty name="height" value="0.05" units="cm"/>
    </inkml:brush>
  </inkml:definitions>
  <inkml:trace contextRef="#ctx0" brushRef="#br0">0 0 12755,'9'8'7342,"-2"-5"-6906,0 1 0,1-1 1,-1 0-1,11 2 0,19-2 177,-1-1-1,1-2 1,45-5 0,25-1-123,-92 6-731,0 1 1,0 0 0,28 7-1,-42-8-324,-8-1-785,2 1 925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7.873"/>
    </inkml:context>
    <inkml:brush xml:id="br0">
      <inkml:brushProperty name="width" value="0.05" units="cm"/>
      <inkml:brushProperty name="height" value="0.05" units="cm"/>
    </inkml:brush>
  </inkml:definitions>
  <inkml:trace contextRef="#ctx0" brushRef="#br0">91 124 10882,'3'-16'774,"-1"4"-273,0 1 0,0-1 0,-2 0 0,1 0 0,-1 1 0,-2-13 0,2 23-471,0 1 1,0-1-1,0 1 0,0-1 0,0 1 0,0-1 0,0 1 0,0-1 0,0 1 1,0-1-1,0 1 0,0 0 0,-1-1 0,1 1 0,0-1 0,0 1 1,-1-1-1,1 1 0,0 0 0,0-1 0,-1 1 0,1 0 0,0-1 1,-1 1-1,1 0 0,0-1 0,-1 1 0,1 0 0,-1 0 0,1-1 0,0 1 1,-1 0-1,1 0 0,-1 0 0,1 0 0,-1 0 0,1 0 0,-1-1 1,1 1-1,-1 0 0,1 0 0,-1 0 0,1 1 0,-1-1 0,1 0 1,0 0-1,-1 0 0,1 0 0,-1 0 0,1 0 0,-1 1 0,1-1 0,0 0 1,-1 0-1,1 1 0,-1-1 0,1 0 0,0 1 0,-1-1 0,1 0 1,-1 1-1,-2 3 64,0-1 0,0 1 0,0 0 0,1 0 0,-4 5 0,-2 11-27,0 0 1,0 0-1,2 1 0,1 0 1,-5 32-1,-2 110-55,10-46 6,5 1-1,27 166 1,74 229-317,-47-205-279,-49-237 375,-3 1 0,-7 99 1,-21 12 1,13-121 189,2 2-1,2 86 0,6-142 14,0 1 0,1-1 1,0 0-1,1 0 0,0 1 0,0-1 1,1 0-1,4 10 0,-5-15 2,0 0 0,0 1 0,1-1 1,-1-1-1,1 1 0,-1 0 0,1-1 0,0 1 0,0-1 0,0 0 0,0 0 0,0 0 0,1 0 0,-1-1 0,0 1 0,1-1 0,0 0 0,-1 0 0,1 0 0,0 0 0,4 0 1,9-1 14,1 1 0,-1-2 0,26-4 0,21-2-14,-10 9-137,0 2 1,1 2 0,67 17-1,21 3-139,261 8-147,-13-3-504,-263-13 454,14 3 39,169 3 0,14-39 798,0-22-69,144-9-818,-340 39 156,167-11 86,-227 9 81,0-2 1,84-25-1,-81 13-348,-9 3-668,67-13 0,-109 29 1244,0 2 0,-1 0 0,1 1 1,0 1-1,0 0 0,0 2 1,30 6-1,-36-4 290,26 3 1114,-41-7-1420,1 0 0,-1 0 1,0 0-1,1 0 0,-1 0 0,0 0 1,1 0-1,-1 0 0,0 0 0,1 0 1,-1-1-1,0 1 0,0 0 1,1 0-1,-1 0 0,0-1 0,0 1 1,1 0-1,-1 0 0,0-1 0,0 1 1,1 0-1,-1 0 0,0-1 1,0 1-1,0 0 0,0-1 0,0 1 1,1 0-1,-1-1 0,0 1 0,0 0 1,0-1-1,0 1 0,0 0 1,0-1-1,0 1 0,0 0 0,0-1 1,0 1-1,0 0 0,-1-1 1,1 1-1,0 0 0,0-1 0,0 1 1,0 0-1,0-1 0,-1 1 0,1 0 1,0 0-1,-1-1 0,-12-22-776,10 18 527,-29-57-306,13 18 115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8.417"/>
    </inkml:context>
    <inkml:brush xml:id="br0">
      <inkml:brushProperty name="width" value="0.05" units="cm"/>
      <inkml:brushProperty name="height" value="0.05" units="cm"/>
    </inkml:brush>
  </inkml:definitions>
  <inkml:trace contextRef="#ctx0" brushRef="#br0">3767 1655 10538,'178'-903'3576,"-166"833"-3423,5-111 0,-16 141 124,-2 0 1,-2 0-1,-2 0 1,-12-49-1,16 84-221,-1-2 60,1-1-1,-2 1 1,1 0 0,-1 0 0,-5-10 0,6 15-96,1 0 0,-1-1 1,-1 1-1,1 0 0,0 0 1,0 0-1,-1 0 0,1 0 1,-1 1-1,0-1 1,1 1-1,-1-1 0,0 1 1,0 0-1,0 0 0,-5 0 1,-35-7 10,-1 2 0,-62 0 0,-12-2-106,-179-29-325,-68-8-51,-1448-9-102,1416 71 477,6 31 0,357-42 49,1 1 0,0 3 0,-41 15 0,65-21-30,0 0 0,0 1 0,0 0 0,1 0 1,-1 1-1,1 0 0,1 0 0,-1 1 0,1 0 0,0 0 1,1 1-1,-1 0 0,2 0 0,-1 1 0,-6 12 0,4 0-120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27.351"/>
    </inkml:context>
    <inkml:brush xml:id="br0">
      <inkml:brushProperty name="width" value="0.05" units="cm"/>
      <inkml:brushProperty name="height" value="0.05" units="cm"/>
    </inkml:brush>
  </inkml:definitions>
  <inkml:trace contextRef="#ctx0" brushRef="#br0">718 81 8386,'13'-12'866,"-12"11"-596,-3 4-52,-1 2-125,-8 17 139,0 1-1,2 0 1,0 1 0,-7 35 0,-14 101 105,16-42-229,1 123 0,18 120 1,-1 12-113,-15-197-24,4-107 46,4 0 0,5 82 0,-1-143-6,0 0 1,0 0-1,1 0 1,0-1-1,0 1 0,1-1 1,0 1-1,0-1 1,1 0-1,0 0 1,8 10-1,-9-12-4,1-1 0,0 0 0,1-1 0,-1 1 0,1-1 0,0 0 0,-1 0 0,1 0 0,1-1 0,-1 0 0,0 0 0,1 0 0,-1 0 0,1-1 0,-1 0 0,10 1 0,26 1 10,-22-3-13,0 2 1,-1 0-1,1 1 0,-1 1 0,32 11 1,-2 6-1,-35-14-5,-1-1-1,2 0 0,-1-1 1,1 0-1,-1-1 0,1-1 0,0 0 1,0-1-1,26 1 0,11-9 6,0-2-1,0-3 1,85-28 0,-36 9-1,26 0-43,0 6 1,2 5 0,0 6-1,153 4 1,341-3 225,-319 8 64,-243 8-197,0 2-1,0 3 1,62 18-1,52 33 5,-114-37-32,114 28-1,-153-47-1,1-2 1,0 0-1,0-2 0,0 0 0,-1-1 0,1-2 0,0 0 0,-1-1 0,0-1 0,0-1 0,27-11 0,16-13 61,-1-1-1,69-49 0,69-34-320,-166 99 164,-15 7-25,-1-1 0,21-12 0,-36 18 79,1 0 1,-1 0 0,1-1 0,-1 1-1,0-1 1,0 0 0,-1 0-1,1 0 1,-1-1 0,0 1-1,0-1 1,-1 0 0,4-6-1,2-19 30,-1 1-1,6-56 1,-3 14 11,30-146-34,38-227-6,-59 297-6,-1-157-1,-17 271 24,-3-116-12,0 122 43,-1 1 0,-1-1 0,-11-38 0,14 62-55,0 1 0,-1-1 0,1 1 0,-1-1 0,1 1 1,-1 0-1,1 0 0,-1 0 0,0 0 0,0 0 0,0 0 0,-1 0 0,1 0 0,0 1 1,0-1-1,-1 1 0,1 0 0,-1 0 0,0 0 0,1 0 0,-1 0 0,0 0 0,-5 0 0,-7-1-257,0 1 0,0 1-1,-20 1 1,11 0 49,-130 2-972,-432-11-62,390-10 1177,-177-13 42,-3 23 12,-108 38 90,-33 0 692,359-27-441,-717 40 788,414 16-961,-115 9 509,553-65-638,11-2-206,-1 0-1,1 0 0,0-1 0,-16-2 0,28 2 197,0 0-1,-1 0 0,1 0 0,0 0 0,0 0 0,0 0 0,0 0 0,-1 0 0,1 0 0,0 0 0,0 0 0,0 0 0,0 0 1,-1 0-1,1 0 0,0 0 0,0 0 0,0 0 0,0 0 0,0 0 0,-1 0 0,1 0 0,0-1 0,0 1 0,0 0 0,0 0 1,0 0-1,0 0 0,-1 0 0,1 0 0,0-1 0,0 1 0,0 0 0,0 0 0,0 0 0,0 0 0,0 0 0,0-1 0,0 1 1,0 0-1,0 0 0,0 0 0,0 0 0,0-1 0,0 1 0,0 0 0,0 0 0,0 0 0,0 0 0,0 0 0,0-1 0,0 1 1,0 0-1,0 0 0,0 0 0,0 0 0,0-1 0,1 1 0,-1 0 0,0 0 0,0 0 0,0 0 0,0 0 0,0 0 0,0 0 1,0-1-1,1 1 0,6-4-296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1.215"/>
    </inkml:context>
    <inkml:brush xml:id="br0">
      <inkml:brushProperty name="width" value="0.05" units="cm"/>
      <inkml:brushProperty name="height" value="0.05" units="cm"/>
    </inkml:brush>
  </inkml:definitions>
  <inkml:trace contextRef="#ctx0" brushRef="#br0">119 13 13051,'1'0'52,"-1"-1"0,0 1 1,0-1-1,0 1 0,0-1 0,0 1 0,0-1 1,0 1-1,0 0 0,0-1 0,0 1 1,0-1-1,0 1 0,0-1 0,0 1 1,-1-1-1,1 1 0,0 0 0,0-1 1,0 1-1,-1-1 0,1 1 0,0 0 1,0-1-1,-1 1 0,1 0 0,0-1 1,-1 1-1,1 0 0,-1-1 0,-14 3 868,-16 18 316,25-13-1151,0 0-1,1 0 1,-1 1 0,2-1-1,-1 1 1,1 0-1,0 0 1,1 1-1,0-1 1,0 1-1,1 0 1,-2 12 0,-2 15 128,0 60 0,6-93-196,-1 52 257,2 0-1,12 85 0,-10-121-205,0 0 0,2 0 0,0-1 0,2 0 0,0 0 0,0 0 0,2-1 0,0 0-1,1-1 1,24 30 0,-27-38-127,1-1-1,0-1 1,0 1 0,1-1-1,0 0 1,0-1-1,0 0 1,0-1-1,1 0 1,0 0 0,0-1-1,0 0 1,0-1-1,1 0 1,-1 0-1,1-1 1,-1-1 0,1 0-1,-1 0 1,0-1-1,1 0 1,-1-1-1,1 0 1,12-5 0,15-12-260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1.731"/>
    </inkml:context>
    <inkml:brush xml:id="br0">
      <inkml:brushProperty name="width" value="0.05" units="cm"/>
      <inkml:brushProperty name="height" value="0.05" units="cm"/>
    </inkml:brush>
  </inkml:definitions>
  <inkml:trace contextRef="#ctx0" brushRef="#br0">12 110 14923,'0'0'51,"-1"1"0,1-1 0,-1 0 0,1 0 0,0 0 0,-1 0 0,1 0 0,-1 0 0,1 1 0,-1-1 0,1 0 0,0 0 0,-1 1 0,1-1 0,0 0 0,-1 1 0,1-1 0,0 0 0,0 1 0,-1-1 0,1 0 0,0 1 0,0-1 0,-1 1 0,1-1 0,0 0 0,0 1 0,0 0 0,-3 18 605,7 20 156,-4-39-794,2 16 137,2 1 1,10 28-1,-12-39-122,0-1 0,0 0 0,0 0 0,1 0-1,0-1 1,0 1 0,0-1 0,1 1 0,-1-1 0,1 0 0,0 0-1,7 4 1,-9-7-2,0 0 1,0 0-1,0 0 0,0-1 0,0 1 0,0-1 0,0 1 0,0-1 1,0 0-1,1 0 0,-1 0 0,0 0 0,0 0 0,0 0 1,0-1-1,1 1 0,-1-1 0,0 1 0,0-1 0,0 0 0,0 0 1,0 0-1,0 0 0,-1 0 0,1 0 0,0-1 0,0 1 0,1-2 0,5-5 117,0 0 0,0 0 0,12-19 0,-18 25-129,17-25 140,-2-2 1,0 0-1,-2-1 1,-1 0-1,-2-1 1,13-46-1,-25 74 1,-2 7-89,-3 11-10,3-4-75,1-1 1,0 1-1,0 0 0,1 0 0,1 0 0,0-1 0,1 1 0,0 0 0,0-1 1,1 1-1,0-1 0,1 0 0,1 0 0,-1 0 0,1-1 0,1 1 1,0-1-1,0 0 0,1-1 0,0 0 0,0 0 0,1 0 0,0-1 0,13 9 1,-18-14-38,0 0 1,0-1-1,1 1 1,-1-1 0,1 1-1,-1-1 1,1 0 0,0 0-1,-1-1 1,1 1-1,0-1 1,-1 0 0,1 0-1,0 0 1,0 0-1,-1-1 1,6-1 0,12-5-228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2.731"/>
    </inkml:context>
    <inkml:brush xml:id="br0">
      <inkml:brushProperty name="width" value="0.05" units="cm"/>
      <inkml:brushProperty name="height" value="0.05" units="cm"/>
    </inkml:brush>
  </inkml:definitions>
  <inkml:trace contextRef="#ctx0" brushRef="#br0">12 21 13947,'-2'-7'1088,"-7"12"5287,9-5-6168,0-18 1267,3 25-663,4 15-876,54 195-486,-38-123-130,-20-86 236,-1-7 97,2-16-169,-3-26-567,-2 25-372,-1-1 0,-6-26 0,5 31 624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0.087"/>
    </inkml:context>
    <inkml:brush xml:id="br0">
      <inkml:brushProperty name="width" value="0.05" units="cm"/>
      <inkml:brushProperty name="height" value="0.05" units="cm"/>
    </inkml:brush>
  </inkml:definitions>
  <inkml:trace contextRef="#ctx0" brushRef="#br0">28 18 12251,'0'-18'1486,"0"29"-548,0 32-340,-13 187-292,-1 54-291,20-367-105,0 26 80,13-264 6,-29 456-274,-7 163 283,18-294-17,2-9 14,1-11 10,12-132-200,-3-151 0,-7 739 619,-6-438-459,0-1 1,0 1-1,0-1 1,0 0-1,0 1 0,0-1 1,-1 1-1,1-1 1,0 0-1,-1 1 0,0-1 1,1 0-1,-1 0 1,1 1-1,-2 0 1,-3 1-115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3.191"/>
    </inkml:context>
    <inkml:brush xml:id="br0">
      <inkml:brushProperty name="width" value="0.05" units="cm"/>
      <inkml:brushProperty name="height" value="0.05" units="cm"/>
    </inkml:brush>
  </inkml:definitions>
  <inkml:trace contextRef="#ctx0" brushRef="#br0">2 4 13115,'0'0'46,"0"0"1,0 0 0,0 0 0,-1 0-1,1 0 1,0 0 0,0 0-1,0 0 1,0-1 0,0 1-1,0 0 1,0 0 0,0 0-1,0 0 1,0 0 0,0 0-1,0 0 1,0 0 0,0 0-1,0-1 1,0 1 0,0 0-1,0 0 1,0 0 0,0 0 0,0 0-1,0 0 1,0 0 0,0 0-1,0 0 1,0-1 0,0 1-1,0 0 1,0 0 0,0 0-1,0 0 1,1 0 0,-1 0-1,0 0 1,0 0 0,0 0-1,0 0 1,0 0 0,0 0-1,0 0 1,0 0 0,0-1-1,0 1 1,0 0 0,1 0 0,-1 0-1,0 0 1,0 0 0,0 0-1,0 0 1,0 0 0,0 0-1,0 0 1,0 0 0,0 0-1,1 0 1,-1 0 0,0 0-1,0 0 1,12 4 2026,22 13 11,-20-9-1620,33 11 335,76 21-1,-53-19-646,-58-17-181,41 15 121,-49-18-169,-1 1 0,0-1 1,0 1-1,0 0 1,0 0-1,0 0 0,-1 0 1,1 1-1,-1-1 1,1 1-1,-1-1 1,4 6-1,-6-7 77,0-1-1,0 0 1,1 1 0,-1-1-1,0 0 1,0 1 0,1-1-1,-1 1 1,0-1 0,0 0-1,0 1 1,0-1 0,0 1-1,0-1 1,0 1 0,0-1 0,0 1-1,0-1 1,0 0 0,0 1-1,0-1 1,0 1 0,0-1-1,0 1 1,-1-1 0,1 0-1,0 1 1,0-1 0,0 1-1,-1-1 1,1 0 0,0 1-1,-1-1 1,1 0 0,0 1-1,0-1 1,-1 0 0,-16 2 124,0-5-281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3.599"/>
    </inkml:context>
    <inkml:brush xml:id="br0">
      <inkml:brushProperty name="width" value="0.05" units="cm"/>
      <inkml:brushProperty name="height" value="0.05" units="cm"/>
    </inkml:brush>
  </inkml:definitions>
  <inkml:trace contextRef="#ctx0" brushRef="#br0">1 116 13547,'3'0'1776,"4"-3"-960,6-9-167,4-2 975,3-2-496,1 0-64,1 1-279,-1-1-225,-2 3-664,-3 3-448,-12 10 504,-2 0-193,-5 4-111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4.044"/>
    </inkml:context>
    <inkml:brush xml:id="br0">
      <inkml:brushProperty name="width" value="0.05" units="cm"/>
      <inkml:brushProperty name="height" value="0.05" units="cm"/>
    </inkml:brush>
  </inkml:definitions>
  <inkml:trace contextRef="#ctx0" brushRef="#br0">0 1 13139,'9'0'380,"0"-1"0,-1 2 1,1-1-1,-1 1 0,1 0 0,-1 1 1,1 0-1,13 5 0,3 0 480,6 1-230,0 1 0,0 1-1,-1 1 1,54 30 0,-72-33-564,0 0 1,0 0 0,-1 1-1,0 1 1,-1-1-1,0 2 1,0 0-1,-1 0 1,-1 0 0,0 1-1,0 1 1,-2-1-1,9 20 1,-8-12-59,-1 1-1,-1 0 1,-1 0 0,-1 0 0,0 1-1,-2-1 1,-2 32 0,-2-8-242,-3 0 1,-16 67-1,18-95 148,0-1 0,-1 0 0,-1-1 0,0 1 0,-1-1 0,0 0 0,-2-1 0,1 0 0,-2 0 0,0-1 0,-13 14 0,-20 7-237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4.788"/>
    </inkml:context>
    <inkml:brush xml:id="br0">
      <inkml:brushProperty name="width" value="0.05" units="cm"/>
      <inkml:brushProperty name="height" value="0.05" units="cm"/>
    </inkml:brush>
  </inkml:definitions>
  <inkml:trace contextRef="#ctx0" brushRef="#br0">296 243 10074,'15'-12'547,"-1"-2"0,0 1 0,-1-2 0,11-15 0,-18 22-176,-1 0 0,0 0 0,0-1 0,-1 0 0,-1 1 0,1-1 0,-1-1 0,-1 1 0,0 0 0,2-11 0,-4 19-309,0-1-1,1 0 1,-1 1-1,0-1 1,0 0-1,0 0 1,0 0-1,0 1 0,0-1 1,-1 0-1,1 0 1,0 1-1,-1-1 1,1 0-1,-1 1 1,0-1-1,0 0 1,0 1-1,0-1 1,0 1-1,0 0 0,0-1 1,0 1-1,0 0 1,-1-1-1,1 1 1,0 0-1,-1 0 1,1 0-1,-1 0 1,1 0-1,-1 1 0,0-1 1,1 0-1,-1 1 1,0-1-1,1 1 1,-1 0-1,0-1 1,0 1-1,1 0 1,-1 0-1,-2 0 1,-3 1 25,-1 0 0,1 0 1,0 1-1,0-1 0,-1 2 1,1-1-1,0 1 1,1 0-1,-8 4 0,-7 7-30,1 0 0,0 2-1,0 0 1,2 1 0,0 1 0,-17 23-1,14-15-4,2 2 0,1 0 0,1 1 0,-15 35 0,25-48-4,1 0 0,0 0 1,1 1-1,1 0 1,-4 34-1,7-46-36,1 0 0,0 1 0,0-1 0,0 0 0,1 0 0,0 0 0,0 0 0,0 1 0,1-1 0,-1-1 0,1 1 0,1 0 0,-1 0 0,0-1 0,1 1 0,0-1 0,0 0 0,1 0 0,-1 0 0,1 0 0,0-1 0,0 1 0,8 5 0,2-2-61,0 0-1,1-1 1,0 0-1,0-1 1,1-1-1,-1 0 1,1-2-1,0 1 1,0-2-1,0 0 1,-1-1-1,1 0 1,0-2-1,0 0 1,0 0-1,-1-2 1,22-6-1,-34 9 52,-1 0 0,0 0 1,0 1-1,0-1 0,0 0 0,1-1 0,-2 1 0,1 0 0,0-1 0,0 1 0,0-1 0,-1 1 0,1-1 0,0 0 0,-1 0 0,0 0 0,1 0 0,-1 0 0,0 0 0,0 0 0,0 0 0,0 0 0,-1 0 0,1-1 0,-1 1 0,1-3 0,-1 2 15,-1 0-1,1-1 1,-1 1-1,0 0 1,0 0-1,0 0 1,0 0-1,-1 0 1,1 1-1,-1-1 1,0 0-1,0 1 1,0-1-1,0 1 1,0 0-1,0-1 1,-1 1-1,-2-2 1,-1-1-19,-1 1 0,1 0 1,-1 0-1,1 0 0,-1 1 1,0 0-1,0 0 0,-13-3 1,20 6-4,0 0-1,0 1 1,0-1 0,0 0 0,0 0 0,1 0-1,-1 1 1,0-1 0,0 0 0,0 0 0,0 1-1,0-1 1,0 0 0,0 0 0,0 0 0,0 1-1,0-1 1,0 0 0,0 0 0,0 1 0,0-1-1,0 0 1,0 0 0,0 1 0,0-1 0,0 0-1,0 0 1,-1 0 0,1 1 0,0-1 0,0 0-1,0 0 1,0 0 0,0 1 0,0-1 0,-1 0-1,1 0 1,0 0 0,0 0 0,0 0 0,-1 0-1,1 1 1,0-1 0,0 0 0,0 0 0,-1 0-1,1 0 1,0 0 0,0 0 0,-1 0 0,1 0-1,0 0 1,0 0 0,-1 0 0,1 0-1,0 0 1,0 0 0,0 0 0,-1 0 0,16 15-154,-9-12 95,-1 0 1,1 0-1,0 0 1,0-1-1,0 0 0,0 0 1,1 0-1,-1-1 0,0 0 1,1 0-1,-1-1 0,1 1 1,-1-1-1,1-1 0,-1 1 1,0-1-1,1 0 0,-1-1 1,0 0-1,0 0 1,1 0-1,-1 0 0,-1-1 1,1 0-1,0-1 0,-1 1 1,0-1-1,8-6 0,-27 28 873,1 1-1,1 1 0,-17 36 0,26-49-639,-2 2 0,-15 36 596,19-43-791,0-1 0,1 0 0,-1 1 0,1 0 0,-1-1 0,1 1 0,0-1 0,0 1 0,-1-1 0,1 1 0,0 0 0,1-1 0,-1 1 0,0-1 0,0 1 0,1-1 0,-1 1 0,1-1 0,-1 1 0,1-1 0,0 1 0,-1-1 0,3 3 0,-2-3 57,1-1 1,-1 1-1,1 0 1,-1-1-1,1 1 1,0-1-1,-1 0 0,1 1 1,0-1-1,-1 0 1,1 0-1,-1 0 1,1 0-1,0 0 1,-1 0-1,1-1 0,0 1 1,-1-1-1,1 1 1,-1-1-1,3 0 1,-2 0-17,18-6-118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5.213"/>
    </inkml:context>
    <inkml:brush xml:id="br0">
      <inkml:brushProperty name="width" value="0.05" units="cm"/>
      <inkml:brushProperty name="height" value="0.05" units="cm"/>
    </inkml:brush>
  </inkml:definitions>
  <inkml:trace contextRef="#ctx0" brushRef="#br0">151 0 14755,'0'7'177,"1"-1"-1,-1 0 1,-1 0-1,1 0 1,-1 1-1,0-1 0,0 0 1,-1 0-1,0 0 1,0 0-1,0-1 1,-6 9-1,-1 9 201,-66 189 3035,61-162-2662,1 1 0,-7 68 0,20-116-737,0-1 0,-1 1 0,1 0 0,0 0 0,0 0 0,1-1 1,-1 1-1,0 0 0,1 0 0,0-1 0,0 1 0,0-1 0,0 1 0,0 0 1,0-1-1,0 0 0,1 1 0,0-1 0,-1 0 0,1 0 0,0 0 0,4 4 1,0-2-12,0-1 0,0 0 1,0 0-1,0-1 1,1 1-1,-1-1 1,1-1-1,8 2 1,26 4-171,0-2 0,0-2 0,0-1 1,75-8-1,-76-1 0</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28.410"/>
    </inkml:context>
    <inkml:brush xml:id="br0">
      <inkml:brushProperty name="width" value="0.05" units="cm"/>
      <inkml:brushProperty name="height" value="0.05" units="cm"/>
    </inkml:brush>
  </inkml:definitions>
  <inkml:trace contextRef="#ctx0" brushRef="#br0">83 22 14075,'13'-16'1906,"-5"11"-812,-8 5-1064,0 0 0,0 0 0,1 0-1,-1 0 1,0 0 0,0 0-1,0 1 1,0-1 0,1 0 0,-1 0-1,0 0 1,0 0 0,0 0 0,0 1-1,0-1 1,1 0 0,-1 0-1,0 0 1,0 0 0,0 1 0,0-1-1,0 0 1,0 0 0,0 0-1,0 1 1,0-1 0,0 0 0,0 0-1,0 0 1,0 1 0,0-1 0,0 0-1,0 0 1,0 0 0,0 1-1,0-1 1,0 0 0,0 0 0,-7 60 759,-28 116 1,14-80-689,12-53-58,-17 94 153,22-108-68,1 0 0,2 48 0,1-74-101,0-1-1,0 1 1,0 0 0,1 0 0,-1-1 0,1 1 0,0 0-1,0-1 1,0 1 0,0 0 0,0-1 0,1 1 0,-1-1-1,1 0 1,-1 0 0,1 1 0,0-1 0,4 3-1,-3-3-36,-1 0 0,1-1 0,0 0 0,0 0-1,0 0 1,0 0 0,1 0 0,-1 0-1,0-1 1,0 0 0,0 1 0,1-1 0,-1 0-1,3-1 1,11-2 99,1-1-1,-2 0 1,1-1-1,29-14 1,-37 15 203,97-36 50,-53 22-252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29.091"/>
    </inkml:context>
    <inkml:brush xml:id="br0">
      <inkml:brushProperty name="width" value="0.05" units="cm"/>
      <inkml:brushProperty name="height" value="0.05" units="cm"/>
    </inkml:brush>
  </inkml:definitions>
  <inkml:trace contextRef="#ctx0" brushRef="#br0">274 18 12875,'0'-1'40,"1"1"1,-1-1-1,0 1 1,0 0-1,1-1 1,-1 1-1,0-1 1,0 1-1,0-1 1,0 1-1,0-1 1,0 1-1,0-1 1,0 1-1,0-1 1,0 1-1,0-1 1,0 1-1,0-1 1,0 1-1,-1-1 1,1 1-1,0 0 1,0-1-1,0 1 1,-1-1-1,1 1 1,0 0-1,-1-1 1,1 1-1,0-1 1,-1 1-1,1 0 1,0 0-1,-1-1 1,1 1-1,-1 0 1,1-1-1,0 1 1,-1 0-1,1 0 1,-1 0-1,1 0 1,-1 0-1,1-1 1,-1 1-1,1 0 1,-1 0-1,1 0 1,-1 0-1,1 0 1,-1 0-1,1 1 1,-1-1-1,1 0 1,0 0-1,-1 0 1,0 0-1,-35 9 1578,30-7-1254,-1 0-53,-18 4 575,1 2 0,0 0 0,-33 18-1,51-24-858,1 1 0,0 0 1,0 1-1,0-1 0,0 1 0,0 0 0,1 1 0,0-1 0,-1 1 0,2-1 0,-1 1 0,1 0 0,-1 1 0,1-1 0,1 0 0,-1 1 0,1 0 0,0 0 0,0-1 1,-1 10-1,3-14-44,0 1 1,0-1-1,0 1 1,0-1-1,0 1 1,0-1-1,0 1 1,1-1-1,-1 0 1,1 1-1,-1-1 0,1 1 1,-1-1-1,1 0 1,0 1-1,0-1 1,-1 0-1,1 0 1,0 0-1,0 0 1,0 1-1,0-1 1,1-1-1,-1 1 1,0 0-1,0 0 1,1 0-1,-1-1 1,0 1-1,1 0 1,1 0-1,6 1-75,-1 0 0,1 0 0,0-1 0,12 1 0,-3 0-13,-8-1 43,1 1 0,0 0 0,-1 0-1,1 1 1,18 9 0,-27-11 67,0 0 0,0 0 0,0 0 0,0 0 0,-1 0-1,1 0 1,0 1 0,-1-1 0,1 1 0,-1-1 0,1 1 0,-1-1 0,0 1 0,0 0 0,1 0-1,-1 0 1,0-1 0,-1 1 0,1 0 0,0 0 0,-1 0 0,1 1 0,-1-1 0,1 0 0,-1 0 0,0 0-1,0 0 1,0 0 0,0 0 0,0 1 0,-1-1 0,1 0 0,-1 0 0,1 0 0,-1 0 0,0 0-1,-1 2 1,-2 3 59,1-1 0,-1 0 0,-1-1 0,1 1 0,-1-1 0,0 0 0,-1 0 0,1 0 0,-1-1 0,0 0 0,0 0 0,-12 6 0,10-6 9,0 0 0,-1-1 0,1 1 1,-1-2-1,0 1 0,0-2 1,0 1-1,0-1 0,-16 0 1,25-1-92,-1 1 0,0-1 0,0 0 1,0 0-1,0 0 0,1 0 1,-1 0-1,0 0 0,0-1 0,0 1 1,1 0-1,-1 0 0,0-1 0,0 1 1,0 0-1,1-1 0,-1 1 0,0 0 1,1-1-1,-1 1 0,0-1 1,1 1-1,-1-1 0,0 0 0,1 1 1,-1-1-1,1 0 0,-1 1 0,1-1 1,0 0-1,-1 0 0,1 1 0,0-1 1,-1 0-1,1 0 0,0 0 1,0 1-1,0-1 0,0 0 0,0 0 1,0 0-1,0 1 0,0-2 0,1-1-40,0 0-1,0 0 1,0 0-1,1 0 1,-1 0-1,1 1 0,0-1 1,0 1-1,0-1 1,0 1-1,2-3 1,27-20-262,7 2-146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29.528"/>
    </inkml:context>
    <inkml:brush xml:id="br0">
      <inkml:brushProperty name="width" value="0.05" units="cm"/>
      <inkml:brushProperty name="height" value="0.05" units="cm"/>
    </inkml:brush>
  </inkml:definitions>
  <inkml:trace contextRef="#ctx0" brushRef="#br0">118 0 14043,'-4'1'260,"0"-1"-1,-1 1 1,1 0 0,0 0-1,-1 0 1,1 0 0,0 1-1,0 0 1,0 0 0,0 0-1,0 0 1,-6 5 0,3-2 444,-26 20 379,32-23-1061,-1-1 0,1 1 0,-1-1 0,1 1-1,0-1 1,0 1 0,-1 0 0,1 0 0,1-1-1,-1 1 1,0 0 0,0 0 0,1 0 0,-1 0-1,1 0 1,-1 0 0,1 4 0,0-5-19,1 0 0,-1 0 0,0 0 0,1 0 0,-1-1 0,1 1 0,-1 0 0,1 0 0,0 0 0,-1-1 0,1 1 0,0 0 0,0-1 0,-1 1 0,1-1 0,0 1-1,0-1 1,0 1 0,0-1 0,0 1 0,0-1 0,0 0 0,0 0 0,-1 1 0,1-1 0,0 0 0,0 0 0,0 0 0,0 0 0,0 0 0,0 0 0,0 0 0,2-1 0,35-6-1,4-10-5,-32 12-7,0 1 1,0 0-1,13-3 0,-22 7 10,-1-1-1,1 1 0,0 0 1,0 0-1,0 0 0,0 0 1,0 0-1,-1 0 0,1 0 1,0 0-1,0 1 0,0-1 1,-1 0-1,1 0 1,0 1-1,0-1 0,0 0 1,-1 1-1,1-1 0,0 1 1,-1-1-1,1 1 0,1 0 1,-1 1 4,0-1 1,0 1 0,0 0 0,-1-1-1,1 1 1,0 0 0,-1 0 0,1-1-1,-1 1 1,1 3 0,0 7 49,-1 0 0,0-1-1,-3 13 1,2-10 25,-10 276 1673,8-189-1054,3-100-691,0 0 0,0 0 0,0 0 0,0 0 0,-1 0 0,1 0 0,0 0 0,0 0 0,0 0 0,-1 0 0,1 0 0,-1 0 0,1 0 0,-1 0 0,1-1 0,-1 1 0,0 1 1,1-2-6,-1 0 0,1 0 0,-1 1 0,1-1 0,-1 0 0,1 0 0,-1 0 0,1 0 0,-1 0 0,1 0 0,-1 0 0,1 0 0,-1 0 0,1 0 0,-1 0 0,1 0 0,-1 0 0,1 0 0,-1 0 0,1 0 0,-1 0 0,1-1 0,-1 1 0,-4-3-2,1 0 0,-1 0 0,1-1 0,-7-6 0,5 4 6,-3-2-4,-43-42 99,48 45-68,0 1-1,0-1 0,0-1 1,1 1-1,-1-1 1,2 1-1,-1-1 1,-3-11-1,5 15-13,1 0-1,0-1 1,0 1-1,0 0 1,0-1-1,0 1 1,0-1 0,1 1-1,-1 0 1,1-1-1,0 1 1,-1 0 0,1 0-1,0 0 1,0-1-1,1 1 1,-1 0-1,0 0 1,1 1 0,1-4-1,5-2 53,0-1-1,0 1 1,11-8-1,-10 9-43,149-105-766,-124 82 551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0.647"/>
    </inkml:context>
    <inkml:brush xml:id="br0">
      <inkml:brushProperty name="width" value="0.05" units="cm"/>
      <inkml:brushProperty name="height" value="0.05" units="cm"/>
    </inkml:brush>
  </inkml:definitions>
  <inkml:trace contextRef="#ctx0" brushRef="#br0">44 0 16147,'-1'1'65,"0"-1"-1,0 0 0,0 0 0,1 1 0,-1-1 0,0 1 1,1-1-1,-1 1 0,0-1 0,1 1 0,-1-1 0,1 1 0,-1-1 1,1 1-1,-1 0 0,1-1 0,-1 1 0,1 0 0,-1 0 1,1-1-1,0 1 0,0 0 0,-1 0 0,1 0 0,-6 24 68,6-24-102,-10 71 530,4 0 0,3 96 0,3-91-354,-4 249 1398,5-296-1176,-1-30-413,0 1 0,0-1 0,0 0 0,0 1 0,0-1 0,0 1-1,0-1 1,0 0 0,0 1 0,0-1 0,1 0 0,-1 1 0,0-1-1,0 0 1,0 1 0,1-1 0,-1 0 0,0 1 0,0-1 0,1 0-1,-1 0 1,0 1 0,1-1 0,-1 0 0,0 0 0,1 1 0,-1-1 0,0 0-1,1 0 1,0 0 0,-1 0 4,1 0 0,-1 0 0,1 0 0,-1-1 0,1 1 0,-1 0-1,1-1 1,-1 1 0,1 0 0,-1-1 0,1 1 0,-1 0 0,0-1 0,1 1 0,-1-1 0,1 1-1,-1-1 1,0 1 0,1-2 0,4-8 82,0 0 0,-1-1 0,0 0 0,-1 0 0,2-12-1,8-63 122,-8 50-151,12-164-186,-8 215-189,-1 2 232,0-1 0,19 25 0,-23-36 64,0-1 0,0 0 0,1-1 0,-1 1 0,1-1 0,0 0 0,0 0 0,0 0 0,0-1 0,0 0 0,1 0 0,-1 0 0,1 0 0,-1-1 0,9 1 0,-6-2 1,0 0 1,1 0 0,-1 0 0,0-2-1,0 1 1,0-1 0,0 0 0,0 0-1,-1-1 1,9-4 0,-5 2 6,-1 0 0,-1-1 0,1 0 0,-1-1 0,0 0 0,-1 0 0,1-1 0,-1 0 0,-1 0 0,0-1 1,0 0-1,0-1 0,-1 1 0,-1-1 0,9-20 0,-14 29-2,0 0 0,1 0 0,-1 0 0,0 0 0,0 0 0,1 0 0,-1 0 0,0-1 0,0 1 0,0 0 0,0 0 0,0 0 0,-1 0 0,1 0 0,0 0 0,0 0 0,-1 0 0,1 0 0,-1 0 0,1 0 0,-2-2 0,2 3 0,-1 0 1,1-1-1,-1 1 0,0 0 1,1 0-1,-1 0 0,1 0 1,-1 0-1,0 0 1,1-1-1,-1 1 0,1 1 1,-1-1-1,0 0 0,1 0 1,-1 0-1,1 0 0,-1 0 1,1 0-1,-1 1 0,0-1 1,1 0-1,-1 1 1,1-1-1,-1 0 0,1 1 1,-1-1-1,1 0 0,0 1 1,-1-1-1,1 1 0,-1-1 1,1 1-1,0-1 0,-1 1 1,1-1-1,0 1 0,-1 0 1,-3 6-4,0 0 0,0 1 0,0-1 1,1 1-1,-3 11 0,4-15 13,1-1 0,0 1 0,0 0 0,1 0 0,-1 0 0,1 0 0,0 0 0,0 0 0,0 0 0,0 0 0,1 0 0,0-1 0,1 7 0,-1-8-2,0-1 0,-1 0 1,1 0-1,0 0 1,0 0-1,0 0 1,0 0-1,0 0 0,0 0 1,0 0-1,0 0 1,0 0-1,0-1 1,0 1-1,1 0 0,-1-1 1,0 1-1,1-1 1,1 1-1,0 0 2,0-1 0,1 0 0,-1 0-1,0 0 1,0 0 0,0-1 0,0 1 0,5-2-1,4-3-10,0 0-1,0 0 1,14-9-1,-22 12-7,39-26-100,-34 21 53,0 1 0,0 0 1,1 0-1,0 1 0,0 0 1,0 1-1,1 0 0,-1 1 0,20-5 1,-28 8 46,0 0 0,0 0 0,-1 0 0,1 0 0,0 1 0,0-1 0,-1 0 0,1 1 0,0-1 0,-1 1 0,1 0 0,0-1 0,-1 1 0,1 0 0,-1 0 1,1 0-1,-1 0 0,0 0 0,1 0 0,-1 1 0,0-1 0,0 0 0,0 1 0,0-1 0,0 1 0,0-1 0,0 1 0,0-1 0,-1 1 0,1 0 0,-1-1 0,1 4 0,2 6 28,-2-1-1,0 1 0,0 0 0,-1 15 1,0 0 287,0-25-290,0-1 1,0 0-1,0 1 1,1-1-1,-1 0 0,0 1 1,0-1-1,0 0 1,0 1-1,0-1 1,1 0-1,-1 0 1,0 1-1,0-1 0,1 0 1,-1 1-1,0-1 1,0 0-1,1 0 1,-1 0-1,0 1 1,1-1-1,-1 0 0,0 0 1,1 0-1,-1 0 1,0 0-1,1 0 1,-1 0-1,0 1 1,1-1-1,-1 0 0,1 0 1,-1 0-1,0 0 1,1 0-1,-1-1 1,0 1-1,1 0 1,-1 0-1,0 0 0,1 0 1,-1 0-1,0 0 1,1-1-1,-1 1 1,0 0-1,1 0 1,-1 0-1,0-1 0,1 1 1,23-16 316,-16 11-209,1 0-114,0 0 0,1 1 0,-1 1-1,1 0 1,0 0 0,0 0 0,0 2 0,15-2 0,8 2-678,42 3 1,-36 0 173,-33-1 431,0-1 1,0 0 0,-1 0-1,1-1 1,0 0 0,0 0-1,0 0 1,8-4 0,7-9-358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1.020"/>
    </inkml:context>
    <inkml:brush xml:id="br0">
      <inkml:brushProperty name="width" value="0.05" units="cm"/>
      <inkml:brushProperty name="height" value="0.05" units="cm"/>
    </inkml:brush>
  </inkml:definitions>
  <inkml:trace contextRef="#ctx0" brushRef="#br0">2 25 12499,'-2'-14'1832,"9"5"-1080,18 8-336,6 1 2017,14 4-2137,6 2 96,4-1-168,1 1-72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1.343"/>
    </inkml:context>
    <inkml:brush xml:id="br0">
      <inkml:brushProperty name="width" value="0.05" units="cm"/>
      <inkml:brushProperty name="height" value="0.05" units="cm"/>
    </inkml:brush>
  </inkml:definitions>
  <inkml:trace contextRef="#ctx0" brushRef="#br0">18 1 11506,'-1'0'46,"1"1"0,-1 0 0,1 0-1,-1-1 1,1 1 0,-1 0 0,1 0-1,-1 0 1,1 0 0,0 0-1,0 0 1,-1 0 0,1-1 0,0 1-1,0 0 1,0 0 0,0 0 0,0 0-1,0 1 1,0 1 33,-10 309 800,9-243-824,0 11-23,5 203 18,-1-270-25,1-20 85,3-24 51,15-131 347,2-254-1,-39 571-299,15-148-211,-11 335 33,12-335-117,-1-10 11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2:59.709"/>
    </inkml:context>
    <inkml:brush xml:id="br0">
      <inkml:brushProperty name="width" value="0.05" units="cm"/>
      <inkml:brushProperty name="height" value="0.05" units="cm"/>
    </inkml:brush>
  </inkml:definitions>
  <inkml:trace contextRef="#ctx0" brushRef="#br0">54 0 14131,'-24'7'1184,"9"2"-768,1-2-80,15 2 545,12-1-25,12 1-128,5-2-48,10 0-96,7-1-32,5 0-296,2-2-344,-1-4-648,-1 0 696,-9-6-184,-4-2-136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0.110"/>
    </inkml:context>
    <inkml:brush xml:id="br0">
      <inkml:brushProperty name="width" value="0.05" units="cm"/>
      <inkml:brushProperty name="height" value="0.05" units="cm"/>
    </inkml:brush>
  </inkml:definitions>
  <inkml:trace contextRef="#ctx0" brushRef="#br0">114 0 14907,'10'2'351,"0"0"1,-1 1-1,1 0 0,-1 1 0,0 0 1,14 8-1,-3 0 131,31 25 1,-46-33-436,0 0 1,-1 0-1,0 1 1,1-1-1,-2 1 1,1 0-1,0 0 1,-1 0 0,0 0-1,0 1 1,-1-1-1,1 1 1,-1 0-1,2 11 1,-3-10-17,-1-1-1,0 1 1,0 0 0,0-1 0,-1 1 0,0-1-1,0 1 1,-1-1 0,0 0 0,0 1-1,0-1 1,-1 0 0,0 0 0,-4 5 0,-16 24 58,-2-1 1,-1-1-1,-2-2 1,-1 0-1,-2-2 1,0-2-1,-37 25 1,47-39-134,20-13 39,0 0 0,1 0 0,-1 0 0,0 0 0,1 0 0,-1 0 0,0 0 0,1 0 0,-1 0 1,0 0-1,1 0 0,-1-1 0,0 1 0,1 0 0,-1-1 0,1 1 0,-1 0 0,0-1 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0.695"/>
    </inkml:context>
    <inkml:brush xml:id="br0">
      <inkml:brushProperty name="width" value="0.05" units="cm"/>
      <inkml:brushProperty name="height" value="0.05" units="cm"/>
    </inkml:brush>
  </inkml:definitions>
  <inkml:trace contextRef="#ctx0" brushRef="#br0">259 131 16884,'4'-15'1000,"-1"6"-683,-1 0 0,0-1 0,0 1 0,-1 0 0,-1-1 0,1 1 0,-1 0-1,-2-13 1,2 21-282,0 0 0,-1 0 0,1 0 0,0 0 0,-1 0 0,1 0 0,0 0 0,-1 0 0,0 1 0,1-1 0,-1 0 0,1 0 0,-1 1-1,0-1 1,1 0 0,-1 1 0,0-1 0,0 0 0,1 1 0,-1-1 0,0 1 0,0 0 0,0-1 0,0 1 0,0 0 0,0-1 0,0 1 0,0 0-1,0 0 1,0 0 0,0 0 0,0 0 0,0 0 0,0 0 0,1 0 0,-1 0 0,0 0 0,0 1 0,0-1 0,0 0 0,0 1 0,-1-1 0,-5 3 26,1 1 1,-1-1-1,1 1 1,-9 6-1,-6 7-49,1 1 0,1 1 1,0 1-1,1 1 0,2 0 0,0 1 0,1 1 0,1 0 0,-19 45 1,32-66-17,0 0 0,0 0 1,0 0-1,1 0 1,-1 0-1,1 0 1,-1 0-1,1 1 1,0-1-1,-1 0 1,1 0-1,0 0 0,0 1 1,1-1-1,-1 0 1,0 0-1,1 0 1,1 4-1,-1-6 1,-1 1 1,1 0-1,0 0 0,0 0 1,0-1-1,0 1 0,0 0 1,0-1-1,1 1 0,-1-1 1,0 1-1,0-1 0,0 0 1,0 1-1,1-1 0,-1 0 1,0 0-1,0 0 0,0 0 1,1 0-1,-1 0 0,0 0 1,2 0-1,6-2-8,-1 0-1,1-1 1,-1 0-1,0 0 1,1 0 0,-1-1-1,9-6 1,19-16 4,0-2 1,-2-1 0,36-40-1,-70 69 5,0 0 0,0 0 0,0 0-1,0 0 1,0 0 0,0 1 0,0-1-1,0 0 1,0 0 0,0 0 0,0 0-1,0 0 1,0 0 0,0 0 0,0 0-1,0 0 1,1 1 0,-1-1 0,0 0-1,0 0 1,0 0 0,0 0-1,0 0 1,0 0 0,0 0 0,0 0-1,0 0 1,1 0 0,-1 0 0,0 0-1,0 0 1,0 0 0,0 0 0,0 0-1,0 0 1,0 0 0,1 0 0,-1 0-1,0 0 1,0 0 0,0 0 0,0 0-1,0 0 1,0 0 0,0 0 0,1 0-1,-1 0 1,0 0 0,0 0-1,0 0 1,0 0 0,0-1 0,0 1-1,0 0 1,0 0 0,0 0 0,0 0-1,1 0 1,-5 18-72,-13 31-12,15-43 65,-143 458-1684,144-460 1590,0-3 87,1 1 1,-1-1-1,1 0 0,-1 0 1,1 1-1,0-1 0,0 0 0,-1 1 1,1-1-1,0 0 0,0 1 0,1-1 1,-1 0-1,0 1 0,0-1 0,1 3 1,10-5-367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1.091"/>
    </inkml:context>
    <inkml:brush xml:id="br0">
      <inkml:brushProperty name="width" value="0.05" units="cm"/>
      <inkml:brushProperty name="height" value="0.05" units="cm"/>
    </inkml:brush>
  </inkml:definitions>
  <inkml:trace contextRef="#ctx0" brushRef="#br0">121 0 14915,'-28'33'1750,"-25"30"-650,47-56-1032,1 1-1,0-1 1,0 1-1,1 1 0,0-1 1,-5 17-1,9-24-55,0 0 0,-1 0-1,1 0 1,0 0 0,0 0-1,-1-1 1,1 1 0,0 0-1,0 0 1,0 0 0,0 0 0,0 0-1,1 0 1,-1 0 0,0 0-1,0 0 1,1 0 0,-1 0-1,0-1 1,1 1 0,-1 0-1,1 0 1,-1 0 0,1-1-1,-1 1 1,1 0 0,1 1 0,-1-2 9,1 1 1,-1-1 0,1 1-1,-1-1 1,1 0 0,-1 1-1,1-1 1,0 0 0,-1 0-1,1 0 1,-1 0 0,1-1-1,0 1 1,2-1 0,6-2 70,-1 0 0,1-1 0,-1 0-1,10-6 1,23-17 251,-2-2 0,44-41 0,-60 50-327,-24 20-19,0 0 1,0 0-1,0 1 0,0-1 1,0 0-1,0 0 1,0 0-1,0 0 1,0 0-1,0 0 1,0 0-1,0 1 0,0-1 1,0 0-1,0 0 1,1 0-1,-1 0 1,0 0-1,0 0 0,0 0 1,0 0-1,0 0 1,0 0-1,0 0 1,0 0-1,1 0 1,-1 0-1,0 0 0,0 0 1,0 1-1,0-1 1,0 0-1,0 0 1,0 0-1,1 0 1,-1-1-1,0 1 0,0 0 1,0 0-1,0 0 1,0 0-1,0 0 1,1 0-1,-1 0 0,0 0 1,0 0-1,0 0 1,0 0-1,0 0 1,0 0-1,0 0 1,0 0-1,0-1 0,0 1 1,1 0-1,-1 0 1,0 0-1,0 0 1,0 0-1,0 0 1,0 0-1,0 0 0,0-1 1,0 1-1,0 0 1,0 0-1,-5 15-95,-14 23 8,17-34 78,0 1-9,-4 5 4,1 0-1,1 0 1,-5 17-1,8-25 16,1 0 0,-1 0 1,1 0-1,0-1 0,0 1 0,0 0 0,0 0 1,0 0-1,0 0 0,1 0 0,-1 0 0,1 2 1,0-3-1,-1 0 0,1 0 1,-1-1-1,1 1 1,0 0-1,-1 0 0,1-1 1,0 1-1,0 0 0,-1-1 1,1 1-1,0-1 1,0 1-1,0-1 0,0 1 1,0-1-1,0 0 1,-1 1-1,1-1 0,0 0 1,0 0-1,0 0 0,0 0 1,0 0-1,1 0 1,8 0 239,-1-1 0,-1-1 0,1 0 0,0 0 0,11-4 0,2-1-111,14-4 137</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1.512"/>
    </inkml:context>
    <inkml:brush xml:id="br0">
      <inkml:brushProperty name="width" value="0.05" units="cm"/>
      <inkml:brushProperty name="height" value="0.05" units="cm"/>
    </inkml:brush>
  </inkml:definitions>
  <inkml:trace contextRef="#ctx0" brushRef="#br0">137 1 14627,'-19'8'756,"1"1"-1,-22 14 1,35-20-653,0 1-1,0 0 1,0 0-1,1 0 1,-1 0-1,1 1 0,0-1 1,0 1-1,1 0 1,-1 0-1,-4 11 1,8-15-93,-1-1 0,1 1 1,0 0-1,-1-1 0,1 1 0,0 0 1,0-1-1,-1 1 0,1 0 0,0-1 1,0 1-1,0 0 0,0-1 0,0 1 1,0 0-1,0-1 0,0 1 0,0 0 1,0 0-1,1-1 0,-1 1 0,0 0 1,0-1-1,1 1 0,-1-1 0,0 1 1,1 0-1,-1-1 0,0 1 0,1-1 1,-1 1-1,1-1 0,-1 1 0,1-1 1,-1 1-1,1-1 0,0 1 0,-1-1 1,1 0-1,-1 1 0,1-1 0,0 0 1,-1 0-1,1 1 0,0-1 0,0 0 1,-1 0-1,1 0 0,0 0 0,-1 0 1,1 0-1,0 0 0,-1 0 0,1 0 1,1-1-1,6 1 52,0-2 1,0 1-1,15-5 1,-17 4-55,30-8 125,1-2-1,46-23 0,-81 33 237,-7 3-203,-11 5 40,14-4-156,-12 8 122,1 0-1,-12 12 1,22-20-165,1 0 0,-1 1 0,1-1 0,0 1 0,0 0 0,0 0 0,0 0 0,1 0 1,-1 0-1,1 0 0,0 0 0,0 0 0,0 0 0,0 1 0,0-1 0,0 6 0,1-8-21,0 0 0,1 0-1,-1 0 1,0 0 0,1 0 0,-1 0-1,1 0 1,-1 0 0,1 0 0,-1 0-1,1 0 1,0 0 0,-1-1 0,1 1-1,0 0 1,0 0 0,0-1 0,0 1-1,-1-1 1,1 1 0,0-1 0,0 1-1,0-1 1,0 1 0,0-1 0,0 0-1,0 1 1,0-1 0,0 0 0,1 0-1,-1 0 1,0 0 0,0 0 0,2 0-1,6 0-21,0-1 0,0 0 0,10-2 1,-12 1 8,34-5-111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2.072"/>
    </inkml:context>
    <inkml:brush xml:id="br0">
      <inkml:brushProperty name="width" value="0.05" units="cm"/>
      <inkml:brushProperty name="height" value="0.05" units="cm"/>
    </inkml:brush>
  </inkml:definitions>
  <inkml:trace contextRef="#ctx0" brushRef="#br0">140 145 15747,'0'-1'65,"0"1"-1,1-1 0,-1 1 1,0-1-1,1 1 1,-1-1-1,0 0 0,0 1 1,0-1-1,1 1 0,-1-1 1,0 0-1,0 1 0,0-1 1,0 0-1,0 1 1,0-1-1,0 1 0,0-1 1,0 0-1,-1 1 0,1-1 1,0 1-1,0-1 0,0 0 1,-1 1-1,1-1 1,0 1-1,-1-1 0,1 1 1,-1-1-1,1 1 0,0-1 1,-1 1-1,1-1 1,-1 1-1,1 0 0,-1-1 1,1 1-1,-1 0 0,0-1 1,1 1-1,-1 0 0,1 0 1,-1 0-1,0-1 1,1 1-1,-1 0 0,1 0 1,-1 0-1,0 0 0,1 0 1,-1 0-1,0 0 0,1 0 1,-1 1-1,1-1 1,-1 0-1,0 0 0,0 1 1,-5 0 112,0 0 1,1 1 0,-1 0 0,1 0 0,-8 4-1,-32 24 49,41-27-221,0 0 0,1 0 0,-1 0-1,1 1 1,0-1 0,0 1 0,1 0-1,-1 0 1,-2 5 0,4-8-4,1-1 0,0 0 0,0 0 0,0 0 0,0 1 0,0-1 1,0 0-1,-1 0 0,1 1 0,0-1 0,0 0 0,0 0 0,0 1 0,0-1 0,0 0 0,0 0 1,0 1-1,0-1 0,0 0 0,0 0 0,0 1 0,0-1 0,1 0 0,-1 0 0,0 1 0,0-1 1,0 0-1,0 0 0,0 1 0,0-1 0,1 0 0,-1 0 0,0 0 0,0 1 0,0-1 0,0 0 1,1 0-1,-1 0 0,0 0 0,0 0 0,1 1 0,-1-1 0,0 0 0,16-2 41,16-12-24,-6-1-33,0-1-1,0-2 1,-2-1 0,0 0 0,-1-2-1,30-36 1,-50 54 0,-1 1 0,0 0 0,0-1 0,-1 1-1,1 0 1,0-1 0,-1 1 0,0-1 0,0 0 0,0 1 0,2-6 0,-4 8 12,1 0 1,0 0-1,0 0 1,0 0-1,-1 0 1,1 0-1,0-1 1,0 1-1,0 0 1,-1 0-1,1 0 1,0 0 0,0 0-1,-1 0 1,1 0-1,0 0 1,0 0-1,0 0 1,-1 0-1,1 0 1,0 0-1,0 0 1,-1 0-1,1 1 1,0-1-1,0 0 1,0 0-1,-1 0 1,1 0-1,0 0 1,0 0-1,0 0 1,-1 1-1,1-1 1,0 0-1,0 0 1,0 0-1,0 1 1,0-1-1,-1 0 1,-10 8-11,-3 5 67,0-1 0,1 2 1,1 0-1,0 1 0,1 0 0,1 0 0,-17 34 1,26-48-35,0 1 0,0 0 0,0 0 0,1-1 0,-1 1 0,1 0 0,-1 0 0,1 0 0,0 0 0,0 0 0,0 0 0,0 0 0,0 0 0,0 0 0,0 0 0,1-1 0,-1 1 0,1 0 0,-1 0 0,1 0 0,1 2 0,-1-3-3,0 0 0,1 1 0,-1-1-1,1 0 1,-1 0 0,1 0 0,-1 0 0,1 0 0,0 0-1,0-1 1,-1 1 0,1 0 0,0-1 0,0 0-1,0 1 1,0-1 0,2 0 0,10 0-9,0 0-1,0-2 1,-1 1-1,21-6 1,-33 6-16,56-15-277,-44 11 96,1 0 0,0 1 0,0 1 0,0 0 1,1 1-1,19 0 0,-33 2 166,0 0-1,1 0 1,-1 0 0,0 1 0,1-1-1,-1 0 1,0 1 0,0-1 0,1 1-1,-1 0 1,0-1 0,0 1 0,0 0-1,0 0 1,0-1 0,0 1-1,0 0 1,0 0 0,0 0 0,0 0-1,-1 0 1,1 0 0,0 1 0,-1-1-1,2 2 1,-1 2 107,1 0-1,-1 0 1,-1 0-1,1 0 1,0 7-1,-1 0 392,0-12-444,0 0 1,0 0 0,0 1 0,0-1-1,0 0 1,0 1 0,0-1-1,0 0 1,0 0 0,1 1 0,-1-1-1,0 0 1,0 0 0,0 1-1,0-1 1,0 0 0,0 0 0,0 1-1,1-1 1,-1 0 0,0 0 0,0 0-1,0 1 1,1-1 0,-1 0-1,0 0 1,0 0 0,0 0 0,1 0-1,-1 1 1,0-1 0,0 0-1,1 0 1,-1 0 0,0 0 0,0 0-1,1 0 1,-1 0 0,0 0-1,1 0 1,-1 0 0,13-7 770,7-16 34,-16 17-847,-1-1 0,0 1 0,-1-1 0,3-9 0,0 0-1631,25 20-1130,-9-3 2908,0-1 0,36-6 0,-50 5-248,30-3 157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2.851"/>
    </inkml:context>
    <inkml:brush xml:id="br0">
      <inkml:brushProperty name="width" value="0.05" units="cm"/>
      <inkml:brushProperty name="height" value="0.05" units="cm"/>
    </inkml:brush>
  </inkml:definitions>
  <inkml:trace contextRef="#ctx0" brushRef="#br0">155 299 15811,'-19'3'863,"-1"2"0,-19 8 0,32-11-670,1 1 0,0 0 1,-1 0-1,1 0 0,1 1 0,-1 0 1,0 0-1,1 0 0,-8 9 0,12-12-173,0 0-1,1-1 0,-1 1 1,0 0-1,0 0 1,1 0-1,-1 0 0,1 0 1,-1 0-1,1 0 0,-1 0 1,1 0-1,-1 0 0,1 0 1,0 0-1,0 0 1,-1 0-1,1 0 0,0 0 1,0 1-1,0-1 0,0 0 1,0 0-1,1 0 1,-1 0-1,1 2 0,0-2-17,0 0 0,0 0 0,0 0 0,0 0 0,0 0 0,1 0 0,-1-1 0,0 1 0,1 0 0,-1-1 0,1 1 0,-1-1 0,0 1 0,1-1 0,-1 0 0,4 1 0,5 0-118,0-1 1,0 0-1,1-1 1,16-2-1,-4-3-163,0-1 0,-1-1 0,1-1 0,-2-2-1,1 1 1,20-16 0,-42 26 277,0 0 0,0-1 0,1 1-1,-1 0 1,0 0 0,0-1 0,1 1-1,-1 0 1,0 0 0,0 0 0,1 0-1,-1-1 1,0 1 0,0 0 0,1 0 0,-1 0-1,0 0 1,1 0 0,-1 0 0,0 0-1,1 0 1,-1 0 0,0 0 0,1 0-1,-1 0 1,0 0 0,1 0 0,-1 0-1,0 0 1,0 0 0,1 0 0,-1 0 0,0 0-1,1 1 1,-1-1 0,0 0 0,0 0-1,1 0 1,-1 1 0,0-1 0,0 0-1,1 0 1,-1 0 0,0 1 0,0 0-1,2 18 353,-3-17-287,1 1 1,0-1-1,0 0 0,0 1 0,1-1 1,-1 1-1,0-1 0,1 0 1,-1 1-1,3 3 0,-2-4-1,1-1 1,0 1-1,-1-1 0,1 0 0,0 1 1,0-1-1,0 0 0,0 0 1,0 0-1,0 0 0,0 0 0,1-1 1,-1 1-1,0-1 0,0 1 1,1-1-1,-1 0 0,0 0 0,1 0 1,-1 0-1,0 0 0,0 0 0,1-1 1,-1 1-1,0-1 0,4-1 1,4-1 61,-1-1 1,0 0 0,-1 0 0,1 0-1,8-7 1,-2 0-30,0-1-1,-1-1 1,-1 0 0,0-1 0,0 0-1,-1-1 1,18-32 0,-17 24-196,-1-1 0,-1 0 0,-1 0 0,-2-1 0,7-29 0,-11 21-157,-7 23 80,3 10 171,-1 0-1,1 0 0,0 0 1,-1 0-1,1 0 1,0 0-1,-1 0 1,1 0-1,0 0 0,-1 0 1,1 0-1,0 0 1,-1 0-1,1 0 0,0 0 1,-1 1-1,1-1 1,0 0-1,-1 0 1,1 0-1,0 1 0,0-1 1,-1 0-1,1 0 1,0 1-1,0-1 1,-1 0-1,1 0 0,0 1 1,0 0-1,-6 6-14,1 0 0,1 1 1,0 0-1,0 0 0,0 0 0,1 1 0,-3 8 0,-2 8 60,0-4 46,0-1-1,2 1 1,1 0 0,0 0-1,2 1 1,0 0 0,1 34-1,3-51-141,0 0 0,0 1-1,0-1 1,1 0 0,0 0 0,4 9-1,-5-12-20,0 0-1,0 0 0,0 0 0,1 0 1,-1-1-1,0 1 0,1 0 0,-1-1 1,1 1-1,0-1 0,-1 1 0,1-1 1,0 0-1,0 0 0,0 0 0,0 0 0,0 0 1,0 0-1,3 1 0,-5-2 69,1 0 0,-1 0 0,0 0 0,0 0-1,1 0 1,-1 0 0,0 0 0,0 0 0,1 0 0,-1-1 0,0 1-1,0 0 1,1 0 0,-1 0 0,0 0 0,0 0 0,1 0-1,-1 0 1,0-1 0,0 1 0,0 0 0,0 0 0,1 0 0,-1 0-1,0-1 1,0 1 0,0 0 0,0 0 0,0 0 0,1-1-1,-1 1 1,0 0 0,0 0 0,0-1 0,0-11 21,-9-15 490,9 25-432,-20-52 1846,20 54-1901,0-1 0,0 1 1,0 0-1,0 0 0,0 0 0,0 0 0,0 0 1,0 0-1,0-1 0,0 1 0,0 0 0,0 0 1,0 0-1,0 0 0,0 0 0,0-1 0,0 1 1,0 0-1,0 0 0,0 0 0,0 0 0,0 0 1,0 0-1,0-1 0,0 1 0,0 0 0,0 0 1,0 0-1,0 0 0,1 0 0,-1 0 0,0 0 1,0 0-1,0-1 0,0 1 0,0 0 0,0 0 1,0 0-1,1 0 0,-1 0 0,0 0 0,0 0 1,0 0-1,9 1 207,16 8-321,-17-6 49,7 2-245,1-1-1,-1-1 1,1 0-1,0-2 1,1 1 0,-1-2-1,0 0 1,27-4-1,-20 0-138,0-1-1,0-1 1,-1-1-1,0-1 1,28-14-1,-50 22 456,0 1 0,0-1 0,0 0 0,0 0 0,0 0 0,0 1 0,0-1 0,0 0 0,0 0-1,0 0 1,0 1 0,0-1 0,0 0 0,0 0 0,0 0 0,0 0 0,0 1 0,0-1 0,0 0 0,0 0 0,0 0-1,0 1 1,1-1 0,-1 0 0,0 0 0,0 0 0,0 0 0,0 0 0,0 1 0,0-1 0,1 0 0,-1 0-1,0 0 1,0 0 0,0 0 0,0 0 0,1 0 0,-1 1 0,0-1 0,0 0 0,0 0 0,1 0 0,-1 0 0,0 0-1,0 0 1,0 0 0,0 0 0,1 0 0,-1 0 0,0 0 0,0 0 0,0 0 0,1 0 0,-1-1 0,-14 25 819,8-15-435,3-3-173,0 1 1,0 0-1,0 0 0,1 0 1,0 0-1,0 1 0,0 10 0,1-17-227,1 1-1,0-1 0,0 1 0,0-1 0,0 1 0,0 0 0,0-1 1,0 1-1,1-1 0,-1 1 0,0-1 0,1 1 0,-1-1 0,1 1 1,0-1-1,-1 0 0,1 1 0,0-1 0,0 0 0,0 1 0,0-1 1,0 0-1,0 0 0,0 0 0,1 0 0,-1 0 0,0 0 1,1 0-1,-1-1 0,0 1 0,1 0 0,-1-1 0,1 1 0,-1-1 1,1 1-1,-1-1 0,1 0 0,-1 0 0,1 0 0,-1 1 0,3-2 1,0 1-67,0-1 1,-1 1-1,1-1 1,0 0-1,-1 0 1,1-1-1,-1 1 1,1-1-1,-1 1 1,0-1-1,0 0 1,1 0-1,-1-1 1,-1 1-1,1-1 1,0 0-1,3-3 1,15-25-295</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3.286"/>
    </inkml:context>
    <inkml:brush xml:id="br0">
      <inkml:brushProperty name="width" value="0.05" units="cm"/>
      <inkml:brushProperty name="height" value="0.05" units="cm"/>
    </inkml:brush>
  </inkml:definitions>
  <inkml:trace contextRef="#ctx0" brushRef="#br0">19 0 15923,'-3'4'228,"1"0"0,0 1-1,0-1 1,0 0 0,0 1-1,1 0 1,-1-1 0,1 1-1,0 0 1,1-1 0,-1 1 0,1 0-1,0 0 1,0 0 0,1 5-1,0-7-203,0 0 0,0 0 0,1 0 1,-1 0-1,1 0 0,-1-1 0,1 1 0,0 0 0,0-1 0,0 1 0,0-1 0,1 0 0,-1 1 0,0-1 1,1 0-1,0-1 0,-1 1 0,1 0 0,0-1 0,0 0 0,0 1 0,0-1 0,5 1 0,20 4-1214,0-1 0,1-1 0,-1-1 0,1-2 0,31-2 0,-20 1 214,-39 0 1021,0-1 0,0 1 0,0 0-1,0 0 1,0 0 0,0 1 0,0-1 0,0 0 0,0 0 0,0 0 0,0 1 0,0-1-1,0 1 1,0-1 0,0 1 0,1 0 0,-2-1 29,0 0 0,0 1 1,0-1-1,0 0 0,0 1 0,0-1 1,0 0-1,0 1 0,0-1 0,0 1 0,0-1 1,0 0-1,0 1 0,0-1 0,0 0 1,0 1-1,-1-1 0,1 0 0,0 0 0,0 1 1,0-1-1,0 0 0,-1 1 0,1-1 1,0 0-1,0 0 0,-1 1 0,1-1 1,-1 0-1,-29 23 4188,24-20-4070,-18 9 1194,19-10-1185,1 0 1,-1 1-1,1-1 0,-1 1 1,1 0-1,-5 4 0,9-6-228,0-1 0,0 0 0,0 1 0,0-1 0,1 0 0,-1 0 0,0 1 0,0-1-1,0 0 1,1 0 0,-1 1 0,0-1 0,1 0 0,-1 0 0,0 0 0,0 1 0,1-1-1,-1 0 1,0 0 0,1 0 0,-1 0 0,0 0 0,1 0 0,-1 0 0,0 0 0,1 0-1,-1 0 1,0 0 0,1 0 0,-1 0 0,1 0 0,-1 0 0,0 0 0,1 0 0,-1 0-1,27 2-1031,-15-2 526,1 2-77,0 0 1,0 0-1,14 5 0,-24-6 532,0 0 0,0 0-1,0 0 1,0 1 0,0-1-1,0 1 1,0-1 0,0 1-1,-1 0 1,1 0 0,0 1-1,-1-1 1,0 0-1,0 1 1,0-1 0,0 1-1,3 5 1,-5-6 144,1-1-1,-1 1 1,0 0 0,0 0-1,0-1 1,-1 1-1,1 0 1,0 0 0,-1-1-1,1 1 1,-1 0 0,1-1-1,-1 1 1,0 0-1,0-1 1,0 1 0,0-1-1,0 1 1,0-1 0,0 0-1,0 1 1,-1-1-1,1 0 1,0 0 0,-1 0-1,1 0 1,-1 0 0,-1 1-1,-8 4 677,1 0 1,-19 8-1,28-13-694,-45 14 1764,43-14-1763,0 0-1,0 0 0,0-1 1,0 1-1,0-1 1,-1 0-1,1 0 1,0 0-1,0 0 1,0-1-1,-1 0 1,-2 0-1,5 1-66,1-1 0,0 1 0,-1 0 0,1 0 0,-1-1 0,1 1 0,0 0 0,-1-1 0,1 1 0,0 0 0,-1-1 0,1 1 0,0 0 0,0-1 0,-1 1 0,1-1 0,0 1 0,0 0 0,0-1 0,-1 1 0,1-1 0,0 1 0,0-1 0,0 1 0,0-1 0,0 1 0,0 0 0,0-1 0,0 1 0,0-1 0,0 1 0,0-1 0,1 1 0,-1-1 0,0 1 0,0-1 0,0 1 0,0 0 0,1-1 0,-1 1 0,0-1 0,1 1 0,13-16-333,7 3-118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03.799"/>
    </inkml:context>
    <inkml:brush xml:id="br0">
      <inkml:brushProperty name="width" value="0.05" units="cm"/>
      <inkml:brushProperty name="height" value="0.05" units="cm"/>
    </inkml:brush>
  </inkml:definitions>
  <inkml:trace contextRef="#ctx0" brushRef="#br0">181 231 15283,'-31'17'1439,"-45"28"802,67-39-1921,1 0-1,0 1 1,1 0 0,-1 0-1,2 0 1,-10 13 0,14-18-259,1-1 1,0 1 0,0 0 0,0 0-1,0 0 1,0 0 0,0 0 0,0 0-1,1 1 1,-1-1 0,1 0 0,0 0 0,-1 0-1,1 1 1,0-1 0,0 0 0,1 4-1,0-4-39,-1 0-1,1-1 0,0 0 0,0 1 0,0-1 0,0 0 0,0 1 0,0-1 0,0 0 0,1 0 0,-1 0 0,0 0 1,1 0-1,-1 0 0,0 0 0,1 0 0,-1-1 0,1 1 0,-1 0 0,1-1 0,0 1 0,-1-1 0,1 0 0,2 1 1,5-1-29,0 1 1,1-1-1,-1 0 1,0-1-1,1 0 1,-1 0-1,0-1 1,0 0-1,0-1 1,0 0-1,0-1 1,-1 1-1,1-2 1,-1 1-1,0-1 1,14-11-1,-3 0-72,0-1 0,-1-1 0,0 0 0,-2-1 0,16-23 0,-14 16-10,-1 0-1,-1 0 0,-2-2 0,0 0 0,13-44 1,-26 70 94,0-1 1,-1 1-1,1 0 0,-1-1 1,0 1-1,1-1 1,-1 1-1,-1-6 1,1 8-1,0 0 0,0-1 0,0 1 0,0 0 0,0-1 0,-1 1 0,1 0 1,0 0-1,0-1 0,0 1 0,0 0 0,-1 0 0,1-1 0,0 1 0,0 0 1,0 0-1,-1-1 0,1 1 0,0 0 0,-1 0 0,1 0 0,0 0 1,0 0-1,-1-1 0,1 1 0,0 0 0,-1 0 0,1 0 0,0 0 0,-1 0 1,1 0-1,0 0 0,-1 0 0,1 0 0,0 0 0,-1 0 0,-2 1 31,0 1 0,1-1 0,-1 1 0,0 0 0,1-1 0,-1 1 0,1 0 0,0 0-1,0 1 1,0-1 0,0 0 0,-2 4 0,-8 10 198,1 2 0,1-1 0,-11 24-1,17-32-142,1-1 0,0 1-1,1 0 1,-1 0 0,2 0-1,-1 0 1,1 0 0,1 0-1,0 17 1,0-23-81,1 0 1,0 0 0,-1 0-1,1 0 1,1 0-1,-1 0 1,0 0-1,1 0 1,-1-1 0,1 1-1,0-1 1,0 1-1,0-1 1,0 1 0,5 3-1,-3-3-67,1 1 0,1-1 0,-1 0-1,0-1 1,1 1 0,0-1 0,10 3 0,6-1-374,1-1 1,0 0-1,32-2 1,-47-1 291,15 1-154,0-1 1,0-2-1,0 0 0,-1-2 0,1 0 0,-1-2 0,31-11 0,-51 16 351,0 0 0,0 0 0,0 0-1,-1 0 1,1 0 0,-1 0 0,1-1 0,-1 1-1,1-1 1,-1 1 0,0-1 0,1 1-1,-1-1 1,0 0 0,1-2 0,-2 3-23,0 1 0,0-1 0,1 1 0,-1 0 0,0-1 1,0 1-1,0-1 0,0 1 0,0 0 0,0-1 0,0 1 0,0-1 0,0 1 1,0 0-1,-1-1 0,1 1 0,0-1 0,0 1 0,0 0 0,0-1 0,-1 1 0,1 0 1,0-1-1,0 1 0,-1 0 0,1-1 0,-1 0 7,0 1 0,0 0 0,0-1 0,0 1 0,0 0-1,0-1 1,0 1 0,0 0 0,0 0 0,0 0 0,0 0 0,0 0 0,0 0 0,0 0 0,-1 0-1,-5 1 103,1 1 0,-1 0-1,1-1 1,0 2 0,0-1-1,0 1 1,0 0-1,0 0 1,-4 4 0,6-4-110,1-1 0,0 0 0,0 1 0,1-1 0,-1 1 0,1 0 0,-1 0 0,1 0 0,0 0 0,0 0 0,0 0 0,0 1 0,1-1 0,-1 1 0,1-1 0,-1 7 1,1-9-57,1 1 0,0-1 0,0 0 0,0 0 1,1 0-1,-1 0 0,0 1 0,0-1 0,1 0 1,-1 0-1,0 0 0,1 0 0,-1 0 0,1 0 1,0 0-1,-1 0 0,1 0 0,0 0 1,-1 0-1,2 1 0,1 0-63,-1-1 1,0 1-1,1 0 0,0-1 1,-1 0-1,1 1 0,5 1 1,5 0-246,1 0 0,23 2 0,-26-4 337,26 2-455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1.857"/>
    </inkml:context>
    <inkml:brush xml:id="br0">
      <inkml:brushProperty name="width" value="0.05" units="cm"/>
      <inkml:brushProperty name="height" value="0.05" units="cm"/>
    </inkml:brush>
  </inkml:definitions>
  <inkml:trace contextRef="#ctx0" brushRef="#br0">28 56 12331,'6'-12'790,"-5"8"-577,1 0 0,0 0 0,0 1 0,0-1 0,0 0 0,1 1 0,-1-1 0,1 1 0,0 0 1,3-4-1,-5 7-164,-1 0 0,0 0 0,0 0 0,0 0 0,0 0 0,1 0 0,-1 0 0,0-1 0,0 1-1,0 0 1,1 0 0,-1 0 0,0 0 0,0 0 0,0 0 0,1 0 0,-1 0 0,0 0 0,0 0 0,0 0 0,1 0 0,-1 1 0,0-1 0,0 0 0,0 0 0,1 0 0,-1 0 0,0 0 0,0 0 0,0 0 0,0 0 0,1 1 0,-1-1 0,0 0 0,0 0 0,0 0 0,3 11 767,-2 16-387,-1-23-251,-36 331 1508,22-234-1222,5-45-182,-5 57 609,15-113-883,-1 0 0,0 0 0,0 0 0,0 0-1,0 0 1,0 0 0,0 0 0,0 0 0,0 0-1,0 0 1,0 0 0,0 0 0,1 0-1,-1 0 1,0 0 0,0 0 0,0 0 0,0 0-1,0 0 1,0 0 0,0 0 0,0 0 0,0 0-1,0 0 1,0 1 0,0-1 0,0 0 0,1 0-1,-1 0 1,0 0 0,0 0 0,0 0 0,0 0-1,0 0 1,0 0 0,0 0 0,0 0 0,0 0-1,0 0 1,0 0 0,0 1 0,0-1 0,0 0-1,0 0 1,4-10 73,36-150 39,17-57-410,-54 207 236,1 1 0,0 0-1,1 0 1,-1 1 0,2-1 0,10-13 0,-13 19 30,-1 1 1,0-1-1,1 1 1,-1 0-1,1 0 1,-1 0-1,1 1 1,0-1-1,0 1 1,0-1-1,0 1 1,0 0-1,0 0 1,0 0-1,0 1 1,1-1-1,-1 1 1,0 0-1,0 0 0,1 0 1,-1 0-1,0 0 1,0 1-1,6 1 1,-3-1-7,1 1 0,-1 1 1,-1-1-1,1 1 0,0 0 0,-1 0 0,1 1 1,-1 0-1,0 0 0,0 0 0,0 0 0,-1 1 1,0 0-1,0 0 0,0 0 0,5 8 1,-7-8 63,0-1 1,0 1-1,0 0 0,-1 0 1,0 0-1,0 0 1,0 0-1,0 0 1,-1 0-1,0 0 1,0 0-1,0 0 1,-1 0-1,1 0 1,-1 0-1,-1 0 1,1 0-1,-1-1 1,1 1-1,-1 0 0,-5 6 1,3-3 61,-1-1 1,0-1-1,0 1 1,-1-1-1,1 0 1,-2 0-1,1-1 1,0 1-1,-12 6 1,15-10-186,-1 0 1,1 0 0,0-1-1,-1 1 1,1-1 0,-1 0-1,0 0 1,1 0 0,-1 0-1,0 0 1,0-1 0,1 0-1,-1 0 1,0 0 0,0 0 0,0 0-1,1-1 1,-1 0 0,0 0-1,1 0 1,-1 0 0,0 0-1,-3-3 1,5 3 51,1 1-1,0-1 1,-1 0-1,1 0 1,0 0-1,0 0 1,0 0-1,0 0 1,0 0-1,0-1 1,0 1-1,0 0 1,0-1-1,1 1 1,-1 0-1,0-1 1,1 1-1,-1-1 1,1 1-1,0-1 1,-1 1-1,1-1 1,0 1 0,0-1-1,0 1 1,0-1-1,0 1 1,1-2-1,13-31-710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23.855"/>
    </inkml:context>
    <inkml:brush xml:id="br0">
      <inkml:brushProperty name="width" value="0.05" units="cm"/>
      <inkml:brushProperty name="height" value="0.05" units="cm"/>
      <inkml:brushProperty name="color" value="#E71224"/>
    </inkml:brush>
  </inkml:definitions>
  <inkml:trace contextRef="#ctx0" brushRef="#br0">10640 458 24575,'-4652'0'0,"4452"1"0,-220-2 0,1-22 0,-367-21 0,8 38 0,355-11 0,268 7 0,-95-5 0,-437-15 0,324 19 0,65 1 0,-250 8 0,417 2 0,115 0 0,-1 2 0,1 0 0,0 0 0,0 2 0,0 0 0,0 0 0,0 2 0,1 0 0,0 0 0,0 2 0,1 0 0,0 0 0,0 2 0,1 0 0,1 0 0,-23 23 0,15-12 0,1 1 0,2 0 0,0 1 0,1 1 0,1 0 0,2 1 0,0 1 0,-11 33 0,10-14 0,3 1 0,1 1 0,2 0 0,-2 76 0,-8 194 0,-8 81 0,24-1 0,4-330 0,14 84 0,23 64 0,-1-5 0,3 200 0,-15-109 0,5-85 0,7 68 0,-26 451 0,-15-454 0,3-247 0,19 621 0,11 134 0,-45-325 0,-14-141 0,-16 264 0,39-350 0,41 397 0,-26-554 0,28 222 0,-26-200 0,-7 195 0,-5-184 0,-1 119 0,3 304 0,12-404 0,-1 2 0,-10-108 0,8 40 0,-5-40 0,2 44 0,-6-45 0,-1 0 0,1 0 0,1 1 0,9 41 0,-9-59 0,0-1 0,1 1 0,0-1 0,0 0 0,1 0 0,0 0 0,0 0 0,1-1 0,-1 0 0,1 0 0,1 0 0,-1 0 0,1-1 0,0 0 0,0 0 0,10 5 0,-1-2 0,1-1 0,-1 0 0,1-2 0,0 0 0,0-1 0,1 0 0,19 1 0,119 3 0,-118-8 0,505 1 0,-258-3 0,-23 19 0,0 22 0,-61-9 0,289 22 0,-8-22-296,145 8-494,3-25 336,-599-12 967,50 8 0,-9 0 1,246 27-514,-75-6 0,546 14 26,-294-24-178,-399-14-84,833 29 472,-866-36-197,983 5 48,-351 46-511,-312-17 49,751 1 216,-987-44 692,-21 0-108,135 3-425,116-6 0,-134 3 0,128-9 0,604-117-693,-720 96 606,-157 24 138,253-31 548,560-42-469,-904 88-130,8 0 0,-1-1 0,1-1 0,-1-1 0,18-6 0,-28 9 0,-1 0 0,1 0 0,0-1 0,-1 1 0,1-1 0,-1 0 0,0 0 0,1 0 0,-1 0 0,0 0 0,0 0 0,0-1 0,0 1 0,-1 0 0,1-1 0,-1 0 0,0 1 0,1-1 0,-1 0 0,0 0 0,0 0 0,-1 0 0,1 0 0,0-5 0,-1-18 0,-1 0 0,-5-33 0,0 1 0,-3-38 0,-5 1 0,-4 1 0,-3 1 0,-36-92 0,17 62 0,4-2 0,-24-160 0,9-222 0,23 182 0,-32-402 0,-9 73-506,23 262 268,42 353 283,-27-416 530,31 201-449,12-485-128,66 140 2,-20 219 0,-31-29 0,-29-5 0,0 213 0,0-1258 0,2 900 0,-4 406 0,-35-225 0,-69-145 0,69 352 0,22 88 0,-3 1 0,-49-126 0,55 173 0,9 19 0,-2 0 0,-16-28 0,20 39 0,0 0 0,-1 1 0,1 0 0,-1 0 0,0 0 0,0 0 0,0 1 0,-1 0 0,1-1 0,-1 1 0,0 1 0,0-1 0,-6-2 0,-12-2 0,-1 1 0,0 1 0,0 0 0,-33 0 0,-100 3 0,89 3 0,-547 35 0,258 1 0,146-17 0,-615 8 0,-286-28 0,1088 1 0,0 2 0,0 0 0,0 2 0,-24 8 0,-29 5 0,34-13-1365,24-4-5461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2:53.36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2.408"/>
    </inkml:context>
    <inkml:brush xml:id="br0">
      <inkml:brushProperty name="width" value="0.05" units="cm"/>
      <inkml:brushProperty name="height" value="0.05" units="cm"/>
    </inkml:brush>
  </inkml:definitions>
  <inkml:trace contextRef="#ctx0" brushRef="#br0">3 0 8282,'3'16'4082,"5"10"-3444,-4-15-249,-4-11-348,0 0 0,0 0-1,0-1 1,0 1 0,0 0 0,0 0 0,0 0-1,0-1 1,0 1 0,-1 0 0,1 0 0,0 0 0,0 0-1,0 0 1,0-1 0,0 1 0,0 0 0,0 0 0,-1 0-1,1 0 1,0 0 0,0 0 0,0 0 0,0 0-1,-1 0 1,1-1 0,0 1 0,0 0 0,0 0 0,0 0-1,-1 0 1,1 0 0,0 0 0,0 0 0,0 0-1,-1 0 1,1 0 0,0 0 0,0 0 0,0 0 0,0 1-1,-1-1 1,1 0 0,0 0 0,0 0 0,0 0 0,0 0-1,-1 0 1,1 0 0,0 0 0,0 1 0,0-1-1,0 0 1,0 0 0,0 0 0,0 0 0,-1 1 0,-7 13 222,8-13-296,0-1 0,-1 1 0,1 0 1,0-1-1,0 1 0,0 0 1,0 0-1,0-1 0,-1 1 1,1 0-1,1-1 0,-1 1 0,0 0 1,0-1-1,0 1 0,0 0 1,0 0-1,1 0 0,-1-1 24,1 1-1,0-1 1,-1 0-1,1 0 1,-1 0-1,1 0 1,-1 1-1,1-1 1,-1 0-1,1 0 1,-1 0-1,1 0 1,0 0-1,-1 0 1,1 0-1,-1-1 1,1 1-1,-1 0 1,1 0-1,-1 0 1,1 0-1,0-1 1,-1 1-1,0 0 1,1-1-1,-1 1 1,1 0-1,-1-1 1,1 0-1,3-2 100,-1 0 0,-1 0-1,1 0 1,0 0 0,-1-1-1,1 1 1,-1-1 0,0 0-1,0 0 1,-1 0 0,1 0-1,-1 0 1,0 0 0,0 0-1,0 0 1,0-7 0,-11 42-600,4-6 334,-5 5-23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2.292"/>
    </inkml:context>
    <inkml:brush xml:id="br0">
      <inkml:brushProperty name="width" value="0.05" units="cm"/>
      <inkml:brushProperty name="height" value="0.05" units="cm"/>
    </inkml:brush>
  </inkml:definitions>
  <inkml:trace contextRef="#ctx0" brushRef="#br0">72 1 14507,'-1'11'354,"-1"0"-1,0 1 0,-1-1 1,0 0-1,0 0 1,-2-1-1,-9 21 0,-11 29 872,22-51-1131,1-1 0,0 1 0,0 0 0,1 0 0,1 0 0,-1 0-1,2 13 1,-1-19-67,0-1-1,1 0 0,-1 1 1,1-1-1,0 0 0,0 0 1,0 0-1,0 0 0,0 0 1,0 0-1,0 0 0,1 0 1,-1 0-1,1-1 0,-1 1 1,1 0-1,0-1 0,-1 1 1,1-1-1,0 0 0,0 0 1,0 1-1,0-1 0,0 0 1,0-1-1,1 1 0,-1 0 1,0-1-1,0 1 0,1-1 1,-1 0-1,0 0 0,5 0 1,-3 0 76,1 0 1,0-1 0,-1 1 0,1-1-1,0 0 1,-1-1 0,1 1-1,-1-1 1,0 0 0,1 0 0,-1 0-1,0-1 1,0 1 0,0-1-1,-1 0 1,1 0 0,4-6 0,-5 6-26,-1 1 1,0-1 0,0 0 0,0 0-1,0 0 1,0 0 0,-1 0 0,1-1-1,-1 1 1,0 0 0,0-1 0,0 1-1,0-1 1,-1 1 0,0-1-1,1 0 1,-1 1 0,-1-1 0,1 1-1,0-1 1,-1 1 0,0-1 0,-1-4-1,0 2-31,-1 1-1,0-1 0,0 1 0,-1 0 1,1 0-1,-1 0 0,0 1 1,0-1-1,-1 1 0,1 0 0,-1 0 1,0 1-1,-7-5 0,8 6-142,0 0 0,0 0-1,0 0 1,0 0 0,0 1 0,-1 0 0,1 0-1,-1 0 1,1 0 0,0 0 0,-1 1 0,1 0-1,-1 0 1,1 1 0,-1-1 0,1 1 0,-1 0-1,-6 2 1,10-3 59,0 0 0,1 1 1,-1-1-1,1 0 0,-1 1 0,1-1 0,-1 0 0,0 1 0,1-1 0,0 1 0,-1-1 0,1 1 1,-1-1-1,1 1 0,-1-1 0,1 1 0,0-1 0,-1 1 0,1-1 0,0 1 0,-1 1 0,1-2 21,1 0 0,-1 1-1,0-1 1,0 0 0,0 1-1,0-1 1,0 0 0,0 1-1,1-1 1,-1 0 0,0 1-1,0-1 1,0 0 0,1 0-1,-1 1 1,0-1 0,0 0-1,1 0 1,-1 1 0,0-1-1,0 0 1,1 0 0,-1 0-1,0 0 1,1 0 0,-1 1-1,0-1 1,1 0 0,-1 0-1,0 0 1,1 0 0,-1 0-1,0 0 1,1 0 0,-1 0-1,1 0 1,-1 0 0,0 0-1,1 0 1,-1-1 0,18-2-497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2.709"/>
    </inkml:context>
    <inkml:brush xml:id="br0">
      <inkml:brushProperty name="width" value="0.05" units="cm"/>
      <inkml:brushProperty name="height" value="0.05" units="cm"/>
    </inkml:brush>
  </inkml:definitions>
  <inkml:trace contextRef="#ctx0" brushRef="#br0">162 0 16836,'-42'29'1913,"25"-19"-1416,1 1 0,0 1 0,1 0 0,0 2 0,-17 19 0,31-32-501,0-1 0,1 1 0,-1 0-1,1-1 1,-1 1 0,0 0 0,1 0-1,0-1 1,-1 1 0,1 0 0,-1 0-1,1 0 1,0 0 0,-1 0 0,1 0-1,0-1 1,0 1 0,0 0 0,0 0 0,0 0-1,0 0 1,0 0 0,0 0 0,1 1-1,-1-1-15,1-1 0,0 1 1,-1-1-1,1 1 0,0-1 0,0 1 0,0-1 0,-1 0 0,1 1 0,0-1 0,0 0 0,0 0 0,0 0 0,0 1 1,0-1-1,0 0 0,-1 0 0,1-1 0,2 1 0,7-1-170,0-1-1,0 0 1,9-3 0,-7 1 74,1 1 0,-1 0 1,1 1-1,-1 1 0,1 0 0,13 0 1,-22 1 116,0 1 0,0-1 0,0 1 0,0-1 0,0 1 0,0 0 0,0 0 0,-1 1 0,1-1 0,0 1 1,-1 0-1,1 0 0,-1 0 0,0 1 0,0-1 0,0 1 0,0-1 0,0 1 0,0 0 0,-1 0 0,1 0 0,-1 1 0,3 5 1,-4-6 52,0-1 0,0 1 0,0-1 0,0 1 0,-1-1 1,0 1-1,1 0 0,-1-1 0,0 1 0,0-1 0,0 1 1,-1 0-1,1-1 0,0 1 0,-1-1 0,0 1 0,-1 2 1,0 0 74,0 0 0,-1 0 1,0-1-1,0 1 1,0-1-1,-1 0 0,1 0 1,-6 4-1,0 0 102,0-1 0,-1 0 0,1-1-1,-2 0 1,1 0 0,-1-1 0,-12 4 0,20-8-269,-1 0 0,0 0 0,1-1 0,-1 1 0,0-1 0,0 0 0,0 0 0,0 0 0,-3-2 0,6 2 16,0 0-1,1 0 1,-1 0 0,0 0-1,1-1 1,-1 1 0,0 0-1,1-1 1,-1 1 0,1 0 0,-1-1-1,1 1 1,-1-1 0,1 1-1,-1-1 1,1 1 0,-1-1-1,1 1 1,-1-1 0,1 1-1,-1-2 1,1 1 6,0 0-1,0 0 1,0 1-1,0-1 1,0 0-1,1 0 1,-1 0-1,0 0 1,0 0-1,1 0 1,-1 0 0,0 0-1,1 0 1,-1 0-1,1 1 1,-1-1-1,1 0 1,0 0-1,-1 1 1,2-2-1,12-15-357</inkml:trace>
  <inkml:trace contextRef="#ctx0" brushRef="#br0" timeOffset="1">451 30 18068,'-3'28'1688,"-5"5"-1344,-7 5-160,4 7 873,-1 1-793,2 0-232,7-6-416,2-9-257,7-16 497,-2-10-96,6-22-120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3.607"/>
    </inkml:context>
    <inkml:brush xml:id="br0">
      <inkml:brushProperty name="width" value="0.05" units="cm"/>
      <inkml:brushProperty name="height" value="0.05" units="cm"/>
    </inkml:brush>
  </inkml:definitions>
  <inkml:trace contextRef="#ctx0" brushRef="#br0">90 15 16267,'-1'-15'2015,"3"17"-454,4 27-206,14 345 292,-20-358-1588,2 260 331,-15-302-243,-29-76-300,21 56-95,-20-69 0,41 114 244,0 0 0,-1 1 0,1-1 1,0 1-1,0-1 0,0 0 1,-1 1-1,1-1 0,0 0 0,0 1 1,0-1-1,0 0 0,0 1 1,0-1-1,1 0 0,-1 1 1,0-1-1,0 0 0,0 1 0,0-1 1,1 0-1,-1 1 0,0-1 1,1 1-1,-1-1 0,1 0 0,-1 1 1,1-1-1,0 1 2,0-1-1,0 1 0,0 0 1,0 0-1,0 0 1,0 0-1,1-1 1,-1 2-1,0-1 1,0 0-1,0 0 0,0 0 1,0 0-1,0 1 1,2 0-1,9 4 1,-1 0 0,17 11-1,-16-9-13,0-1 4,0 0 1,0-1 0,0 0 0,1-1-1,0-1 1,-1 0 0,20 2 0,-27-5-43,1 0 0,-1 0 0,0 0 0,0-1 0,0 0 0,1 0-1,-1 0 1,0 0 0,0-1 0,0 0 0,-1 0 0,1 0 0,0-1 0,-1 0 0,1 1 0,-1-2 0,0 1 0,0 0 0,0-1 0,-1 0 0,5-5 0,0-2-494,-1 0 0,-1 0 1,0-1-1,9-22 1,-15 34 547,-1 22 349,2-1 1,0 1 0,2-1-1,5 23 1,-7-39-375,0 0 0,1 0 0,0 0 0,0 0 0,0 0 0,0-1 0,1 1 0,0-1 0,0 1 0,0-1 0,0 0 0,1 0 0,0 0 0,0-1 0,0 1 0,0-1 0,0 0 0,1 0 0,-1-1 0,1 1 0,0-1 0,7 3 0,-12-5 17,0 0-1,0 0 0,1 0 0,-1 0 1,0 0-1,0 0 0,0 0 1,0 0-1,1 0 0,-1 0 0,0 1 1,0-1-1,0 0 0,0 0 1,1 0-1,-1 0 0,0 0 0,0 0 1,0 0-1,1-1 0,-1 1 1,0 0-1,0 0 0,0 0 1,0 0-1,1 0 0,-1 0 0,0 0 1,0 0-1,0 0 0,0 0 1,0 0-1,1-1 0,-1 1 0,0 0 1,0 0-1,0 0 0,0 0 1,0 0-1,0-1 0,0 1 1,0 0-1,1 0 0,-1 0 0,0 0 1,0-1-1,0 1 0,0 0 1,0 0-1,0 0 0,0-1 0,0 1 1,0 0-1,0 0 0,0 0 1,0 0-1,0-1 0,0 1 1,0 0-1,0 0 0,-1 0 0,1 0 1,0-1-1,0 1 0,0 0 1,0 0-1,0 0 0,-3-17-387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3.994"/>
    </inkml:context>
    <inkml:brush xml:id="br0">
      <inkml:brushProperty name="width" value="0.05" units="cm"/>
      <inkml:brushProperty name="height" value="0.05" units="cm"/>
    </inkml:brush>
  </inkml:definitions>
  <inkml:trace contextRef="#ctx0" brushRef="#br0">0 6 16660,'0'-6'1840,"2"9"-1696,-1 2 616,5-1-688,2-3 952,2 1-944,5-1-104,-1 1 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4.386"/>
    </inkml:context>
    <inkml:brush xml:id="br0">
      <inkml:brushProperty name="width" value="0.05" units="cm"/>
      <inkml:brushProperty name="height" value="0.05" units="cm"/>
    </inkml:brush>
  </inkml:definitions>
  <inkml:trace contextRef="#ctx0" brushRef="#br0">9 56 12579,'3'4'324,"-1"0"1,1 0 0,-1 0-1,0 1 1,-1-1-1,1 0 1,-1 1 0,1-1-1,-2 1 1,1 0-1,0-1 1,-1 1 0,0 8-1,-1 2 774,-2 1 0,-7 27 0,6-27-554,0 0 0,-2 23 0,6-35-555,0 1-1,0 0 0,0-1 0,1 1 0,0 0 0,-1-1 0,2 1 1,-1 0-1,0-1 0,1 0 0,0 1 0,4 6 0,-5-9-4,0 0-1,1 0 0,-1 0 0,1 0 0,-1 0 1,1 0-1,0-1 0,-1 1 0,1-1 1,0 1-1,0-1 0,0 0 0,0 0 0,1 1 1,-1-1-1,0-1 0,0 1 0,1 0 1,-1-1-1,5 2 0,-3-3-19,0 1 0,0 0 0,0-1 0,-1 0 0,1 0 1,0 0-1,0 0 0,-1-1 0,1 1 0,-1-1 0,7-4 0,3-4-85,0-1 0,0 0 0,-1 0 0,20-26 0,-16 16 197,-1 0 0,12-24 0,-20 33 279,-2 1-1,1-1 1,-2 0 0,1-1 0,3-24 0,-8 37-315,0 28-560,0-27 496,0 0 0,1 0 0,-1 0 0,0 0 0,0 0 0,1 1 0,-1-1 0,1 0-1,-1 0 1,1 0 0,0 0 0,-1 0 0,1 0 0,0-1 0,-1 1 0,1 0 0,0 0 0,0 0 0,0-1 0,0 1 0,0 0 0,0-1 0,0 1-1,0-1 1,0 1 0,0-1 0,0 1 0,1-1 0,-1 0 0,0 0 0,2 1 0,4-2 22,-1 1 0,0-1 0,1 0 0,-1-1-1,0 1 1,0-1 0,0-1 0,0 1 0,0-1 0,7-5 0,6-3 151,28-24 1,-41 30-70,0 0-1,0 0 1,0-1-1,-1 0 1,0 0-1,0 0 1,-1-1 0,6-9-1,-10 16-73,0 0-1,0 0 1,0-1 0,0 1-1,0 0 1,0 0-1,0 0 1,0-1 0,0 1-1,0 0 1,0 0 0,0 0-1,0-1 1,0 1-1,0 0 1,0 0 0,0 0-1,0-1 1,0 1-1,0 0 1,0 0 0,-1 0-1,1-1 1,0 1-1,0 0 1,0 0 0,0 0-1,0 0 1,-1 0 0,1-1-1,0 1 1,0 0-1,0 0 1,0 0 0,-1 0-1,1 0 1,0 0-1,0 0 1,-1 0 0,1 0-1,0 0 1,0 0 0,0 0-1,-1 0 1,1 0-1,0 0 1,0 0 0,0 0-1,-1 0 1,1 0-1,0 0 1,0 0 0,0 0-1,-1 0 1,1 0-1,0 0 1,-1 1 0,-12 2 103,7 1-81,-1-1 1,1 1-1,0 0 0,0 0 1,1 0-1,-1 1 0,1 0 1,0 0-1,-9 12 1,7-7-7,0 0 0,0 1 0,1 0 1,0 0-1,-4 13 0,9-21-19,0 1-1,0 0 1,0 0-1,0 0 0,1 0 1,-1 0-1,1 0 1,0 0-1,0 0 1,1 0-1,-1-1 0,1 1 1,0 0-1,0 0 1,0 0-1,0 0 1,1-1-1,-1 1 0,1-1 1,0 1-1,0-1 1,0 0-1,1 1 0,-1-1 1,5 3-1,-3-3 2,0 1 0,0-1 0,1 0 1,-1 0-1,1-1 0,0 1 0,0-1 0,0 0 0,0-1 0,0 1 0,0-1 0,0 0 0,1 0 0,-1 0 0,0-1 0,1 0 0,-1 0 0,9-2 0,27-8-48,-1-6-17</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5.340"/>
    </inkml:context>
    <inkml:brush xml:id="br0">
      <inkml:brushProperty name="width" value="0.05" units="cm"/>
      <inkml:brushProperty name="height" value="0.05" units="cm"/>
    </inkml:brush>
  </inkml:definitions>
  <inkml:trace contextRef="#ctx0" brushRef="#br0">193 6 15795,'0'0'32,"0"0"0,0 0 0,0 0-1,0 0 1,0 0 0,0 0 0,0-1-1,0 1 1,1 0 0,-1 0 0,0 0-1,0 0 1,0 0 0,0 0 0,0 0-1,0-1 1,0 1 0,0 0 0,0 0-1,0 0 1,0 0 0,0 0 0,0 0-1,0-1 1,0 1 0,0 0 0,0 0-1,0 0 1,0 0 0,0 0 0,0 0-1,0-1 1,0 1 0,0 0 0,0 0-1,0 0 1,0 0 0,0 0 0,0 0-1,0 0 1,-1-1 0,1 1 0,0 0-1,0 0 1,0 0 0,0 0 0,0 0-1,0 0 1,0 0 0,0 0 0,-1 0-1,1 0 1,0 0 0,0 0 0,0-1-1,0 1 1,0 0 0,0 0 0,-1 0-1,1 0 1,0 0 0,0 0 0,0 0-1,0 0 1,0 0 0,-1 1 0,-15 1 985,-22 9 319,24-5-1010,0 1-1,0 0 0,-20 16 1,29-19-289,-1 0 0,1 1 1,-1 0-1,1 0 1,1 0-1,-1 1 0,1-1 1,0 1-1,0 0 0,-3 8 1,6-13-39,1 0 1,-1 0-1,1 1 1,-1-1 0,1 0-1,-1 1 1,1-1-1,0 0 1,0 1 0,0-1-1,-1 0 1,1 1-1,1-1 1,-1 0 0,0 1-1,0-1 1,0 0-1,1 1 1,-1-1 0,1 0-1,-1 1 1,1-1-1,-1 0 1,1 0 0,0 0-1,-1 0 1,1 1-1,0-1 1,0 0 0,0 0-1,0-1 1,0 1-1,0 0 1,0 0 0,0 0-1,1-1 1,-1 1-1,2 1 1,5 0-30,0 0-1,-1 0 1,1 0 0,0-1 0,11 1-1,-13-2 5,51 4-255,51 6-317,-97-9 518,-1 2 0,0-1 1,0 1-1,0 1 0,-1 0 0,1 0 1,-1 1-1,9 6 0,-14-9 87,-1 1 0,1-1 0,-1 1-1,0 0 1,0 0 0,0 0 0,0 1-1,0-1 1,-1 1 0,0 0 0,0-1-1,0 1 1,0 0 0,0 0 0,-1 0-1,1 0 1,-1 1 0,0-1 0,-1 0-1,1 0 1,-1 1 0,0-1 0,0 0-1,0 1 1,0-1 0,-2 6 0,0-4 132,0 0 0,0 0 0,0 0 0,-1 0 0,0 0 1,0-1-1,-1 0 0,0 1 0,0-1 0,0-1 0,0 1 1,-1 0-1,0-1 0,1 0 0,-2 0 0,1-1 0,-7 4 1,3-2 36,-1-1 0,0 0 1,-1-1-1,1 0 1,-1 0-1,1-1 1,-1-1-1,1 0 1,-19 0-1,20-1-383,0-1-1,0 0 1,0-1 0,0 0-1,1 0 1,-1-1-1,-9-3 1,-3-8-1759,21 13 1908,-1 1 0,0-1 0,1 1-1,-1-1 1,1 0 0,-1 1-1,1-1 1,-1 0 0,1 1 0,-1-1-1,1 0 1,-1 0 0,1 0-1,0 1 1,0-1 0,-1 0 0,1 0-1,0 0 1,0 0 0,0 1 0,0-1-1,0 0 1,0 0 0,0 0-1,1-1 1,7-6-986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5.775"/>
    </inkml:context>
    <inkml:brush xml:id="br0">
      <inkml:brushProperty name="width" value="0.05" units="cm"/>
      <inkml:brushProperty name="height" value="0.05" units="cm"/>
    </inkml:brush>
  </inkml:definitions>
  <inkml:trace contextRef="#ctx0" brushRef="#br0">334 0 17892,'10'0'1400,"-10"12"-1008,-8 6-192,-9 14 464,-5 7-256,-5 14-63,-5 4-65,-2 3-96,-3-1-88,4-6-48,3-6 8,4-14-224,1-10-216,8-23 1728,3-9-1288,1-28 56,4-7 64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36.118"/>
    </inkml:context>
    <inkml:brush xml:id="br0">
      <inkml:brushProperty name="width" value="0.05" units="cm"/>
      <inkml:brushProperty name="height" value="0.05" units="cm"/>
    </inkml:brush>
  </inkml:definitions>
  <inkml:trace contextRef="#ctx0" brushRef="#br0">0 1 16323,'30'20'1897,"2"8"-1281,4 5-208,4 8 792,4-1-287,5 3-217,-2-6-624,3-1-408,-5-5 336,-8-1-64,-4-4-144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1.147"/>
    </inkml:context>
    <inkml:brush xml:id="br0">
      <inkml:brushProperty name="width" value="0.05" units="cm"/>
      <inkml:brushProperty name="height" value="0.05" units="cm"/>
    </inkml:brush>
  </inkml:definitions>
  <inkml:trace contextRef="#ctx0" brushRef="#br0">1 20 16347,'33'-7'679,"1"2"0,0 2 0,0 1 0,54 3 0,-5 0-459,-54-2-197,-21-1-20,1 1 0,-1 1 0,1 0 0,-1 0 0,0 1 0,1 0 0,-1 0 0,11 4 0,-18-5-3,-1 0 0,1 1 0,0-1 0,-1 1 0,1-1 0,0 1 0,-1-1 0,1 1 0,0-1 0,-1 1 0,1 0 0,-1-1 0,1 1 0,-1 0 0,0-1 0,1 1 0,-1 0 0,0 0 0,1 0 0,-1-1 0,0 1 0,0 0 0,0 0 0,1 0 0,-1-1 0,0 1 0,0 0 0,0 0 0,-1 0 0,1-1 0,0 1 0,0 0 0,0 0 0,-1 0 0,1 0 0,-17 29 2,15-27-1,-33 48 174,-2-2-1,-66 66 1,78-90-23,-2-2 0,0 0 0,-2-2 0,0-1 0,-61 30 0,90-50-170,0 1-1,-1-1 1,1 0 0,-1 1-1,1-1 1,0 0-1,0 1 1,-1-1 0,1 0-1,0 1 1,-1-1-1,1 1 1,0-1-1,0 1 1,0-1 0,0 0-1,-1 1 1,1-1-1,0 1 1,0-1 0,0 1-1,0-1 1,0 1-1,0-1 1,0 1 0,0-1-1,0 1 1,0-1-1,1 1 1,-1-1-1,0 1 1,0-1 0,0 1-1,0-1 1,1 0-1,-1 1 1,0-1 0,1 1-1,-1-1 1,0 0-1,1 1 1,-1-1-1,0 0 1,1 1 0,-1-1-1,1 0 1,24 24-886,-18-18 800,7 7-222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1.575"/>
    </inkml:context>
    <inkml:brush xml:id="br0">
      <inkml:brushProperty name="width" value="0.05" units="cm"/>
      <inkml:brushProperty name="height" value="0.05" units="cm"/>
    </inkml:brush>
  </inkml:definitions>
  <inkml:trace contextRef="#ctx0" brushRef="#br0">181 104 15747,'1'-4'143,"-1"-1"-1,1 1 0,-1 0 0,0 0 0,0 0 1,-1 0-1,1 0 0,-1 0 0,0 0 0,0 0 1,0 0-1,0 0 0,-1 1 0,0-1 0,0 0 1,0 1-1,0-1 0,-5-5 0,5 7-106,0-1 1,-1 1-1,1 0 1,0 1-1,-1-1 0,0 0 1,1 1-1,-1-1 0,0 1 1,0 0-1,0 0 1,0 0-1,0 0 0,0 0 1,0 1-1,0 0 0,0-1 1,-1 1-1,1 0 1,0 0-1,0 1 0,0-1 1,0 1-1,0 0 0,-4 1 1,3-1-27,0 1 1,-1 0 0,1 0-1,0 0 1,1 0 0,-1 1-1,0-1 1,1 1-1,-1 0 1,1 0 0,0 0-1,0 1 1,0-1 0,-3 6-1,3-3 3,-1 0-1,1 1 1,1-1-1,-1 1 1,1-1-1,0 1 1,1 0-1,-2 12 0,2-10 11,1 1-1,0-1 0,0 1 0,1-1 0,0 0 0,1 1 0,0-1 0,1 0 0,-1 0 0,2 0 0,-1 0 0,1-1 0,10 17 0,-8-18 40,1 0-1,0 0 1,0-1 0,0 0-1,0 0 1,1-1 0,0 0-1,0 0 1,1-1 0,-1 0-1,1-1 1,0 1 0,0-2-1,0 1 1,0-1 0,17 1-1,-17-2 29,-1-1 0,0 0 0,1 0-1,-1 0 1,0-1 0,1-1 0,-1 1-1,0-1 1,0-1 0,0 0 0,0 0-1,-1 0 1,1-1 0,-1 0 0,0 0-1,0-1 1,0 0 0,0 0-1,5-7 1,-9 9-35,0-1 0,0 1-1,-1 0 1,0-1 0,0 1 0,0-1-1,0 0 1,0 0 0,-1 1-1,0-1 1,1 0 0,-1 0 0,-1-1-1,1 1 1,-1 0 0,1 0 0,-1 0-1,-1 0 1,0-7 0,0 7-31,0-1 1,-1 0 0,0 0-1,0 1 1,0-1 0,0 1-1,-1 0 1,1 0 0,-1 0-1,0 0 1,-1 0 0,1 0-1,-1 1 1,1 0 0,-1 0-1,-6-4 1,-3-1-237,0 1 0,0 0 0,-1 1-1,-1 0 1,1 1 0,0 1 0,-24-4 0,2 3-475,0 2 0,-37 1 0,33 2-59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5.939"/>
    </inkml:context>
    <inkml:brush xml:id="br0">
      <inkml:brushProperty name="width" value="0.05" units="cm"/>
      <inkml:brushProperty name="height" value="0.05" units="cm"/>
    </inkml:brush>
  </inkml:definitions>
  <inkml:trace contextRef="#ctx0" brushRef="#br0">2 1 10730,'4'89'488,"-4"-21"-480,-3-9-8,0-21 136</inkml:trace>
  <inkml:trace contextRef="#ctx0" brushRef="#br0" timeOffset="1">41 748 8314,'2'53'288,"-2"-21"-192,-2-9-160</inkml:trace>
  <inkml:trace contextRef="#ctx0" brushRef="#br0" timeOffset="2">144 1228 6817,'1'19'385,"-1"-12"-289,-4-17-24</inkml:trace>
  <inkml:trace contextRef="#ctx0" brushRef="#br0" timeOffset="3">231 1299 11490,'8'46'1273,"3"-4"-897,-11-11-288,1-6 840,-2-19-696,-4-6-40,-6-14-152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5.272"/>
    </inkml:context>
    <inkml:brush xml:id="br0">
      <inkml:brushProperty name="width" value="0.05" units="cm"/>
      <inkml:brushProperty name="height" value="0.05" units="cm"/>
    </inkml:brush>
  </inkml:definitions>
  <inkml:trace contextRef="#ctx0" brushRef="#br0">2806 216 11522,'-70'-13'1381,"-79"-4"-1,13 2-708,75 6-518,-273-35 102,-4 24-280,138 27 145,1 8 1,1 10 0,-220 55-1,329-59-84,-95 38 0,141-42-32,1 1-1,1 2 1,1 2-1,-44 32 0,69-42-4,0 0 0,1 2-1,0 0 1,1 0 0,1 1-1,0 1 1,1 0 0,0 0-1,2 1 1,0 1 0,1-1-1,1 1 1,0 1 0,1-1-1,1 1 1,1 0 0,1 1-1,1-1 1,0 38 0,2-29-20,2-1 0,2 1 0,0-1 0,2 0 0,1-1 0,0 1 0,3-1 0,0-1 0,1 0 0,1 0 0,2-1 0,0-1 0,28 34 0,-11-21-25,2-2 1,2-2 0,39 29 0,122 75-98,-83-67 162,3-5 0,2-6 1,3-5-1,215 65 0,-246-95-3,1-3 1,1-5-1,1-3 0,0-5 0,127-5 1,-137-8 4,-1-2 0,0-5 0,-1-3 0,0-3 1,-2-4-1,99-42 0,-99 29 33,-1-3 0,-2-3 1,-2-4-1,70-56 0,-99 65-14,-2-2 0,-1-1 0,-2-3 0,-2-1 0,-2-2 0,59-98 0,-69 96-20,-3-1 1,-1-1-1,-3 0 1,-2-2-1,-2 0 1,7-57-1,-17 78 33,-1 0 0,-2-1 0,-1 0 0,-2 1 0,-1-1 0,-1 1 0,-2 0 0,-1 0 0,-1 0-1,-2 0 1,-20-48 0,20 62-2,0 0 0,-2 1 0,1 0 0,-2 0 0,0 2 0,-1-1 0,0 1 0,-1 1 0,-21-15 0,13 13-13,0 1-1,-2 1 0,1 1 0,-1 1 0,-1 1 0,-28-8 0,-3 5-117,1 3 0,-1 2 0,-1 2 0,1 3-1,-101 7 1,35 7-250,-123 28-1,-118 46-87,66-5-14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7.746"/>
    </inkml:context>
    <inkml:brush xml:id="br0">
      <inkml:brushProperty name="width" value="0.05" units="cm"/>
      <inkml:brushProperty name="height" value="0.05" units="cm"/>
    </inkml:brush>
  </inkml:definitions>
  <inkml:trace contextRef="#ctx0" brushRef="#br0">0 1 16187,'12'1'172,"-1"0"0,1 0 0,-1 2 0,0-1 0,0 2 0,0-1 0,0 1 0,-1 1 0,1 0 0,-1 0 0,0 1 0,-1 1 0,1 0 0,-1 0-1,-1 0 1,1 1 0,7 10 0,2 3-246,-1 1 0,-1 1-1,-1 0 1,0 1-1,21 51 1,-25-46 12,-2 0 0,0 0-1,-2 1 1,-1 0 0,-2 0 0,1 31-1,-4-20-101,-2 0 1,-2 0-1,-16 78 0,1-49 520,-3-2 1,-3-1 0,-3 0 0,-65 115-1,62-133-69,8-17 70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6.585"/>
    </inkml:context>
    <inkml:brush xml:id="br0">
      <inkml:brushProperty name="width" value="0.05" units="cm"/>
      <inkml:brushProperty name="height" value="0.05" units="cm"/>
    </inkml:brush>
  </inkml:definitions>
  <inkml:trace contextRef="#ctx0" brushRef="#br0">322 77 10394,'83'-77'5373,"-108"114"-2144,-4 5-3021,-75 94 341,-87 155 0,186-283-629,-12 23-174,16-30 192,1 0 0,-1 0 0,0 0 0,1 0 0,-1 0 0,0 0 0,0 0 0,0 0 0,1-1 1,-1 1-1,0 0 0,0 0 0,0-1 0,0 1 0,-1 0 0,1-1 0,0 0 0,0 1 0,0-1 0,-2 1 0,2-2-17,0 0 1,1 0 0,-1 0 0,0 0 0,1 0-1,-1 0 1,0 0 0,1 0 0,-1 0 0,1 0-1,0 0 1,-1 0 0,1-1 0,0 1 0,0 0-1,0 0 1,0 0 0,0-1 0,0 1 0,0 0-1,0-2 1,0-1-4,-2-30-527,0-5-155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7.009"/>
    </inkml:context>
    <inkml:brush xml:id="br0">
      <inkml:brushProperty name="width" value="0.05" units="cm"/>
      <inkml:brushProperty name="height" value="0.05" units="cm"/>
    </inkml:brush>
  </inkml:definitions>
  <inkml:trace contextRef="#ctx0" brushRef="#br0">1 3 12643,'7'-3'1680,"0"3"-968,7 7-256,2 5 1449,8 5-1073,1 2-136,8 4-256,1 0-112,5 2-104,-1 1-160,3 0-368,-3-3-232,-3-6 432,-5-4-56,-9-7-120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7.391"/>
    </inkml:context>
    <inkml:brush xml:id="br0">
      <inkml:brushProperty name="width" value="0.05" units="cm"/>
      <inkml:brushProperty name="height" value="0.05" units="cm"/>
    </inkml:brush>
  </inkml:definitions>
  <inkml:trace contextRef="#ctx0" brushRef="#br0">46 1 15891,'-4'16'1321,"-2"12"-993,1 8-168,-4 11 728,3 4-576,1 3-376,0 1-136,1-12-360,4-5-136,-1-13 480,1-11-136,0-18-121</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7.748"/>
    </inkml:context>
    <inkml:brush xml:id="br0">
      <inkml:brushProperty name="width" value="0.05" units="cm"/>
      <inkml:brushProperty name="height" value="0.05" units="cm"/>
    </inkml:brush>
  </inkml:definitions>
  <inkml:trace contextRef="#ctx0" brushRef="#br0">7 82 11899,'-1'-1'135,"1"-1"1,-1 0-1,0 0 1,0 1-1,1-1 1,-1 0 0,1 0-1,-1 0 1,1 0-1,0 0 1,0 1 0,0-1-1,0 0 1,0 0-1,0 0 1,1 0-1,-1 0 1,1 0 0,-1 1-1,1-1 1,0 0-1,-1 0 1,1 1 0,0-1-1,0 0 1,0 1-1,0-1 1,1 1-1,-1-1 1,0 1 0,1 0-1,-1-1 1,1 1-1,-1 0 1,1 0 0,-1 0-1,1 0 1,0 0-1,0 1 1,-1-1 0,3 0-1,8-3 158,0 1 0,-1 0 0,1 1-1,0 0 1,0 1 0,0 0 0,1 1 0,-1 0 0,0 1 0,0 1-1,0 0 1,0 0 0,21 8 0,-26-7-270,1 0-1,-1 0 1,0 1 0,0 0 0,0 0-1,-1 1 1,1 0 0,-1 0-1,9 10 1,-12-10-13,1-1-1,-1 1 1,0 0 0,0 0-1,0 0 1,-1 0 0,0 1-1,0-1 1,0 0-1,-1 1 1,0 0 0,0-1-1,0 1 1,-1 9 0,1-13 16,-1 1 1,-1 0 0,1-1-1,0 1 1,0 0-1,-1-1 1,0 1 0,1 0-1,-1-1 1,0 1 0,0-1-1,-1 1 1,1-1-1,0 0 1,-1 1 0,1-1-1,-1 0 1,0 0 0,0 0-1,0 0 1,0 0-1,0-1 1,0 1 0,-1-1-1,1 1 1,0-1 0,-5 2-1,6-3-61,1 1 0,-1 0-1,0-1 1,0 1 0,0 0 0,0 0 0,1 0-1,-1-1 1,0 1 0,1 0 0,-1 0-1,0 0 1,1 0 0,0 0 0,-1 0-1,1 0 1,-1 0 0,1 0 0,0 0-1,0 1 1,0-1 0,0 0 0,-1 0-1,1 0 1,1 0 0,-1 0 0,0 0-1,0 0 1,0 0 0,1 1 0,-1-1-1,0 0 1,1 0 0,-1 0 0,1 0-1,0 1 1,4 7-355,0 1 0,11 16 0,-9-16 190,-1-1 63,-1 1-1,0-1 1,0 1-1,-1 1 0,0-1 1,0 0-1,-1 1 1,-1 0-1,2 14 0,-4-21 179,0 0-1,0 1 0,0-1 0,-1 0 0,1 1 0,-1-1 0,0 0 1,-1 0-1,1 0 0,-1 0 0,1 0 0,-1 0 0,0 0 0,-1 0 1,1-1-1,-1 1 0,1-1 0,-1 1 0,0-1 0,0 0 0,-1 0 1,1-1-1,-1 1 0,1-1 0,-1 0 0,-6 4 0,3-4 142,0 1-1,0-1 1,-1 0 0,1 0-1,-1-1 1,1 0 0,-1 0-1,1-1 1,-1 0-1,1 0 1,-1-1 0,1 0-1,-15-3 1,5-1-182,1 0 0,0-1 0,0-1 0,0-1 0,-14-9 0,21 11-224,9 6 214,0 0 0,-1 0 0,1 0 0,0 0 0,0 0 0,0 0 0,0 0 1,0 0-1,-1-1 0,1 1 0,0 0 0,0 0 0,0 0 0,0 0 0,0 0 0,0 0 0,-1 0 0,1 0 1,0 0-1,0 0 0,0-1 0,0 1 0,0 0 0,0 0 0,0 0 0,0 0 0,0 0 0,-1 0 0,1-1 1,0 1-1,0 0 0,0 0 0,0 0 0,0 0 0,0 0 0,0-1 0,0 1 0,0 0 0,0 0 0,0 0 1,0 0-1,0 0 0,0-1 0,0 1 0,0 0 0,1 0 0,-1 0 0,0 0 0,0 0 0,0 0 0,0-1 1,0 1-1,0 0 0,0 0 0,0 0 0,1 0 0,7 0-295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58.408"/>
    </inkml:context>
    <inkml:brush xml:id="br0">
      <inkml:brushProperty name="width" value="0.05" units="cm"/>
      <inkml:brushProperty name="height" value="0.05" units="cm"/>
    </inkml:brush>
  </inkml:definitions>
  <inkml:trace contextRef="#ctx0" brushRef="#br0">83 45 13075,'0'0'92,"0"0"0,-1 0 0,1 0 0,0-1 0,-1 1 0,1 0 0,0 0 0,-1 0 1,1-1-1,0 1 0,0 0 0,-1 0 0,1-1 0,0 1 0,0 0 0,-1 0 0,1-1 0,0 1 0,0 0 0,0-1 0,-1 1 1,1 0-1,0-1 0,0 1 0,0 0 0,0-1 0,0 1 0,0 0 0,0-1 0,0 1 0,0-1 0,0 1 0,0 0 0,0-1 1,0 1-1,0 0 0,0-1 0,0 1 0,0 0 0,1-1 0,-1 1 0,0 0 0,0-1 0,20-11 2055,26-1-592,-27 10-1164,38-1 0,-52 4-382,1 0-1,-1 1 0,0-1 0,1 1 0,-1 0 0,0 1 0,1-1 0,-1 1 0,0 0 0,0 1 0,8 4 0,-12-6-11,0 0-1,1 0 1,-1 0-1,0 0 1,1 0-1,-1 0 1,0 1-1,0-1 1,0 0 0,0 1-1,0-1 1,-1 1-1,1-1 1,0 1-1,-1-1 1,1 1-1,-1 0 1,1-1-1,-1 1 1,1 2-1,-2-1-6,1 0 0,0-1 0,-1 1 0,0-1 0,1 1-1,-1-1 1,0 0 0,0 1 0,0-1 0,-1 0 0,1 0-1,-3 3 1,-3 3-20,0 0-1,0-1 1,-1 0-1,0 0 1,-14 9-1,12-10 77,0 0 0,0 0-1,0-1 1,0 0-1,-1-1 1,0 0 0,0-1-1,-13 2 1,60 19-318,-19-12 65,0 0 0,-1 1 0,19 19 1,-30-26 158,0-1 0,0 0 0,-1 1 0,0 0 0,0 0 0,0 0 0,-1 1 1,0-1-1,0 1 0,-1 0 0,1 0 0,-1 0 0,1 8 0,-3-12 58,0 1-1,0-1 0,0 0 1,-1 0-1,1 0 0,-1-1 1,1 1-1,-1 0 0,0 0 1,0 0-1,0 0 0,0 0 1,-1-1-1,1 1 0,-1-1 1,-3 4-1,1-2 50,1 0 1,-2 0-1,1-1 0,0 1 0,-1-1 1,0 0-1,0-1 0,-7 4 0,-6 0 251,0 0 0,0-1-1,-1-1 1,-20 2 0,24-4 12,0 0 1,-18-1-1,29-1-291,0-1 0,0 1 0,0 0 0,1-1 0,-1 0 1,0 0-1,1 0 0,-1 0 0,0-1 0,1 1 0,0-1 0,-1 0 0,1 0 0,-5-3 0,8 4-66,0 1 0,-1-1 0,1 1-1,0-1 1,0 1 0,-1-1-1,1 1 1,0-1 0,0 1 0,0-1-1,-1 1 1,1-1 0,0 1-1,0-1 1,0 1 0,0-1 0,0 0-1,0 1 1,0-1 0,0 1-1,0-1 1,0 1 0,1-1 0,-1 1-1,0-1 1,0 1 0,0-1-1,1 1 1,-1-1 0,0 1 0,1-1-1,-1 1 1,0-1 0,1 1-1,-1 0 1,1-1 0,-1 1 0,0 0-1,1-1 1,0 1 0,24-16-1161,-19 13 1012,54-32-980,-20 10 452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58.825"/>
    </inkml:context>
    <inkml:brush xml:id="br0">
      <inkml:brushProperty name="width" value="0.05" units="cm"/>
      <inkml:brushProperty name="height" value="0.05" units="cm"/>
    </inkml:brush>
  </inkml:definitions>
  <inkml:trace contextRef="#ctx0" brushRef="#br0">67 70 18068,'9'-10'562,"1"0"1,-1 1-1,14-10 1,-20 16-450,0 1 1,1 0-1,-1 0 1,1 0 0,0 0-1,0 0 1,-1 1 0,1-1-1,0 1 1,0 0 0,0 1-1,1-1 1,-1 1-1,7-1 1,-10 1-105,0 1-1,0-1 0,0 0 1,1 0-1,-1 0 1,0 1-1,0-1 1,0 0-1,0 1 1,0-1-1,1 1 1,-1 0-1,0-1 1,0 1-1,-1 0 1,1 0-1,0-1 0,0 1 1,0 0-1,0 0 1,-1 0-1,1 0 1,0 0-1,0 2 1,0-1-3,-1 1 1,1-1-1,-1 1 1,1-1-1,-1 1 1,0-1-1,0 1 1,-1-1-1,1 1 1,0-1-1,-2 4 1,-1 5 26,-1 0 0,0-1 0,-1 1 0,-6 10 0,-87 129 685,37-61-192,58-85-498,1 0 0,-1 0 0,1 1 0,0-1 0,0 1 1,0-1-1,1 1 0,-2 7 0,3-10-23,0-1 0,0 1 1,0 0-1,0 0 1,0 0-1,1 0 0,-1-1 1,1 1-1,-1 0 0,1 0 1,0-1-1,-1 1 0,1 0 1,0-1-1,0 1 1,0-1-1,1 1 0,-1-1 1,0 0-1,1 1 0,-1-1 1,0 0-1,1 0 0,-1 0 1,3 1-1,11 5-200,0 0 1,0-1-1,0-1 0,1-1 0,0 0 1,-1-1-1,18 1 0,-6 0 29,-3 0-170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59.724"/>
    </inkml:context>
    <inkml:brush xml:id="br0">
      <inkml:brushProperty name="width" value="0.05" units="cm"/>
      <inkml:brushProperty name="height" value="0.05" units="cm"/>
    </inkml:brush>
  </inkml:definitions>
  <inkml:trace contextRef="#ctx0" brushRef="#br0">7 1 16532,'-5'7'1776,"3"0"-1152,14-6-128,8-1 808,10-1-383,6-1-89,5 1-264,8-2-72,0 2-208,2 1-144,-8 3-400,-4 2-216,-10 2-456,-2 1 1968,-14-7-1152,-12-1-104,4-7 48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1.383"/>
    </inkml:context>
    <inkml:brush xml:id="br0">
      <inkml:brushProperty name="width" value="0.05" units="cm"/>
      <inkml:brushProperty name="height" value="0.05" units="cm"/>
    </inkml:brush>
  </inkml:definitions>
  <inkml:trace contextRef="#ctx0" brushRef="#br0">220 49 14915,'15'-12'1300,"-9"6"-764,1 1 0,-1 0 0,1 0 0,1 1 0,12-7 0,-31 32 872,-218 326-830,224-338-650,1-3-80,1 0 0,0-1 1,-1 1-1,0-1 1,-7 7-1,11-12 146,-1 0 0,1 0 0,0 1 0,0-1-1,0 0 1,-1 0 0,1 0 0,0 0 0,0 0 0,0 1 0,-1-1-1,1 0 1,0 0 0,0 0 0,-1 0 0,1 0 0,0 0 0,0 0 0,-1 0-1,1 0 1,0 0 0,0 0 0,-1 0 0,1 0 0,0 0 0,0 0-1,-1 0 1,1 0 0,0 0 0,0 0 0,-1 0 0,1-1 0,0 1 0,0 0-1,-1 0 1,1 0 0,0 0 0,0 0 0,0-1 0,-1 1 0,1 0-1,0 0 1,0 0 0,0-1 0,-4-12-213,4-16-133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6.640"/>
    </inkml:context>
    <inkml:brush xml:id="br0">
      <inkml:brushProperty name="width" value="0.05" units="cm"/>
      <inkml:brushProperty name="height" value="0.05" units="cm"/>
    </inkml:brush>
  </inkml:definitions>
  <inkml:trace contextRef="#ctx0" brushRef="#br0">5 0 8594,'-1'3'142,"0"-1"0,0 1 1,1 0-1,-1-1 0,1 1 0,0-1 1,0 1-1,0 0 0,0-1 0,0 1 1,0-1-1,1 1 0,-1 0 0,1-1 1,0 1-1,0-1 0,0 1 0,2 3 1,27 45 821,-29-49-944,16 18 706,-17-20-707,0 0-1,0 0 0,1 0 1,-1 0-1,0 0 1,0 0-1,0 0 0,0 0 1,1 1-1,-1-1 1,0 0-1,0 0 0,0 0 1,0 0-1,1 0 1,-1 0-1,0 0 1,0 0-1,0 0 0,1 0 1,-1 0-1,0-1 1,0 1-1,0 0 0,0 0 1,1 0-1,-1 0 1,0 0-1,0 0 1,0 0-1,0 0 0,1 0 1,-1-1-1,0 1 1,0 0-1,0 0 0,0 0 1,3-16 721,-6 6-299,-3 14-175,-5 15-159,-8 58-199,18-70 99,1-10 36,2-12-5,-1 8-38,0 1 0,0-1 0,0 1 0,1-1 0,0 1 0,2-7 0,-4 13-1,1 0 0,-1 0 0,0 0 0,0 0 0,0-1 0,0 1 0,0 0 0,0 0 1,0 0-1,0 0 0,0 0 0,0 0 0,0 0 0,1-1 0,-1 1 0,0 0 0,0 0 0,0 0 1,0 0-1,0 0 0,0 0 0,1 0 0,-1 0 0,0 0 0,0 0 0,0 0 0,0 0 1,0 0-1,1 0 0,-1 0 0,0 0 0,0 0 0,0 0 0,0 0 0,0 0 0,0 0 0,1 0 1,-1 0-1,0 0 0,0 0 0,0 0 0,0 0 0,0 0 0,0 0 0,1 1 0,-1-1 1,0 0-1,0 0 0,0 0 0,0 0 0,5 10-32,10 99-266,-9-51 206,0-14 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1.770"/>
    </inkml:context>
    <inkml:brush xml:id="br0">
      <inkml:brushProperty name="width" value="0.05" units="cm"/>
      <inkml:brushProperty name="height" value="0.05" units="cm"/>
    </inkml:brush>
  </inkml:definitions>
  <inkml:trace contextRef="#ctx0" brushRef="#br0">5 1 18468,'-4'8'1584,"4"7"-1096,0 2-184,7 6 617,3 1-217,5 2-248,6 1-104,6-2-216,1-1-120,4-3-336,0-1-232,0-1 1696,1 0-1176,-4-6 24,-3-5-56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02.172"/>
    </inkml:context>
    <inkml:brush xml:id="br0">
      <inkml:brushProperty name="width" value="0.05" units="cm"/>
      <inkml:brushProperty name="height" value="0.05" units="cm"/>
    </inkml:brush>
  </inkml:definitions>
  <inkml:trace contextRef="#ctx0" brushRef="#br0">45 0 18860,'3'9'1584,"11"1"-1184,6-3-167,14-1 519,6-3-144,11-2-368,0-1-208,2-3-384,-5 0-272,-8 2-401,-9-1 2226,-14 1-1369,-11 1-96,-20 1 88</inkml:trace>
  <inkml:trace contextRef="#ctx0" brushRef="#br0" timeOffset="1">0 159 15563,'6'19'1897,"10"-3"-1153,10-8-280,5 1 992,9-3-511,3-2-153,3-3-520,-3-1-320,0-1-928,-3-8 887,-8-2-183,-2-4-152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3.338"/>
    </inkml:context>
    <inkml:brush xml:id="br0">
      <inkml:brushProperty name="width" value="0.05" units="cm"/>
      <inkml:brushProperty name="height" value="0.05" units="cm"/>
    </inkml:brush>
  </inkml:definitions>
  <inkml:trace contextRef="#ctx0" brushRef="#br0">2 45 15339,'-2'6'1369,"5"-11"-825,7-2-176,9 0 672,7-2-304,11 7-144,4 0-32,11 2-144,7 0-87,0-3-105,2-1-56,-9 0-248,-8 1-216,-9-1-585,-10 4 2266,-23 4-1425,-15 6 32,-19 7-64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3.745"/>
    </inkml:context>
    <inkml:brush xml:id="br0">
      <inkml:brushProperty name="width" value="0.05" units="cm"/>
      <inkml:brushProperty name="height" value="0.05" units="cm"/>
    </inkml:brush>
  </inkml:definitions>
  <inkml:trace contextRef="#ctx0" brushRef="#br0">5 0 14411,'-4'9'1360,"14"1"-735,6-1-233,8-2 512,8-2-176,9-2-184,5-3-216,6-4-248,-1-3 72,-2-3-184,0-3-64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4.116"/>
    </inkml:context>
    <inkml:brush xml:id="br0">
      <inkml:brushProperty name="width" value="0.05" units="cm"/>
      <inkml:brushProperty name="height" value="0.05" units="cm"/>
    </inkml:brush>
  </inkml:definitions>
  <inkml:trace contextRef="#ctx0" brushRef="#br0">63 0 14627,'1'2'129,"0"-1"0,0 1 1,1-1-1,-1 1 0,0-1 0,1 0 0,-1 0 0,1 1 0,-1-1 1,1 0-1,-1-1 0,1 1 0,0 0 0,-1 0 0,1-1 0,0 1 1,0 0-1,0-1 0,-1 0 0,5 1 0,5 2 556,5 2-323,1 0 0,-1 2 0,0 0 0,19 12 0,-31-16-340,1 0 0,-1 1 0,0-1 0,0 0-1,0 1 1,-1 0 0,1 0 0,-1 0-1,0 1 1,0-1 0,-1 1 0,1-1 0,-1 1-1,0 0 1,0 0 0,-1 0 0,1 0 0,0 9-1,-1-1-27,-1-1 0,-1 1-1,0 0 1,-1 0-1,0-1 1,-1 1 0,-1-1-1,1 0 1,-2 0 0,0 0-1,-8 14 1,-4 4-7,-2-1-1,-42 53 1,42-60-28,-1-1-1,-1 0 0,-27 20 1,24-25 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4.519"/>
    </inkml:context>
    <inkml:brush xml:id="br0">
      <inkml:brushProperty name="width" value="0.05" units="cm"/>
      <inkml:brushProperty name="height" value="0.05" units="cm"/>
    </inkml:brush>
  </inkml:definitions>
  <inkml:trace contextRef="#ctx0" brushRef="#br0">400 34 12251,'30'-23'1993,"-16"12"2018,-57 63-3037,-43 67 0,43-57-766,-14 20 10,-80 102-424,136-183 165,-29 28 3,29-27 95,-1-1 0,1 0 1,-1 1-1,0-1 0,0 0 0,1 0 0,-1 0 1,0 0-1,0-1 0,0 1 0,0 0 0,0-1 1,0 0-1,0 1 0,-4-1 0,6 0-57,-1 0 1,1 0-1,-1 0 0,1 0 0,-1 0 0,1-1 0,-1 1 1,1 0-1,-1 0 0,1 0 0,-1-1 0,1 1 1,0 0-1,-1-1 0,1 1 0,-1 0 0,1-1 0,0 1 1,-1 0-1,1-1 0,-1 0 0,-3-15-10</inkml:trace>
  <inkml:trace contextRef="#ctx0" brushRef="#br0" timeOffset="1">59 191 14779,'14'13'1224,"7"9"-815,3 2-177,6 6 504,4 5-256,7 2-128,-1-3-64,1-6-304,1-4-192,1-8 184,-2-2-32,-3-5-88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4.923"/>
    </inkml:context>
    <inkml:brush xml:id="br0">
      <inkml:brushProperty name="width" value="0.05" units="cm"/>
      <inkml:brushProperty name="height" value="0.05" units="cm"/>
    </inkml:brush>
  </inkml:definitions>
  <inkml:trace contextRef="#ctx0" brushRef="#br0">303 9 16956,'0'0'38,"0"0"0,0 0-1,1 0 1,-1 0 0,0-1 0,0 1 0,0 0 0,0 0 0,0 0 0,0 0 0,1-1 0,-1 1 0,0 0 0,0 0 0,0 0 0,0-1 0,0 1 0,0 0 0,0 0 0,0 0-1,0-1 1,0 1 0,0 0 0,0 0 0,0-1 0,0 1 0,0 0 0,0 0 0,0 0 0,0-1 0,0 1 0,0 0 0,0 0 0,0 0 0,-1-1 0,1 1 0,0 0 0,0 0-1,0 0 1,0 0 0,0 0 0,-1-1 0,1 1 0,0 0 0,0 0 0,0 0 0,0 0 0,-1 0 0,1 0 0,0 0 0,0-1 0,-1 1 0,-15 5 785,-21 14-199,19-7-561,0 1 0,1 0 1,1 2-1,0 0 0,1 0 0,1 1 1,1 1-1,0 1 0,1 0 0,-17 32 1,18-26-28,0 0-1,2 1 1,0 0 0,2 1 0,1-1 0,1 1 0,1 1 0,-1 34 0,5-51-29,0-1 0,1 1 0,0 0 0,1-1 0,0 0 0,0 1 1,7 15-1,-7-20-43,0-1 1,0 0-1,0 0 0,1 0 1,0-1-1,0 1 1,0-1-1,0 1 1,0-1-1,1 0 0,-1 0 1,1-1-1,0 1 1,0-1-1,0 1 0,0-1 1,0-1-1,6 3 1,2-1-13,-1-1-1,0 0 1,1-1 0,-1-1 0,1 1 0,15-3-1,23-7-151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5.967"/>
    </inkml:context>
    <inkml:brush xml:id="br0">
      <inkml:brushProperty name="width" value="0.05" units="cm"/>
      <inkml:brushProperty name="height" value="0.05" units="cm"/>
    </inkml:brush>
  </inkml:definitions>
  <inkml:trace contextRef="#ctx0" brushRef="#br0">61 65 9226,'1'-4'491,"0"0"0,-1 0 1,1 0-1,-1 0 0,0 0 0,0-8 0,-3 2 8182,-5 19-8169,1 6-247,0-1 1,1 1-1,1 0 1,-5 29-1,7-34-221,-2 13-30,1 0-1,1 0 1,0 28 0,3-38-33,1-1 0,0 1-1,1-1 1,0 0 0,0 0-1,2 1 1,6 16 0,-9-26 16,0 0 0,1 0 1,-1 0-1,1 0 0,-1 0 0,1 0 1,0-1-1,0 1 0,0-1 0,1 1 0,-1-1 1,1 0-1,-1 0 0,1 0 0,0 0 1,-1 0-1,1-1 0,0 0 0,0 1 0,0-1 1,0 0-1,0 0 0,1 0 0,-1-1 1,0 1-1,0-1 0,1 0 0,-1 0 1,0 0-1,0 0 0,1 0 0,-1-1 0,0 0 1,4-1-1,2-1-13,0 0 0,1-1 0,-2-1 0,1 0 0,0 0 0,-1-1 0,0 0 0,-1 0 0,1 0-1,7-9 1,7-12 0,0-1-1,-2-1 1,-1-1-1,-1 0 1,-2-2-1,-1 0 1,16-49-1,-29 77 24,-1 0 1,1 0 0,0-1 0,-1 1 1,0 0-1,0-1 0,-1 1 0,1-1 1,-1 1-1,0-1 0,0 1 0,0-1 1,-1-5-1,0 10-1,1 0 1,0-1-1,0 1 0,0 0 1,-1 0-1,1-1 1,0 1-1,0 0 0,-1 0 1,1-1-1,0 1 1,-1 0-1,1 0 0,0 0 1,-1-1-1,1 1 1,0 0-1,-1 0 0,1 0 1,0 0-1,-1 0 1,1 0-1,-1 0 0,1 0 1,0 0-1,-1 0 1,1 0-1,0 0 1,-1 0-1,1 0 0,-1 0 1,1 0-1,0 0 1,-1 0-1,1 1 0,0-1 1,-1 0-1,1 0 1,0 0-1,0 1 0,-1-1 1,1 0-1,0 0 1,-1 1-1,-14 13-15,8-3 14,-1 1 0,2-1 0,0 1 0,0 0 0,1 1 0,0 0 0,1-1 0,-3 22 0,1 0 46,2 0 0,0 41-1,3-59-24,5 31-1,-4-44-62,0 1-1,1-1 1,-1 0-1,1 0 1,0 1-1,0-1 1,1 0-1,-1 0 1,0 0 0,1 0-1,0 0 1,0 0-1,0-1 1,0 1-1,0-1 1,3 3 0,-4-4 10,0-1 1,1 1-1,-1-1 1,0 0 0,0 1-1,1-1 1,-1 0 0,0 0-1,1 0 1,-1 0-1,0 0 1,0 0 0,1 0-1,-1 0 1,0-1 0,0 1-1,1 0 1,-1-1-1,0 1 1,0-1 0,0 0-1,0 1 1,0-1 0,1 0-1,-1 1 1,0-1-1,-1 0 1,1 0 0,0 0-1,0 0 1,0 0 0,0 0-1,-1 0 1,1 0-1,-1-1 1,1 1 0,0-2-1,11-25-362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6.698"/>
    </inkml:context>
    <inkml:brush xml:id="br0">
      <inkml:brushProperty name="width" value="0.05" units="cm"/>
      <inkml:brushProperty name="height" value="0.05" units="cm"/>
    </inkml:brush>
  </inkml:definitions>
  <inkml:trace contextRef="#ctx0" brushRef="#br0">179 4 16307,'0'0'49,"1"0"0,-1-1 0,0 1 0,0 0 0,0 0 0,0-1 0,0 1 0,1 0 0,-1 0 0,0 0 0,0-1 0,0 1 0,1 0 0,-1 0 0,0 0 0,0 0 0,0 0-1,1 0 1,-1-1 0,0 1 0,0 0 0,1 0 0,-1 0 0,0 0 0,0 0 0,1 0 0,-1 0 0,0 0 0,1 0 0,-1 0 0,0 0 0,0 0 0,1 0 0,-1 0 0,0 0-1,0 1 1,1-1 0,-1 0 0,0 0 0,0 0 0,0 0 0,1 0 0,-1 0 0,0 1 0,0-1 0,0 0 0,1 0 0,-1 0 0,0 1 0,0-1 0,-2 19 885,-15 26-401,-1-9-366,-2-1 1,-1 0-1,-1-1 0,-2-2 1,-41 45-1,85-114-2347,40-62-570,41-61 1444,-100 158 1361,0 1 0,-1 0 0,1-1 1,0 1-1,0 0 0,0-1 0,1 1 0,-1 0 0,0 0 0,0 0 0,1 0 0,-1 0 0,0 0 0,1 1 1,-1-1-1,1 0 0,1 0 0,-3 1-20,1 0-1,-1 1 1,1-1 0,-1 0-1,0 0 1,1 0 0,-1 0-1,0 0 1,1 1 0,-1-1 0,0 0-1,1 0 1,-1 1 0,0-1-1,1 0 1,-1 0 0,0 1 0,0-1-1,0 0 1,1 1 0,-1-1-1,0 0 1,0 2 0,4 16 481,-3 99 1069,-3-91-1549,1-1-1,2 0 0,0 0 0,1 0 1,2 0-1,7 27 0,-1-31-514,-9-21 466,-1 1 0,1 0 1,-1-1-1,0 1 0,1-1 1,-1 1-1,1-1 0,0 1 1,-1-1-1,1 1 1,-1-1-1,1 1 0,0-1 1,-1 0-1,1 1 0,0-1 1,-1 0-1,1 0 0,0 1 1,0-1-1,-1 0 0,1 0 1,0 0-1,-1 0 1,3 0-1,1-3-211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7.100"/>
    </inkml:context>
    <inkml:brush xml:id="br0">
      <inkml:brushProperty name="width" value="0.05" units="cm"/>
      <inkml:brushProperty name="height" value="0.05" units="cm"/>
    </inkml:brush>
  </inkml:definitions>
  <inkml:trace contextRef="#ctx0" brushRef="#br0">15 89 15339,'-13'-13'1745,"11"8"-1057,2-3-312,13 6 984,4-1-584,8 0-712,3 1-312,7-9 208,-1-5-176,2-10-136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49.203"/>
    </inkml:context>
    <inkml:brush xml:id="br0">
      <inkml:brushProperty name="width" value="0.05" units="cm"/>
      <inkml:brushProperty name="height" value="0.05" units="cm"/>
    </inkml:brush>
  </inkml:definitions>
  <inkml:trace contextRef="#ctx0" brushRef="#br0">97 23 11434,'7'-15'762,"-2"8"-474,-5 7-283,0 0 0,0 0-1,0-1 1,1 1 0,-1 0 0,0 0 0,0 0-1,0 0 1,0 0 0,0 0 0,0 0-1,0 0 1,0 0 0,0 0 0,0 0 0,0 0-1,0 0 1,1 0 0,-1 0 0,0 0-1,0 0 1,0 0 0,0 0 0,0 0 0,0 0-1,0 0 1,0 0 0,0 0 0,0 0 0,0 0-1,1 0 1,-1 0 0,0 0 0,0 0-1,0 0 1,0 0 0,0 1 0,0-1 0,0 0-1,0 0 1,0 0 0,0 0 0,0 0 0,0 0-1,0 0 1,0 0 0,0 0 0,0 0-1,0 0 1,0 0 0,0 1 0,0-1 0,0 0-1,0 0 1,0 0 0,0 0 0,0 0-1,0 0 1,0 0 0,0 0 0,0 0 0,0 0-1,8 62 617,0 83-1,-6-99-498,2 604 397,-5-643-516,2 38 27,2-37-6,3-23 7,7-51-3,-3-1 0,1-85 0,-8 107-25,-1 24-5,7-168-12,-9 140-26,-11-90 0,10 129 22,-1 0 0,-1 0 1,-3-11-1,6 21 15,-1-1 0,1 0 1,0 0-1,-1 0 0,1 0 0,0 1 0,-1-1 0,1 0 0,-1 1 1,1-1-1,-1 0 0,0 1 0,1-1 0,-1 0 0,0 1 0,1-1 1,-1 1-1,0-1 0,1 1 0,-1 0 0,0-1 0,0 1 0,0 0 1,0-1-1,1 1 0,-3 0 0,2 0-1,0 0 1,0 1-1,0-1 1,0 1-1,0-1 1,0 1-1,0-1 1,0 1-1,0-1 1,0 1-1,0 0 0,1 0 1,-1-1-1,0 1 1,0 0-1,1 0 1,-1 0-1,1 0 1,-2 1-1,-6 18-14,0 0-1,1 0 1,1 0-1,0 1 1,-3 32 0,4-24 9,-11 58 82,5 1-1,-1 103 1,15-154-65,1-28-56,-3-10 41,0 1 0,-1 0 0,1-1 0,-1 1 0,1-1 0,-1 1 1,1 0-1,-1-1 0,0 0 0,1 1 0,-1-1 0,0 1 1,1-1-1,-1 1 0,0-1 0,1 0 0,-1 1 0,0-1 0,0 1 1,0-2-1,6-16-122,-2 0 0,0-1-1,-1 0 1,-1 0 0,0-24 0,0 4-92,4-52-389,-4 1 0,-11-96 0,7 171 585,0 0 1,0 0-1,-1 1 1,-1-1 0,-6-14-1,10 28 27,0 1-1,0 0 1,0-1-1,0 1 1,0 0 0,0-1-1,0 1 1,-1-1-1,1 1 1,0 0 0,0-1-1,0 1 1,-1 0-1,1-1 1,0 1 0,-1 0-1,1 0 1,0-1-1,0 1 1,-1 0-1,1 0 1,-1 0 0,1-1-1,0 1 1,-1 0-1,1 0 1,0 0 0,-1 0-1,1 0 1,-1 0-1,1-1 1,0 1-1,-1 0 1,1 0 0,0 0-1,-1 1 1,1-1-1,-1 0 1,1 0 0,0 0-1,-1 0 1,1 0-1,-1 0 1,1 0 0,0 1-1,-1-1 1,1 0-1,-2 2 14,1-1-1,0 1 1,0-1-1,0 1 1,0-1-1,0 1 1,0 0-1,1-1 1,-2 4-1,-5 25 249,2 0-1,1-1 0,0 41 0,1-19-46,-6 56 545,9 179 1,6-261-556,-6-24-203,0-1-1,0 0 1,0 0-1,0 0 1,0 0-1,0 1 0,0-1 1,0 0-1,0 0 1,1 0-1,-1 0 1,0 0-1,0 1 0,0-1 1,0 0-1,1 0 1,-1 0-1,0 0 1,0 0-1,0 0 1,0 0-1,1 0 0,-1 0 1,0 0-1,0 1 1,0-1-1,1 0 1,-1 0-1,0 0 0,0 0 1,0 0-1,0-1 1,1 1-1,-1 0 1,0 0-1,0 0 0,0 0 1,1 0-1,-1 0 1,0 0-1,0 0 1,0 0-1,0 0 0,1 0 1,-1-1-1,0 1 1,0 0-1,0 0 1,0 0-1,0 0 0,0 0 1,1-1-1,-1 1 1,0 0-1,0 0 1,0 0-1,0-1 0,0 1 1,0 0-1,0 0 1,0-1-1,5-6 1,-1-1 0,0 0 1,-1 0-1,0 0 0,0-1 0,1-9 0,10-58-87,-11 53 58,13-86-423,3-217 1,-22 292 274,-1 27 32,1 13 82,-2 19-2,-4 315 468,9-257-220,-1-29-40,0-29-30,1 0-1,0 0 0,9 44 0,-9-68-106,0 0-1,0 1 1,0-1-1,1 0 1,-1 0-1,0 0 1,1 0-1,-1 0 1,1 0-1,-1 0 1,1 0-1,-1-1 1,1 1-1,0 0 1,-1 0-1,2 1 1,-1-2-6,-1 0 0,1 0-1,-1 0 1,0 0 0,1 0 0,-1 0 0,1 0 0,-1 0 0,0-1 0,1 1-1,-1 0 1,0 0 0,1 0 0,-1 0 0,0-1 0,1 1 0,-1 0 0,0 0 0,1-1-1,-1 1 1,0 0 0,1-1 0,-1 1 0,0 0 0,0-1 0,0 1 0,1 0-1,-1-1 1,4-6 1,-1 0 0,0-1-1,4-13 1,12-69-337,-3-1 1,6-151-1,-20 119-169,-5 103 376,3 20 123,0 0 1,0 0-1,0 0 1,0 0-1,0 0 1,0 0 0,0-1-1,0 1 1,0 0-1,0 0 1,0 0-1,0 0 1,0 0-1,0 0 1,0 0-1,0-1 1,-1 1-1,1 0 1,0 0-1,0 0 1,0 0-1,0 0 1,0 0-1,0 0 1,0 0 0,0 0-1,0 0 1,0 0-1,-1-1 1,1 1-1,0 0 1,0 0-1,0 0 1,0 0-1,0 0 1,0 0-1,0 0 1,0 0-1,-1 0 1,1 0-1,0 0 1,0 0 0,0 0-1,0 0 1,0 0-1,0 0 1,0 0-1,-1 0 1,1 0-1,0 0 1,0 1-1,0-1 1,0 0-1,0 0 1,0 0-1,0 0 1,0 0-1,0 0 1,-1 0-1,0 4-17,-1-1-1,1 1 0,0 0 0,0 0 0,0-1 0,0 1 0,0 5 0,-15 333 993,15-327-909,1 0 63,0 0-1,4 27 0,-1-31-1,1-13-52,2-18-15,10-70-898,4-113 0,-9 70-447,-6 204 914,4 388 2673,-8-450-2194,2 0 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3:47.490"/>
    </inkml:context>
    <inkml:brush xml:id="br0">
      <inkml:brushProperty name="width" value="0.05" units="cm"/>
      <inkml:brushProperty name="height" value="0.05" units="cm"/>
    </inkml:brush>
  </inkml:definitions>
  <inkml:trace contextRef="#ctx0" brushRef="#br0">240 0 13947,'13'11'1416,"1"9"-776,0 3-247,2 5 863,1 5-432,-2 13-80,-4 8-96,-11 15-224,-1 6-64,-22 5-120,-7 3-47,-16 5-226,-9 0-271,-6-13 280,-2-8-40,3-18-80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1.097"/>
    </inkml:context>
    <inkml:brush xml:id="br0">
      <inkml:brushProperty name="width" value="0.05" units="cm"/>
      <inkml:brushProperty name="height" value="0.05" units="cm"/>
    </inkml:brush>
  </inkml:definitions>
  <inkml:trace contextRef="#ctx0" brushRef="#br0">88 36 13811,'-6'-29'2937,"6"29"-2868,0 0 0,0-1 0,0 1 0,0-1 0,-1 1 0,1 0 0,0-1 0,0 1 0,-1 0 0,1 0 0,0-1 0,0 1 0,-1 0 0,1-1 0,0 1 0,-1 0 0,1 0 0,0 0 1,-1-1-1,1 1 0,0 0 0,-1 0 0,0 0 0,0 0-11,1 0 1,-1 0 0,0 1 0,1-1-1,-1 0 1,0 1 0,1-1-1,-1 0 1,1 1 0,-1-1 0,1 1-1,-1-1 1,1 1 0,-1-1-1,1 1 1,-1 0 0,1-1-1,0 1 1,-1 0 0,-8 15-24,0-1-1,1 2 1,1-1 0,1 1 0,0 0-1,1 0 1,1 0 0,1 1 0,0 0-1,1-1 1,1 1 0,1 0 0,0 0 0,6 34-1,-6-50-32,0 0 0,1-1 0,-1 1-1,0-1 1,1 1 0,0 0 0,-1-1 0,1 1-1,0-1 1,0 1 0,-1-1 0,1 0 0,0 1-1,0-1 1,1 0 0,-1 0 0,0 0 0,0 0-1,1 0 1,-1 0 0,0 0 0,1 0-1,-1 0 1,1 0 0,2 0 0,-2-1-1,1 0 0,0 0 1,-1 0-1,1 0 0,-1-1 0,1 1 1,0-1-1,-1 0 0,1 1 0,-1-1 1,0 0-1,1-1 0,-1 1 1,0 0-1,1-1 0,1-1 0,9-7 12,1-2-1,-2 1 1,1-2 0,17-22-1,39-63 101,-50 69-57,8-10 95,-24 37-20,-1 8-76,-2 8-5,-36 251 169,31-153-3281,6-108 2107,1-9 582,1-9-440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1.485"/>
    </inkml:context>
    <inkml:brush xml:id="br0">
      <inkml:brushProperty name="width" value="0.05" units="cm"/>
      <inkml:brushProperty name="height" value="0.05" units="cm"/>
    </inkml:brush>
  </inkml:definitions>
  <inkml:trace contextRef="#ctx0" brushRef="#br0">43 0 15131,'-6'13'1393,"2"10"-865,0 3-192,0 10 664,1 4-288,-2 6-184,3 4-120,-1-3-160,1 1-64,1-5-80,-1-6-16,2-6-144,-1-5-112,1-6-344,-2-7-152,0-6 512,2-5-96,-2 1-144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1.971"/>
    </inkml:context>
    <inkml:brush xml:id="br0">
      <inkml:brushProperty name="width" value="0.05" units="cm"/>
      <inkml:brushProperty name="height" value="0.05" units="cm"/>
    </inkml:brush>
  </inkml:definitions>
  <inkml:trace contextRef="#ctx0" brushRef="#br0">27 104 15843,'0'-3'130,"0"1"-1,0-1 1,1 0 0,-1 1-1,1-1 1,-1 1-1,1-1 1,0 1-1,0-1 1,0 1-1,0 0 1,0-1-1,0 1 1,1 0-1,-1 0 1,1 0 0,0 0-1,0 0 1,-1 0-1,1 1 1,0-1-1,0 0 1,1 1-1,-1 0 1,3-2-1,5-3 140,0 1 0,1-1 0,-1 2-1,16-5 1,-10 4-196,1 2 0,-1 0 0,1 0 0,-1 2 0,19 0 0,-30 1-73,0 0 0,1 0 0,-1 1 0,0-1-1,0 1 1,0 1 0,0-1 0,0 1 0,0-1 0,0 1-1,0 1 1,0-1 0,-1 1 0,0 0 0,1 0 0,-1 0-1,0 0 1,0 1 0,-1 0 0,4 4 0,-5-5 1,-1 0 0,1 1 0,-1-1 0,0 0 0,0 1 0,0-1 0,-1 1 0,1-1 0,-1 1 0,0-1 0,0 1 0,0-1 0,0 1 0,-1 0 0,1-1 0,-1 0 0,0 1 0,0-1 0,-2 6 0,-2 2 25,0 0 1,-1 0 0,0-1-1,-10 13 1,-1 0 80,-2-1 0,-34 31-1,54-50-642,7-3 249,10 0-119,-17 0 342,13-1-260,1 1 0,-1 1 0,0 1 0,1 0 0,-1 0 0,0 2 0,0-1 0,25 12 0,-34-13 265,0 1 1,-1 0 0,1 0 0,0 0 0,-1 0-1,0 1 1,1-1 0,-1 1 0,-1 0-1,1 1 1,4 6 0,-6-8 66,-1 1 0,1-1 0,-1 1 1,0-1-1,0 1 0,0 0 0,0 0 0,-1-1 1,1 1-1,-1 0 0,0 0 0,0 0 0,-1 0 0,1-1 1,-1 1-1,0 0 0,0 0 0,-1 4 0,-2 1 145,0 0 0,-1-1 0,0 0 0,0 0 0,-1 0 0,0-1 0,0 1 0,-1-1 0,0-1 0,0 1-1,0-1 1,-10 5 0,2-1 193,1-1 0,-1-1 0,-1-1 0,1 0 0,-1-1-1,-18 5 1,19-8-114,-1 0 0,1-1 0,-1-1-1,1 0 1,-31-3 0,37 1-310,0 0 1,0-1-1,0 0 0,0 0 1,0-1-1,1 0 0,-1-1 1,1 0-1,0 0 0,0-1 1,-10-7-1,17 11 45,-1 0 0,1 0 0,0 0 1,0 0-1,0 0 0,0 0 0,0 0 0,0 0 0,0 0 1,0 0-1,0-1 0,1 1 0,-1 0 0,0-1 0,1 1 0,-1 0 1,1-1-1,0 1 0,-1-1 0,1 1 0,0 0 0,0-1 1,0 1-1,0-1 0,0 1 0,0-1 0,0 1 0,1-3 1,1 0-9,0 1-1,1-1 1,-1 0 0,1 1 0,0-1 0,0 1 0,7-6 0,-3 2-153,25-25-177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2.388"/>
    </inkml:context>
    <inkml:brush xml:id="br0">
      <inkml:brushProperty name="width" value="0.05" units="cm"/>
      <inkml:brushProperty name="height" value="0.05" units="cm"/>
    </inkml:brush>
  </inkml:definitions>
  <inkml:trace contextRef="#ctx0" brushRef="#br0">23 9 12915,'-11'0'1808,"4"3"-864,2-2 1921,11 2-1825,7 0-328,6-3-152,4 1-239,4-1-121,3-1-224,3-2-72,0 0-353,-2-2-207,-6 0-784,-5 2 1160,-10 6-256,-7 2-208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2.771"/>
    </inkml:context>
    <inkml:brush xml:id="br0">
      <inkml:brushProperty name="width" value="0.05" units="cm"/>
      <inkml:brushProperty name="height" value="0.05" units="cm"/>
    </inkml:brush>
  </inkml:definitions>
  <inkml:trace contextRef="#ctx0" brushRef="#br0">1 0 12787,'11'4'1840,"11"3"-984,9-4-304,4 2 1369,3-2-1065,4-1-56,-1-2-560,1 0 1689,-12 0-1665,-3 0 32,-8-1-16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5.394"/>
    </inkml:context>
    <inkml:brush xml:id="br0">
      <inkml:brushProperty name="width" value="0.05" units="cm"/>
      <inkml:brushProperty name="height" value="0.05" units="cm"/>
    </inkml:brush>
  </inkml:definitions>
  <inkml:trace contextRef="#ctx0" brushRef="#br0">8 38 15139,'2'-2'336,"0"-1"0,0 1 0,0 0 0,1-1 0,-1 1 0,1 0 0,-1 0 0,1 1 0,0-1 0,0 1 0,0-1 0,0 1 0,0 0 0,0 0 0,0 0 0,0 0-1,4 0 1,10-1 114,30-3 0,-38 5-405,0 0-1,0 0 0,-1 1 1,1 0-1,0 0 1,0 1-1,-1 0 1,0 1-1,12 4 1,-17-5-51,1 0 1,-1 0 0,0 0-1,0 0 1,0 1 0,0-1 0,0 1-1,0 0 1,-1 0 0,1 0-1,-1 0 1,0 1 0,0-1-1,0 0 1,0 1 0,-1-1 0,0 1-1,1 0 1,-1 0 0,0-1-1,-1 1 1,1 0 0,-1 5-1,0-4-6,0 1-1,0 0 0,-1-1 0,1 1 0,-2-1 0,1 1 0,0-1 0,-1 0 0,0 1 0,-1-1 0,1 0 0,-1 0 0,0 0 0,0-1 0,0 1 0,-1-1 0,1 0 1,-1 0-1,0 0 0,-8 6 0,0-1-5,-1 0 1,-1-1-1,1-1 0,-1 0 1,-1-1-1,-15 5 1,31-10-27,0 1 0,0-2 0,0 1 0,0 0 0,0 0 0,1 0 0,-1 0 0,0-1 0,1 1 0,-1-1 0,0 1 0,3 0 0,97 34-1415,-92-32 1329,0 1 0,0 1 1,-1 0-1,1 0 0,-1 1 1,0 0-1,-1 0 0,13 13 1,-19-18 139,0 1 1,0-1 0,-1 0 0,1 0-1,0 1 1,-1-1 0,1 0 0,0 1-1,-1-1 1,1 1 0,-1-1 0,0 1 0,0-1-1,1 1 1,-1-1 0,0 1 0,0-1-1,0 1 1,-1-1 0,1 1 0,0-1-1,-1 1 1,1-1 0,-1 1 0,1-1-1,-1 0 1,1 1 0,-1-1 0,0 0-1,0 1 1,0-1 0,0 0 0,0 0-1,0 0 1,0 0 0,0 0 0,-2 2-1,-6 3 219,1 0-1,0-1 0,-1 0 0,-14 6 0,20-9-154,-15 5 416,0 0 1,-1-1-1,-37 8 0,46-12-335,-1-1 0,1 0 0,-1 0 0,1-1 0,-1-1 0,0 0 0,1 0 0,-20-5 0,29 5-193,0 1-1,0 0 0,0 0 0,0 0 0,0-1 0,0 1 0,0 0 0,0-1 0,0 1 0,1-1 1,-1 1-1,0-1 0,0 1 0,0-1 0,1 0 0,-1 1 0,0-1 0,1 0 0,-1 0 0,0 0 1,1 1-1,-1-1 0,1 0 0,0 0 0,-1 0 0,1 0 0,0 0 0,-1 0 0,1-1 0,0 1-23,1 0 0,-1 0 0,1-1-1,0 1 1,-1 0 0,1 1-1,0-1 1,0 0 0,0 0 0,0 0-1,0 0 1,0 1 0,0-1-1,0 0 1,0 1 0,0-1 0,0 1-1,0-1 1,0 1 0,0-1-1,1 1 1,-1 0 0,1 0 0,25-6-445,10-1-151</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5.876"/>
    </inkml:context>
    <inkml:brush xml:id="br0">
      <inkml:brushProperty name="width" value="0.05" units="cm"/>
      <inkml:brushProperty name="height" value="0.05" units="cm"/>
    </inkml:brush>
  </inkml:definitions>
  <inkml:trace contextRef="#ctx0" brushRef="#br0">39 32 15859,'9'-5'534,"0"0"-1,1 1 1,0 1-1,-1-1 1,1 2-1,1-1 0,18-1 1,-21 3-414,0 1 0,0 0 0,0 0 0,0 1 0,0-1 0,0 2 0,-1-1 0,1 1 0,0 0 0,12 6 0,-18-7-114,0 1-1,0-1 1,1 0-1,-1 1 1,-1-1-1,1 1 1,0-1-1,0 1 1,-1 0 0,1 0-1,-1 0 1,1 0-1,-1 0 1,0 0-1,0 1 1,0-1-1,0 0 1,0 0-1,0 1 1,-1-1-1,1 1 1,-1-1-1,1 0 1,-1 1-1,0-1 1,0 1-1,0-1 1,-1 1 0,1-1-1,-1 1 1,1-1-1,-1 0 1,0 1-1,1-1 1,-1 0-1,-2 3 1,-3 7 3,0-1 1,0 0 0,-1-1 0,-1 0-1,-14 16 1,-2-3 82,-1-2-1,-1 0 1,-1-1-1,0-2 1,-46 22-1,73-39-89,0-1-1,0 0 0,-1 0 0,1 0 1,0 0-1,0 0 0,0 0 0,0 0 0,0 1 1,0-1-1,-1 0 0,1 0 0,0 0 1,0 0-1,0 1 0,0-1 0,0 0 0,0 0 1,0 0-1,0 0 0,0 1 0,0-1 1,0 0-1,0 0 0,0 0 0,0 1 0,0-1 1,0 0-1,0 0 0,0 0 0,0 0 1,0 1-1,0-1 0,0 0 0,0 0 0,1 0 1,-1 0-1,0 1 0,0-1 0,0 0 1,0 0-1,0 0 0,0 0 0,0 0 0,1 0 1,-1 1-1,0-1 0,0 0 0,0 0 1,0 0-1,1 0 0,-1 0 0,0 0 0,0 0 1,0 0-1,0 0 0,1 0 0,-1 0 1,0 0-1,0 0 0,0 0 0,1 0 0,13 5 12,27-1 44,0-1 0,1-2 0,-1-2 0,55-8 0,-52 2 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6.294"/>
    </inkml:context>
    <inkml:brush xml:id="br0">
      <inkml:brushProperty name="width" value="0.05" units="cm"/>
      <inkml:brushProperty name="height" value="0.05" units="cm"/>
    </inkml:brush>
  </inkml:definitions>
  <inkml:trace contextRef="#ctx0" brushRef="#br0">1 0 17580,'26'2'1840,"1"3"-1160,3-3-320,6 1 905,-2-3-353,2 3-608,-3-3-504,-9-2-1224,2 2 1224,-3 0-241,-2 0-143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6.728"/>
    </inkml:context>
    <inkml:brush xml:id="br0">
      <inkml:brushProperty name="width" value="0.05" units="cm"/>
      <inkml:brushProperty name="height" value="0.05" units="cm"/>
    </inkml:brush>
  </inkml:definitions>
  <inkml:trace contextRef="#ctx0" brushRef="#br0">22 1 16091,'-1'0'104,"0"0"-1,0 1 0,0-1 0,-1 1 0,1-1 1,0 1-1,0-1 0,0 1 0,0 0 0,0 0 1,0-1-1,1 1 0,-1 0 0,0 0 0,0 0 0,1 0 1,-1 0-1,0 0 0,1 0 0,-1 0 0,1 0 1,-1 0-1,1 1 0,0-1 0,-1 0 0,1 0 1,0 0-1,0 0 0,0 1 0,0-1 0,0 0 1,0 0-1,0 1 0,0-1 0,0 0 0,1 0 0,-1 0 1,0 0-1,1 0 0,-1 1 0,1-1 0,0 1 1,4 6 119,0 0 0,0-1-1,1 0 1,10 11 0,-10-11-187,42 43 160,35 42-1008,-72-78-509,-2 0 1,15 29-1,-20-34 526,-4-6-156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4.493"/>
    </inkml:context>
    <inkml:brush xml:id="br0">
      <inkml:brushProperty name="width" value="0.05" units="cm"/>
      <inkml:brushProperty name="height" value="0.05" units="cm"/>
    </inkml:brush>
  </inkml:definitions>
  <inkml:trace contextRef="#ctx0" brushRef="#br0">4 72 13747,'-1'-1'45,"1"1"1,0 0-1,0 0 0,-1-1 1,1 1-1,0 0 0,0 0 0,-1-1 1,1 1-1,0 0 0,0 0 1,0-1-1,0 1 0,0 0 1,-1-1-1,1 1 0,0 0 1,0-1-1,0 1 0,0 0 1,0-1-1,0 1 0,0 0 0,0-1 1,0 1-1,0-1 0,0 1 1,0 0-1,0-1 0,0 1 1,1 0-1,-1 0 0,0-1 1,0 1-1,0 0 0,0-1 1,1 1-1,-1 0 0,0 0 0,0-1 1,1 1-1,-1 0 0,0 0 1,0-1-1,1 1 0,-1 0 1,0 0-1,1 0 0,-1 0 1,0-1-1,1 1 0,-1 0 1,0 0-1,1 0 0,-1 0 1,0 0-1,1 0 0,-1 0 0,0 0 1,1 0-1,0 0 0,3-1-5,38-11 44,1 2 0,0 3 0,1 1 1,46-1-1,-27 3-51,-36 1-40,18-1-30,1 1 0,76 6 0,-120-2 9,1-1 0,-1 1 0,0-1 0,1 1 0,-1 0 0,0 0 0,0 0 0,1 1 0,-1-1 0,0 0 0,0 1 0,-1-1 0,1 1 0,0 0 0,0 0 0,-1-1 0,1 1-1,-1 0 1,0 0 0,1 0 0,-1 1 0,0-1 0,0 0 0,1 4 0,1 6-80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7.149"/>
    </inkml:context>
    <inkml:brush xml:id="br0">
      <inkml:brushProperty name="width" value="0.05" units="cm"/>
      <inkml:brushProperty name="height" value="0.05" units="cm"/>
    </inkml:brush>
  </inkml:definitions>
  <inkml:trace contextRef="#ctx0" brushRef="#br0">1 470 12867,'6'0'1728,"5"0"-1000,18-2-200,5-4 1369,8 1-1025,2-3-112,5-2-288,0 0-280,-6-1 1553,-2 1-1489,-11 0 0,-5 1 56</inkml:trace>
  <inkml:trace contextRef="#ctx0" brushRef="#br0" timeOffset="1">518 1 12019,'10'19'1472,"0"2"-720,3 5-312,2 4 1833,0 1-1577,1 8-296,0 3-24,-7 2-88,-4 2-64,-8 4-96,-7-1-40,-10 2-40,-4 3-112,-12-4-360,-3-4 744,1-16-344,0-6-16,7-17-64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7.754"/>
    </inkml:context>
    <inkml:brush xml:id="br0">
      <inkml:brushProperty name="width" value="0.05" units="cm"/>
      <inkml:brushProperty name="height" value="0.05" units="cm"/>
    </inkml:brush>
  </inkml:definitions>
  <inkml:trace contextRef="#ctx0" brushRef="#br0">145 1 13067,'0'0'55,"0"0"1,1 1-1,-1-1 1,1 0 0,-1 0-1,0 1 1,1-1-1,-1 0 1,0 0-1,1 1 1,-1-1-1,0 1 1,1-1-1,-1 0 1,0 1 0,0-1-1,1 1 1,-1-1-1,0 0 1,0 1-1,0-1 1,0 1-1,0-1 1,0 1-1,1-1 1,-1 1 0,0-1-1,0 0 1,0 1-1,-1-1 1,1 1-1,0-1 1,0 1-1,0-1 1,0 1-1,0-1 1,0 1 0,-1-1-1,1 0 1,0 1-1,-12 24 642,8-18-213,-21 56 211,3 0 1,2 2-1,-16 101 1,23-90-620,3 0 0,4 1 1,5 123-1,2-174-255,2 0 0,11 46 0,-13-65-14,1 0 1,0-1-1,1 1 1,0-1-1,0 1 1,0-1-1,0 0 0,1 0 1,0-1-1,1 1 1,-1-1-1,1 0 1,0 0-1,0 0 1,9 5-1,-12-9 135,1 1 0,-1-1 0,1 0 0,0 0 0,-1 0 0,1 0 0,0 0 0,0-1 0,2 1 0,37-5-745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8.875"/>
    </inkml:context>
    <inkml:brush xml:id="br0">
      <inkml:brushProperty name="width" value="0.05" units="cm"/>
      <inkml:brushProperty name="height" value="0.05" units="cm"/>
    </inkml:brush>
  </inkml:definitions>
  <inkml:trace contextRef="#ctx0" brushRef="#br0">1 147 14619,'0'-4'195,"0"-1"-1,0 1 1,1 0 0,0 0-1,0 0 1,0 0-1,1 0 1,-1 0 0,1 0-1,0 0 1,0 0-1,0 1 1,1-1 0,2-2-1,0 0 25,1 0 0,0 0 1,0 1-1,0 0 0,1 1 0,-1-1 0,9-3 0,-1 1-28,1 1 0,0 0 0,0 1 0,0 1 0,0 0 0,1 1 0,17-1 0,-23 4-127,-1 0-1,0 0 1,0 1-1,11 2 1,-18-3-55,1 0 1,-1 1-1,1 0 1,-1 0-1,1-1 1,-1 2-1,0-1 1,0 0-1,1 0 1,-1 1-1,0-1 1,0 1-1,0-1 1,0 1 0,-1 0-1,1 0 1,0 0-1,-1 0 1,3 4-1,-4-5-8,0 0-1,1 0 1,-1 0 0,0 0-1,0 0 1,0 0 0,0 0-1,0 0 1,0 0-1,-1 0 1,1 1 0,0-1-1,0-1 1,-1 1 0,1 0-1,-1 0 1,1 0-1,-1 0 1,1 0 0,-1 0-1,1 0 1,-1 0 0,0-1-1,0 1 1,1 0-1,-1-1 1,0 1 0,0 0-1,0-1 1,0 1 0,-1 0-1,-34 17-11,30-16-2,4-2-1,1 1 0,-1 0-1,0 0 1,1-1 0,-1 1 0,1 0-1,-1 0 1,1 1 0,-1-1-1,1 0 1,0 0 0,-1 1 0,1-1-1,0 1 1,-1 2 0,1-3 1,1 0 1,0 0-1,0 1 1,0-1 0,0 0-1,0 0 1,0 1-1,0-1 1,0 0-1,0 0 1,1 1 0,-1-1-1,0 0 1,1 0-1,-1 0 1,1 0-1,0 0 1,-1 0 0,1 1-1,0-1 1,0 0-1,-1-1 1,3 3-1,7 8-138,1-1 0,24 18 0,10 10 6,-44-38 149,0 1 0,0 0 1,-1 0-1,1 0 0,0 1 1,0-1-1,-1 0 0,1 0 0,-1 0 1,1 0-1,-1 1 0,1-1 1,-1 0-1,0 0 0,1 1 1,-1-1-1,0 0 0,0 1 1,0-1-1,0 0 0,0 1 0,0-1 1,-1 0-1,1 0 0,0 1 1,-1-1-1,1 0 0,-1 0 1,1 1-1,-1-1 0,1 0 1,-1 0-1,0 0 0,0 0 1,1 0-1,-1 0 0,0 0 0,0 0 1,0 0-1,0 0 0,-2 0 1,-5 5 79,0 0 0,0-1 0,0 0 0,-12 5 0,19-10-76,-216 84 1627,200-78-1530,-5 6-527,20-7-399,14-5 321,-5-1 397,-1-1 0,0 0 0,0 0 0,0 0 0,7-5 0,18-9-375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9.308"/>
    </inkml:context>
    <inkml:brush xml:id="br0">
      <inkml:brushProperty name="width" value="0.05" units="cm"/>
      <inkml:brushProperty name="height" value="0.05" units="cm"/>
    </inkml:brush>
  </inkml:definitions>
  <inkml:trace contextRef="#ctx0" brushRef="#br0">296 0 13235,'3'0'1592,"-8"9"-784,-6 6-352,-6 10 1641,-6 3-1241,-5 13-368,0 4-112,-5 1-120,1 2-88,4-3-88,0 1-80,5-10-336,5-3-152,5-10 48,1-6 336,14-4-152,5-3-56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29.771"/>
    </inkml:context>
    <inkml:brush xml:id="br0">
      <inkml:brushProperty name="width" value="0.05" units="cm"/>
      <inkml:brushProperty name="height" value="0.05" units="cm"/>
    </inkml:brush>
  </inkml:definitions>
  <inkml:trace contextRef="#ctx0" brushRef="#br0">80 38 13115,'1'-1'205,"1"-3"266,-1 0-1,1 0 1,0 1 0,0-1-1,1 0 1,-1 1 0,1 0-1,4-5 1,-7 8-415,0 0 1,0 1 0,1-1-1,-1 0 1,0 0 0,0 0-1,1 0 1,-1 0 0,0 1-1,0-1 1,0 0 0,1 0-1,-1 1 1,0-1-1,0 0 1,0 0 0,0 0-1,1 1 1,-1-1 0,0 0-1,0 1 1,0-1 0,0 0-1,0 0 1,0 1 0,0-1-1,0 0 1,0 0 0,0 1-1,0-1 1,0 0-1,0 1 1,0-1 0,0 0-1,0 0 1,0 1 0,0-1-1,0 0 1,-1 1 0,0 14 420,-9 29-77,-2 0 1,-33 78-1,8-26-345,37-95-54,-1 0 0,1-1 0,0 1 1,-1 0-1,1 0 0,0 0 0,0 0 0,-1 0 0,1 0 0,0 0 0,0-1 0,0 1 0,0 0 0,0 0 0,0 0 0,0 0 0,1 0 1,-1 0-1,0 0 0,0 0 0,1-1 0,-1 2 0,1-1 3,0-1 1,0 0-1,0 0 1,0 1-1,0-1 1,1 0-1,-1 0 0,0 0 1,0 0-1,0 0 1,0 0-1,0 0 1,0-1-1,0 1 0,0 0 1,0-1-1,0 1 1,0 0-1,1-2 1,14-4 30,0-1 0,0-1 0,0 0 0,24-18 0,-32 19-19,1 1 1,-1-2-1,0 1 1,-1-1-1,0 0 0,0-1 1,-1 1-1,10-19 0,-2-8-26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0.159"/>
    </inkml:context>
    <inkml:brush xml:id="br0">
      <inkml:brushProperty name="width" value="0.05" units="cm"/>
      <inkml:brushProperty name="height" value="0.05" units="cm"/>
    </inkml:brush>
  </inkml:definitions>
  <inkml:trace contextRef="#ctx0" brushRef="#br0">62 0 15019,'-6'28'1665,"-1"2"-1193,-2 8-176,1 0 784,-1 2-456,2-2-152,1-3-616,1-4 1881,2-5-1609,1-6 136,2-8 24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1.777"/>
    </inkml:context>
    <inkml:brush xml:id="br0">
      <inkml:brushProperty name="width" value="0.05" units="cm"/>
      <inkml:brushProperty name="height" value="0.05" units="cm"/>
    </inkml:brush>
  </inkml:definitions>
  <inkml:trace contextRef="#ctx0" brushRef="#br0">217 1 14787,'-5'4'2669,"-21"32"-1964,-5 20-386,1 2-1,4 1 0,1 1 0,4 1 1,-17 76-1,33-107-172,0 0 0,1 35 0,4-48-124,0 0-1,1-1 1,1 1-1,1-1 0,7 25 1,-8-35-70,1 1 0,-1-1 0,1 0 0,1-1 1,-1 1-1,1 0 0,0-1 0,0 0 0,1 0 0,-1 0 1,10 6-1,-12-9-2,1 0 1,0 0 0,0 0-1,-1-1 1,1 1 0,0-1-1,1 0 1,-1 0-1,0 0 1,0 0 0,0 0-1,1-1 1,-1 1-1,0-1 1,1 0 0,-1 0-1,0-1 1,0 1 0,1 0-1,-1-1 1,0 0-1,0 0 1,0 0 0,6-3-1,19-15-290,-1-6-65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3.658"/>
    </inkml:context>
    <inkml:brush xml:id="br0">
      <inkml:brushProperty name="width" value="0.05" units="cm"/>
      <inkml:brushProperty name="height" value="0.05" units="cm"/>
    </inkml:brush>
  </inkml:definitions>
  <inkml:trace contextRef="#ctx0" brushRef="#br0">22 26 14731,'-4'6'2414,"14"-14"-987,2 4-1131,-1-1 0,1 2-1,0 0 1,0 0 0,0 1 0,0 0 0,22 1-1,-28 0-283,0 1-1,0 1 1,0-1-1,0 1 0,0 0 1,-1 0-1,1 1 1,0-1-1,-1 1 0,1 1 1,-1-1-1,1 1 1,-1 0-1,0 0 1,-1 0-1,1 1 0,0 0 1,3 4-1,-6-6-11,-1-1 0,1 1 0,-1 0 0,1 0 0,-1 1-1,0-1 1,0 0 0,0 0 0,0 0 0,-1 1 0,1-1 0,-1 0-1,1 1 1,-1-1 0,0 1 0,0-1 0,0 0 0,0 1 0,0-1 0,0 0-1,-1 1 1,1-1 0,-1 1 0,0-1 0,0 0 0,1 0 0,-1 0-1,-1 1 1,1-1 0,0 0 0,-1 0 0,1 0 0,-1-1 0,1 1 0,-4 3-1,-2 1 14,-1-1 0,1 1-1,-1-1 1,0-1 0,0 1 0,0-1-1,0-1 1,-10 3 0,17-6-15,1 0 0,-1 1 1,0-1-1,1 0 0,-1 0 1,1 1-1,-1-1 0,1 0 1,-1 0-1,1 1 0,-1-1 1,1 0-1,-1 1 0,1-1 1,-1 1-1,1-1 1,0 1-1,-1-1 0,1 1 1,0-1-1,-1 1 0,1-1 1,0 1-1,0-1 0,0 1 1,-1 0-1,1-1 0,0 1 1,0 0-1,0 1-10,0-1 0,1 1-1,-1-1 1,1 1 0,-1 0 0,1-1 0,-1 1 0,1-1-1,0 0 1,0 1 0,1 1 0,6 7-131,0-1 1,15 14 0,-13-13-17,75 73-881,-84-83 1056,-1 1 0,1-1 1,-1 1-1,0-1 0,1 1 1,-1-1-1,0 1 0,1-1 1,-1 1-1,0 0 0,0-1 1,1 1-1,-1-1 0,0 1 1,0 0-1,0-1 0,0 1 1,0 0-1,0-1 0,0 1 1,0 0-1,0-1 0,0 1 1,0-1-1,-1 2 0,0-1 23,1 1 0,-1-1 0,0 0 0,0 0 0,0 0 0,0 0 0,0 0 0,0-1-1,0 1 1,0 0 0,0 0 0,-2 0 0,-5 3 178,-1-1 0,1 0 1,-11 2-1,12-3-108,-18 5 286,-17 6 73,0-2-1,-66 8 1,107-19-500,1 0 1,-1 0-1,0 1 0,0-1 1,1 0-1,-1 0 0,0 0 1,0 0-1,1 0 0,-1 0 0,0 0 1,1 0-1,-1 0 0,0-1 1,0 1-1,1 0 0,-1 0 1,0-1-1,1 1 0,-1 0 1,0-1-1,1 1 0,-1-1 1,0 0-1,1 0-24,0 1 0,0-1 0,1 0 0,-1 0 0,0 1 0,1-1 1,-1 0-1,0 1 0,1-1 0,-1 0 0,1 1 0,-1-1 0,1 1 0,-1-1 0,1 1 0,-1-1 0,1 1 1,0-1-1,37-24-1924,92-50-1930,-75 42 2740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4.108"/>
    </inkml:context>
    <inkml:brush xml:id="br0">
      <inkml:brushProperty name="width" value="0.05" units="cm"/>
      <inkml:brushProperty name="height" value="0.05" units="cm"/>
    </inkml:brush>
  </inkml:definitions>
  <inkml:trace contextRef="#ctx0" brushRef="#br0">126 26 15379,'4'-4'444,"-3"3"-343,0 1 0,0-1 1,0 0-1,0 0 1,0 0-1,0 0 1,0 0-1,0 0 1,0-1-1,-1 1 1,1 0-1,-1 0 1,1-1-1,-1 1 1,1-2-1,-1 3-85,0-1-1,0 1 1,0 0-1,0 0 0,0 0 1,0 0-1,0 0 0,0 0 1,0-1-1,-1 1 1,1 0-1,0 0 0,0 0 1,0 0-1,0 0 1,0 0-1,0 0 0,-1 0 1,1 0-1,0 0 0,0 0 1,0 0-1,0 0 1,-1-1-1,1 1 0,0 0 1,0 0-1,0 1 1,0-1-1,0 0 0,-1 0 1,1 0-1,0 0 0,0 0 1,0 0-1,0 0 1,-1 0-1,1 0 0,0 0 1,0 0-1,0 0 1,0 0-1,0 0 0,0 1 1,-1-1-1,1 0 0,0 0 1,0 0-1,0 0 1,0 1-1,-9 5 543,-2 5-285,0 1 0,0 1-1,1 0 1,1 0-1,0 1 1,-10 22-1,10-16-257,0 1 0,1 1 0,1-1 0,-4 26 0,10-40-9,0 0 0,0 0 0,0 0 0,1 0 0,0 0 0,1 0 0,0 0 0,0 0 0,0 0 0,3 8 0,-3-12-1,1 1-1,0 0 1,0-1 0,0 0 0,0 1 0,0-1-1,1 0 1,-1 0 0,1 0 0,0-1 0,0 1-1,0-1 1,0 1 0,0-1 0,1 0 0,-1 0-1,1-1 1,-1 1 0,7 1 0,0 0 35,1-1 0,0 0 0,0-1 0,-1 0 0,1-1 0,0 0 0,0-1 0,0 0 0,-1-1 0,1 0 0,0 0 0,-1-1 0,0-1 0,12-5 0,-20 8-17,-1 1 0,1-1 0,-1 1 0,1-1 1,-1 0-1,0 1 0,1-1 0,-1 0 0,0 0 0,0 0 0,0 0 0,0 0 1,0 0-1,0-1 0,0 1 0,0 0 0,0 0 0,0-1 0,-1 1 0,2-2 1,-2 2-2,0 0 1,-1 0-1,1 0 1,0 0 0,-1 0-1,1 0 1,0 0 0,-1 0-1,1 0 1,-1 1-1,1-1 1,-1 0 0,0 0-1,1 1 1,-1-1 0,0 0-1,1 1 1,-1-1-1,0 0 1,0 1 0,0-1-1,-1 0 1,-6-3 72,-1 0 0,1 1 1,-1 0-1,0 1 0,-10-2 1,-18-2-751,-73-3 0,99 11-265,11-1 899,0-1-1,0 0 0,0 0 0,0 1 1,0-1-1,0 0 0,0 1 0,0-1 1,0 0-1,0 0 0,0 1 0,0-1 1,0 0-1,0 1 0,0-1 0,0 0 1,1 0-1,-1 1 0,0-1 0,0 0 1,0 0-1,0 1 0,1-1 0,-1 0 1,0 0-1,0 0 0,1 1 0,-1-1 1,0 0-1,0 0 0,1 0 0,-1 0 1,0 0-1,0 1 0,1-1 0,-1 0 1,13 8-549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4.493"/>
    </inkml:context>
    <inkml:brush xml:id="br0">
      <inkml:brushProperty name="width" value="0.05" units="cm"/>
      <inkml:brushProperty name="height" value="0.05" units="cm"/>
    </inkml:brush>
  </inkml:definitions>
  <inkml:trace contextRef="#ctx0" brushRef="#br0">2 1 15803,'-2'16'1753,"7"-2"-1209,6-4-112,6-1 792,6-5-400,3-1-127,6 0-193,2-1-128,-3-2-376,2 0-256,-8 0 248,-8 0-72,-10-1-96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6.914"/>
    </inkml:context>
    <inkml:brush xml:id="br0">
      <inkml:brushProperty name="width" value="0.05" units="cm"/>
      <inkml:brushProperty name="height" value="0.05" units="cm"/>
    </inkml:brush>
  </inkml:definitions>
  <inkml:trace contextRef="#ctx0" brushRef="#br0">100 1 12883,'-1'0'55,"-1"1"0,0-1 0,1 1 0,-1 0 1,1-1-1,0 1 0,-1 0 0,1 0 0,0 0 0,-1 0 1,1 0-1,0 0 0,0 1 0,0-1 0,0 0 0,0 1 1,0-1-1,0 1 0,-1 1 0,-13 36-36,12-28 98,-13 35 202,-11 54 1,23-77-286,0 0-1,1 1 1,1 0-1,2 32 1,1-52-31,-1 1-1,1-1 1,0 0 0,0 0 0,0 0 0,0 0 0,1 0 0,-1 0 0,5 7 0,-5-10-2,0 0 0,0 0 0,-1 0 0,1 0 0,1 0 0,-1-1 0,0 1 0,0 0 0,0 0 0,0-1 0,1 1 0,-1-1 0,0 1 0,0-1 0,1 1 0,-1-1 0,0 0 0,1 1 0,-1-1 0,1 0 0,-1 0 0,0 0 0,1 0 0,-1-1 0,0 1 0,1 0 0,-1 0 0,0-1 0,1 1 0,-1-1 0,0 1 0,0-1 0,1 0 0,1-1 0,6-3 2,-1-1 1,1-1 0,-1 0 0,0 0 0,-1 0 0,0-1 0,0 0 0,8-13 0,44-77 46,-57 94-47,15-29 65,-1-2 0,-1 0 0,-2-1 1,13-62-1,-25 107-53,0 0 1,0 0-1,1 0 1,0 0-1,6 15 1,-2-4-16,7 19-494,2 0 0,37 66-1,-49-100 416,-1 1 1,1-1-1,1 0 0,-1-1 0,1 1 0,0-1 1,0 1-1,7 4 0,9 3-305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4.913"/>
    </inkml:context>
    <inkml:brush xml:id="br0">
      <inkml:brushProperty name="width" value="0.05" units="cm"/>
      <inkml:brushProperty name="height" value="0.05" units="cm"/>
    </inkml:brush>
  </inkml:definitions>
  <inkml:trace contextRef="#ctx0" brushRef="#br0">1 64 9610,'4'-56'4843,"-3"48"494,-1 21-4982,1 1-1,0-1 1,1 1 0,0-1 0,1 0 0,0 0 0,10 22 0,-12-31-395,1-1 1,-1 0-1,1 0 0,0 0 0,0 0 1,0 0-1,0 0 0,1-1 0,-1 1 1,1-1-1,-1 1 0,1-1 0,0 0 1,0 0-1,0 0 0,0-1 0,1 1 1,-1-1-1,0 0 0,1 0 0,-1 0 1,0 0-1,1 0 0,-1-1 0,1 1 1,0-1-1,-1 0 0,1 0 0,-1-1 1,1 1-1,-1-1 0,1 1 0,-1-1 1,4-2-1,4 0-125,0-1 0,-1-1 1,1 1-1,-1-2 0,0 0 1,-1 0-1,1 0 0,-1-1 1,9-10-1,14-18-398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5.317"/>
    </inkml:context>
    <inkml:brush xml:id="br0">
      <inkml:brushProperty name="width" value="0.05" units="cm"/>
      <inkml:brushProperty name="height" value="0.05" units="cm"/>
    </inkml:brush>
  </inkml:definitions>
  <inkml:trace contextRef="#ctx0" brushRef="#br0">178 0 12691,'-18'49'1680,"-7"3"-800,-2-2-384,1 2 1545,2-1-1049,5-6-376,3-4-216,6-11-504,2-8-296,3-19-1320,7-19 1256,2-6-144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5.696"/>
    </inkml:context>
    <inkml:brush xml:id="br0">
      <inkml:brushProperty name="width" value="0.05" units="cm"/>
      <inkml:brushProperty name="height" value="0.05" units="cm"/>
    </inkml:brush>
  </inkml:definitions>
  <inkml:trace contextRef="#ctx0" brushRef="#br0">244 1 16067,'0'22'437,"1"0"-1,0 0 0,2 0 1,7 30-1,1 7-78,-4-14-126,-3 0 0,-1 78 1,-4-105-147,-1-1 1,-1 1-1,0-1 1,-2 0-1,1 0 1,-2-1-1,-1 1 1,0-1-1,0-1 1,-12 18-1,5-14 16,0 0 0,-27 29 0,36-43-146,-1 1 0,0-1 0,0 0 0,0-1 0,0 1 0,-1-1 0,1-1-1,-1 1 1,0-1 0,0 0 0,0-1 0,-10 3 0,13-5 26,1 0 0,-1 0-1,1 0 1,-1 0 0,1 0 0,-7-2-1,-16-8-157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6.080"/>
    </inkml:context>
    <inkml:brush xml:id="br0">
      <inkml:brushProperty name="width" value="0.05" units="cm"/>
      <inkml:brushProperty name="height" value="0.05" units="cm"/>
    </inkml:brush>
  </inkml:definitions>
  <inkml:trace contextRef="#ctx0" brushRef="#br0">0 1 16091,'0'3'1417,"0"5"-905,0 5-224,5 7 568,0 5-152,3 11-176,-1 4-112,0 8-184,0 1-55,0 1-153,0-4-80,-1-9-257,-1-4-143,-1-11 32,-1-11 288,-3-12-136,1-8-80</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6.451"/>
    </inkml:context>
    <inkml:brush xml:id="br0">
      <inkml:brushProperty name="width" value="0.05" units="cm"/>
      <inkml:brushProperty name="height" value="0.05" units="cm"/>
    </inkml:brush>
  </inkml:definitions>
  <inkml:trace contextRef="#ctx0" brushRef="#br0">7 145 11170,'-7'19'1617,"7"-9"-657,6-3-320,8-7 2001,5 0-1433,11-7-296,3-4-120,11-4-200,2-3-96,3-1-375,-5 0-298,-5 1-551,-7-2 2161,-7 1-1457,-3 2 24,-11 0-40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7.837"/>
    </inkml:context>
    <inkml:brush xml:id="br0">
      <inkml:brushProperty name="width" value="0.05" units="cm"/>
      <inkml:brushProperty name="height" value="0.05" units="cm"/>
    </inkml:brush>
  </inkml:definitions>
  <inkml:trace contextRef="#ctx0" brushRef="#br0">7 63 8586,'8'-16'2673,"-7"11"-1813,1 0 0,0 1 0,1-1 0,-1 1 0,1-1 0,0 1 0,0 0 0,4-4 0,-7 8-802,1-1 0,-1 1 1,0 0-1,0 0 1,1 0-1,-1 0 0,0-1 1,0 1-1,1 0 1,-1 0-1,0 0 0,1 0 1,-1 0-1,0 0 0,0 0 1,1 0-1,-1 0 1,0 0-1,1 0 0,-1 0 1,0 0-1,0 0 1,1 0-1,-1 0 0,0 0 1,0 0-1,1 0 0,-1 1 1,0-1-1,0 0 1,1 0-1,-1 0 0,0 0 1,0 1-1,1-1 1,-1 0-1,0 0 0,0 0 1,0 1-1,1-1 0,-1 0 1,0 0-1,0 1 1,0-1-1,0 0 0,0 0 1,0 1-1,0-1 0,0 0 1,0 1-1,1-1 1,-1 0-1,0 0 0,0 1 1,0-1-1,-1 0 1,1 1-1,1 19 659,-1-19-679,-2 16 21,-2 1 0,0-1 1,-1 1-1,0-1 0,-1-1 1,-1 1-1,-11 18 0,18-35-58,0 0-1,-1 1 0,1-1 1,0 0-1,0 1 0,0-1 0,0 0 1,0 1-1,0-1 0,0 0 1,0 1-1,0-1 0,0 0 1,0 1-1,0-1 0,0 0 0,0 1 1,0-1-1,0 0 0,1 0 1,-1 1-1,0-1 0,0 0 1,0 1-1,0-1 0,1 0 0,-1 0 1,0 1-1,0-1 0,0 0 1,1 0-1,-1 1 0,0-1 1,1 0-1,-1 0 0,0 0 1,0 0-1,1 0 0,-1 1 0,0-1 1,1 0-1,-1 0 0,0 0 1,1 0-1,-1 0 0,0 0 1,1 0-1,-1 0 0,0 0 0,1 0 1,-1 0-1,0 0 0,1 0 1,-1 0-1,0-1 0,1 1 1,-1 0-1,27-4 11,-24 3-10,23-4-330,40-15 1,-57 17 79,0-1 0,0 0 0,-1 0 1,1-1-1,-1 0 0,0-1 0,14-12 0,-21 16 192,1 0-1,0 0 0,-1 0 0,1 0 0,-1 0 0,0 0 0,0-1 0,0 1 0,0-1 0,0 1 0,0-1 0,0-3 0,1-11-493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38.251"/>
    </inkml:context>
    <inkml:brush xml:id="br0">
      <inkml:brushProperty name="width" value="0.05" units="cm"/>
      <inkml:brushProperty name="height" value="0.05" units="cm"/>
    </inkml:brush>
  </inkml:definitions>
  <inkml:trace contextRef="#ctx0" brushRef="#br0">47 1 14459,'-3'14'1448,"-1"8"-839,-1 1-249,0 2 696,-1 6-224,-1 0-232,1 1-120,2-5-192,-1 1-168,5-3-296,-1-2-232,2-5 240,-1-5 88,5-4-104,-2-5-48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1.413"/>
    </inkml:context>
    <inkml:brush xml:id="br0">
      <inkml:brushProperty name="width" value="0.05" units="cm"/>
      <inkml:brushProperty name="height" value="0.05" units="cm"/>
    </inkml:brush>
  </inkml:definitions>
  <inkml:trace contextRef="#ctx0" brushRef="#br0">0 207 13339,'1'-2'143,"0"1"1,-1 0-1,1 0 0,0 0 0,0-1 1,0 1-1,0 0 0,0 0 1,1 0-1,-1 0 0,0 1 1,0-1-1,0 0 0,1 1 1,-1-1-1,0 0 0,1 1 1,-1-1-1,1 1 0,-1 0 1,1 0-1,2-1 0,-2 2 26,1-1 0,0 0-1,0 1 1,-1 0-1,1 0 1,-1 0 0,1 0-1,-1 0 1,1 0-1,-1 1 1,4 2 0,2 2 89,0 1 1,0 0 0,-1 1 0,0 0-1,10 15 1,4 15 59,-2 0 1,-1 2-1,-2 0 0,16 63 1,-20-66-171,-10-27-69,2-1 0,-1 1 0,1 0 1,0-1-1,11 16 0,-14-23-49,1 0 0,-1 0 0,1-1 0,0 1 0,-1-1 0,1 1 0,0-1 0,0 0 1,0 0-1,0 0 0,0 0 0,0 0 0,0 0 0,0 0 0,0-1 0,1 1 0,-1-1 1,0 1-1,0-1 0,1 0 0,-1 0 0,0 0 0,0 0 0,1-1 0,-1 1 0,0 0 1,0-1-1,0 0 0,1 1 0,-1-1 0,3-2 0,119-40 613,-43 17-549,111-44-9,190-63-64,-300 107-26,86-40 0,-126 46-76,-2-1-1,0-2 0,66-51 1,-51 26-168,35-26-558,-88 72 721,1 1 1,-1-1-1,1 1 1,0-1-1,0 1 0,0 0 1,4-1-1,-6 1 37,-1 1-1,1 0 0,0 0 0,-1 0 0,1 0 0,-1 0 0,1 0 0,-1 0 1,1 0-1,0 0 0,-1 0 0,1 1 0,-1-1 0,1 0 0,-1 0 0,1 0 0,-1 1 1,1-1-1,-1 0 0,1 1 0,-1-1 0,1 0 0,-1 1 0,1-1 0,-1 1 0,0-1 1,1 0-1,-1 1 0,0-1 0,1 1 0,-1-1 0,0 1 0,0-1 0,1 1 0,-1 0 1,0-1-1,0 1 0,0-1 0,0 1 0,0-1 0,0 1 0,0 0 0,0-1 1,0 1-1,0-1 0,0 2 0,0-2 66,0 0 1,0 0 0,-1 0-1,1-1 1,0 1-1,0 0 1,0 0-1,0 0 1,0 0-1,0 0 1,0 0 0,0 0-1,0 0 1,0 0-1,-1 1 1,1-1-1,0 0 1,0 0-1,0 0 1,0 0-1,0 0 1,0 0 0,0 0-1,0 0 1,0 0-1,0 0 1,0 0-1,0 0 1,0 0-1,-1 0 1,1 0 0,0 0-1,0 0 1,0 0-1,0 1 1,0-1-1,0 0 1,0 0-1,0 0 1,0 0-1,0 0 1,0 0 0,0 0-1,0 0 1,0 0-1,0 0 1,-4-10-136,1-6 53</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1.834"/>
    </inkml:context>
    <inkml:brush xml:id="br0">
      <inkml:brushProperty name="width" value="0.05" units="cm"/>
      <inkml:brushProperty name="height" value="0.05" units="cm"/>
    </inkml:brush>
  </inkml:definitions>
  <inkml:trace contextRef="#ctx0" brushRef="#br0">0 41 16996,'3'-1'254,"0"-1"0,0 1 0,0 0 0,0 0 0,0 0 1,0 0-1,0 1 0,5-1 0,1-1 202,98-22 540,-93 22-996,-1 0-1,1 1 1,0 0-1,0 1 1,24 4-1,-36-4 3,-1 1 0,1-1 0,-1 0 0,0 1 0,1-1 1,-1 1-1,0 0 0,1 0 0,-1-1 0,0 1 0,0 0 0,0 0 0,1 0 0,-1 0 0,0 0 0,0 0 0,-1 0 0,1 1 0,0-1 0,0 0 0,-1 1 0,1-1 0,0 0 0,-1 1 0,1-1 0,-1 0 0,0 1 0,1-1 0,-1 1 0,0-1 0,0 1 0,0-1 0,0 1 0,0-1 0,0 1 0,-1-1 0,1 1 0,0-1 0,-2 3 0,-1 8 67,-1-1 0,0 1 0,-12 20 1,10-18 3,0-3-9,-98 197-279,100-200 175,3-6 27,0 1-1,0-1 1,0 1 0,-1-1-1,1 0 1,-1 1 0,0-1-1,0 0 1,1 0 0,-1 0 0,-1 0-1,1-1 1,0 1 0,0 0-1,-1-1 1,-3 2 0,-10-4-217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2.364"/>
    </inkml:context>
    <inkml:brush xml:id="br0">
      <inkml:brushProperty name="width" value="0.05" units="cm"/>
      <inkml:brushProperty name="height" value="0.05" units="cm"/>
    </inkml:brush>
  </inkml:definitions>
  <inkml:trace contextRef="#ctx0" brushRef="#br0">8 1 16307,'-8'5'1609,"8"7"-977,5 2-256,6 9 752,4 3-224,6 1-303,5 0-137,7 3-224,4-2-80,5-7-96,2-4-56,-2-10-112,-2-5-128,-3-9-432,-4-9-233,-6-11 681,-5-6-128,-9-15-168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7.316"/>
    </inkml:context>
    <inkml:brush xml:id="br0">
      <inkml:brushProperty name="width" value="0.05" units="cm"/>
      <inkml:brushProperty name="height" value="0.05" units="cm"/>
    </inkml:brush>
  </inkml:definitions>
  <inkml:trace contextRef="#ctx0" brushRef="#br0">192 0 11034,'2'36'1313,"-9"3"-881,-11 12-160,-2 6 656,-3 4-512,-1 3-48,-2-4-40,0-7-128,6-19-280,3-10-72,9-22 120,4-10-40,8-19-48</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2.785"/>
    </inkml:context>
    <inkml:brush xml:id="br0">
      <inkml:brushProperty name="width" value="0.05" units="cm"/>
      <inkml:brushProperty name="height" value="0.05" units="cm"/>
    </inkml:brush>
  </inkml:definitions>
  <inkml:trace contextRef="#ctx0" brushRef="#br0">25 1 13707,'-2'14'1768,"-2"9"-1080,0 13-239,-3 8 1487,2 11-1120,3 5-128,2 4-200,0 4-88,4-4-135,2-2-65,1-9-128,1-6-136,2-11-369,-1-6-199,-3-13-1560,-1-8 1856,-3-12-304,1-7-225</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3.283"/>
    </inkml:context>
    <inkml:brush xml:id="br0">
      <inkml:brushProperty name="width" value="0.05" units="cm"/>
      <inkml:brushProperty name="height" value="0.05" units="cm"/>
    </inkml:brush>
  </inkml:definitions>
  <inkml:trace contextRef="#ctx0" brushRef="#br0">65 4 14347,'0'0'50,"0"0"1,0 0-1,0-1 0,-1 1 0,1 0 1,0 0-1,0 0 0,0-1 0,0 1 1,0 0-1,-1 0 0,1 0 0,0-1 1,0 1-1,0 0 0,-1 0 0,1 0 1,0 0-1,0 0 0,-1 0 0,1 0 1,0-1-1,0 1 0,-1 0 0,1 0 1,0 0-1,0 0 0,-1 0 0,1 0 1,0 0-1,0 0 0,-1 0 0,1 0 1,0 0-1,0 1 0,-1-1 1,1 0-1,0 0 0,0 0 0,-1 0 1,1 0-1,0 0 0,0 0 0,0 1 1,-1-1-1,-9 15 1211,-4 22-199,14-37-1056,-9 28 106,3 1-1,0 0 1,2 1-1,1-1 1,1 1-1,1-1 1,2 1-1,1-1 1,2 1 0,1-1-1,1 0 1,1 0-1,1-1 1,2 0-1,1 0 1,16 30-1,-22-50-110,1 1 0,-1-1 0,1 1 0,1-2 0,-1 1-1,1-1 1,1 0 0,-1 0 0,1-1 0,0 0-1,1 0 1,-1-1 0,15 6 0,-16-8-53,0-1 0,0 0 1,0 0-1,1-1 0,-1 0 1,1 0-1,-1 0 0,0-1 0,1-1 1,-1 1-1,1-1 0,-1 0 1,1-1-1,-1 1 0,0-2 0,0 1 1,0-1-1,0 0 0,7-5 1,27-19-279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4.418"/>
    </inkml:context>
    <inkml:brush xml:id="br0">
      <inkml:brushProperty name="width" value="0.05" units="cm"/>
      <inkml:brushProperty name="height" value="0.05" units="cm"/>
    </inkml:brush>
  </inkml:definitions>
  <inkml:trace contextRef="#ctx0" brushRef="#br0">198 12 11771,'0'-11'2122,"-1"17"504,-4 19-821,-117 333 1129,82-251-2554,40-107-406,0 0 0,0 0 0,-1 0 0,1 0 0,0 0 0,0 0 0,0 0 0,0 0 0,-1 0 0,1 0-1,0 0 1,0 0 0,0 0 0,-1 0 0,1 0 0,0 0 0,0 0 0,0 0 0,0 0 0,-1 0 0,1 0 0,0 0 0,0 0 0,0 0 0,0 0 0,-1-1 0,1 1 0,0 0 0,0 0 0,0 0 0,0 0-1,0 0 1,-1 0 0,1-1 0,0 1 0,0 0 0,0 0 0,0 0 0,0 0 0,0-1 0,0 1 0,0 0 0,0 0 0,0 0 0,0-1 0,0 1 0,0 0 0,0 0 0,-12-42-624,1 10 198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44.791"/>
    </inkml:context>
    <inkml:brush xml:id="br0">
      <inkml:brushProperty name="width" value="0.05" units="cm"/>
      <inkml:brushProperty name="height" value="0.05" units="cm"/>
    </inkml:brush>
  </inkml:definitions>
  <inkml:trace contextRef="#ctx0" brushRef="#br0">8 6 12059,'-8'-6'1816,"11"14"-704,10 4-408,13 8 2009,4 3-1321,12 0-400,5 2-151,6-2-257,3-3-112,-2-3-440,-3-3-272,-8-2 1496,-3-1-1168,-12-2-8,-3-1 56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8.737"/>
    </inkml:context>
    <inkml:brush xml:id="br0">
      <inkml:brushProperty name="width" value="0.05" units="cm"/>
      <inkml:brushProperty name="height" value="0.05" units="cm"/>
    </inkml:brush>
  </inkml:definitions>
  <inkml:trace contextRef="#ctx0" brushRef="#br0">161 6 14723,'5'-4'1408,"0"2"-1103,-5 10-185,-7 3 920,-2 5-872,-1 4-104,-2 4-72,1 2-40,-1 3-16,0-2 0,-1 0 56,0-3-16,0-3-168,1-1-120,0-9-729,-3-2 913,5-9-152,0-7-88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4:59.116"/>
    </inkml:context>
    <inkml:brush xml:id="br0">
      <inkml:brushProperty name="width" value="0.05" units="cm"/>
      <inkml:brushProperty name="height" value="0.05" units="cm"/>
    </inkml:brush>
  </inkml:definitions>
  <inkml:trace contextRef="#ctx0" brushRef="#br0">1 119 12203,'0'-1'93,"0"0"1,0 0 0,1 1 0,-1-1 0,0 0-1,1 0 1,-1 0 0,0 1 0,1-1 0,-1 0-1,1 1 1,-1-1 0,1 0 0,-1 1 0,1-1-1,0 1 1,-1-1 0,1 1 0,0-1 0,-1 1 0,1-1-1,0 1 1,0 0 0,-1-1 0,2 1 0,27-8 579,-13 4-423,131-54 688,-78 29-648,-68 28-286,1 1 0,-1-1 0,0 1 1,1-1-1,-1 1 0,1 0 0,-1 0 0,1-1 0,-1 1 1,1 0-1,-1 0 0,1 1 0,-1-1 0,1 0 1,-1 0-1,1 1 0,-1-1 0,1 1 0,-1-1 0,0 1 1,1 0-1,-1-1 0,0 1 0,1 0 0,-1 0 0,0 0 1,0 0-1,0 0 0,0 0 0,0 0 0,0 0 0,0 1 1,0-1-1,0 0 0,-1 1 0,2 1 0,2 7 0,-1-1-1,1 1 0,-2 0 0,3 15 1,-1-9-26,-3-7-6,2 1 0,-1-1-1,1 0 1,1 1-1,-1-2 1,10 16 0,4-6-16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2.038"/>
    </inkml:context>
    <inkml:brush xml:id="br0">
      <inkml:brushProperty name="width" value="0.05" units="cm"/>
      <inkml:brushProperty name="height" value="0.05" units="cm"/>
    </inkml:brush>
  </inkml:definitions>
  <inkml:trace contextRef="#ctx0" brushRef="#br0">4 1 12955,'0'0'94,"-1"1"1,1-1-1,0 1 1,-1-1-1,1 1 1,0 0-1,-1-1 1,1 1-1,0 0 1,0-1-1,0 1 1,0 0-1,0-1 1,0 1-1,0 0 1,0-1-1,0 1 1,0 0-1,0-1 0,0 1 1,0 0-1,0-1 1,1 1-1,-1 1 1,5 18 382,5 11-342,0 0 1,2 0-1,2-2 0,0 1 0,2-2 1,28 39-1,-22-42-121,-20-24-57,-1 1-1,0-1 1,1 1-1,0-1 1,-1 0-1,1 0 1,0 0-1,-1 0 1,1 0-1,0 0 1,0 0-1,0 0 1,3 0-1,-8-1-91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2.459"/>
    </inkml:context>
    <inkml:brush xml:id="br0">
      <inkml:brushProperty name="width" value="0.05" units="cm"/>
      <inkml:brushProperty name="height" value="0.05" units="cm"/>
    </inkml:brush>
  </inkml:definitions>
  <inkml:trace contextRef="#ctx0" brushRef="#br0">2 197 15531,'-2'-1'1473,"2"-1"-953,3-2-192,1-3 664,2 0-176,5-6-288,2-2-152,2-2-224,3-3-176,2 1-544,2-1 2073,1 3-1465,0-7 72,-3-6 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2.831"/>
    </inkml:context>
    <inkml:brush xml:id="br0">
      <inkml:brushProperty name="width" value="0.05" units="cm"/>
      <inkml:brushProperty name="height" value="0.05" units="cm"/>
    </inkml:brush>
  </inkml:definitions>
  <inkml:trace contextRef="#ctx0" brushRef="#br0">209 0 16131,'0'4'223,"-1"0"-1,0-1 1,0 1-1,0-1 0,0 1 1,-1-1-1,0 1 0,1-1 1,-5 5-1,-2 5 300,-57 100 106,37-69-713,2 2 0,-31 76 1,56-118 50,-1 0 0,1 0 0,-1 0 0,1 0 0,1 1 0,-1-1 0,1 0 0,-1 1 0,1-1 0,0 0 0,1 1 0,-1-1 0,1 0 0,0 1 0,0-1-1,0 0 1,1 0 0,2 7 0,-1-8-79,-1 0-1,1 0 1,0 0-1,0 0 1,0-1-1,0 1 1,0-1-1,1 1 1,-1-1-1,1 0 1,-1-1-1,1 1 1,0-1-1,0 1 1,0-1-1,0 0 1,0 0-1,0-1 1,0 1-1,4-1 1,33 0-357,4-2-150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3.333"/>
    </inkml:context>
    <inkml:brush xml:id="br0">
      <inkml:brushProperty name="width" value="0.05" units="cm"/>
      <inkml:brushProperty name="height" value="0.05" units="cm"/>
    </inkml:brush>
  </inkml:definitions>
  <inkml:trace contextRef="#ctx0" brushRef="#br0">71 1 15675,'-10'35'2709,"0"-4"-2137,-3 16-208,3-11-338,1 1-1,2 0 0,-4 46 0,11-82-26,0 0 0,0-1 0,0 1 0,0 0 0,0 0 0,0 0 0,0 0 0,0 0 0,0 0 0,0 0 0,1 0 0,-1 0 0,0-1 0,1 1 0,-1 0 0,0 0 0,1 0 0,-1-1 0,1 1 0,0 0 0,0 1 0,0-2 4,0 0 0,0 1 1,-1-1-1,1 0 1,0 0-1,0 0 0,-1 0 1,1 0-1,0 0 1,0 0-1,-1 0 0,1 0 1,0 0-1,0-1 0,-1 1 1,1 0-1,0 0 1,-1-1-1,1 1 0,1-1 1,3-2 26,0-1 1,0 0 0,0 1-1,0-2 1,5-5 0,12-16 115,-1 0 1,-1-2 0,-1 0 0,26-57 0,-43 99-152,-4 12-76,-1-5 79,-1 0-413,1-1 1,1 1-1,2 41 0,0-61 392,0 0 0,0 1-1,0-1 1,0 0 0,0 0-1,1 0 1,-1 0 0,0 0-1,1 0 1,-1 0 0,1 0-1,0 0 1,-1 0 0,1 0-1,-1 0 1,1 0 0,0 0-1,0 0 1,1 0 0,7 1-340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7.777"/>
    </inkml:context>
    <inkml:brush xml:id="br0">
      <inkml:brushProperty name="width" value="0.05" units="cm"/>
      <inkml:brushProperty name="height" value="0.05" units="cm"/>
    </inkml:brush>
  </inkml:definitions>
  <inkml:trace contextRef="#ctx0" brushRef="#br0">247 1 11530,'0'35'1185,"-11"6"-697,2 5-224,0 5 496,1-1-144,6-4-168,4-3-88,10-6-184,-1-5-112,4-6-88,1-2-40,-3-7-264,1-1-64,-15-4-888,-1-3 1080,-16-4-200,-4 1-112</inkml:trace>
  <inkml:trace contextRef="#ctx0" brushRef="#br0" timeOffset="1">0 403 10466,'8'-6'1289,"9"5"-593,4 1-264,11 0 1600,2-3-1456,3-2-216,4-3-168,-3-4-1080,5 3 952,-17-8-248,2 2-112</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4.076"/>
    </inkml:context>
    <inkml:brush xml:id="br0">
      <inkml:brushProperty name="width" value="0.05" units="cm"/>
      <inkml:brushProperty name="height" value="0.05" units="cm"/>
    </inkml:brush>
  </inkml:definitions>
  <inkml:trace contextRef="#ctx0" brushRef="#br0">176 10 14603,'8'-4'758,"4"-2"1006,-12 6-1739,0 0 0,0 0-1,1 1 1,-1-1 0,0 0-1,0 0 1,0 0 0,1 0-1,-1 1 1,0-1 0,0 0-1,0 0 1,0 0 0,0 1-1,1-1 1,-1 0 0,0 0-1,0 0 1,0 1 0,0-1-1,0 0 1,0 0 0,0 1-1,0-1 1,0 0 0,0 0-1,0 1 1,0-1 0,0 0-1,0 0 1,0 1 0,0-1-1,0 0 1,0 0 0,0 1-1,0-1 1,0 0 0,0 0-1,-1 0 1,1 1 0,0-1-1,0 0 1,0 0 0,0 0-1,-1 1 1,1-1 0,0 0-1,-5 11 92,-1 0 0,-1 0 0,1-1-1,-1 0 1,-1 0 0,-10 10 0,-6 9 96,4-3-57,13-14-183,-1-2 0,0 1 0,-1-1 0,0 0 1,0 0-1,-1-1 0,-16 11 0,26-20 4,-1 0 0,1 0 0,0 0 0,-1 0-1,1 0 1,0 0 0,-1 0 0,1 0 0,0 0 0,-1 0 0,1 0-1,0-1 1,0 1 0,-1 0 0,1 0 0,0 0 0,-1 0 0,1-1 0,0 1-1,0 0 1,-1 0 0,1 0 0,0-1 0,0 1 0,-1 0 0,1 0-1,0-1 1,0 1 0,0 0 0,0-1 0,-1 1 0,1 0 0,0 0-1,0-1 1,0 1 0,0 0 0,0-1 0,0 1 0,0 0 0,0-1 0,0 1-1,0 0 1,0-1 0,0 1 0,0 0 0,0-1 0,0 1 0,0 0-1,0-1 1,1 1 0,0-21-279,-1 20 278,5-27-358,3-5-127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4.494"/>
    </inkml:context>
    <inkml:brush xml:id="br0">
      <inkml:brushProperty name="width" value="0.05" units="cm"/>
      <inkml:brushProperty name="height" value="0.05" units="cm"/>
    </inkml:brush>
  </inkml:definitions>
  <inkml:trace contextRef="#ctx0" brushRef="#br0">55 3 8994,'4'-1'281,"-1"1"1,1-1-1,0 1 1,0 0-1,0 0 0,-1 0 1,1 0-1,0 1 1,0-1-1,-1 1 0,1 0 1,0 0-1,-1 1 1,1-1-1,-1 1 1,5 2-1,-3 0-21,1 0 0,-1 0 0,-1 1 0,1-1 0,-1 1 0,1 0 0,-1 0 1,6 11-1,-2 0 16,0 1 0,-1-1 0,-1 1 0,-1 1-1,7 34 1,-11-48-427,0 8-251,-1-12 395,0 0-1,0 0 0,0 0 1,0 1-1,0-1 0,0 0 0,0 0 1,0 0-1,0 1 0,0-1 1,-1 0-1,1 0 0,0 0 0,0 0 1,0 1-1,0-1 0,0 0 1,0 0-1,-1 0 0,1 0 0,0 0 1,0 0-1,0 1 0,0-1 1,-1 0-1,1 0 0,0 0 0,0 0 1,0 0-1,-1 0 0,1 0 1,0 0-1,0 0 0,0 0 0,-1 0 1,1 0-1,0 0 0,0 0 1,0 0-1,-1 0 0,1 0 0,0 0 1,0 0-1,-1 0 0,-4-4-278</inkml:trace>
  <inkml:trace contextRef="#ctx0" brushRef="#br0" timeOffset="1">1 127 13195,'2'1'1288,"11"2"-640,2-2-224,6 2 697,5 0-345,5-3-200,4 0-200,2-4-520,-1-3-1769,-2-2 1697,1-7-248,-7-13-224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04.853"/>
    </inkml:context>
    <inkml:brush xml:id="br0">
      <inkml:brushProperty name="width" value="0.05" units="cm"/>
      <inkml:brushProperty name="height" value="0.05" units="cm"/>
    </inkml:brush>
  </inkml:definitions>
  <inkml:trace contextRef="#ctx0" brushRef="#br0">131 1 13923,'0'18'1192,"4"5"-808,3 5-144,4 0 537,1 4-249,4 7-56,0 2-72,-3 9-96,-3 3-32,-9 9-64,-1 5 0,-13 14-176,-8 6-184,-12 2 416,-4-2-232,-18-6-48,-6-6-16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0.897"/>
    </inkml:context>
    <inkml:brush xml:id="br0">
      <inkml:brushProperty name="width" value="0.05" units="cm"/>
      <inkml:brushProperty name="height" value="0.05" units="cm"/>
    </inkml:brush>
  </inkml:definitions>
  <inkml:trace contextRef="#ctx0" brushRef="#br0">0 107 14499,'11'-5'667,"0"0"0,0 1 0,1 0 1,-1 1-1,24-3 0,61-2 1352,-93 8-1984,114 0 976,-63 1-905,68-7 0,-108 4-266,-1 0-1,1-1 0,17-7 1,-26 8-138,1 0 0,-1-1 1,1 0-1,-1 0 0,0 0 1,0 0-1,0-1 0,0 0 1,-1 0-1,5-5 0,-6 3-331,-3 5 615,0 1 0,0 0-1,0 0 1,0 0 0,0 0 0,0 0 0,0 0 0,0 0 0,1 0 0,-1 0 0,0-1 0,0 1 0,-1 0 0,1 0 0,0 0 0,0 0 0,0 0 0,0 0 0,0 0 0,0 0 0,0-1 0,0 1 0,0 0 0,0 0 0,0 0 0,0 0 0,0 0 0,0 0-1,0 0 1,0 0 0,0 0 0,0 0 0,-1 0 0,1 0 0,0 0 0,0-1 0,0 1 0,0 0 0,0 0 0,0 0 0,0 0 0,0 0 0,0 0 0,-1 0 0,1 0 0,0 0 0,0 0 0,0 0 0,0 0 0,0 0 0,0 0 0,0 0 0,0 0 0,0 0-1,-1 0 1,1 0 0,0 0 0,0 1 0,0-1 0,0 0 0,0 0 0,-11 5-857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1.286"/>
    </inkml:context>
    <inkml:brush xml:id="br0">
      <inkml:brushProperty name="width" value="0.05" units="cm"/>
      <inkml:brushProperty name="height" value="0.05" units="cm"/>
    </inkml:brush>
  </inkml:definitions>
  <inkml:trace contextRef="#ctx0" brushRef="#br0">14 27 15155,'-9'12'1633,"5"-2"-1153,10-4-72,6-4 664,14-3-240,4-5-104,9-1-184,4-1-95,0-1-257,3 0-184,-5 4-569,-3 0 706,-10 2-242,-3 2-79,-8-2-128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2.891"/>
    </inkml:context>
    <inkml:brush xml:id="br0">
      <inkml:brushProperty name="width" value="0.05" units="cm"/>
      <inkml:brushProperty name="height" value="0.05" units="cm"/>
    </inkml:brush>
  </inkml:definitions>
  <inkml:trace contextRef="#ctx0" brushRef="#br0">21 105 16299,'-7'31'300,"2"0"0,1 1 0,1 0 0,2-1 0,1 1 0,1 0 0,2 0 0,9 38 0,-11-63-300,1-1 1,0 1 0,0 0-1,1 0 1,0-1 0,8 13-1,-10-18 7,0 1-1,0-1 0,0 0 0,0 1 0,1-1 0,-1 0 0,0 0 1,1 0-1,-1 0 0,1 0 0,0 0 0,-1 0 0,1 0 0,0-1 1,-1 1-1,1 0 0,0-1 0,0 0 0,-1 1 0,1-1 0,0 0 1,0 0-1,0 0 0,0 0 0,-1 0 0,1-1 0,0 1 0,0 0 1,0-1-1,-1 1 0,3-2 0,4-1 36,-1-1 1,-1 0-1,1 0 0,0-1 1,-1 1-1,0-1 0,0-1 1,6-6-1,5-9 135,16-23 1,-28 36-134,40-60 421,-3-2 0,-3-2 0,33-84-1,-65 142-363,-7 13-100,0 1 1,0 0-1,0 0 0,0 0 0,0 0 0,0 0 0,0 0 1,0 0-1,0 0 0,0 0 0,0 0 0,0 0 1,0 0-1,0 0 0,1 0 0,-1 0 0,0-1 0,0 1 1,0 0-1,0 0 0,0 0 0,0 0 0,0 0 0,0 0 1,0 0-1,0 0 0,0 0 0,0 0 0,1 0 1,-1 0-1,0 0 0,0 0 0,0 0 0,0 0 0,0 0 1,0 0-1,0 0 0,0 0 0,0 0 0,0 0 0,0 0 1,0 0-1,1 0 0,-1 1 0,0-1 0,0 0 0,0 0 1,0 0-1,0 0 0,0 0 0,0 0 0,0 0 1,0 0-1,0 0 0,0 0 0,0 0 0,0 0 0,0 0 1,0 0-1,0 0 0,0 1 0,0-1 0,0 0 0,0 0 1,0 0-1,0 0 0,1 25 84,-2-9-84,2 3-32,5 120 115,-4-112-308,2-1 0,1 1 0,11 31 0,-16-56 169,1 1 1,0-1-1,0 1 1,0-1-1,0 0 1,0 1-1,0-1 1,1 0-1,-1 0 1,1 0-1,-1 0 1,1 0-1,0 0 1,0-1-1,0 1 1,0 0-1,0-1 1,0 0-1,0 1 1,0-1-1,4 1 1,12 3-333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3.359"/>
    </inkml:context>
    <inkml:brush xml:id="br0">
      <inkml:brushProperty name="width" value="0.05" units="cm"/>
      <inkml:brushProperty name="height" value="0.05" units="cm"/>
    </inkml:brush>
  </inkml:definitions>
  <inkml:trace contextRef="#ctx0" brushRef="#br0">1 1 14675,'0'6'526,"1"0"0,0 0-1,1 0 1,-1 0 0,5 8-1,2 9-157,59 265 323,-70-296-3788,-14-27 1770,4 8 362</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3.820"/>
    </inkml:context>
    <inkml:brush xml:id="br0">
      <inkml:brushProperty name="width" value="0.05" units="cm"/>
      <inkml:brushProperty name="height" value="0.05" units="cm"/>
    </inkml:brush>
  </inkml:definitions>
  <inkml:trace contextRef="#ctx0" brushRef="#br0">7 151 14027,'-2'-3'165,"1"-1"0,0 1 0,0-1 0,0 0 0,1 1 0,-1-1 0,1 0 0,0 1 0,0-1 0,0 0 0,1 1 0,-1-1 0,1 0 0,0 1 0,0-1 0,0 1 0,1-1 0,-1 1 0,1-1 0,0 1 0,0 0 0,0 0 0,0 0 0,0 0 0,1 0 0,-1 1 0,1-1 0,0 1 0,-1-1 0,1 1 0,1 0 0,-1 0 0,0 0 0,6-2 0,4-2 116,1 0 0,1 0 0,-1 1 0,1 1 0,0 1 0,0 0 0,17-1 0,-21 3-228,0 0 1,1 1 0,-1 0 0,1 1 0,-1 1 0,0 0 0,0 0 0,0 1-1,0 0 1,12 6 0,-19-7-55,0 0 1,-1 0-1,1 0 0,-1 0 0,0 1 0,1-1 0,-1 1 0,0 0 1,-1 0-1,1 0 0,0 0 0,-1 1 0,0-1 0,0 1 1,0-1-1,0 1 0,0 0 0,1 6 0,-2-4-2,0 0-1,-1 0 1,0 0 0,0-1-1,0 1 1,0 0-1,-1 0 1,0 0 0,-1-1-1,1 1 1,-5 10-1,-1-2 8,0 1 0,-1-1 0,-1-1 0,0 1 0,-1-1 0,0-1 0,-1 0 0,-21 18 0,-7-6-10,46-24-56,-1 1 0,1-1 0,-1 1 0,1 1 0,-1-1 0,0 1 0,1 0 0,-1 1-1,0 0 1,0 0 0,-1 0 0,7 5 0,11 8-362,29 27 0,-51-43 418,4 4-56,0 0-1,-1 1 1,1 0 0,-1 0-1,0 0 1,4 5 0,-8-8 62,1-1-1,-1 0 1,1 0 0,-1 0 0,0 0 0,1 1-1,-1-1 1,0 0 0,0 0 0,0 1 0,0-1-1,0 0 1,0 0 0,0 1 0,0-1 0,0 0-1,-1 0 1,1 0 0,0 1 0,-1-1 0,1 0-1,-1 0 1,1 0 0,-1 0 0,0 0 0,1 0-1,-1 0 1,0 0 0,0 0 0,0 0 0,0 0-1,0 0 1,0-1 0,0 1 0,0 0 0,0-1-1,0 1 1,0-1 0,-2 1 0,-12 6 149,0 0 1,-1-2 0,1 0 0,-21 4-1,-69 7 607,87-13-621,0 0-12,-2 0 17,0 0 0,0-2 0,0 0 0,-37-3 0,56 2-145,1 0-1,-1 0 1,0 0 0,0 0 0,0 0 0,1 0 0,-1-1 0,0 1 0,0 0 0,1 0 0,-1 0 0,0-1 0,0 1 0,1-1 0,-1 1-1,0 0 1,1-1 0,-1 1 0,1-1 0,-1 1 0,0-1 0,1 0 0,-1 1 0,1-1 0,-1 1 0,1-1 0,0 0 0,-1 1 0,1-1 0,0 0-1,-1 0 1,1 1 0,0-1 0,0 0 0,0 0 0,0 0 0,0 1 0,0-1 0,0-1 0,0 0 22,1 0 0,0 0 0,0 0-1,0 1 1,0-1 0,0 0 0,1 0 0,-1 1 0,1-1 0,-1 1 0,1-1 0,-1 1-1,1 0 1,2-2 0,13-7-106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4.473"/>
    </inkml:context>
    <inkml:brush xml:id="br0">
      <inkml:brushProperty name="width" value="0.05" units="cm"/>
      <inkml:brushProperty name="height" value="0.05" units="cm"/>
    </inkml:brush>
  </inkml:definitions>
  <inkml:trace contextRef="#ctx0" brushRef="#br0">90 32 13651,'1'-8'643,"0"-13"796,-1 18-685,-3 13 23,-7 31-176,-17 69 662,-19 167 1,43-244-1140,1 1 1,2-1-1,1 0 1,1 1-1,3-1 1,0 0-1,2 0 1,1-1-1,22 52 1,-26-74-132,1 0 1,1 0-1,-1-1 0,2 0 1,-1 0-1,1-1 1,1 0-1,15 14 1,-20-20-27,0 1 1,0-1-1,1 0 1,-1 0-1,0 0 1,1 0-1,0-1 1,-1 1 0,1-1-1,0 0 1,0 0-1,-1-1 1,1 1-1,0-1 1,0 0-1,0 0 1,0 0-1,0 0 1,0 0-1,-1-1 1,1 0 0,0 0-1,0 0 1,0 0-1,-1-1 1,1 0-1,-1 1 1,5-4-1,14-15-223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5.705"/>
    </inkml:context>
    <inkml:brush xml:id="br0">
      <inkml:brushProperty name="width" value="0.05" units="cm"/>
      <inkml:brushProperty name="height" value="0.05" units="cm"/>
    </inkml:brush>
  </inkml:definitions>
  <inkml:trace contextRef="#ctx0" brushRef="#br0">6 193 12323,'-1'-2'1829,"-1"7"-496,0 14 200,2 27-490,3-2-649,11 50 1,-12-80-346,2 0 0,0 0 1,0-1-1,2 1 0,-1-1 1,2-1-1,12 22 0,-17-32-32,-1 0 0,0 0-1,1 0 1,-1 0 0,1 0 0,0-1 0,0 1-1,-1 0 1,1-1 0,0 0 0,0 1-1,0-1 1,1 0 0,-1 0 0,0 0-1,0 0 1,1 0 0,-1-1 0,0 1 0,1-1-1,-1 1 1,1-1 0,-1 0 0,1 0-1,-1 0 1,0 0 0,1 0 0,-1-1-1,1 1 1,-1-1 0,0 0 0,1 0 0,-1 1-1,0-1 1,0-1 0,0 1 0,0 0-1,0 0 1,0-1 0,0 0 0,3-2-1,6-7 63,-1 1-1,0-2 0,-1 1 0,0-1 0,10-19 1,10-23 214,-2 0 0,-2-2 1,-3-1-1,-3 0 1,21-102-1,-38 146-109,-6 20 41,-8 48-213,2-1-1,2 2 0,3-1 0,2 1 0,4 61 0,0-109-93,0 0 1,0-1-1,1 1 0,0-1 0,0 1 0,1-1 1,5 11-1,-7-16 53,0-1 0,0 0 0,-1 1-1,1-1 1,0 0 0,1 0 0,-1 0 0,0 0 0,0 0 0,0 0 0,1 0-1,-1 0 1,0 0 0,1-1 0,-1 1 0,1 0 0,1 0 0,-1-1 10,0 0 0,0 0 0,0 0 1,0-1-1,0 1 0,0 0 0,-1-1 1,1 1-1,0-1 0,0 0 0,0 0 1,-1 1-1,1-1 0,-1 0 0,1 0 1,0-1-1,-1 1 0,2-2 0,10-9-240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8.226"/>
    </inkml:context>
    <inkml:brush xml:id="br0">
      <inkml:brushProperty name="width" value="0.05" units="cm"/>
      <inkml:brushProperty name="height" value="0.05" units="cm"/>
    </inkml:brush>
  </inkml:definitions>
  <inkml:trace contextRef="#ctx0" brushRef="#br0">0 49 11178,'2'7'354,"0"0"0,-1 0-1,0 0 1,-1 0-1,0 0 1,0 0-1,0 0 1,-2 11-1,0 13 382,2-31-728,0 1 0,-1-1 0,1 1 0,0-1 0,0 1 0,0-1 0,0 1 0,0-1 0,0 1 0,0-1 0,1 1 0,-1-1 0,0 1 0,0-1 0,0 0 0,0 1 0,1-1 0,-1 1 0,0-1 0,0 1 0,1-1 0,-1 0 0,0 1 0,1-1 0,-1 0 0,0 1 1,1-1-1,-1 0 0,1 1 0,-1-1 0,0 0 0,1 0 0,-1 1 0,1-1 0,-1 0 0,1 0 0,-1 0 0,1 0 0,-1 0 0,1 0 0,-1 0 0,1 0 0,-1 0 0,1 0 0,-1 0 0,1 0 0,-1 0 0,1 0 0,-1 0 0,0 0 0,1 0 0,-1-1 0,1 1 0,-1 0 0,1-1 0,26-16 30,-10-1 19,0-1 1,27-38 0,-7 8 131,-37 48-186,0 1 0,0 0-1,0-1 1,0 1 0,0 0-1,1 0 1,-1-1-1,0 1 1,0 0 0,0 0-1,1-1 1,-1 1 0,0 0-1,0 0 1,1 0-1,-1 0 1,0-1 0,0 1-1,1 0 1,-1 0 0,0 0-1,1 0 1,-1 0-1,0 0 1,0 0 0,1 0-1,-1 0 1,0 0 0,1 0-1,-1 0 1,0 0-1,1 0 1,-1 0 0,0 0-1,1 0 1,-1 0 0,0 0-1,0 0 1,1 0 0,-1 0-1,0 1 1,0-1-1,1 0 1,-1 0 0,0 0-1,0 1 1,1-1 0,-1 0-1,0 0 1,0 1-1,0-1 1,1 0 0,-1 0-1,0 1 1,0-1 0,0 0-1,0 0 1,0 1-1,0-1 1,0 0 0,0 1-1,0-1 1,0 0 0,0 1-1,5 27 75,-4-19-51,6 35 69,-4-24 2,9 33-1,-12-53-92,0 1 0,0-1 0,0 0 0,0 1 0,0-1-1,0 1 1,0-1 0,0 1 0,1-1 0,-1 0-1,0 1 1,0-1 0,0 1 0,1-1 0,-1 0-1,0 1 1,1-1 0,-1 0 0,0 1 0,1-1-1,-1 0 1,0 0 0,1 1 0,-1-1 0,1 0 0,-1 0-1,0 0 1,1 0 0,-1 1 0,1-1 0,-1 0-1,1 0 1,-1 0 0,0 0 0,1 0 0,-1 0-1,1 0 1,-1 0 0,1 0 0,-1 0 0,1 0-1,-1-1 1,0 1 0,1 0 0,-1 0 0,1 0-1,-1-1 1,0 1 0,1 0 0,-1 0 0,1-1 0,-1 1-1,0 0 1,0-1 0,1 1 0,-1 0 0,0-1-1,1 1 1,-1 0 0,0-1 0,0 0 0,22-30 60,-17 23-71,9-7-160,-13 15 159,-1 0-1,0-1 0,1 1 1,-1 0-1,0 0 0,1 0 0,-1 0 1,0 0-1,1 0 0,-1 0 1,1 0-1,-1 0 0,0 0 0,1 0 1,-1 0-1,1 0 0,-1 0 1,0 0-1,1 0 0,-1 0 0,0 0 1,1 0-1,-1 1 0,0-1 1,1 0-1,0 0 0,0 3-90,1-1 0,0 0 0,-1 1 0,1-1 0,-1 1 0,1 0 0,-1-1 0,1 6 0,-1-5-57,0 0 0,0 0 0,0 0-1,0-1 1,1 1 0,-1 0 0,1-1 0,-1 1 0,1-1 0,0 0 0,2 3 0,-3-5 106,-1 0 0,1 0 0,0 0 0,-1 0 0,1 1 0,-1-1 0,1 0 0,-1 0 0,1 0 0,-1-1 0,1 1 0,0 0 0,-1 0 0,1 0 1,-1 0-1,1 0 0,-1-1 0,1 1 0,-1 0 0,1-1 0,-1 1 0,1 0 0,-1-1 0,0 1 0,1 0 0,-1-1 0,1 1 0,-1-1 1,0 1-1,1 0 0,-1-2 0,11-16-358,-10 17 330,10-22-575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6.106"/>
    </inkml:context>
    <inkml:brush xml:id="br0">
      <inkml:brushProperty name="width" value="0.05" units="cm"/>
      <inkml:brushProperty name="height" value="0.05" units="cm"/>
    </inkml:brush>
  </inkml:definitions>
  <inkml:trace contextRef="#ctx0" brushRef="#br0">95 7 15907,'7'-7'1209,"2"10"-905,-5 9-152,-4 15 456,-1 3-224,-7 13-168,1 3-72,-4 7-64,-4 0-8,-2-4-72,3-8-56,1-9-312,0-9-168,2-19 432,6-6-48,10-15-120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6.522"/>
    </inkml:context>
    <inkml:brush xml:id="br0">
      <inkml:brushProperty name="width" value="0.05" units="cm"/>
      <inkml:brushProperty name="height" value="0.05" units="cm"/>
    </inkml:brush>
  </inkml:definitions>
  <inkml:trace contextRef="#ctx0" brushRef="#br0">141 0 17700,'-2'29'1488,"2"9"-1072,-2 7-184,2 6 608,0 5-279,1-1-193,3-5-96,3-8-144,4-5-48,-1-10-96,2-3-112,0-8-304,-2-3-249,-4-7 1418,-5-6-825,2-2-48,-3-5-40</inkml:trace>
  <inkml:trace contextRef="#ctx0" brushRef="#br0" timeOffset="1">8 341 17204,'-8'-6'1752,"10"1"-968,2 0-344,11 4 945,2 0-313,6-2-416,4 0-232,0 0-456,-1-3-288,3 0-824,-4-1 992,-3-7-216,-2-8-88</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16.932"/>
    </inkml:context>
    <inkml:brush xml:id="br0">
      <inkml:brushProperty name="width" value="0.05" units="cm"/>
      <inkml:brushProperty name="height" value="0.05" units="cm"/>
    </inkml:brush>
  </inkml:definitions>
  <inkml:trace contextRef="#ctx0" brushRef="#br0">29 0 17676,'61'42'1985,"-28"-19"-663,51 44 0,-74-57-1216,0 0 1,-1 0-1,0 1 0,-1 1 0,0-1 0,0 2 1,-2-1-1,10 22 0,-9-13-108,-1 1-1,0-1 1,-2 1 0,0 0-1,-2 0 1,0 0 0,-4 44-1,-1-33-95,-2 0 0,-2 0 0,-1-1 0,-20 52 0,4-25-117,-51 87 1,-41 40 378,63-102-302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5:38.561"/>
    </inkml:context>
    <inkml:brush xml:id="br0">
      <inkml:brushProperty name="width" value="0.05" units="cm"/>
      <inkml:brushProperty name="height" value="0.05" units="cm"/>
    </inkml:brush>
  </inkml:definitions>
  <inkml:trace contextRef="#ctx0" brushRef="#br0">867 152 9562,'-6'-23'1670,"3"20"-584,1 17-667,-10 549 562,4-132-823,6-387-116,2 1 0,2-1 0,14 75-1,-13-105-52,0 0 0,2 0 0,-1 0 1,2-1-1,0 1 0,0-1 0,2-1 0,-1 1 0,1-1 0,1-1 0,0 0 0,1 0 0,0 0 0,1-2 0,15 13 0,-13-14 5,1 1-1,0-1 1,0-1-1,0-1 0,1 0 1,0-1-1,0 0 1,0-1-1,23 3 0,-15-5 13,1-1-1,-1-1 1,1-1-1,0-2 1,40-8-1,26-6 16,1 3-1,1 4 1,171 4 0,-62 18-31,127 2-30,-261-15 30,0-3 1,127-24-1,62-41-15,-36 8 71,-155 47-14,98-10 0,-133 21-19,159-15 23,-141 10-50,89-24 1,-109 20 8,0-1 0,0-1 0,-2-1 0,47-34 0,-12 7 90,-23 17 10,0-2 0,52-50 0,-68 56-53,-2-2-1,0-1 0,-1 0 0,28-50 1,-22 25 8,-2-2 0,-2 0 0,17-64 1,-18 37 2,15-126-1,-30 166-37,-1-71 0,-4 99-2,-1 0 0,0 0 0,0 0 0,-1 0 0,-1 0 0,0 0 0,0 0 0,0 1 0,-2 0 0,1-1 0,-1 1 0,-8-11 0,9 15-2,-1 1 0,0-1 0,-1 1-1,1-1 1,-1 1 0,0 1 0,0-1-1,0 1 1,0 0 0,-1 1 0,1-1 0,-1 1-1,-10-1 1,-9-2 13,0 2-1,-32 0 1,45 3-20,-225-2 73,-52-3-81,-411-19-288,493 28 251,-284 41 1,-10 50-25,5 23 14,-98 22-58,-6-41-125,442-84 175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4.183"/>
    </inkml:context>
    <inkml:brush xml:id="br0">
      <inkml:brushProperty name="width" value="0.05" units="cm"/>
      <inkml:brushProperty name="height" value="0.05" units="cm"/>
    </inkml:brush>
  </inkml:definitions>
  <inkml:trace contextRef="#ctx0" brushRef="#br0">72 20 13851,'0'-2'91,"1"1"1,-1 0-1,0 0 1,0-1-1,0 1 0,0 0 1,0-1-1,0 1 0,-1 0 1,1 0-1,0 0 1,-1-3-1,0 4-71,1 0-1,0 0 1,0 0-1,-1 0 1,1 0 0,0 0-1,0 0 1,-1 0-1,1 0 1,0 0-1,0 0 1,-1 0 0,1 0-1,0 0 1,0 0-1,-1 0 1,1 0 0,0 0-1,0 0 1,-1 0-1,1 0 1,0 0-1,0 1 1,0-1 0,-1 0-1,1 0 1,0 0-1,0 0 1,0 0-1,0 1 1,-1-1 0,1 0-1,0 0 1,0 1-1,0-1 1,0 0 0,-3 4 68,0 0 1,0 1 0,1-1-1,0 0 1,-3 9-1,-8 32-86,3 0-1,2 0 0,2 0 1,1 1-1,3 0 0,5 67 1,-3-101 4,2 1 1,0-1-1,0 0 1,1 0-1,6 16 0,-8-25 13,0 0-1,1-1 0,-1 1 1,1 0-1,-1-1 0,1 1 1,0-1-1,0 1 0,0-1 0,0 0 1,0 0-1,1 0 0,-1 0 1,0 0-1,1-1 0,0 1 0,-1-1 1,1 0-1,0 1 0,0-1 1,0 0-1,0-1 0,0 1 0,0 0 1,0-1-1,0 0 0,4 0 1,3-1 58,0-1 0,0 0 1,0 0-1,0-1 0,-1-1 1,1 1-1,-1-2 0,0 1 1,0-1-1,15-12 0,3-3 188,-1-2 0,24-25 0,-15 10 183,54-74 0,-74 89-349,-1 0 0,-1-1 0,0 0 1,-2-1-1,10-33 0,-13 20-20,-8 37-79,1 0 1,-1-1-1,0 1 0,0 0 1,0-1-1,0 1 0,0 0 1,0 0-1,1-1 0,-1 1 1,0-1-1,0 1 0,0 0 0,0-1 1,0 1-1,0 0 0,0-1 1,-1 1-1,1 0 0,0-1 1,0 1-1,0 0 0,0-1 1,0 1-1,0 0 0,-1 0 1,1-1-1,0 1 0,0 0 1,0 0-1,-1-1 0,1 1 1,0 0-1,0 0 0,-1-1 1,1 1-1,-1 0 0,-7 10-8,1 7-11,0 0-1,1 0 1,1 1-1,1-1 1,-3 33-1,4-20-154,2 0-1,4 56 1,-2-77 68,0 0 0,1 1 0,0-1 1,1 0-1,0-1 0,0 1 0,1 0 0,0-1 0,1 0 1,5 9-1,-5-12 2,-1 1 1,1-1-1,1 1 1,-1-1-1,1-1 0,0 1 1,0-1-1,0 0 1,0 0-1,1-1 1,0 0-1,-1 0 0,11 2 1,-7-2-18,1 0 1,0-1-1,11 0 0,38-3-526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4.586"/>
    </inkml:context>
    <inkml:brush xml:id="br0">
      <inkml:brushProperty name="width" value="0.05" units="cm"/>
      <inkml:brushProperty name="height" value="0.05" units="cm"/>
    </inkml:brush>
  </inkml:definitions>
  <inkml:trace contextRef="#ctx0" brushRef="#br0">9 1 12819,'-8'6'1408,"9"1"-696,15-3-272,11 0 1945,9-1-1817,17-1-208,10-2-56,9 0-160,-1-2-160,-3 2-568,-5 0-472,-14 3 824,-8 1-152,-27 1-217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4.946"/>
    </inkml:context>
    <inkml:brush xml:id="br0">
      <inkml:brushProperty name="width" value="0.05" units="cm"/>
      <inkml:brushProperty name="height" value="0.05" units="cm"/>
    </inkml:brush>
  </inkml:definitions>
  <inkml:trace contextRef="#ctx0" brushRef="#br0">1 7 13243,'16'15'1328,"27"-14"-688,11-2-240,16-4 441,5-3-185,4 2-632,-2 3 384,-7 10-232,-5 0-72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5.449"/>
    </inkml:context>
    <inkml:brush xml:id="br0">
      <inkml:brushProperty name="width" value="0.05" units="cm"/>
      <inkml:brushProperty name="height" value="0.05" units="cm"/>
    </inkml:brush>
  </inkml:definitions>
  <inkml:trace contextRef="#ctx0" brushRef="#br0">547 8 14939,'1'-7'1689,"-10"11"-1489,-8 11 720,-6 6-464,-14 16-232,-6 6-56,-10 13-96,-2 3-32,-2 3-48,4-1-32,4-6-48,4-8-88,13-14-248,3-9-112,11-18 376,0-10-88,8-25-56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5.832"/>
    </inkml:context>
    <inkml:brush xml:id="br0">
      <inkml:brushProperty name="width" value="0.05" units="cm"/>
      <inkml:brushProperty name="height" value="0.05" units="cm"/>
    </inkml:brush>
  </inkml:definitions>
  <inkml:trace contextRef="#ctx0" brushRef="#br0">1 6 15171,'4'-6'1208,"6"9"-783,4 6-161,6 8 488,6 5-168,10 11-208,6 5-80,6 7-304,4 1-208,0-1-432,-1-4-208,-1-11 616,-1-9-160,-6-21-209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6.190"/>
    </inkml:context>
    <inkml:brush xml:id="br0">
      <inkml:brushProperty name="width" value="0.05" units="cm"/>
      <inkml:brushProperty name="height" value="0.05" units="cm"/>
    </inkml:brush>
  </inkml:definitions>
  <inkml:trace contextRef="#ctx0" brushRef="#br0">219 0 15131,'0'12'1545,"-3"5"-1137,0 7-184,1 7 984,2 4-1024,2 5-104,4 2-280,1-2-176,1-4-240,4-3-96,-4-7 416,0-8-177,-3-10-95</inkml:trace>
  <inkml:trace contextRef="#ctx0" brushRef="#br0" timeOffset="1">1 94 16708,'10'-2'1416,"16"6"-944,4 2-232,18 7 520,5 1-144,21 4-488,4-1-224,7-4-760,0-6 792,-5-7-224,-1-6-88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8.649"/>
    </inkml:context>
    <inkml:brush xml:id="br0">
      <inkml:brushProperty name="width" value="0.05" units="cm"/>
      <inkml:brushProperty name="height" value="0.05" units="cm"/>
    </inkml:brush>
  </inkml:definitions>
  <inkml:trace contextRef="#ctx0" brushRef="#br0">50 25 9810,'1'2'113,"-1"1"0,1-1 0,-1 0 0,0 0-1,0 1 1,0-1 0,0 0 0,0 0 0,0 0 0,-1 1 0,1-1 0,-1 0-1,1 0 1,-2 3 0,1-2 75,-12 43 1149,2-10-365,-11 73-1,22-109-964,0 1 0,0-1 0,0 1 0,0 0 0,0-1 0,0 1 0,0 0 0,0-1 0,0 1 0,0-1 0,0 1 1,0 0-1,0-1 0,0 1 0,0 0 0,1-1 0,-1 1 0,0-1 0,0 1 0,1-1 0,-1 1 0,1 0 0,8-6 136,12-22-6,5-22 16,-19 35-122,0 0 1,1 0-1,12-14 0,-18 60-125,-4-17 75,0-8 7,1 1 1,1-1-1,-1 0 1,1 1-1,1-1 1,-1 1-1,3 10 1,-3-17 9,0-1-1,0 1 1,0-1 0,1 1-1,-1-1 1,0 1-1,0-1 1,0 1 0,1-1-1,-1 1 1,0-1 0,1 0-1,-1 1 1,0-1 0,1 1-1,-1-1 1,1 0-1,-1 1 1,0-1 0,1 0-1,-1 0 1,1 1 0,-1-1-1,1 0 1,-1 0 0,1 0-1,-1 1 1,1-1-1,-1 0 1,1 0 0,-1 0-1,1 0 1,-1 0 0,1 0-1,-1 0 1,1 0 0,-1 0-1,1-1 1,0 1-1,-1 0 1,1 0 0,-1 0-1,0 0 1,1-1 0,0 0-1,22-17-236,4-14-238,-2-2-1,25-40 1,-31 43 359,17-22-219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6.566"/>
    </inkml:context>
    <inkml:brush xml:id="br0">
      <inkml:brushProperty name="width" value="0.05" units="cm"/>
      <inkml:brushProperty name="height" value="0.05" units="cm"/>
    </inkml:brush>
  </inkml:definitions>
  <inkml:trace contextRef="#ctx0" brushRef="#br0">3 110 14883,'-1'9'263,"0"0"-1,1 0 1,0 0 0,0-1-1,1 1 1,1 0 0,-1 0-1,1-1 1,4 10-1,-5-14-212,1-1 0,0 0 0,0 0 0,0 0 1,0 0-1,0 0 0,1 0 0,-1-1 0,1 1 0,0-1 0,0 1 0,0-1 0,0 0 0,0 0 0,0-1 0,1 1 0,-1-1 0,0 1 0,1-1 0,0 0 0,-1 0 0,1-1 0,-1 1 0,8-1 0,2 0-149,-1-1 0,1 0 0,-1-1-1,1 0 1,-1-1 0,0 0 0,0-1 0,0-1 0,0 0 0,-1 0-1,20-14 1,10-8-1262,59-52 0,-97 77 1301,107-97-1560,-109 101 3246,-5 9-696,-6 13 518,-6 13-283,2 0 0,2 1 0,-13 71 0,-16 48-1066,-77 111-1052,105-242 902,-3 6-160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28.184"/>
    </inkml:context>
    <inkml:brush xml:id="br0">
      <inkml:brushProperty name="width" value="0.05" units="cm"/>
      <inkml:brushProperty name="height" value="0.05" units="cm"/>
    </inkml:brush>
  </inkml:definitions>
  <inkml:trace contextRef="#ctx0" brushRef="#br0">10 0 13123,'0'0'31,"0"0"0,0 0 0,-1 0 0,1 0 0,0 0 0,-1 0 0,1 0 0,0 0 0,-1 0 1,1 0-1,0 0 0,0 0 0,-1 0 0,1 1 0,0-1 0,-1 0 0,1 0 0,0 0 0,0 0 0,-1 0 0,1 1 0,0-1 0,0 0 1,-1 0-1,1 0 0,0 1 0,0-1 0,0 0 0,-1 0 0,1 1 0,0-1 0,0 1 0,-1 12 315,7 15 77,-2-18-325,0 0 1,1 0-1,0 0 1,0 0-1,1-1 1,1 0 0,0 0-1,0-1 1,0 0-1,1 0 1,1 0-1,-1-1 1,1-1 0,0 1-1,0-1 1,1-1-1,19 9 1,0-3 61,0-2 1,0 0-1,1-2 0,0-1 1,41 3-1,-9-5 38,1-3 1,0-2-1,72-12 1,184-46 262,-269 48-482,1 2 0,0 2 0,0 2 0,1 3-1,62 4 1,4 9-112,183 12-192,-215-21 257,132-12 0,-128 2 725,139 5 1,-218 4-689,0-1 0,-1 0 0,1 0 1,-1-1-1,1-1 0,-1 0 1,0 0-1,0-1 0,18-7 1,-9-3-49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7.218"/>
    </inkml:context>
    <inkml:brush xml:id="br0">
      <inkml:brushProperty name="width" value="0.05" units="cm"/>
      <inkml:brushProperty name="height" value="0.05" units="cm"/>
    </inkml:brush>
  </inkml:definitions>
  <inkml:trace contextRef="#ctx0" brushRef="#br0">43 0 14355,'-21'194'990,"16"-163"-980,-10 83 27,14-100-25,1 0 0,0 0 0,1 0 0,1 0 0,0 0 1,4 14-1,-5-25 2,0 0 0,0 1 0,0-1 0,1 0 0,-1 0 0,1-1 0,0 1 0,0 0 1,0 0-1,0-1 0,0 1 0,1-1 0,-1 0 0,1 0 0,-1 0 0,1 0 0,0 0 0,0 0 0,0-1 1,0 1-1,0-1 0,0 0 0,0 0 0,0 0 0,1 0 0,-1-1 0,0 1 0,0-1 0,1 0 1,-1 0-1,0 0 0,1 0 0,-1-1 0,6-1 0,3-1 37,1-1 0,-1 0 0,0-2 0,0 1 0,-1-1 0,1-1 0,-1 0 0,-1 0 0,1-1 0,-1-1 0,15-16 0,3-6 124,0-2 0,28-45 1,-40 55-60,-1-1 0,-1-1 0,-2 0 1,0-1-1,10-37 0,-25 85 109,1 0 0,0 32 1,2-32-116,0-12-77,-2 17 128,2-1 0,1 1 0,9 49 0,-9-69-141,1-1 1,0 0-1,0 0 0,0 0 0,0 0 1,1 0-1,0-1 0,0 1 0,1-1 1,0 0-1,0 0 0,0 0 0,0 0 1,1-1-1,0 0 0,-1 0 0,2 0 1,-1 0-1,0-1 0,1 0 0,11 5 1,-4-4-49,1-1 1,-1 0-1,1-1 1,0-1-1,-1 0 1,1-1-1,0 0 1,0-1-1,14-3 1,24-8-104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7.622"/>
    </inkml:context>
    <inkml:brush xml:id="br0">
      <inkml:brushProperty name="width" value="0.05" units="cm"/>
      <inkml:brushProperty name="height" value="0.05" units="cm"/>
    </inkml:brush>
  </inkml:definitions>
  <inkml:trace contextRef="#ctx0" brushRef="#br0">24 9 16315,'-14'-4'1457,"5"1"-1001,9 2-216,19 1 584,12 0-48,26 1-184,11-1-143,21 4-281,10 3-200,17 2 1336,7 5-1096,-4-5 8,-6-5 40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8.013"/>
    </inkml:context>
    <inkml:brush xml:id="br0">
      <inkml:brushProperty name="width" value="0.05" units="cm"/>
      <inkml:brushProperty name="height" value="0.05" units="cm"/>
    </inkml:brush>
  </inkml:definitions>
  <inkml:trace contextRef="#ctx0" brushRef="#br0">0 8 18868,'7'3'1304,"23"-2"-1080,12-1-120,15 0 320,6-1-336,9-2-184,1 0-168,-1 2-480,-6-1-72,-19 1 552,-10 1-184,-19 4-96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8.380"/>
    </inkml:context>
    <inkml:brush xml:id="br0">
      <inkml:brushProperty name="width" value="0.05" units="cm"/>
      <inkml:brushProperty name="height" value="0.05" units="cm"/>
    </inkml:brush>
  </inkml:definitions>
  <inkml:trace contextRef="#ctx0" brushRef="#br0">1 480 15667,'36'13'1761,"7"-4"-1249,13-9-208,5 0 520,11-3-680,5-4-280,-3-6 240,-4-3-152,-7-8-280</inkml:trace>
  <inkml:trace contextRef="#ctx0" brushRef="#br0" timeOffset="1">1198 0 16908,'0'9'1408,"0"11"-1192,4 4-88,8 5 368,12 5-336,7 2-8,11 0-48,1 4-56,6-1-336,-3-2-208,-5-1 1560,-6-2-1064,-12-6 8,-9-3 24</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8.801"/>
    </inkml:context>
    <inkml:brush xml:id="br0">
      <inkml:brushProperty name="width" value="0.05" units="cm"/>
      <inkml:brushProperty name="height" value="0.05" units="cm"/>
    </inkml:brush>
  </inkml:definitions>
  <inkml:trace contextRef="#ctx0" brushRef="#br0">0 306 16476,'20'-14'1952,"16"-5"-1256,20-5-216,8-5 944,15-5-623,1-1-41,2 2-624,-2 2-496,-11 4 376,-7 1-88,-21-7-200</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9.206"/>
    </inkml:context>
    <inkml:brush xml:id="br0">
      <inkml:brushProperty name="width" value="0.05" units="cm"/>
      <inkml:brushProperty name="height" value="0.05" units="cm"/>
    </inkml:brush>
  </inkml:definitions>
  <inkml:trace contextRef="#ctx0" brushRef="#br0">0 18 15571,'12'-11'1673,"-6"5"-1105,-5 6-248,-2 16 1944,-4 8-1728,1 16-407,3 10-49,1 8-56,2 2-32,4 0-48,1-4-49,2-10-103,-2-6-152,-4-14-376,-3-12-56,-4-15 560,-8-5-160,-4-17-64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9.624"/>
    </inkml:context>
    <inkml:brush xml:id="br0">
      <inkml:brushProperty name="width" value="0.05" units="cm"/>
      <inkml:brushProperty name="height" value="0.05" units="cm"/>
    </inkml:brush>
  </inkml:definitions>
  <inkml:trace contextRef="#ctx0" brushRef="#br0">4 2 16123,'-3'-1'1537,"20"5"-801,7 4-216,18 8 672,8 0-264,20 3-255,8-1-73,2 1-576,-1-2-496,-9-7 440,-7-6-176,-14-6-72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1.244"/>
    </inkml:context>
    <inkml:brush xml:id="br0">
      <inkml:brushProperty name="width" value="0.05" units="cm"/>
      <inkml:brushProperty name="height" value="0.05" units="cm"/>
    </inkml:brush>
  </inkml:definitions>
  <inkml:trace contextRef="#ctx0" brushRef="#br0">0 0 15955,'6'2'1257,"4"6"-913,4 8-160,8 6 944,6 3-840,8 4-184,7 0-48,7-5-104,0-5-104,5-14-464,-3-6 2168,-2-15-1544,-6-7 80,-7-5 16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4:57.77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59.052"/>
    </inkml:context>
    <inkml:brush xml:id="br0">
      <inkml:brushProperty name="width" value="0.05" units="cm"/>
      <inkml:brushProperty name="height" value="0.05" units="cm"/>
    </inkml:brush>
  </inkml:definitions>
  <inkml:trace contextRef="#ctx0" brushRef="#br0">132 1 9842,'3'3'170,"-1"0"0,1 0 0,-1 1 0,0-1 0,0 1 0,0-1 0,0 1 0,-1 0 0,0-1 0,1 1 0,-2 0 0,1 0 0,0 0 0,-1 0 0,1 0 0,-1 0 0,-1 6 0,0 10 484,-1 0 1,-7 25 0,6-30-335,-9 38 186,-3 0 0,-36 84 0,50-133-564,0-1 0,-1 0 0,1 1 0,-1-1 0,0 0 0,0 0 1,0 0-1,-1 0 0,1 0 0,0 0 0,-1-1 0,-5 5 0,8-7 35,-1 0 0,1-1 0,-1 1-1,1 0 1,-1 0 0,1-1-1,0 1 1,-1 0 0,1-1 0,-1 1-1,1 0 1,0-1 0,-1 1-1,1 0 1,0-1 0,-1 1 0,1-1-1,0 1 1,0-1 0,0 1-1,-1-1 1,1 1 0,0 0 0,0-1-1,0 1 1,0-1 0,0 0-1,-5-18-120,5 18 86,-5-23-244</inkml:trace>
  <inkml:trace contextRef="#ctx0" brushRef="#br0" timeOffset="1">1 258 11146,'0'-9'1417,"1"6"-921,2 3-248,6 4 1656,11 1-1448,3-3-192,8-6-216,7 0-168,5-4 120,6 2 0,3-6-16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1.618"/>
    </inkml:context>
    <inkml:brush xml:id="br0">
      <inkml:brushProperty name="width" value="0.05" units="cm"/>
      <inkml:brushProperty name="height" value="0.05" units="cm"/>
    </inkml:brush>
  </inkml:definitions>
  <inkml:trace contextRef="#ctx0" brushRef="#br0">140 0 15315,'-19'29'1577,"-1"10"-1121,-1 12-184,1 7 568,0 6-416,2 3-368,8-1 112,3-1-40,3-12-168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2.022"/>
    </inkml:context>
    <inkml:brush xml:id="br0">
      <inkml:brushProperty name="width" value="0.05" units="cm"/>
      <inkml:brushProperty name="height" value="0.05" units="cm"/>
    </inkml:brush>
  </inkml:definitions>
  <inkml:trace contextRef="#ctx0" brushRef="#br0">0 0 14771,'57'13'1600,"11"-4"-1151,16-14-185,8 4 664,11-4-872,0 3-224,-9 0 256,-14 2-136,-30 7-208</inkml:trace>
  <inkml:trace contextRef="#ctx0" brushRef="#br0" timeOffset="1">186 189 15755,'-8'9'1305,"28"-3"-761,10-2-192,22 0 552,9 0-248,21-1-416,5 2-240,9-3 1801,2 0-1521,-9 1-88,-8-3 32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2.411"/>
    </inkml:context>
    <inkml:brush xml:id="br0">
      <inkml:brushProperty name="width" value="0.05" units="cm"/>
      <inkml:brushProperty name="height" value="0.05" units="cm"/>
    </inkml:brush>
  </inkml:definitions>
  <inkml:trace contextRef="#ctx0" brushRef="#br0">45 0 15603,'49'16'1247,"-5"-2"-826,0 1 0,44 24 0,-81-36-400,-1 1 0,0 0 0,0 0 0,0 1 0,0 0 0,-1 0 1,0 0-1,0 1 0,0-1 0,6 11 0,-8-11-15,-1-1 1,0 0 0,0 1 0,-1-1-1,1 1 1,-1 0 0,0 0-1,0-1 1,-1 1 0,1 0-1,-1 0 1,0 0 0,-1 0 0,1 0-1,-1 0 1,-2 9 0,-2-1 24,0 1 1,-1-1 0,-1 0 0,0-1 0,0 0 0,-2 0 0,-14 18 0,-76 69 267,98-98-293,-84 68 951,4-4 309,67-52-887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2.834"/>
    </inkml:context>
    <inkml:brush xml:id="br0">
      <inkml:brushProperty name="width" value="0.05" units="cm"/>
      <inkml:brushProperty name="height" value="0.05" units="cm"/>
    </inkml:brush>
  </inkml:definitions>
  <inkml:trace contextRef="#ctx0" brushRef="#br0">0 1 13851,'20'16'1312,"9"9"-752,5 7-176,6 4 457,2 7-169,7 4-72,-2-1-56,-3-6-432,-1-3-240,-7-14 344,-4-6-232,-8-12-40,-2-11-48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3.202"/>
    </inkml:context>
    <inkml:brush xml:id="br0">
      <inkml:brushProperty name="width" value="0.05" units="cm"/>
      <inkml:brushProperty name="height" value="0.05" units="cm"/>
    </inkml:brush>
  </inkml:definitions>
  <inkml:trace contextRef="#ctx0" brushRef="#br0">305 1 15339,'-15'48'1161,"-16"15"-905,-5 8-96,-3 9 176,-2 4-48,5 4-96,1-4-128,8-12-352,3-5 272,11-14-88,6-11-56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3.633"/>
    </inkml:context>
    <inkml:brush xml:id="br0">
      <inkml:brushProperty name="width" value="0.05" units="cm"/>
      <inkml:brushProperty name="height" value="0.05" units="cm"/>
    </inkml:brush>
  </inkml:definitions>
  <inkml:trace contextRef="#ctx0" brushRef="#br0">1 0 14747,'12'18'1576,"17"-6"-815,3-6-297,16-6 1160,10-1-872,11-4-288,7-2-72,2 4-632,0-1-416,-14 3 520,-9-1-160,-27-2-80</inkml:trace>
  <inkml:trace contextRef="#ctx0" brushRef="#br0" timeOffset="1">74 261 14691,'44'0'1713,"6"0"-1113,10-3-256,5 2 976,8 1-928,2-2-256,-8 2 128,-8 2-112,-19-1-192</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5.345"/>
    </inkml:context>
    <inkml:brush xml:id="br0">
      <inkml:brushProperty name="width" value="0.05" units="cm"/>
      <inkml:brushProperty name="height" value="0.05" units="cm"/>
    </inkml:brush>
  </inkml:definitions>
  <inkml:trace contextRef="#ctx0" brushRef="#br0">0 36 12035,'3'7'301,"-1"1"-1,0-1 1,0 1 0,-1-1 0,0 1 0,0-1 0,0 1 0,-1 0 0,-2 14 0,1 3 848,1-5-953,1-1 0,1 0 0,0 0-1,1 0 1,2 0 0,11 34 0,-13-46-172,0-1 1,0 0-1,1 0 0,0 0 0,0 0 1,0 0-1,1-1 0,0 0 0,8 8 0,-8-10-10,-1 0-1,1-1 0,0 1 1,-1-1-1,1 0 0,0 0 1,0 0-1,1-1 0,-1 1 1,0-1-1,0 0 0,1-1 1,-1 0-1,7 0 1,-4-1-15,1 0 0,0-1 0,-1 0 0,1-1 0,-1 0 0,1 0 0,-1 0 0,0-1 1,-1-1-1,1 1 0,-1-1 0,0-1 0,0 1 0,0-1 0,9-11 0,-1 1 6,-1-2 0,0 0 0,-1-1 0,20-39 0,-19 28 70,12-36 0,-21 53 9,-2 1 0,0-1-1,0 0 1,-1 0 0,0-23-1,-5 23 147,3 12-223,0 1 0,0 0 1,-1 0-1,1 0 0,0 0 1,0 0-1,0 0 0,-1 0 1,1 0-1,0 0 0,0 0 1,0 0-1,0 0 0,-1 0 1,1 0-1,0 0 0,0 0 1,0 1-1,-1-1 0,1 0 1,0 0-1,0 0 0,0 0 1,0 0-1,0 0 0,-1 0 1,1 0-1,0 1 0,0-1 1,0 0-1,0 0 0,0 0 1,0 0-1,0 1 0,0-1 1,-1 0-1,1 0 0,-11 28 432,6-8-323,1 1 1,1 0-1,1 0 0,1 0 1,1 1-1,1-1 0,1 0 0,1 0 1,7 28-1,-7-38-108,0-1 0,1 0 0,0 0 0,1 0 0,0 0 0,1 0 0,0-1 0,12 15 0,-13-19-44,1 0 0,-1 0-1,1 0 1,0-1-1,0 0 1,1 0 0,-1 0-1,1-1 1,0 0-1,0 0 1,0-1-1,0 0 1,14 3 0,-17-5 25,0 1 0,0-1 0,-1 0 0,1 0 1,0 0-1,-1 0 0,1-1 0,0 0 0,3 0 1,-1-2-17,0 0 0,-1 0 1,1 0-1,8-7 1,-14 10 25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5.721"/>
    </inkml:context>
    <inkml:brush xml:id="br0">
      <inkml:brushProperty name="width" value="0.05" units="cm"/>
      <inkml:brushProperty name="height" value="0.05" units="cm"/>
    </inkml:brush>
  </inkml:definitions>
  <inkml:trace contextRef="#ctx0" brushRef="#br0">0 99 11939,'5'-28'1816,"7"3"-888,14 7-272,12 3 1593,15 8-1129,8 1-104,11 9-240,5 4-175,12 5-722,7 4-455,6-3 560,1-6-184,-7-17-120</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6.123"/>
    </inkml:context>
    <inkml:brush xml:id="br0">
      <inkml:brushProperty name="width" value="0.05" units="cm"/>
      <inkml:brushProperty name="height" value="0.05" units="cm"/>
    </inkml:brush>
  </inkml:definitions>
  <inkml:trace contextRef="#ctx0" brushRef="#br0">0 66 17516,'23'0'1736,"6"-5"-1296,17-7-192,7-1 760,13 3-1104,2 2-344,8 2 472,0 0-160,0 0-192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6.526"/>
    </inkml:context>
    <inkml:brush xml:id="br0">
      <inkml:brushProperty name="width" value="0.05" units="cm"/>
      <inkml:brushProperty name="height" value="0.05" units="cm"/>
    </inkml:brush>
  </inkml:definitions>
  <inkml:trace contextRef="#ctx0" brushRef="#br0">488 0 15523,'-45'4'1529,"-5"9"-1129,-7 16-192,-2 5 1408,0 14-1464,2 6 0,11 5-48,4 0-40,17-2-288,5-3-200,8-8-456,2-6 704,7-17-120,0-11-176</inkml:trace>
  <inkml:trace contextRef="#ctx0" brushRef="#br0" timeOffset="1">65 87 15267,'20'29'1641,"4"3"-1169,6 11-208,6 1 848,10 3-912,1-2-296,12-6 216,1-9-104,1-16-168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0.171"/>
    </inkml:context>
    <inkml:brush xml:id="br0">
      <inkml:brushProperty name="width" value="0.05" units="cm"/>
      <inkml:brushProperty name="height" value="0.05" units="cm"/>
    </inkml:brush>
  </inkml:definitions>
  <inkml:trace contextRef="#ctx0" brushRef="#br0">84 31 10370,'0'0'12,"-4"-4"296,0 1 0,0-1 0,0 1 1,-1 0-1,-7-3 0,11 5-257,0 1 1,0-1-1,0 1 0,0 0 1,0 0-1,0-1 0,0 1 1,0 0-1,0 0 1,0 0-1,0 0 0,0 0 1,0 0-1,0 1 0,0-1 1,0 0-1,0 0 0,0 1 1,0-1-1,0 1 0,0-1 1,1 1-1,-1-1 0,0 1 1,0-1-1,0 1 1,0 0-1,1-1 0,-1 1 1,0 0-1,1 0 0,-1 0 1,1-1-1,-1 1 0,1 0 1,-1 1-1,-3 8-12,1-1 0,0 0 0,0 1 0,1-1 0,1 1 0,0 0 0,0 0 0,1-1 0,0 1 0,0 0 1,1 0-1,1 0 0,-1-1 0,2 1 0,-1-1 0,1 1 0,9 17 0,-11-25-29,0 1 1,1-1 0,-1 1-1,1-1 1,0 0 0,-1 0-1,1 0 1,0 0-1,0 0 1,0 0 0,1 0-1,-1-1 1,0 1-1,1-1 1,-1 1 0,1-1-1,-1 0 1,1 0 0,0 0-1,-1-1 1,1 1-1,0-1 1,0 1 0,0-1-1,-1 0 1,1 0-1,0 0 1,0 0 0,0-1-1,-1 1 1,1-1 0,0 1-1,0-1 1,-1 0-1,1 0 1,4-3 0,3-1 46,0-1-1,0 0 1,0-1 0,-1 0 0,0 0 0,-1-1 0,14-15 0,-8 5 66,-1 0-1,-1-1 1,0 0-1,-1-1 1,-1 0-1,12-36 1,-21 90-21,1-19-92,0 23-23,6 67 50,-6-90-89,1 1 1,1-1-1,0 0 0,9 23 0,-12-36 19,-1-1-1,1 1 1,0-1 0,0 1-1,0-1 1,-1 0 0,1 1 0,0-1-1,1 0 1,-1 1 0,0-1 0,0 0-1,0 0 1,1 0 0,-1 0 0,1 0-1,-1-1 1,1 1 0,-1 0-1,3 0 1,-2-1 10,0 0 0,-1 0 0,1 0 0,0 0 0,0-1 0,-1 1 0,1-1 0,0 1-1,-1-1 1,1 1 0,0-1 0,-1 0 0,1 0 0,-1 0 0,1 0 0,-1 0 0,0 0 0,1 0 0,1-2 0,14-16-239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39.684"/>
    </inkml:context>
    <inkml:brush xml:id="br0">
      <inkml:brushProperty name="width" value="0.05" units="cm"/>
      <inkml:brushProperty name="height" value="0.05" units="cm"/>
    </inkml:brush>
  </inkml:definitions>
  <inkml:trace contextRef="#ctx0" brushRef="#br0">151 83 11346,'5'-11'1031,"-1"3"-438,-1 0 0,0 0-1,0-1 1,0 1 0,1-12 0,-4 19-552,0 1 0,0 0 0,0-1 0,0 1 0,0 0 0,0-1 0,0 1 0,0 0 0,0-1 0,0 1 0,0-1 0,0 1 0,0 0 0,0-1 0,0 1 0,0 0 1,0-1-1,0 1 0,0 0 0,-1 0 0,1-1 0,0 1 0,0 0 0,0-1 0,-1 1 0,1 0 0,0 0 0,0-1 0,-1 1 0,1 0 0,0 0 0,-1-1 0,-10 6 595,8-2-550,0 0 0,0 0 0,0 0 0,1 0 0,-5 7 0,-2 9 0,2 1 0,-1 0 0,-5 28 0,-9 67-64,19-99-12,-18 153 5,0 200-1,15-215-8,-4 62 18,-10 375 4,20-590-30,0-1 1,0 0 0,0 0 0,0 1-1,0-1 1,0 0 0,0 0-1,1 1 1,-1-1 0,0 0 0,0 1-1,0-1 1,0 0 0,0 0-1,0 0 1,1 1 0,-1-1 0,0 0-1,0 0 1,0 1 0,1-1-1,-1 0 1,0 0 0,0 0 0,1 0-1,-1 0 1,0 1 0,0-1-1,1 0 1,-1 0 0,0 0 0,0 0-1,1 0 1,-1 0 0,0 0 0,0 0-1,1 0 1,-1 0 0,0 0-1,1 0 1,-1 0 0,0 0 0,1 0-1,14-5-21,-9 3 24,2 1 10,0 0 1,1 0-1,-1 1 1,0 0-1,1 0 0,15 3 1,51 17 65,-37-9-49,52 10 13,1-4-1,0-4 1,1-3 0,121-5-1,269-10 259,-405 3-766,0-4 0,-1-3 1,1-3-1,135-42 0,-188 45 103,-7 1-86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0.119"/>
    </inkml:context>
    <inkml:brush xml:id="br0">
      <inkml:brushProperty name="width" value="0.05" units="cm"/>
      <inkml:brushProperty name="height" value="0.05" units="cm"/>
    </inkml:brush>
  </inkml:definitions>
  <inkml:trace contextRef="#ctx0" brushRef="#br0">90 2 13747,'32'-1'923,"0"1"0,63 10 0,-74-7-769,-2 2 0,1 0 1,-1 1-1,1 1 0,31 17 0,-46-22-154,-1 1 0,0-1 1,0 1-1,0 0 0,-1 0 0,1 0 0,-1 0 0,1 1 0,-1 0 1,0-1-1,-1 1 0,1 0 0,-1 0 0,1 1 0,-1-1 1,0 0-1,-1 1 0,1-1 0,-1 1 0,0 0 0,0-1 1,0 1-1,-1 0 0,1 0 0,-1-1 0,-1 1 0,1 0 0,-1 0 1,1 0-1,-3 7 0,-3 4 36,0 0 0,0 0 0,-2-1 0,0 1-1,0-2 1,-2 1 0,-15 18 0,-21 19 199,-3-2 0,-2-2 1,-59 43-1,0 0-406,97-80 48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1.288"/>
    </inkml:context>
    <inkml:brush xml:id="br0">
      <inkml:brushProperty name="width" value="0.05" units="cm"/>
      <inkml:brushProperty name="height" value="0.05" units="cm"/>
    </inkml:brush>
  </inkml:definitions>
  <inkml:trace contextRef="#ctx0" brushRef="#br0">23 461 12931,'-22'14'1780,"22"-14"-1748,0 0 0,0 0 1,0 0-1,0 0 0,0 0 0,0 0 0,0 0 0,0 0 0,0 0 0,0 0 0,0 0 1,0 0-1,0 0 0,0 0 0,1 0 321,-1 0-321,0 0 0,0 0 0,0 1 1,0-1-1,0 0 0,0 0 0,0 0 0,0 0 0,0 0 0,14-8 974,-10 5-826,46-31 1921,-45 30-1911,0 0 1,0 0-1,-1-1 0,1 1 0,-1-1 0,-1 0 0,6-9 0,-5-2 61,-5 15-259,1 1 1,0-1 0,0 1-1,0-1 1,0 1 0,0-1 0,0 1-1,0-1 1,0 1 0,1-1-1,-1 1 1,0-1 0,0 1 0,0-1-1,0 1 1,1 0 0,-1-1-1,0 1 1,0-1 0,1 1-1,-1-1 1,0 1 0,1 0 0,-1-1-1,0 1 1,1 0 0,-1-1-1,1 1 1,-1 0 0,1 0 0,-1 0-1,0-1 1,1 1 0,-1 0-1,1 0 1,-1 0 0,1 0 0,-1 0-1,1 0 1,-1 0 0,1 0-1,-1 0 1,1 0 0,-1 0 0,1 0-1,-1 0 1,1 0 0,0 0-1,0 0 6,0 0 1,0-1-1,-1 1 0,1 0 0,0-1 0,0 1 0,0-1 0,0 1 0,0-1 0,-1 0 0,1 1 0,0-1 0,-1 0 0,1 1 0,0-1 1,-1 0-1,1 0 0,-1 0 0,1 0 0,-1 1 0,1-3 0,2-2-4,40-51-199,58-56 0,28-37-18,-128 148 220,0-1 0,0 1 0,0 0 0,0-1 0,0 1 0,0 0 0,0 0 0,0 0 1,0 0-1,1 0 0,-1 0 0,1 1 0,-1-1 0,0 0 0,1 1 0,-1-1 0,1 1 0,-1-1 0,3 1 0,-3 0-6,0 0 0,0 0 0,1 0 0,-1 1-1,0-1 1,0 1 0,0-1 0,1 1 0,-1-1 0,0 1-1,0 0 1,0-1 0,0 1 0,0 0 0,0 0 0,-1 0-1,1 0 1,1 2 0,3 4-45,0 2 1,-1-1-1,0 0 0,6 19 0,-8-23 58,36 125-112,-25-79-639,39 96 1,-48-138 676,0 0-1,1 0 1,0 0 0,0-1 0,1 0-1,-1 0 1,1 0 0,12 9 0,15 7-298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42.221"/>
    </inkml:context>
    <inkml:brush xml:id="br0">
      <inkml:brushProperty name="width" value="0.05" units="cm"/>
      <inkml:brushProperty name="height" value="0.05" units="cm"/>
    </inkml:brush>
  </inkml:definitions>
  <inkml:trace contextRef="#ctx0" brushRef="#br0">57 5 11690,'3'-2'1036,"3"-1"1600,-5 13-1484,-17 219 110,8-140-1220,-32 364 14,39-443-50,0-4-7,1 0 1,0-1-1,0 1 0,0 0 0,0 0 1,2 7-1,-1-12 7,0 1 1,-1-1-1,1 1 1,0-1-1,0 0 1,-1 1-1,1-1 1,0 0-1,1 1 0,-1-1 1,0 0-1,0 0 1,0 0-1,1 0 1,-1 0-1,0 0 1,1-1-1,-1 1 1,1 0-1,-1-1 0,1 1 1,-1-1-1,1 1 1,0-1-1,-1 0 1,3 0-1,342 41 1044,-183-15-918,162 20-32,-230-36-169,136-5-1,-190-10-31,-32 4-7,1-1 1,0 2 0,18 0-1,-28 0 82,0 0-1,-1 0 0,1 0 1,0 0-1,0 0 0,-1 1 1,1-1-1,0 0 0,0 0 1,0 0-1,-1 0 0,1 1 1,0-1-1,0 0 0,0 0 1,0 1-1,0-1 0,-1 0 1,1 0-1,0 1 0,0-1 1,0 0-1,0 0 0,0 1 0,0-1 1,0 0-1,0 1 0,0-1 1,0 0-1,0 0 0,0 1 1,0-1-1,0 0 0,0 0 1,0 1-1,0-1 0,1 0 1,-1 1-1,0-1 0,0 0 1,0 0-1,0 0 0,1 1 1,-3-2 8,1 0 1,-1 0-1,1 0 1,-1 0 0,1 0-1,-1-1 1,1 1-1,0 0 1,0-1-1,0 1 1,0-1 0,0 0-1,-1-1 1,-9-17-135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18.751"/>
    </inkml:context>
    <inkml:brush xml:id="br0">
      <inkml:brushProperty name="width" value="0.05" units="cm"/>
      <inkml:brushProperty name="height" value="0.05" units="cm"/>
    </inkml:brush>
  </inkml:definitions>
  <inkml:trace contextRef="#ctx0" brushRef="#br0">1 1 13051,'6'4'1272,"4"8"-848,8 11-208,8 2 1713,3 3-1665,12 2-280,2 0-56,5-4-40,-1-5-104,-6-5-201,-3-2 690,-15-12-345,-6-4-40,-14-6-25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19.451"/>
    </inkml:context>
    <inkml:brush xml:id="br0">
      <inkml:brushProperty name="width" value="0.05" units="cm"/>
      <inkml:brushProperty name="height" value="0.05" units="cm"/>
    </inkml:brush>
  </inkml:definitions>
  <inkml:trace contextRef="#ctx0" brushRef="#br0">289 12 14555,'1'-11'1137,"-9"14"-529,-11 19 53,7 3-352,1 0-1,0 0 1,-8 38-1,3-12-203,-12 33-24,-29 84-109,-36 181 0,87-316-86,-3 50 0,10-45-51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20.262"/>
    </inkml:context>
    <inkml:brush xml:id="br0">
      <inkml:brushProperty name="width" value="0.05" units="cm"/>
      <inkml:brushProperty name="height" value="0.05" units="cm"/>
    </inkml:brush>
  </inkml:definitions>
  <inkml:trace contextRef="#ctx0" brushRef="#br0">1 1 16388,'-1'8'203,"1"1"1,1 0-1,0 0 1,0-1-1,0 1 1,1-1-1,5 14 1,26 57 60,-22-55-59,8 16-147,1-1-1,2-1 0,1 0 1,3-2-1,0-1 0,2-2 1,49 46-1,-70-73-51,0 0-86,0 0 0,0 1 0,-1 0 0,9 12 0,-14-18 49,-1 0 0,1 0 0,0 0 0,0 0 0,-1 0 0,1 0 0,-1 0 0,1 0 0,-1 1 0,0-1 0,1 0-1,-1 0 1,0 1 0,0-1 0,0 0 0,0 1 0,0-1 0,0 0 0,0 0 0,0 1 0,0-1 0,-1 0 0,1 0 0,-1 1-1,1-1 1,-1 0 0,1 0 0,-1 0 0,0 0 0,1 0 0,-1 0 0,0 0 0,0 0 0,0 0 0,0 0 0,0 0-1,0 0 1,0-1 0,0 1 0,0 0 0,-1 0 0,-5 2-90,0 0 0,0 0 0,0-1 0,-1 0 0,1-1 0,0 1 0,-1-2 0,1 1 0,-1-1 0,1 0 0,-1 0 0,1-1 0,0 0 0,-1 0 0,-8-3 0,-5-2 26,1-1-1,-1-1 1,-37-20-1,50 24 213,-1-1 0,1 0 0,0-1 0,0 0 0,-7-7 0,13 11-58,0 0-1,1 0 1,-1 0 0,0 0-1,1-1 1,-1 1 0,1 0-1,0-1 1,0 1 0,0-1-1,0 0 1,0 1 0,1-1-1,-1 0 1,1 1 0,-1-1-1,1 0 1,0 1 0,0-1-1,0 0 1,1 0 0,-1 1-1,2-4 1,0-1 55,1 0-1,0 0 1,1 0 0,0 0 0,0 1-1,0-1 1,1 1 0,0 0-1,7-6 1,60-50 345,-43 39-397,198-164-289,-150 122 155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7.538"/>
    </inkml:context>
    <inkml:brush xml:id="br0">
      <inkml:brushProperty name="width" value="0.05" units="cm"/>
      <inkml:brushProperty name="height" value="0.05" units="cm"/>
    </inkml:brush>
  </inkml:definitions>
  <inkml:trace contextRef="#ctx0" brushRef="#br0">31 5 15203,'0'0'20,"0"0"0,0-1 1,0 1-1,0 0 0,0 0 0,1-1 0,-1 1 0,0 0 0,0 0 0,0 0 1,1-1-1,-1 1 0,0 0 0,0 0 0,0 0 0,1 0 0,-1-1 0,0 1 0,0 0 1,1 0-1,-1 0 0,0 0 0,1 0 0,-1 0 0,0 0 0,0 0 0,1 0 1,-1 0-1,0 0 0,1 0 0,-1 0 0,0 0 0,0 0 0,1 0 0,-1 0 0,0 0 1,0 0-1,1 0 0,-1 1 0,0-1 0,0 0 0,1 0 0,-1 0 0,0 0 0,0 1 1,1-1-1,-1 0 0,0 0 0,0 0 0,0 1 0,0-1 0,1 0 0,-1 0 1,0 1-1,0-1 0,0 0 0,0 0 0,0 1 0,0-1 0,0 0 0,0 1 0,0-1 1,0 0-1,0 0 0,0 1 0,-1 26 121,0-23-77,-23 230 593,11 0 1,9 0-1,30 252 0,23 74-318,-26 2-558,-23-548 252,1-11-40,-1 0 0,1 0 0,-1 1 0,0-1 0,-1 0 0,1 0 0,0 0-1,-1 1 1,0-1 0,-1 5 0,-4-14-109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7.956"/>
    </inkml:context>
    <inkml:brush xml:id="br0">
      <inkml:brushProperty name="width" value="0.05" units="cm"/>
      <inkml:brushProperty name="height" value="0.05" units="cm"/>
    </inkml:brush>
  </inkml:definitions>
  <inkml:trace contextRef="#ctx0" brushRef="#br0">0 207 14611,'86'12'1356,"0"-5"0,145-4 0,-169-4-1031,1173-62 776,-533 18-1007,-340 25 98,522-21 217,-734 39-2304,-148 2 1807,0 0-1,-1 0 1,1 0-1,0 0 0,0-1 1,-1 1-1,1 0 1,0-1-1,0 1 0,-1-1 1,4-1-1,-5 1 58,1 1 0,-1-1 1,0 0-1,1 1 0,-1-1 0,1 0 0,-1 1 0,0-1 0,0 0 0,1 0 0,-1 0 1,0 1-1,0-1 0,0 0 0,0 0 0,0 0 0,0 1 0,0-1 0,0 0 0,0 0 1,-1 0-1,1 1 0,0-1 0,0 0 0,-1 0 0,1 1 0,0-1 0,-1 0 1,0-1-1,-14-25-666</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8.328"/>
    </inkml:context>
    <inkml:brush xml:id="br0">
      <inkml:brushProperty name="width" value="0.05" units="cm"/>
      <inkml:brushProperty name="height" value="0.05" units="cm"/>
    </inkml:brush>
  </inkml:definitions>
  <inkml:trace contextRef="#ctx0" brushRef="#br0">0 1 14619,'129'27'3229,"158"55"0,-284-81-3206,16 5 63,0 1 0,0 1 0,34 20 0,-49-25-76,1 0 1,-1 1-1,0-1 0,0 1 0,0 0 0,0 1 0,0-1 1,3 7-1,-5-8 6,-1 1 0,1-1 1,-1 0-1,0 0 0,0 1 1,0-1-1,0 1 0,-1-1 1,0 0-1,1 1 0,-1-1 1,0 1-1,-1-1 0,0 8 1,-2-3 32,0 0 0,0 0 0,-1 0 0,1 0 0,-2 0 0,1-1 1,-1 1-1,0-1 0,-1-1 0,0 1 0,-12 10 0,-10 7 220,-46 30-1,55-41-162,-85 54-312,-139 67 0,238-131-70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0.621"/>
    </inkml:context>
    <inkml:brush xml:id="br0">
      <inkml:brushProperty name="width" value="0.05" units="cm"/>
      <inkml:brushProperty name="height" value="0.05" units="cm"/>
    </inkml:brush>
  </inkml:definitions>
  <inkml:trace contextRef="#ctx0" brushRef="#br0">2 0 12427,'-1'32'936,"1"6"-720,0-2-104,1-3 216,2-1-176,0-7-136,2-2 88,-2-14-96,0-6-24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7:58.887"/>
    </inkml:context>
    <inkml:brush xml:id="br0">
      <inkml:brushProperty name="width" value="0.05" units="cm"/>
      <inkml:brushProperty name="height" value="0.05" units="cm"/>
    </inkml:brush>
  </inkml:definitions>
  <inkml:trace contextRef="#ctx0" brushRef="#br0">12 801 15019,'-1'0'55,"1"0"-1,0 0 0,-1 1 1,1-1-1,0 0 1,-1 0-1,1 0 0,0 0 1,-1 0-1,1 0 1,0 1-1,-1-1 1,1 0-1,-1 0 0,1 0 1,0 0-1,-1 0 1,1 0-1,0-1 0,-1 1 1,1 0-1,0 0 1,-1 0-1,1 0 0,0 0 1,-1 0-1,1-1 1,0 1-1,-1 0 1,1-1-17,0 0 1,0 0 0,0 0 0,0 1-1,0-1 1,1 0 0,-1 0 0,0 1-1,0-1 1,1 0 0,-1 1 0,1-1-1,-1 0 1,1 1 0,-1-1 0,1 1-1,0-2 1,12-11 339,0 1 1,1 1-1,0 0 1,1 0-1,24-12 1,22-16 127,33-31-149,-3-4 0,-3-4 0,114-131 0,-123 102-328,-53 70-116,32-37 0,-57 72 74,1 1 0,-1 0 0,0-1 0,0 1 0,1 0 0,-1 0 0,1 0 0,-1 0 0,1 0 0,-1 0 0,1 0 0,0 0 0,-1 1 0,1-1 0,0 1 0,0-1 0,3 0 0,-4 2 4,0-1-1,1 0 0,-1 1 0,0-1 0,1 1 0,-1-1 0,0 1 0,0-1 0,0 1 0,0 0 0,1-1 1,-1 1-1,0 0 0,0 0 0,0 0 0,-1 0 0,1 0 0,1 2 0,4 6-28,-2 1-1,1-1 0,-1 1 1,-1 0-1,3 11 1,0-3 8,16 49 9,54 145-1154,-56-161 547,4-1-1,30 49 0,-42-80 392,20 24 0,11-1-377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15.188"/>
    </inkml:context>
    <inkml:brush xml:id="br0">
      <inkml:brushProperty name="width" value="0.05" units="cm"/>
      <inkml:brushProperty name="height" value="0.05" units="cm"/>
    </inkml:brush>
  </inkml:definitions>
  <inkml:trace contextRef="#ctx0" brushRef="#br0">42 1 14083,'-16'4'984,"5"6"-752,2 20-64,4 7 192,6 12-8,12 1-71,4-1-9,8-13-80,3-6 0,8-16-80,4-7 0,7-12-232,6-8-184,-1-16-857,-3-10 1025,1-14-144,-3-10-128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15.535"/>
    </inkml:context>
    <inkml:brush xml:id="br0">
      <inkml:brushProperty name="width" value="0.05" units="cm"/>
      <inkml:brushProperty name="height" value="0.05" units="cm"/>
    </inkml:brush>
  </inkml:definitions>
  <inkml:trace contextRef="#ctx0" brushRef="#br0">96 3 12523,'5'-3'1240,"-4"28"-704,-2 13-160,-5 22 1104,-3 8-759,-4 15-321,3 12-16,-1 9-48,1 1-32,4-11-272,2-6-248,-1-12 216,-3-5-72,-11-16-8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16.248"/>
    </inkml:context>
    <inkml:brush xml:id="br0">
      <inkml:brushProperty name="width" value="0.05" units="cm"/>
      <inkml:brushProperty name="height" value="0.05" units="cm"/>
    </inkml:brush>
  </inkml:definitions>
  <inkml:trace contextRef="#ctx0" brushRef="#br0">1 1 14875,'2'17'582,"1"1"0,0-1 0,2 1 0,0-1 0,10 20-1,42 78 414,-37-81-1046,1-1-1,1-1 1,2-2-1,1 0 0,1-1 1,50 42-1,-69-66 55,-1-1-108,-1 1 0,1-1-1,-1 1 1,0 0 0,8 11-1,-13-15 75,1 0 0,-1 0-1,1 0 1,-1 0 0,1 0-1,-1 0 1,0 0 0,1 0-1,-1 0 1,0 0 0,0 1-1,0-1 1,0 0-1,0 0 1,0 0 0,0 0-1,-1 2 1,1-1-6,-1-1-1,0 1 1,0-1 0,0 0-1,0 1 1,0-1-1,0 0 1,0 0 0,-1 0-1,1 0 1,0 0 0,0 0-1,-1 0 1,1 0-1,-3 1 1,-7 3-28,0-1-1,0 0 1,-1-1-1,1 0 1,-1 0-1,0-2 1,1 1-1,-1-1 1,0-1-1,0 0 1,0-1-1,0 0 1,-17-5-1,21 4 79,0 0 1,0-1-1,0 0 0,0 0 0,1-1 0,0 0 1,-1 0-1,-11-11 0,14 11 13,1 0 0,0 0 0,0-1-1,0 1 1,1-1 0,0 0 0,0 0 0,0-1 0,0 1 0,1-1-1,0 1 1,0-1 0,-1-8 0,2 8 46,0-1 1,1 0 0,0 1-1,0-1 1,1 1-1,0-1 1,0 0 0,0 1-1,1-1 1,0 1-1,0 0 1,1 0-1,0 0 1,0 0 0,0 0-1,1 1 1,0-1-1,0 1 1,8-9-1,9-7 162,2 0 0,0 2-1,29-19 1,-16 11-150,147-131-107,-123 101-65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29.125"/>
    </inkml:context>
    <inkml:brush xml:id="br0">
      <inkml:brushProperty name="width" value="0.05" units="cm"/>
      <inkml:brushProperty name="height" value="0.05" units="cm"/>
    </inkml:brush>
  </inkml:definitions>
  <inkml:trace contextRef="#ctx0" brushRef="#br0">1 71 14459,'2'4'880,"17"-4"-832,7-3 0,17-2 32,8-2-80,13-6 864,6 0-791,-3-4 95,-1 1 32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32.047"/>
    </inkml:context>
    <inkml:brush xml:id="br0">
      <inkml:brushProperty name="width" value="0.05" units="cm"/>
      <inkml:brushProperty name="height" value="0.05" units="cm"/>
    </inkml:brush>
  </inkml:definitions>
  <inkml:trace contextRef="#ctx0" brushRef="#br0">0 15 9778,'0'-1'72,"1"1"0,-1-1 0,0 0-1,0 1 1,0-1 0,1 0 0,-1 1 0,0-1 0,1 0-1,-1 1 1,0-1 0,1 1 0,-1-1 0,1 0 0,-1 1-1,1-1 1,0 1 0,-1 0 0,1-1 0,-1 1 0,1-1-1,0 1 1,-1 0 0,1-1 0,0 1 0,-1 0-1,1 0 1,0 0 0,-1 0 0,1 0 0,0-1 0,0 1-1,-1 0 1,1 0 0,0 1 0,0-1 0,-1 0 0,1 0-1,0 0 1,0 1 0,33 8 717,-13 2-471,1 1-1,-2 1 1,0 1-1,23 20 1,68 73 256,-71-67-382,118 108 197,-120-116-354,2-1 1,57 32-1,-32-26 8,112 68 179,-131-75 2,73 64 0,-96-73-133,98 82 322,-102-90-367,1 0 1,0 0-1,0-2 1,40 15-1,-37-18-40,-12-5 28,-1 0 0,0 1 1,-1 0-1,1 0 1,-1 1-1,0 1 1,0-1-1,0 1 1,-1 1-1,9 8 1,-4-1 82,-8-7-44,1-1 1,0 0-1,12 10 0,-57-37-3049,10 4 2430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0.337"/>
    </inkml:context>
    <inkml:brush xml:id="br0">
      <inkml:brushProperty name="width" value="0.05" units="cm"/>
      <inkml:brushProperty name="height" value="0.05" units="cm"/>
    </inkml:brush>
  </inkml:definitions>
  <inkml:trace contextRef="#ctx0" brushRef="#br0">1 8 19084,'1'4'992,"8"-4"-976,0-4-16,-2-3 240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5.369"/>
    </inkml:context>
    <inkml:brush xml:id="br0">
      <inkml:brushProperty name="width" value="0.05" units="cm"/>
      <inkml:brushProperty name="height" value="0.05" units="cm"/>
    </inkml:brush>
  </inkml:definitions>
  <inkml:trace contextRef="#ctx0" brushRef="#br0">82 96 10562,'-12'23'320,"0"1"-1,1 0 1,2 1-1,0 0 1,2 0-1,0 0 1,2 1-1,-2 30 1,5-39-230,2-1 0,0 1 1,1-1-1,0 1 0,2-1 0,0 0 0,0 0 1,2 0-1,0 0 0,0-1 0,2 0 1,0 0-1,1 0 0,10 15 0,-13-24-22,0 1 0,1-1-1,0 0 1,0 0 0,0-1-1,1 1 1,-1-1 0,1-1-1,0 1 1,1-1 0,-1-1-1,1 1 1,0-1 0,0 0 0,0-1-1,0 0 1,0-1 0,13 2-1,-7-3 67,0 0-1,0-1 1,0 0-1,0-1 0,0-1 1,-1 0-1,1-1 1,-1-1-1,0 0 1,18-9-1,-7 1 125,-1-1-1,-1-1 0,0-1 1,23-23-1,68-81 1082,-105 112-1042,-6 11-149,-7 17-99,0-1-22,4-8-36,0 0-1,1 1 1,0-1-1,0 0 0,1 1 1,1-1-1,0 0 0,0 0 1,1 0-1,1 0 1,8 18-1,-8-22 6,-1-1 1,2 1-1,-1-1 1,1 0-1,0-1 1,0 1-1,0-1 1,1 0-1,0-1 1,0 1-1,0-1 1,0 0 0,1-1-1,0 1 1,0-1-1,-1-1 1,2 1-1,-1-1 1,9 2-1,2-2 18,0-1 0,0 0 0,0-1 0,0-1 1,0-1-1,0 0 0,0-1 0,-1-1 0,1-1 0,21-9 0,-10 2 62,-1-1 0,0-1 0,-1-1 0,-1-1 0,31-26 0,-39 26 15,-1-1-1,0 0 1,-1-1 0,-1-1-1,-1 0 1,0-1 0,-2 0-1,0-2 1,13-33 0,-19 39-24,-1 1 0,-1-1 1,0 0-1,-1-1 0,-1 1 0,0-24 1,-2 28-29,-1 1 0,0-1 1,-1 1-1,0 0 0,-1-1 1,0 1-1,0 0 0,-2 1 1,-9-20-1,10 24-66,1 0-1,-1 1 1,0 0-1,0-1 1,0 1 0,-1 1-1,0-1 1,0 1 0,0 0-1,0 0 1,-12-6 0,12 8-80,0 0 0,0 0 0,0 0 0,-1 1 0,1 0 0,-1 0 0,1 1 0,-1 0 0,1-1 0,-1 2 0,1-1 0,-1 1 0,1 0 0,-9 2 0,-5 2-237,9-1-88</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5.989"/>
    </inkml:context>
    <inkml:brush xml:id="br0">
      <inkml:brushProperty name="width" value="0.05" units="cm"/>
      <inkml:brushProperty name="height" value="0.05" units="cm"/>
    </inkml:brush>
  </inkml:definitions>
  <inkml:trace contextRef="#ctx0" brushRef="#br0">274 59 15131,'-2'-4'70,"0"0"1,-1 0-1,1 1 0,-1-1 0,0 1 0,0-1 0,0 1 0,0 0 1,0 0-1,-1 0 0,0 1 0,1-1 0,-1 1 0,0 0 0,0 0 1,0 0-1,0 1 0,0-1 0,-1 1 0,1 0 0,0 0 1,-1 1-1,1-1 0,-1 1 0,1 0 0,0 0 0,-1 0 0,1 1 1,-8 1-1,5 0-41,-1 1 1,1 0 0,-1 0-1,1 0 1,0 1 0,1 0-1,-1 0 1,1 1 0,-1 0-1,2 0 1,-1 0 0,0 1-1,1 0 1,0 0-1,0 0 1,-4 8 0,2-1-21,1 1 0,0 0 0,0 0 0,1 0 0,-5 26 0,9-32-11,-1 1-1,1 0 0,1-1 1,0 1-1,0 0 0,1 0 1,0-1-1,0 1 0,1-1 1,0 1-1,3 8 0,-3-13 11,-1 0-1,1-1 0,0 0 0,0 1 0,1-1 1,-1 0-1,1 0 0,-1 0 0,1 0 0,0-1 0,0 1 1,0-1-1,0 1 0,0-1 0,8 3 0,-6-3 24,0 0 1,1-1-1,-1 0 0,0 0 0,1 0 0,-1 0 0,1-1 0,-1 0 0,1 0 1,7-2-1,-2 0 71,0 0-1,0-1 1,0-1 0,-1 0 0,1 0 0,-1-1 0,0 0 0,-1-1-1,1 0 1,12-11 0,-16 11-39,-1 1 1,0-1-1,0 0 0,-1 0 0,0 0 1,0-1-1,0 1 0,-1-1 0,0 0 0,0 0 1,-1-1-1,4-12 0,-6 17-122,1 0 0,-1 0 0,0 0 0,0 0 0,0 0 0,0 0 0,0 1 1,-1-1-1,1 0 0,-1 0 0,0 0 0,1 0 0,-1 1 0,-1-1 0,1 0 0,0 1 0,-1-1 0,1 1 0,-1 0 0,0-1 0,0 1 0,0 0 0,0 0 0,0 0 0,0 0 0,0 0 0,-1 1 0,1-1 1,-1 1-1,1-1 0,-1 1 0,0 0 0,1 0 0,-1 0 0,-6-1 0,5 2-57,0-1 0,0 1 0,-1-1 0,1 1 0,0 0 1,-1 1-1,1-1 0,-7 2 0,-5 7-582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6.388"/>
    </inkml:context>
    <inkml:brush xml:id="br0">
      <inkml:brushProperty name="width" value="0.05" units="cm"/>
      <inkml:brushProperty name="height" value="0.05" units="cm"/>
    </inkml:brush>
  </inkml:definitions>
  <inkml:trace contextRef="#ctx0" brushRef="#br0">53 1 15003,'0'0'102,"0"0"-51,-1 0 0,1 0-1,0 0 1,0 0 0,0 0 0,0 0 0,0 0 0,0 0 0,0 0-1,0 0 1,0 0 0,0 0 0,0 0 0,0 0 0,-1 0 0,1 0 0,0 0-1,0 0 1,0 0 0,0 0 0,0 0 0,0 0 0,0 0 0,0 0-1,0 0 1,0 0 0,-1 0 0,1 0 0,0 0 0,0 0 0,-6 19 545,-6 33-108,0 16-363,3 0 0,-1 105 0,10-170-124,0 9 0,0 0 1,1 1-1,0-1 1,4 15 0,-4-24-1,-1-1 1,1 0 0,0 1-1,0-1 1,0 0-1,0 1 1,0-1 0,1 0-1,-1 0 1,1 0-1,-1 0 1,1 0 0,0 0-1,-1 0 1,1-1-1,0 1 1,0-1 0,1 1-1,-1-1 1,0 0-1,0 0 1,1 0 0,-1 0-1,0 0 1,1 0-1,-1-1 1,3 1 0,2-1 0,0 1 1,0-1-1,0-1 1,0 1-1,0-1 1,0-1-1,-1 1 1,11-5-1,4-2 23,26-15-1,-36 16-35,1 1 0,0 0-1,0 1 1,0 0 0,1 1 0,21-4 0,-33 8 7,0 0 0,0 0 0,0 0 0,0 0 1,0 0-1,0 0 0,0 0 0,0 1 0,0-1 0,0 0 0,0 0 1,-1 1-1,1-1 0,0 1 0,0-1 0,0 1 0,0-1 0,-1 1 1,1-1-1,0 1 0,-1 0 0,1-1 0,0 1 0,-1 0 1,1 0-1,-1-1 0,1 1 0,-1 0 0,1 0 0,-1 0 0,0 0 1,1 0-1,-1 0 0,0 0 0,0-1 0,1 1 0,-1 1 0,0 6-7,1-1 0,-1 0 0,0 0-1,-2 8 1,1 2-17,1-10 86,0-1-127,0 0-1,0 1 1,0-1 0,1 0-1,2 7 1,-3-12 26,0-1 0,0 1 1,1 0-1,-1 0 1,0 0-1,1 0 0,-1 0 1,1-1-1,-1 1 0,1 0 1,-1 0-1,1-1 0,0 1 1,-1 0-1,1-1 0,0 1 1,-1-1-1,1 1 0,0-1 1,0 1-1,0-1 0,-1 1 1,1-1-1,0 0 0,0 0 1,0 1-1,0-1 1,0 0-1,0 0 0,0 0 1,0 0-1,0 0 0,-1 0 1,1 0-1,0 0 0,0 0 1,0-1-1,0 1 0,0 0 1,0 0-1,0-1 0,0 0 1,15-10-297,2-9-132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1.009"/>
    </inkml:context>
    <inkml:brush xml:id="br0">
      <inkml:brushProperty name="width" value="0.05" units="cm"/>
      <inkml:brushProperty name="height" value="0.05" units="cm"/>
    </inkml:brush>
  </inkml:definitions>
  <inkml:trace contextRef="#ctx0" brushRef="#br0">13 155 12859,'-2'-1'94,"1"-1"1,0 0-1,0 1 1,0-1-1,0 0 1,0 1-1,0-1 1,1 0-1,-1 0 1,0 0-1,1 0 1,-1 0-1,1 0 1,0 0-1,0 0 1,0 0-1,0 0 1,0 0-1,1-3 1,0 1 42,0 0 0,0-1 0,1 1 0,0 0 0,0 0 0,0 0 0,0 0 1,5-5-1,0 1-54,0 0 0,0 0 0,1 1 0,0 0 0,0 0 0,1 1 0,9-6 1,-16 11-82,0 0 0,0 0 1,1 0-1,-1 0 0,0 0 1,0 0-1,1 0 1,-1 1-1,1-1 0,-1 1 1,1 0-1,-1 0 1,0 0-1,1 0 0,-1 0 1,1 0-1,-1 1 0,1-1 1,-1 1-1,0-1 1,5 3-1,-4-1 2,0 0-1,-1 0 1,1 1-1,-1-1 1,0 1-1,0-1 1,0 1-1,0 0 1,0 0 0,0 0-1,-1 0 1,0 0-1,1 0 1,-1 0-1,1 6 1,2 6 62,-1-1 0,-1 1 1,0 0-1,-1 0 0,-1 0 0,0 0 0,-1 0 0,-1 0 1,0-1-1,-7 25 0,7-35-341,2-7-62,7-11-326,-7 14 624,1-1 0,0 0 0,0 1-1,-1-1 1,1 1 0,0-1 0,0 1-1,0-1 1,0 1 0,0 0 0,0-1 0,0 1-1,0 0 1,0 0 0,0-1 0,-1 1 0,1 0-1,0 0 1,0 0 0,0 0 0,0 1 0,0-1-1,0 0 1,0 0 0,1 1 0,0 0 14,0 0 0,0 0 0,0 1 0,0-1 0,0 0 0,-1 1 0,1 0 0,-1-1 0,1 1 0,1 3 0,2 2 71,-1 1-1,0-1 1,-1 1 0,5 15 0,-5-11 95,-2 0 0,0-1 0,0 1 0,-1 0 0,0-1 0,-1 1 0,0 0 0,-1-1 0,-1 1 0,0-1 0,0 0 0,-1 0 0,-8 16 0,9-20-84,0 0-1,-1 0 1,0 0 0,0-1 0,0 0 0,-1 0-1,0 0 1,0 0 0,-1-1 0,0 0-1,0 0 1,0 0 0,0-1 0,-1 0 0,0 0-1,1-1 1,-1 1 0,-1-1 0,1-1-1,0 0 1,-11 2 0,16-4-113,-1 0 0,0 0 0,0 0-1,1 0 1,-1-1 0,0 1 0,1-1 0,-1 1 0,0-1 0,1 0-1,-1 0 1,1-1 0,-1 1 0,1 0 0,0-1 0,0 0 0,-1 1 0,1-1-1,0 0 1,0 0 0,1 0 0,-1 0 0,0 0 0,1-1 0,-1 1-1,1 0 1,0-1 0,0 1 0,0-1 0,0 0 0,0 1 0,0-1 0,1 0-1,-1 1 1,1-1 0,0 0 0,0 1 0,0-1 0,0 0 0,0 0-1,1 1 1,-1-1 0,2-3 0,9-23-519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6.802"/>
    </inkml:context>
    <inkml:brush xml:id="br0">
      <inkml:brushProperty name="width" value="0.05" units="cm"/>
      <inkml:brushProperty name="height" value="0.05" units="cm"/>
    </inkml:brush>
  </inkml:definitions>
  <inkml:trace contextRef="#ctx0" brushRef="#br0">46 0 14731,'-6'17'1504,"-2"16"-943,-1 10-225,1 15 504,-1 5-136,5 5-72,2 3-184,5-5-384,4-2-136,5-5-272,-2-5-280,1-12-1464,2-8 1784,0-11-297,3-3-207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7.182"/>
    </inkml:context>
    <inkml:brush xml:id="br0">
      <inkml:brushProperty name="width" value="0.05" units="cm"/>
      <inkml:brushProperty name="height" value="0.05" units="cm"/>
    </inkml:brush>
  </inkml:definitions>
  <inkml:trace contextRef="#ctx0" brushRef="#br0">212 0 13507,'-10'9'218,"1"1"-1,0 0 1,0 0 0,1 1-1,1 0 1,0 1-1,0 0 1,-9 23 0,8-11 21,0 0-1,2 0 1,-7 45 0,10-43-123,2 0-1,1 0 1,1 0 0,1 0 0,1 0 0,2-1-1,13 48 1,3-16-43,2 0 0,35 62 0,-30-66 328,-39-77-258,-2 0 1,-29-42-1,-41-42-50,68 89-71,-21-19 62,27 30 3,0-1 1,1-1-1,0 0 1,-7-11-1,16 21-72,0 0 0,0 0 0,0-1 0,0 1 0,0 0-1,0 0 1,0 0 0,0 0 0,0 1 0,1-1-1,-1 0 1,0 0 0,0 1 0,0-1 0,0 0 0,1 2-1,51 16-506,1-3 0,77 13 0,-70-23 183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7.569"/>
    </inkml:context>
    <inkml:brush xml:id="br0">
      <inkml:brushProperty name="width" value="0.05" units="cm"/>
      <inkml:brushProperty name="height" value="0.05" units="cm"/>
    </inkml:brush>
  </inkml:definitions>
  <inkml:trace contextRef="#ctx0" brushRef="#br0">115 0 12611,'-8'4'263,"-1"1"-1,2-1 1,-1 1 0,0 1 0,1-1 0,0 1 0,0 0 0,1 1 0,0 0 0,-7 9-1,10-12-164,0 0-1,0 1 0,0-1 0,0 1 0,1 0 0,0 0 0,0 0 0,0 0 1,1 0-1,-1 1 0,1-1 0,0 0 0,1 0 0,-1 1 0,1-1 0,0 1 0,1-1 1,1 8-1,-1-11-71,0 0-1,0 1 1,0-1 0,1 1 0,-1-1 0,1 0 0,0 0-1,-1 0 1,1 0 0,0 0 0,0 0 0,1-1 0,-1 1 0,0-1-1,0 1 1,1-1 0,-1 0 0,1 0 0,-1 0 0,1 0-1,-1 0 1,1-1 0,0 1 0,-1-1 0,1 0 0,0 0 0,0 0-1,2 0 1,6 0 16,0-1-1,0 0 1,0 0-1,0-1 1,16-6 0,-16 4 2,0 0 0,-1-1 0,0 0 0,0-1 0,0 0 0,-1-1 0,16-14 0,-20 17-37,0-1 0,0 0 0,-1 0 0,0-1 0,0 1 0,0-1 0,-1 0 0,1 0 0,-2 0 0,1 0 0,0 0 0,-1-1 0,-1 1 0,3-10 0,-5 13-126,-1 7 59,-2 8-9,4-6 38,-1 1 0,1 0 0,1 0 0,-1 0 0,1 0 0,1-1 0,-1 1 0,1-1 0,0 1 0,0-1 0,5 8 0,-5-10-1,0-1-1,0 1 1,1-1 0,0 1-1,0-1 1,0 0 0,0 0-1,0 0 1,1 0-1,-1-1 1,1 1 0,-1-1-1,1 0 1,0 0 0,0 0-1,0 0 1,1-1-1,5 2 1,27 1-83,2-2-31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7.943"/>
    </inkml:context>
    <inkml:brush xml:id="br0">
      <inkml:brushProperty name="width" value="0.05" units="cm"/>
      <inkml:brushProperty name="height" value="0.05" units="cm"/>
    </inkml:brush>
  </inkml:definitions>
  <inkml:trace contextRef="#ctx0" brushRef="#br0">20 0 11282,'-4'12'365,"0"0"0,1 0 0,0 0 0,1 1 0,0-1 0,0 19 0,8 74 943,-3-75-976,2 34-24,3 0 1,32 122-1,-38-181-297,-1-1 0,1 1-1,0-1 1,0 0 0,0 0 0,0 0-1,1 0 1,-1 0 0,7 7 0,-7-10-6,-1 0 1,1 0-1,0 0 1,-1 0-1,1 0 1,0-1-1,-1 1 1,1 0-1,0-1 1,0 1-1,0-1 1,0 0-1,-1 0 1,1 1-1,0-1 1,0 0-1,0-1 1,0 1-1,0 0 1,-1 0-1,1-1 1,0 1-1,0-1 1,0 0-1,-1 1 1,3-3-1,8-4 25,0 0 0,-1-2 0,0 1 0,0-1 0,-1-1 0,-1 0 0,10-13 0,7-5 56,-25 27-82,0 0-1,0 0 1,0 0 0,-1 0 0,1 0 0,0 0 0,0 0 0,0 1 0,1-1 0,-1 0-1,0 1 1,0-1 0,0 0 0,0 1 0,1 0 0,-1-1 0,0 1 0,2-1 0,-2 2 1,-1 0 1,1-1 0,0 1 0,-1 0 0,1-1 0,0 1 0,-1 0-1,1 0 1,-1 0 0,1 0 0,-1-1 0,1 1 0,-1 0 0,0 0 0,1 0-1,-1 0 1,0 0 0,0 0 0,0 0 0,0 0 0,0 0 0,0 0-1,0 2 1,1 6 30,0 1-1,1 0 0,0 0 0,1 0 0,0-1 0,4 10 1,-6-16-34,1 0 1,-1 0 0,1-1 0,0 1 0,0-1-1,0 1 1,0-1 0,0 0 0,0 0 0,1 0-1,-1 0 1,1 0 0,0 0 0,-1-1 0,1 1-1,0-1 1,0 0 0,0 0 0,0 0 0,0 0-1,0 0 1,0-1 0,4 1 0,2-1-105,0-1 0,-1 1 1,1-2-1,-1 1 1,1-1-1,-1 0 0,0-1 1,0 0-1,0 0 1,0-1-1,0 0 0,-1-1 1,0 1-1,0-1 0,0-1 1,0 1-1,-1-1 1,6-7-1,6-6-386,-2-1 1,-1-1-1,0 0 0,20-42 1,-15 21-201,-1-1 0,-2-1 0,18-76 0,-17 9 2868,-17 95-991,-4 14-33,-4 25 278,4 1-1134,1 0-1,1 0 0,1 1 1,1-1-1,9 46 1,37 116-138,-7-71-249,-9-32-131,-51-115 130,7 13 29,-31-51-94,-46-81 25,89 149 134,0 1 0,0-1 0,0 0 0,1 0 0,-1 1 0,1-1 0,-1 0 0,1 0 0,0 0 1,-1 0-1,1 1 0,0-5 0,0 6-3,1-1 0,-1 1 0,0-1 0,0 1 0,1 0 0,-1-1 0,0 1 0,0-1 0,1 1 1,-1 0-1,0-1 0,1 1 0,-1 0 0,1-1 0,-1 1 0,0 0 0,1 0 0,-1-1 0,1 1 0,-1 0 0,1 0 0,-1 0 0,1 0 0,-1 0 1,1-1-1,-1 1 0,1 0 0,-1 0 0,2 1 0,4-1 5,1 2 0,0-1 0,0 1-1,0 0 1,8 4 0,4 1-117,19 3-181,1-1 0,0-2 0,1-2 0,50 1 0,-22-6-14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8.315"/>
    </inkml:context>
    <inkml:brush xml:id="br0">
      <inkml:brushProperty name="width" value="0.05" units="cm"/>
      <inkml:brushProperty name="height" value="0.05" units="cm"/>
    </inkml:brush>
  </inkml:definitions>
  <inkml:trace contextRef="#ctx0" brushRef="#br0">92 20 12427,'0'-1'82,"1"1"1,-1-1 0,0 0-1,0 1 1,0-1 0,0 0 0,0 0-1,0 1 1,0-1 0,0 0-1,0 1 1,0-1 0,-1 0-1,1 0 1,0 1 0,0-1-1,-1 0 1,1 1 0,0-1 0,-1 0-1,1 1 1,0-1 0,-1 1-1,1-1 1,-1 1 0,0-2-1,0 2 19,0 0 0,0 0 0,0 0 0,0-1 0,0 1-1,0 0 1,0 1 0,0-1 0,0 0 0,0 0-1,0 0 1,0 0 0,0 1 0,0-1 0,0 1 0,-2 0-1,-2 2 214,0 0 0,0 0 0,0 1-1,0-1 1,-7 10 0,9-11-285,1 1 0,0 0 0,-1 0 1,1 0-1,1 0 0,-1 0 0,0 1 0,1-1 0,0 1 1,-1-1-1,1 1 0,1-1 0,-2 5 0,2-5-46,1-1-1,-1 0 0,0 1 0,1-1 0,-1 0 0,1 1 1,0-1-1,0 0 0,0 0 0,0 0 0,0 0 1,0 0-1,0 0 0,1 0 0,-1 0 0,1 0 0,-1-1 1,1 1-1,0 0 0,0-1 0,0 0 0,2 2 1,57 32-649,-40-24 351,30 21 0,-45-28 296,-1 0 1,0 0 0,0 1 0,0 0 0,0 0 0,-1 0-1,0 1 1,0-1 0,6 13 0,-10-16 51,1-1 0,0 1 0,-1 0 0,1 0 0,-1-1 0,1 1 0,-1 0-1,0 0 1,0 0 0,0 0 0,0 0 0,0 0 0,0-1 0,0 1 0,-1 0 0,1 0 0,-1 0 0,1 0 0,-1-1 0,0 1 0,0 0 0,0-1 0,0 1 0,0 0 0,0-1-1,0 1 1,0-1 0,0 0 0,-1 1 0,1-1 0,-1 0 0,1 0 0,-1 0 0,1 0 0,-1 0 0,0 0 0,0 0 0,-2 0 0,-5 3 108,0-1 1,-1 0-1,1-1 1,-1 0-1,1-1 1,-11 1-1,10-1-36,0-1 0,0 0 0,0-1 1,0 0-1,-18-4 0,-12-12 128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8.796"/>
    </inkml:context>
    <inkml:brush xml:id="br0">
      <inkml:brushProperty name="width" value="0.05" units="cm"/>
      <inkml:brushProperty name="height" value="0.05" units="cm"/>
    </inkml:brush>
  </inkml:definitions>
  <inkml:trace contextRef="#ctx0" brushRef="#br0">289 6 15163,'-7'-2'191,"0"1"0,0-1 0,0 2 0,0-1 0,0 1 0,0 0 0,0 1 1,0-1-1,0 1 0,0 1 0,0-1 0,0 1 0,-10 5 0,4-2-108,0 2 0,1-1 0,-1 1 1,1 1-1,-19 16 0,30-23-81,-12 11-5,0 0 1,0 1 0,-11 15 0,21-23-2,0-1 1,0 0 0,1 1-1,-1 0 1,1-1-1,-2 11 1,3-13 3,1 0-1,-1 1 1,1-1 0,0 0 0,0 1 0,0-1-1,0 0 1,0 1 0,1-1 0,-1 0 0,1 1 0,-1-1-1,1 0 1,0 0 0,0 0 0,1 3 0,0-3 16,0 0 0,0 0 0,0 1 1,0-1-1,1-1 0,-1 1 1,0 0-1,1 0 0,0-1 1,-1 0-1,1 1 0,0-1 0,-1 0 1,1 0-1,0-1 0,0 1 1,0 0-1,0-1 0,0 0 1,0 0-1,0 0 0,3 0 1,6-1 104,0 0 0,1-1 0,-1 0 0,12-5 0,-9 3 87,-1-1 0,0-1 0,0-1 0,0 0 0,23-16 0,-32 20-155,-1 0-1,0 0 1,0-1-1,0 1 1,0-1-1,0 0 0,-1-1 1,1 1-1,-1 0 1,0-1-1,-1 0 1,1 0-1,-1 0 1,0 0-1,0 0 1,-1 0-1,1 0 1,-1-1-1,1-7 1,-2 10-101,-1 1 0,1 0 0,0 0-1,-1 0 1,1 0 0,-1-1 0,0 1 0,0 0 0,0 0 0,0 0 0,0 1 0,0-1 0,-1 0 0,1 0 0,-2-2 0,2 4 45,1-1-1,-1 1 0,0-1 1,1 1-1,-1-1 0,1 1 1,-1 0-1,0-1 1,0 1-1,1 0 0,-1-1 1,0 1-1,0 0 1,1 0-1,-1 0 0,0 0 1,0 0-1,1 0 1,-1 0-1,0 0 0,0 0 1,0 0-1,1 0 1,-1 0-1,0 0 0,0 1 1,1-1-1,-1 0 0,0 1 1,1-1-1,-1 0 1,0 1-1,1-1 0,-1 1 1,0-1-1,1 1 1,-1-1-1,1 1 0,-1 0 1,1-1-1,-1 1 1,1 0-1,0-1 0,-1 2 1,-3 12-283,4 2-74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9.202"/>
    </inkml:context>
    <inkml:brush xml:id="br0">
      <inkml:brushProperty name="width" value="0.05" units="cm"/>
      <inkml:brushProperty name="height" value="0.05" units="cm"/>
    </inkml:brush>
  </inkml:definitions>
  <inkml:trace contextRef="#ctx0" brushRef="#br0">34 131 12019,'-11'49'689,"2"2"0,2-1 0,2 1 1,3 0-1,7 83 0,19 36 71,-11-92-398,-12-66-79,-4-14 81,-5-24 80,1-11-452,1 0 1,1-1-1,3 0 1,1 0 0,1 0-1,3 0 1,1 0 0,1 1-1,3-1 1,0 1-1,3 1 1,1 0 0,2 0-1,27-50 1,-31 68-138,2 0 1,19-23-1,-25 34 105,1 0 0,0 0 0,0 1 0,1 0 0,0 0-1,0 1 1,12-7 0,-18 11 37,1 0-1,-1 0 0,0 0 1,1 0-1,-1 1 1,1-1-1,-1 1 1,1-1-1,-1 1 0,1 0 1,0 0-1,-1 0 1,1 0-1,-1 0 1,1 1-1,-1-1 0,1 1 1,-1 0-1,1 0 1,-1-1-1,1 2 1,-1-1-1,0 0 0,0 0 1,1 1-1,-1-1 1,0 1-1,0 0 1,-1-1-1,1 1 0,0 0 1,0 0-1,-1 0 1,0 1-1,1-1 1,-1 0-1,2 4 0,0 1-12,0 1-1,0 0 0,0 0 0,-1 0 0,0 0 0,-1 1 0,0-1 0,0 0 0,0 1 1,-2 13-1,0-15 31,-1 1 0,0 0 1,0-1-1,0 0 1,-1 1-1,0-1 1,0 0-1,-1-1 0,0 1 1,0-1-1,-1 1 1,0-1-1,-5 5 0,7-7 21,-1-1-1,1 0 1,-1 0-1,0 0 0,0 0 1,0-1-1,0 0 1,0 0-1,0 0 1,-1 0-1,1 0 0,-1-1 1,1 0-1,-1 0 1,0 0-1,1-1 1,-1 1-1,0-1 0,1 0 1,-1-1-1,0 1 1,-6-2-1,9 1-20,1 1 0,-1 0 0,1-1 0,-1 0 0,1 1 0,0-1 0,-1 0 0,1 0 0,0 1 0,-1-1 0,1 0 0,0 0 0,0-1 0,0 1 0,0 0 0,0 0 0,0 0 0,0-1 0,0 1 0,1 0 0,-2-3 0,2 2-3,-1-1 1,0 1-1,1-1 0,0 0 1,0 1-1,0-1 1,0 0-1,0 1 0,0-1 1,1 1-1,0-6 0,12-26 16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19.948"/>
    </inkml:context>
    <inkml:brush xml:id="br0">
      <inkml:brushProperty name="width" value="0.05" units="cm"/>
      <inkml:brushProperty name="height" value="0.05" units="cm"/>
    </inkml:brush>
  </inkml:definitions>
  <inkml:trace contextRef="#ctx0" brushRef="#br0">43 0 14899,'-13'47'350,"3"1"-1,2 0 1,2 0-1,2 0 1,2 0 0,3 1-1,1-1 1,17 93-1,-17-129-298,-2-10-20,0 0 1,0 0 0,0 0-1,0 0 1,1 0 0,-1-1-1,1 1 1,-1 0 0,1 0-1,0 0 1,-1 0 0,1-1-1,0 1 1,2 1 0,-3-3-21,0 0 1,0 0-1,1 1 1,-1-1-1,0 0 1,0 0-1,0 0 1,1 0-1,-1 0 0,0 0 1,0 0-1,0 0 1,1-1-1,-1 1 1,0 0-1,0 0 1,1 0-1,-1 0 1,0 0-1,0 0 1,0 0-1,0 0 1,1 0-1,-1-1 1,0 1-1,0 0 1,0 0-1,0 0 1,1 0-1,-1-1 1,0 1-1,0 0 1,0 0-1,0 0 1,0 0-1,0-1 1,0 1-1,0 0 1,0 0-1,0-1 0,0 1 1,0 0-1,0 0 1,0 0-1,0-1 1,0 1-1,0 0 1,0 0-1,0-1 1,3-13 223,-1-38 199,-2-1-1,-3 1 0,-12-70 1,6 84-557,6 30-32,8 24 34,0-2 88,1 1 0,0-2 1,1 1-1,0-1 0,1 0 0,1 0 0,0-1 1,1 0-1,0-1 0,1 0 0,0-1 0,0 0 1,1 0-1,26 14 0,-28-18 30,0-1 0,1 0 0,-1-1 0,1 0 0,0-1 0,0 0 0,1-1 0,-1 0 0,12 0 0,-14-2 9,0 0 1,0-1 0,0 0-1,0-1 1,0 0 0,0 0-1,-1 0 1,1-1-1,-1-1 1,0 0 0,0 0-1,11-7 1,-7 1 25,1-1 0,-1 0 0,-1 0 1,0-2-1,-1 1 0,0-1 0,-1-1 0,-1 0 0,10-21 0,-18 35-32,1-1 0,-1 1 0,0 0 0,0-1-1,0 1 1,1-1 0,-1 1 0,0-1-1,0 1 1,1-1 0,-1 1 0,0 0 0,1-1-1,-1 1 1,0 0 0,1-1 0,-1 1-1,1 0 1,-1 0 0,1-1 0,-1 1 0,0 0-1,1 0 1,-1 0 0,1-1 0,-1 1-1,1 0 1,-1 0 0,1 0 0,-1 0 0,1 0-1,-1 0 1,1 0 0,-1 0 0,1 0-1,-1 0 1,1 0 0,-1 1 0,1-1 0,-1 0-1,1 0 1,-1 0 0,1 1 0,-1-1-1,1 0 1,-1 1 0,0-1 0,1 0 0,-1 1-1,0-1 1,1 0 0,-1 1 0,1 0-1,18 31-22,-11-17 16,-3-8 11,0 0 1,1 0-1,0 0 1,0-1-1,1 0 1,0 0 0,0-1-1,0 0 1,0 0-1,1 0 1,9 3-1,-6-4 5,1 0-1,0 0 0,0-1 1,0-1-1,0 0 1,0 0-1,15-1 0,14-4-125,0-1-1,-1-2 1,72-20-1,-62 14-225,-25 6 186,-6 0-88,1 2 0,27-3 0,-43 6 190,0 1 1,1 0-1,-1 0 1,0 0-1,0 1 1,1-1-1,-1 1 1,0 0 0,0 0-1,0 1 1,0-1-1,0 1 1,0 0-1,0 0 1,0 0-1,5 5 1,8 9-73,-12-10 180,0-1 0,0 0 1,1-1-1,0 1 0,-1-1 0,2 0 0,-1 0 0,0-1 0,1 1 0,-1-2 0,9 4 1,0-3 29,1-1 1,0 0 0,-1-1 0,1 0-1,0-1 1,23-4 0,95-22-591,-58 9-170,-61 14 564,117-18-1245,-117 20 1377,1 0-1,0 1 1,0 1 0,0 0 0,0 1-1,21 6 1,-22-4 394,0-1-1,1 0 1,0-1 0,-1 0 0,1-2-1,0 1 1,0-2 0,22-3 0,-29 2-377,-1 0 0,1 0 1,-1 0-1,1-1 1,-1-1-1,0 1 0,0-1 1,-1-1-1,1 1 0,-1-1 1,0 0-1,0-1 0,0 0 1,-1 0-1,0-1 0,8-10 1,3-14-147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6.329"/>
    </inkml:context>
    <inkml:brush xml:id="br0">
      <inkml:brushProperty name="width" value="0.05" units="cm"/>
      <inkml:brushProperty name="height" value="0.05" units="cm"/>
    </inkml:brush>
  </inkml:definitions>
  <inkml:trace contextRef="#ctx0" brushRef="#br0">16 12 14955,'5'-12'1104,"-4"14"-912,-1 6-96,-3 17 385,-1 15-257,-1 10-168,1 0-48,1 9-40,3-3-8,0-2-144,0-6-152,0-10-449,0-6 657,-1-16-96,-1-8-56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6.723"/>
    </inkml:context>
    <inkml:brush xml:id="br0">
      <inkml:brushProperty name="width" value="0.05" units="cm"/>
      <inkml:brushProperty name="height" value="0.05" units="cm"/>
    </inkml:brush>
  </inkml:definitions>
  <inkml:trace contextRef="#ctx0" brushRef="#br0">0 129 13787,'8'27'204,"2"0"1,1-1 0,0 0-1,28 42 1,-32-57-178,0-1 0,1 0 0,1 0 0,-1-1 0,2 1 0,-1-2 0,1 0 0,1 0 1,-1-1-1,1 0 0,0 0 0,21 7 0,-28-13 53,-1 1 1,1-1-1,0 0 0,0-1 1,0 1-1,0-1 0,0 1 1,-1-1-1,1 0 0,0-1 1,0 1-1,0-1 0,0 0 1,0 0-1,-1 0 1,5-2-1,-3 1 43,-1-1 1,1 0-1,-1 0 1,0 0-1,0 0 1,0-1-1,0 0 1,0 0-1,-1 0 1,5-7-1,2-6 231,0-1 0,-2-1 1,0 0-1,-1 0 0,5-22 0,-4 7-108,-1 0 0,-2 0 1,-2-1-1,0-35 0,-3 68-256,0-1 0,0 1 0,0 0 0,0 0 0,0-1 0,-1 1 1,1 0-1,-1 0 0,0 0 0,1 0 0,-1 0 0,0 0 0,0 0 0,-2-3 0,3 5-2,0 0 0,-1 0 0,1-1 0,0 1 0,0 0 0,0 0 0,-1 0 0,1 0 1,0 0-1,0 0 0,-1 0 0,1 0 0,0 0 0,0 0 0,0 0 0,-1 0 0,1 0 0,0 0 0,0 0 0,-1 0 0,1 0 0,0 0 0,0 0 0,-1 0 0,1 0 0,0 0 0,0 0 0,0 0 0,-1 0 0,1 1 0,0-1 0,0 0 0,0 0 0,-1 0 0,1 0 0,0 0 0,0 1 0,0-1 0,-8 19-811,6-10 541,0 1 0,1-1 0,1 1 0,-1 0 0,1 0 0,1-1-1,1 12 1,5 14-452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1.783"/>
    </inkml:context>
    <inkml:brush xml:id="br0">
      <inkml:brushProperty name="width" value="0.05" units="cm"/>
      <inkml:brushProperty name="height" value="0.05" units="cm"/>
    </inkml:brush>
  </inkml:definitions>
  <inkml:trace contextRef="#ctx0" brushRef="#br0">3 1 12715,'0'0'28,"0"0"1,0 0-1,0 0 1,0 0-1,0 0 1,0 0-1,0 0 1,0 0 0,-1 0-1,1 0 1,0 0-1,0 0 1,0 0-1,0 0 1,0 0-1,0 0 1,0 0-1,0 0 1,0 0-1,0 0 1,0 0 0,0 0-1,-1 0 1,1 0-1,0 0 1,0 0-1,0 0 1,0 0-1,0 0 1,0 0-1,0 0 1,0 0-1,0 0 1,0 0 0,0 0-1,0 0 1,0 0-1,-1 0 1,1 0-1,0 0 1,0 0-1,0 1 1,0-1-1,0 0 1,0 0-1,0 0 1,0 0 0,0 0-1,0 0 1,0 0-1,0 0 1,0 0-1,0 0 1,0 0-1,0 0 1,0 1-1,0-1 1,0 0-1,0 0 1,0 0-1,0 0 1,0 0 0,0 0-1,2 10 675,4 13-209,70 227 202,-76-248-695,1 0 0,-1 0-1,1 0 1,0 0 0,0-1-1,-1 1 1,1 0 0,0 0-1,1 0 1,-1-1 0,0 1 0,3 2-1,-4-4 0,0 0 0,1 0 0,-1 1 0,0-1 0,0 0 0,1 0 0,-1 0 0,0 0 0,0 0 0,1 0 0,-1 0 0,0 0 0,1 0 0,-1 0 0,0 0 0,0 0 0,1 0 0,-1 0 0,0 0 0,0 0 1,1 0-1,-1 0 0,0-1 0,0 1 0,1 0 0,-1 0 0,0 0 0,0 0 0,1-1 0,-1 1 0,0 0 0,9-17-2,6-39-4,-9 30-19,15-39 0,-21 65 24,0 0 0,0 0-1,0 0 1,0 0 0,0 0 0,0 0-1,0 0 1,0 0 0,0 1 0,0-1 0,0 0-1,0 0 1,0 0 0,0 0 0,0 0-1,0 0 1,1 0 0,-1 0 0,0 0-1,0 0 1,0 0 0,0 0 0,0 0-1,0 0 1,0 0 0,0 1 0,0-1-1,0 0 1,0 0 0,0 0 0,0 0-1,0 0 1,1 0 0,-1 0 0,0 0 0,0 0-1,0 0 1,0 0 0,0 0 0,0 0-1,0 0 1,0 0 0,0 0 0,0 0-1,0 0 1,1 0 0,-1 0 0,0 0-1,0 0 1,0-1 0,0 1 0,0 0-1,0 0 1,0 0 0,0 0 0,0 0-1,0 0 1,0 0 0,0 0 0,0 0 0,0 0-1,0 0 1,1 0 0,2 13-33,1 19 8,-4-30 21,14 120 12,-12-117 130,2-11-72,1-10 18,-4 5-26,-1 6-56,1 0-1,0 0 0,0-1 0,0 1 0,1 0 0,-1 0 1,1 0-1,5-8 0,-7 12-7,1 1 0,-1 0-1,0 0 1,0-1 0,1 1 0,-1 0 0,0 0-1,1 0 1,-1 0 0,1 0 0,-1 0 0,0 0 0,1 0-1,-1 0 1,0 0 0,1 0 0,-1 0 0,0 0 0,1 0-1,-1 0 1,1 0 0,-1 0 0,0 0 0,1 0-1,-1 0 1,0 1 0,1-1 0,-1 0 0,0 0 0,1 0-1,-1 1 1,0-1 0,0 0 0,1 0 0,-1 1-1,0-1 1,0 0 0,0 1 0,1-1 0,-1 1 0,13 17-293,-9-11 51,-3-7 183,0 1 1,-1 0-1,1 0 1,0 0-1,0 0 1,0-1-1,0 1 1,0 0-1,0-1 0,0 1 1,0-1-1,0 1 1,0-1-1,0 1 1,0-1-1,0 0 1,0 1-1,0-1 0,0 0 1,0 0-1,1 0 1,-1 0-1,0 0 1,0 0-1,0 0 0,0 0 1,0-1-1,0 1 1,1 0-1,-1-1 1,0 1-1,0-1 1,0 1-1,0-1 0,0 1 1,0-1-1,0 0 1,-1 1-1,1-1 1,0 0-1,0 0 0,0 0 1,-1 0-1,1 0 1,0-1-1,5-6-659,0 0 1,0-1-1,8-18 0,-11 21 403,39-92-278,-46 108 2319,-12 36 1895,11-33-3510,1 0 1,1 1-1,0-1 0,1 1 1,0 0-1,1 27 1,1-39-95,0-1 1,0 0 0,0 1 0,0-1 0,0 0 0,1 1 0,-1-1 0,0 0 0,1 0 0,-1 1 0,1-1 0,0 0 0,-1 0 0,1 0 0,0 0 0,0 0 0,1 2 0,-1-3-2,-1 1 0,1-1-1,0 0 1,-1 0 0,1 1 0,0-1 0,0 0 0,-1 0 0,1 0 0,0 0 0,0 0 0,-1 0 0,1 0 0,0 0 0,-1 0 0,1 0 0,0-1 0,0 1 0,-1 0 0,1 0 0,0-1-1,0 0 1,3-1 21,0-1-1,0 0 1,-1 0-1,1 0 1,-1 0-1,0 0 1,0-1-1,4-5 1,2-5 152,-1 0 1,11-25 0,-15 35 2,-2 12-121,-2 11-22,-1-1-3,0-12-72,0 1 0,1-1 0,0 0 1,0 1-1,0-1 0,1 0 0,0 1 0,0-1 1,0 0-1,4 8 0,-5-13 21,0-1-1,1 0 1,-1 0-1,0 1 1,1-1 0,-1 0-1,1 0 1,-1 1-1,0-1 1,1 0-1,-1 0 1,1 0 0,-1 0-1,1 0 1,-1 0-1,0 0 1,1 0-1,-1 0 1,1 0 0,-1 0-1,1 0 1,-1 0-1,1 0 1,-1 0-1,0 0 1,1 0 0,-1 0-1,1-1 1,-1 1-1,0 0 1,1 0-1,-1-1 1,1 1 0,-1 0-1,0 0 1,1-1-1,-1 1 1,0-1-1,0 1 1,1 0 0,-1-1-1,0 1 1,0 0-1,1-1 1,-1 1-1,0-2 1,14-20-531,-13 20 423,54-111-2304,-33 68 1824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7.099"/>
    </inkml:context>
    <inkml:brush xml:id="br0">
      <inkml:brushProperty name="width" value="0.05" units="cm"/>
      <inkml:brushProperty name="height" value="0.05" units="cm"/>
    </inkml:brush>
  </inkml:definitions>
  <inkml:trace contextRef="#ctx0" brushRef="#br0">0 1 15563,'1'6'259,"-1"1"-1,1-1 1,0 0-1,1 0 1,-1 1-1,1-1 1,0 0-1,1 0 1,4 8-1,-6-12-243,0 0 0,1 0 0,-1 0-1,0 0 1,1-1 0,-1 1 0,1 0 0,-1-1-1,1 1 1,0-1 0,0 1 0,0-1-1,0 0 1,0 0 0,0 0 0,0 0 0,0 0-1,0 0 1,0-1 0,1 1 0,-1-1-1,0 0 1,0 1 0,1-1 0,-1 0 0,0 0-1,1 0 1,-1-1 0,0 1 0,0 0 0,4-2-1,2-2 138,0 0 0,-1 0-1,1-1 1,-1 0 0,0-1-1,0 1 1,-1-1 0,0 0-1,0-1 1,0 0-1,5-8 1,-5 7 71,-2 7 108,-3 7-226,-2 12-111,0-15 39,1 5-38,-1 0 0,1 0 0,1 0-1,-1 0 1,1 0 0,3 11 0,-3-16-7,0-1 1,-1 0-1,1 1 1,0-1-1,0 0 1,1 0-1,-1 0 1,0 0-1,1 0 1,-1 0-1,1 0 1,0-1 0,-1 1-1,1 0 1,0-1-1,0 0 1,0 1-1,0-1 1,1 0-1,-1 0 1,0 0-1,0 0 1,1 0-1,-1-1 1,4 1-1,2 0-164,0-1 0,-1 0 0,1 0 0,-1-1 0,1 0-1,-1-1 1,0 1 0,0-1 0,1-1 0,11-5-1,-7 2-38,-1 0 0,0-1 0,0 0 0,-1 0 0,15-14 0,11-18-369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7.453"/>
    </inkml:context>
    <inkml:brush xml:id="br0">
      <inkml:brushProperty name="width" value="0.05" units="cm"/>
      <inkml:brushProperty name="height" value="0.05" units="cm"/>
    </inkml:brush>
  </inkml:definitions>
  <inkml:trace contextRef="#ctx0" brushRef="#br0">16 1 15675,'0'0'77,"-1"0"0,0 0 0,0 1-1,1-1 1,-1 0 0,0 1 0,0-1 0,1 1-1,-1-1 1,1 1 0,-1-1 0,0 1-1,1-1 1,-1 1 0,1 0 0,-1-1-1,1 1 1,-1 0 0,1-1 0,0 1 0,-1 0-1,1-1 1,0 1 0,0 0 0,-1 0-1,1 0 1,0-1 0,0 1 0,0 0-1,0 0 1,0 1 0,-1 35 551,2-23-359,-3 38-19,5 149-204,-3-200-43,0 1 0,0-1-1,0 1 1,0-1-1,0 0 1,0 1-1,1-1 1,-1 0-1,0 1 1,1-1 0,-1 0-1,1 1 1,0-1-1,-1 0 1,1 0-1,0 0 1,0 1-1,0-1 1,0 0-1,0 0 1,0 0 0,0-1-1,0 1 1,0 0-1,0 0 1,0 0-1,1-1 1,-1 1-1,0-1 1,0 1 0,1-1-1,-1 1 1,0-1-1,1 0 1,-1 0-1,1 0 1,-1 0-1,0 0 1,1 0-1,-1 0 1,0 0 0,1 0-1,-1 0 1,1-1-1,1 0 1,13-5 39,-1-1 0,0 0-1,23-16 1,22-11 56,-59 33-97,9-4 1,0 1 0,0-1 0,1 2-1,-1-1 1,1 1 0,0 1 0,0 0 0,18-1 0,-27 3-6,0 0 1,0 1 0,0-1 0,0 0 0,0 1 0,0-1-1,0 1 1,0-1 0,-1 1 0,1 0 0,0 0 0,0 0-1,-1 0 1,1 0 0,0 0 0,-1 1 0,1-1 0,-1 0-1,2 3 1,-1-1-5,0 0-1,0 1 0,-1-1 1,1 0-1,-1 0 0,0 1 1,0-1-1,0 1 1,-1-1-1,1 5 0,0 4 20,-2 0 0,1 0 0,-1 0 1,-1 0-1,-4 18 0,5-29-3,2-1 1,-1 1 0,0-1 0,0 1 0,0-1 0,0 1 0,0-1 0,0 1 0,0-1 0,0 1 0,1-1 0,-1 0-1,0 1 1,0-1 0,1 1 0,-1-1 0,0 0 0,1 1 0,-1-1 0,0 0 0,1 1 0,-1-1 0,0 0-1,1 0 1,-1 1 0,1-1 0,-1 0 0,1 0 0,-1 0 0,0 1 0,1-1 0,-1 0 0,1 0 0,-1 0 0,1 0-1,-1 0 1,1 0 0,-1 0 0,1 0 0,-1 0 0,1 0 0,-1 0 0,1-1 0,-1 1 0,1 0 0,33-5 243,-22 3-161,175-5 233,-168 7 258,-32 0-558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7.795"/>
    </inkml:context>
    <inkml:brush xml:id="br0">
      <inkml:brushProperty name="width" value="0.05" units="cm"/>
      <inkml:brushProperty name="height" value="0.05" units="cm"/>
    </inkml:brush>
  </inkml:definitions>
  <inkml:trace contextRef="#ctx0" brushRef="#br0">1 70 14563,'44'-8'1200,"3"-2"-864,5 0-208,4-1 2281,0 2-1889,-10-2 80,-3 1 56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8.204"/>
    </inkml:context>
    <inkml:brush xml:id="br0">
      <inkml:brushProperty name="width" value="0.05" units="cm"/>
      <inkml:brushProperty name="height" value="0.05" units="cm"/>
    </inkml:brush>
  </inkml:definitions>
  <inkml:trace contextRef="#ctx0" brushRef="#br0">1 144 13587,'0'1'74,"0"0"-1,0 0 1,1 0 0,-1 0-1,0 0 1,1 0 0,-1 0-1,1 0 1,-1 0 0,1 0-1,-1 0 1,1 0 0,0 0 0,-1 0-1,1-1 1,0 1 0,0 0-1,-1-1 1,1 1 0,0 0-1,0-1 1,0 1 0,0-1-1,0 1 1,0-1 0,2 1 0,-1-1 34,1 0 0,-1 0 1,1 0-1,0 0 1,-1 0-1,1-1 1,0 1-1,-1-1 1,1 1-1,3-3 1,3-1 115,0 0 0,-1-1 0,1 0 0,-1 0 0,9-8 1,-10 7-98,0 0 0,-1-1 1,0 0-1,0 0 1,-1 0-1,0-1 1,0 1-1,0-1 1,-1-1-1,-1 1 1,6-15-1,-9 22-115,0 0-1,0 0 1,1 0-1,-1 0 0,0 0 1,0 0-1,0 0 1,0 0-1,0 0 1,0 0-1,-1 0 0,1 0 1,0 0-1,-1 0 1,0-2-1,1 3-5,0 0-1,0-1 0,-1 1 1,1 0-1,0-1 1,-1 1-1,1 0 1,-1 0-1,1-1 0,0 1 1,-1 0-1,1 0 1,-1 0-1,1 0 1,0 0-1,-1-1 0,1 1 1,-1 0-1,1 0 1,-1 0-1,1 0 1,0 0-1,-1 0 0,0 1 1,-1-1 2,-1 1 1,1 0-1,0 0 1,0 0-1,0 0 1,0 0-1,0 0 1,0 0 0,1 1-1,-1-1 1,0 1-1,-2 2 1,-5 9-14,0-1 0,1 1 1,0 0-1,-11 29 0,16-35-4,0 1-1,1-1 1,0 1-1,0 0 1,0 0-1,1 0 1,0-1-1,1 1 1,0 0-1,0 0 1,2 10-1,-2-17 13,1 1 0,0-1 1,-1 1-1,1-1 0,0 1 0,-1-1 0,1 1 0,0-1 0,0 0 0,0 1 0,0-1 0,1 0 1,-1 0-1,0 0 0,0 0 0,1 0 0,-1 0 0,0 0 0,1 0 0,-1-1 0,1 1 1,-1-1-1,1 1 0,0-1 0,-1 1 0,1-1 0,-1 0 0,1 0 0,0 0 0,-1 0 0,1 0 1,0 0-1,-1 0 0,1 0 0,1-1 0,7-1 16,-1 0-1,0-1 1,0 0 0,15-7 0,231-120 255,-247 126-285,0 0-1,1 1 0,-1 0 0,18-3 0,-24 6 7,0 0 1,0-1-1,0 1 0,0 0 1,0 0-1,0 1 1,0-1-1,0 0 0,0 1 1,0-1-1,0 1 0,0-1 1,0 1-1,0 0 0,0 0 1,-1 0-1,1 0 0,0 0 1,-1 0-1,1 1 1,-1-1-1,1 0 0,-1 1 1,0 0-1,1-1 0,-1 1 1,2 3-1,-2-2 12,1 1-1,0-1 1,0 0-1,0 0 1,0 0-1,0 0 1,1 0-1,4 4 1,-6-6 5,1-1 1,-1 1-1,1-1 0,-1 1 1,1-1-1,-1 0 0,1 0 0,-1 1 1,1-1-1,-1 0 0,1 0 1,-1-1-1,1 1 0,-1 0 1,1 0-1,-1-1 0,1 1 1,-1-1-1,0 1 0,1-1 1,-1 0-1,0 1 0,3-3 1,6-3-1,0 1 0,0 1 1,1 0-1,-1 0 0,13-2 0,-21 5-48,0 1-1,1-1 0,-1 1 1,0 0-1,1 0 0,-1 0 0,0 0 1,0 0-1,1 0 0,-1 0 1,0 1-1,0-1 0,1 1 1,-1 0-1,0 0 0,0 0 0,0 0 1,0 0-1,0 0 0,0 0 1,0 1-1,0-1 0,-1 1 0,1-1 1,0 1-1,-1 0 0,0 0 1,1 0-1,-1 0 0,2 3 1,1 6-198,0 1 1,0-1 0,3 22 0,-4-16 11,3 9-81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8.929"/>
    </inkml:context>
    <inkml:brush xml:id="br0">
      <inkml:brushProperty name="width" value="0.05" units="cm"/>
      <inkml:brushProperty name="height" value="0.05" units="cm"/>
    </inkml:brush>
  </inkml:definitions>
  <inkml:trace contextRef="#ctx0" brushRef="#br0">0 0 15011,'1'1'116,"0"0"0,0 0 0,0 0 0,0 0 0,0 0 0,0 0 0,0 0 0,0 0 0,-1 0 0,1 0-1,0 0 1,-1 1 0,1-1 0,-1 0 0,1 0 0,-1 1 0,0-1 0,0 0 0,1 3 0,2 34 1154,-1-9-679,-1-25-546,0 0-1,0 0 1,0 0 0,1 0 0,-1 0 0,1 0 0,0 0-1,0 0 1,1-1 0,-1 1 0,6 5 0,-6-7-28,0-1 1,0 0 0,0 1 0,1-1 0,-1 0-1,0 0 1,1 0 0,-1 0 0,1 0-1,-1-1 1,1 1 0,-1-1 0,1 0-1,-1 1 1,1-1 0,0 0 0,-1-1-1,1 1 1,-1 0 0,5-2 0,11-3 61,-1-1 1,0-1-1,-1 0 1,0-2-1,20-12 1,-18 10-8,1 0 1,0 2-1,22-8 0,-38 16-70,-1 0-1,0 0 1,0 0-1,1 1 1,-1-1-1,0 1 1,1-1-1,-1 1 1,0 0-1,1 0 1,-1 0-1,1 0 1,-1 1-1,0-1 1,1 1-1,-1-1 1,0 1-1,0 0 1,1 0-1,-1 0 1,0 0-1,0 0 1,0 1-1,0-1 1,0 0-1,-1 1 0,1 0 1,0-1-1,1 3 1,2 3 6,-1 1 0,-1 0 1,1 0-1,-1 0 0,0 0 0,2 14 0,10 24 44,-15-45-50,1 0 0,-1 0 1,1 0-1,-1-1 0,1 1 0,-1 0 0,1 0 1,-1-1-1,1 1 0,0 0 0,-1-1 1,1 1-1,0 0 0,0-1 0,0 1 0,-1-1 1,1 1-1,0-1 0,0 0 0,0 1 1,0-1-1,0 0 0,0 0 0,-1 0 1,1 1-1,0-1 0,0 0 0,0 0 0,0 0 1,0-1-1,0 1 0,0 0 0,0 0 1,0 0-1,0-1 0,0 1 0,0 0 1,-1-1-1,1 1 0,0-1 0,0 1 0,0-1 1,6-4-2,-1 1 0,-1-1 0,1 1 0,6-9 1,-7 8-4,5-5-31,-5 4-43,0 0 1,1 0 0,0 1-1,-1 0 1,2 0 0,-1 1 0,1 0-1,-1 0 1,1 0 0,8-2-1,-14 5 41,1 1-1,-1 0 0,1 0 1,-1 0-1,1 0 0,-1 1 0,1-1 1,-1 0-1,1 0 0,-1 1 1,1-1-1,-1 1 0,1 0 1,-1-1-1,0 1 0,0 0 1,1 0-1,-1 0 0,0-1 0,0 1 1,0 1-1,0-1 0,0 0 1,0 0-1,0 0 0,1 2 1,3 5-200,0 1 1,0 0 0,3 11 0,5 6-489,-12-24 693,-1-1 0,1 0 0,-1 1 0,1-1 0,0 0 0,0 0 0,0 0 0,0 0 0,0 1 0,0-1 0,0 0 0,0-1 0,0 1 0,0 0 0,1 0 0,-1 0 0,0-1 0,0 1 0,1-1 0,-1 1 0,1-1 0,-1 1 0,0-1 0,1 0 0,-1 0 0,1 0 0,-1 1 1,1-1-1,-1-1 0,1 1 0,-1 0 0,2-1 0,14-12-279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9.379"/>
    </inkml:context>
    <inkml:brush xml:id="br0">
      <inkml:brushProperty name="width" value="0.05" units="cm"/>
      <inkml:brushProperty name="height" value="0.05" units="cm"/>
    </inkml:brush>
  </inkml:definitions>
  <inkml:trace contextRef="#ctx0" brushRef="#br0">161 1 16171,'-5'0'160,"-1"0"-1,1 0 1,-1 1-1,1 0 1,0 0-1,-1 0 1,1 0-1,0 1 0,0 0 1,0 0-1,0 1 1,0-1-1,1 1 1,-1 0-1,1 0 1,-1 1-1,1-1 0,0 1 1,-6 8-1,4-5-90,0 1 0,0 0 0,0 0 0,1 1 0,0-1 0,1 1 0,0 0 0,0 0 0,-4 19 0,7-24-60,0 1-1,1-1 1,0 0 0,-1 0 0,2 0 0,-1 1 0,0-1 0,1 0 0,0 0 0,0 0 0,0 0 0,0 0 0,3 4 0,-3-6-7,0-1 1,0 1 0,0-1-1,0 1 1,0-1 0,1 0-1,-1 1 1,0-1-1,1 0 1,-1 0 0,1 0-1,0 0 1,-1 0 0,1-1-1,0 1 1,-1 0 0,1-1-1,0 1 1,0-1-1,-1 0 1,1 0 0,0 1-1,0-1 1,0 0 0,0 0-1,-1-1 1,1 1-1,0 0 1,0-1 0,0 1-1,-1-1 1,1 1 0,2-2-1,3-1 5,1-1 0,0 0 0,-1 0 0,1-1-1,-1 0 1,0 0 0,-1-1 0,0 1 0,1-2-1,6-9 1,-8 10-7,0 0-1,-1 0 0,0 0 1,0-1-1,0 0 0,-1 0 0,0 0 1,-1 0-1,1 0 0,-2 0 1,3-16-1,-3 23-4,-1 0 0,0-1 0,0 1 0,0 0 0,0-1 0,0 1-1,0 0 1,0-1 0,0 1 0,0 0 0,1-1 0,-1 1 0,-1 0 0,1-1 0,0 1 0,0 0 0,0-1-1,0 1 1,0 0 0,0-1 0,0 1 0,0 0 0,0-1 0,-1 1 0,1 0 0,0-1 0,0 1 0,0 0 0,-1 0-1,1-1 1,0 1 0,0 0 0,-1 0 0,1-1 0,0 1 0,-1 0 0,1 0 0,0 0 0,-1 0 0,1 0-1,0-1 1,-1 1 0,1 0 0,-1 0 0,0 1-19,1-1 0,-1 0 0,0 1 0,0 0 0,1-1 0,-1 1 0,0-1 0,1 1 1,-1 0-1,1-1 0,-1 1 0,1 0 0,-1 0 0,1-1 0,0 1 0,-1 0 0,1 1 0,-1 1-67,0-1 0,1 1 0,-1 0 0,1 0 0,-1-1 0,1 1-1,0 0 1,1 0 0,-1 0 0,0 0 0,1-1 0,-1 1 0,2 3 0,-1-5 61,-1 0 0,1 1 0,-1-1 0,1 0 0,-1 0 0,1 0 0,0 0 0,0 0 0,0 0 0,0 0 0,-1 0 0,1 0 0,0-1 0,1 1 0,-1 0 0,0-1 0,0 1 0,0 0-1,0-1 1,0 1 0,1-1 0,-1 0 0,0 1 0,0-1 0,1 0 0,-1 0 0,0 0 0,1 0 0,-1 0 0,0 0 0,0 0 0,2-1 0,22-7-371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9.847"/>
    </inkml:context>
    <inkml:brush xml:id="br0">
      <inkml:brushProperty name="width" value="0.05" units="cm"/>
      <inkml:brushProperty name="height" value="0.05" units="cm"/>
    </inkml:brush>
  </inkml:definitions>
  <inkml:trace contextRef="#ctx0" brushRef="#br0">135 334 9802,'-21'96'3629,"-12"133"0,31-214-3518,-10 94 169,9-94-272,0 1 1,-1 0-1,-1-1 1,-11 25-1,16-39-6,0 0-1,-1 0 1,1 0 0,-1 0-1,1 0 1,-1-1 0,0 1-1,1 0 1,-1 0 0,0 0 0,0 0-1,0-1 1,1 1 0,-1 0-1,0-1 1,-1 1 0,1-1-1,1 0 0,-1 0 0,1 0 0,0 0 1,-1 0-1,1 0 0,-1 0 0,1 0 1,0 0-1,-1 0 0,1 0 0,-1-1 1,1 1-1,0 0 0,-1 0 0,1 0 0,0-1 1,-1 1-1,1 0 0,0-1 0,-1 1 1,1 0-1,0-1 0,0 1 0,-1 0 0,1-1 1,0 1-1,-2-4 5,0 0 0,0 0-1,1 0 1,0 0 0,0 0 0,0 0 0,0-5-1,-1-9 1,2-1 0,0 0 0,1 1 0,1-1 0,1 0 0,10-34 0,3 3-28,26-56 1,-2 23-97,4 2 0,3 2 0,3 2-1,107-124 1,-146 188 81,-10 12 37,-3 2 13,-15 22 141,11-14-72,1 1 1,0 0-1,0 0 1,1 1-1,0-1 1,1 1-1,0 0 1,1 0-1,0 0 1,0 18-1,2-24-33,0 0 0,0 0-1,1 0 1,-1 0 0,1 0 0,1 0 0,-1-1 0,0 1-1,1 0 1,0-1 0,0 1 0,1-1 0,-1 0-1,1 0 1,0 0 0,0 0 0,0 0 0,1 0-1,-1-1 1,1 0 0,0 0 0,0 0 0,0 0 0,0 0-1,9 3 1,-4-3 22,-1 0 0,0-1 0,1 0 0,0-1 0,-1 1 0,1-2 0,0 1 0,-1-1 0,1-1 0,0 0 0,0 0 0,-1 0 0,1-1 0,-1-1-1,10-3 1,-4 1 49,0-1-1,-1-1 0,1 0 0,-1-1 0,-1 0 0,1-1 0,21-20 1,-30 25-61,-1 0 0,1 0 1,-1 0-1,0-1 1,0 1-1,0-1 0,-1 1 1,1-1-1,-1 0 1,2-9-1,-4 4 211,-8 13-105,-7 13-32,12-12-128,1 1 0,0-1 0,1 1 0,-1 0-1,1 0 1,0-1 0,0 1 0,0 0 0,1 0 0,0 0-1,0 0 1,0 0 0,0 0 0,1 0 0,0 0 0,0 0 0,0-1-1,1 1 1,0 0 0,2 4 0,-3-7-45,0 1 1,0-1-1,0 0 1,1 0-1,-1 0 0,1 0 1,-1 0-1,1 0 1,0 0-1,-1-1 0,1 1 1,0-1-1,0 1 1,0-1-1,1 0 0,-1 0 1,0 1-1,0-2 1,1 1-1,-1 0 0,1 0 1,-1-1-1,0 1 1,1-1-1,-1 0 0,1 0 1,-1 0-1,1 0 1,-1 0-1,1 0 0,-1-1 1,1 1-1,-1-1 1,0 0-1,1 0 0,-1 0 1,0 0-1,1 0 1,-1 0-1,3-3 1,1 0-35,0-1 0,0 0 0,0 0 1,-1-1-1,0 1 0,0-1 1,5-7-1,9-24-301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0.253"/>
    </inkml:context>
    <inkml:brush xml:id="br0">
      <inkml:brushProperty name="width" value="0.05" units="cm"/>
      <inkml:brushProperty name="height" value="0.05" units="cm"/>
    </inkml:brush>
  </inkml:definitions>
  <inkml:trace contextRef="#ctx0" brushRef="#br0">2 0 14419,'-2'2'1152,"5"8"-856,3 0-200,7 0 2537,7 0-2241,7 3 120,8-3 64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0.609"/>
    </inkml:context>
    <inkml:brush xml:id="br0">
      <inkml:brushProperty name="width" value="0.05" units="cm"/>
      <inkml:brushProperty name="height" value="0.05" units="cm"/>
    </inkml:brush>
  </inkml:definitions>
  <inkml:trace contextRef="#ctx0" brushRef="#br0">63 457 12443,'-9'13'869,"-26"47"739,32-55-1373,0 1 1,1 0 0,-1 0-1,1 0 1,1 0 0,-1 1 0,1-1-1,0 8 1,1-13-210,-1-1 0,1 1 0,0-1 0,0 1 0,0-1 0,1 1 0,-1 0 0,0-1 0,0 1 0,0-1 0,0 1 0,0-1 0,1 1 0,-1-1 0,0 1 0,1-1 0,-1 1 0,0-1 0,1 1 0,-1-1 0,0 1 0,1-1 0,-1 0 0,1 1 0,-1-1 0,1 0 0,-1 1 0,1-1 0,1 1 3,-1-1 1,0 0-1,0 0 1,1 0-1,-1 0 0,0 0 1,0 0-1,1 0 0,-1 0 1,0-1-1,0 1 0,2-1 1,4-2 20,-1 0 0,1 0 0,10-8 0,2-4-16,0-1 0,-2 0 0,0-1 0,20-26 0,-8 4-1,27-50 0,-43 67-27,-2 0 1,-1-1-1,-1-1 0,8-25 0,-14 36 1,0 0 0,-1 0 0,0-1-1,-1 1 1,0 0 0,-1-1 0,0 1-1,-2 0 1,-2-17 0,3 27-6,1 0 0,-1 0 0,0 0-1,0 0 1,0 0 0,0 1 0,0-1 0,-1 0 0,1 1 0,-1-1 0,0 0-1,0 1 1,0 0 0,0 0 0,0-1 0,0 1 0,-1 0 0,1 1 0,-1-1-1,1 0 1,-1 1 0,0-1 0,0 1 0,0 0 0,1 0 0,-1 0 0,0 0-1,-6 0 1,4 1 1,0 0 0,0 1-1,-1 0 1,1-1-1,0 2 1,0-1-1,0 1 1,0-1-1,1 2 1,-1-1 0,0 0-1,1 1 1,-1 0-1,1 0 1,0 0-1,-4 4 1,-3 4-2,0 0-1,0 1 1,2 0-1,-1 1 1,2 0 0,-12 22-1,16-27-50,0 0-1,1 0 1,0 0 0,1 1-1,-1-1 1,1 1-1,1-1 1,0 1-1,0 0 1,1 0 0,0-1-1,0 1 1,3 11-1,-2-14-18,1-1 0,0 0 0,0 0 0,0-1 0,0 1 0,1 0 0,0-1 0,0 1 1,0-1-1,6 6 0,5 2-219,26 20 1,-31-26 312,0 1 1,0 0-1,-1 0 1,0 1-1,0 0 0,0 1 1,11 16-1,-14-15 99,-1 0-1,0 1 1,0-1 0,-1 1-1,0-1 1,1 12 0,-3-16-70,0-1 0,-1 0 0,0 1 0,0-1 1,0 1-1,0-1 0,-1 0 0,0 0 0,0 1 1,-1-1-1,1 0 0,-1 0 0,0 0 0,-4 5 1,-9 6 142,-1-13-119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1.013"/>
    </inkml:context>
    <inkml:brush xml:id="br0">
      <inkml:brushProperty name="width" value="0.05" units="cm"/>
      <inkml:brushProperty name="height" value="0.05" units="cm"/>
    </inkml:brush>
  </inkml:definitions>
  <inkml:trace contextRef="#ctx0" brushRef="#br0">47 0 12979,'-6'25'1399,"2"0"-1,-3 52 1,4-28-752,-23 327 720,26-362-1305,1 47 140,-1-57-170,0 0-1,1 1 1,0-1 0,0 0-1,1 0 1,-1 0 0,1 0 0,-1-1-1,1 1 1,0 0 0,5 5 0,-6-8-19,0 0 1,0-1-1,0 1 1,0 0-1,0 0 1,0-1-1,0 1 1,1 0 0,-1-1-1,0 1 1,0-1-1,1 0 1,-1 1-1,0-1 1,1 0 0,-1 0-1,0 0 1,1 0-1,-1 0 1,1 0-1,-1 0 1,0 0-1,1 0 1,-1-1 0,0 1-1,1-1 1,-1 1-1,0-1 1,0 1-1,0-1 1,1 0 0,0-1-1,6-3 49,0 0 0,-1-1 1,11-11-1,50-57 431,99-142 1,-101 126-802,-60 80-992,-12 14 878,-13 14 68,0 3-151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2.184"/>
    </inkml:context>
    <inkml:brush xml:id="br0">
      <inkml:brushProperty name="width" value="0.05" units="cm"/>
      <inkml:brushProperty name="height" value="0.05" units="cm"/>
    </inkml:brush>
  </inkml:definitions>
  <inkml:trace contextRef="#ctx0" brushRef="#br0">131 1 9218,'2'2'225,"-1"1"1,1 0-1,-1 0 1,0 0-1,0-1 0,0 1 1,0 0-1,0 0 1,0 1-1,-1-1 0,1 6 1,-3 39 1131,0-27-906,-16 209 1433,4-71-1334,13-174-889,-1-1 1,-1 1 0,-6-21-1,-2-6 51</inkml:trace>
  <inkml:trace contextRef="#ctx0" brushRef="#br0" timeOffset="1">1 97 11787,'12'5'936,"6"-2"-616,4 0-112,7 3 248,2 3-64,5 8-72,1 5-144,-2 10-1656,0 1 1456,-7 0-240,0-1-128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1.462"/>
    </inkml:context>
    <inkml:brush xml:id="br0">
      <inkml:brushProperty name="width" value="0.05" units="cm"/>
      <inkml:brushProperty name="height" value="0.05" units="cm"/>
    </inkml:brush>
  </inkml:definitions>
  <inkml:trace contextRef="#ctx0" brushRef="#br0">0 0 11586,'9'33'1561,"1"0"-945,4-2-280,5-3 1128,5-6-840,4-8-231,5-15 1031,0-11-1168,7-12-48,0-2 32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1.972"/>
    </inkml:context>
    <inkml:brush xml:id="br0">
      <inkml:brushProperty name="width" value="0.05" units="cm"/>
      <inkml:brushProperty name="height" value="0.05" units="cm"/>
    </inkml:brush>
  </inkml:definitions>
  <inkml:trace contextRef="#ctx0" brushRef="#br0">6 493 11034,'1'1'110,"-1"0"-1,1-1 0,0 1 0,0 0 0,0-1 0,0 1 0,-1-1 1,1 1-1,0-1 0,0 0 0,0 1 0,0-1 0,0 0 0,0 0 1,0 0-1,0 0 0,0 0 0,0 0 0,0 0 0,0 0 0,2 0 1,-1-1 101,1 0 1,0 0 0,-1 0 0,1 0 0,-1 0-1,1 0 1,3-4 0,3-2 618,0-1-1,14-16 1,-21 22-643,6-8 207,0 0-1,0 0 0,-1-1 0,6-12 0,-11 18-315,0 0 0,0 0 0,0 0 1,0 0-1,-1 0 0,0 0 0,0 0 0,0 0 1,-1 0-1,1-1 0,-1 1 0,-2-9 0,2 13-74,0 0 0,0 0 0,0 0 0,-1 0 1,1 0-1,0 0 0,-1 0 0,1 0 0,-1 0 0,1 0 0,-1 0 0,1 0 0,-1 1 0,0-1 0,1 0 0,-1 0 0,0 1 0,0-1 0,0 0 0,0 1 0,1-1 0,-1 1 0,0-1 0,-1 0 0,0 1-7,0 0 0,0-1 1,0 1-1,0 0 1,1 0-1,-1 0 0,0 1 1,0-1-1,0 0 0,0 1 1,0-1-1,-2 2 1,-2 0-21,1 1 0,-1 0 0,1 0 0,0 0 1,0 0-1,0 1 0,-7 7 0,5-2-6,0 1 0,1-1 0,0 1 0,0 1 0,1-1 0,0 1 0,-5 20 0,8-25 25,0-1 1,1 0-1,0 1 1,0 0-1,0-1 1,1 1-1,0-1 1,0 1-1,0 0 1,1-1-1,-1 1 1,2 0 0,-1-1-1,0 0 1,1 1-1,0-1 1,0 0-1,4 6 1,-4-9 3,1 1-1,-1-1 1,1 1 0,0-1 0,0 0 0,-1 0 0,1 0 0,1-1 0,-1 1 0,0-1-1,0 1 1,1-1 0,-1 0 0,0-1 0,1 1 0,-1 0 0,1-1 0,-1 0 0,1 0-1,-1 0 1,1 0 0,-1 0 0,1-1 0,-1 0 0,6-1 0,4-2 2,1 0 1,0-1-1,-1 0 1,22-14-1,5-6 23,52-43 1,-30 20-212,-59 48-47,-3 7 103,-5 14 39,2-6 15,2-13 73,1 0 0,0 0 0,0 0 1,0 1-1,0-1 0,0 0 0,0 0 1,1 0-1,-1 0 0,1 0 1,-1 1-1,1-1 0,0 0 0,0 0 1,0-1-1,0 1 0,0 0 0,0 0 1,0 0-1,1-1 0,1 3 1,-1-3 8,0 1 0,0-1 0,1 0 1,-1 0-1,0 0 0,0 0 0,1 0 1,-1-1-1,1 1 0,-1-1 0,1 0 1,-1 1-1,0-1 0,1 0 0,-1 0 0,1-1 1,-1 1-1,4-1 0,5-2-6,-1 0 0,0 0-1,0-1 1,0-1 0,0 1-1,-1-2 1,0 1 0,0-1 0,0-1-1,-1 1 1,1-1 0,-2-1-1,1 0 1,-1 0 0,0 0-1,-1-1 1,8-13 0,1-6-114,-1-1 0,-2 0-1,-1 0 1,12-51 0,-16 55-14,-2 0 0,-1 0 0,2-43 0,-8 52 51,2 16 76,0 0 0,-1 0 1,1-1-1,0 1 0,0 0 0,0 0 0,0 0 0,0 0 0,0 0 0,-1 0 0,1 0 0,0 0 0,0 0 0,0 0 0,0 0 0,0 0 1,0 0-1,-1 0 0,1 0 0,0 0 0,0 0 0,0 0 0,0 0 0,0 0 0,0 0 0,-1 0 0,1 1 0,0-1 0,0 0 0,0 0 1,0 0-1,0 0 0,0 0 0,0 0 0,0 0 0,-1 0 0,1 0 0,0 1 0,0-1 0,0 0 0,0 0 0,0 0 0,0 0 0,0 0 1,0 0-1,0 1 0,0-1 0,0 0 0,0 0 0,-10 26 28,2 17 89,2 1-1,2 0 1,1-1 0,3 1 0,1 0 0,3 0-1,1-1 1,2 1 0,13 42 0,-10-50-530,-18-56 152,0 0 0,-1 0 0,-1 1 0,-18-25 1,-52-66 630,72 99-136,8 11-205,-1 0-1,1-1 1,-1 1-1,1-1 0,0 1 1,-1 0-1,1-1 0,0 1 1,0-1-1,-1 1 1,1-1-1,0 1 0,0-1 1,0 1-1,0-1 1,0 1-1,-1-1 0,1 1 1,0-1-1,0 1 1,0-1-1,0 1 0,1-1 1,-1 1-1,0-1 1,0 1-1,0-1 0,0 1 1,0-1-1,1 1 1,-1-1-1,1 0 16,0 0 0,0 0 1,0 1-1,0-1 0,0 0 0,1 1 0,-1-1 0,0 1 1,0-1-1,0 1 0,1 0 0,-1 0 0,2-1 0,50 0 535,-41 2-520,154 4-1014,-165-4 931,0-1 0,0 0 0,0 0 0,1 0 1,-1 0-1,0-1 0,0 1 0,0 0 1,0 0-1,1-1 0,-1 1 0,0-1 0,0 1 1,0-1-1,0 1 0,0-1 0,0 1 1,2-3-1,-3-4-290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2.361"/>
    </inkml:context>
    <inkml:brush xml:id="br0">
      <inkml:brushProperty name="width" value="0.05" units="cm"/>
      <inkml:brushProperty name="height" value="0.05" units="cm"/>
    </inkml:brush>
  </inkml:definitions>
  <inkml:trace contextRef="#ctx0" brushRef="#br0">0 1 13987,'13'12'1232,"4"-2"-864,3-4-200,8 0 561,2 0-425,8 1-160,4 0-40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2.703"/>
    </inkml:context>
    <inkml:brush xml:id="br0">
      <inkml:brushProperty name="width" value="0.05" units="cm"/>
      <inkml:brushProperty name="height" value="0.05" units="cm"/>
    </inkml:brush>
  </inkml:definitions>
  <inkml:trace contextRef="#ctx0" brushRef="#br0">270 1 16692,'-10'2'2088,"-120"10"-512,129-12-1615,1 0 0,-1 0 0,1 0 0,-1 0 0,0 0 0,1 0-1,-1 0 1,0 0 0,1 0 0,-1 1 0,1-1 0,-1 0 0,1 0 0,-1 1-1,0-1 1,1 0 0,-1 1 0,1-1 0,-1 0 0,1 1 0,0-1 0,-2 2-1,9 6-911,21 7 71,18 0 491,-35-12 369,-1 1 0,1-1 0,0 2 0,18 10 0,-28-15 26,0 1-1,0 0 1,0-1 0,0 1 0,0 0 0,0 0 0,-1 0-1,1 0 1,0 0 0,0 0 0,-1 0 0,1 0 0,0 0-1,-1 0 1,1 0 0,-1 0 0,0 1 0,1-1 0,-1 0-1,0 0 1,0 0 0,1 1 0,-1-1 0,0 0 0,0 0 0,-1 1-1,1-1 1,0 0 0,0 0 0,0 1 0,-1-1 0,1 0-1,-1 0 1,1 0 0,-1 0 0,1 0 0,-1 0 0,0 0-1,0 2 1,-3 2 72,0 0-1,-1-1 0,1 1 1,-1-1-1,0 1 0,-6 2 0,-8 7 329,-1 0 0,0-2 0,-1 0 0,-1-2 0,-41 15 0,60-24-288,0 0-1,0 0 1,0-1 0,0 1 0,0-1 0,0 0 0,0 0-1,0 0 1,-1 0 0,1-1 0,0 1 0,0-1 0,0 0 0,0 0-1,0 0 1,0 0 0,0 0 0,-3-3 0,-6-7 246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3.122"/>
    </inkml:context>
    <inkml:brush xml:id="br0">
      <inkml:brushProperty name="width" value="0.05" units="cm"/>
      <inkml:brushProperty name="height" value="0.05" units="cm"/>
    </inkml:brush>
  </inkml:definitions>
  <inkml:trace contextRef="#ctx0" brushRef="#br0">38 1 12331,'-1'88'4755,"0"-55"-4297,-20 306 1132,8-162-784,13-166-739,-1-6-17,0 1-1,1-1 1,0 0-1,0 0 1,1 0-1,-1 1 1,4 8-1,-4-13-37,0 0-1,1-1 1,-1 1 0,0 0-1,1-1 1,-1 1 0,1 0-1,-1-1 1,1 1 0,0-1-1,-1 1 1,1-1 0,-1 1-1,1-1 1,0 1 0,0-1-1,-1 1 1,1-1 0,0 0-1,0 0 1,-1 1 0,1-1-1,0 0 1,0 0 0,-1 0-1,1 0 1,0 0 0,0 0-1,0 0 1,-1 0 0,1 0 0,0 0-1,0-1 1,0 1 0,-1 0-1,1 0 1,0-1 0,0 1-1,-1 0 1,2-2 0,34-20 292,7-13 20,-2-2 0,51-57 0,64-95 393,-143 173-668,10-12 12,-8 10-82,0-1 1,-1-1-1,-1 0 1,16-31-1,-22 26-439,-7 24 455,0 1-1,0 0 1,0-1-1,0 1 1,0 0-1,0 0 1,0-1-1,0 1 1,0 0 0,0 0-1,-1-1 1,1 1-1,0 0 1,0 0-1,0-1 1,0 1-1,-1 0 1,1 0-1,0 0 1,0-1 0,0 1-1,-1 0 1,1 0-1,0 0 1,0 0-1,-1 0 1,1-1-1,0 1 1,0 0-1,-1 0 1,1 0 0,0 0-1,0 0 1,-1 0-1,1 0 1,0 0-1,-1 0 1,1 0-1,0 0 1,0 0-1,-1 0 1,1 0 0,-15 4-79,13-4 47,-29 11-217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44.393"/>
    </inkml:context>
    <inkml:brush xml:id="br0">
      <inkml:brushProperty name="width" value="0.05" units="cm"/>
      <inkml:brushProperty name="height" value="0.05" units="cm"/>
    </inkml:brush>
  </inkml:definitions>
  <inkml:trace contextRef="#ctx0" brushRef="#br0">1 269 12139,'4'4'217,"0"0"1,0-1-1,1 1 1,0-1-1,-1 0 1,1-1-1,0 1 1,1-1 0,-1 0-1,0 0 1,10 1-1,-5-1-45,-1-1-1,0-1 1,1 1-1,-1-2 1,1 1-1,13-4 1,-3 0-105,-1-2 0,0 0 1,0-1-1,-1-1 1,34-19-1,-29 11-44,-1 0-1,-1-2 1,-1 0 0,21-25-1,-8 9 143,-38 42-40,0 0 1,1 1-1,1-1 0,-1 1 1,-2 12-1,3-15-53,1 3 4,-1-1 0,1 1 1,0 0-1,1 0 1,0 0-1,0 10 0,1-18-55,0 0-1,0 1 0,0-1 1,0 0-1,1 1 1,-1-1-1,0 1 0,0-1 1,1 0-1,-1 1 0,1-1 1,0 0-1,-1 0 0,1 1 1,0-1-1,-1 0 1,1 0-1,0 0 0,0 0 1,0 0-1,0 0 0,0 0 1,0 0-1,0-1 1,1 1-1,-1 0 0,0 0 1,0-1-1,1 1 0,-1-1 1,0 1-1,1-1 1,-1 0-1,0 1 0,1-1 1,-1 0-1,0 0 0,1 0 1,-1 0-1,1 0 0,-1 0 1,0-1-1,1 1 1,-1 0-1,0-1 0,1 1 1,1-2-1,5-1 63,0 0 0,0-1-1,-1 0 1,1 0 0,-1-1 0,0 0-1,0 0 1,-1-1 0,9-9 0,-7 7-27,1-2 1,-2 1-1,0-1 1,0 0-1,0 0 1,4-12-1,-11 22-55,0 0-1,0 0 1,0-1-1,1 1 1,-1 0-1,0 0 1,0 0-1,0 0 1,0 0 0,0 0-1,0-1 1,0 1-1,0 0 1,0 0-1,0 0 1,0 0 0,1 0-1,-1-1 1,0 1-1,0 0 1,0 0-1,0 0 1,0 0-1,0-1 1,0 1 0,0 0-1,0 0 1,-1 0-1,1 0 1,0 0-1,0-1 1,0 1 0,0 0-1,0 0 1,0 0-1,0 0 1,0 0-1,0 0 1,0-1-1,0 1 1,-1 0 0,1 0-1,0 0 1,0 0-1,0 0 1,0 0-1,-9 3 5,-8 11-5,6-2 27,1 1 0,-12 20 0,19-29-11,0 0 0,1 1 1,-1 0-1,1-1 0,0 1 0,1 0 1,-1 0-1,1 0 0,0 0 0,0 0 0,0 8 1,1-12-14,0 0 1,1 0 0,-1 0-1,0 0 1,0-1-1,1 1 1,-1 0 0,0 0-1,1 0 1,-1-1-1,1 1 1,-1 0 0,1 0-1,-1-1 1,1 1-1,0-1 1,-1 1 0,1 0-1,0-1 1,-1 1 0,1-1-1,0 1 1,0-1-1,0 0 1,-1 1 0,1-1-1,0 0 1,0 0-1,0 1 1,0-1 0,-1 0-1,1 0 1,0 0-1,0 0 1,1 0 0,3-1 6,0 1 0,-1-1 1,1 0-1,0 0 0,5-2 1,16-7 18,-2-2 0,36-21 1,19-9 4,-76 40-32,1 1 0,0 0 0,0 0 0,-1 0 0,1 0 0,0 1 0,0 0 0,0 0 0,0 0 0,0 0 0,0 0 0,-1 1 0,1-1 0,0 1 0,0 0 0,5 3 0,2 0-15,-1 1 0,0 1 0,0 0 0,12 10-1,-20-15 4,1 0-1,-1 0 0,1-1 0,-1 1 0,1-1 1,-1 1-1,1-1 0,0 0 0,-1 0 0,1 0 0,-1 0 1,1 0-1,-1-1 0,1 1 0,0-1 0,-1 1 1,0-1-1,1 0 0,3-2 0,6-2 2,0-1 0,14-9-1,89-59 98,-114 74-89,0-1 0,0 0-1,0 1 1,-1-1 0,1 1-1,0-1 1,1 1 0,-1-1-1,0 1 1,0 0 0,0-1-1,0 1 1,0 0 0,0 0-1,0 0 1,0 0 0,1 0 0,-1 0-1,0 0 1,0 0 0,0 1-1,0-1 1,0 0 0,0 0-1,0 1 1,0-1 0,0 1-1,0-1 1,0 1 0,0 0-1,0-1 1,0 1 0,0 0-1,-1 0 1,1-1 0,1 3-1,-1-1-3,0 0 0,0-1 0,-1 1 0,1 0 0,-1 0 0,0 0 0,1 0 0,-1 0 0,0 0 0,0 0 0,0 0 0,0 0 0,0 0 0,-1 0 0,1 0 0,-1 0 0,1 0 0,-1 0 0,0 0 0,-1 1 0,-2 6 4,3-7 0,0-1 1,0 1 0,0 0 0,0 0 0,0 0-1,1 0 1,-1-1 0,1 1 0,-1 4-1,1-5 1,0 0 0,1-1 0,-1 1 0,1 0 0,-1-1 0,1 1 0,-1-1 0,1 1 0,-1-1 0,1 1 0,-1-1 0,1 1 0,0-1 0,-1 1 0,1-1 0,0 0 0,0 0 0,-1 1 0,1-1 0,0 0 0,-1 0 0,1 0 0,0 0 0,0 1 0,0-1 0,-1 0 0,1-1 0,0 1 0,0 0 0,-1 0 0,2 0 0,14-1 24,0-1 0,-1 0-1,1-1 1,-1 0 0,0-2 0,0 0 0,0 0 0,-1-1 0,21-12 0,-12 4 28,-1-1 0,0 0 0,-1-2 1,32-32-1,-48 44-29,-1-1 1,0 1-1,7-13 0,-1 2 151,-10 17-177,0-1 0,0 1 1,0 0-1,0 0 1,0 0-1,1 0 0,-1 0 1,0 0-1,1 0 1,-1 0-1,1 0 1,-1 0-1,1-1 0,-1 1 1,1 0-1,0 0 1,-1-1-1,1 1 1,0 0-1,-1-1 0,1 1 1,1 0-1,18 15-63,-12-12 39,0 1 1,0-2-1,0 1 0,0-1 0,15 4 1,-21-7 6,0 1 0,1 0 0,-1-1 0,0 1 0,1-1 0,-1 0 0,0 0 0,1 0 0,-1 0 0,0 0 0,1 0 0,-1-1 1,0 1-1,1-1 0,-1 0 0,0 1 0,0-1 0,0 0 0,1 0 0,-1-1 0,0 1 0,0 0 0,-1-1 0,1 1 0,3-4 0,-5 5 15,0-1-1,1 0 0,-1 0 0,0 0 0,1 1 1,-1-1-1,0 0 0,0 0 0,0 0 0,0 0 1,0 0-1,0 1 0,0-1 0,0 0 1,0 0-1,0 0 0,-1 0 0,1 0 0,0 1 1,-1-1-1,1 0 0,0 0 0,-1 1 0,1-1 1,-1 0-1,1 0 0,-1 1 0,1-1 0,-1 1 1,0-1-1,1 0 0,-1 1 0,0-1 0,0 1 1,1-1-1,-1 1 0,-1-1 0,-1 0-14,0-1-1,0 0 1,0 1-1,0 0 1,0-1-1,-1 1 1,-5-1-1,5 2 22,-1 0 0,1 1 0,0-1-1,0 1 1,0 0 0,0 0 0,0 0-1,0 0 1,0 1 0,0-1 0,0 1-1,0 0 1,1 0 0,-1 1 0,1-1-1,0 1 1,0 0 0,0-1 0,0 2-1,0-1 1,0 0 0,1 0 0,-1 1-1,1-1 1,0 1 0,0 0 0,1 0-1,-1 0 1,1 0 0,-1 0 0,1 0-1,1 0 1,-1 0 0,1 0 0,-1 0-1,1 1 1,0-1 0,1 0 0,-1 0-1,1 0 1,-1 0 0,1 1 0,1-1-1,-1 0 1,0-1 0,1 1 0,0 0-1,0 0 1,0-1 0,0 1 0,1-1-1,0 1 1,-1-1 0,5 4 0,1-2-6,0 1 0,1-1 0,-1 0 0,1-1 0,0 0 0,11 4 0,22 4-34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2.820"/>
    </inkml:context>
    <inkml:brush xml:id="br0">
      <inkml:brushProperty name="width" value="0.05" units="cm"/>
      <inkml:brushProperty name="height" value="0.05" units="cm"/>
    </inkml:brush>
  </inkml:definitions>
  <inkml:trace contextRef="#ctx0" brushRef="#br0">26 0 10818,'-11'95'1297,"0"120"-1,9-138-1052,0 655 664,29 5-336,-2 557 836,-19-648-1045,-1 562 565,1-10-54,0-765-798,7 388-3,-14-787-347,0-30-2,-1-20 278,1 8-83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3.954"/>
    </inkml:context>
    <inkml:brush xml:id="br0">
      <inkml:brushProperty name="width" value="0.05" units="cm"/>
      <inkml:brushProperty name="height" value="0.05" units="cm"/>
    </inkml:brush>
  </inkml:definitions>
  <inkml:trace contextRef="#ctx0" brushRef="#br0">0 101 12779,'4'9'1088,"-2"-3"-989,0-1 1,1 1 0,-1-1-1,1 1 1,5 5-1,-1-3-57,2 1 0,-1-1 0,1-1 0,1 1 0,-1-2 0,1 1 0,0-1 0,1-1 0,-1 0 0,1 0 0,0-1-1,0 0 1,1-1 0,13 2 0,12 1 41,-1-3 0,1 0 0,46-4 0,211-28 167,-18 1-231,249 39 36,-210 3 3,426-16 48,-275-2-86,-351 4-19,1247-14 19,-1328 13-20,1290-22-15,-920 30 18,835-9 10,-586-33-27,620-17-38,321 14-87,111-16 913,-1615 56-1069,-86-1 119,-10-1 62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4.387"/>
    </inkml:context>
    <inkml:brush xml:id="br0">
      <inkml:brushProperty name="width" value="0.05" units="cm"/>
      <inkml:brushProperty name="height" value="0.05" units="cm"/>
    </inkml:brush>
  </inkml:definitions>
  <inkml:trace contextRef="#ctx0" brushRef="#br0">17 0 14347,'-2'3'182,"0"0"-1,0-1 1,0 1-1,1 0 1,0 0 0,-1 0-1,1 0 1,0 0-1,0 1 1,1-1 0,-1 0-1,0 4 1,2-5-184,-1 0 1,0 0 0,1 0 0,0 0 0,-1 0-1,1-1 1,0 1 0,0 0 0,0 0 0,0-1-1,0 1 1,1 0 0,-1-1 0,0 0-1,1 1 1,-1-1 0,1 0 0,0 1 0,-1-1-1,1 0 1,2 1 0,6 3-69,0 0 0,1 0 0,-1-1 1,1 0-1,0-1 0,0-1 0,23 3 0,83 0-345,-96-5 351,32-1-72,69 2-165,-115 0 284,1-1-1,-1 1 1,0 1 0,13 3 0,-18-4 18,0-1 0,0 1 0,0 0 0,0 0 0,0 0 0,-1 1-1,1-1 1,0 0 0,0 1 0,-1-1 0,1 1 0,-1-1 0,0 1 0,1 0 0,-1 0 0,0 0 0,0-1 0,0 1 0,0 0 0,0 0 0,0 3 0,0 1 16,0 1 1,-1-1 0,0 1-1,0-1 1,-1 1-1,1-1 1,-1 0 0,-1 1-1,1-1 1,-1 0 0,0 0-1,-1 0 1,-3 7 0,-6 10 102,-1-1-1,-16 22 1,-152 169 1080,131-159-1100,1 2-1,-79 120 0,116-157-218,9-17-67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5.221"/>
    </inkml:context>
    <inkml:brush xml:id="br0">
      <inkml:brushProperty name="width" value="0.05" units="cm"/>
      <inkml:brushProperty name="height" value="0.05" units="cm"/>
    </inkml:brush>
  </inkml:definitions>
  <inkml:trace contextRef="#ctx0" brushRef="#br0">9 1058 12707,'-8'9'1285,"10"-14"-704,15-19 56,103-100 1076,-11 12-1162,-30 18-515,-4-3-1,-4-3 0,-5-3 0,-4-4 0,66-158 0,-113 231-155,-12 32 0,-2 8 77,0 11-3,0 274-319,3-256 266,0-1 1,2 1-1,2-1 1,1-1-1,2 1 0,21 44 1,-20-52 37,2-2 1,1 1 0,0-2-1,2 0 1,1-1 0,0-1-1,26 23 1,12-5-139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9.478"/>
    </inkml:context>
    <inkml:brush xml:id="br0">
      <inkml:brushProperty name="width" value="0.05" units="cm"/>
      <inkml:brushProperty name="height" value="0.05" units="cm"/>
    </inkml:brush>
  </inkml:definitions>
  <inkml:trace contextRef="#ctx0" brushRef="#br0">0 208 11202,'0'-1'89,"1"1"0,-1-1-1,0 0 1,1 0 0,-1 1-1,1-1 1,-1 1-1,1-1 1,-1 0 0,1 1-1,-1-1 1,1 1-1,0-1 1,-1 1 0,1-1-1,0 1 1,-1 0 0,1-1-1,0 1 1,-1 0-1,1 0 1,0-1 0,0 1-1,-1 0 1,1 0 0,0 0-1,0 0 1,0 0-1,-1 0 1,1 0 0,1 0-1,27 10 185,-11-4-233,11 2-70,-1-2 0,1-1 0,0-2 0,1-1 1,30-1-1,-43-2 21,-1 0 1,1-1 0,-1 0-1,1-2 1,-1 0 0,0-1 0,0 0-1,-1-1 1,0-1 0,20-12-1,-35 19 30,1 0-1,-1 0 1,0-1-1,0 1 1,0 0-1,1 0 1,-1 0-1,0 0 1,0-1-1,0 1 1,0 0-1,0 0 1,1 0-1,-1-1 1,0 1-1,0 0 1,0 0-1,0-1 1,0 1-1,0 0 1,0 0-1,0-1 1,0 1-1,0 0 1,0 0-1,0-1 1,0 1-1,0 0 1,0 0-1,0-1 1,0 1-1,0 0 1,0 0-1,0 0 1,0-1-1,0 1 1,0 0-1,-1 0 1,1-1-1,0 1 1,0 0-1,0 0 1,-1-1-1,-13-9 347,-20-4-135,-141-27 81,46 13-250,139 29-170,1 0 0,0 0 0,0-1 0,0-1 0,-1 0 0,1 0 0,17-5 0,83-25-362,-12-8 51,-99 39 412,1 0 0,-1-1 0,1 1 0,0 0 0,-1 0 0,1 0 0,-1-1 0,1 1 0,0 0 0,-1 0 0,1 0 0,0 0 0,-1 0 0,1 0 0,0 0 0,-1 0 0,1 1 1,0-1-1,-1 0 0,1 0 0,0 0 0,-1 1 0,1-1 0,-1 0 0,1 1 0,-1-1 0,1 0 0,0 1 0,-1-1 0,1 2 0,0-1 10,-1 0-1,0 0 0,0 1 1,0-1-1,0 0 1,0 0-1,0 1 1,0-1-1,0 0 1,0 0-1,-1 1 0,1-1 1,0 0-1,-2 2 1,0 3 2,0-1 1,-1 0-1,0 0 0,0 0 1,0 0-1,-6 5 1,8-9-8,0-1 0,0 1 0,-1 0 0,1-1 0,0 1 0,-1-1 0,1 1 1,0-1-1,-1 1 0,1-1 0,-2 0 0,3 0 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8.735"/>
    </inkml:context>
    <inkml:brush xml:id="br0">
      <inkml:brushProperty name="width" value="0.05" units="cm"/>
      <inkml:brushProperty name="height" value="0.05" units="cm"/>
    </inkml:brush>
  </inkml:definitions>
  <inkml:trace contextRef="#ctx0" brushRef="#br0">47 1 14923,'-2'2'95,"0"0"0,0 0-1,0 0 1,0 0-1,0 0 1,0 1 0,0-1-1,1 1 1,-1-1 0,1 1-1,-1 0 1,0 3 0,-9 37-172,10-36 151,-3 12-53,1 1-1,1-1 0,1 1 1,0 0-1,2 0 0,0 0 0,1 0 1,1-1-1,10 35 0,-12-50-6,1 0-1,0 0 0,0 0 1,0 0-1,0 0 0,1-1 1,-1 1-1,1-1 0,0 1 1,0-1-1,0 0 0,1 0 1,-1-1-1,1 1 0,-1-1 1,1 1-1,0-1 0,6 2 1,-5-3 24,0 1 1,0-1-1,0 0 1,0-1-1,0 1 1,0-1-1,1 0 1,-1-1-1,0 1 1,0-1-1,0 0 1,0 0-1,0-1 1,0 1-1,7-4 1,3-3 104,1-1 1,-1-1 0,-1 0 0,0 0-1,-1-2 1,0 0 0,0 0-1,12-17 1,5-9 679,43-73 0,-65 96-643,-6 11-108,0 1 0,0-1-1,0 0 1,0 1 0,5-6 0,-7 9-68,0 0 0,0 0-1,0 0 1,1 0 0,-1 0 0,0 0 0,0 0 0,0 0 0,0 0 0,0 0-1,0 0 1,0-1 0,0 1 0,1 0 0,-1 0 0,0 0 0,0 0 0,0 0-1,0 0 1,0 0 0,0 0 0,1 0 0,-1 0 0,0 0 0,0 0 0,0 0-1,0 0 1,0 0 0,0 0 0,0 0 0,1 1 0,-1-1 0,0 0 0,0 0-1,0 0 1,0 0 0,0 0 0,0 0 0,0 0 0,0 0 0,1 0 0,-1 0-1,0 0 1,0 1 0,0-1 0,0 0 0,0 0 0,0 0 0,0 0 0,0 0-1,0 0 1,0 0 0,0 0 0,0 1 0,0-1 0,0 0 0,0 0 0,0 0 0,0 0-1,0 0 1,0 0 0,0 1 0,0-1 0,0 0 0,0 0 0,0 0 0,0 0-1,0 13 58,0-11-36,-2 72-111,3-1-1,15 96 0,-16-167 72,0 5 96,1 0 0,1 0 0,-1-1 0,1 1 1,0 0-1,1-1 0,-1 1 0,1-1 0,6 9 0,-8-14-73,-1 0 0,1-1 0,-1 1 1,1 0-1,0-1 0,0 1 0,-1 0 0,1-1 0,0 1 0,0-1 0,0 1 0,0-1 0,-1 0 0,1 1 0,0-1 0,0 0 0,0 1 0,0-1 0,0 0 1,0 0-1,0 0 0,0 0 0,0 0 0,0 0 0,0 0 0,0 0 0,0-1 0,0 1 0,0 0 0,-1 0 0,1-1 0,0 1 0,0-1 0,0 1 0,0-1 1,0 1-1,-1-1 0,1 1 0,0-1 0,-1 0 0,1 1 0,0-1 0,0-1 0,19-18 119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29.388"/>
    </inkml:context>
    <inkml:brush xml:id="br0">
      <inkml:brushProperty name="width" value="0.05" units="cm"/>
      <inkml:brushProperty name="height" value="0.05" units="cm"/>
    </inkml:brush>
  </inkml:definitions>
  <inkml:trace contextRef="#ctx0" brushRef="#br0">280 0 15835,'-2'10'1041,"-14"19"-921,-1 7-56,-6 18 192,-2 8-136,-8 11-64,0 6-8,0-3-24,2-5-16,8-12-40,1-6-128,9-26-88,5-14-969,8-29 1057,1-17-144,8-23-104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0.009"/>
    </inkml:context>
    <inkml:brush xml:id="br0">
      <inkml:brushProperty name="width" value="0.05" units="cm"/>
      <inkml:brushProperty name="height" value="0.05" units="cm"/>
    </inkml:brush>
  </inkml:definitions>
  <inkml:trace contextRef="#ctx0" brushRef="#br0">46 50 15011,'6'-5'156,"0"0"-1,1 1 0,0-1 1,0 1-1,0 1 1,0-1-1,1 1 0,-1 1 1,1-1-1,0 1 1,12-2-1,0 2-3,0 0 1,1 0-1,27 3 0,-32 0-54,0 1 0,29 8 0,-38-8-93,-1 0 0,1 0 1,-1 1-1,0 0 1,1 0-1,-1 1 1,-1 0-1,12 8 1,-15-10-2,-1 0 1,1 0 0,0 0-1,-1 0 1,0 0 0,1 0-1,-1 0 1,0 1 0,0-1-1,0 0 1,0 1 0,0-1-1,-1 1 1,1-1 0,-1 1-1,0-1 1,1 1 0,-2 4-1,1-2 14,-1 0 0,0 0 0,0 0-1,-1-1 1,0 1 0,0 0-1,0-1 1,-5 9 0,-3 1 42,0-1 0,0-1 0,-1 1 0,-22 17 0,32-29-65,1-1 1,-1 0-1,1 1 1,0-1 0,-1 0-1,1 1 1,0-1-1,0 1 1,-1-1-1,1 1 1,0-1-1,0 1 1,0-1-1,-1 1 1,1-1-1,0 1 1,0-1-1,0 1 1,0-1-1,0 1 1,0-1-1,0 1 1,0-1-1,0 1 1,0-1-1,0 1 1,1-1-1,-1 1 1,0-1-1,0 1 1,0-1-1,1 0 1,-1 1-1,0-1 1,0 1-1,1-1 1,-1 0 0,0 1-1,1-1 1,-1 1-1,1-1 1,-1 0-1,0 0 1,1 1-1,0-1 1,25 16-139,-18-12 100,21 13-310,33 24 1,-52-34 245,-1 1-1,0 0 1,0 1 0,-1-1 0,0 2 0,13 18 0,-19-24 117,0-1 0,0 1 0,-1 0 0,1-1 0,-1 1-1,0 0 1,0 0 0,0 0 0,0 0 0,-1 1 0,0-1 0,0 0 0,0 0 0,0 0 0,0 0 0,-1 0 0,0 0 0,0 0-1,0 0 1,0 0 0,-1 0 0,1 0 0,-1-1 0,0 1 0,0-1 0,-1 1 0,1-1 0,-5 5 0,-4 3 222,0 0 1,-1 0 0,-1-1-1,1-1 1,-2 0 0,-17 9-1,-9 3 287,-1-2 1,-1-2-1,-1-1 0,0-2 0,-1-2 0,-65 9 0,100-20-455,5 0 59,1-1-1,-1 1 1,1-1 0,-1 0 0,1 0-1,0 0 1,-7-2 0,10 2-117,0 0-1,0 0 1,0 0 0,0 0 0,-1 0-1,1 0 1,0 0 0,0 0-1,0 0 1,0 0 0,0 0 0,0 0-1,0 0 1,0 0 0,-1 0-1,1 0 1,0 0 0,0 0 0,0 0-1,0 0 1,0 0 0,0 0 0,0 0-1,0 0 1,0 0 0,0 0-1,0-1 1,0 1 0,-1 0 0,1 0-1,0 0 1,0 0 0,0 0-1,0 0 1,0 0 0,0 0 0,0 0-1,0-1 1,0 1 0,0 0-1,0 0 1,0 0 0,0 0 0,0 0-1,0 0 1,0 0 0,0 0 0,0 0-1,0-1 1,0 1 0,0 0-1,0 0 1,0 0 0,1 0 0,-1 0-1,0 0 1,0 0 0,0 0-1,0 0 1,0-1 0,6-3 44,-5 4-10,11-7 137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0.988"/>
    </inkml:context>
    <inkml:brush xml:id="br0">
      <inkml:brushProperty name="width" value="0.05" units="cm"/>
      <inkml:brushProperty name="height" value="0.05" units="cm"/>
    </inkml:brush>
  </inkml:definitions>
  <inkml:trace contextRef="#ctx0" brushRef="#br0">13 0 15243,'-12'274'2542,"12"-263"-2474,0 11 135,3 30 0,-2-45-147,0-1 0,1 1 0,0 0 0,0 0 0,0-1 1,1 1-1,0-1 0,5 9 0,-7-13-33,1-1 0,-1 1 0,0 0 0,1 0 0,-1-1 0,1 1 0,-1-1 0,1 0 0,-1 1 0,1-1 0,0 0 0,0 0 0,0 0-1,0 0 1,0 0 0,0 0 0,0-1 0,0 1 0,0-1 0,0 1 0,0-1 0,0 0 0,0 0 0,0 0 0,1 0 0,-1 0 0,0 0 0,0-1 0,0 1 0,0-1 0,0 0 0,2 0 0,3-2 41,0-1 0,-1 0 0,0 0 0,1 0 0,-1 0 0,-1-1 0,1 0 0,5-8 0,7-7 85,-2-1 0,-1-1 1,0 0-1,12-29 0,40-100 280,-39 83-352,-11 34-52,-17 33-25,0 1 1,0-1-1,0 1 0,1-1 0,-1 1 0,0 0 0,0-1 1,1 1-1,-1-1 0,0 1 0,1 0 0,-1-1 0,0 1 1,1 0-1,-1 0 0,0-1 0,1 1 0,-1 0 0,1 0 1,-1-1-1,1 1 0,-1 0 0,0 0 0,1 0 1,-1 0-1,1 0 0,-1 0 0,1 0 0,-1 0 0,1 0 1,0 0-1,0 0 0,-1 1 0,1 0 0,-1-1 0,1 1 0,-1 0 1,1 0-1,-1 0 0,1-1 0,-1 1 0,0 0 0,1 0 1,-1 0-1,0 0 0,0 0 0,0-1 0,0 3 0,4 46 24,-3 0 0,-1 0 0,-8 51 0,3-35 36,-1-8-11,3-21-161,0 65-1,3-101 141,0 1 0,0-1 0,0 1-1,0-1 1,0 1 0,0-1 0,0 1-1,0-1 1,0 1 0,0-1 0,0 1 0,0-1-1,1 0 1,-1 1 0,0-1 0,0 1-1,0-1 1,1 1 0,-1-1 0,0 0 0,0 1-1,1-1 1,-1 0 0,0 1 0,1-1-1,-1 0 1,0 1 0,1-1 0,-1 0 0,1 0-1,-1 1 1,0-1 0,1 0 0,-1 0-1,1 0 1,-1 0 0,2 1 0,-1-2-9,0 1 0,1-1 1,-1 0-1,1 1 0,-1-1 0,0 0 1,1 0-1,-1 1 0,0-1 1,0 0-1,2-2 0,13-16 128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1.408"/>
    </inkml:context>
    <inkml:brush xml:id="br0">
      <inkml:brushProperty name="width" value="0.05" units="cm"/>
      <inkml:brushProperty name="height" value="0.05" units="cm"/>
    </inkml:brush>
  </inkml:definitions>
  <inkml:trace contextRef="#ctx0" brushRef="#br0">203 1 15611,'31'1'1433,"-18"14"-913,-9 8-216,-12 15 528,-7 8-152,-6 10-128,-3 1-56,-8 5-216,2-5-88,1-2-72,4-8 1,2-12-185,4-8-153,6-17-479,4-9 56,7-18 472,2-9-144,7-15-152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1.794"/>
    </inkml:context>
    <inkml:brush xml:id="br0">
      <inkml:brushProperty name="width" value="0.05" units="cm"/>
      <inkml:brushProperty name="height" value="0.05" units="cm"/>
    </inkml:brush>
  </inkml:definitions>
  <inkml:trace contextRef="#ctx0" brushRef="#br0">1 8 12123,'3'-1'221,"0"0"1,0-1 0,1 1-1,-1 1 1,1-1 0,-1 0-1,1 1 1,3-1 0,-5 2-170,-1-1-1,0 0 1,0 1 0,0-1-1,1 0 1,-1 1 0,0 0-1,0-1 1,0 1 0,0 0 0,0-1-1,0 1 1,0 0 0,0 0-1,0 0 1,0 0 0,-1 0-1,1 0 1,0 0 0,-1 0-1,1 0 1,0 0 0,-1 0 0,1 0-1,-1 2 1,3 7 442,0 0-1,-1 1 1,0-1-1,-1 0 1,1 19 0,0 7 30,1 7-25,6 39 255,-8-73-713,1 1 1,1-1-1,0 0 1,0 0-1,1 0 1,5 11-1,-7-17-102,0 0-1,1 0 1,-1-1-1,0 1 1,1 0 0,0-1-1,0 1 1,-1-1-1,2 0 1,-1 0-1,0 0 1,0-1 0,0 1-1,7 1 1,-9-2-41,1-1 0,0 1 1,0-1-1,0 0 0,0 1 0,-1-1 1,1 0-1,0 0 0,0-1 0,0 1 1,0 0-1,0-1 0,-1 1 0,1-1 1,0 1-1,0-1 0,-1 0 0,1 0 1,0 0-1,-1 0 0,1 0 0,-1 0 1,1 0-1,-1 0 0,0-1 0,1 1 1,-1 0-1,0-1 0,0 1 0,1-3 1,2-6-616</inkml:trace>
  <inkml:trace contextRef="#ctx0" brushRef="#br0" timeOffset="1">35 226 13787,'-6'-7'2024,"6"4"-1199,13 3-377,3 0 2072,13 2-1800,-1-1-256,7 3-696,-1-2-824,-1 4 888,0-5-152,-7-11-160</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6:34.099"/>
    </inkml:context>
    <inkml:brush xml:id="br0">
      <inkml:brushProperty name="width" value="0.05" units="cm"/>
      <inkml:brushProperty name="height" value="0.05" units="cm"/>
    </inkml:brush>
  </inkml:definitions>
  <inkml:trace contextRef="#ctx0" brushRef="#br0">0 2 11386,'6'0'3285,"0"-1"-3055,1 0 1,-1 1 0,1 0 0,12 2 0,93 23 306,-26-7-339,106 36 0,-108-25 305,102 22 0,-77-23-354,127 53 0,-55-17-35,1 3 31,-35-13-50,-123-46-82,601 231 1065,-533-192-922,124 86 1,-95-55-95,-29-28-19,158 64 1,-58-30 5,0 15 41,239 165 0,-199-125-104,-129-80 22,122 91 0,216 192-33,-382-295 19,-3 2 1,-1 2-1,95 117 0,203 274 109,-136-124-123,-170-243 36,167 206 67,-146-199-83,-3 3 0,57 99 0,7 51-19,135 231-12,-109-200 59,-120-197-13,52 144 1,34 128-18,-89-265 12,3-1 0,61 94 0,-1-15-22,-94-153 62,0 1 0,0 0 0,0 0 0,0-1 0,-1 1 0,1 0 0,-1 0 0,1 0 0,-1 0 0,0 0 1,0 0-1,0 0 0,0 3 0,1 13-47,-1-18-21,0 1-1,0-1 1,0 0 0,0 1-1,0-1 1,0 0 0,-1 0-1,1 1 1,0-1 0,0 0-1,0 0 1,0 1 0,0-1-1,0 0 1,0 0 0,0 1-1,-1-1 1,1 0 0,0 0-1,0 1 1,0-1 0,-1 0-1,1 0 1,0 0-1,0 1 1,0-1 0,-1 0-1,1 0 1,0 0 0,0 0-1,-1 0 1,1 0 0,0 0-1,0 1 1,-1-1 0,1 0-1,0 0 1,-1 0 0,1 0-1,0 0 1,0 0 0,-1 0-1,1 0 1,-1-1 0,-19-2-187,7 1 96,-9-1-83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0.317"/>
    </inkml:context>
    <inkml:brush xml:id="br0">
      <inkml:brushProperty name="width" value="0.05" units="cm"/>
      <inkml:brushProperty name="height" value="0.05" units="cm"/>
    </inkml:brush>
  </inkml:definitions>
  <inkml:trace contextRef="#ctx0" brushRef="#br0">0 55 14643,'4'-9'618,"0"-1"10,0 1-1,11-16 1,-12 24 338,-2 9-638,-1-4-147,-13 295 1190,12-265-1365,0 6 5,1 0 1,2 0-1,2 0 1,10 44 0,-13-79-11,0-1 0,0 0 0,1 0 0,-1 0 0,1 0 0,0 0 0,1 0 0,-1-1 0,5 6 1,-6-8 1,1 1 0,-1-1 1,1 0-1,0 0 1,-1 0-1,1 0 1,0 0-1,0 0 0,0 0 1,-1-1-1,1 1 1,0 0-1,0-1 1,0 0-1,0 0 1,0 1-1,0-1 0,0 0 1,0 0-1,0-1 1,0 1-1,0 0 1,3-2-1,3-1 12,0 0 0,0-1 1,0 0-1,0 0 0,-1 0 0,0-1 0,0-1 1,0 1-1,-1-1 0,9-10 0,8-10 88,23-37 0,8-24 142,5-5 21,-49 84-231,-5 13-26,-1 18-33,-4-21 20,1 25-31,1 30-127,17 103-1,-18-155 156,0-1 1,0 0-1,0 1 0,1-1 1,-1 0-1,1 0 0,0 0 1,1 0-1,-1 0 0,1 0 1,-1 0-1,6 4 0,-6-7 10,0 1 0,0-1 0,0 0-1,0 0 1,0 0 0,0 0-1,1 0 1,-1 0 0,0-1 0,1 1-1,-1-1 1,1 1 0,-1-1 0,0 0-1,1 0 1,-1 0 0,1 0-1,-1-1 1,1 1 0,-1-1 0,0 1-1,1-1 1,-1 0 0,3-1-1,7-3 30,-1-1-1,0-1 0,0 0 1,0 0-1,-1-1 0,0 0 1,-1-1-1,14-15 0,62-87 512,-72 94-435,12-20 249,-1-2 1,24-50 0,-34 49-2342,-11 30 1641,6-20-88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0.735"/>
    </inkml:context>
    <inkml:brush xml:id="br0">
      <inkml:brushProperty name="width" value="0.05" units="cm"/>
      <inkml:brushProperty name="height" value="0.05" units="cm"/>
    </inkml:brush>
  </inkml:definitions>
  <inkml:trace contextRef="#ctx0" brushRef="#br0">0 1 17508,'5'21'1280,"12"-8"-944,7-2-136,14-2 264,3 0-88,6-4-32,2 0-40,-3-4-232,-2 0-128,-11-1-440,-4 2-208,-12 2-480,-5 0 912,-12 7-240,-3 0-192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1.064"/>
    </inkml:context>
    <inkml:brush xml:id="br0">
      <inkml:brushProperty name="width" value="0.05" units="cm"/>
      <inkml:brushProperty name="height" value="0.05" units="cm"/>
    </inkml:brush>
  </inkml:definitions>
  <inkml:trace contextRef="#ctx0" brushRef="#br0">0 1 16211,'8'7'1497,"13"0"-889,6-1-176,11-2 496,2-2-104,6-1-151,-1-1-265,3 0-640,-5 0-89,-12 4 281,-8 3-160,-11 1-136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08.382"/>
    </inkml:context>
    <inkml:brush xml:id="br0">
      <inkml:brushProperty name="width" value="0.05" units="cm"/>
      <inkml:brushProperty name="height" value="0.05" units="cm"/>
    </inkml:brush>
  </inkml:definitions>
  <inkml:trace contextRef="#ctx0" brushRef="#br0">8 175 12651,'-7'-15'3240,"7"5"-2497,0 10-739,0 0 1,0 0-1,0 0 1,0 0-1,0 0 1,0 0-1,0-1 1,0 1-1,1 0 1,-1 0-1,0 0 1,0 0-1,0 0 1,0 0-1,0 0 1,0 0-1,1-1 1,-1 1-1,0 0 1,0 0-1,0 0 1,0 0-1,0 0 1,1 0-1,-1 0 1,0 0-1,0 0 1,0 0-1,0 0 1,0 0-1,1 0 1,-1 0-1,0 0 1,0 0-1,0 0 1,0 0-1,1 1 1,-1-1-1,0 0 1,0 0-1,0 0 1,0 0-1,0 0 1,0 0-1,1 0 1,2 2-6,0-1 0,0 0 1,1-1-1,-1 1 0,1 0 1,-1-1-1,1 0 0,-1 0 0,0 0 1,1 0-1,6-2 0,40-11-25,-35 8 14,100-35-47,-75 24 35,0 2 0,54-11 1,-92 24 26,37-3-96,-38 4 98,1 0-1,-1 0 1,1 0 0,-1 0-1,1 1 1,-1-1 0,1 0-1,-1 1 1,1-1 0,-1 1-1,0-1 1,1 1-1,-1 0 1,0 0 0,1-1-1,-1 1 1,0 0 0,0 0-1,0 0 1,0 0 0,0 0-1,2 3 1,-35-4 788,-47-1-425,-97 4-426,151-1 24,4 0-14,1 1 0,-30 6 0,50-9 38,0 0 0,0 1 0,0-1-1,0 0 1,0 0 0,-1 0 0,1 0-1,0 0 1,0 0 0,0 0 0,0 0-1,0 0 1,0 0 0,-1 0-1,1 0 1,0 0 0,0 0 0,0 0-1,0 0 1,-1 0 0,1 0 0,0 0-1,0 0 1,0 0 0,0 0 0,0 0-1,0 0 1,-1 0 0,1 0 0,0 0-1,0 0 1,0 0 0,0-1-1,0 1 1,0 0 0,-1 0 0,1 0-1,0 0 1,0 0 0,0 0 0,0 0-1,0-1 1,0 1 0,0 0 0,0 0-1,3-8-279,12-8-82,-4 10 295,0 0 1,1 0 0,0 1 0,1 1 0,-1 0 0,1 0 0,-1 2 0,1-1 0,0 2 0,0 0-1,0 0 1,19 2 0,3 2-43,0 1 0,0 2 0,46 13 0,-40-7-147,-78-20 471,-1 2 0,-62-4 0,-87 7 503,152 3-457,25 2 7,13 1-228,18 3-256,-14-7 133,1 1 0,0-1 0,0 0 0,10-4 0,0 1-31,-10 2 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1.857"/>
    </inkml:context>
    <inkml:brush xml:id="br0">
      <inkml:brushProperty name="width" value="0.05" units="cm"/>
      <inkml:brushProperty name="height" value="0.05" units="cm"/>
    </inkml:brush>
  </inkml:definitions>
  <inkml:trace contextRef="#ctx0" brushRef="#br0">50 1 17020,'-9'18'435,"2"0"0,0 1 1,1 0-1,1 0 0,1 0 1,-2 22-1,4-27-388,0-1 0,1 1-1,1-1 1,0 1 0,1-1 0,5 26 0,-5-34-37,0 0 0,1 0 1,0 0-1,0 0 1,0-1-1,1 1 1,-1-1-1,1 1 0,0-1 1,1 0-1,-1 0 1,1 0-1,0 0 1,-1-1-1,2 0 1,-1 1-1,0-2 0,1 1 1,-1 0-1,9 3 1,-2-3 25,0 0 0,0-1 0,0 0 0,0 0 0,0-1 0,1-1 0,-1 0 0,0 0 0,1-1 0,-1-1 0,0 0 0,0 0 0,0-1 0,0-1 0,15-6 0,-6 1 62,-1-1 0,0 0 0,-1-1 0,0-1 0,-1-1 0,0-1 0,18-19 0,-14 6 62,-17 22-119,0-1 0,1 1 1,-1 0-1,10-8 1,-13 28 19,-13 62-117,-4 41-360,16-117 437,0 0 0,-1-1-1,1 1 1,0 0 0,0 0 0,0 0 0,0-1-1,1 1 1,-1 0 0,0 0 0,0 0 0,0-1 0,1 1-1,-1 0 1,0 0 0,1-1 0,-1 1 0,1 0-1,-1-1 1,0 1 0,1 0 0,0-1 0,-1 1-1,2 0 1,-1 0 17,1-1 1,-1 1-1,1-1 0,0 0 0,-1 0 1,1 0-1,0 1 0,-1-2 0,1 1 0,0 0 1,2-1-1,12-1 82</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2.258"/>
    </inkml:context>
    <inkml:brush xml:id="br0">
      <inkml:brushProperty name="width" value="0.05" units="cm"/>
      <inkml:brushProperty name="height" value="0.05" units="cm"/>
    </inkml:brush>
  </inkml:definitions>
  <inkml:trace contextRef="#ctx0" brushRef="#br0">123 18 14867,'13'9'1464,"-13"12"-879,-7 3-241,-4 9 488,-1 5-96,-8 0-128,2 1-112,-1-3-272,2-5-192,2-11-248,4-8-216,7-21-368,2-9 32,11-12 504,4-8-184,4-3-168</inkml:trace>
  <inkml:trace contextRef="#ctx0" brushRef="#br0" timeOffset="1">221 1 11354,'13'3'1473,"-6"8"-873,-7 8-104,-3 7 1128,-4 9-800,-3 5-31,3 5-113,0 2-112,1-2-136,1-4-112,4-6-448,0-7-232,2-11-728,-1-14 936,1 0-208,-2-16-120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2.647"/>
    </inkml:context>
    <inkml:brush xml:id="br0">
      <inkml:brushProperty name="width" value="0.05" units="cm"/>
      <inkml:brushProperty name="height" value="0.05" units="cm"/>
    </inkml:brush>
  </inkml:definitions>
  <inkml:trace contextRef="#ctx0" brushRef="#br0">7 64 15691,'-6'-8'1385,"12"4"-969,6-3-184,13 4 616,2 0-280,9-1-656,3 0 176,6-5-104,1-1-40,-4-2-80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3.018"/>
    </inkml:context>
    <inkml:brush xml:id="br0">
      <inkml:brushProperty name="width" value="0.05" units="cm"/>
      <inkml:brushProperty name="height" value="0.05" units="cm"/>
    </inkml:brush>
  </inkml:definitions>
  <inkml:trace contextRef="#ctx0" brushRef="#br0">220 0 16668,'-13'16'1544,"2"7"-1208,1 9-168,5 4 1256,1 5-1360,4 1-16,3-1-96,5 1-120,5-8-264,0-1-168,2-6-120,-7-5 496,-2-11-208,-5-9-96</inkml:trace>
  <inkml:trace contextRef="#ctx0" brushRef="#br0" timeOffset="1">1 191 15115,'0'-3'1417,"17"3"-857,7 5-240,12-1 672,4 0-280,5-1-496,3 0-288,3-3 168,0 1-64,-8-1-176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3.438"/>
    </inkml:context>
    <inkml:brush xml:id="br0">
      <inkml:brushProperty name="width" value="0.05" units="cm"/>
      <inkml:brushProperty name="height" value="0.05" units="cm"/>
    </inkml:brush>
  </inkml:definitions>
  <inkml:trace contextRef="#ctx0" brushRef="#br0">64 0 13395,'-3'1'128,"1"0"1,-1 1-1,1-1 0,0 0 1,0 1-1,0-1 1,0 1-1,0 0 1,0 0-1,0 0 0,0 0 1,1 0-1,-1 0 1,1 0-1,-1 0 0,1 1 1,-2 3-1,-14 46 1814,17-50-1776,-3 10 38,0 0-1,1 0 1,1 0-1,0 1 1,0-1-1,2 0 1,-1 1-1,2-1 1,3 17-1,-4-25-164,0 1-1,0-1 1,1 0 0,-1 0-1,1 0 1,0 0 0,0 0 0,1 0-1,-1 0 1,1-1 0,0 1-1,0-1 1,0 0 0,0 0-1,1 0 1,-1 0 0,1-1-1,0 1 1,0-1 0,0 0 0,0 0-1,0 0 1,0-1 0,0 1-1,1-1 1,-1 0 0,0 0-1,1-1 1,4 1 0,0-1-28,-1-1 0,1 0 1,-1 0-1,1-1 0,-1 0 1,0-1-1,0 0 0,0 0 0,0-1 1,0 1-1,0-2 0,-1 1 1,0-1-1,0 0 0,0-1 1,-1 0-1,11-11 0,-5 3-7,-1 0 0,0 0-1,0-1 1,-2-1 0,0 1 0,-1-2-1,9-23 1,-15 28 47,-8 16 20,-10 19 62,9-8-131,0 1 0,1 1 1,1-1-1,0 1 0,2 0 0,0 0 0,0 1 1,2-1-1,0 0 0,1 1 0,3 27 1,-2-43-23,-1 1 0,1-1 0,-1 0 0,1 1 1,0-1-1,0 0 0,0 0 0,0 1 0,0-1 0,1 0 1,-1 0-1,0 0 0,4 3 0,6 2-191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3.811"/>
    </inkml:context>
    <inkml:brush xml:id="br0">
      <inkml:brushProperty name="width" value="0.05" units="cm"/>
      <inkml:brushProperty name="height" value="0.05" units="cm"/>
    </inkml:brush>
  </inkml:definitions>
  <inkml:trace contextRef="#ctx0" brushRef="#br0">58 1 19676,'-10'40'1473,"1"10"-1153,-1 3-176,4 7 368,-1-1-144,6-5-272,1-8-144,1-11-336,3-8-160,-2-11-489,-2-8 793,-9-8-192,-4-8-64</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4.154"/>
    </inkml:context>
    <inkml:brush xml:id="br0">
      <inkml:brushProperty name="width" value="0.05" units="cm"/>
      <inkml:brushProperty name="height" value="0.05" units="cm"/>
    </inkml:brush>
  </inkml:definitions>
  <inkml:trace contextRef="#ctx0" brushRef="#br0">1 72 16115,'23'-12'700,"0"2"-1,1 0 0,0 1 0,0 1 1,1 2-1,0 0 0,1 2 0,-1 0 0,52 1 1,-72 3-667,1 1 0,0-1 0,-1 1 1,1 0-1,0 0 0,-1 1 0,0 0 1,1 0-1,-1 0 0,8 5 0,-10-5-28,-1 0 0,0 0 0,0-1 0,0 2 0,0-1 0,0 0 0,-1 0 0,1 0 0,0 1 0,-1-1 0,0 1 0,0-1 0,0 1 0,0 0 0,0-1 0,0 1 0,-1 0 0,1 0 0,-1-1 0,0 1 0,1 0 0,-2 0 0,1 3 0,-3 7 101,0 0 1,0 0-1,-1-1 0,-1 1 1,0-1-1,-1 0 0,0-1 0,-14 20 1,2-1 212,18-30-321,-1 0 0,1 0-1,0 1 1,0-1 0,0 0 0,-1 1-1,1-1 1,0 0 0,0 0 0,0 1-1,0-1 1,0 0 0,0 1-1,0-1 1,0 0 0,0 1 0,0-1-1,0 0 1,0 1 0,0-1-1,0 0 1,0 1 0,0-1 0,0 0-1,0 1 1,0-1 0,0 0-1,0 0 1,0 1 0,1-1 0,-1 0-1,0 1 1,0-1 0,0 0-1,1 0 1,-1 1 0,0-1 0,16 3-274,32-11-469,-34 6 476,-6 0 147,0 2-1,1-1 1,-1 1-1,0 0 1,0 1 0,0 0-1,0 0 1,10 4-1,-15-4 107,0 0-1,-1 0 1,1 0-1,0 1 0,-1-1 1,0 1-1,1 0 1,-1-1-1,0 1 1,0 0-1,0 0 0,0 1 1,0-1-1,0 0 1,-1 1-1,1-1 0,-1 1 1,1-1-1,-1 1 1,0 0-1,0-1 0,-1 1 1,1 0-1,0 0 1,-1 0-1,1 4 0,-1 3 92,-1 0-1,1 0 0,-2 0 0,1 0 0,-1-1 0,-1 1 0,0 0 0,0-1 1,-1 0-1,0 0 0,-1 0 0,0-1 0,0 1 0,0-1 0,-1 0 0,-13 13 1,7-9 128,-1 0 0,0-1 0,-1 0 0,0-1 0,0 0 1,-1-1-1,-1-1 0,-28 11 0,35-16-251,-1 0 1,1-1-1,-1 0 1,1 0-1,-1-1 1,0-1-1,0 1 1,1-2-1,-1 1 1,-12-3-1,15 1-19,0 0 1,0 0-1,0 0 1,0-1-1,0 0 1,0-1-1,1 1 0,0-1 1,-1 0-1,2-1 1,-1 0-1,0 0 0,1 0 1,-6-8-1,-21-39-414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5.705"/>
    </inkml:context>
    <inkml:brush xml:id="br0">
      <inkml:brushProperty name="width" value="0.05" units="cm"/>
      <inkml:brushProperty name="height" value="0.05" units="cm"/>
    </inkml:brush>
  </inkml:definitions>
  <inkml:trace contextRef="#ctx0" brushRef="#br0">3 9 12163,'-3'-7'751,"6"6"-285,15 7-128,25 20-220,28 26 318,107 102 0,-82-67-185,262 264 262,-283-274-462,206 186 107,-64-65-25,-70-65 62,207 144 1,-227-183-74,197 135 299,183 134 1126,-20 62-427,-103-85-965,-194-187-179,107 94-179,-246-199 150,66 62-44,150 109 0,-208-177 10,-2 3 1,-2 3-1,82 91 0,-69-61-135,3-3 0,131 106 0,203 174-1551,-258-236 1083,-78-66 163,-68-52 519,2 1-14,0 0 0,0 0-1,-1 1 1,1 0-1,-1-1 1,5 7 0,-7 0-88</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8.489"/>
    </inkml:context>
    <inkml:brush xml:id="br0">
      <inkml:brushProperty name="width" value="0.05" units="cm"/>
      <inkml:brushProperty name="height" value="0.05" units="cm"/>
    </inkml:brush>
  </inkml:definitions>
  <inkml:trace contextRef="#ctx0" brushRef="#br0">0 1 9218,'38'38'996,"59"46"0,-14-15 15,636 520 1924,35-33-2571,-405-302-338,199 159-57,-337-253 14,95 76 10,341 265 18,-397-314 33,213 153 36,-51-40-150,-194-139-131,397 311-421,-16-12 560,-126-137-83,-454-311 31,88 62 334,-92-62-527,1 1 0,-1 1 0,-1 0 0,16 21 0,-26-29 220,0 0 0,0 0 0,-1 1 0,0-1 0,0 1 0,-1-1 0,3 10 0,-2 12-295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49.335"/>
    </inkml:context>
    <inkml:brush xml:id="br0">
      <inkml:brushProperty name="width" value="0.05" units="cm"/>
      <inkml:brushProperty name="height" value="0.05" units="cm"/>
    </inkml:brush>
  </inkml:definitions>
  <inkml:trace contextRef="#ctx0" brushRef="#br0">7 1 10986,'0'0'41,"-1"1"-1,0-1 0,1 1 1,-1-1-1,1 1 0,-1-1 0,1 1 1,0 0-1,-1-1 0,1 1 1,0 0-1,-1-1 0,1 1 1,0 0-1,0 0 0,-1-1 0,1 1 1,0 0-1,0 0 0,0-1 1,0 1-1,0 0 0,0 0 0,0-1 1,1 1-1,-1 0 0,0 0 1,0-1-1,0 1 0,1 0 1,-1-1-1,0 1 0,1 1 0,18 26 267,11 6 437,66 55 0,-34-33-536,216 190 200,-120-109-269,577 465 220,628 403-237,-1023-756-111,332 237 9,17-21-11,-327-238 0,442 295 22,-245-120-273,-165-101-2127,-171-127-226,46 37-113,68 52 1152,-145-123 1940,-105-77-252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0.574"/>
    </inkml:context>
    <inkml:brush xml:id="br0">
      <inkml:brushProperty name="width" value="0.05" units="cm"/>
      <inkml:brushProperty name="height" value="0.05" units="cm"/>
    </inkml:brush>
  </inkml:definitions>
  <inkml:trace contextRef="#ctx0" brushRef="#br0">0 187 10978,'2'0'215,"0"0"0,0 1-1,0-1 1,0 0 0,0 1-1,0 0 1,0-1-1,0 1 1,0 0 0,0 0-1,-1 0 1,4 2 0,14 6 210,-3-6-298,-1 0 0,1-1 1,0-1-1,-1-1 0,1 0 1,0-1-1,-1-1 0,1 0 1,-1-2-1,0 1 0,28-11 0,-11 1-31,0-2 0,-1-1-1,-1-1 1,33-24-1,-29 12-39,1 0 52,-44 49 114,-7-3-138,0-1 0,-2-1 1,1 0-1,-2-1 0,0-1 1,-1-1-1,-33 15 0,27-16-56,-1 0-1,0-2 1,0-2 0,0 0-1,-52 5 1,75-12-41,0 0 0,0 0 1,0 0-1,0 0 0,0-1 0,0 1 0,-5-2 0,9 2 10,0 0 1,0 0-1,0 0 0,0 0 0,-1 0 0,1 0 0,0 0 0,0 0 0,0-1 0,0 1 0,0 0 0,-1 0 0,1 0 0,0 0 0,0 0 0,0 0 0,0 0 0,0 0 0,0-1 0,0 1 0,-1 0 0,1 0 0,0 0 0,0 0 0,0 0 0,0 0 0,0-1 0,0 1 0,0 0 0,0 0 0,0 0 0,0 0 0,0-1 0,0 1 0,0 0 1,0 0-1,0 0 0,0 0 0,0 0 0,0-1 0,0 1 0,0 0 0,0 0 0,0 0 0,0 0 0,0 0 0,1-1 0,-1 1 0,0 0 0,0 0 0,0 0 0,0 0 0,20-10-132,168-38-268,-41 12-105,-147 36 504,0 1 0,1-1 0,-1 0 0,0 0 0,0 0-1,0 0 1,0 0 0,1 0 0,-1 0 0,0 0-1,0 0 1,0-1 0,0 1 0,1 0 0,-1 0-1,0 0 1,0 0 0,0 0 0,0 0 0,0 0 0,1 0-1,-1 0 1,0 0 0,0 0 0,0-1 0,0 1-1,0 0 1,0 0 0,0 0 0,1 0 0,-1 0 0,0-1-1,0 1 1,0 0 0,0 0 0,0 0 0,0 0-1,0 0 1,0-1 0,0 1 0,0 0 0,0 0 0,0 0-1,0 0 1,0-1 0,0 1 0,0 0 0,0 0-1,0 0 1,0 0 0,0-1 0,0 1 0,0 0-1,0 0 1,0 0 0,-1 0 0,1 0 0,0-1 0,0 1-1,0 0 1,-15-8-45,-25-5 132,40 12-83,-253-54 156,249 55-135,-1-1-16,0 1 1,1-1 0,-1 0-1,0-1 1,0 1-1,1-1 1,-1 1 0,1-2-1,0 1 1,-8-5 0,-10-21-4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0.405"/>
    </inkml:context>
    <inkml:brush xml:id="br0">
      <inkml:brushProperty name="width" value="0.05" units="cm"/>
      <inkml:brushProperty name="height" value="0.05" units="cm"/>
    </inkml:brush>
  </inkml:definitions>
  <inkml:trace contextRef="#ctx0" brushRef="#br0">16 1 16163,'-8'67'3355,"0"266"-3426,51 473 1,19-258-1915,-60-533 1850,0 0 271,0 1 0,-1-1 0,-1 1 0,-2 23 0,-3-28 51,-2-13-144,-7-20 23,-4-32 161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0.803"/>
    </inkml:context>
    <inkml:brush xml:id="br0">
      <inkml:brushProperty name="width" value="0.05" units="cm"/>
      <inkml:brushProperty name="height" value="0.05" units="cm"/>
    </inkml:brush>
  </inkml:definitions>
  <inkml:trace contextRef="#ctx0" brushRef="#br0">3 721 11971,'-1'-9'271,"0"1"0,0-1 0,1 0 0,1 0 0,-1 1 0,1-1 0,1 1 0,0-1 0,0 1 1,1-1-1,-1 1 0,2 0 0,-1 0 0,1 0 0,1 1 0,-1-1 0,9-8 0,16-14 340,3 1 0,66-47-1,-9 8-275,-53 36-249,-1 0 0,-1-3 0,-2 0-1,-2-3 1,-1 0 0,44-77 0,-55 86-13,-18 28-71,0 1 0,1 0 0,-1-1 1,0 1-1,1 0 0,-1-1 0,0 1 0,1 0 0,-1-1 1,0 1-1,1 0 0,-1 0 0,1 0 0,-1-1 1,1 1-1,-1 0 0,0 0 0,1 0 0,-1 0 0,1 0 1,-1 0-1,1 0 0,-1 0 0,1 0 0,-1 0 0,1 0 1,-1 0-1,0 0 0,1 0 0,-1 1 0,1-1 1,-1 0-1,1 0 0,-1 0 0,0 1 0,1-1 0,-1 0 1,1 1-1,10 16 73,0 11-3,-2 0 0,7 33 0,0 1-15,75 193-115,-71-209 22,3-1 0,2-1 0,41 55 0,-4-23-34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2.282"/>
    </inkml:context>
    <inkml:brush xml:id="br0">
      <inkml:brushProperty name="width" value="0.05" units="cm"/>
      <inkml:brushProperty name="height" value="0.05" units="cm"/>
    </inkml:brush>
  </inkml:definitions>
  <inkml:trace contextRef="#ctx0" brushRef="#br0">1357 0 12243,'-9'13'308,"-191"259"2929,19 15-3119,-55 233-198,17-33 9,66-223 93,27-46 2,91-156-68,-76 143 158,85-150-470,-34 98 0,89-214-1155,-8 10 1114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3.225"/>
    </inkml:context>
    <inkml:brush xml:id="br0">
      <inkml:brushProperty name="width" value="0.05" units="cm"/>
      <inkml:brushProperty name="height" value="0.05" units="cm"/>
    </inkml:brush>
  </inkml:definitions>
  <inkml:trace contextRef="#ctx0" brushRef="#br0">3025 0 14155,'-44'48'1515,"-60"49"-1,28-27-962,-574 540 505,-173 167-1213,168-65-1316,411-444 1145,181-208 243,-3-2 0,-81 54 0,57-59 143,39-24 156,40-21-14,19-12-161,20-11-212,46-36 252,-47 28-109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3.787"/>
    </inkml:context>
    <inkml:brush xml:id="br0">
      <inkml:brushProperty name="width" value="0.05" units="cm"/>
      <inkml:brushProperty name="height" value="0.05" units="cm"/>
    </inkml:brush>
  </inkml:definitions>
  <inkml:trace contextRef="#ctx0" brushRef="#br0">2 270 14339,'-2'-5'1918,"10"0"-977,19-7-570,-12 6-106,44-26-143,-3-2-1,0-3 0,56-49 0,-72 55-195,-34 27 57,-3 1-6,-1 1 0,1 0 0,1 0 1,-1 0-1,0 0 0,4-2 0,-6 4 20,-1 0-1,0 0 0,1 0 1,-1 0-1,0 0 0,1 0 1,-1 0-1,0 0 1,1 0-1,-1 0 0,0 0 1,1 0-1,-1 0 1,0 0-1,1 1 0,-1-1 1,0 0-1,1 0 1,-1 0-1,0 0 0,0 0 1,1 1-1,-1-1 1,0 0-1,1 0 0,-1 1 1,4 14-86,-5 22-36,-9 58 0,0-10 85,7-49 14,2 0 1,2 0 0,8 62-1,5-49 20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4.285"/>
    </inkml:context>
    <inkml:brush xml:id="br0">
      <inkml:brushProperty name="width" value="0.05" units="cm"/>
      <inkml:brushProperty name="height" value="0.05" units="cm"/>
    </inkml:brush>
  </inkml:definitions>
  <inkml:trace contextRef="#ctx0" brushRef="#br0">13 159 14971,'-1'-1'67,"0"1"-1,0-1 0,1 0 1,-1 1-1,0-1 0,0 0 1,0 1-1,1-1 1,-1 0-1,1 0 0,-1 0 1,1 0-1,-1 0 0,1 0 1,-1 0-1,1 0 1,0 0-1,-1 0 0,1 0 1,0 0-1,0 0 0,0 0 1,0 0-1,0 0 1,0 0-1,0 0 0,0 0 1,0 0-1,0 0 0,1 0 1,-1 0-1,0 0 1,1 0-1,-1 0 0,1 0 1,-1 0-1,1 0 0,-1 0 1,1 1-1,0-1 1,-1 0-1,1 0 0,0 1 1,0-1-1,-1 0 0,3 0 1,4-4 119,1 0 0,0 0 0,0 1 0,12-4 0,-10 3-43,38-14-8,0 2 0,1 3 0,1 1 0,58-7 0,-104 19-139,0 1 0,0-1-1,0 1 1,0 0 0,0 1 0,0-1 0,6 2 0,-8-2 3,-1 1 0,0-1 0,0 1 0,0-1 0,0 1-1,0 0 1,0-1 0,0 1 0,0 0 0,0 0 0,0 0 0,0 0 0,0 0 0,0 0 0,-1 0 0,1 0 0,0 0 0,-1 0 0,1 0 0,-1 0 0,0 1 0,1-1 0,-1 0 0,0 0 0,1 1 0,-1-1 0,0 0 0,0 2 0,0 5 0,-1-1-1,0 0 1,0 0-1,0-1 1,-1 1-1,0 0 1,-4 9-1,-25 48-6,27-55 8,-47 86-398,-113 160 0,124-205 242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5.032"/>
    </inkml:context>
    <inkml:brush xml:id="br0">
      <inkml:brushProperty name="width" value="0.05" units="cm"/>
      <inkml:brushProperty name="height" value="0.05" units="cm"/>
    </inkml:brush>
  </inkml:definitions>
  <inkml:trace contextRef="#ctx0" brushRef="#br0">51 6 14603,'2'-5'1458,"-5"6"-770,-9 8-248,8-4-280,0 1 0,1 0 0,-1 0 0,1 1 0,1-1 0,-1 1 0,1-1 0,0 1-1,1 0 1,-2 10 0,0 12 92,0 32 0,3-52-196,0 37 39,1-1 0,9 49 0,-7-74-95,1-1-1,0 0 1,2 0 0,0 0-1,2-1 1,-1 1-1,14 20 1,-17-33-1,0-1 1,0 1-1,1-1 1,-1 0-1,1 0 1,0 0-1,1-1 1,-1 0-1,1 0 1,12 6-1,-14-8 0,-1 0-1,1-1 0,0 0 0,0 0 0,0 0 0,0 0 0,0-1 0,0 1 1,0-1-1,0 0 0,0-1 0,0 1 0,0-1 0,0 1 0,0-1 0,0 0 1,0-1-1,0 1 0,6-4 0,-1 0 0,-1-1-1,0 1 1,-1-1 0,1-1 0,-1 0-1,-1 0 1,1 0 0,-1-1-1,0 1 1,4-10 0,6-12-22,20-49 1,-15 31-74,-15 38-11,-2 13 9,-2 17-25,-2-19 118,0 20-23,6 93-215,-4-103 224,0 0 0,0 0 0,1-1 1,0 1-1,1-1 0,1 0 0,6 13 0,-9-20 30,1-1 0,-1 1 0,1-1 0,0 0 0,0 0 0,0 0 0,0-1 0,1 1 0,-1-1 0,1 1 0,-1-1 0,1 0 0,0 0 0,0-1 0,0 1 0,0-1 0,0 0 0,0 0 0,0 0 0,0-1 0,1 0 0,-1 1 0,0-1 0,0-1 0,0 1 0,7-2 0,1 0 34,0-1 0,-1 0 0,1-1 0,-1-1 1,0 1-1,0-2 0,0 1 0,10-9 0,-4 1 75,0-1 0,-1 0 1,-1-1-1,0-1 0,-1 0 0,-1-1 0,0 0 0,-1-1 1,12-27-1,-16 29-19,0-1 0,-2 0 1,0 0-1,-1-1 1,-1 1-1,0-1 1,-1 0-1,-1-1 0,-1 1 1,-1 0-1,-2-25 1,1 37-84,0 0 1,0 1 0,0-1 0,-1 1 0,0-1 0,0 1-1,-1 0 1,1 0 0,-1 0 0,0 0 0,-1 0-1,1 1 1,-6-7 0,7 9-67,0 1 0,0-1 0,-1 0-1,1 1 1,0 0 0,0 0 0,-1 0 0,1 0 0,-1 0-1,1 0 1,-1 0 0,1 1 0,-1-1 0,1 1 0,-1 0-1,1 0 1,-1 0 0,0 0 0,1 0 0,-1 0-1,1 1 1,-1-1 0,1 1 0,-1 0 0,1 0 0,-1 0-1,1 0 1,0 0 0,-1 0 0,-3 4 0,3-3-13,0 0 1,0 1-1,0-1 0,0 1 1,1 0-1,-1 0 0,1 0 1,0 0-1,-3 6 1,-5 13-365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5.435"/>
    </inkml:context>
    <inkml:brush xml:id="br0">
      <inkml:brushProperty name="width" value="0.05" units="cm"/>
      <inkml:brushProperty name="height" value="0.05" units="cm"/>
    </inkml:brush>
  </inkml:definitions>
  <inkml:trace contextRef="#ctx0" brushRef="#br0">120 213 15379,'0'0'54,"1"-1"0,-1 0-1,-1 1 1,1-1 0,0 0 0,0 1-1,0-1 1,0 0 0,0 1-1,-1-1 1,1 0 0,0 1 0,0-1-1,-1 1 1,1-1 0,0 1-1,-1-1 1,1 1 0,-1-1-1,1 1 1,-1-1 0,1 1 0,-1-1-1,1 1 1,-1 0 0,1-1-1,-1 1 1,0 0 0,1-1 0,-2 1-1,0 0 20,1 0 1,-1 0-1,0 0 0,1 0 0,-1 1 1,0-1-1,1 1 0,-1-1 0,1 1 0,-1-1 1,1 1-1,-3 1 0,-2 3 182,-1-1-1,0 1 1,1 0 0,-9 10-1,9-8-131,0 1-1,1-1 0,0 1 0,1 1 0,-7 15 0,9-21-106,1 0 0,0-1 0,0 1 0,0 0 0,1 0 0,-1 0 0,1 0 0,-1 0 0,1 0 0,0 0 0,0 0 0,1 0 1,-1 0-1,0 0 0,1 0 0,0 0 0,0 0 0,0 0 0,0-1 0,0 1 0,3 4 0,-3-6-2,1 1 0,0-1-1,-1 0 1,1 0 0,0 0-1,0 0 1,-1 0 0,1 0 0,0 0-1,0 0 1,0-1 0,0 1 0,0-1-1,0 0 1,0 1 0,0-1 0,0 0-1,0 0 1,0 0 0,0-1 0,0 1-1,0 0 1,0-1 0,0 1 0,3-2-1,4-1 44,-1 0-1,0-1 0,0 0 1,12-8-1,-10 5 11,-1-1 0,0 0 0,0 0 1,-1-1-1,0 0 0,-1 0 0,1-1 0,-2 0 0,0 0 1,0-1-1,0 0 0,4-14 0,-7 17-37,0 0-1,-1-1 1,0 1-1,0-1 1,-1 0-1,0 1 1,0-1-1,-1 0 1,0 0-1,-1 1 1,1-1-1,-2 0 1,1 0-1,-1 1 1,-1-1-1,0 1 1,-5-11-1,6 15-56,-1 0 1,0 0-1,0 0 0,0 1 0,0-1 0,-1 1 1,1 0-1,-1-1 0,0 2 0,0-1 1,0 0-1,-9-3 0,12 5-19,-1 0 0,0 1 1,0-1-1,0 1 0,0-1 0,0 1 0,0 0 0,0 0 1,0-1-1,0 1 0,0 1 0,0-1 0,0 0 0,0 0 1,0 1-1,0-1 0,0 1 0,0 0 0,0-1 0,1 1 1,-1 0-1,0 0 0,0 0 0,1 1 0,-1-1 0,1 0 1,-1 0-1,1 1 0,0-1 0,-1 1 0,1-1 1,-2 5-1,2-5-31,0 0 0,0 0 0,0 1 0,0-1 0,1 1 0,-1-1 0,0 1 0,1-1 0,-1 1 0,1-1 0,0 1 0,0-1 0,-1 1 0,1 0 0,0-1 0,0 1 0,0-1 0,0 1 0,1 0 0,-1-1 0,0 1 0,1-1 0,-1 1 0,1-1 0,0 1 0,-1-1 0,1 1 0,0-1 0,0 0 0,0 1 0,2 1 1,-2-2 22,1 0 0,0 0 0,0 0 0,-1 0 0,1-1 0,0 1 0,0 0 0,0-1 0,0 1 0,0-1 0,0 0 0,0 0 0,0 0 0,0 0 0,0 0 0,0 0 0,0 0 0,0-1 0,0 1 0,-1-1 0,1 1 0,0-1 0,0 0 0,0 0 0,0 0 0,1-1 0,29-22-520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5.839"/>
    </inkml:context>
    <inkml:brush xml:id="br0">
      <inkml:brushProperty name="width" value="0.05" units="cm"/>
      <inkml:brushProperty name="height" value="0.05" units="cm"/>
    </inkml:brush>
  </inkml:definitions>
  <inkml:trace contextRef="#ctx0" brushRef="#br0">55 16 12843,'0'-1'104,"0"0"1,0 0 0,0 0-1,-1 0 1,1 0 0,0 0-1,0 0 1,-1 1 0,1-1-1,-1 0 1,1 0 0,-1 0-1,1 1 1,-1-1 0,0-1-1,1 2-70,-1 0 0,1 0-1,0 0 1,0 0 0,-1 0 0,1 0-1,0 0 1,-1 0 0,1 0-1,0 0 1,0 0 0,-1 0-1,1 0 1,0 0 0,-1 1 0,1-1-1,0 0 1,0 0 0,-1 0-1,1 0 1,0 0 0,0 1-1,0-1 1,-1 0 0,1 0 0,0 0-1,0 1 1,0-1 0,-1 0-1,1 0 1,0 1 0,-3 3 251,1 0 0,0 1 0,0-1 0,0 0 0,-2 8 0,-3 13 211,1 1 0,1 0 0,2 0 0,-1 35 0,3-44-387,2 0-1,0 0 1,1 0 0,1-1-1,1 1 1,0-1-1,12 30 1,-14-41-97,0-1 0,0 0-1,0 1 1,0-1 0,1-1 0,0 1 0,0 0-1,0-1 1,0 1 0,0-1 0,1 0 0,-1 0-1,1 0 1,0 0 0,0-1 0,0 0 0,0 0-1,1 0 1,-1 0 0,0 0 0,1-1 0,0 0-1,-1 0 1,1 0 0,-1-1 0,1 1 0,0-1-1,0 0 1,-1-1 0,1 1 0,0-1 0,-1 0-1,1 0 1,-1 0 0,1-1 0,-1 1 0,0-1-1,8-5 1,62-45-171,-73 51 157,-1 1 0,1 0 0,0-1-1,-1 1 1,1 0 0,-1-1 0,1 1-1,-1 0 1,1 0 0,0-1 0,-1 1-1,1 0 1,0 0 0,-1 0 0,1 0-1,0 0 1,-1 0 0,1 0-1,0 0 1,-1 0 0,1 0 0,0 1-1,-1-1 1,1 0 0,-1 0 0,1 0-1,0 1 1,-1-1 0,1 0 0,-1 1-1,1-1 1,-1 1 0,1-1 0,-1 1-1,1-1 1,-1 0 0,1 1-1,-1 0 1,0-1 0,1 1 0,-1-1-1,0 1 1,0-1 0,1 1 0,-1 0-1,0-1 1,0 2 0,1 3-3,0 1-1,0-1 1,-1 0 0,-1 11-1,1-9 11,-5 62 62,2-37-69,1 32 1,2-64-17,0 1 0,0-1 0,0 0 1,0 1-1,0-1 0,0 0 0,0 1 0,0-1 1,0 1-1,0-1 0,0 0 0,0 1 0,0-1 0,0 0 1,0 1-1,0-1 0,0 0 0,1 1 0,-1-1 1,0 0-1,0 1 0,0-1 0,1 0 0,-1 1 1,0-1-1,0 0 0,1 0 0,-1 1 0,0-1 0,1 0 1,5-9-656,4-20 140,-2-8 212,3-17-126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6.209"/>
    </inkml:context>
    <inkml:brush xml:id="br0">
      <inkml:brushProperty name="width" value="0.05" units="cm"/>
      <inkml:brushProperty name="height" value="0.05" units="cm"/>
    </inkml:brush>
  </inkml:definitions>
  <inkml:trace contextRef="#ctx0" brushRef="#br0">2 0 16932,'3'10'1760,"-3"12"-1216,-2 11-176,-1 3 688,3 14-447,0 6-41,6 4-120,0 3-104,4 3-176,3 0-64,0-5-72,-2-5-160,1-13-456,-1-7 1816,-4-16-1200,-2-5 48,-1-27 24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1.264"/>
    </inkml:context>
    <inkml:brush xml:id="br0">
      <inkml:brushProperty name="width" value="0.05" units="cm"/>
      <inkml:brushProperty name="height" value="0.05" units="cm"/>
    </inkml:brush>
  </inkml:definitions>
  <inkml:trace contextRef="#ctx0" brushRef="#br0">18 4 11803,'0'-3'1200,"2"3"-712,-5 0-224,0 4 992,-2 4-712,2 1-256,2 3-136,1 2-312,-2 0-136,-1 0 224,5-1-40,-4-5-88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6.610"/>
    </inkml:context>
    <inkml:brush xml:id="br0">
      <inkml:brushProperty name="width" value="0.05" units="cm"/>
      <inkml:brushProperty name="height" value="0.05" units="cm"/>
    </inkml:brush>
  </inkml:definitions>
  <inkml:trace contextRef="#ctx0" brushRef="#br0">0 131 11450,'9'-115'3866,"-8"99"138,-3 61-3390,1 0-1,8 74 0,26 88-347,-16-118-114,5-2-1,46 125 1,-65-205-136,1 1 0,-1-1 0,1 1 0,0-1 0,7 8 0,-11-15-15,-1 0-1,1-1 1,0 1 0,0 0 0,0 0 0,0-1 0,0 1 0,0 0 0,0 0-1,0-1 1,0 1 0,0 0 0,0 0 0,0-1 0,0 1 0,0 0 0,0 0-1,0-1 1,0 1 0,0 0 0,0 0 0,1 0 0,-1-1 0,0 1 0,0 0-1,0 0 1,0 0 0,0-1 0,1 1 0,-1 0 0,0 0 0,0 0 0,0 0 0,1-1-1,-1 1 1,0 0 0,0 0 0,0 0 0,1 0 0,-1 0 0,0 0 0,0 0-1,1 0 1,-1 0 0,0 0 0,0 0 0,1 0 0,-1 0 0,0 0 0,0 0-1,1 0 1,-1 0 0,0 0 0,0 0 0,1 0 0,-1 0 0,0 0 0,0 0-1,0 0 1,1 0 0,-1 1 0,0-1 0,0 0 0,0 0 0,1 0 0,-1 0-1,0 1 1,0-1 0,0 0 0,0-9-3,-1 0 1,-1 0-1,0 0 0,0 1 1,-5-13-1,-21-48-33,19 49 23,-83-159-179,89 174 178,0 0 0,0 0 0,1 0 0,0-1-1,-4-10 1,7 15 11,-1 1 0,0 0 0,0-1 0,0 1 0,0 0 0,0-1 0,0 1 0,0 0 0,1-1 0,-1 1 0,0 0 0,0-1 0,0 1 0,1 0 0,-1 0 0,0-1 0,0 1 0,1 0 0,-1 0 0,0 0 0,1-1 0,-1 1 0,0 0 0,1 0-1,-1 0 1,0 0 0,1 0 0,-1-1 0,0 1 0,1 0 0,-1 0 0,0 0 0,1 0 0,-1 0 0,1 0 0,-1 0 0,0 0 0,1 1 0,-1-1 0,0 0 0,1 0 0,-1 0 0,0 0 0,1 1 0,17 3-196,-18-4 189,8 3-248,0-1 1,-1 0-1,1-1 1,0 1-1,0-2 1,0 1-1,0-1 1,0 0 0,0-1-1,0 0 1,15-4-1,-11 1-121,0 0 0,0-1 0,0-1 0,0 0 0,-1 0 0,17-14 0,13-11-708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7.138"/>
    </inkml:context>
    <inkml:brush xml:id="br0">
      <inkml:brushProperty name="width" value="0.05" units="cm"/>
      <inkml:brushProperty name="height" value="0.05" units="cm"/>
    </inkml:brush>
  </inkml:definitions>
  <inkml:trace contextRef="#ctx0" brushRef="#br0">92 249 14483,'-37'72'2009,"0"1"-897,34-64-1003,0 0 0,0 0 0,0 0 0,1 0 1,1 1-1,-1 13 0,1-21-96,1-1 0,0 1 0,0 0 0,0-1 0,0 1-1,1 0 1,-1 0 0,0-1 0,1 1 0,-1 0 0,1-1 0,-1 1 0,1-1 0,0 1 0,0-1 0,0 1 0,0-1 0,0 1 0,1 1 0,0-3-3,-1 1 1,0 0-1,0-1 1,1 1-1,-1-1 1,0 1-1,1-1 1,-1 0-1,0 1 1,1-1-1,-1 0 1,0 0-1,1 0 1,-1 0 0,1 0-1,-1-1 1,0 1-1,3-1 1,3-1 12,0-1 1,1 0-1,-1-1 0,-1 1 1,1-2-1,10-7 1,3-5 17,-1-1 0,21-27 0,11-10 14,-51 55-54,0 0-1,1-1 0,-1 1 0,0 0 1,0-1-1,1 1 0,-1 0 0,0-1 0,1 1 1,-1 0-1,0 0 0,1-1 0,-1 1 1,0 0-1,1 0 0,-1 0 0,0 0 0,1-1 1,-1 1-1,1 0 0,-1 0 0,0 0 1,1 0-1,-1 0 0,1 0 0,-1 0 0,0 0 1,1 0-1,-1 0 0,1 0 0,-1 0 1,0 0-1,1 1 0,-1-1 0,1 0 1,-1 0-1,0 0 0,1 1 0,-1-1 0,0 0 1,1 0-1,-1 1 0,0-1 0,0 0 1,1 0-1,-1 1 0,0-1 0,0 0 0,1 1 1,-1-1-1,0 0 0,0 1 0,0-1 1,0 1-1,1-1 0,-1 0 0,0 1 0,0-1 1,0 1-1,0-1 0,0 0 0,0 1 1,0-1-1,0 1 0,0-1 0,-1 1 1,2 42 15,-1-22-24,0-20-1,0 0-1,0 1 0,0-1 0,0 1 1,0-1-1,1 1 0,-1-1 0,0 0 1,1 1-1,-1-1 0,1 0 0,0 1 1,-1-1-1,1 0 0,0 0 0,0 1 1,1 0-1,-1-2-6,-1 0-1,1 1 1,0-1 0,-1 0 0,1 0 0,-1 0-1,1 0 1,0 0 0,-1 0 0,1 0 0,0 0 0,-1 0-1,1-1 1,-1 1 0,1 0 0,-1 0 0,1 0-1,0-1 1,-1 1 0,1 0 0,-1-1 0,1 1-1,-1 0 1,1-1 0,-1 1 0,1-1 0,4-4-128,-1 0 1,0 0 0,0 0 0,0-1-1,5-11 1,5-16-494,-1-1 0,-1-1 0,-2 0 0,-2-1-1,-1 1 1,-2-2 0,1-64 0,-10 65 746,3 35-90,1 1 1,0 0 0,0-1-1,0 1 1,0-1-1,0 1 1,0 0-1,0-1 1,-1 1 0,1-1-1,0 1 1,0 0-1,-1-1 1,1 1 0,0 0-1,0-1 1,-1 1-1,1 0 1,0 0 0,-1-1-1,1 1 1,0 0-1,-1 0 1,1 0-1,-1-1 1,0 2 26,0-1 0,0 1 0,1-1 0,-1 1 0,0-1 0,1 1 0,-1 0 0,1-1 0,-1 1 0,0 0 0,1-1 0,0 1 0,-1 0 0,1 0 0,-1 0 0,1-1 0,0 1 0,-1 1 0,-4 12 432,1 0-1,1 0 0,0 0 0,-2 29 1,2 61 1053,3-104-1528,0 28 594,7 54 0,-5-73-500,-1 0 1,2 0-1,-1-1 0,1 1 1,0-1-1,1 0 0,0 0 1,0 0-1,12 15 0,-14-21-88,0 1-1,0-1 0,1 0 0,-1 0 1,1 0-1,0 0 0,-1-1 1,1 1-1,0-1 0,0 1 0,0-1 1,0 0-1,0 0 0,1 0 1,-1-1-1,0 1 0,0-1 0,0 0 1,1 0-1,-1 0 0,0 0 1,0 0-1,1-1 0,-1 1 0,0-1 1,0 0-1,0 0 0,0 0 0,0-1 1,0 1-1,4-3 0,9-5-215,-1-1 0,0-1-1,0-1 1,17-16 0,-17 14-103,0 5-25,-14 9 319,-1 0 1,0-1 0,1 1 0,-1 0 0,1 0 0,-1 0 0,0 0 0,1 1 0,-1-1 0,1 0 0,-1 0 0,0 0 0,1 0 0,-1 0 0,1 0 0,-1 1 0,0-1 0,1 0 0,-1 0 0,0 0 0,1 1 0,-1-1 0,0 0 0,1 1 0,0 1-7,0 0 0,0 0 0,0 0 1,-1 0-1,1 1 0,-1-1 0,1 0 1,-1 0-1,0 1 0,1-1 0,-2 3 1,1 25 74,0-20 58,0 0-1,0 0 0,1 0 0,0 0 1,1 0-1,2 9 0,-4-18-98,0 0 0,1 0 0,-1-1-1,0 1 1,0 0 0,0 0 0,1-1 0,-1 1 0,0 0 0,1-1-1,-1 1 1,0 0 0,1-1 0,-1 1 0,1-1 0,-1 1 0,1-1-1,-1 1 1,1-1 0,0 1 0,-1-1 0,1 1 0,0-1 0,-1 0-1,1 1 1,0-1 0,-1 0 0,1 0 0,0 1 0,0-1 0,-1 0-1,1 0 1,0 0 0,0 0 0,-1 0 0,1 0 0,0 0 0,0 0-1,-1 0 1,1-1 0,0 1 0,0 0 0,-1 0 0,1-1 0,0 1-1,-1 0 1,1-1 0,1 0 0,1-2-10,1 0 0,-1 0 0,1 0 0,-1-1 0,0 1 0,0-1 0,2-4 1,16-30-435,-2 0 0,-1-1 1,-2 0-1,17-67 1,-15 39-85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7.710"/>
    </inkml:context>
    <inkml:brush xml:id="br0">
      <inkml:brushProperty name="width" value="0.05" units="cm"/>
      <inkml:brushProperty name="height" value="0.05" units="cm"/>
    </inkml:brush>
  </inkml:definitions>
  <inkml:trace contextRef="#ctx0" brushRef="#br0">67 1 14995,'-5'58'2608,"3"-44"-2268,1 0 1,0 1 0,3 23-1,3-10-156,2-1-1,1 1 0,1-2 1,2 1-1,19 37 1,-15-37-219,-2 2 0,-2 0 1,16 57-1,-27-85 27,1 0 0,-1-1 0,0 1-1,0-1 1,0 1 0,0-1 0,1 1 0,-1 0 0,0-1 0,0 1-1,0-1 1,0 1 0,-1-1 0,1 1 0,0 0 0,0-1 0,0 1 0,0-1-1,-1 1 1,1-1 0,0 1 0,0-1 0,-1 1 0,-9-5-175,-12-20-71,-135-192 415,157 216-148,-1 0-1,1-1 1,-1 1-1,1 0 1,0-1-1,-1 1 1,1 0-1,0-1 1,-1 1 0,1-1-1,0 1 1,0-1-1,0 1 1,-1-1-1,1 1 1,0-1-1,0 1 1,0-1-1,0 1 1,0-1 0,0 1-1,0-1 1,0 1-1,0-1 1,0 1-1,0-1 1,0 1-1,0-1 1,0 1-1,0-1 1,1 1-1,-1-1 1,0 1 0,0-1-1,1 1 1,-1 0-1,0-1 1,1 1-1,-1-1 1,0 1-1,1 0 1,-1-1-1,0 1 1,1 0-1,-1-1 1,1 1 0,-1 0-1,1 0 1,-1-1-1,1 1 1,-1 0-1,1 0 1,-1 0-1,1 0 1,-1 0-1,1 0 1,-1 0 0,1 0-1,0 0 1,43-1 15,-27 2-154,30-2-709,-1-2 0,1-3 0,-1-1 1,0-2-1,-1-3 0,71-27 0,-97 31 800,-26 10 725,-31 14 719,29-10-1032,-1-2 10,1 2 0,0-1 1,0 1-1,1 1 0,0 0 0,0 0 0,-9 10 1,16-16-369,1-1 0,-1 1 1,1-1-1,-1 0 0,1 1 0,0-1 1,-1 1-1,1-1 0,0 1 1,-1-1-1,1 1 0,0 0 1,-1-1-1,1 1 0,0-1 1,0 1-1,0-1 0,0 1 1,0 0-1,0-1 0,0 1 1,0 0-1,0-1 0,0 1 1,0-1-1,0 1 0,0 0 1,0-1-1,0 1 0,0-1 0,1 1 1,-1-1-1,0 1 0,1 0 1,-1-1-1,0 1 0,1-1 1,-1 1-1,0-1 0,1 0 1,-1 1-1,1-1 0,-1 1 1,1-1-1,-1 0 0,1 1 1,-1-1-1,1 0 0,0 0 1,-1 1-1,1-1 0,-1 0 1,1 0-1,0 0 0,0 0 1,6 1-99,0 0 1,0 0 0,0-1 0,7-1 0,-6 1-60,28-2-398,-14 0-78,40 3-1,-56-1 552,-1 1-1,0 0 0,1 0 1,-1 0-1,0 1 0,0-1 0,0 1 1,0 1-1,0-1 0,0 1 1,-1-1-1,9 8 0,-11-8 98,0 0-1,0 1 0,0 0 0,0-1 0,-1 1 0,1 0 0,-1 0 1,0 0-1,0 0 0,0 0 0,0 0 0,0 0 0,0 0 0,-1 1 1,0-1-1,0 0 0,0 0 0,0 1 0,0-1 0,0 0 0,-1 0 1,0 0-1,1 0 0,-1 1 0,-2 2 0,-1 5 152,-1 0 0,0 0-1,-1 0 1,0-1 0,-10 14-1,6-12-37,0 0-1,0-1 1,-24 21 0,28-27-151,-1-1 1,1 1-1,-1-1 1,0-1-1,0 1 1,0-1 0,0 0-1,-1-1 1,-12 3-1,17-4 5,0-1 0,0 1 0,1-1-1,-1 0 1,0 0 0,0-1-1,0 1 1,1 0 0,-1-1 0,-3-1-1,2 0-19,0 0 0,0 0-1,0-1 1,1 0 0,-7-5-1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8.363"/>
    </inkml:context>
    <inkml:brush xml:id="br0">
      <inkml:brushProperty name="width" value="0.05" units="cm"/>
      <inkml:brushProperty name="height" value="0.05" units="cm"/>
    </inkml:brush>
  </inkml:definitions>
  <inkml:trace contextRef="#ctx0" brushRef="#br0">20 0 12035,'-2'2'185,"1"0"1,-1-1 0,0 1 0,1 0-1,-1 0 1,1 0 0,0 0 0,0 1-1,-1-1 1,1 0 0,1 0 0,-1 1 0,0-1-1,0 0 1,1 1 0,0-1 0,-1 1-1,1-1 1,0 1 0,0-1 0,0 1-1,1-1 1,-1 1 0,1-1 0,0 3-1,2 8 479,0 1 0,1-1 0,6 14 0,-7-21-491,-1 0 1,1 0-1,0 0 0,1 0 1,0 0-1,0-1 0,0 0 1,5 6-1,-7-9-131,0-1 0,0 1-1,1-1 1,-1 1 0,0-1 0,1 1-1,-1-1 1,0 0 0,1 0 0,0-1-1,-1 1 1,1 0 0,-1-1 0,1 1-1,0-1 1,-1 0 0,1 0 0,0 0-1,-1 0 1,1-1 0,0 1 0,-1-1-1,5-1 1,4-3 1,1 0 1,-1-1-1,-1-1 0,1 0 0,-1 0 0,0-1 1,0 0-1,8-10 0,-4 4 10,32-22 0,-44 34-52,0 1-1,0 0 1,0 0 0,0 0-1,1 0 1,-1 0 0,0 0-1,0 0 1,1 1 0,-1-1 0,1 1-1,-1 0 1,0 0 0,1 0-1,-1 0 1,0 0 0,1 0 0,-1 1-1,1-1 1,1 1 0,2 2 0,0 0 0,-1 0 0,1 0 0,-1 1 0,9 8 0,-10-9 6,0 1 1,0-1-1,0 0 0,0 0 1,0 0-1,1-1 0,-1 0 1,1 0-1,0 0 0,-1 0 1,1 0-1,0-1 1,6 1-1,2-3 17,0 0 0,0-1 1,-1-1-1,1 0 0,-1 0 1,1-1-1,13-7 0,-13 5-53,1 1-1,0 1 1,0 0-1,28-4 1,-39 8-39,0 0 0,0 0 0,0 1 0,0 0 0,0-1 0,0 1 0,0 0-1,3 2 1,-5-3 10,0 0-1,-1 1 0,1-1 0,0 0 0,-1 0 0,1 1 0,0-1 1,-1 1-1,1-1 0,-1 1 0,1-1 0,0 1 0,-1-1 0,1 1 1,-1-1-1,0 1 0,1-1 0,-1 1 0,1 0 0,-1-1 0,0 1 1,1 0-1,-1-1 0,0 1 0,0 0 0,0 0 0,0-1 0,1 1 1,-1 0-1,0 0 0,0-1 0,0 1 0,-1 0 0,1 0 0,0-1 0,0 2 1,-3 0-416,-4-3-94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8.753"/>
    </inkml:context>
    <inkml:brush xml:id="br0">
      <inkml:brushProperty name="width" value="0.05" units="cm"/>
      <inkml:brushProperty name="height" value="0.05" units="cm"/>
    </inkml:brush>
  </inkml:definitions>
  <inkml:trace contextRef="#ctx0" brushRef="#br0">0 1 13563,'9'0'1152,"5"7"-848,3 0-216,11 2 696,3-4-1592,12 6 768,5-3-112,2 2-144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8:59.137"/>
    </inkml:context>
    <inkml:brush xml:id="br0">
      <inkml:brushProperty name="width" value="0.05" units="cm"/>
      <inkml:brushProperty name="height" value="0.05" units="cm"/>
    </inkml:brush>
  </inkml:definitions>
  <inkml:trace contextRef="#ctx0" brushRef="#br0">69 256 14643,'-26'44'2253,"21"-37"-1950,0 0 0,0 0 1,1 1-1,0 0 0,0 0 0,1 0 0,0 0 0,0 1 1,1-1-1,-2 13 0,4-20-257,0 0 0,0 0 0,0 0-1,0 1 1,0-1 0,0 0 0,1 0 0,-1 0 0,0 1 0,0-1 0,1 0-1,-1 0 1,1 0 0,-1 0 0,1 0 0,0 0 0,-1 0 0,1 0 0,0 0-1,0 0 1,0 0 0,0 0 0,-1 0 0,3 0 0,-2 0-9,1 0-1,0-1 1,0 1 0,0-1 0,0 1 0,0-1-1,1 0 1,-1 1 0,0-1 0,0 0 0,0-1 0,0 1-1,2 0 1,5-2-20,-1 0 0,0-1 0,0 0 0,0 0 0,0-1-1,8-4 1,-5 0-32,1 0-1,-1-1 0,-1 0 0,0-1 0,0 0 1,-1 0-1,0-1 0,-1 0 0,0-1 0,-1 0 1,0 0-1,-1-1 0,0 1 0,-1-2 1,0 1-1,-1 0 0,-1-1 0,0 1 0,-1-1 1,-1 0-1,0 0 0,0 0 0,-2 0 0,-3-26 1,3 32 19,-1 0 0,0 0 0,-1 1 1,0-1-1,-6-12 0,8 18-1,0 1-1,0-1 1,-1 0-1,1 1 1,0-1-1,0 1 0,-1-1 1,1 1-1,-1 0 1,0 0-1,1-1 1,-3 0-1,3 2 0,0 0 0,0-1 0,0 1 0,0 0 0,0 0-1,0 0 1,0 0 0,0 0 0,0 0 0,0 0 0,0 0 0,0 0 0,0 1 0,0-1-1,0 0 1,0 1 0,0-1 0,0 1 0,0-1 0,0 1 0,1-1 0,-1 1 0,0-1 0,0 1-1,0 1 1,-2 1 6,0 1 0,0-1 0,0 1 0,1 0 0,-1 0 0,1 0 0,0 1 0,0-1-1,1 0 1,-1 1 0,1-1 0,0 1 0,0-1 0,1 1 0,-1 6 0,1 3 28,0 1 1,0-1-1,6 25 0,-4-30-20,0 0 1,1 0-1,0-1 0,1 1 0,0-1 0,0 0 0,0 0 0,1-1 0,1 1 0,-1-1 0,1 0 0,0 0 0,1-1 0,0 0 1,0 0-1,0 0 0,0-1 0,1 0 0,13 6 0,-14-8-14,0 0-1,0-1 1,0 0-1,1 0 1,-1 0-1,0-1 1,1 0 0,-1 0-1,1-1 1,-1 0-1,1 0 1,-1-1 0,1 0-1,-1 0 1,1-1-1,-1 0 1,0 0 0,0-1-1,0 0 1,0 0-1,-1 0 1,1-1 0,-1 0-1,8-6 1,-8 4-10,0 1 0,-1-1 0,0 0 1,0 0-1,0-1 0,4-7 0,-7 10 4,0 0-1,0 0 1,0-1-1,0 1 1,-1-1-1,1 1 1,-1-1 0,0 0-1,-1 1 1,1-1-1,-1-7 1,-10 57 308,10-41-288,-1 11 90,0-1 1,2 17-1,-1-28-110,0 0-1,0 1 0,1-1 1,0 0-1,-1 0 1,1 0-1,0 0 0,1 0 1,-1 0-1,0 0 0,1-1 1,0 1-1,-1 0 0,1-1 1,5 5-1,-5-5-69,0-1 0,1 0 1,-1-1-1,0 1 0,1 0 0,-1-1 0,1 1 0,-1-1 0,1 0 1,0 0-1,-1 0 0,1 0 0,-1 0 0,1 0 0,-1-1 0,1 1 1,-1-1-1,1 0 0,-1 0 0,0 0 0,1 0 0,-1 0 0,0 0 1,0-1-1,3-1 0,11-18-376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0.103"/>
    </inkml:context>
    <inkml:brush xml:id="br0">
      <inkml:brushProperty name="width" value="0.05" units="cm"/>
      <inkml:brushProperty name="height" value="0.05" units="cm"/>
    </inkml:brush>
  </inkml:definitions>
  <inkml:trace contextRef="#ctx0" brushRef="#br0">13 8 16227,'-5'24'402,"2"0"0,0 0-1,2 0 1,1 0-1,1 1 1,1-1-1,0 0 1,10 32 0,-2-17-60,1 0 1,3-2 0,1 1 0,24 43-1,-6-28-182,2-2-1,42 48 0,-26-34-327,-43-54 29,-13-13-55,-16-18-105,-5-8 20,1-1 0,2-2 0,1 0 0,2-1 0,0-1 0,3-1 0,-23-59 0,38 85 239,-1 0-1,1 0 1,0 0-1,1 0 1,0-1-1,0-14 1,1 19 37,0 0 1,1 0-1,0 1 0,-1-1 1,1 0-1,1 1 1,-1-1-1,0 1 0,1-1 1,0 1-1,0-1 0,0 1 1,0 0-1,0 0 1,1 0-1,-1 0 0,4-2 1,10-7-73,1 1-1,-1 0 1,33-14 0,12-8-220,-41 21 175,0-2 1,-1 0 0,23-23 0,-37 32 118,0 1 1,-1-1-1,0 0 1,0 0-1,0 0 1,0 0-1,-1-1 1,0 0-1,0 0 1,-1 1-1,1-2 1,-1 1-1,-1 0 1,1 0 0,-1-1-1,0 1 1,0-9-1,-1 14 17,0 1-1,0-1 1,1 0 0,-1 0-1,0 0 1,-1 1 0,1-1 0,0 0-1,0 0 1,0 1 0,0-1-1,0 0 1,-1 0 0,1 1-1,0-1 1,-1 0 0,1 1-1,-1-1 1,1 0 0,-1 1-1,1-1 1,-1 1 0,1-1-1,-1 1 1,1-1 0,-1 1-1,0-1 1,1 1 0,-1-1-1,0 1 1,1 0 0,-1 0-1,0-1 1,1 1 0,-1 0-1,0 0 1,-1-1 0,1 2 18,-1-1 0,1 1 0,-1-1 1,1 1-1,-1 0 0,1-1 0,0 1 0,0 0 1,-1 0-1,1 0 0,0 0 0,0 0 0,0 0 1,0 0-1,0 1 0,0-1 0,0 0 0,-1 2 1,-1 5 46,0-1 0,0 1 0,0 0 0,1 0 0,0 0 0,1 0 0,0 1 0,0-1 0,0 10 0,7 79 453,-5-91-493,6 47 170,2-2-1,3 1 0,2-1 0,2-1 1,35 77-1,-47-120-192,-1 1-1,1 0 1,0-1-1,1 0 1,0 0 0,0 0-1,1-1 1,6 7 0,-11-12-16,-1-1 0,0 0 0,1 0 0,-1 1 0,0-1 0,1 0 0,-1 0 0,0 1 0,1-1 0,-1 0 0,1 0 0,-1 0 0,0 0 0,1 0 0,-1 0 0,1 0 0,-1 0 0,1 0 0,-1 0 0,0 0 0,1 0 0,-1 0 0,1 0 0,-1 0 0,1 0 0,-1 0 0,0 0 0,1 0 0,-1-1 0,1 1 0,-1 0 0,0 0 0,1-1 0,-1 1 1,0 0-1,1 0 0,-1-1 0,0 1 0,0 0 0,1-1 0,-1 1 0,0-1 0,0 1 0,1 0 0,-1-1 0,0 1 0,0-1 0,0 1 0,0 0 0,0-1 0,0 1 0,0-1 0,0 1 0,0-1 0,0 1 0,0-1 0,2-29 27,-2 28-25,-1-29-57,-2 0 1,-8-35-1,1 3-252,22 70 186,-7-3 123,1-1 0,-1 1 1,1-1-1,0-1 0,11 5 1,-12-7-6,-1 0 0,1 0 0,0 0 0,-1 0 0,1-1 0,0 0 0,-1 0 0,1 0 0,-1-1 0,0 0 0,1 0 0,-1 0 0,0 0 0,0 0 0,0-1 0,0 0 0,-1 0 0,1 0 1,5-6-1,-5 5-1,-1 0 1,0 0-1,0 0 1,0 0 0,0-1-1,0 1 1,-1-1-1,0 0 1,0 1 0,-1-1-1,1 0 1,-1 0-1,0 0 1,0 0 0,-1 0-1,1-1 1,-1-8 0,0 13 5,0 0 0,0 0 0,0 0 0,0 0 0,0 0 0,-1 0 0,1 0 0,0 0 0,0 0 0,0 0 0,-1 0 0,1 1 0,-1-1 0,1 0 0,0 0 0,-1 0 0,0 0 0,1 1 0,-1-1 0,1 0 0,-1 1 0,0-1 0,1 0 0,-1 1 0,0-1 0,0 1 0,0-1 0,1 1 0,-1-1 0,0 1 0,0 0 0,0 0 0,0-1 0,0 1 0,0 0 0,0 0 0,0 0 0,0 0 0,0 0 0,-1 0 0,0 1 7,0-1 1,0 1 0,1 0-1,-1 0 1,1 0-1,-1 0 1,1 0-1,-1 0 1,1 1-1,-1-1 1,1 0-1,0 1 1,0-1-1,0 1 1,0-1 0,0 1-1,0 0 1,0-1-1,0 1 1,0 2-1,0 0 10,0 1 0,0-1 0,0 1 0,0-1 0,1 1 0,0 0 0,0-1 0,0 1 0,1-1 0,-1 1 0,1-1 0,0 1 0,1-1 0,-1 1 0,1-1 0,0 0 0,0 0 0,0 0 0,0 0 0,1 0-1,-1 0 1,1 0 0,0-1 0,0 0 0,1 1 0,-1-1 0,1 0 0,-1-1 0,1 1 0,0-1 0,0 1 0,0-1 0,1 0 0,-1-1 0,0 1 0,1-1 0,-1 0 0,8 1 0,34 4-555,1-3 0,78-3 0,-121 0 513,5-1 58,-1 0 0,1 0-1,-1-1 1,0 0 0,0 0 0,0-1 0,0 0 0,0-1 0,0 0-1,-1 0 1,0 0 0,0-1 0,13-11 0,2-5 122,-1-1 0,29-38 0,-14 15-148,-36 44-11,1-1 0,1 1 1,-1 0-1,0 0 0,0 0 0,0 0 0,1 0 1,-1 0-1,0 0 0,1 0 0,2-1 0,-4 2 0,1 0 0,-1 0 0,0 0 1,1 0-1,-1 0 0,0 0 0,1 0 0,-1 0 0,1 0 0,-1 0 0,0 1 0,1-1 0,-1 0 0,0 0 0,0 0 0,1 0 0,-1 1 0,0-1 0,1 0 0,-1 0 0,0 1 0,0-1 0,1 0 0,-1 0 0,0 1 0,0-1 0,0 0 0,1 1 0,-1-1 0,0 0 0,0 1 0,2 4-1,-1 0 0,0 0-1,-1 0 1,1 0 0,-1 9 0,0-11 0,0 0-5,0 8 10,0 0 1,1 0 0,1 0-1,-1 0 1,7 21-1,-7-30-8,0 1 0,1-1 0,-1 0 0,0 1 0,1-1 0,0 0 0,-1 0-1,1 0 1,0 0 0,0 0 0,0 0 0,0 0 0,0-1 0,1 1 0,-1-1 0,0 0 0,1 1 0,-1-1-1,1 0 1,-1 0 0,1-1 0,0 1 0,-1-1 0,1 1 0,0-1 0,-1 0 0,1 0 0,0 0 0,0 0-1,2-1 1,9-1-184,0-1 0,0 0 0,18-7 0,-17 4-291,0 2 0,30-6 0,-40 10 332,-1 0-1,1-1 1,-1 1-1,1 1 1,-1-1-1,1 1 1,0 0-1,-1 0 1,0 0 0,1 0-1,-1 1 1,0 0-1,0 0 1,6 4-1,-8-5 11,-2-1 116,1 1 0,-1-1 0,1 1-1,0-1 1,-1 1 0,1-1 0,-1 1-1,1-1 1,0 0 0,-1 1 0,1-1 0,0 0-1,-1 1 1,1-1 0,0 0 0,0 0-1,-1 0 1,1 0 0,0 0 0,0 0-1,-1 0 1,1 0 0,0 0 0,0 0-1,-1 0 1,1 0 0,0-1 0,-1 1 0,1 0-1,0 0 1,-1-1 0,1 1 0,0-1-1,0 0 1,7-11-106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0.512"/>
    </inkml:context>
    <inkml:brush xml:id="br0">
      <inkml:brushProperty name="width" value="0.05" units="cm"/>
      <inkml:brushProperty name="height" value="0.05" units="cm"/>
    </inkml:brush>
  </inkml:definitions>
  <inkml:trace contextRef="#ctx0" brushRef="#br0">0 47 15427,'19'-10'1192,"1"1"0,27-9 0,-40 16-963,-1 0 0,1 0 0,0 1 0,-1 0 0,1 0 0,0 1 0,0 0 0,0 0 0,-1 0 0,1 1 0,10 2 0,-14-1-182,0-1 0,0 1-1,0-1 1,0 1 0,-1 0-1,1 0 1,0 0 0,-1 0-1,1 0 1,-1 1 0,0-1-1,0 1 1,0 0 0,0-1-1,0 1 1,-1 0-1,1 0 1,-1 0 0,0 0-1,0 0 1,0 1 0,1 5-1,0 4 32,0 1-1,-1 0 0,-1-1 0,-1 16 0,-12 81 447,7-72-178,-1 59-1,7-92-374,0 0 0,1 0 0,0 0 0,0 0-1,0 0 1,1 0 0,-1 0 0,1-1 0,4 8 0,-5-10-89,0-1 1,-1 0 0,1 1 0,0-1 0,0 0-1,0 0 1,0 1 0,0-1 0,1 0-1,-1 0 1,0 0 0,0 0 0,1-1 0,-1 1-1,0 0 1,1 0 0,-1-1 0,1 1-1,-1-1 1,1 1 0,-1-1 0,1 0 0,0 0-1,-1 0 1,1 1 0,-1-2 0,1 1-1,-1 0 1,1 0 0,0 0 0,-1-1 0,1 1-1,-1-1 1,2 0 0,-2 1-30,0 0 0,0 0 0,-1-1 0,1 1 0,0 0 0,-1-1 0,1 1 0,-1 0 0,1-1 0,0 1 0,-1-1 0,1 1 0,-1-1 0,1 1 0,-1-1 0,1 0 0,-1 1 0,0-1 0,1 1 0,-1-1 0,0 0 0,1 1 0,-1-1 0,0 0 0,0 0 0,0 1 0,1-1 0,-1 0 0,0 1 0,0-1 0,0 0 0,0 0 0,0 1 0,-1-1 0,1 0 0,0 0 0,0 1 0,0-1 0,-1 0 0,1 1 0,0-1 0,-1 0 0,1 1 0,0-1 0,-1 1 0,1-1 0,-1 0 0,1 1 0,-1-1 0,1 1 0,-1-1 0,1 1 0,-2-1 0,-3-3-304,0 0 0,0 0 0,0 0 0,-9-5 0,-48-18 753,5 2 4341,56 24-4435,-1 1 1,1-1-1,0 1 0,0-1 1,0 0-1,0 0 0,0 0 0,0 0 1,0 1-1,0-1 0,0 0 0,1 0 1,-1-1-1,0 1 0,0-2 0,1 3-155,0 0 0,0-1 0,0 1 0,0-1 0,0 1 0,0-1-1,0 1 1,0 0 0,1-1 0,-1 1 0,0-1 0,0 1-1,1 0 1,-1-1 0,0 1 0,0 0 0,1-1 0,-1 1 0,0 0-1,1-1 1,-1 1 0,0 0 0,1 0 0,-1-1 0,1 1 0,-1 0-1,0 0 1,1 0 0,-1 0 0,1 0 0,-1-1 0,1 1-1,-1 0 1,0 0 0,1 0 0,-1 0 0,1 0 0,-1 0 0,1 0-1,-1 1 1,1-1 0,-1 0 0,0 0 0,1 0 0,10 0 346,13 1-223,0-1-1,0-2 0,-1 0 0,1-1 0,31-10 1,9-8-276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1.259"/>
    </inkml:context>
    <inkml:brush xml:id="br0">
      <inkml:brushProperty name="width" value="0.05" units="cm"/>
      <inkml:brushProperty name="height" value="0.05" units="cm"/>
    </inkml:brush>
  </inkml:definitions>
  <inkml:trace contextRef="#ctx0" brushRef="#br0">1 1 16908,'1'0'51,"-1"0"-1,1 0 1,0 0 0,-1 1 0,1-1 0,0 0 0,-1 0 0,1 1 0,-1-1 0,1 0 0,0 1 0,-1-1 0,1 1 0,-1-1 0,1 1 0,-1-1 0,1 1-1,-1-1 1,0 1 0,1-1 0,-1 1 0,1 0 0,-1-1 0,0 1 0,0 0 0,1-1 0,-1 1 0,0 0 0,0-1 0,0 1 0,0 0 0,0-1 0,0 2 0,3 6 114,13 44 439,-2 1 0,11 81 0,0 114 172,-17-160-195,-7-77-451,0-1-1,0 1 1,2-1-1,-1 0 1,7 17 0,-8-26-98,-1 1 0,1-1 0,0 1 1,0-1-1,0 0 0,0 1 0,0-1 1,0 0-1,0 0 0,0 0 0,1 0 1,-1 0-1,0 0 0,1 0 0,-1 0 1,1 0-1,-1 0 0,3 0 0,-2-1-3,0 0-1,0 0 0,0 0 0,0 0 1,0-1-1,0 1 0,0 0 0,0-1 1,0 0-1,0 1 0,0-1 0,-1 0 0,1 0 1,0 0-1,0 0 0,-1 0 0,1-1 1,-1 1-1,3-2 0,8-9 57,-1 0-1,0 0 1,-1-1-1,0 0 1,13-24 0,33-78 121,-37 71-398,-2 0 0,-2-1-1,12-65 1,-26 81-822,-1 29 993,0 0-1,0 1 0,0-1 1,0 0-1,-1 1 0,1-1 0,0 0 1,0 0-1,0 0 0,-1 1 1,1-1-1,0 0 0,0 0 0,0 1 1,-1-1-1,1 0 0,0 0 1,0 0-1,-1 0 0,1 0 0,0 1 1,-1-1-1,1 0 0,0 0 1,0 0-1,-1 0 0,1 0 1,0 0-1,-1 0 0,1 0 0,0 0 1,-1 0-1,1 0 0,0 0 1,0 0-1,-1 0 0,1-1 0,0 1 1,-1 0-1,1 0 0,0 0 1,0 0-1,-1 0 0,1-1 0,0 1 1,0 0-1,-1 0 0,1 0 1,0-1-1,0 1 0,0 0 1,0 0-1,-1-1 0,1 1 0,0 0 1,0 0-1,0-1 0,0 1 1,0 0-1,0-1 0,0 1 0,0 0 1,-1 0-1,1-1 0,0 1 1,1-1-1,-13 21-497,1 11-116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2.020"/>
    </inkml:context>
    <inkml:brush xml:id="br0">
      <inkml:brushProperty name="width" value="0.05" units="cm"/>
      <inkml:brushProperty name="height" value="0.05" units="cm"/>
    </inkml:brush>
  </inkml:definitions>
  <inkml:trace contextRef="#ctx0" brushRef="#br0">1 73 15395,'0'8'248,"1"-1"0,0 1 1,0 0-1,1-1 0,0 1 0,0-1 0,1 0 0,0 0 0,0 0 0,0 0 0,1 0 0,5 6 1,-6-10-166,-1 0 0,1 0 1,0 0-1,0-1 1,0 1-1,0-1 1,0 0-1,1 0 0,-1 0 1,1 0-1,-1 0 1,1-1-1,0 0 1,0 0-1,-1 0 0,1 0 1,0-1-1,0 1 1,0-1-1,0 0 1,0 0-1,0 0 0,0-1 1,-1 1-1,8-3 1,-3 1-49,0-1-1,0-1 1,-1 1 0,1-1 0,-1 0 0,0-1-1,0 0 1,0 0 0,-1-1 0,1 1-1,7-11 1,-7 8-33,-1 0 0,1-1 0,-1 0 0,-1 0 0,0-1 0,0 1 0,-1-1 0,5-17 0,-8 24-7,-1 0 1,1 1 0,-1-1-1,0 0 1,0 0-1,0 0 1,0 0 0,-1 0-1,0-4 1,1 7 3,-1-1 0,1 1 0,0-1 0,0 0 0,0 1 0,-1-1 0,1 1-1,0-1 1,-1 1 0,1 0 0,0-1 0,-1 1 0,1-1 0,-1 1 0,1-1 0,0 1 0,-1 0 0,1-1-1,-1 1 1,1 0 0,-1 0 0,1-1 0,-1 1 0,0 0 0,1 0 0,-1 0 0,1 0 0,-1 0 0,1 0-1,-1 0 1,0 0 0,1 0 0,-1 0 0,1 0 0,-1 0 0,1 0 0,-1 0 0,1 0 0,-1 0 0,0 1-1,1-1 1,-1 0 0,1 1 0,-1-1 0,1 0 0,0 0 0,-1 1 0,1-1 0,-1 1 0,1-1 0,-1 1 0,-3 3-4,1-1 1,0 1-1,0-1 1,0 1-1,0 0 1,1 0-1,-1 0 1,1 1-1,0-1 1,0 0 0,-1 8-1,-2 3 34,1 1 1,-2 18-1,5-22 33,-1 0-1,2 0 0,-1-1 1,2 1-1,0 0 0,0 0 1,4 16-1,-4-25-41,0 0 0,0 0 1,0-1-1,0 1 0,0 0 1,1-1-1,-1 1 0,1-1 0,0 1 1,0-1-1,0 0 0,0 0 0,0 0 1,0 0-1,0 0 0,1 0 1,-1 0-1,1-1 0,0 0 0,-1 1 1,1-1-1,0 0 0,-1 0 0,1 0 1,0-1-1,0 1 0,0-1 1,0 1-1,0-1 0,0 0 0,0 0 1,0 0-1,0-1 0,5 0 0,4-2-19,-1 0 0,0 0-1,0-1 1,0 0 0,-1-1-1,15-8 1,58-43-274,-59 38 79,0 2 0,32-17 0,-52 31 152,-1 0 1,1 1 0,0-1 0,0 1-1,0 0 1,0 0 0,0 0 0,0 0 0,1 1-1,-1 0 1,7 0 0,-8 1 29,-1-1 1,0 1-1,1 0 0,-1 0 0,0 0 1,0 0-1,1 1 0,-1-1 1,0 1-1,0-1 0,-1 1 1,1-1-1,0 1 0,0 0 1,-1 0-1,1 0 0,-1 0 1,0 0-1,1 0 0,0 3 0,21 54 143,-19-44-33,1 0 1,1-1 0,0 0-1,10 15 1,-14-26-69,0 0 1,1 0 0,-1 0-1,1 0 1,-1 0 0,1-1-1,0 1 1,0-1 0,0 0-1,1 0 1,-1 0 0,0 0-1,1 0 1,-1-1 0,1 0-1,0 1 1,-1-1-1,1-1 1,0 1 0,0 0-1,4-1 1,4-1-44,0 0 1,0-1-1,0-1 0,0 0 0,0 0 1,-1-1-1,1-1 0,20-11 0,-22 10-99,0 1 0,0 0-1,1 0 1,0 1-1,0 1 1,0 0 0,0 1-1,0 0 1,1 0-1,15 1 1,-22 2 93,0 0-1,-1 0 1,1 1-1,-1 0 1,0-1 0,1 2-1,-1-1 1,0 0-1,0 1 1,0 0-1,-1 0 1,1 0 0,-1 1-1,1-1 1,-1 1-1,4 6 1,18 17 352,-23-26-303,0 0 0,1 1 0,-1-1 0,0 0 0,0 0 1,0 0-1,1 0 0,-1-1 0,1 1 0,-1-1 0,0 1 0,1-1 0,-1 0 1,1 0-1,-1 0 0,1 0 0,-1 0 0,1-1 0,-1 1 0,0-1 0,1 0 1,-1 1-1,0-1 0,1 0 0,-1 0 0,4-3 0,7-4 42,-1 0 0,0-1-1,15-13 1,-17 13-43,46-43-59,-31 28-200,33-26 1,-56 49 205,0-1 0,-1 1 0,1 0 0,1-1 0,-1 1 0,0 0 0,0 0 0,0 1 0,0-1 0,1 0 0,-1 1 0,5-1 0,-7 1 17,1 0 0,0 1 0,0-1 0,0 0 1,0 1-1,-1-1 0,1 1 0,0-1 0,-1 1 0,1-1 0,0 1 0,-1-1 1,1 1-1,0 0 0,-1-1 0,1 1 0,-1 0 0,1 0 0,-1-1 0,0 1 1,1 0-1,-1 0 0,0 0 0,0-1 0,1 1 0,-1 0 0,0 0 0,0 0 1,0 0-1,0 0 0,0 0 0,0 1 0,0 19 50,-1-16 31,1 1 0,0-1 0,0 1 0,1 0-1,0-1 1,1 8 0,-1-12-52,-1 0 1,1 0-1,-1 0 1,1 0-1,0 0 0,-1 0 1,1 0-1,0 0 0,0 0 1,0 0-1,0 0 1,0-1-1,-1 1 0,1 0 1,0-1-1,1 1 1,-1-1-1,0 1 0,0-1 1,0 1-1,0-1 0,0 0 1,0 0-1,1 1 1,-1-1-1,0 0 0,0 0 1,0 0-1,0 0 0,1 0 1,-1-1-1,0 1 1,0 0-1,0-1 0,2 0 1,7-2 62,0-1 1,0 0-1,-1-1 1,0 0-1,0 0 1,13-10-1,-13 8-90,0 1 0,1 0 0,0 0 0,0 1 0,14-5 0,-23 10-2,0-1 0,0 1 0,0 0 0,0 0 0,0 0 0,0 0 0,0 0 0,0 0 0,0 0 0,0 0 1,0 0-1,0 0 0,0 0 0,0 0 0,0 1 0,-1-1 0,1 1 0,0-1 0,0 0 0,0 1 0,0-1 0,0 1 0,0 0 0,-1-1 0,1 1 0,0 0 1,-1-1-1,1 1 0,0 1 0,2 2-11,-1 1 0,1 0 0,-1-1 0,2 11 0,-3-12-5,-1-1-1,1 1 1,0-1-1,0 1 1,0 0-1,0-1 1,0 0-1,0 1 1,1-1-1,-1 0 1,1 0-1,0 1 1,0-1-1,0 0 1,2 2-1,-3-4-4,1 0-1,-1 1 1,0-1-1,0 0 0,1 0 1,-1 0-1,0 0 0,0 0 1,1 0-1,-1 0 1,0 0-1,0 0 0,0-1 1,1 1-1,-1-1 1,0 1-1,0-1 0,0 1 1,0-1-1,2 0 0,20-18-68,-20 16 45,20-20-160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0.360"/>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1.710"/>
    </inkml:context>
    <inkml:brush xml:id="br0">
      <inkml:brushProperty name="width" value="0.05" units="cm"/>
      <inkml:brushProperty name="height" value="0.05" units="cm"/>
    </inkml:brush>
  </inkml:definitions>
  <inkml:trace contextRef="#ctx0" brushRef="#br0">25 1 11258,'-1'38'865,"-4"-1"-657,-1-2-160,3-4 208,0 2-80,-3-2-24</inkml:trace>
  <inkml:trace contextRef="#ctx0" brushRef="#br0" timeOffset="1">22 481 9258,'3'28'680,"-1"-1"-680,-1-1-16,2-6 216</inkml:trace>
  <inkml:trace contextRef="#ctx0" brushRef="#br0" timeOffset="2">91 895 10330,'0'30'744,"-1"-7"-608,1-1-80,0-2 120,0-1-832,1 0 568,5-1-72,0 1-88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2.936"/>
    </inkml:context>
    <inkml:brush xml:id="br0">
      <inkml:brushProperty name="width" value="0.05" units="cm"/>
      <inkml:brushProperty name="height" value="0.05" units="cm"/>
    </inkml:brush>
  </inkml:definitions>
  <inkml:trace contextRef="#ctx0" brushRef="#br0">55 4139 13075,'-12'20'664,"1"-3"-332,-11 26 0,20-39-274,1-1 0,-1 0 0,1 1 0,0-1 0,0 1 0,1-1 0,-1 1 0,1 0 0,-1-1 0,1 1 0,0-1 0,1 1 0,-1 0 0,2 5 0,-2-8-39,0-1-1,1 1 1,-1-1 0,0 1 0,1-1 0,-1 1 0,0-1 0,1 1 0,-1-1 0,1 1 0,-1-1 0,1 1 0,-1-1-1,1 0 1,-1 1 0,1-1 0,0 0 0,-1 0 0,1 1 0,-1-1 0,1 0 0,0 0 0,-1 0 0,1 0 0,0 0 0,-1 0-1,2 0 1,21-4 374,-5-4-228,0 0-1,0-1 1,-1-1-1,0 0 1,20-17-1,80-76 327,-79 68-351,759-736 539,129-160-744,-693 703 54,550-515-1,-128 170 47,21 29 21,-318 286-586,-336 242 387,-13 8 99,-12 8 79,-14 6-66,6 0 21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3.325"/>
    </inkml:context>
    <inkml:brush xml:id="br0">
      <inkml:brushProperty name="width" value="0.05" units="cm"/>
      <inkml:brushProperty name="height" value="0.05" units="cm"/>
    </inkml:brush>
  </inkml:definitions>
  <inkml:trace contextRef="#ctx0" brushRef="#br0">0 343 15787,'1'-4'80,"0"1"1,1-1-1,-1 1 0,1 0 0,0 0 0,0 0 0,0-1 0,0 2 0,0-1 1,1 0-1,0 0 0,-1 1 0,1 0 0,0-1 0,4-2 0,9-5-54,29-14 0,-30 17 149,375-151 666,-262 112-531,-111 40-265,73-25 198,-79 28-196,0 1 1,0 0-1,0 0 1,1 1-1,20 1 1,-30 0-37,0 0-1,1 0 1,-1 0-1,0 0 1,0 1-1,0-1 1,0 1-1,0 0 1,0 0-1,0 0 1,0-1-1,0 2 1,0-1 0,-1 0-1,1 0 1,0 1-1,-1-1 1,1 1-1,-1-1 1,1 1-1,-1 0 1,0-1-1,0 1 1,1 0-1,-1 0 1,-1 0-1,1 0 1,0 0 0,0 0-1,-1 0 1,1 0-1,-1 0 1,0 0-1,1 0 1,-1 1-1,0-1 1,0 0-1,-1 2 1,0 10 36,-1-1-1,-1 1 1,0-1 0,-1 0-1,-6 12 1,-39 91 174,-91 155-1,31-64-181,36-56 0,-1 0-33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6.308"/>
    </inkml:context>
    <inkml:brush xml:id="br0">
      <inkml:brushProperty name="width" value="0.05" units="cm"/>
      <inkml:brushProperty name="height" value="0.05" units="cm"/>
    </inkml:brush>
  </inkml:definitions>
  <inkml:trace contextRef="#ctx0" brushRef="#br0">188 178 7098,'-35'-37'786,"-1"1"1,-51-39 0,78 69-562,8 5-173,-1 1 1,1-1 0,-1 0-1,1 0 1,-1 0-1,1 0 1,0-1-1,0 1 1,-1 0-1,1 0 1,0-1-1,0 1 1,0-1-1,0 1 1,0-3 0,1 4-44,0 0 1,0 0-1,0 0 1,0-1-1,0 1 1,0 0-1,0 0 1,0 0 0,0 0-1,0 0 1,0 0-1,1 0 1,-1-1-1,0 1 1,0 0-1,0 0 1,0 0 0,0 0-1,0 0 1,0 0-1,1 0 1,-1 0-1,0 0 1,0 0-1,0 0 1,0 0 0,0 0-1,1 0 1,-1 0-1,0 0 1,0 0-1,0 0 1,0 0-1,0 0 1,0 0 0,1 0-1,-1 0 1,0 0-1,0 0 1,0 0-1,0 0 1,0 0-1,0 0 1,1 0-1,-1 1 1,0-1 0,0 0-1,0 0 1,9 3 104,0 1 0,0 0 1,0 0-1,-1 1 0,0 0 1,0 1-1,9 7 0,53 52 284,37 46 369,77 76 332,-76-81-620,325 291 585,45 0-680,-294-245-194,57 50 109,244 225 123,-376-334-396,284 231 40,83 62 284,-290-214 69,51 44-47,-178-168-342,218 186-18,348 316-223,-333-299-49,-102-97-82,82 75 21,-151-108 377,222 205 204,-323-309-326,-13-13 153,-1 1 1,0 0-1,0 0 1,-1 0-1,1 1 1,-1 0-1,-1 0 1,6 7 0,-10-13-87,0 0 1,0 1 0,0-1 0,0 0 0,0 0 0,0 0 0,0 0 0,0 0 0,0 0 0,0 0-1,0 1 1,0-1 0,0 0 0,1 0 0,-1 0 0,0 0 0,0 0 0,0 0 0,0 0 0,0 1-1,0-1 1,0 0 0,0 0 0,-1 0 0,1 0 0,0 0 0,0 0 0,0 1 0,0-1 0,0 0-1,0 0 1,0 0 0,0 0 0,0 0 0,0 0 0,0 0 0,0 0 0,0 1 0,0-1 0,-1 0-1,1 0 1,0 0 0,0 0 0,0 0 0,0 0 0,0 0 0,-11 1 126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7.456"/>
    </inkml:context>
    <inkml:brush xml:id="br0">
      <inkml:brushProperty name="width" value="0.05" units="cm"/>
      <inkml:brushProperty name="height" value="0.05" units="cm"/>
    </inkml:brush>
  </inkml:definitions>
  <inkml:trace contextRef="#ctx0" brushRef="#br0">245 127 15515,'-4'2'285,"1"1"-1,-1-1 1,1 1-1,0 0 1,0 0-1,0 0 1,0 0-1,1 0 1,-4 6-1,5-7-209,0 1 0,1-1-1,-1 1 1,0-1 0,1 1 0,0-1-1,0 1 1,-1-1 0,1 1 0,1-1-1,-1 1 1,0-1 0,1 0 0,-1 1-1,1-1 1,0 1 0,1 3 0,3 4-2,1 0 0,-1 0 0,2 0 0,-1-1 0,2 0 0,-1 0 0,1-1 0,0 0 0,1 0 0,0-1 0,0 0 1,0-1-1,1 0 0,20 9 0,-28-14-73,-1 0-1,0-1 1,1 1 0,-1-1 0,0 1 0,1-1-1,-1 0 1,1 1 0,-1-1 0,0 0 0,1 0-1,-1 0 1,1 0 0,-1 0 0,1 0-1,-1-1 1,1 1 0,-1 0 0,0-1 0,1 1-1,-1-1 1,0 0 0,1 1 0,-1-1 0,0 0-1,0 0 1,0 0 0,0 0 0,0 0 0,0 0-1,0 0 1,0 0 0,0 0 0,0 0 0,0 0-1,0-1 1,-1 1 0,1 0 0,-1-1 0,1-1-1,1-3 10,-2 1 0,1-1 0,-1 0 0,0 1 0,0-1 0,0 0 0,-1 1 0,0-1 0,-2-8 0,-3-4 37,0 1 0,-1 0 0,0 0 0,-2 1 0,0 0 0,-1 1 0,0 0 0,-1 0 0,-1 1 0,0 0 0,-1 1 0,-1 1 0,0 0 0,-29-19 0,40 29-30,-1 0 1,0 0 0,0 1-1,0-1 1,0 1 0,-1 0-1,1 0 1,0 0 0,-1 1-1,1-1 1,-7 1 0,9 1-13,0-1 0,0 0 0,0 1 0,0 0 0,0-1 0,-1 1 0,1 0 0,0 0 0,1 0 0,-1 1 0,0-1 0,0 0 0,0 1 0,1-1 1,-1 1-1,1-1 0,-1 1 0,1 0 0,0 0 0,-1-1 0,1 1 0,0 0 0,0 0 0,-1 4 0,0 3-7,0-1 0,0 1 0,1 0 0,0-1 0,1 1 0,-1 0 1,2 0-1,-1-1 0,1 1 0,1 0 0,0-1 0,3 12 0,5 11-20,1-2-1,16 32 1,-10-28-14,30 46 0,-40-69 30,0 0-1,1 0 1,0-1-1,0 0 1,1 0-1,0-1 1,1-1-1,12 9 1,-21-15 6,0-1 1,0 1 0,1 0 0,-1-1 0,0 1-1,1-1 1,-1 1 0,0-1 0,1 0 0,-1 1-1,0-1 1,1 0 0,-1 0 0,1 0 0,-1 0-1,1 0 1,-1 0 0,0 0 0,1-1 0,1 0-1,-2 1 2,0-1-1,0 0 0,0 0 0,0 0 1,0 0-1,0 0 0,0 0 0,0 0 1,-1 0-1,1 0 0,0 0 0,-1 0 1,1-1-1,-1 1 0,1 0 0,-1-1 0,1-1 1,1-6 2,-1 0 0,0-1 0,-1 1 0,-1-17 0,0 23-2,0-22 0,-3 0 0,0 0 1,-1 1-1,-1 0 0,-1 0 1,-11-23-1,3 22 2,14 25-4,1 0 1,0-1-1,-1 1 1,1 0-1,0 0 1,0-1-1,-1 1 0,1 0 1,0 0-1,-1 0 1,1 0-1,0-1 1,-1 1-1,1 0 1,-1 0-1,1 0 0,0 0 1,-1 0-1,1 0 1,0 0-1,-1 0 1,1 0-1,-1 0 1,1 0-1,0 0 0,-1 0 1,1 0-1,0 1 1,-1-1-1,1 0 1,0 0-1,-1 0 1,1 1-1,0-1 0,-1 0 1,1 0-1,0 0 1,-1 1-1,1-1 1,0 0-1,0 1 1,0-1-1,-1 0 0,1 1 1,0-1-1,0 0 1,0 1-1,0-1 1,-1 0-1,1 1 1,0-1-1,0 0 0,0 1 1,0-1-1,0 1 1,0-1-1,0 1 1,-1 5-8,-1 0 0,1 0 0,0 0 1,1 0-1,-1 0 0,1 0 0,0 0 0,2 8 1,10 51-50,-8-48 40,-1-1-1,0-1 1,1 1 0,1-1 0,0 0 0,1-1 0,1 1-1,11 17 1,-18-31 15,0-1 0,0 1 0,0-1 0,1 1 0,-1-1 0,0 0 0,0 1 0,1-1 0,-1 1 0,0-1 0,1 0 0,-1 1 0,0-1 0,1 0 0,-1 1 0,1-1 0,-1 0 0,0 1 0,1-1 0,-1 0 0,1 0 0,-1 0 1,1 0-1,-1 1 0,1-1 0,-1 0 0,1 0 0,-1 0 0,1 0 0,-1-14-50,-10-27-9,-3 5-54,-18-36 0,23 57 66,0 0 0,-1 0 0,0 0 0,-19-20 0,27 34 43,0 0 0,0-1 0,0 1 0,0 0 0,0 0 0,0 0 0,0 0 0,0 0 0,0 0 0,-1 1-1,1-1 1,0 0 0,-1 1 0,1-1 0,0 0 0,-1 1 0,1 0 0,-1-1 0,1 1 0,-1 0 0,-2 0 0,3 0 2,0 1 0,0-1 0,0 1 0,0 0 1,0 0-1,1-1 0,-1 1 0,0 0 1,0 0-1,1 0 0,-1 0 0,0 0 1,1 0-1,-1 0 0,1 0 0,0 0 0,-1 0 1,1 0-1,0 0 0,-1 0 0,1 2 1,-1 7 0,-1 1-1,2-1 1,0 0 0,1 18 0,3-5 9,0 1-1,1-1 0,1 0 1,1-1-1,2 1 0,0-1 1,20 35-1,-11-37-20,-10-19-4,-5-13 1,-5 2 15,0 1 0,0-1 0,-1 1 0,0-1 0,-1 1-1,0 0 1,0 0 0,-1 1 0,-6-10 0,-1-3-6,8 14 6,-74-120 4,70 117 9,0-1 1,-1 1-1,0 0 0,0 1 1,-1 0-1,-1 1 0,1 0 1,-1 0-1,-13-6 0,23 13-7,-1 1 0,1-1 0,-1 0 0,1 0 0,-1 1 0,0-1 0,0 1 0,1 0 0,-1-1 0,0 1 0,0 0 0,1 0 0,-1 0 0,0 0 0,0 0 0,1 1 0,-1-1 0,0 0 0,1 1 0,-3 0 0,3 0 0,0 0 0,0 0-1,0 1 1,0-1 0,0 0 0,1 0-1,-1 1 1,0-1 0,0 1 0,1-1-1,-1 0 1,1 1 0,0-1 0,-1 1 0,1-1-1,0 1 1,0-1 0,0 1 0,0-1-1,0 1 1,0-1 0,0 1 0,1 0 0,-1-1-1,1 2 1,3 12 11,0 0 0,1 0 1,1-1-1,0 0 0,0 0 0,2-1 1,16 25-1,-5-14-6,0-1 0,1 0 0,27 22-1,-47-45-6,12 11 0,1 0 1,19 11-1,-29-20-1,-1-1 0,1 1 0,0-1 0,-1 1 0,1-1 0,0 0 0,0 0 0,0 0 0,0 0 0,0-1 0,0 1 0,0-1 0,0 0 0,0 0 0,0 0 0,0 0 0,0 0 0,0-1 0,0 0 0,4-1-1,-5 2 2,-1-1-1,0 0 0,0 0 0,0 0 0,0 0 1,0 0-1,0 0 0,0 0 0,0-1 0,0 1 1,0 0-1,-1 0 0,1-1 0,0 1 0,-1 0 1,1-1-1,-1 1 0,0-1 0,1 1 0,-1-1 1,0-1-1,0-3 2,1 1 0,-2-1 0,1 0 0,-2-9 0,-4-9 4,-1 0 0,-1 1 0,-1 0 1,-1 0-1,-20-34 0,11 27 7,0 2-1,-2 0 1,-36-38 0,51 59-12,-1 0 0,0 0-1,-1 0 1,0 1 0,0 0 0,0 1-1,-1 0 1,-17-8 0,24 12-2,1 1-1,0-1 1,0 1 0,-1-1 0,1 1-1,0 0 1,0 0 0,-1-1 0,1 1-1,0 0 1,-1 0 0,1 1 0,0-1-1,-1 0 1,1 0 0,0 0 0,-1 1 0,1-1-1,0 1 1,0-1 0,0 1 0,-1 0-1,1-1 1,-2 3 0,2-2-2,0 1 1,0-1-1,1 1 1,-1 0 0,0-1-1,1 1 1,-1 0-1,1 0 1,-1 0-1,1-1 1,0 1-1,0 0 1,0 0-1,0 0 1,0 2-1,1 6-19,1 0 0,0-1 0,0 0-1,1 1 1,8 16 0,2-1-118,2-1 0,0 0 1,2-1-1,1 0 1,0-2-1,2 0 0,0-1 1,1-1-1,35 24 0,-55-43 121,0 1 0,0 0 0,0-1-1,0 1 1,1-1 0,-1 1 0,0-1 0,0 0-1,1 1 1,-1-1 0,0 0 0,1 0-1,1 0 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8.219"/>
    </inkml:context>
    <inkml:brush xml:id="br0">
      <inkml:brushProperty name="width" value="0.05" units="cm"/>
      <inkml:brushProperty name="height" value="0.05" units="cm"/>
    </inkml:brush>
  </inkml:definitions>
  <inkml:trace contextRef="#ctx0" brushRef="#br0">1 769 15211,'4'-7'142,"1"1"0,0-1 0,0 2 0,1-1 0,0 0 0,0 1 0,0 0 0,0 1 0,8-5 0,11-5-12,31-12 0,-19 10 131,807-327 1874,19 61-4350,-853 279 2145,23-9-154,3 0-245,-36 12 463,0 0 0,1 0 0,-1 0-1,0 0 1,0 0 0,0 0 0,0 0 0,0 0 0,1 0 0,-1 0 0,0 0 0,0 0 0,0 1 0,0-1-1,0 0 1,1 0 0,-1 0 0,0 0 0,0 0 0,0 0 0,0 0 0,0 1 0,0-1 0,0 0 0,0 0-1,0 0 1,0 0 0,0 0 0,1 1 0,-1-1 0,0 0 0,0 0 0,0 0 0,0 0 0,0 0 0,0 1-1,0-1 1,0 0 0,0 0 0,0 0 0,-1 0 0,1 0 0,0 1 0,0-1 0,0 0 0,0 0 0,0 0 0,0 0-1,0 0 1,0 1 0,0-1 0,0 0 0,0 0 0,-1 0 0,1 0 0,0 0 0,0 0 0,0 0 0,0 1-1,-11 14-341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08.606"/>
    </inkml:context>
    <inkml:brush xml:id="br0">
      <inkml:brushProperty name="width" value="0.05" units="cm"/>
      <inkml:brushProperty name="height" value="0.05" units="cm"/>
    </inkml:brush>
  </inkml:definitions>
  <inkml:trace contextRef="#ctx0" brushRef="#br0">191 204 15043,'0'-23'551,"2"0"0,4-31 0,-5 46-481,1 1 0,0 0 0,0 0 0,0 0 0,1 1 0,0-1 0,0 0 0,1 1 0,0 0 0,0 0 0,9-10 0,-12 15-59,0 0 0,-1 0 1,1 0-1,0 0 1,0 0-1,0 0 0,0 1 1,0-1-1,0 0 0,0 1 1,0-1-1,0 0 0,0 1 1,1-1-1,-1 1 0,0 0 1,0-1-1,1 1 1,-1 0-1,0 0 0,0 0 1,1 0-1,-1 0 0,0 0 1,0 0-1,1 0 0,-1 0 1,0 1-1,0-1 0,1 0 1,-1 1-1,0-1 1,0 1-1,0 0 0,0-1 1,0 1-1,0 0 0,0-1 1,0 1-1,0 0 0,0 0 1,0 0-1,0 0 0,-1 0 1,2 2-1,1 2 7,1 1-1,-2 0 1,1 0-1,-1 1 1,0-1-1,0 0 1,2 13 0,-1 11 29,-1 1 0,-2 0 1,-1-1-1,-8 55 0,-35 121 361,-90 232 909,44-157-303,78-240-754,1 1 1,-5 53-1,15-91-237,1 0-1,0 0 1,0 0 0,0 0-1,1-1 1,-1 1-1,3 8 1,-3-11-21,1 0 1,-1 0 0,0-1-1,1 1 1,-1 0-1,1 0 1,0 0 0,-1-1-1,1 1 1,-1 0 0,1-1-1,0 1 1,0 0-1,-1-1 1,1 1 0,0-1-1,0 1 1,0-1-1,0 1 1,0-1 0,0 0-1,0 1 1,-1-1 0,1 0-1,0 0 1,0 0-1,0 0 1,0 0 0,0 0-1,0 0 1,0 0 0,0 0-1,1-1 1,6-1-9,-1 0-1,0 0 1,0-1 0,0 0 0,11-8 0,41-29-138,-35 24 39,304-245-804,-292 230 850,117-95-204</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1.285"/>
    </inkml:context>
    <inkml:brush xml:id="br0">
      <inkml:brushProperty name="width" value="0.05" units="cm"/>
      <inkml:brushProperty name="height" value="0.05" units="cm"/>
    </inkml:brush>
  </inkml:definitions>
  <inkml:trace contextRef="#ctx0" brushRef="#br0">62 138 15147,'2'-11'439,"-1"1"0,0-1 0,0-14-1,-13 56 913,-7 52-1167,4 1 0,4 1 0,3 0-1,6 141 1,13-93-143,-9-116-19,2 1 0,0-1 0,1 0-1,1 0 1,9 21 0,-13-35-1,0 1 1,0 0-1,0-1 0,0 1 1,0-1-1,1 0 0,0 0 1,0 0-1,0 0 0,0 0 1,0 0-1,0-1 0,1 0 1,-1 1-1,1-1 0,-1-1 1,8 4-1,-7-5 5,1 1-1,-1-1 1,0 0-1,1 0 1,-1 0 0,0 0-1,1-1 1,-1 0-1,0 0 1,0 0-1,0 0 1,0 0 0,0-1-1,0 0 1,0 0-1,5-3 1,13-10 80,-1 0 0,-1-1 0,0-2 0,-1 0 0,-1 0 0,16-23 0,3-7 164,44-79 1,21-64 57,-81 147-295,-3-2 0,19-66 0,-29 65-56,-8 46 21,0 0 0,0 1 0,0-1 0,0 0 0,0 0 0,0 0-1,0 0 1,0 0 0,0 0 0,-1 0 0,1 0 0,0 1 0,-1-1 0,1 0 0,0 0 0,-2-1 0,2 2 0,-1 0 1,1 0 0,0 0-1,-1 0 1,1 0 0,-1 0 0,1 0-1,0 1 1,-1-1 0,1 0-1,0 0 1,-1 0 0,1 0-1,-1 0 1,1 1 0,0-1-1,0 0 1,-1 0 0,1 1-1,0-1 1,-1 0 0,1 1-1,0-1 1,0 0 0,-1 1-1,1-1 1,0 0 0,0 1 0,0-1-1,0 0 1,-1 1 0,1-1-1,0 1 1,0-1 0,0 0-1,0 1 1,0 0 0,-5 14-21,0 0 0,0 1 1,2 0-1,0 0 1,-1 22-1,2-4-33,4 56 1,-1-79 52,0 0 0,1 0 1,0 1-1,1-1 0,0-1 0,1 1 0,0 0 1,7 13-1,-8-19 11,1 0-1,-1-1 1,1 1 0,-1-1 0,1 0 0,0 0 0,1 0 0,-1-1-1,1 0 1,0 1 0,-1-1 0,1-1 0,1 1 0,-1-1 0,0 0-1,0 0 1,1-1 0,8 2 0,-3-1 17,1-1 1,0-1-1,-1 0 0,1-1 1,0 0-1,-1-1 0,1 0 1,-1 0-1,1-1 0,-1-1 1,0 0-1,-1-1 0,1 0 1,-1 0-1,0-1 0,0-1 1,10-7-1,-4 1 30,-1-1 1,0 0-1,-1-1 0,-1 0 1,0-1-1,-1 0 0,-1-1 1,0-1-1,7-18 1,-11 20-39,-1 0 0,0-1 0,-2 0 0,0 0 0,-1 0 1,0 0-1,-1 0 0,-1-27 0,-2 32-83,0-1 0,0 1 1,-1-1-1,-1 1 0,0 0 0,-1 0 0,0 0 1,-1 1-1,0-1 0,-1 1 0,0 0 1,-10-13-1,13 19-48,-1 1 0,0 1 0,0-1 1,0 0-1,0 1 0,0 0 0,-1 0 0,1 0 1,-1 0-1,0 1 0,-10-4 0,13 6 62,0-1 1,0 1-1,0-1 0,0 1 0,0 0 0,0 0 1,0 0-1,0 0 0,0 0 0,0 0 0,0 1 1,0-1-1,0 1 0,0-1 0,0 1 0,0 0 1,0 0-1,1-1 0,-1 1 0,0 1 0,0-1 1,1 0-1,-1 0 0,1 1 0,-1-1 0,1 1 1,-1-1-1,1 1 0,0 0 0,0-1 0,0 1 1,-2 3-1,2-3-2,0 0 0,0 1 0,0-1 0,1 1 0,-1-1 0,0 1 0,1-1 0,0 1 0,0-1 0,0 5 0,10 28-543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1.672"/>
    </inkml:context>
    <inkml:brush xml:id="br0">
      <inkml:brushProperty name="width" value="0.05" units="cm"/>
      <inkml:brushProperty name="height" value="0.05" units="cm"/>
    </inkml:brush>
  </inkml:definitions>
  <inkml:trace contextRef="#ctx0" brushRef="#br0">149 76 16035,'-41'39'1727,"23"-24"-1171,2 0 0,-22 26 0,34-36-485,0 1-1,0 0 1,1 0-1,-1 0 1,2 0 0,-1 0-1,0 1 1,1-1 0,0 1-1,1-1 1,0 1 0,-1 10-1,2-15-46,0 1 0,0-1-1,0 1 1,0-1 0,0 1-1,1-1 1,-1 1 0,1-1-1,0 1 1,0-1 0,0 0-1,0 1 1,0-1 0,0 0-1,1 0 1,-1 0 0,1 0-1,1 2 1,0-2 8,0 1 0,0-1 0,0 0 0,0-1-1,0 1 1,1 0 0,-1-1 0,1 0 0,-1 0 0,0 0 0,6 1 0,3-1 33,-1 0 0,1-1 0,0 0 0,-1-1 0,1 0 1,-1-1-1,12-3 0,-8 0 27,0 1 1,-1-2 0,0 0-1,0-1 1,-1 0-1,17-12 1,-24 14-40,0 1 0,0-1 0,-1 1 0,1-2 0,-1 1 0,-1 0 0,1-1 0,-1 0 0,0 0 0,0 0 0,-1-1 0,1 0 0,-1 1 0,-1-1 0,3-9 0,-4 11-36,-1 0-1,0 1 1,0-1-1,0 0 1,-1 0-1,1 1 1,-1-1-1,0 0 1,0 1-1,-1-1 1,0 1-1,1-1 1,-1 1-1,-1 0 1,1 0-1,-1 0 1,1 0-1,-1 0 1,0 1-1,-1-1 1,1 1-1,-1 0 1,1 0-1,-1 0 1,-5-3-1,1 1-144,0 0 0,-1 0 0,1 1 0,-1 0 0,0 1 0,0 0 0,0 1 0,-1-1 0,1 2 0,0-1 0,-17 1 0,8 4-667,18-2 758,0-1-1,0 0 1,-1 0-1,1 0 1,0 0-1,0 0 1,0 0-1,-1 0 1,1 0-1,0 1 1,0-1-1,0 0 1,0 0-1,0 0 1,-1 0 0,1 1-1,0-1 1,0 0-1,0 0 1,0 0-1,0 1 1,0-1-1,0 0 1,0 0-1,0 0 1,0 1-1,0-1 1,0 0-1,0 0 1,0 0 0,0 1-1,0-1 1,0 0-1,0 0 1,0 0-1,0 1 1,1 0-33,0-1 0,0 1 1,0-1-1,0 1 0,0-1 1,1 1-1,-1-1 0,0 0 1,0 0-1,0 1 0,0-1 0,1 0 1,-1 0-1,0 0 0,0 0 1,0 0-1,1 0 0,-1-1 1,0 1-1,0 0 0,0-1 1,0 1-1,2-2 0,36-15-599,5-9-135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2.059"/>
    </inkml:context>
    <inkml:brush xml:id="br0">
      <inkml:brushProperty name="width" value="0.05" units="cm"/>
      <inkml:brushProperty name="height" value="0.05" units="cm"/>
    </inkml:brush>
  </inkml:definitions>
  <inkml:trace contextRef="#ctx0" brushRef="#br0">74 1 16860,'-2'2'123,"-1"0"0,0 0 1,1 0-1,0 0 0,-1 1 1,1-1-1,0 1 0,0-1 1,0 1-1,1 0 1,-1 0-1,0 0 0,0 3 1,-14 47 129,13-42-64,-4 18 95,1-1 0,1 1 0,2 0-1,1 1 1,1-1 0,1 0-1,8 51 1,-5-68-221,-1 0 0,2 0 0,0-1 0,0 1 0,1-1 0,0 0 0,1 0 0,1-1 0,8 13 0,-9-16-44,1-1 0,-1 1 0,1-1 0,0 0 0,1-1 0,-1 0 0,1 0 0,0 0 0,0-1-1,1 0 1,-1-1 0,1 0 0,15 3 0,-13-4-47,0-1 0,1 0-1,-1-1 1,1 0 0,0-1 0,-1 0 0,0-1-1,1 0 1,-1-1 0,0 0 0,0 0 0,0-2-1,19-9 1,-13 4-20,-1 1 1,-1-2-1,1 0 1,-2-1-1,0 0 0,0-2 1,20-24-1,-34 39 52,0-1-1,0 0 1,0 0 0,0 0-1,0 0 1,0 1 0,0-1-1,0 0 1,0 0 0,0 0-1,0 0 1,0 0 0,0 1-1,0-1 1,0 0 0,0 0-1,0 0 1,1 0 0,-1 0-1,0 0 1,0 0 0,0 1-1,0-1 1,0 0 0,0 0-1,1 0 1,-1 0 0,0 0-1,0 0 1,0 0 0,0 0-1,0 0 1,1 0 0,-1 0-1,0 0 1,0 0 0,0 0-1,0 0 1,1 0 0,-1 0-1,0 0 1,0 0 0,0 0-1,0 0 1,0 0 0,1 0-1,-1 0 1,0 0 0,0 0-1,0 0 1,0-1 0,0 1-1,1 0 1,-1 0 0,-2 16 89,-10 73 255,11-78-325,0 0 0,2-1 0,-1 1 0,1 0 0,1 0 0,4 15 0,-6-25-51,0 1-1,1-1 1,-1 1-1,1-1 1,-1 1 0,1-1-1,0 1 1,-1-1 0,1 0-1,0 1 1,0-1-1,0 0 1,0 0 0,0 0-1,0 0 1,1 0-1,-1 0 1,0 0 0,0 0-1,1 0 1,-1 0-1,1-1 1,-1 1 0,0-1-1,1 1 1,-1-1-1,1 1 1,0-1 0,-1 0-1,1 0 1,2 0-1,-2 0 29,0-1-1,1 0 0,-1 0 1,0 0-1,0 0 0,0 0 0,1 0 1,-1-1-1,-1 1 0,1-1 1,0 1-1,0-1 0,0 0 1,-1 0-1,1 1 0,-1-1 0,0 0 1,1-1-1,-1 1 0,0 0 1,1-3-1,5-15-34,0-1 1,6-35-1,-4-6-155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2.494"/>
    </inkml:context>
    <inkml:brush xml:id="br0">
      <inkml:brushProperty name="width" value="0.05" units="cm"/>
      <inkml:brushProperty name="height" value="0.05" units="cm"/>
    </inkml:brush>
  </inkml:definitions>
  <inkml:trace contextRef="#ctx0" brushRef="#br0">1 1 16620,'0'30'1368,"0"10"-928,0 7-128,1 12 352,4 7-128,0 8 0,5 1-80,3-5-368,2-1-184,2-6-544,0-4 1040,-1-10-480,-3-9-72,0-17-88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2.152"/>
    </inkml:context>
    <inkml:brush xml:id="br0">
      <inkml:brushProperty name="width" value="0.05" units="cm"/>
      <inkml:brushProperty name="height" value="0.05" units="cm"/>
    </inkml:brush>
  </inkml:definitions>
  <inkml:trace contextRef="#ctx0" brushRef="#br0">1 0 7274,'3'29'968,"0"0"-552,-3 3-184,1 0 768,2 1-1056,2-4 184,-2 0-128,5-5-208</inkml:trace>
  <inkml:trace contextRef="#ctx0" brushRef="#br0" timeOffset="1">74 608 10290,'2'24'800,"1"-1"-848,-2-4-1280,5-6 1624,2-2-336,1-8-272</inkml:trace>
  <inkml:trace contextRef="#ctx0" brushRef="#br0" timeOffset="2">137 980 9354,'-5'41'792,"2"-7"-616,0-8-624,2-3 1136,1-2-584,4-4-208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2.992"/>
    </inkml:context>
    <inkml:brush xml:id="br0">
      <inkml:brushProperty name="width" value="0.05" units="cm"/>
      <inkml:brushProperty name="height" value="0.05" units="cm"/>
    </inkml:brush>
  </inkml:definitions>
  <inkml:trace contextRef="#ctx0" brushRef="#br0">268 109 16347,'0'-13'457,"-3"-40"638,2 51-1060,1 0 0,0-1 0,-1 1 0,0-1 0,1 1 0,-1 0 0,0 0 0,0-1 0,0 1 0,0 0 0,-1 0 0,1 0 0,-1 0 0,1 0 0,-1 0 0,0 1 0,-1-3 0,2 4-8,0-1 0,0 1 0,0 0 0,0 0 0,0-1 0,0 1-1,1 0 1,-1 0 0,0 0 0,0 0 0,0 0 0,0 0 0,0 0 0,0 0 0,0 0-1,0 1 1,0-1 0,0 0 0,0 1 0,0-1 0,1 0 0,-1 1 0,0-1 0,0 1-1,0 0 1,-21 21 439,7 0-355,1 1 0,0 1 0,2 0 0,1 1 0,-9 28 1,7-9-93,1 1 0,-8 57 0,13-45 46,3 0 1,2 1-1,3 0 1,9 62-1,-4-73 15,3-1 0,2 0 0,2-1 0,1 0 0,31 62 0,-31-84-58,-11-18-14,-1-1 0,1 1 0,-1-1 0,0 1 0,3 7 0,-5-12-7,0 0-1,0 1 1,0-1-1,0 0 0,0 0 1,0 0-1,1 0 1,-1 0-1,0 0 1,0 0-1,0 0 0,0 0 1,0 1-1,0-1 1,0 0-1,0 0 1,0 0-1,0 0 0,0 0 1,0 0-1,0 0 1,0 0-1,0 1 1,0-1-1,0 0 1,0 0-1,0 0 0,0 0 1,0 0-1,-1 0 1,1 0-1,0 0 1,0 0-1,0 1 0,0-1 1,0 0-1,0 0 1,0 0-1,0 0 1,0 0-1,0 0 1,0 0-1,0 0 0,-1 0 1,1 0-1,0 0 1,0 0-1,0 0 1,0 0-1,0 0 0,0 0 1,0 0-1,0 0 1,-1 0-1,1 0 1,0 0-1,0 0 0,0 0 1,0 0-1,0 0 1,0 0-1,0 0 1,-10-6 4,-8-11-2,1-4-3,1-2 1,1 0-1,1-1 0,1 0 0,-12-33 1,8 9 123,-23-96 0,39 142-120,-4-41 102,5 42-106,0-1 0,0 1 0,0-1 0,0 1 0,0-1 0,0 1 0,1-1 0,-1 1-1,1-1 1,-1 1 0,1-1 0,0 1 0,-1 0 0,1-1 0,0 1 0,0 0 0,0 0-1,0-1 1,0 1 0,0 0 0,0 0 0,0 0 0,0 0 0,1 0 0,0 0 0,5-1-103,0 1 0,0 0 1,1 0-1,-1 1 1,0 0-1,0 0 0,0 1 1,0-1-1,10 4 0,10-1-399,24 1-303,60-3 1,-59-6 209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3.347"/>
    </inkml:context>
    <inkml:brush xml:id="br0">
      <inkml:brushProperty name="width" value="0.05" units="cm"/>
      <inkml:brushProperty name="height" value="0.05" units="cm"/>
    </inkml:brush>
  </inkml:definitions>
  <inkml:trace contextRef="#ctx0" brushRef="#br0">86 31 11931,'0'-1'92,"-1"0"0,1 0 1,-1 0-1,1 1 0,-1-1 1,0 0-1,1 0 0,-1 0 1,0 0-1,0 1 0,1-1 1,-1 0-1,0 1 0,0-1 1,0 1-1,0-1 0,0 1 1,0-1-1,0 1 0,0 0 1,0-1-1,0 1 0,0 0 1,0 0-1,0 0 0,0 0 1,0 0-1,-1 0 0,1 0 1,0 0-1,0 0 0,0 1 1,0-1-1,0 0 0,0 1 1,0-1-1,0 0 1,0 1-1,0 0 0,0-1 1,1 1-1,-1-1 0,-1 2 1,-2 1 119,1 0 0,0 0 0,0 1 0,0-1 1,0 1-1,0-1 0,1 1 0,0 0 1,-3 6-1,2-1-20,0 0 1,0 0-1,2 0 1,-1 1 0,1-1-1,0 1 1,1-1-1,1 19 1,0-24-142,-1-1-1,1 0 1,0 0 0,0 0 0,0 0 0,0 0 0,0 0 0,1 0 0,-1 0-1,1 0 1,0-1 0,4 6 0,-4-7-20,0 1-1,0-1 1,0 0-1,0 1 1,0-1-1,0 0 1,1 0-1,-1 0 1,0-1-1,1 1 1,-1 0-1,1-1 1,-1 0-1,1 1 1,-1-1-1,0 0 1,1 0-1,-1-1 1,4 1 0,0-2 8,0 1 1,-1-1 0,1 0-1,0-1 1,-1 1 0,0-1-1,1 0 1,-1 0 0,0-1-1,0 1 1,-1-1 0,1 0 0,-1-1-1,0 1 1,7-10 0,-2 2 22,-1-1 0,0-1 1,0 0-1,10-27 0,-9 2-44,-9 38-20,1 0 0,-1 0 0,0 0-1,0 0 1,0 0 0,1 0 0,-1 0 0,0-1-1,-1 1 1,1 0 0,0 0 0,0 0 0,0 0-1,-1 0 1,1 0 0,0 0 0,-1 0-1,1 0 1,-1 0 0,1 0 0,-1 0 0,0 0-1,1 0 1,-1 0 0,0 1 0,0-1 0,1 0-1,-1 0 1,0 1 0,-1-2 0,1 3-2,0-1 1,0 0-1,0 0 1,0 0 0,0 1-1,0-1 1,0 0-1,0 1 1,0-1-1,0 1 1,0-1-1,0 1 1,0 0 0,1-1-1,-1 1 1,0 0-1,0-1 1,1 1-1,-1 0 1,1 0 0,-1 0-1,1 0 1,-1-1-1,1 1 1,-1 0-1,1 0 1,0 0-1,-1 0 1,1 0 0,0 0-1,0 2 1,-7 35-23,6-33 34,1 0 1,0 0 0,0 1-1,0-1 1,1 0 0,0 0-1,0 0 1,0 1 0,1-1-1,0-1 1,0 1-1,0 0 1,0 0 0,1-1-1,0 1 1,0-1 0,6 7-1,-6-8-36,0 0-1,0-1 0,0 0 0,0 0 0,1 0 0,-1 0 0,1-1 1,0 1-1,-1-1 0,1 0 0,0 0 0,0 0 0,0 0 1,-1-1-1,1 0 0,0 1 0,0-1 0,0-1 0,0 1 0,0-1 1,0 1-1,0-1 0,-1 0 0,7-3 0,-1 0-92,0-1-1,0 0 0,0 0 1,-1-1-1,1 0 0,-2 0 1,1-1-1,-1 0 1,9-11-1,11-13-269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3.753"/>
    </inkml:context>
    <inkml:brush xml:id="br0">
      <inkml:brushProperty name="width" value="0.05" units="cm"/>
      <inkml:brushProperty name="height" value="0.05" units="cm"/>
    </inkml:brush>
  </inkml:definitions>
  <inkml:trace contextRef="#ctx0" brushRef="#br0">11 0 16251,'-5'31'560,"2"0"-1,1 1 1,1-1-1,5 44 0,-2-58-299,2 43 588,14 69 1,-12-100-630,1-1 0,2 0 0,1 0 0,18 38 1,-25-61-203,-1-1 0,1 1 0,0-1 0,0 0 0,0 0 1,1 0-1,-1 0 0,8 5 0,-10-8-28,1 0-1,0 0 1,-1 0-1,1 0 1,0 0-1,-1-1 0,1 1 1,0-1-1,0 1 1,-1-1-1,1 0 1,0 1-1,0-1 1,0 0-1,0 0 1,-1-1-1,1 1 1,0 0-1,0 0 1,0-1-1,0 1 1,-1-1-1,1 0 1,0 1-1,-1-1 1,1 0-1,2-2 1,5-4-202,-1 0 0,15-15 0,-19 16 108,1 1 0,-1 0-1,1 1 1,0-1 0,1 1 0,-1 0-1,1 0 1,0 1 0,0-1 0,10-3-1,-14 7 101,-1 0-1,0-1 0,1 1 0,-1 0 1,0 1-1,1-1 0,-1 0 1,0 0-1,0 1 0,1-1 0,-1 0 1,0 1-1,0-1 0,0 1 1,1 0-1,-1-1 0,0 1 0,0 0 1,0 0-1,0 0 0,0 0 0,0-1 1,-1 1-1,3 2 0,17 33 200,-11-19-79,-5-12-114,0 0 0,0 0 1,1-1-1,-1 1 0,1-1 1,0 0-1,0 0 0,1 0 1,-1-1-1,1 0 1,0 0-1,-1-1 0,1 1 1,0-1-1,1 0 0,-1-1 1,0 0-1,0 0 0,1 0 1,-1 0-1,1-1 0,-1 0 1,1-1-1,8-1 0,-8 1 25,1 0-1,0-1 1,-1 0-1,1-1 0,-1 1 1,0-1-1,0-1 0,0 1 1,0-1-1,-1-1 1,1 1-1,-1-1 0,0 0 1,0 0-1,-1-1 1,0 0-1,0 0 0,0 0 1,-1 0-1,5-10 0,-4 6-38,-1-1-1,-1 0 0,4-16 1,3-44-93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4.344"/>
    </inkml:context>
    <inkml:brush xml:id="br0">
      <inkml:brushProperty name="width" value="0.05" units="cm"/>
      <inkml:brushProperty name="height" value="0.05" units="cm"/>
    </inkml:brush>
  </inkml:definitions>
  <inkml:trace contextRef="#ctx0" brushRef="#br0">0 1 13875,'1'0'32,"-1"0"0,0 0 0,1-1 1,-1 1-1,0 0 0,0 0 0,1 0 0,-1 0 0,0 0 1,0 1-1,1-1 0,-1 0 0,0 0 0,1 0 0,-1 0 1,0 0-1,0 0 0,1 0 0,-1 0 0,0 1 0,0-1 0,0 0 1,1 0-1,-1 0 0,0 1 0,0-1 0,0 0 0,1 0 1,-1 0-1,0 1 0,0-1 0,0 0 0,0 0 0,0 1 1,0-1-1,1 0 0,-1 0 0,0 1 0,0-1 0,0 0 1,0 1-1,0-1 0,0 0 0,0 0 0,0 1 0,5 18 156,14 85 981,27 117-350,-7-80 50,73 174 0,-106-301-762,-5-12-39,-2-4 3,-9-22 107,-41-75-35,-89-129 0,139 227-145,1 1 0,0 0 0,0 0 0,0 0 0,0 0 0,-1 0-1,1-1 1,0 1 0,0 0 0,0 0 0,0 0 0,0-1 0,0 1 0,0 0 0,-1 0 0,1 0 0,0-1 0,0 1 0,0 0 0,0 0 0,0 0 0,0-1 0,0 1 0,0 0 0,0 0 0,0-1 0,0 1 0,0 0 0,0 0 0,0 0 0,1-1 0,-1 1 0,0 0 0,0 0 0,0 0 0,0-1 0,0 1 0,0 0 0,0 0 0,1 0 0,-1 0 0,0-1 0,13 2-241,30 14-604,-22-8 170,6 1-197,1-1 1,0-2-1,41 3 1,-52-7 503,0-1 0,0 0-1,0-2 1,0 0 0,0-1 0,-1 0 0,18-7 0,-28 8 494,-1 0 1,1-1-1,-1 0 0,0 0 1,0 0-1,0-1 0,0 0 1,4-5-1,-8 8-31,1 1 0,-1-1 0,0 0 1,-1-1-1,1 1 0,0 0 0,0 0 0,0 0 0,-1 0 0,1-1 1,-1 1-1,1 0 0,-1 0 0,1-1 0,-1 1 0,0-1 1,1 1-1,-1 0 0,0-1 0,0 1 0,0-1 0,0 1 1,-1 0-1,1-1 0,0 1 0,0 0 0,-1-1 0,1 1 0,-1 0 1,1-1-1,-1 1 0,0 0 0,1 0 0,-1 0 0,0-1 1,0 1-1,0 0 0,0 0 0,-1-1 0,0 0-10,0 1-1,0 0 1,0 0-1,1-1 1,-1 1-1,0 0 1,0 0-1,-1 1 1,1-1-1,0 0 1,0 1-1,0-1 1,0 1-1,-1 0 1,1 0 0,0 0-1,0 0 1,0 0-1,-1 0 1,1 1-1,0-1 1,0 1-1,0-1 1,0 1-1,0 0 1,0 0-1,0 0 1,-4 2-1,5-2-63,-1 0-1,1 0 1,0 0-1,0 1 0,0-1 1,0 0-1,0 1 1,0-1-1,0 0 1,0 1-1,1-1 0,-1 1 1,1-1-1,-1 1 1,1 0-1,-1-1 0,1 1 1,0-1-1,0 1 1,0 0-1,0-1 1,0 1-1,0 0 0,0-1 1,0 1-1,1 0 1,-1-1-1,1 1 1,-1-1-1,1 1 0,-1-1 1,1 1-1,0-1 1,0 1-1,0-1 1,0 0-1,0 0 0,0 1 1,3 1-1,2 3-46,0 1-1,1-2 1,0 1 0,1-1-1,-1 0 1,12 6 0,53 20-293,-42-19 196,6 2-24,-24-10 152,0 0-1,-1 0 1,0 2 0,0-1 0,0 1 0,14 11 0,-25-17 18,1 1 1,0-1-1,-1 1 1,1-1 0,0 1-1,-1-1 1,1 1-1,-1 0 1,1-1-1,-1 1 1,1 0-1,-1-1 1,1 1 0,-1 0-1,0-1 1,1 1-1,-1 0 1,0 0-1,0 0 1,0-1 0,1 1-1,-1 0 1,0 0-1,0 0 1,0-1-1,0 1 1,0 0-1,-1 0 1,1 0 0,0-1-1,0 1 1,0 0-1,-1 0 1,1-1-1,0 1 1,-1 0 0,1 0-1,-1-1 1,1 1-1,-1-1 1,1 1-1,-1 0 1,1-1-1,-1 1 1,-1 0 0,-2 2 114,0-1 0,0 1 0,0-1 0,-1 0 0,0 0 0,-5 1 0,-21 4 542,0-2 0,0-1 0,0-2 0,-60-2 0,74-1-642,-30 0 376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4.949"/>
    </inkml:context>
    <inkml:brush xml:id="br0">
      <inkml:brushProperty name="width" value="0.05" units="cm"/>
      <inkml:brushProperty name="height" value="0.05" units="cm"/>
    </inkml:brush>
  </inkml:definitions>
  <inkml:trace contextRef="#ctx0" brushRef="#br0">0 86 19772,'16'1'1465,"11"-2"-1161,3-3-160,16-1 472,6 1-288,22-4-512,7-4-344,5-4 440,3-1-88,-11-3-112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5.539"/>
    </inkml:context>
    <inkml:brush xml:id="br0">
      <inkml:brushProperty name="width" value="0.05" units="cm"/>
      <inkml:brushProperty name="height" value="0.05" units="cm"/>
    </inkml:brush>
  </inkml:definitions>
  <inkml:trace contextRef="#ctx0" brushRef="#br0">222 27 15499,'-1'-2'62,"0"0"0,0 0 1,0 1-1,0-1 0,0 1 0,-1-1 0,1 1 0,-1-1 0,1 1 0,-1 0 0,1 0 0,-1-1 0,0 1 0,1 0 0,-1 1 0,0-1 0,0 0 1,0 0-1,0 1 0,0-1 0,0 1 0,0 0 0,0-1 0,0 1 0,0 0 0,0 0 0,0 1 0,0-1 0,0 0 0,0 0 0,0 1 0,0 0 1,0-1-1,0 1 0,-2 1 0,-3 1 21,-1 1 1,2 0 0,-1 0-1,0 0 1,1 1 0,0 0-1,0 0 1,-5 6 0,0 3-65,1-1 0,0 2 0,1-1 0,1 1 0,0 1 1,1-1-1,1 1 0,0 0 0,1 1 0,1 0 0,1-1 1,0 1-1,1 0 0,1 1 0,0-1 0,2 0 0,0 0 1,4 23-1,-4-34-9,1 0 1,0 0 0,-1 0-1,2-1 1,-1 1 0,1-1-1,0 1 1,0-1 0,0 0-1,1 0 1,4 5-1,-6-8 9,1 0-1,-1 1 0,1-1 0,0 0 0,0-1 0,0 1 0,0 0 0,0-1 0,0 0 0,0 0 0,1 0 0,-1 0 0,0 0 1,1 0-1,-1-1 0,0 0 0,1 0 0,-1 0 0,1 0 0,-1 0 0,5-2 0,2 0 39,-1-1 0,1-1 0,-1 1 0,0-2 0,0 1 0,0-1 1,-1-1-1,1 0 0,-1 0 0,-1 0 0,1-1 0,-1 0 0,0 0 0,-1-1 0,9-12 0,-6 6 33,0 0 0,-1-1 0,0 0-1,-2 0 1,1 0 0,-2-1 0,0 0 0,4-29 0,-7 36-80,-2-1 1,1 1-1,-1-1 1,-1 0-1,0 1 1,0-1-1,-4-12 1,4 18-41,0 1 0,0 0 0,0-1 0,0 1 0,-1 0 0,0 0 0,0 0 0,0 0 0,0 0 0,0 0 1,0 0-1,-1 1 0,1-1 0,-1 1 0,0 0 0,1 0 0,-1 0 0,0 0 0,0 0 0,-1 1 1,1-1-1,-7-1 0,7 2-32,1 1 0,-1 0 0,0 0 0,0 0 0,0 0 0,0 0 0,1 0 0,-1 1 0,0-1 0,0 1 0,1 0 0,-1 0 0,0 0 0,1 0 0,-1 0 0,1 1 0,-1-1 0,1 1 0,0-1 0,-1 1 0,1 0 0,0 0 0,0 0 0,1 0 0,-1 0 0,0 1 0,1-1 0,-1 1 0,-1 2 0,0 2-57,-1 0 1,1 0-1,1 0 0,-1 0 1,1 1-1,1-1 1,-1 1-1,1 0 0,0 12 1,6 17-374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5.958"/>
    </inkml:context>
    <inkml:brush xml:id="br0">
      <inkml:brushProperty name="width" value="0.05" units="cm"/>
      <inkml:brushProperty name="height" value="0.05" units="cm"/>
    </inkml:brush>
  </inkml:definitions>
  <inkml:trace contextRef="#ctx0" brushRef="#br0">1 85 14179,'1'6'974,"8"129"631,6 0 1,34 135 0,-38-221-1306,58 216 907,-62-250-1125,-6-15-80,-1 0-1,0 0 1,0 0-1,0 0 1,0 0 0,0 0-1,1 0 1,-1 0 0,0 0-1,0 0 1,0 0-1,0 0 1,0 0 0,1 0-1,-1 0 1,0 0-1,0 0 1,0 0 0,0 0-1,0-1 1,1 1 0,-1 0-1,0 0 1,0 0-1,0 0 1,0 0 0,0 0-1,0 0 1,0 0-1,0-1 1,1 1 0,-1 0-1,0 0 1,0 0-1,0 0 1,0 0 0,0-1-1,0 1 1,0 0 0,0 0-1,0 0 1,0 0-1,0 0 1,0-1 0,0 1-1,0 0 1,3-35 57,-11-226-549,0 58-99,7 152 427,1-114-495,2 129 376,2 1 0,12-55 0,-15 83 234,1 0 0,0 0-1,1 1 1,-1-1-1,1 1 1,1-1-1,6-9 1,-9 14 36,1 1-1,-1 0 1,0-1 0,1 1-1,-1 0 1,0 0 0,1 0-1,-1 0 1,1 0 0,0 0-1,-1 1 1,1-1 0,0 0-1,0 1 1,-1-1 0,1 1-1,0 0 1,0-1 0,0 1-1,-1 0 1,1 0 0,0 0-1,0 1 1,0-1 0,0 0-1,-1 1 1,1-1 0,0 1-1,0-1 1,-1 1 0,1 0-1,-1 0 1,1 0 0,1 1-1,2 1-14,0 0-1,-1 0 1,0 1-1,1 0 1,-1-1 0,-1 2-1,1-1 1,-1 0-1,1 1 1,-1-1-1,0 1 1,-1 0 0,1 0-1,-1 0 1,0 0-1,0 1 1,-1-1-1,1 1 1,-1-1-1,-1 1 1,1-1 0,-1 1-1,0-1 1,0 1-1,-1 8 1,-1-3 24,0 1 1,0-1-1,-1 0 0,-1 0 1,0-1-1,0 1 1,-1-1-1,0 1 0,-1-2 1,0 1-1,-11 14 0,12-19-19,0 1 0,0 0 0,0-1 0,-1 0 0,1 0 0,-1-1 0,-1 1 0,1-1 0,0 0-1,-13 4 1,19-8-25,-1 1 1,1-1-1,-1 0 0,1 0 0,-1 0 0,1 0 0,-1 0 0,1 0 1,-1 0-1,0 0 0,1 0 0,-1-1 0,1 1 0,-1 0 0,1 0 0,-1 0 1,1-1-1,-1 1 0,1 0 0,0 0 0,-1-1 0,1 1 0,-1 0 1,1-1-1,0 1 0,-1-1 0,1 1 0,-1-1 0,-3-18-344,8-22 35,6-7-173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6.640"/>
    </inkml:context>
    <inkml:brush xml:id="br0">
      <inkml:brushProperty name="width" value="0.05" units="cm"/>
      <inkml:brushProperty name="height" value="0.05" units="cm"/>
    </inkml:brush>
  </inkml:definitions>
  <inkml:trace contextRef="#ctx0" brushRef="#br0">0 1 11851,'2'118'2516,"-3"-77"-1420,2 1 0,10 71-1,-3-78-562,1-1 0,18 46 0,-21-65-399,1 1 0,0-2 0,1 1 0,1-1 0,1 0 0,0-1 1,15 16-1,-23-27-106,1 1 0,0-1 0,-1 0 0,1 0 0,0 0 0,0 0 0,0-1 0,6 3 0,-8-4-22,0 1 1,-1-1 0,1 0-1,0 0 1,0 0-1,0 0 1,0 0-1,0 0 1,0 0 0,-1 0-1,1-1 1,0 1-1,0 0 1,0 0-1,0-1 1,-1 1 0,1 0-1,0-1 1,0 1-1,-1-1 1,1 1-1,0-1 1,0 1-1,-1-1 1,1 0 0,-1 1-1,1-1 1,-1 0-1,1 1 1,-1-1-1,1 0 1,-1 0 0,0 0-1,1 1 1,-1-1-1,0 0 1,1 0-1,-1 0 1,0 0 0,0-1-1,1-6 25,1-1 0,-2 0 0,1 0 0,-1 0 0,-1 0 0,1 0 0,-2 0-1,1 0 1,-1 0 0,-1 1 0,-5-17 0,-3-1 3,-1 1 0,-23-37 1,-5 5-94,36 52 42,0 0 0,0 0 0,-1 0-1,0 1 1,0 0 0,0 0 0,0 0-1,-9-3 1,14 6 13,-1 1 0,0-1 0,1 1-1,-1-1 1,0 1 0,1 0 0,-1-1 0,0 1 0,0 0-1,1 0 1,-1-1 0,0 1 0,0 0 0,1 0 0,-1 0-1,0 0 1,0 0 0,1 0 0,-1 0 0,0 0-1,0 0 1,0 1 0,1-1 0,-1 0 0,0 0 0,1 1-1,-1-1 1,0 0 0,0 1 0,1-1 0,-1 1-1,1-1 1,-1 1 0,0-1 0,1 1 0,-1 0 0,1-1-1,-1 1 1,1-1 0,0 1 0,-1 0 0,1 0 0,0-1-1,-1 1 1,1 0 0,0-1 0,0 1 0,0 0-1,-1 0 1,1 0 0,0-1 0,0 1 0,0 0 0,0 0-1,1-1 1,-1 1 0,0 1 0,1 4-14,-1 0 0,1-1-1,0 1 1,1 0 0,-1-1 0,5 10 0,0-4 12,0 0 0,0-1 0,1 0 0,0-1 1,1 1-1,0-2 0,1 1 0,0-1 0,0 0 0,1-1 0,-1 0 1,14 7-1,-15-10 16,0 0 1,0-1 0,0 0-1,1 0 1,-1-1 0,1 0-1,-1 0 1,1-1 0,0 0-1,0-1 1,0 0 0,-1 0-1,1-1 1,0 0 0,0 0-1,-1-1 1,14-5 0,-12 3 4,1-1 0,-1 0 1,0-1-1,0 0 1,-1 0-1,1-1 0,-2-1 1,16-14-1,-3-4 37,31-46 0,-29 38-65,-22 34 11,-1-1-1,0 1 0,1-1 1,-1 1-1,0-1 1,1 1-1,-1-1 1,1 1-1,-1 0 1,1-1-1,-1 1 0,1 0 1,-1-1-1,1 1 1,-1 0-1,1 0 1,-1-1-1,1 1 0,0 0 1,-1 0-1,1 0 1,-1 0-1,1 0 1,0 0-1,-1 0 0,1 0 1,-1 0-1,1 0 1,0 0-1,-1 0 1,1 0-1,-1 1 0,1-1 1,0 0-1,-1 0 1,1 1-1,-1-1 1,1 0-1,-1 1 1,1-1-1,-1 0 0,0 1 1,1-1-1,-1 1 1,1-1-1,-1 1 1,0-1-1,1 2 0,20 31 37,-15-22 7,-1-3 20,0-1 0,0 0 0,1-1-1,0 1 1,0-1 0,0 0 0,1-1-1,0 0 1,0 0 0,0 0 0,1-1-1,0 0 1,12 5 0,-11-6 24,1-1 0,0 0 0,1 0 0,-1-1 0,0 0 0,0-1 0,0 0-1,1-1 1,-1 0 0,0-1 0,13-3 0,-3-1 51,1 0 1,-1-2-1,38-20 0,50-39-17,-66 39-306,55-28 0,-93 54 157,0 0 0,0 1 0,0-1 0,1 1 0,-1 0 1,0 0-1,1 0 0,-1 0 0,1 1 0,-1 0 0,1 0 0,5 0 1,-2 2 37,-1 0 0,1 1 0,0 0 0,-1 0 0,13 7 0,-12-6 69,0 0 1,1-1-1,-1 0 0,1-1 1,0 0-1,0 0 1,0-1-1,0 0 1,0 0-1,0-1 1,0-1-1,0 1 1,0-2-1,10-1 1,12-5 30,-1-2 0,50-21 0,-24 8-600,-51 21 294,1 0 0,-1 0 0,1 0 0,0 1 0,-1 0 0,1 0 0,0 1 0,8-1-1,-13 2 203,-1-1-1,1 0 0,-1 0 0,1 1 0,-1-1 1,1 0-1,0 1 0,-1-1 0,0 1 0,1-1 1,-1 0-1,1 1 0,-1-1 0,1 1 0,-1-1 1,0 1-1,1 0 0,-1-1 0,0 1 0,0-1 0,1 1 1,-1 0-1,0-1 0,0 1 0,0-1 0,0 1 1,0 0-1,0-1 0,0 1 0,0 0 0,0-1 1,0 1-1,0 0 0,0-1 0,-1 1 0,1-1 1,0 1-1,0 0 0,-1-1 0,1 1 0,0-1 1,-1 1-1,-5 13-119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7.028"/>
    </inkml:context>
    <inkml:brush xml:id="br0">
      <inkml:brushProperty name="width" value="0.05" units="cm"/>
      <inkml:brushProperty name="height" value="0.05" units="cm"/>
    </inkml:brush>
  </inkml:definitions>
  <inkml:trace contextRef="#ctx0" brushRef="#br0">1 15 19276,'0'-7'1392,"6"3"-1528,2 1-288,4 3 872,-1 0-136,3 4-432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7.496"/>
    </inkml:context>
    <inkml:brush xml:id="br0">
      <inkml:brushProperty name="width" value="0.05" units="cm"/>
      <inkml:brushProperty name="height" value="0.05" units="cm"/>
    </inkml:brush>
  </inkml:definitions>
  <inkml:trace contextRef="#ctx0" brushRef="#br0">1 144 17556,'10'-14'1407,"-10"14"-1381,0 0 0,0-1 1,1 1-1,-1 0 0,0 0 0,0 0 0,1 0 1,-1 0-1,0 0 0,0-1 0,1 1 0,-1 0 0,0 0 1,1 0-1,-1 0 0,0 0 0,0 0 0,1 0 0,-1 0 1,0 0-1,0 0 0,1 0 0,-1 1 0,0-1 1,0 0-1,1 0 0,-1 0 0,0 0 0,0 0 0,1 1 1,1 1 108,0 0 0,-1 1 0,1 0 0,-1-1 0,1 1 0,-1 0 0,0 0 0,1 5 0,6 17 55,1-1-1,1-1 1,1 1 0,1-2 0,20 29 0,-26-42-188,1-1 1,0 1-1,0-2 1,1 1 0,-1-1-1,2-1 1,-1 1-1,1-1 1,0-1 0,1 1-1,-1-2 1,1 1-1,0-1 1,0-1 0,18 4-1,-16-5-13,0 0 1,0-1-1,0-1 1,0 0-1,0-1 0,0 0 1,0-1-1,0 0 0,0-1 1,0 0-1,-1-1 1,1 0-1,-1-1 0,0 0 1,-1-1-1,1 0 0,-1-1 1,0 0-1,-1 0 1,0-1-1,0 0 0,0-1 1,-1 0-1,-1 0 0,0-1 1,0 0-1,0 0 1,-1-1-1,-1 0 0,5-13 1,-5 9 46,6-13 91,-10 27-116,-1 1 1,0-1-1,1 1 0,-1 0 1,1-1-1,-1 1 0,1-1 0,-1 1 1,1 0-1,-1-1 0,1 1 1,-1 0-1,1 0 0,-1-1 1,1 1-1,0 0 0,-1 0 0,1 0 1,-1 0-1,1 0 0,0 0 1,-1 0-1,1 0 0,-1 0 1,1 0-1,0 0 0,-1 0 0,1 0 1,-1 0-1,1 0 0,0 1 1,-1-1-1,1 0 0,-1 0 1,1 1-1,-1-1 0,1 0 0,0 2 1,6 1 44,-1 1 0,1-1 1,0-1-1,0 1 0,0-1 0,0-1 1,0 1-1,0-1 0,1 0 0,-1-1 1,0 1-1,1-2 0,-1 1 0,0-1 1,1 0-1,7-3 0,15-3 17,-2-2 0,43-19 0,-62 24-63,10-3-5,42-19-301,96-28 1,-149 52 247,0 1 0,-1-1 1,1 1-1,0 1 1,0-1-1,16 3 0,-20-2 38,1 1 0,0 1 0,-1-1 0,1 1 0,-1-1-1,1 1 1,-1 0 0,0 1 0,0-1 0,0 1 0,0 0-1,5 6 1,1 0 98,-1 0 1,1-1-1,0 0 0,16 9 0,-22-14-45,1-1-1,0 0 1,0-1-1,0 1 1,0-1-1,1 0 1,-1 0-1,0 0 1,0-1-1,1 0 1,-1 0-1,0 0 1,9-2-1,4-1 15,-1-2 1,-1 0-1,1 0 0,23-13 0,61-38-250,-70 37-131,2 1 1,52-21-1,-81 37 272,1 0 0,0 1 0,-1 0 0,1 0 0,0 0 0,0 1 0,-1-1 0,1 1 0,6 1 0,-9-1 37,0 1 0,0-1 0,0 1 1,0 0-1,0 0 0,0 0 0,0 0 1,0 0-1,0 0 0,0 0 0,-1 1 1,1-1-1,0 0 0,-1 1 1,1 0-1,-1-1 0,0 1 0,0 0 1,1 0-1,-1 0 0,1 3 0,6 14 31,7 16-49,-14-33 32,0 0 0,1 0-1,-1 0 1,0 0-1,0-1 1,1 1-1,-1 0 1,1-1-1,0 0 1,-1 1-1,1-1 1,4 2-1,5-2 52,-2-9-46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2.533"/>
    </inkml:context>
    <inkml:brush xml:id="br0">
      <inkml:brushProperty name="width" value="0.05" units="cm"/>
      <inkml:brushProperty name="height" value="0.05" units="cm"/>
    </inkml:brush>
  </inkml:definitions>
  <inkml:trace contextRef="#ctx0" brushRef="#br0">82 1 11530,'-1'14'729,"-1"-4"-705,1 1-112,-3 0 184,1-2-48,3-3-40</inkml:trace>
  <inkml:trace contextRef="#ctx0" brushRef="#br0" timeOffset="1">36 103 10138,'-3'11'1080,"0"1"-768,-2 7-103,-1 1 647,3 3-520,-1 1-40,-1-4-8,2 0-56,2-5-96,-1-7-32,4-17 2112,5-14-2007,1-3 183,-4 0 88</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19.827"/>
    </inkml:context>
    <inkml:brush xml:id="br0">
      <inkml:brushProperty name="width" value="0.05" units="cm"/>
      <inkml:brushProperty name="height" value="0.05" units="cm"/>
    </inkml:brush>
  </inkml:definitions>
  <inkml:trace contextRef="#ctx0" brushRef="#br0">0 30 16732,'3'-26'1400,"-1"22"-813,1 19-138,6 67-236,3-1 1,4-1-1,40 118 1,-55-195-213,2 8-1,1-1 1,11 20-1,-14-28 7,0 0 0,1 0-1,-1 0 1,1 0-1,-1 0 1,1 0 0,0 0-1,-1-1 1,1 1-1,0-1 1,0 1 0,1-1-1,-1 0 1,0 0-1,0 1 1,0-2-1,1 1 1,-1 0 0,4 0-1,-2-1 15,1 0 1,-1 0-1,0-1 0,0 0 0,0 0 0,0 0 1,0 0-1,-1 0 0,1-1 0,0 0 0,0 0 0,-1 0 1,1 0-1,-1-1 0,4-2 0,5-6 71,0 0 0,15-19 0,12-20 277,36-61-1,9-12 210,-83 121-572,0 1 1,0-1-1,0 1 1,1-1-1,-1 1 1,1-1-1,-1 1 1,1 0-1,-1 0 0,1 0 1,0 0-1,2-1 1,-4 2-5,1 0-1,-1 0 1,0 0 0,1 0 0,-1 0 0,1 0 0,-1 0 0,0 0 0,1 0-1,-1 0 1,1 0 0,-1 0 0,0 1 0,1-1 0,-1 0 0,1 0 0,-1 0-1,0 1 1,1-1 0,-1 0 0,0 1 0,0-1 0,1 0 0,-1 1 0,0-1-1,0 0 1,1 1 0,-1-1 0,0 0 0,0 1 0,0-1 0,0 1 0,1 0-1,0 6 10,0 0-1,0 1 0,0-1 1,-1 14-1,0-10-14,0 55-43,3 78-147,-1-115 131,1 0 1,13 52 0,-15-77 57,0-1 0,0 1 0,0 0 0,1 0-1,0-1 1,0 1 0,0-1 0,0 0 0,0 0 0,1 1 0,-1-1 0,5 4 0,-5-6 7,1 0-1,-1 0 1,0 0-1,0 0 1,1 0 0,-1 0-1,0 0 1,1-1-1,-1 1 1,1-1-1,-1 0 1,1 1 0,-1-1-1,0 0 1,1-1-1,-1 1 1,1 0-1,-1-1 1,1 1 0,-1-1-1,0 0 1,3-1-1,7-3 19,0-1 0,0-1 0,-1 0 0,0 0 0,-1-1 0,0 0 0,0-1 0,15-17 0,5-10 123,28-43 1,-30 40-51,88-138-202,-107 160-297,-1 4-648,-7 13 1016,0 0-1,0 0 1,0 1-1,0-1 0,0 0 1,-1 0-1,1 1 0,0-1 1,0 0-1,0 1 0,-1-1 1,1 1-1,0-1 0,-1 1 1,1-1-1,0 1 1,-1 0-1,2 1 0,13 8-509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0.276"/>
    </inkml:context>
    <inkml:brush xml:id="br0">
      <inkml:brushProperty name="width" value="0.05" units="cm"/>
      <inkml:brushProperty name="height" value="0.05" units="cm"/>
    </inkml:brush>
  </inkml:definitions>
  <inkml:trace contextRef="#ctx0" brushRef="#br0">1 19 16524,'14'2'1184,"15"-1"-912,5-1-88,14 0 232,3 0-128,12-3 16,0-3-104,-7 1-296,-4 0-248,-12 3 312,-13 3-88,-25 5-64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0.648"/>
    </inkml:context>
    <inkml:brush xml:id="br0">
      <inkml:brushProperty name="width" value="0.05" units="cm"/>
      <inkml:brushProperty name="height" value="0.05" units="cm"/>
    </inkml:brush>
  </inkml:definitions>
  <inkml:trace contextRef="#ctx0" brushRef="#br0">0 1 15515,'12'9'1297,"15"-4"-937,7 0-144,11-4 168,5-1-232,10-1 96,4-2 40,1-3-216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1.051"/>
    </inkml:context>
    <inkml:brush xml:id="br0">
      <inkml:brushProperty name="width" value="0.05" units="cm"/>
      <inkml:brushProperty name="height" value="0.05" units="cm"/>
    </inkml:brush>
  </inkml:definitions>
  <inkml:trace contextRef="#ctx0" brushRef="#br0">10 0 15323,'-5'29'2202,"3"-9"-1661,0 1 0,1-1 0,2 24 0,0-38-507,-1 0-1,1 0 1,0 0-1,0 0 1,1 0-1,0-1 1,0 1-1,0-1 1,0 1 0,1-1-1,0 1 1,0-1-1,1 0 1,0-1-1,4 7 1,-5-10-8,0 1 0,0 0 0,-1-1 0,1 1 0,0-1 0,0 0 0,0 0 0,0 0 0,1 0 0,-1-1 0,0 1 0,0-1 0,0 0 0,1 0 0,-1 0 0,0 0 0,0 0 0,0-1 0,1 0 0,-1 1 0,0-1 0,0 0 0,0-1 1,0 1-1,4-3 0,6-3 61,0-1 0,0 0 0,-1-1 0,12-12 0,75-80 605,-68 68-512,-29 31-172,0-1-1,1 1 0,-1-1 1,1 1-1,-1 0 1,1 0-1,0 0 1,3-1-1,-6 3-6,0 0 0,0 0-1,1 0 1,-1 0 0,0 0 0,0 0-1,1 0 1,-1 0 0,0 0 0,0 0-1,1 0 1,-1 0 0,0 0 0,0 0-1,0 0 1,1 0 0,-1 0 0,0 0-1,0 1 1,1-1 0,-1 0 0,0 0-1,0 0 1,0 0 0,0 0 0,1 1-1,-1-1 1,0 0 0,0 0 0,0 0-1,0 1 1,0-1 0,1 0 0,-1 0 0,0 1-1,1 17 17,-7 38-65,1-18-54,3 0 0,1 42 0,1-76 198,0 0 0,1 0-1,-1 0 1,1-1-1,0 1 1,1 0 0,-1 0-1,0-1 1,1 1-1,0 0 1,0-1 0,3 4-1,0-2 100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1.440"/>
    </inkml:context>
    <inkml:brush xml:id="br0">
      <inkml:brushProperty name="width" value="0.05" units="cm"/>
      <inkml:brushProperty name="height" value="0.05" units="cm"/>
    </inkml:brush>
  </inkml:definitions>
  <inkml:trace contextRef="#ctx0" brushRef="#br0">182 9 15347,'12'-9'1713,"-5"9"-1049,-3 3-288,-8 10 1064,-6 7-464,-7 10-231,-3 8-193,-5 9-288,0 2-64,-3 4-64,4-5-96,4-9-320,6-4-136,2-21-369,6-11-247,9-23 712,4-10-216,8-18-144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1.828"/>
    </inkml:context>
    <inkml:brush xml:id="br0">
      <inkml:brushProperty name="width" value="0.05" units="cm"/>
      <inkml:brushProperty name="height" value="0.05" units="cm"/>
    </inkml:brush>
  </inkml:definitions>
  <inkml:trace contextRef="#ctx0" brushRef="#br0">72 6 13027,'16'-5'1584,"-3"5"-912,-9 11-208,-4 8 1449,-6 9-1169,-1 7-112,1 4-168,1 2-88,3 1-72,2-4-144,6-2-272,3-3-144,3-7-312,3-2-120,-4-9 480,-1-4-136,-8-11-136</inkml:trace>
  <inkml:trace contextRef="#ctx0" brushRef="#br0" timeOffset="1">9 191 16476,'-7'-13'1576,"5"8"-1144,2 0-248,13 7 472,7 1-312,12 1 240,5-1-440,16-3-248,5-2-80</inkml:trace>
  <inkml:trace contextRef="#ctx0" brushRef="#br0" timeOffset="2">640 31 20524,'3'-3'2201,"-3"2"-1513,-2-1 288,-1-4-968,2-8-144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3.727"/>
    </inkml:context>
    <inkml:brush xml:id="br0">
      <inkml:brushProperty name="width" value="0.05" units="cm"/>
      <inkml:brushProperty name="height" value="0.05" units="cm"/>
    </inkml:brush>
  </inkml:definitions>
  <inkml:trace contextRef="#ctx0" brushRef="#br0">73 0 15851,'-1'1'103,"-1"-1"-1,1 1 0,0 0 0,0 0 1,0-1-1,-1 1 0,1 0 0,0 0 0,0 0 1,0 0-1,1 0 0,-1 0 0,0 0 1,0 1-1,1-1 0,-2 3 0,-9 25 53,8-19 78,-8 28 82,2 0 0,2 0 0,1 0 0,2 1 0,1 48 0,2-79-304,2 1-1,-1 0 1,1-1-1,1 1 1,0-1-1,0 0 1,0 0 0,1 1-1,6 11 1,-7-18 1,-1 1 1,1-1 0,0 0-1,0 0 1,0 0-1,0 1 1,0-2 0,0 1-1,1 0 1,-1 0 0,1-1-1,-1 1 1,1-1-1,0 0 1,0 0 0,-1 0-1,1 0 1,0-1-1,0 1 1,0-1 0,0 1-1,0-1 1,0 0-1,0 0 1,0 0 0,-1-1-1,1 1 1,0-1 0,0 0-1,0 1 1,4-3-1,6-2 54,0-1 0,-1 0 0,0 0 0,-1-1 0,0-1 0,0 0 0,0 0 0,-1-1 0,0 0 0,9-12 0,7-10 287,-1-2 0,21-36 0,-41 61-255,14-23 119,-19 29-186,1 0 0,0 1-1,0-1 1,0 0 0,-1 1-1,1-1 1,-1 0 0,0 0 0,1 0-1,-1 0 1,0 1 0,0-1-1,0 0 1,0-2 0,-10 22 220,1 12-306,-10 50 0,17-72 56,1 1 1,0 0-1,1 0 1,0-1-1,0 1 1,1 0-1,0 0 1,0-1-1,1 1 1,5 14-1,-6-22 11,0 1 0,-1-1 0,1 1-1,0-1 1,0 1 0,0-1 0,0 1-1,0-1 1,0 0 0,0 0 0,0 0-1,1 0 1,-1 0 0,0 0 0,1 0 0,1 1-1,13 2-4</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4.394"/>
    </inkml:context>
    <inkml:brush xml:id="br0">
      <inkml:brushProperty name="width" value="0.05" units="cm"/>
      <inkml:brushProperty name="height" value="0.05" units="cm"/>
    </inkml:brush>
  </inkml:definitions>
  <inkml:trace contextRef="#ctx0" brushRef="#br0">207 119 18004,'4'46'1367,"-3"0"0,-6 72 0,1-57-897,-3 89-1579,-7-197-2308,-30-93 274,1 1 2685,41 133 624,1 1 0,-1-1 0,1 0 0,1 0 0,-1 0 0,1 0 0,0 0 0,2-10 0,-1 13-32,0-1-1,0 1 1,1 0 0,-1 0 0,1-1 0,-1 1 0,1 1 0,0-1 0,1 0 0,-1 0 0,0 1 0,1-1 0,-1 1 0,1 0 0,0-1 0,3-1 0,14-9 376,1 0 1,1 1-1,0 1 1,1 1 0,0 1-1,0 1 1,1 1 0,0 1-1,40-5 1,-59 10-489,-1 1 0,1 0-1,-1 0 1,1 1 0,0-1 0,-1 1-1,1 0 1,-1 0 0,1 0 0,-1 1 0,0 0-1,1 0 1,-1 0 0,6 4 0,-8-4-24,0 0 1,0 0-1,1 1 1,-2-1-1,1 1 1,0-1-1,0 1 1,-1 0-1,1 0 1,-1 0-1,0-1 1,0 1-1,0 0 1,-1 1-1,1-1 1,-1 0-1,1 0 1,-1 0-1,0 0 1,0 0-1,0 0 1,-2 6-1,1 0-4,-1-1-1,-1 0 1,1 0-1,-1 0 1,-1-1 0,1 1-1,-8 10 1,-1 1 13,-24 26 1,60-43-655,-18-2 569,15-1-438,38 4 1,-53-3 451,0 1 0,0 0 0,-1 1 0,1-1 0,0 1 0,-1 1 0,0-1 0,1 1 0,-1-1 0,0 1 0,7 6-1,-11-8 68,1 1-1,-1-1 0,1 1 1,-1-1-1,0 1 0,0-1 0,0 1 1,0 0-1,0-1 0,0 1 1,0 0-1,0 0 0,-1 0 0,1 0 1,-1 0-1,0 0 0,1 0 1,-1 2-1,0 0 27,-1-1 0,1 1 0,-1-1 0,0 0 0,0 0 0,0 1 1,0-1-1,0 0 0,-1 0 0,-2 3 0,-3 4 115,0 0 0,-1 0 0,0-1 1,-1 0-1,-10 8 0,-10 7 301,-2-1 0,0-2 0,-2-1 0,-42 20 0,56-31-513,-1-1 1,-1 0 0,1-2-1,-1 0 1,0-1 0,-1-2-1,1 0 1,-43 0 0,59-3-50,0 0 1,1-1-1,-1 1 0,1-1 1,-1 0-1,1-1 1,-1 1-1,1-1 0,0 1 1,-1-1-1,1-1 1,0 1-1,1 0 1,-1-1-1,0 0 0,1 0 1,-1 0-1,1 0 1,0-1-1,0 1 0,0-1 1,0 0-1,1 0 1,0 0-1,-3-5 0,-7-28-871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29.538"/>
    </inkml:context>
    <inkml:brush xml:id="br0">
      <inkml:brushProperty name="width" value="0.05" units="cm"/>
      <inkml:brushProperty name="height" value="0.05" units="cm"/>
      <inkml:brushProperty name="color" value="#E71224"/>
    </inkml:brush>
  </inkml:definitions>
  <inkml:trace contextRef="#ctx0" brushRef="#br0">248 460 15395,'-6'4'72,"0"2"-1,1-1 1,0 1-1,0-1 0,1 1 1,-1 1-1,1-1 1,1 1-1,-1-1 0,1 1 1,-3 10-1,-2 2-9,-22 52-53,-34 127-1,5 82-45,44-178 15,5 0 0,5 0 0,10 158 0,2-188 9,3 0-1,3-1 1,3 0 0,3-2-1,52 124 1,-66-181 12,0-1 0,1 0 0,1-1 0,14 19-1,-17-25 2,-1 0-1,1 0 0,0 0 0,0-1 1,1 0-1,-1 0 0,1 0 0,0-1 0,-1 1 1,1-1-1,0 0 0,0-1 0,1 1 1,4 0-1,10 0-1,-1 0 1,1-2-1,-1 0 1,32-5-1,79-19 22,-89 15-11,270-45 74,322-13 1,226-6-162,-486 40 85,349-3 166,1 30-15,-229 3-121,112-7-15,755 3 19,-1236 11-32,362 5 231,-483-9-228,-1-1-1,0 0 1,1 1 0,-1-1-1,0 0 1,0-1-1,1 1 1,-1 0-1,0-1 1,0 0 0,0 0-1,-1 0 1,1 0-1,0 0 1,-1 0-1,1-1 1,-1 1 0,0-1-1,0 0 1,0 0-1,2-4 1,5-9-3,-1 0-1,12-32 1,-11 26-30,12-33-191,-2 0 0,17-81 0,-29 101 172,-2 0-1,-2 0 1,-1-1-1,-2 1 1,-5-45-1,-4 21 41,-3 0 0,-2 2-1,-3-1 1,-2 2 0,-3 0-1,-30-55 1,37 84-69,-2 0 1,0 1-1,-2 0 1,0 2 0,-2 0-1,-1 2 1,-47-39-1,34 35 24,-2 2 1,0 2-1,-1 1 0,-2 2 0,-48-17 1,-504-153 403,471 153-224,-209-53-180,-4 14 0,-3 14-1,-501-24 1,622 79-98,-288 30 0,-210 79 158,-702 115 636,962-158-454,6 34-330,331-61-30,-147 36-9,163-49 92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1.231"/>
    </inkml:context>
    <inkml:brush xml:id="br0">
      <inkml:brushProperty name="width" value="0.05" units="cm"/>
      <inkml:brushProperty name="height" value="0.05" units="cm"/>
      <inkml:brushProperty name="color" value="#E71224"/>
    </inkml:brush>
  </inkml:definitions>
  <inkml:trace contextRef="#ctx0" brushRef="#br0">66 151 9690,'-23'-43'1129,"16"31"-673,0 0 0,1 0 0,0 0 0,1-1 0,-4-14 0,8 26-427,1 0 0,0 1 0,0-1 1,-1 1-1,1-1 0,0 0 0,0 1 0,0-1 1,0 0-1,0 0 0,0 1 0,0-1 0,0 0 1,0 1-1,0-1 0,0 0 0,0 1 0,0-1 1,1 0-1,-1 1 0,0-1 0,0 1 0,1-1 1,-1 0-1,1 1 0,-1-1 0,0 1 0,2-2 1,-2 3-19,1-1 0,0 0 1,-1 1-1,1-1 0,0 0 1,-1 1-1,1-1 0,0 1 1,-1-1-1,1 1 0,-1-1 1,1 1-1,-1-1 0,1 1 1,-1 0-1,0-1 0,1 1 1,-1 0-1,0-1 0,1 1 1,-1 0-1,0 0 0,0-1 1,0 1-1,0 1 0,7 24 192,-2 0-1,-1 1 0,1 30 0,1 11 168,88 526 1211,-58-426-1523,85 242 1,127 196-9,-14-39 8,-171-403-27,8-3-1,129 217 1,-36-120 12,308 370-1,-290-412-95,157 184-29,17-14 43,137 108 52,134 75 12,-156-222 32,-322-242 1,189 123 2,-333-225-26,11 8 41,0-2-1,0 0 0,1 0 0,30 9 1,-47-18-9,-6-4 33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6.975"/>
    </inkml:context>
    <inkml:brush xml:id="br0">
      <inkml:brushProperty name="width" value="0.05" units="cm"/>
      <inkml:brushProperty name="height" value="0.05" units="cm"/>
    </inkml:brush>
  </inkml:definitions>
  <inkml:trace contextRef="#ctx0" brushRef="#br0">1 1092 7450,'1'-4'164,"0"0"0,0 1 1,0-1-1,1 1 1,-1 0-1,1-1 0,0 1 1,0 0-1,0 0 0,3-3 1,9-13 520,117-243 1735,-119 239-2416,2 1 0,0 1 0,1 0 0,2 1 0,0 1 0,33-30 0,-15 21 6,1 2 0,1 1 0,43-21 0,-52 29 44,-1-2 1,44-37 0,21-16 78,-58 51-101,-17 11-25,-1-1 0,15-12 0,9-16-4,-29 27-9,0 1 1,1 0 0,23-16 0,20 1-13,-41 18 10,-3 0 8,1 1 1,0 0-1,1 0 1,0 2 0,0-1-1,0 2 1,20-5-1,-24 8-12,-1 0 0,0-1 0,0 0 0,0 0 0,0-1 0,-1 0 0,1 0 0,-1-1 0,0 0 0,0 0 0,10-8 0,-5-2 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2.238"/>
    </inkml:context>
    <inkml:brush xml:id="br0">
      <inkml:brushProperty name="width" value="0.05" units="cm"/>
      <inkml:brushProperty name="height" value="0.05" units="cm"/>
      <inkml:brushProperty name="color" value="#E71224"/>
    </inkml:brush>
  </inkml:definitions>
  <inkml:trace contextRef="#ctx0" brushRef="#br0">24 18 9354,'-1'-1'73,"1"0"0,0 0 0,-1 0 0,1 0-1,-1 0 1,1 0 0,-1 0 0,0 0 0,1 0 0,-1 0 0,0 0 0,0 0 0,1 0-1,-1 0 1,0 1 0,-1-2 0,1 2-40,1 0 0,-1 0 0,1 1-1,0-1 1,-1 0 0,1 0 0,0 1 0,-1-1 0,1 0-1,0 1 1,-1-1 0,1 0 0,0 1 0,-1-1-1,1 0 1,0 1 0,0-1 0,0 1 0,-1-1 0,1 0-1,0 1 1,0-1 0,0 1 0,0-1 0,0 1 0,0-1-1,0 1 1,-4 47 1039,5 8-648,13 94 1,25 55-292,-10-86-57,48 122 0,62 111 94,-101-258-120,222 484 220,169 200 113,-85-254-204,-176-280-123,229 287 23,309 232-236,-553-614 86,258 237-134,-99-109 98,176 148 17,28-39-153,-302-242 110,247 161 298,13-24 227,-163-102-689,-304-174 146,24 17-283,-30-21 421,0 0 0,1 1 0,-1-1 0,0 1-1,0-1 1,0 1 0,0-1 0,0 1 0,0 0 0,0-1 0,-1 1 0,1 0-1,-1 0 1,1 0 0,-1-1 0,1 5 0,-4 13-127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3.196"/>
    </inkml:context>
    <inkml:brush xml:id="br0">
      <inkml:brushProperty name="width" value="0.05" units="cm"/>
      <inkml:brushProperty name="height" value="0.05" units="cm"/>
      <inkml:brushProperty name="color" value="#E71224"/>
    </inkml:brush>
  </inkml:definitions>
  <inkml:trace contextRef="#ctx0" brushRef="#br0">21 0 11803,'-2'1'37,"1"0"1,-1 0 0,1 0 0,0 1 0,-1-1 0,1 0 0,0 1 0,0-1 0,0 0 0,0 1 0,0-1 0,0 1-1,0 0 1,1-1 0,-1 1 0,0 0 0,1-1 0,0 1 0,-1 0 0,1 0 0,0-1 0,0 1 0,0 0 0,0 0-1,0-1 1,0 1 0,0 0 0,1 3 0,2 7 19,-1-1 0,2 0 0,4 13 0,-7-21 9,46 106 80,106 179-1,-109-212-113,242 391 57,-148-261-97,246 355-150,269 283-167,117 15-371,121 20-3422,-598-597 2772,482 437 645,-539-520 1976,369 237 1,-448-343-561,5-7 1,264 100-1,-293-138-800,61 24-142,-142-48 172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5.755"/>
    </inkml:context>
    <inkml:brush xml:id="br0">
      <inkml:brushProperty name="width" value="0.05" units="cm"/>
      <inkml:brushProperty name="height" value="0.05" units="cm"/>
      <inkml:brushProperty name="color" value="#E71224"/>
    </inkml:brush>
  </inkml:definitions>
  <inkml:trace contextRef="#ctx0" brushRef="#br0">1 6219 10930,'149'-152'759,"-65"57"-634,118-123-151,64-38 15,116-113 342,345-288 699,-522 478-757,1659-1301 952,82 111-1122,-1330 942-132,375-255-93,-718 494 91,-164 111-110,-90 64 40,-10 8-197,-1 0 1,-1-1 0,1 0-1,-1-1 1,11-11 0,-18 18 286,0 0 1,1 0-1,-1-1 0,0 1 1,0 0-1,0 0 1,0 0-1,0-1 1,0 1-1,0 0 1,0 0-1,0-1 1,0 1-1,0 0 0,1 0 1,-1-1-1,0 1 1,-1 0-1,1 0 1,0-1-1,0 1 1,0 0-1,0 0 1,0 0-1,0-1 0,0 1 1,0 0-1,0 0 1,0-1-1,-1 1 1,1 0-1,0 0 1,0 0-1,0-1 1,0 1-1,-1 0 0,1 0 1,0 0-1,0 0 1,0 0-1,-1-1 1,1 1-1,0 0 1,0 0-1,0 0 1,-1 0-1,1 0 0,0 0 1,0 0-1,-1 0 1,1 0-1,0 0 1,0 0-1,-1 0 1,1 0-1,-18-1-207,15 1 134,-31 2-440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6.160"/>
    </inkml:context>
    <inkml:brush xml:id="br0">
      <inkml:brushProperty name="width" value="0.05" units="cm"/>
      <inkml:brushProperty name="height" value="0.05" units="cm"/>
      <inkml:brushProperty name="color" value="#E71224"/>
    </inkml:brush>
  </inkml:definitions>
  <inkml:trace contextRef="#ctx0" brushRef="#br0">0 484 13563,'39'-27'562,"0"2"-1,55-25 1,88-28-176,-72 32-237,-28 10-66,85-37 69,179-53 0,-320 118-145,-20 6-4,1-1 1,-1 1 0,1 0-1,0 0 1,0 1-1,-1 0 1,1 0 0,0 1-1,0 0 1,0 0-1,0 0 1,8 2-1,-13-1 0,-1-1 0,0 1-1,0-1 1,0 1 0,1-1-1,-1 1 1,0 0-1,0-1 1,0 1 0,0 0-1,0 0 1,0 0 0,0 0-1,-1 0 1,1 0-1,0 0 1,0 0 0,-1 0-1,1 0 1,-1 0-1,1 1 1,-1-1 0,1 0-1,-1 0 1,0 0 0,0 1-1,1-1 1,-1 3-1,0 2 13,-1 0-1,0 0 0,0 0 0,-3 12 0,4-17-10,-12 34 52,0-1 0,-2-1-1,-2-1 1,-1 0 0,-24 34-1,15-23 3,-303 500 326,195-333-312,80-131-66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7.333"/>
    </inkml:context>
    <inkml:brush xml:id="br0">
      <inkml:brushProperty name="width" value="0.05" units="cm"/>
      <inkml:brushProperty name="height" value="0.05" units="cm"/>
      <inkml:brushProperty name="color" value="#E71224"/>
    </inkml:brush>
  </inkml:definitions>
  <inkml:trace contextRef="#ctx0" brushRef="#br0">199 140 12187,'-1'-1'75,"1"1"1,-1 0-1,1 0 1,-1-1-1,1 1 1,-1 0-1,1 0 1,-1-1-1,1 1 1,-1 0 0,0 0-1,1 0 1,-1 0-1,1 0 1,-1 0-1,1 0 1,-1 0-1,1 0 1,-1 0-1,0 0 1,1 0-1,-1 1 1,1-1 0,-1 0-1,1 0 1,-1 1-1,1-1 1,-1 0-1,0 1 1,-11 18 1296,0 27-192,11-42-1150,1-1 0,0 1 0,0 0-1,0 0 1,0 0 0,1-1 0,-1 1 0,1 0 0,1 4-1,-1-8-26,-1 1-1,0-1 0,0 1 1,0-1-1,1 1 0,-1-1 0,0 1 1,1-1-1,-1 1 0,0-1 0,1 0 1,-1 1-1,0-1 0,1 1 0,-1-1 1,1 0-1,-1 0 0,1 1 0,-1-1 1,1 0-1,-1 0 0,1 0 0,-1 1 1,1-1-1,-1 0 0,2 0 0,-1 0 2,0-1 0,0 1-1,1-1 1,-1 1-1,0-1 1,0 0-1,0 1 1,0-1 0,0 0-1,0 0 1,0 0-1,0 0 1,0 0-1,0 0 1,0 0 0,0-2-1,4-4 34,0-1 0,-1 0 1,-1 0-1,1 0 0,-1-1 0,0 1 0,-1-1 1,0 1-1,-1-1 0,0 0 0,1-17 0,-2 22-7,0-1 0,0 0 1,0 0-1,-1 0 0,0 1 0,0-1 0,0 0 0,0 1 0,-1-1 0,1 1 0,-1-1 0,0 1 0,-1 0 0,1 0 1,-1 0-1,0 0 0,0 0 0,0 1 0,0-1 0,0 1 0,-1 0 0,0 0 0,-5-4 0,6 6-12,1 0-1,-1 0 1,1 0-1,-1 0 1,0 1-1,1-1 0,-1 1 1,0-1-1,0 1 1,1 0-1,-1 0 1,0 0-1,0 1 0,1-1 1,-1 1-1,-3 0 1,1 1 1,1 0-1,-1 0 1,1 1 0,0-1 0,0 1 0,0 0 0,0 0-1,-6 6 1,2 0-2,0 1-1,0-1 1,1 2-1,1-1 1,0 1-1,-8 18 1,9-16-18,1 0 0,0 1 0,0 0 0,-1 18 0,4-28-1,1 1 1,0 0-1,0 0 0,0 0 1,0-1-1,0 1 1,1 0-1,0 0 0,0-1 1,1 1-1,-1 0 1,1-1-1,0 1 0,0-1 1,5 8-1,-5-10 7,0-1 0,0 1 0,0 0 0,0-1 0,0 1 0,0-1 0,0 0 0,0 0 0,0 0 0,1 0 0,-1 0 0,0-1 0,1 1 0,-1 0 0,1-1 0,-1 0 0,0 0 0,1 1 0,-1-2 0,1 1 0,-1 0 0,1 0 0,-1-1 0,0 1 0,1-1 0,-1 0 0,0 0 0,5-2 0,2-1 45,0-1 1,0 0-1,0-1 0,-1 0 1,13-12-1,-7 5 80,-2-1-1,1 0 1,-2 0 0,20-33 0,-26 40-58,-1-1 1,0 0-1,-1 0 1,0 0-1,0 0 1,-1-1-1,0 1 1,0-1-1,-1 0 0,0 1 1,-1-1-1,0-15 1,0 23-59,0-1 1,-1 0-1,1 0 1,0 1-1,-1-1 0,1 0 1,-1 1-1,1-1 1,-1 1-1,0-1 1,1 1-1,-1-1 0,0 1 1,0-1-1,0 1 1,-1 0-1,1-1 1,0 1-1,0 0 0,-1 0 1,1 0-1,0 0 1,-1 0-1,1 0 0,-1 0 1,1 1-1,-1-1 1,0 1-1,1-1 1,-1 1-1,0-1 0,1 1 1,-1 0-1,0 0 1,0 0-1,1 0 1,-1 0-1,0 0 0,1 0 1,-1 1-1,0-1 1,1 0-1,-1 1 1,0 0-1,1-1 0,-1 1 1,1 0-1,-3 1 1,-4 3 6,-1 0 0,1 1 0,1 0 0,-1 0 0,1 1 1,0 0-1,0 0 0,1 1 0,0 0 0,-9 14 0,3-2-17,2 1 1,0 0-1,-11 34 0,20-54-4,-13 53-25,13-50 20,0 0 1,1 0 0,0 0-1,-1-1 1,1 1-1,1 0 1,-1 0-1,0 0 1,1 0-1,0 0 1,2 5-1,-3-8 4,1 0-1,-1 0 1,0-1 0,1 1-1,-1-1 1,0 1-1,1 0 1,-1-1-1,1 1 1,-1-1-1,1 1 1,0-1-1,-1 1 1,1-1-1,-1 0 1,1 1-1,0-1 1,-1 0-1,1 1 1,0-1 0,-1 0-1,1 0 1,0 1-1,0-1 1,-1 0-1,2 0 1,0 0-2,0-1 1,0 1-1,-1-1 1,1 1-1,0-1 1,-1 0 0,1 1-1,-1-1 1,1 0-1,2-2 1,2-2-7,1-1 0,-2 1 1,11-13-1,-8 7 6,0-1 1,0 0-1,9-22 1,-15 30 7,0 0 0,0 0 0,-1 0 0,0-1 0,1 1 0,-1-1 0,-1 1 0,1-1 0,-1 1 0,0-1 0,0 1 0,0-1-1,0 1 1,-1-1 0,-1-5 0,2 10-3,0-1-1,-1 1 0,1-1 1,0 1-1,0-1 0,-1 1 0,1-1 1,0 1-1,0-1 0,-1 1 1,1 0-1,-1-1 0,1 1 1,0-1-1,-1 1 0,1 0 0,-1-1 1,1 1-1,-1 0 0,1 0 1,-1-1-1,1 1 0,-1 0 0,1 0 1,-1 0-1,1 0 0,-1 0 1,0-1-1,1 1 0,-1 0 1,0 0-1,0 1 1,-1-1 0,0 1 0,1-1 1,-1 1-1,1 0 0,-1 0 0,1 0 0,0-1 1,-1 1-1,-1 2 0,-2 2 2,0 1 0,0-1 1,0 1-1,-4 7 0,2-1-11,0 1 0,0-1 1,2 2-1,0-1 0,0 1 0,1-1 0,1 1 1,-2 16-1,4-27 1,1-1 0,0 1 0,0-1 1,0 1-1,0-1 0,1 1 0,-1-1 1,2 4-1,-2-5 5,0-1-1,0 1 1,1-1-1,-1 1 1,0-1 0,1 1-1,-1-1 1,1 1-1,-1-1 1,1 0 0,-1 1-1,1-1 1,-1 1-1,1-1 1,-1 0 0,1 0-1,-1 1 1,1-1-1,-1 0 1,1 0 0,0 0-1,-1 0 1,1 1-1,-1-1 1,1 0 0,0 0-1,-1 0 1,1 0-1,0 0 1,-1-1-1,1 1 1,-1 0 0,1 0-1,0 0 1,-1 0-1,1-1 1,-1 1 0,1 0-1,-1-1 1,1 1-1,-1 0 1,2-1 0,3-3-5,0 0-1,0 0 1,0 0 0,0-1 0,0 1 0,-1-1 0,0 0-1,0 0 1,0-1 0,3-6 0,29-62 6,-27 53 22,-2 1 0,8-29 0,-13 40-8,-1 1-1,0-1 0,0 0 1,0 1-1,-1-1 0,0 0 1,-1 0-1,-3-13 0,4 20-8,0 0-1,-1 0 0,1 0 1,-1 0-1,0 0 1,0 0-1,1 1 0,-1-1 1,-1 0-1,1 0 0,0 1 1,0-1-1,0 1 0,-1-1 1,1 1-1,-1 0 1,-1-2-1,2 3-1,-1-1 0,1 1 0,0-1 0,0 1 0,0 0 0,-1 0 0,1 0 0,0 0 0,0 0 0,-1 0 0,1 0 1,0 0-1,0 0 0,-1 0 0,1 1 0,0-1 0,0 1 0,0-1 0,-1 1 0,0 0 0,-3 2 3,0 1-1,0-1 1,1 1 0,-1 0 0,1 1-1,0-1 1,0 1 0,0-1 0,-3 8-1,-1 1-93,1 0 0,1 0 0,0 0-1,0 0 1,2 1 0,0 0-1,0 0 1,1 0 0,-1 19 0,4-31 53,0-1 0,0 0 0,0 1 0,0-1 0,0 1 0,0-1 0,0 1 0,0-1 0,1 0 1,-1 1-1,0-1 0,1 0 0,-1 1 0,1-1 0,0 0 0,-1 1 0,1-1 0,0 0 0,0 0 1,0 0-1,1 1 0,-1-1 17,1-1 0,-1 0 0,1 0 0,-1 0 0,1 1 0,-1-2 0,1 1 0,-1 0 0,1 0 0,-1 0 0,1-1 0,-1 1 0,1-1 0,-1 1 0,1-1 0,-1 0 0,0 1 0,1-1 0,-1 0 0,0 0 1,0 0-1,0 0 0,2-1 0,39-34-372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8.422"/>
    </inkml:context>
    <inkml:brush xml:id="br0">
      <inkml:brushProperty name="width" value="0.05" units="cm"/>
      <inkml:brushProperty name="height" value="0.05" units="cm"/>
      <inkml:brushProperty name="color" value="#E71224"/>
    </inkml:brush>
  </inkml:definitions>
  <inkml:trace contextRef="#ctx0" brushRef="#br0">0 5 14115,'29'-2'581,"-1"0"-1,0 1 1,32 5 0,9-1-147,153-2 479,781 28 471,-202 46-1305,-5 41 94,-331-10 198,-346-70-404,205 92 0,-311-121 6,0-1 0,0 2 0,0 0 0,15 13 0,-26-16-96</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38.936"/>
    </inkml:context>
    <inkml:brush xml:id="br0">
      <inkml:brushProperty name="width" value="0.05" units="cm"/>
      <inkml:brushProperty name="height" value="0.05" units="cm"/>
      <inkml:brushProperty name="color" value="#E71224"/>
    </inkml:brush>
  </inkml:definitions>
  <inkml:trace contextRef="#ctx0" brushRef="#br0">499 1 13531,'2'1'58,"-1"0"0,1 1 0,-1-1 0,1 1-1,-1 0 1,0-1 0,0 1 0,1 0 0,-1 0 0,0 0 0,-1 0 0,1 0 0,0 0 0,-1 0-1,1 0 1,-1 0 0,1 0 0,-1 0 0,0 0 0,0 0 0,0 0 0,0 0 0,0 1 0,-1-1-1,1 0 1,-1 0 0,1 0 0,-1 0 0,0 0 0,0 0 0,1 0 0,-1-1 0,-2 3 0,-4 8 62,0 0 0,-1-1 0,-19 20 1,23-26-33,-34 35 136,-1-2 0,-70 52 0,-97 51 730,195-134-872,11-7-79,-6 3 67,1 1-1,0-1 1,0 1-1,0 0 0,0 0 1,1 0-1,-1 1 1,1 0-1,-3 5 1,6-10-59,1 1 0,0-1-1,0 1 1,0 0 0,-1-1 0,1 1 0,0-1 0,0 1 0,0 0 0,0-1 0,0 1 0,0-1 0,0 1 0,0 0 0,1-1 0,-1 1 0,0-1 0,0 1 0,0-1 0,1 1-1,-1-1 1,0 1 0,1-1 0,-1 1 0,0-1 0,1 1 0,-1-1 0,1 1 0,-1-1 0,0 0 0,1 1 0,-1-1 0,2 1 0,22 8 185,13-4-111,0-2 1,1-1 0,37-4 0,-26 1-67,503 8 2065,-413 0-1704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0.446"/>
    </inkml:context>
    <inkml:brush xml:id="br0">
      <inkml:brushProperty name="width" value="0.05" units="cm"/>
      <inkml:brushProperty name="height" value="0.05" units="cm"/>
      <inkml:brushProperty name="color" value="#E71224"/>
    </inkml:brush>
  </inkml:definitions>
  <inkml:trace contextRef="#ctx0" brushRef="#br0">105 1 12731,'-4'5'81,"0"0"1,0 1-1,0 0 1,1 0-1,0 0 1,0 0 0,0 0-1,1 1 1,-3 8-1,-3 11-20,-6 12 59,2 1 1,2 0-1,1 0 0,2 1 1,2 0-1,2 1 0,2 45 1,1-73-30,1-1-1,1 1 1,0 0 0,5 15 0,-6-24-43,1 0 1,-1 0 0,1 0-1,0-1 1,0 1 0,0-1-1,0 0 1,0 1 0,1-1 0,0 0-1,-1 0 1,1-1 0,0 1-1,1-1 1,-1 1 0,0-1-1,1 0 1,4 2 0,-1-2 31,1 1 0,1-2 1,-1 1-1,0-1 1,0 0-1,0-1 0,1 0 1,-1 0-1,0-1 0,0 0 1,0 0-1,0-1 0,12-4 1,1-1 69,-1-1 0,0-1 0,0-1 0,18-12 0,-14 6-4,0-1 0,-1-1 0,-1-1 0,-1-1 0,0-1 0,-2 0 0,33-47 0,-49 63-113,0 0-1,-1 0 1,1-1-1,-1 1 1,0 0-1,0-1 1,0 1-1,-1-1 1,1-6-1,-2 12-28,0 0 0,0 0 0,0 0 0,-1 0 0,1 0 0,0 0 0,0 0 0,0-1 0,0 1 0,0 0 0,0 0 0,-1 0 0,1 0 0,0 0 0,0 0 0,0 0 0,0 0 0,0 0 0,0 0 0,0 0 0,-1 0 0,1 0 0,0 0 0,0 0 0,0 0 0,0 0 0,0 0 0,0 0 0,-1 1 0,1-1 0,0 0 0,0 0 0,0 0 0,0 0 0,0 0 0,0 0 0,0 0 0,0 0 0,-1 0 0,1 0 0,0 1 0,0-1 0,0 0 0,0 0 0,0 0 0,0 0 0,0 0 0,0 0 0,0 0 0,0 1 0,0-1 0,0 0 0,0 0 0,0 0 0,0 0 0,0 0 0,0 0 0,0 1 0,0-1 0,-7 11 78,3 2-47,1 0-1,0 0 1,1 0 0,0 0 0,1 0 0,1 22 0,1-25-18,-1 0 1,2-1 0,-1 1 0,1-1-1,1 1 1,0-1 0,0 0 0,0 0 0,10 17-1,-9-22 17,0 1-1,-1-1 1,1 0-1,1 0 1,-1-1 0,0 1-1,1-1 1,0 0-1,0 0 1,0 0-1,0-1 1,0 0-1,1 0 1,-1 0-1,0-1 1,1 1 0,0-1-1,-1-1 1,7 1-1,6 0 104,0-1 0,0-1 0,0-1-1,31-6 1,-25 1 50,1 0 0,-1-1 0,0-2 0,-1 0-1,0-2 1,-1 0 0,37-28 0,-42 27-76,0-1 0,-1 0-1,-1-1 1,-1-1 0,0-1 0,0 0 0,-2 0 0,0-1 0,13-30-1,-20 37-74,-2 1-1,1-1 0,-2 0 0,1 0 0,-2 0 0,1-1 0,-1 1 1,-1 0-1,0 0 0,-1-1 0,0 1 0,-4-17 0,4 23-56,0 1-1,0-1 0,-1 0 1,0 1-1,0 0 0,0-1 0,0 1 1,-1 0-1,0 0 0,0 0 1,0 0-1,0 1 0,0-1 1,-1 1-1,0 0 0,1 0 1,-1 0-1,0 0 0,-1 1 0,1 0 1,0 0-1,-1 0 0,1 0 1,-1 0-1,1 1 0,-1 0 1,0 0-1,0 0 0,0 1 0,1 0 1,-7 0-1,0 1-195,1 1 1,0 0-1,-1 0 1,1 1-1,0 0 0,0 1 1,0 0-1,-17 11 0,21-10-111,6-3-34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0.927"/>
    </inkml:context>
    <inkml:brush xml:id="br0">
      <inkml:brushProperty name="width" value="0.05" units="cm"/>
      <inkml:brushProperty name="height" value="0.05" units="cm"/>
      <inkml:brushProperty name="color" value="#E71224"/>
    </inkml:brush>
  </inkml:definitions>
  <inkml:trace contextRef="#ctx0" brushRef="#br0">272 346 11715,'-11'-3'355,"1"0"0,-1 0 1,0 1-1,0 0 1,0 1-1,0 0 1,0 1-1,0 0 1,0 1-1,-15 3 1,17-3-195,0 1-1,1 0 1,-1 1 0,1 0 0,0 0 0,-1 1 0,2 0 0,-1 0 0,0 1 0,1 0-1,0 0 1,0 1 0,-7 8 0,12-12-138,0 0 0,0 0 0,1 0 1,-1 0-1,1 0 0,0 0 0,0 0 0,-1 1 0,1-1 0,1 1 0,-1-1 0,0 1 0,1-1 0,-1 1 0,1-1 1,0 1-1,0-1 0,0 1 0,0 0 0,0-1 0,1 3 0,0-2-3,0-1-1,0 1 1,1-1-1,-1 1 1,1-1-1,-1 0 1,1 0-1,0 0 1,0 0-1,0 0 1,0 0-1,0 0 1,0-1-1,1 1 1,-1-1-1,1 1 1,-1-1-1,1 0 1,-1 0-1,4 0 1,8 4 49,1-2 1,-1 0-1,1-1 1,0 0-1,-1-1 1,1-1 0,0 0-1,23-4 1,-15 0 24,0-1 0,0 0 0,0-2 0,38-17 0,-48 18-47,1-1 1,-1-1 0,0 0-1,-1-1 1,0 0-1,0-1 1,12-14-1,-18 18-73,-1 0 0,0-1 0,0 0 0,-1 0 0,0 0 0,0-1 0,-1 1 0,0-1 0,0 0 0,-1 0 0,0 0-1,0 0 1,-1 0 0,1-16 0,-4 1-289,-1 0 0,-1 0 0,0 1 0,-2 0 0,-11-27 0,5 11 54,-2-10-280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1.332"/>
    </inkml:context>
    <inkml:brush xml:id="br0">
      <inkml:brushProperty name="width" value="0.05" units="cm"/>
      <inkml:brushProperty name="height" value="0.05" units="cm"/>
      <inkml:brushProperty name="color" value="#E71224"/>
    </inkml:brush>
  </inkml:definitions>
  <inkml:trace contextRef="#ctx0" brushRef="#br0">16 0 12427,'3'14'389,"-1"0"0,0 1 0,-1-1 1,-1 0-1,-1 0 0,0 1 0,-3 13 0,1 9 471,-3 27 74,0 7 235,4 130-1,2-195-1128,1-1 0,-1 1 0,1 0 0,1-1 0,-1 1 0,1-1 0,0 1 0,5 8 0,-6-12-31,0-1 0,0 1 0,1-1 0,-1 1 0,0-1 0,1 0 0,-1 0 0,1 1 0,0-1 0,-1 0 0,1 0 0,0-1 0,-1 1 0,1 0 0,0 0 0,0-1 0,0 1 0,0-1 0,-1 0 0,1 0 0,0 1 0,0-1 0,0 0 0,0-1 0,0 1 0,0 0 0,0 0 0,2-1 0,10-3 18,0-1 0,-1 0 0,21-11 0,-25 11-24,0 0 1,0 1-1,0 0 0,1 1 1,-1 0-1,1 0 1,0 1-1,0 0 0,19 0 1,-28 2-6,1 0 0,-1 0 0,1 0 0,-1 0 0,1 0 0,-1 1 0,1-1-1,-1 1 1,0-1 0,1 1 0,-1-1 0,0 1 0,1 0 0,-1 0 0,0 0 0,0 0 0,0 0 0,0 0 0,0 0 0,0 0 0,0 0 0,0 0 0,1 3 0,-1-2 9,0 1-1,0 0 1,-1-1-1,1 1 1,-1 0-1,0 0 1,1 0-1,-1-1 1,-1 1-1,1 0 1,-1 5-1,-2 3-112,0-1 0,-1 1 0,0 0 1,-11 19-1,14-26-895,4-9 701,7-11 123,-10 16 126,15-23-350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18.349"/>
    </inkml:context>
    <inkml:brush xml:id="br0">
      <inkml:brushProperty name="width" value="0.05" units="cm"/>
      <inkml:brushProperty name="height" value="0.05" units="cm"/>
    </inkml:brush>
  </inkml:definitions>
  <inkml:trace contextRef="#ctx0" brushRef="#br0">7 1115 7058,'-2'-3'281,"1"-1"0,0 1 0,0-1 0,1 1 0,-1-1 1,0 1-1,1-1 0,0 1 0,0-1 0,0 1 1,1-5-1,9-41-357,-5 29 232,8-38-440,2 2-1,3 0 1,2 0 0,38-73 0,-48 112 235,1 1 0,0 0 0,1 1 0,1 0 0,0 1 0,1 0 0,0 1 0,1 0 0,0 2 0,1 0 0,29-15 0,12-8 233,-2-2 0,0-2 0,59-57 0,-87 72-176,171-133 700,-181 143-378,1 1-1,21-12 0,-3 3-1411,-29 16 903,-3-1-77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1.712"/>
    </inkml:context>
    <inkml:brush xml:id="br0">
      <inkml:brushProperty name="width" value="0.05" units="cm"/>
      <inkml:brushProperty name="height" value="0.05" units="cm"/>
      <inkml:brushProperty name="color" value="#E71224"/>
    </inkml:brush>
  </inkml:definitions>
  <inkml:trace contextRef="#ctx0" brushRef="#br0">100 14 13443,'9'-13'1416,"-9"14"-760,-3 12-240,-10 17 1465,-1 10-1105,-3 19-200,-2 10-144,2 10-48,3 2-24,6 0-136,4-3-48,5-4-136,5-7-64,3-17-584,4-10 232,1-18 264,3-5-104,-2-11-96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2.813"/>
    </inkml:context>
    <inkml:brush xml:id="br0">
      <inkml:brushProperty name="width" value="0.05" units="cm"/>
      <inkml:brushProperty name="height" value="0.05" units="cm"/>
      <inkml:brushProperty name="color" value="#E71224"/>
    </inkml:brush>
  </inkml:definitions>
  <inkml:trace contextRef="#ctx0" brushRef="#br0">102 32 13083,'4'-25'1108,"-6"19"-364,-3 12-359,-5 14 153,-11 55 238,4 1 0,-14 142 1,23-135-485,4 0 1,3 0 0,4 0 0,4 0 0,3-1 0,33 129-1,-33-178-405,-4-22-17,-3-16 8,-2-20 2,-2-30 120,-4 1 1,-1 0-1,-3 0 1,-30-98 0,10 80 132,32 71-270,7 4-24,16 9-192,-15-7 165,5 1-42,-1-1 1,1 0-1,0-1 0,0-1 0,0-1 0,0 0 1,23-1-1,-30-1 166,1 0 0,-1-1 0,1 0 0,-1-1 0,0 0 0,1-1 0,-1 1 0,0-2 0,0 1 0,-1-1 0,1-1 0,-1 1 0,15-12 0,-3-6 319,-19 20-216,0 1 0,-1 0 0,1 0 0,0-1 1,-1 1-1,1 0 0,-1-1 0,1 1 0,-1-1 1,1 1-1,-1 0 0,0-1 0,0 1 1,0-1-1,0 1 0,0-1 0,0-1 0,0 3-18,-1 0 0,1-1 0,0 1 0,0 0 0,-1-1 0,1 1 0,0 0 0,0-1 0,-1 1 0,1 0 0,0 0 0,-1-1 0,1 1 0,0 0 0,-1 0 0,1 0 0,-1 0 0,1-1-1,0 1 1,-1 0 0,1 0 0,-1 0 0,1 0 0,0 0 0,-1 0 0,1 0 0,-1 0 0,1 0 0,0 0 0,-1 0 0,1 0 0,-1 1 0,1-1 0,0 0 0,-1 0 0,1 0 0,0 0 0,-1 1 0,1-1 0,0 0-1,-1 0 1,1 1 0,0-1 0,-1 1 0,-15 11 467,11-6-376,0 0-1,1 1 1,-1 0-1,2 0 1,-1 0-1,1 0 1,0 0-1,0 1 1,1 0-1,0-1 1,-2 11-1,4-13-77,-1-1 0,1 1 0,0-1 0,0 1-1,0-1 1,1 1 0,0-1 0,0 1 0,2 6 0,-2-9-14,0 1 1,0-1 0,0 0-1,1 0 1,-1 0 0,0 0 0,1 0-1,0-1 1,-1 1 0,1 0-1,0-1 1,0 1 0,0-1 0,0 0-1,0 1 1,0-1 0,0 0-1,5 1 1,1 0 4,-1-1 0,1 1-1,1-2 1,-1 1 0,0-1 0,0 0 0,0-1-1,0 0 1,0 0 0,0-1 0,0 0-1,-1 0 1,15-7 0,-7 2-12,1-1 1,-2 0-1,1-1 0,-1 0 1,21-19-1,-30 24-75,0 0 1,0-1-1,0 0 1,-1 0-1,0 0 0,0 0 1,0 0-1,-1-1 1,1 0-1,4-12 0,-8 18 43,0 0 0,0-1 1,1 1-1,-1 0 0,0-1 0,0 1 0,0 0 0,0-1 0,0 1 0,0-1 0,0 1 0,0 0 0,0-1 0,0 1 0,0 0 0,0-1 0,0 1 0,0-1 0,0 1 0,0 0 0,0-1 0,0 1 0,-1 0 0,1-1 0,0 1 1,0 0-1,0-1 0,-1 1 0,1 0 0,0 0 0,0-1 0,-1 1 0,1 0 0,0 0 0,-1-1 0,1 1 0,0 0 0,-1 0 0,1 0 0,-1-1 0,1 1-41,-1 0 0,0 1-1,0-1 1,0 0 0,0 0 0,0 0-1,1 1 1,-1-1 0,0 0 0,0 1-1,1-1 1,-1 1 0,0-1 0,1 1-1,-2 0 1,1 0 16,1-1-1,-1 0 1,1 1 0,0-1-1,-1 1 1,1-1-1,-1 0 1,1 1-1,0-1 1,0 1 0,-1-1-1,1 1 1,0 0-1,0-1 1,-1 1-1,1-1 1,0 1 0,0-1-1,0 1 1,0 0-1,0-1 1,0 1-1,0 0 1,1 0 1,-1-1-1,1 1 1,-1 0 0,1-1-1,0 1 1,-1-1-1,1 1 1,0-1 0,-1 1-1,1-1 1,0 1 0,0-1-1,0 0 1,-1 0 0,1 1-1,0-1 1,0 0-1,0 0 1,0 0 0,0 0-1,-1 0 1,1 0 0,0 0-1,1 0 1,4-1-269,1 1 1,-1-1 0,1-1-1,-1 1 1,0-1-1,0 0 1,0-1 0,0 0-1,0 1 1,-1-2-1,1 1 1,-1-1 0,0 0-1,6-5 1,3-4-349,0 0 1,-2-1-1,20-25 0,-21 23 489,-1 0-1,-1-1 1,0 0 0,9-27-1,-15 34 415,0 0 0,0 1-1,-1-1 1,0-1 0,-1 1-1,0 0 1,-1 0 0,0 0-1,-3-20 1,3 28-114,0 1-1,-1-1 1,1 0 0,-1 1 0,1-1-1,-1 1 1,1-1 0,-1 1 0,0-1-1,0 1 1,0 0 0,0-1-1,-2-1 1,3 3-63,-1-1-1,1 1 1,-1 0-1,0-1 1,1 1-1,-1 0 1,1 0-1,-1 0 1,1 0 0,-1-1-1,0 1 1,1 0-1,-1 0 1,1 0-1,-1 0 1,0 0-1,1 1 1,-1-1-1,1 0 1,-1 0 0,0 0-1,1 0 1,-1 1-1,1-1 1,-1 1-1,-2 1 89,0 0 0,1 0 0,-1 0-1,1 1 1,-1-1 0,1 1 0,0-1 0,0 1-1,0 0 1,1 0 0,-3 6 0,-3 8 112,1 0 1,0 0-1,1 1 0,2-1 1,-1 1-1,2 0 1,1 0-1,0 26 0,2-35-189,0 0 0,0 0 1,1 0-1,0 0 0,1-1 0,-1 1 0,2-1 0,4 11 0,-4-14-38,-1 0 0,0 0 1,1 0-1,0 0 0,0-1 0,1 0 1,-1 1-1,1-2 0,0 1 1,0 0-1,0-1 0,0 0 0,8 3 1,3-1-75,1 0 1,-1-1 0,1 0-1,0-2 1,1 0 0,17 0 0,-11-1-339,48 9 0,-67-9 326,-1-1-1,1 0 1,0 0-1,-1 0 1,1-1 0,-1 0-1,1 1 1,-1-1-1,0-1 1,1 1-1,-1-1 1,0 0 0,0 0-1,0 0 1,0 0-1,0-1 1,3-3 0,5-3-212,0-1-1,-1 0 1,19-22 0,-12 7-136,0-1 1,-1 0-1,-2-1 0,-1-1 0,-1 0 0,-1-1 0,-2 0 1,-1-1-1,-1 0 0,-1 0 0,-2-1 0,-1 0 0,0-45 0,-4 69 418,-2-20 74,1 26-72,1 0 0,0 0 0,0 0 0,-1-1-1,1 1 1,0 0 0,-1 0 0,1 0 0,-1 0 0,0 0 0,1 0-1,-1 1 1,0-1 0,1 0 0,-1 0 0,0 0 0,0 1 0,-2-2 0,3 1-5,-1 1 0,1 0 0,-1 0 0,1 0 0,-1 0 0,1 0 0,0 0 0,-1 0 0,0 0 0,1 0 1,-1 0-1,1 0 0,0 0 0,-1 0 0,1 0 0,-1 0 0,1 0 0,-1 0 0,1 1 0,-1-1 0,1 0 1,-1 0-1,1 1 0,0-1 0,-1 0 0,1 1 0,-1-1 0,1 0 0,0 1 0,-1-1 0,1 1 0,-5 5 248,1 0-1,0 0 1,0 1-1,0-1 1,1 1-1,0 0 1,-2 8-1,-15 56 1257,19-63-1408,-7 25 329,3 0 1,0 0 0,3 1-1,1 35 1,1-47-296,2 0 1,1 0 0,0-1 0,2 1 0,0-1-1,2 1 1,10 22 0,-12-33-130,1 0 0,13 18 0,-18-27-37,0 0-1,0 0 1,0-1-1,1 1 1,-1 0-1,1-1 1,-1 1-1,1-1 1,0 0-1,-1 1 1,1-1-1,0 0 0,0 0 1,0 0-1,0 0 1,0-1-1,0 1 1,0 0-1,0-1 1,0 0-1,1 1 1,-1-1-1,3 0 1,-4-1-3,0 1 0,1-1 0,-1 0 1,0 0-1,0 0 0,0 0 1,0 0-1,0 0 0,0 0 0,0 0 1,0 0-1,-1-1 0,1 1 1,0 0-1,-1 0 0,1-1 1,-1 1-1,1 0 0,-1-1 0,1 1 1,-1-1-1,0 1 0,0-1 1,0 1-1,0 0 0,0-1 0,0-1 1,-4-46-221,3 44 219,-22-92-73,15 69 252,1 1 0,-3-33 0,10 59-158,0 1-1,0 0 1,0-1 0,0 1 0,0-1-1,0 1 1,0 0 0,0-1 0,0 1-1,0 0 1,0-1 0,0 1 0,1 0 0,-1-1-1,0 1 1,0 0 0,0-1 0,0 1-1,1 0 1,-1-1 0,0 1 0,0 0-1,1 0 1,-1-1 0,0 1 0,0 0 0,1 0-1,-1 0 1,0-1 0,1 1 0,0 0-1,14 0-130,25 13-362,-29-9 280,14 3-103,-1-1 0,1-1 0,49 3 0,-15-6-170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3.243"/>
    </inkml:context>
    <inkml:brush xml:id="br0">
      <inkml:brushProperty name="width" value="0.05" units="cm"/>
      <inkml:brushProperty name="height" value="0.05" units="cm"/>
      <inkml:brushProperty name="color" value="#E71224"/>
    </inkml:brush>
  </inkml:definitions>
  <inkml:trace contextRef="#ctx0" brushRef="#br0">270 1 12123,'-24'15'1314,"12"-8"-772,0 1 0,1 0 0,-1 0 0,2 1 1,-1 0-1,1 1 0,0 0 0,-9 14 0,18-23-526,0 1 1,1-1 0,-1 0-1,0 0 1,1 0-1,-1 1 1,0-1-1,1 0 1,0 0-1,-1 1 1,1-1-1,0 0 1,0 1-1,0-1 1,0 1 0,0-1-1,0 0 1,0 1-1,0-1 1,0 0-1,1 1 1,-1-1-1,0 0 1,1 1-1,-1-1 1,1 0-1,0 0 1,-1 1 0,1-1-1,0 0 1,0 0-1,0 0 1,0 0-1,0 0 1,0 0-1,0 0 1,0-1-1,2 2 1,4 2-136,1 0 0,0-1 0,0 1 1,0-2-1,11 3 0,-3-1-130,-16-4 241,12 4-235,0 0 0,0 0 0,0 1 0,17 10 0,-27-14 233,-1 0-1,1 0 1,-1 0-1,1 0 0,-1 0 1,1 0-1,-1 0 0,0 0 1,1 1-1,-1-1 1,0 1-1,0-1 0,0 1 1,0-1-1,0 1 0,-1 0 1,1-1-1,0 1 1,-1 0-1,1-1 0,-1 1 1,0 0-1,1 0 0,-1 0 1,0-1-1,0 1 1,0 0-1,0 0 0,-1 0 1,1 0-1,0-1 0,-1 1 1,1 0-1,-1-1 1,0 1-1,0 0 0,1-1 1,-1 1-1,0 0 0,0-1 1,-2 3-1,-2 1 75,0 0 0,-1 0 0,1 0 0,-1 0 0,0-1 0,0 0 0,0 0 0,0-1 0,-1 1 0,-7 1 0,-11 4 292,-36 8-1,43-12-204,-1-1 0,0-2 0,0 0 0,-36-1 0,30-4 9</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3.598"/>
    </inkml:context>
    <inkml:brush xml:id="br0">
      <inkml:brushProperty name="width" value="0.05" units="cm"/>
      <inkml:brushProperty name="height" value="0.05" units="cm"/>
      <inkml:brushProperty name="color" value="#E71224"/>
    </inkml:brush>
  </inkml:definitions>
  <inkml:trace contextRef="#ctx0" brushRef="#br0">259 57 11707,'6'-8'1082,"-1"0"675,-5 8-1695,0 0 1,0-1-1,0 1 1,0 0 0,-1 0-1,1 0 1,0-1-1,0 1 1,0 0-1,0 0 1,-1 0-1,1 0 1,0 0-1,0-1 1,0 1-1,-1 0 1,1 0-1,0 0 1,0 0-1,0 0 1,-1 0-1,1 0 1,0 0-1,0 0 1,-1 0-1,1 0 1,0 0-1,0 0 1,-1 0-1,1 0 1,0 0-1,0 0 1,-1 0-1,1 0 1,0 0-1,0 0 1,0 0-1,-1 0 1,1 1-1,-13 1 368,0 1 1,0 0-1,0 1 0,1 0 0,-21 11 0,-56 37-81,78-45-320,0 0-1,1 1 1,-12 12 0,20-19-26,0 0 1,1 1 0,-1 0-1,0-1 1,1 1-1,0 0 1,-1 0 0,1 0-1,0 0 1,0 0-1,0 0 1,0 1 0,0-1-1,0 0 1,1 0-1,-1 1 1,1-1 0,0 0-1,0 0 1,-1 1-1,2-1 1,-1 0 0,0 1-1,0-1 1,1 3-1,0-3-1,0-1 0,0 1 0,1-1 0,-1 0 0,0 1 0,0-1 0,1 0 0,-1 0-1,1 0 1,-1 0 0,1 0 0,-1 0 0,1 0 0,0 0 0,0-1 0,-1 1 0,1-1 0,0 1 0,0-1-1,-1 0 1,1 1 0,3-1 0,42-3 12,-45 3-12,22-5 15,-1 0 0,0-1 0,-1-1 0,0-2 0,0 0 0,-1-1 0,0-1 0,0-1 0,-2-1 0,37-30 0,-48 35-20,-1 1 1,0-1-1,8-11 1,-13 17-17,0-1 1,0 0 0,-1 1 0,1-1-1,-1 0 1,0 0 0,0 0 0,0 0-1,0-1 1,-1 1 0,1 0 0,-1 0-1,1 0 1,-1-4 0,0 6 2,-1 0 0,1 1 0,0-1 0,0 0 0,0 0 0,0 1 0,0-1 0,-1 0 0,1 1 0,0-1 0,-1 0 0,1 1 1,0-1-1,-1 0 0,1 1 0,-1-1 0,1 1 0,-1-1 0,1 1 0,-1-1 0,0 1 0,1-1 0,-1 1 0,1-1 0,-1 1 0,0 0 0,-1-1 0,0 1-24,1 0-1,-1 0 1,0 0 0,0 0-1,0 0 1,1 0 0,-1 0-1,0 1 1,0-1-1,0 1 1,-1 0 0,-4 2-143,0 0 0,1 0-1,0 1 1,0 0 0,-7 5 0,8-4 46,0 0-1,0 0 0,0 0 1,1 0-1,0 1 0,0 0 1,0 0-1,1 0 0,0 0 1,0 0-1,0 1 0,1-1 1,-2 9-1,2 15-361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4.034"/>
    </inkml:context>
    <inkml:brush xml:id="br0">
      <inkml:brushProperty name="width" value="0.05" units="cm"/>
      <inkml:brushProperty name="height" value="0.05" units="cm"/>
      <inkml:brushProperty name="color" value="#E71224"/>
    </inkml:brush>
  </inkml:definitions>
  <inkml:trace contextRef="#ctx0" brushRef="#br0">185 193 14371,'-21'32'424,"1"1"1,2 2-1,1 0 0,1 0 0,3 2 0,1 0 1,1 0-1,2 1 0,-5 52 0,2 87 731,-1-3-347,14-172-764,-2 0 0,1 0-1,0-1 1,0 1 0,0 0-1,-1-1 1,1 1 0,-1-1-1,0 1 1,1 0 0,-1-1-1,0 1 1,-1 1 0,2-5 3,-1 0 0,1 0-1,0 1 1,-1-1 0,1 0 0,0 0 0,0 0 0,1 1 0,-1-1 0,0 0 0,1 0 0,-1 0 0,2-2 0,18-74 54,5 0 1,46-101 0,-35 90-381,0-2-62,11-29-683,81-149 0,-125 263 964,19-27-280,-22 33 334,0-1 1,0 1-1,0-1 1,0 1-1,1 0 1,-1-1-1,0 1 1,0 0-1,1-1 1,-1 1-1,0 0 1,0 0-1,1-1 1,-1 1 0,0 0-1,1 0 1,-1-1-1,1 1 1,-1 0-1,0 0 1,1 0-1,-1 0 1,0 0-1,1 0 1,-1-1-1,1 1 1,-1 0-1,1 0 1,-1 0-1,0 0 1,1 0-1,-1 1 1,1-1-1,-1 0 1,0 0-1,1 0 1,-1 0-1,0 0 1,1 0-1,-1 1 1,1-1-1,-1 0 1,0 0-1,1 1 1,-1-1 0,0 0-1,0 0 1,1 1-1,-1-1 1,0 0-1,0 1 1,1-1-1,-1 1 1,0-1-1,0 0 1,0 1-1,0-1 1,1 0-1,-1 1 1,0-1-1,0 1 1,0-1-1,0 0 1,0 1-1,3 12-34,-1-1 0,0 0-1,-1 1 1,-1 0-1,0-1 1,-2 17 0,-1-4 49,-1 0-1,-8 28 1,7-39 91,1 0-1,-2 0 1,0 0-1,-14 21 0,18-30-80,-1-1-1,0 1 1,-1-1-1,1 0 1,-1 0-1,0 0 1,0-1-1,0 0 1,0 1-1,-1-1 0,1 0 1,-1-1-1,0 1 1,0-1-1,0 0 1,-5 1-1,10-3-37,-1 1 1,1-1-1,-1 0 0,1 0 1,-1 0-1,0 0 0,1 0 1,-1 0-1,1 1 0,-1-1 1,1 0-1,-1 0 0,1-1 1,-1 1-1,1 0 0,-1 0 1,0 0-1,1 0 0,-1 0 1,1-1-1,-1 1 0,1 0 1,0 0-1,-1-1 0,1 1 1,-1 0-1,1-1 0,-1 1 1,1 0-1,0-1 0,-1 1 1,1-1-1,0 1 0,-1-1 1,1 1-1,0-1 0,0 1 1,-1-1-1,1 1 0,0-1 1,0 1-1,0-1 0,0 1 1,0-1-1,0 1 0,0-1 1,0 1-1,0-1 0,0 1 1,0-1-1,0 0 0,0 1 1,0-1-1,0 1 0,1-1 1,12-33-420,6-2 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4.611"/>
    </inkml:context>
    <inkml:brush xml:id="br0">
      <inkml:brushProperty name="width" value="0.05" units="cm"/>
      <inkml:brushProperty name="height" value="0.05" units="cm"/>
      <inkml:brushProperty name="color" value="#E71224"/>
    </inkml:brush>
  </inkml:definitions>
  <inkml:trace contextRef="#ctx0" brushRef="#br0">238 1 15883,'-17'18'482,"0"1"0,2 1 0,0 0 0,2 1 0,-12 24 0,-43 113 847,49-106-763,-13 55 0,27-84-411,1 0-1,0 1 1,2-1 0,1 0 0,2 27 0,-1-44-126,1 0 1,0 0-1,0 1 1,1-1-1,0 0 1,0 0 0,0 0-1,1-1 1,-1 1-1,1-1 1,1 1-1,5 6 1,-7-10-26,0 0 1,0 0-1,0 0 1,0-1-1,1 1 1,-1-1-1,0 1 0,1-1 1,-1 0-1,1 0 1,-1 0-1,1 0 1,0-1-1,-1 1 1,1-1-1,0 0 1,-1 1-1,1-1 1,0 0-1,0-1 0,-1 1 1,1 0-1,0-1 1,-1 1-1,1-1 1,0 0-1,-1 0 1,1 0-1,-1 0 1,1-1-1,3-2 1,3-2-3,0-1 1,0 0 0,-1 0-1,0-1 1,-1 0 0,1 0-1,-2-1 1,1 1 0,-1-2 0,8-14-1,2-10-36,22-61 0,-32 72-8,-3 13-13,-2 27 5,-2-10 51,1-1 1,1 0-1,-1 0 0,1 1 0,0-1 1,1 0-1,-1 0 0,1 0 0,0 0 1,1-1-1,-1 1 0,1-1 0,1 1 1,-1-1-1,1 0 0,-1 0 0,1 0 1,1-1-1,7 7 0,-5-5 9,1-1-1,0 0 0,1 0 1,-1-1-1,1 0 0,0 0 1,0-1-1,0-1 0,0 1 1,0-1-1,1-1 0,14 1 1,15-2-95,0-3 0,0 0 0,-1-3 0,42-11 0,12-2-274,-83 18 315,32-4-155,-40 5 203,1 0 1,-1 0-1,0 0 0,1 0 1,-1 0-1,1 0 0,-1 1 1,0-1-1,1 1 0,-1-1 1,0 1-1,1-1 0,-1 1 1,0 0-1,0 0 0,1-1 1,-1 1-1,0 0 0,0 0 1,0 0-1,0 0 0,0 0 1,1 2-1,0 3 131,1 0-1,0 0 1,1-1 0,0 1 0,5 5-1,-7-9-69,1 0-1,0 1 1,-1-2-1,1 1 0,0 0 1,0-1-1,0 1 1,1-1-1,-1 0 0,0 0 1,0 0-1,5 0 1,6 1 75,0 0 0,0-1 1,-1-1-1,1-1 0,19-2 1,69-18 264,-74 13-493,1 2 0,-1 1 0,43-2 0,-68 7 38,0 0 1,0 0-1,0 0 1,0 0 0,-1 1-1,1-1 1,0 1-1,0 0 1,-1 0 0,1 0-1,0 0 1,-1 0-1,1 0 1,-1 1 0,0-1-1,1 1 1,-1 0-1,0-1 1,0 1 0,0 0-1,0 0 1,0 1 0,0-1-1,-1 0 1,1 1-1,-1-1 1,2 4 0,-9-14-284,-5-8 119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4.951"/>
    </inkml:context>
    <inkml:brush xml:id="br0">
      <inkml:brushProperty name="width" value="0.05" units="cm"/>
      <inkml:brushProperty name="height" value="0.05" units="cm"/>
      <inkml:brushProperty name="color" value="#E71224"/>
    </inkml:brush>
  </inkml:definitions>
  <inkml:trace contextRef="#ctx0" brushRef="#br0">15 8 17172,'-12'-7'920,"9"7"-920,5 3-40,8 2 784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45.584"/>
    </inkml:context>
    <inkml:brush xml:id="br0">
      <inkml:brushProperty name="width" value="0.05" units="cm"/>
      <inkml:brushProperty name="height" value="0.05" units="cm"/>
      <inkml:brushProperty name="color" value="#E71224"/>
    </inkml:brush>
  </inkml:definitions>
  <inkml:trace contextRef="#ctx0" brushRef="#br0">133 17 12579,'-1'-1'126,"0"-1"0,-1 1 0,1 0 1,0-1-1,-1 1 0,1 0 0,-1 0 1,1 0-1,-1 0 0,0 0 1,1 1-1,-1-1 0,0 0 0,1 1 1,-1-1-1,0 1 0,0 0 0,0-1 1,0 1-1,1 0 0,-1 0 0,0 0 1,0 0-1,0 1 0,0-1 0,1 0 1,-1 1-1,0-1 0,0 1 0,1 0 1,-1 0-1,0-1 0,1 1 0,-1 0 1,1 0-1,-1 1 0,1-1 0,-2 2 1,-3 2-42,0 0 0,0 1 0,1 0 0,0 0 0,0 0 0,1 1 0,-7 11 0,8-11 53,0 0 0,0 1 0,1-1 0,-1 0 1,2 1-1,-1-1 0,1 1 0,0 14 1,1-20-84,0 0 1,0 1 0,0-1 0,1 0 0,-1 0-1,1 1 1,0-1 0,-1 0 0,1 0-1,0 0 1,0 0 0,0 0 0,1 0 0,-1 0-1,0 0 1,1 0 0,-1 0 0,1-1 0,0 1-1,-1-1 1,1 1 0,0-1 0,0 0-1,0 0 1,0 0 0,0 0 0,0 0 0,1 0-1,-1 0 1,0-1 0,0 1 0,0-1-1,5 1 1,3 0 52,1-1-1,-1-1 1,1 1-1,0-2 1,-1 1-1,0-1 1,19-7-1,72-32 173,-83 32-221,14-6 11,40-16 24,-63 28-86,-1 0-1,1 0 1,0 1-1,1 0 1,17 0 0,-26 2-6,0 0 0,1 0 0,-1 0 0,1 0 0,-1 0 0,0 0 1,0 1-1,1-1 0,-1 0 0,0 1 0,1-1 0,-1 1 1,0 0-1,0-1 0,0 1 0,0 0 0,0 0 0,0 0 0,0 0 1,0 0-1,0 0 0,0 0 0,0 0 0,-1 0 0,1 0 0,0 0 1,-1 0-1,1 1 0,-1-1 0,1 0 0,-1 0 0,1 1 1,-1 1-1,1 5 21,0 0 1,-1 1 0,0-1 0,-2 15-1,1 19 98,1-40-111,1 0 0,0 1 1,0-1-1,0 0 0,0 0 1,0 0-1,0 0 1,0 0-1,1 0 0,-1 0 1,1-1-1,-1 1 0,1 0 1,0-1-1,0 1 0,0-1 1,0 0-1,0 1 0,0-1 1,0 0-1,0 0 1,0 0-1,0-1 0,1 1 1,-1 0-1,0-1 0,0 0 1,3 1-1,8 0 36,0 0-1,0-1 1,24-2-1,2-4 45,1-2-1,-1-1 1,63-25-1,-2 1-89,-96 31-2,-1 1-10,1 0 1,-1 0-1,0 1 0,1-1 0,-1 1 0,6-1 1,-8 1 7,-1 1 0,1-1 1,0 0-1,-1 0 1,1 0-1,0 1 1,-1-1-1,1 0 0,-1 1 1,1-1-1,0 1 1,-1-1-1,1 1 1,-1-1-1,1 1 0,-1-1 1,0 1-1,1-1 1,-1 1-1,1 0 1,-1-1-1,0 1 0,0-1 1,1 1-1,-1 0 1,0-1-1,0 1 0,0 0 1,0 0-1,0-1 1,0 1-1,0 0 1,0-1-1,0 1 0,0 0 1,0-1-1,0 2 1,-2 14-44,1-11 40,1 0 0,-1-1 1,1 1-1,0 0 0,1 8 1,0-12 10,-1 1 0,1-1 0,-1 1 0,1-1 0,-1 0 0,1 1 0,0-1 0,0 0 0,0 0 0,0 1 0,0-1 1,0 0-1,0 0 0,0 0 0,0 0 0,0 0 0,0-1 0,1 1 0,-1 0 0,0-1 0,1 1 0,-1 0 0,3 0 0,4 1 19,0-1 0,1 1 0,-1-1 0,1-1 0,-1 0 0,1 0-1,-1-1 1,13-2 0,72-19 60,-68 15-68,17-5-7,-20 5-94,1 1 0,35-5 0,-57 10 81,-1 1 0,0 0 1,1 0-1,-1 0 0,0 0 0,1 0 1,-1 0-1,1-1 0,-1 1 1,0 0-1,1 0 0,-1 0 0,0 0 1,1 0-1,-1 0 0,0 1 1,1-1-1,-1 0 0,0 0 1,1 0-1,-1 0 0,1 0 0,-1 0 1,0 1-1,0-1 0,1 0 1,-1 0-1,0 0 0,1 1 0,-1-1 1,0 0-1,0 0 0,1 1 1,-1-1-1,0 0 0,0 1 0,0-1 1,0 0-1,1 1 0,-1-1 1,0 0-1,0 1 0,0-1 0,0 0 1,0 1-1,0-1 0,0 0 1,0 1-1,0-1 0,0 1 0,0-1 1,0 0-1,0 1 0,0-1 1,0 0-1,0 1 0,-14 23-273,5-11-33,9-12 326,0-1 0,0 0 0,0 0 0,0 1 0,-1-1 0,1 0 0,0 0 0,0 1 0,0-1 0,0 0 0,0 0-1,0 1 1,0-1 0,0 0 0,0 1 0,0-1 0,0 0 0,0 0 0,0 1 0,0-1 0,0 0 0,0 0 0,1 1 0,-1-1 0,0 0 0,0 0 0,0 1-1,0-1 1,0 0 0,1 0 0,-1 1 0,0-1 0,0 0 0,0 0 0,1 0 0,-1 0 0,0 1 0,0-1 0,1 0 0,-1 0 0,0 0 0,0 0 0,1 0-1,-1 0 1,0 0 0,1 0 0,15 0 42,3-6 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2.160"/>
    </inkml:context>
    <inkml:brush xml:id="br0">
      <inkml:brushProperty name="width" value="0.05" units="cm"/>
      <inkml:brushProperty name="height" value="0.05" units="cm"/>
      <inkml:brushProperty name="color" value="#66CC00"/>
    </inkml:brush>
  </inkml:definitions>
  <inkml:trace contextRef="#ctx0" brushRef="#br0">77 1 17172,'-2'-1'65,"0"1"-1,0 0 1,0 0 0,0 1 0,0-1 0,-1 0 0,1 1 0,0-1 0,0 1 0,0-1-1,0 1 1,0 0 0,1 0 0,-1 0 0,0 0 0,0 0 0,1 1 0,-1-1 0,0 0 0,1 1-1,-1-1 1,1 1 0,0 0 0,0-1 0,-1 1 0,1 0 0,0 0 0,0 0 0,1 0-1,-2 2 1,-1 7-8,-1 0-1,2 1 0,0-1 0,-1 17 1,2-22 28,-5 65-55,2 1 1,4-1 0,3 0-1,3 1 1,31 136 0,-35-197-33,1-1 1,0 0-1,1 0 1,9 17-1,-12-25 4,-1-1 1,1 0-1,0 0 0,0 0 0,-1 0 1,1 0-1,0 0 0,0 0 1,0-1-1,0 1 0,0 0 0,0 0 1,1-1-1,-1 1 0,0-1 1,0 1-1,0-1 0,1 1 0,1-1 1,-1 0 2,0 0 0,0-1 1,-1 1-1,1-1 0,0 1 1,-1-1-1,1 0 0,0 0 0,-1 0 1,1 0-1,-1 0 0,1 0 1,-1 0-1,0 0 0,0 0 0,1-1 1,-1 1-1,0-1 0,1-1 1,11-15 38,0-1 0,-1-1 0,11-25 0,26-72 149,-33 77-105,4-15 58,-14 37-91,0-1 0,2 1 0,0 1-1,1-1 1,13-17 0,-22 34-51,1 0 1,0 0 0,-1 0 0,1 0-1,0 0 1,0 0 0,0 1 0,-1-1-1,1 0 1,0 1 0,0-1-1,0 0 1,0 1 0,0-1 0,0 1-1,0-1 1,2 1 0,-2 0-2,-1 0 0,1 0 0,-1 0 0,1 0 0,-1 0 0,1 1 0,-1-1 0,1 0 0,-1 1 1,1-1-1,-1 0 0,1 1 0,-1-1 0,1 0 0,-1 1 0,0-1 0,1 1 0,-1-1 0,0 1 0,1-1 0,-1 0 0,0 1 1,0-1-1,1 2 0,1 5 15,0 1 1,0-1 0,-1 1 0,1 8-1,-2-15-17,9 109 63,-6-56-127,18 99 0,-20-149 56,0 1 0,0-1 0,1 1 0,-1-1 0,1 1 0,0-1 0,1 0-1,3 5 1,-5-8 10,0 0-1,0 0 0,0 0 1,0 0-1,0-1 1,0 1-1,0 0 1,0-1-1,0 1 0,0 0 1,1-1-1,-1 0 1,0 1-1,1-1 0,-1 0 1,0 1-1,1-1 1,-1 0-1,0 0 1,1 0-1,-1 0 0,0 0 1,0-1-1,1 1 1,-1 0-1,0-1 0,1 1 1,-1-1-1,0 1 1,0-1-1,0 1 0,1-1 1,-1 0-1,0 0 1,1-1-1,7-4 23,-2-1 0,1 1 0,-1-2 0,0 1 0,0-1 0,7-12 0,33-59 194,-36 60-145,32-62 390,-3-1 0,40-118-1,-80 199-423,5-11-524,4 14-527,-6-1 899,5 2-307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2.519"/>
    </inkml:context>
    <inkml:brush xml:id="br0">
      <inkml:brushProperty name="width" value="0.05" units="cm"/>
      <inkml:brushProperty name="height" value="0.05" units="cm"/>
      <inkml:brushProperty name="color" value="#66CC00"/>
    </inkml:brush>
  </inkml:definitions>
  <inkml:trace contextRef="#ctx0" brushRef="#br0">1 1 17276,'13'4'1616,"5"6"-1264,5 7-152,1-1 1032,11 4-1008,2-1-160,5-1-104,-2 0-184,-4-10-216,-3-2-176,-10-8-1368,-3 1 1624,-20-8-296,-13 2-153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1.286"/>
    </inkml:context>
    <inkml:brush xml:id="br0">
      <inkml:brushProperty name="width" value="0.05" units="cm"/>
      <inkml:brushProperty name="height" value="0.05" units="cm"/>
    </inkml:brush>
  </inkml:definitions>
  <inkml:trace contextRef="#ctx0" brushRef="#br0">3 182 9274,'-2'-1'1401,"5"-1"-359,11-4 188,25-3-618,-37 9-611,266-24 194,73-17-275,-283 37 53,-95 20 9,-17 3 68,-2-3 0,1-2 0,-2-3 1,1-2-1,-61 1 0,93-11 17,0-1 0,0-1 0,0-1 0,1-1-1,-46-17 1,69 22-65,0 0-1,0 0 0,0 0 0,0 0 0,0-1 0,0 1 1,0 0-1,0 0 0,0 0 0,0 0 0,0-1 0,0 1 0,0 0 1,0 0-1,0 0 0,0 0 0,0 0 0,0-1 0,0 1 1,0 0-1,0 0 0,0 0 0,0 0 0,0 0 0,0-1 1,1 1-1,-1 0 0,0 0 0,0 0 0,0 0 0,0 0 0,0 0 1,0 0-1,0 0 0,1-1 0,-1 1 0,0 0 0,0 0 1,0 0-1,0 0 0,0 0 0,1 0 0,-1 0 0,0 0 1,0 0-1,0 0 0,16-9-18,19-8-57,20-5-100,1 3 0,1 2 0,0 3 0,1 2 0,1 3 0,92-2-1,-52 3-264,-52 3 77,72 1 1,-119 4 356,1 0 1,0 0 0,0 0 0,0 0-1,-1 0 1,1 0 0,0 0 0,0 0 0,0 0-1,-1 0 1,1 1 0,0-1 0,0 0 0,0 0-1,-1 1 1,1-1 0,0 0 0,-1 1 0,1-1-1,0 1 1,-1-1 0,1 1 0,-1-1-1,1 1 1,0 0 0,-1-1 0,1 1 0,-1 0-1,0-1 1,1 1 0,-1 0 0,0-1 0,1 1-1,-1 0 1,0 0 0,0 0 0,0-1 0,1 1-1,-1 0 1,0 0 0,0 0 0,0-1-1,0 1 1,0 0 0,-1 0 0,1 0 0,0-1-1,0 1 1,0 0 0,-1 0 0,1-1 0,0 1-1,-1 0 1,1-1 0,-1 2 0,-2 3-2,0-1 1,0 1 0,0-1-1,-1 0 1,1 0 0,-1 0-1,-6 5 1,-2 0 22,-1-2 1,0 1-1,0-2 0,0 1 1,-1-2-1,-21 6 0,-90 15 105,98-21-96,-398 47 689,417-52-636,-1 0 0,1 0 0,0 0 0,0-1 0,-14-3-1,22 4-85,0 0 0,0 0 0,0 0-1,0 0 1,-1 0 0,1 0 0,0-1 0,0 1-1,0 0 1,0 0 0,0 0 0,0 0-1,-1 0 1,1 0 0,0 0 0,0 0-1,0 0 1,0 0 0,0-1 0,0 1-1,0 0 1,0 0 0,0 0 0,0 0-1,-1 0 1,1 0 0,0 0 0,0-1-1,0 1 1,0 0 0,0 0 0,0 0-1,0 0 1,0 0 0,0-1 0,0 1-1,0 0 1,0 0 0,0 0 0,0 0-1,0 0 1,0-1 0,0 1 0,0 0-1,1 0 1,-1 0 0,0 0 0,0 0 0,0 0-1,0 0 1,0-1 0,0 1 0,0 0-1,0 0 1,0 0 0,0 0 0,1 0-1,-1 0 1,0 0 0,0 0 0,0 0-1,0 0 1,0 0 0,0-1 0,1 1-1,-1 0 1,0 0 0,8-4-587,29 0 45,-15 3 213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2.904"/>
    </inkml:context>
    <inkml:brush xml:id="br0">
      <inkml:brushProperty name="width" value="0.05" units="cm"/>
      <inkml:brushProperty name="height" value="0.05" units="cm"/>
      <inkml:brushProperty name="color" value="#66CC00"/>
    </inkml:brush>
  </inkml:definitions>
  <inkml:trace contextRef="#ctx0" brushRef="#br0">1 5 15947,'4'10'1249,"16"-4"-785,5-2-176,12-2 408,7-1-176,12-4-336,4-3-272,8-1 240,-2 3-40,-8-3-224</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3.917"/>
    </inkml:context>
    <inkml:brush xml:id="br0">
      <inkml:brushProperty name="width" value="0.05" units="cm"/>
      <inkml:brushProperty name="height" value="0.05" units="cm"/>
      <inkml:brushProperty name="color" value="#66CC00"/>
    </inkml:brush>
  </inkml:definitions>
  <inkml:trace contextRef="#ctx0" brushRef="#br0">3 35 15003,'0'-2'202,"-2"-25"2800,3 22-1403,3 16-601,5 25-662,-2 0 0,-2 0 0,1 50 0,7 50-373,-13-135 36,0 0-1,0 0 0,0 0 0,0-1 0,1 1 1,-1 0-1,0 0 0,0 0 0,0 0 0,1 0 1,-1 0-1,0-1 0,1 1 0,-1 0 0,1 0 1,-1-1-1,1 1 0,-1 0 0,1 0 0,-1-1 1,1 1-1,0-1 0,-1 1 0,1 0 0,0-1 1,0 1-1,1 0 0,0-2-1,-1 0 0,1 1 1,-1-1-1,1 0 0,-1 0 0,1 0 0,-1 0 0,0 0 0,0 0 1,1 0-1,-1-1 0,0 1 0,0 0 0,0-1 0,0 1 1,1-3-1,37-60-53,26-36 37,-58 90 17,0 1 1,1 1 0,0-1 0,0 2-1,1-1 1,0 1 0,18-11-1,-25 16-2,1 1-1,-1 0 1,1 0-1,-1 0 1,1 0-1,-1 1 0,1-1 1,-1 1-1,1-1 1,0 1-1,-1 0 1,1 0-1,0 0 1,-1 0-1,1 0 0,-1 1 1,1-1-1,0 1 1,3 1-1,-2 0-1,0 0-1,-1 1 1,1-1-1,-1 1 1,0 0-1,0 0 1,0 0-1,0 0 0,-1 0 1,1 0-1,2 6 1,4 7-21,-1 0 1,-1 1-1,-1 0 0,6 25 1,3 32-34,-15-73 59,0-1 0,0 1 0,1 0 0,-1 0 0,0 0 0,0 0 0,1 0 0,-1 0 1,0 0-1,1 0 0,-1 0 0,1-1 0,-1 1 0,1 0 0,0 0 0,-1-1 0,1 1 0,0 0 1,-1-1-1,1 1 0,0-1 0,0 1 0,1 0 0,-1-1 1,0 0 0,0 0-1,0 0 1,0 0 0,-1-1 0,1 1-1,0 0 1,0-1 0,0 1 0,0 0-1,-1-1 1,1 1 0,0-1 0,0 1-1,-1-1 1,1 0 0,0 1-1,-1-1 1,2-1 0,3-5 0,1 0-1,-2 0 1,8-14 0,15-39 17,-17 37-16,0 0 0,16-24 0,-25 46-3,0 0 0,-1-1 0,1 1 0,0 0 0,0 0 0,0 0 0,0 0 0,0-1 0,0 1 0,0 0 0,0 1 0,1-1 0,-1 0 0,0 0 0,0 0 0,1 1 0,-1-1 0,3 0 0,-3 1 0,0 0 1,-1 1 0,1-1 0,0 0 0,-1 1 0,1-1 0,0 1 0,-1-1 0,1 1 0,-1-1 0,1 1 0,-1-1 0,1 1 0,-1-1 0,1 1 0,-1 0 0,1-1 0,-1 1 0,0 0 0,1-1 0,-1 1 0,0 0 0,0 0 0,1-1 0,-1 2 0,2 9-8,0 1 0,0 0 0,0 16 0,-2-19 2,12 162-1052,-12-169 984,0 0 0,0-1 0,0 1 0,0 0 0,0-1 0,1 1 0,-1-1 0,1 1 0,-1-1 0,1 1 0,0-1 0,-1 1 0,1-1 0,0 1 0,2 1 0,-3-3 52,0 0-1,0 0 1,1 0 0,-1 0 0,0 0 0,1 0 0,-1 0 0,0 0 0,0 0 0,1 0 0,-1 0 0,0 0 0,0 0 0,1 0 0,-1 0-1,0 0 1,1 0 0,-1 0 0,0 0 0,0 0 0,0 0 0,1-1 0,-1 1 0,0 0 0,0 0 0,1 0 0,-1 0 0,0-1-1,0 1 1,10-16-206,1-11-257,3-9 20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4.305"/>
    </inkml:context>
    <inkml:brush xml:id="br0">
      <inkml:brushProperty name="width" value="0.05" units="cm"/>
      <inkml:brushProperty name="height" value="0.05" units="cm"/>
      <inkml:brushProperty name="color" value="#66CC00"/>
    </inkml:brush>
  </inkml:definitions>
  <inkml:trace contextRef="#ctx0" brushRef="#br0">0 0 14499,'2'3'186,"0"1"0,-1-1 0,1 0 1,-1 1-1,0-1 0,0 1 0,0-1 0,0 1 0,-1 0 0,0 4 0,-1 42 445,0-26 129,0 6-85,0-10-350,1 0 1,0 0-1,2 0 0,0 0 0,6 22 0,-8-40-296,0 0 0,1-1 1,-1 1-1,1-1 0,0 1 0,-1-1 0,1 1 0,0-1 0,0 1 1,0-1-1,0 0 0,0 1 0,0-1 0,0 0 0,1 0 0,-1 0 1,0 0-1,1 0 0,-1 0 0,1 0 0,1 0 0,-1 0 1,0-1-1,0 0 0,1 0 1,-1 0-1,0 0 0,0 0 0,0 0 1,0 0-1,0-1 0,0 1 1,0-1-1,0 0 0,0 1 0,3-3 1,7-3 52,-1-1-1,0-1 1,-1 0 0,13-12 0,-16 14-62,23-23 102,21-17 65,-45 42-173,-1 0 0,1 0 1,0 0-1,0 1 0,1 0 0,-1 0 0,9-2 0,-14 4-16,1 1 0,-1 0 0,1 0 1,-1-1-1,1 1 0,-1 0 0,1 0 0,-1 1 0,1-1 0,0 0 0,-1 0 0,1 1 0,-1-1 0,0 1 0,1-1 0,-1 1 0,1 0 0,-1 0 0,0-1 0,1 1 0,-1 0 0,0 0 0,0 0 0,0 0 0,0 1 0,0-1 0,0 0 0,0 0 0,0 1 0,0-1 0,0 2 0,3 5-11,-1 0 0,0 1 1,0-1-1,2 13 0,-2-9 2,23 102-124,-26-113 136,0 1-1,1 0 1,-1-1-1,1 1 1,-1-1 0,1 1-1,0-1 1,0 1-1,0-1 1,0 1 0,0-1-1,0 0 1,0 0 0,3 3-1,-4-4 3,1 0 0,0 1 0,0-1 0,0 0 0,0 0 0,0 0 1,0 0-1,0 0 0,0 0 0,0 0 0,0 0 0,0 0 0,0-1 0,0 1 0,0 0 0,0-1 0,0 1 0,0 0 0,0-1 0,0 1 0,-1-1 0,1 0 0,0 1 1,0-1-1,-1 0 0,1 1 0,1-2 0,8-9 27,0-1 0,-1 1 1,0-1-1,8-16 0,16-21 29,-28 43-65,-1 0-33,1 0 0,0 0 1,1 1-1,9-9 0,-14 13 31,0 0 1,0 1 0,0-1 0,1 0 0,-1 1 0,0-1 0,0 0-1,1 1 1,-1 0 0,0-1 0,0 1 0,1 0 0,-1-1-1,1 1 1,-1 0 0,0 0 0,1 0 0,-1 0 0,0 1 0,1-1-1,-1 0 1,0 0 0,1 1 0,-1-1 0,0 1 0,0-1-1,1 1 1,-1 0 0,0-1 0,0 1 0,0 0 0,0 0 0,1 1-1,3 3-42,-1 0 0,0 1 0,-1 0 0,1 0 0,-1 0 0,0 0 0,-1 0 0,0 1 0,0-1 0,2 8 0,-2-3-156,0 0 1,0 0-1,-1 1 1,0-1 0,-2 15-1,-2-20-28,-2-13 67,-2-19-104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4.737"/>
    </inkml:context>
    <inkml:brush xml:id="br0">
      <inkml:brushProperty name="width" value="0.05" units="cm"/>
      <inkml:brushProperty name="height" value="0.05" units="cm"/>
      <inkml:brushProperty name="color" value="#66CC00"/>
    </inkml:brush>
  </inkml:definitions>
  <inkml:trace contextRef="#ctx0" brushRef="#br0">12 1 18804,'-6'1'1400,"0"-1"-1648,6 2 184,1-2 920,2-3-800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5.129"/>
    </inkml:context>
    <inkml:brush xml:id="br0">
      <inkml:brushProperty name="width" value="0.05" units="cm"/>
      <inkml:brushProperty name="height" value="0.05" units="cm"/>
      <inkml:brushProperty name="color" value="#66CC00"/>
    </inkml:brush>
  </inkml:definitions>
  <inkml:trace contextRef="#ctx0" brushRef="#br0">302 51 12707,'1'-3'257,"0"0"1,-1 0 0,1 0 0,-1 0-1,0-1 1,0 1 0,0 0-1,0 0 1,-1 0 0,1 0 0,-2-4-1,2 6-181,-1 1-1,1-1 1,0 0-1,-1 1 0,1-1 1,0 1-1,-1-1 0,1 1 1,-1-1-1,1 1 1,-1-1-1,1 1 0,-1 0 1,0-1-1,1 1 1,-1 0-1,1-1 0,-1 1 1,0 0-1,1 0 0,-1-1 1,0 1-1,-1 0 55,0 0-1,0 0 1,0 0-1,1 1 0,-1-1 1,0 0-1,0 1 1,1 0-1,-1-1 1,0 1-1,1 0 1,-3 1-1,-12 8 112,1 0 0,0 1-1,1 1 1,0 0 0,1 1 0,1 0 0,0 1-1,0 1 1,-16 28 0,12-14-182,1 0 0,1 1 0,2 0 0,-15 54 0,18-44 37,1 0-1,2 1 1,2-1-1,2 60 0,3-72-79,2 1-1,0 0 0,2-1 0,1 0 0,1 0 1,2-1-1,12 29 0,-17-48-70,0 1 1,0-2-1,1 1 0,0-1 1,0 1-1,1-1 0,0-1 0,0 1 1,1-1-1,-1 0 0,1 0 0,1-1 1,-1 0-1,1-1 0,0 1 1,0-1-1,0-1 0,0 1 0,1-2 1,0 1-1,-1-1 0,1 0 0,0-1 1,0 0-1,0 0 0,0-1 1,12-1-1,33-7-255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5.595"/>
    </inkml:context>
    <inkml:brush xml:id="br0">
      <inkml:brushProperty name="width" value="0.05" units="cm"/>
      <inkml:brushProperty name="height" value="0.05" units="cm"/>
      <inkml:brushProperty name="color" value="#66CC00"/>
    </inkml:brush>
  </inkml:definitions>
  <inkml:trace contextRef="#ctx0" brushRef="#br0">11 18 16452,'4'-13'1890,"-4"8"-750,-4 10 467,2-2-1421,0 1 1,1-1 0,0 1 0,0 0 0,0 0 0,0-1 0,0 1 0,1 0 0,-1 7 0,4 40 7,-2-38-114,2 16-85,0 0 0,10 36 0,-11-58-3,0 0 1,0 0 0,1 0 0,-1 0 0,2 0 0,-1-1-1,1 1 1,0-1 0,0 0 0,1 0 0,0 0-1,0-1 1,0 1 0,7 4 0,-9-8 7,0 0 0,0-1 0,0 1 0,0-1 1,1 0-1,-1 0 0,0 0 0,0 0 0,1 0 0,-1-1 0,1 0 0,-1 1 1,1-1-1,-1 0 0,7-2 0,-4 1 6,0-1 1,1 0-1,-1 0 0,0-1 1,0 0-1,-1 0 0,11-7 1,1-3 40,-1-1 0,-1-1 0,0 0 0,13-18 0,2-6 184,-3-2-1,33-61 1,-48 82-133,-12 20-97,0 0 1,0 0 0,0 0-1,0-1 1,0 1 0,0 0-1,0 0 1,0 0 0,0 0 0,0 0-1,0 0 1,0 0 0,0 0-1,0-1 1,0 1 0,0 0-1,1 0 1,-1 0 0,0 0 0,0 0-1,0 0 1,0 0 0,0 0-1,0 0 1,0 0 0,0 0-1,0 0 1,0-1 0,1 1 0,-1 0-1,0 0 1,0 0 0,0 0-1,0 0 1,0 0 0,0 0 0,0 0-1,0 0 1,1 0 0,-1 0-1,0 0 1,0 0 0,0 0-1,0 0 1,0 0 0,0 0 0,0 0-1,1 1 1,-1-1 0,0 0-1,0 0 1,0 0 0,0 0-1,0 0 1,0 0 0,0 0 0,0 0-1,0 0 1,0 0 0,0 0-1,1 0 1,-1 1 0,0-1-1,0 0 1,1 8 28,-1-7-22,-2 96-144,0-72-140,1 0 0,1 0 1,1 1-1,1-1 0,10 46 1,0-46-4,2-17-94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6.276"/>
    </inkml:context>
    <inkml:brush xml:id="br0">
      <inkml:brushProperty name="width" value="0.05" units="cm"/>
      <inkml:brushProperty name="height" value="0.05" units="cm"/>
      <inkml:brushProperty name="color" value="#66CC00"/>
    </inkml:brush>
  </inkml:definitions>
  <inkml:trace contextRef="#ctx0" brushRef="#br0">233 2 16099,'-15'26'1654,"0"0"-1,-11 32 1,-1 1-1256,2-7-319,-100 180-389,175-339-3884,-25 51 3066,13-32-215,50-99 399,-88 186 971,1 0 1,0-1 0,-1 1-1,1 0 1,0 0 0,0 0 0,-1 0-1,1 0 1,0 0 0,0 0-1,0 0 1,0 0 0,0 0 0,3-1-1,-4 2 2,1 0 0,-1 0 1,1 0-1,-1 0 0,0 1 0,1-1 0,-1 0 0,0 0 0,1 0 0,-1 0 0,0 1 0,1-1 0,-1 0 0,0 0 0,1 1 1,-1-1-1,0 0 0,1 0 0,-1 1 0,0-1 0,0 0 0,0 1 0,1-1 0,-1 0 0,0 1 0,0-1 0,0 0 0,0 1 1,0-1-1,0 1 0,1 0 0,0 6 231,1 0 0,-1 1 0,-1-1 1,1 8-1,-2 74 1073,-1-43-684,3-1 0,8 65 1,-8-105-565,-1 0 1,1-1 0,0 1 0,0-1 0,1 1 0,-1-1-1,1 1 1,0-1 0,0 0 0,1 0 0,-1 0 0,1 0-1,0 0 1,0-1 0,0 1 0,0-1 0,0 0 0,1 0-1,0 0 1,0 0 0,5 3 0,-3-3 165</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6.650"/>
    </inkml:context>
    <inkml:brush xml:id="br0">
      <inkml:brushProperty name="width" value="0.05" units="cm"/>
      <inkml:brushProperty name="height" value="0.05" units="cm"/>
      <inkml:brushProperty name="color" value="#66CC00"/>
    </inkml:brush>
  </inkml:definitions>
  <inkml:trace contextRef="#ctx0" brushRef="#br0">0 20 16476,'10'-1'1448,"10"4"-1184,5-3-216,3 0 512,4-2-592,4-1 88,-5-5-112,1-1-48</inkml:trace>
  <inkml:trace contextRef="#ctx0" brushRef="#br0" timeOffset="1">608 25 15131,'0'44'1184,"0"2"-983,-3-5-257,0-5 448,3-3-40,4-14-208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7.152"/>
    </inkml:context>
    <inkml:brush xml:id="br0">
      <inkml:brushProperty name="width" value="0.05" units="cm"/>
      <inkml:brushProperty name="height" value="0.05" units="cm"/>
      <inkml:brushProperty name="color" value="#66CC00"/>
    </inkml:brush>
  </inkml:definitions>
  <inkml:trace contextRef="#ctx0" brushRef="#br0">40 29 16195,'-2'2'168,"0"0"0,0 0 0,0 0-1,0 1 1,0-1 0,1 0-1,-1 1 1,1-1 0,0 1-1,-1 0 1,1-1 0,-1 5-1,-6 36 107,6-31 104,-2 15-79,2 0 0,1 53-1,1-67-262,2 0 0,0-1 0,0 1 0,1-1 0,0 0 0,1 1 0,1-1 0,9 18 0,-13-28-17,0 0-1,1 1 1,-1-1 0,1 0 0,0 0-1,-1 0 1,1 0 0,0-1 0,0 1-1,0 0 1,0-1 0,1 1 0,-1-1-1,0 0 1,0 0 0,1 0-1,-1 0 1,1 0 0,-1 0 0,1-1-1,0 1 1,-1-1 0,1 1 0,-1-1-1,1 0 1,0 0 0,-1-1 0,1 1-1,-1 0 1,1-1 0,0 0 0,-1 1-1,1-1 1,-1 0 0,0 0-1,1-1 1,-1 1 0,0 0 0,0-1-1,3-1 1,7-7 80,-1 0-1,0 0 1,0-1 0,-1-1-1,-1 0 1,0 0 0,0 0-1,11-25 1,3-10 299,19-58-1,1-18 101,-40 131-301,-2 9-212,-3 29 98,-3 17-153,4 1-1,12 115 0,-10-176 123,-1 3-36,1-1 1,0 0 0,0 0-1,1 0 1,-1 0 0,1 0 0,4 7-1,2-9 19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7.539"/>
    </inkml:context>
    <inkml:brush xml:id="br0">
      <inkml:brushProperty name="width" value="0.05" units="cm"/>
      <inkml:brushProperty name="height" value="0.05" units="cm"/>
      <inkml:brushProperty name="color" value="#66CC00"/>
    </inkml:brush>
  </inkml:definitions>
  <inkml:trace contextRef="#ctx0" brushRef="#br0">14 0 17412,'10'32'1360,"-2"5"-992,-1 4-176,-2 8 464,-4 0-184,-1-3-208,-3-2-176,-1-11-448,-3-7-240,-2-13 480,-2-5-96,1-8-104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1.832"/>
    </inkml:context>
    <inkml:brush xml:id="br0">
      <inkml:brushProperty name="width" value="0.05" units="cm"/>
      <inkml:brushProperty name="height" value="0.05" units="cm"/>
    </inkml:brush>
  </inkml:definitions>
  <inkml:trace contextRef="#ctx0" brushRef="#br0">80 64 8698,'-1'-2'264,"-1"-1"-58,0 0 0,0-1-1,0 1 1,1 0 0,-1-1 0,1 0-1,0 1 1,0-1 0,0 0 0,1 1-1,-1-1 1,1 0 0,0-4 0,0 7-168,0 1 1,1-1-1,-1 1 1,1-1-1,-1 1 1,1 0-1,-1-1 1,1 1-1,-1-1 1,1 1 0,-1 0-1,1-1 1,0 1-1,-1 0 1,1 0-1,-1-1 1,1 1-1,0 0 1,-1 0 0,1 0-1,0 0 1,-1 0-1,1 0 1,0 0-1,-1 0 1,1 0-1,0 0 1,23 5 205,-17-4-146,287 69-172,-244-57-39,-43-11 102,-1-1-22,0 1-1,0 0 0,-1 0 1,1 0-1,7 5 0,-12-7 30,0 1 1,0 0-1,0-1 0,0 1 0,0 0 1,-1 0-1,1 0 0,0-1 1,0 1-1,-1 0 0,1 0 0,0 0 1,-1 0-1,1 1 0,-1-1 0,0 0 1,1 0-1,-1 0 0,0 0 0,1 0 1,-1 0-1,0 1 0,0-1 0,0 0 1,0 0-1,0 0 0,-1 1 1,1-1-1,0 0 0,0 0 0,-1 0 1,1 0-1,-1 0 0,0 2 0,-2 4 6,-1 0-1,-1 0 0,1 0 0,-1-1 0,-1 1 0,1-1 1,-9 7-1,-49 37 63,46-37-34,-79 56 110,-53 44 44,130-97-168,-58 46 44,32-36-38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7.957"/>
    </inkml:context>
    <inkml:brush xml:id="br0">
      <inkml:brushProperty name="width" value="0.05" units="cm"/>
      <inkml:brushProperty name="height" value="0.05" units="cm"/>
      <inkml:brushProperty name="color" value="#66CC00"/>
    </inkml:brush>
  </inkml:definitions>
  <inkml:trace contextRef="#ctx0" brushRef="#br0">73 99 16444,'14'-13'564,"1"0"0,1 1 0,0 1 1,27-15-1,-36 22-424,-1 1 0,1 0 0,0 0 0,0 1 0,0 0 0,0 0 0,0 0 0,1 1 1,-1 0-1,0 1 0,1 0 0,-1 0 0,1 0 0,-1 1 0,9 2 0,-14-2-110,1-1 0,-1 1 0,0 1 0,1-1 0,-1 0 0,0 0 0,0 1 0,0-1 0,0 1 0,0 0 0,0-1 0,0 1 0,-1 0 0,1 0 0,-1 0 0,2 4-1,-1-2-9,0 0-1,0 1 1,-1-1-1,1 1 0,-1-1 1,-1 1-1,1 0 1,0 6-1,-1 1-12,-1 0 1,0 0-1,-1 0 0,0 0 0,0 0 1,-7 14-1,6-15-19,-2 0 1,0 0 0,0 0 0,-1-1-1,0 0 1,-1 0 0,0 0-1,-1-1 1,0 0 0,0-1 0,-1 0-1,-10 8 1,18-15 3,1-1 0,0 1 0,-1-1 0,1 1 0,-1-1 0,1 0 0,-1 1 0,1-1 0,-1 0 0,1 0 0,-1 1 0,1-1 0,-1 0 0,1 0 0,-1 0 0,1 1 0,-1-1 0,0 0 0,1 0 0,-1 0 0,1 0 0,-1 0 0,1 0 0,-1 0-1,0-1 1,1 1 0,-1 0 0,1 0 0,-1 0 0,1-1 0,-1 1 0,1 0 0,-1 0 0,1-1 0,-1 1 0,1 0 0,-1-1 0,1 1 0,-1-1 0,1 1 0,0 0 0,-1-1 0,1 1 0,0-1 0,-1 1 0,1-2 0,0 1-9,-1 0 1,1 0-1,0 0 0,0-1 0,0 1 1,0 0-1,1 0 0,-1 0 1,0 0-1,0-1 0,1 1 0,-1 0 1,1 0-1,-1 0 0,1 0 1,-1 0-1,1 0 0,-1 0 0,1 0 1,0 0-1,0 0 0,1 0 1,1-2-29,1 0 0,-1 1 0,1-1 0,0 1 0,0 0 0,0 0 0,0 1 0,1-1 0,-1 1 0,0 0 0,1 0 0,-1 0 0,1 1 0,-1 0 0,0 0 1,7 0-1,-4 1-23,-1 0 0,1 0 1,0 1-1,-1 0 0,1 0 0,-1 1 1,0 0-1,1 0 0,-1 0 1,7 6-1,-8-5 30,0 0-1,0 0 1,0 0 0,-1 1 0,1 0-1,-1 0 1,0 0 0,-1 0-1,1 1 1,4 11 0,-6-13 49,-1 0 1,0 0-1,0 1 1,0-1-1,0 0 1,-1 1-1,1-1 1,-1 0-1,0 1 1,-1-1-1,1 0 1,-1 1-1,0-1 1,0 0-1,0 0 1,0 0-1,-3 5 1,-1-1 137,0 1 0,-1-1 0,0-1 0,0 1 0,-1-1 0,0 0 0,0 0 0,-1-1 0,1 0 0,-2 0 0,1-1 0,0 0 0,-10 4 0,-4 1 223,-1-1 0,0-1 0,0-1 0,-28 5 0,32-8-252,-1-2 1,-25 1 0,39-3-232,1 0 0,-1 0 0,0-1 0,0 1 0,1-2 1,-1 1-1,0 0 0,1-1 0,-1 0 0,1 0 0,-10-6 0,14 7 83,0 0-1,0 0 1,0 0-1,0 0 0,0 1 1,0-1-1,0 0 1,1 0-1,-1-1 0,0 1 1,1 0-1,-1 0 1,1 0-1,-1 0 0,1-1 1,-1 1-1,1 0 1,0 0-1,0-1 0,0 1 1,-1 0-1,1-1 1,0 1-1,1 0 0,-1 0 1,0-1-1,0 1 1,1-2-1,11-14-564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8.329"/>
    </inkml:context>
    <inkml:brush xml:id="br0">
      <inkml:brushProperty name="width" value="0.05" units="cm"/>
      <inkml:brushProperty name="height" value="0.05" units="cm"/>
      <inkml:brushProperty name="color" value="#66CC00"/>
    </inkml:brush>
  </inkml:definitions>
  <inkml:trace contextRef="#ctx0" brushRef="#br0">183 0 18892,'15'16'1520,"5"10"-1096,0 8-183,2 15 559,-1 8-208,-5 15-144,-4 8-120,-11 21-176,-7 5-24,-14 11-80,-10 1-56,-8-1-224,-7-4-136,-1-12-1697,0-15 1833,5-36-280,4-14-144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49:59.869"/>
    </inkml:context>
    <inkml:brush xml:id="br0">
      <inkml:brushProperty name="width" value="0.05" units="cm"/>
      <inkml:brushProperty name="height" value="0.05" units="cm"/>
      <inkml:brushProperty name="color" value="#66CC00"/>
    </inkml:brush>
  </inkml:definitions>
  <inkml:trace contextRef="#ctx0" brushRef="#br0">43 1 10018,'-14'62'579,"4"0"0,2 1-1,1 81 1,6-115-301,-2 243 1317,38 321 0,78 270-651,-51-419-876,60 695 1267,-119-1097-1247,2 35 153,29 152-1,-31-218-220,0-1-1,0 1 1,1 0-1,0-1 1,0 0-1,1 0 1,1 0-1,0 0 1,0-1-1,1 0 1,0-1-1,1 1 0,0-1 1,0-1-1,0 1 1,1-1-1,0-1 1,1 0-1,18 9 1,12 2 29,0-2 0,1-2 0,1-1 0,0-3 1,1-1-1,74 3 0,136-3-15,396 23 3,531 47 23,-254-21 22,-361-23-88,0-33-8,-171-29 10,-2 0-21,-361 26 69,87 0-332,-100 3 534,0 1-1,0 1 1,0 0-1,24 9 1,-9 1 92,-31-12-324,0 0 0,-1 0-1,1 1 1,-1-1 0,1 0 0,-1 0 0,0 1 0,1-1 0,-1 1 0,0-1 0,0 1 0,0-1-1,0 1 1,0 0 0,0 2 0,1 16 272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0.830"/>
    </inkml:context>
    <inkml:brush xml:id="br0">
      <inkml:brushProperty name="width" value="0.05" units="cm"/>
      <inkml:brushProperty name="height" value="0.05" units="cm"/>
      <inkml:brushProperty name="color" value="#66CC00"/>
    </inkml:brush>
  </inkml:definitions>
  <inkml:trace contextRef="#ctx0" brushRef="#br0">227 8 13539,'0'-1'44,"1"1"0,-1-1 0,1 0 0,-1 1-1,1 0 1,0-1 0,-1 1 0,1-1 0,-1 1 0,1 0 0,0-1 0,-1 1 0,1 0 0,0 0 0,-1-1-1,1 1 1,0 0 0,0 0 0,-1 0 0,1 0 0,0 0 0,0 0 0,0 1-29,0 0 0,0-1 1,0 1-1,0 0 0,-1 0 1,1 0-1,0 0 0,-1 0 1,1 0-1,-1 0 0,1 0 1,-1 0-1,1 1 0,-1-1 1,0 0-1,0 0 0,1 2 1,5 35 196,-1 1 1,-3 1 0,-3 75 0,-1-59-148,-70 1140 245,-36-290-275,54-503 10,48-356-29,-5 31 51,4 1 0,3 100-1,4-164-40,2 1-1,0-1 1,0 0-1,9 27 0,-9-36-10,1-1 1,-1 1-1,1-1 0,0 0 0,0 0 0,1 0 0,-1 0 1,1 0-1,0-1 0,0 1 0,1-1 0,-1 0 0,1-1 1,0 1-1,7 3 0,1-1 30,-1-1 0,1-1-1,0 0 1,0 0 0,1-1 0,-1-1 0,20 1 0,103-4 226,-87-1-190,223 2 261,-196 5-270,121 24 0,61 27-62,387 65-24,-244-82 47,202 23 52,-253-9-49,366 36 223,-152-86 507,-2-40-84,-509 32-1414,-84 18-966,-1-8 1209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1.666"/>
    </inkml:context>
    <inkml:brush xml:id="br0">
      <inkml:brushProperty name="width" value="0.05" units="cm"/>
      <inkml:brushProperty name="height" value="0.05" units="cm"/>
      <inkml:brushProperty name="color" value="#66CC00"/>
    </inkml:brush>
  </inkml:definitions>
  <inkml:trace contextRef="#ctx0" brushRef="#br0">176 1 12131,'1'1'104,"0"0"1,0 1-1,0-1 1,0 0-1,0 1 1,0-1-1,-1 0 1,1 1-1,0-1 1,-1 1-1,1-1 1,-1 1 0,0 0-1,1-1 1,-1 1-1,0 2 1,0 32 501,-1-17 206,13 220-111,-1 143-451,-50 14-17,-23 0-17,-18 144-29,64-387-122,5 267 1,11-411-62,11 101 31,-9-99-21,1 0-1,0 0 1,0 0-1,1 0 1,1-1-1,0 1 1,7 11 0,-9-19 5,-1 1 0,1-1 0,0 0-1,-1 0 1,2-1 0,-1 1 0,0 0 0,0-1 0,1 0 0,-1 0 0,1 0 0,0 0 0,0-1 0,-1 1 0,1-1 0,0 0 0,0 0 0,0-1 0,1 1 0,4-1 0,7 0 111,0 0 1,1-2 0,27-6 0,-35 7-88,80-14 397,1 4 0,0 4 0,118 6 0,-32 5-381,0-8 1,207-31-1,-304 24-58,479-47 48,-415 56-167,-1 6-1,228 37 0,-244-18 54,-31-4 296,1-4 0,99 3 0,-95-20-171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4.185"/>
    </inkml:context>
    <inkml:brush xml:id="br0">
      <inkml:brushProperty name="width" value="0.05" units="cm"/>
      <inkml:brushProperty name="height" value="0.05" units="cm"/>
      <inkml:brushProperty name="color" value="#66CC00"/>
    </inkml:brush>
  </inkml:definitions>
  <inkml:trace contextRef="#ctx0" brushRef="#br0">10 3615 12347,'-9'12'1010,"14"-17"-293,17-23-19,96-131 693,-3 3-948,256-328 89,513-620-404,-515 668-119,-153 185-4,452-483 459,-609 671-363,61-79 222,-110 130-292,-8 10-34,0 0 1,0 0-1,-1 0 0,1 0 1,0 0-1,-1 0 0,1-1 1,-1 1-1,0-1 0,0 1 0,0-1 1,0 1-1,0-1 0,-1 1 1,1-1-1,-1-5 0,0 8-7,0 0 1,0-1-1,0 1 0,0-1 0,0 1 0,0 0 0,-1-1 0,1 1 1,0 0-1,0-1 0,-1 1 0,1 0 0,0-1 0,0 1 1,-1 0-1,1 0 0,0-1 0,-1 1 0,1 0 0,0 0 1,-1 0-1,1-1 0,0 1 0,-1 0 0,1 0 0,-1 0 0,1 0 1,0 0-1,-1 0 0,1 0 0,-1 0 0,1 0 0,0 0 1,-1 0-1,-15 3-312,13-2 249,-17 5-330,0 2-1,-26 13 0,21-6-36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4.590"/>
    </inkml:context>
    <inkml:brush xml:id="br0">
      <inkml:brushProperty name="width" value="0.05" units="cm"/>
      <inkml:brushProperty name="height" value="0.05" units="cm"/>
      <inkml:brushProperty name="color" value="#66CC00"/>
    </inkml:brush>
  </inkml:definitions>
  <inkml:trace contextRef="#ctx0" brushRef="#br0">5 424 14483,'-4'1'1407,"12"-11"-926,21-17-138,185-128 416,-130 98-555,-41 28-100,11-10 115,100-53 0,-151 90-215,2 0 9,0-1-1,0 1 0,0 0 1,0 1-1,6-2 1,-10 3-10,0 0 1,0-1-1,0 1 1,0 0-1,-1 0 1,1 0-1,0 0 0,0 0 1,0 1-1,0-1 1,-1 0-1,1 0 1,0 0-1,0 1 0,-1-1 1,1 0-1,0 1 1,0-1-1,-1 1 1,1-1-1,0 1 1,-1-1-1,1 1 0,-1-1 1,1 1-1,0 0 1,-1-1-1,0 1 1,1 0-1,-1 0 1,1-1-1,-1 1 0,0 0 1,1 0-1,-1-1 1,0 1-1,0 0 1,0 0-1,0 0 1,0-1-1,0 1 0,0 0 1,0 2-1,-1 16 25,-1 1 0,-2-1-1,0 1 1,0-1 0,-9 20-1,0 3 6,-93 312 1126,52-179-134,39-118-684</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6.053"/>
    </inkml:context>
    <inkml:brush xml:id="br0">
      <inkml:brushProperty name="width" value="0.05" units="cm"/>
      <inkml:brushProperty name="height" value="0.05" units="cm"/>
      <inkml:brushProperty name="color" value="#66CC00"/>
    </inkml:brush>
  </inkml:definitions>
  <inkml:trace contextRef="#ctx0" brushRef="#br0">57 49 14339,'0'-42'2251,"0"35"-983,0 32-691,-28 992 176,20-839-676,-2 30-33,-1 354 35,11-555-75,1 14 29,0-1 0,2 1 0,0 0-1,9 29 1,-12-40 131,2 1 74,-2-10-233,0-1-1,1 0 0,-1 0 1,0 0-1,1 0 1,-1 0-1,0 0 1,1 1-1,-1-1 0,0 0 1,1 0-1,-1 0 1,0 0-1,1 0 0,-1 0 1,0 0-1,1 0 1,-1 0-1,0-1 0,0 1 1,1 0-1,-1 0 1,0 0-1,1 0 0,-1 0 1,0 0-1,1-1 1,-1 1-1,0 0 0,0 0 1,1 0-1,-1-1 1,0 1-1,0 0 0,0 0 1,1-1-1,-1 1 1,15-12 192,-9 6-96,0 1 0,1 0 1,0 0-1,0 1 0,0 0 0,1 0 0,13-4 1,20-2 5,56-7 1,-10 2-77,48-15-14,147-27 2,-212 47-28,0 3-1,78 1 1,57 22-68,-133-8 8,142-2 1,155-58 20,-245 31 45,283-43-8,118-19 1,-216 26 23,277-44 50,4 38-21,-560 62-41,-12 0 10,33-4-1,-40 0 61,-13-1-584,0 5 334,0 0 0,1 0 0,-1 0 0,0 0 0,0 0 0,0 1 0,0-1 0,0 0 0,-3 0 0,-50 0-600,34 2 566,-40 0-392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7.263"/>
    </inkml:context>
    <inkml:brush xml:id="br0">
      <inkml:brushProperty name="width" value="0.05" units="cm"/>
      <inkml:brushProperty name="height" value="0.05" units="cm"/>
      <inkml:brushProperty name="color" value="#66CC00"/>
    </inkml:brush>
  </inkml:definitions>
  <inkml:trace contextRef="#ctx0" brushRef="#br0">198 122 12371,'-6'3'302,"1"1"1,0 0 0,0 0 0,1 0-1,-1 1 1,1-1 0,0 1 0,0 0-1,1 0 1,-1 0 0,1 1 0,0-1-1,0 1 1,1 0 0,0 0 0,-3 11-1,1-1 83,1 1-1,0 1 0,1-1 1,1 32-1,0-47-358,1 0 1,0 0 0,1 0-1,-1 0 1,0 0 0,0-1-1,1 1 1,-1 0 0,1 0-1,0 0 1,1 3-1,-2-5-16,1 0-1,-1 0 1,0 0-1,0 0 0,1 1 1,-1-1-1,0 0 0,0 0 1,1 0-1,-1 0 1,0 0-1,1 0 0,-1 0 1,0 0-1,1 0 1,-1 0-1,0 0 0,1 0 1,-1 0-1,0 0 0,1 0 1,-1 0-1,0 0 1,0 0-1,1 0 0,-1-1 1,0 1-1,1 0 1,-1 0-1,0 0 0,0 0 1,1-1-1,-1 1 0,0 0 1,0 0-1,0-1 1,1 1-1,-1-1 0,4-3 55,-1-1 0,0 1-1,0-1 1,-1 0 0,1 0-1,2-10 1,1-6 73,0 1 1,-2-1 0,0 0-1,-2 0 1,0 0 0,-1 0-1,-2-1 1,0 1-1,-7-38 1,7 55-118,0 0 0,0 1 0,0-1 0,-1 1-1,1 0 1,-1-1 0,0 1 0,0 0 0,0 0 0,-4-5 0,4 7-13,1 0 0,0 0 0,-1 0 0,1 0 0,0 0 0,-1 1 0,1-1 1,-1 0-1,1 1 0,-1-1 0,1 1 0,-1 0 0,0-1 0,1 1 0,-1 0 0,1 0 0,-1 0 1,0 0-1,1 0 0,-1 1 0,1-1 0,-1 0 0,0 1 0,1-1 0,-1 1 0,1 0 0,-3 1 0,-2 1 6,0 1 0,0 1-1,1-1 1,0 1-1,0 0 1,0 0 0,1 0-1,-1 0 1,1 1-1,0 0 1,1 0 0,-5 10-1,1 0-11,0 0 0,1 1-1,-7 32 1,11-34-9,0 1 0,0-1 1,1 0-1,2 21 0,-1-32 5,0 0 0,1 0 1,-1 0-1,1-1 0,0 1 1,0 0-1,0-1 0,0 1 1,1 0-1,-1-1 0,1 0 0,0 1 1,0-1-1,0 0 0,1 0 1,-1 0-1,1 0 0,0 0 1,-1-1-1,1 1 0,0-1 0,6 4 1,-5-5 1,-1 0 0,1-1 0,0 1 0,0-1 0,0 1 0,-1-1 0,1 0 0,0-1-1,0 1 1,0-1 0,-1 1 0,1-1 0,0 0 0,-1 0 0,1-1 0,-1 1 0,1-1 0,-1 0 0,0 0 0,0 0 0,1 0 0,3-4 0,5-4 5,-1-1 0,0 0 0,0 0 0,11-16 0,-6 4 29,0-1-1,19-40 1,-29 52-21,0-1 0,-1 0 0,-1-1 0,0 1 0,-1-1-1,0 0 1,1-16 0,-4 29-13,0 1 1,0-1-1,0 1 0,0-1 1,0 0-1,0 1 0,0-1 0,0 0 1,0 1-1,0-1 0,-1 1 0,1-1 1,0 0-1,0 1 0,0-1 0,-1 1 1,1-1-1,0 1 0,-1-2 1,-7 6-20,-10 23-19,1 8 10,2 1 0,1 0 1,2 0-1,2 2 0,1-1 0,-8 76 0,18-100 33,4-10 14,-4-4-16,0 0 0,0 1 1,0-1-1,0 0 0,0 0 1,0 0-1,0 0 0,0-1 1,0 1-1,0 0 0,0 0 1,-1 0-1,1-1 0,0-1 0,9-22 32,0-1 0,-2 1-1,-2-2 1,0 1-1,-1-1 1,1-51-1,-5 73-27,-2-46 33,1 48-38,-1 1 1,1 0-1,0 0 0,-1-1 1,0 1-1,1 0 1,-1 0-1,0-1 1,0 1-1,0 0 1,0 0-1,-1 0 0,1 0 1,0 1-1,-1-1 1,0 0-1,1 1 1,-3-3-1,3 4-1,0-1 1,-1 1-1,1 0 0,0 0 0,0 0 0,0 0 1,0 0-1,0 0 0,0 0 0,0 0 0,0 0 1,0 0-1,0 1 0,0-1 0,-1 0 0,1 1 1,0-1-1,0 1 0,1-1 0,-1 1 0,0-1 1,0 1-1,0 0 0,0-1 0,0 1 0,1 0 1,-1 0-1,0 0 0,1 0 0,-1-1 0,0 1 1,1 0-1,-1 0 0,1 1 0,-20 37 4,19-37-4,-6 15-6,1 0-1,0 0 1,1 1 0,1 0 0,1 0 0,0 0-1,2 0 1,0 32 0,1-45 1,1-1 1,0 1 0,0 0-1,0-1 1,1 1 0,-1-1-1,3 6 1,-3-9 2,0 0 0,-1 0 0,1 0 0,0 0 0,-1 1 0,1-1 0,0 0 1,0-1-1,0 1 0,0 0 0,0 0 0,0 0 0,0 0 0,1-1 0,-1 1 0,0-1 0,0 1 0,0-1 0,1 1 0,-1-1 0,0 0 1,1 1-1,-1-1 0,0 0 0,0 0 0,1 0 0,-1 0 0,0 0 0,1 0 0,2-1 0,1-1-1,1-1-1,0 0 0,-1 0 1,0 0-1,0-1 0,0 1 1,0-1-1,0 0 1,-1-1-1,1 1 0,-1-1 1,-1 0-1,6-7 0,4-7 3,-1-1-1,11-27 0,-14 27 11,-1 0 0,10-38 0,-16 51-12,-1-1 0,0 0 0,0 0 0,0 1 0,-1-1 1,0 0-1,0 0 0,-1 0 0,0 1 0,-4-15 0,5 21-1,-1-1 1,1 1-1,0 0 1,0 0-1,-1 0 0,1 0 1,-1 0-1,1 0 1,-1 0-1,1 1 1,-1-1-1,1 0 0,-1 0 1,0 0-1,1 0 1,-1 1-1,0-1 1,0 0-1,0 1 1,0-1-1,0 0 0,0 1 1,0-1-1,1 1 1,-1 0-1,-1-1 1,1 1-1,0 0 0,0-1 1,0 1-1,0 0 1,0 0-1,0 0 1,0 0-1,0 0 0,0 0 1,0 0-1,0 1 1,0-1-1,0 0 1,0 1-1,0-1 1,0 0-1,0 1 0,0-1 1,0 1-1,0 0 1,0-1-1,0 1 1,0 0-1,1-1 0,-1 1 1,0 0-1,0 1 1,-5 4-57,0 0 1,1 0 0,0 1-1,0 0 1,-6 12 0,4-4 152,1-1 0,0 1-1,1 0 1,1 0 0,1 1 0,0-1 0,1 1 0,0 19 0,1-30-80,1 0 0,0 0 0,1 1 0,-1-1 0,3 7 1,-3-11-10,0-1 1,1 1 0,-1-1-1,0 1 1,1-1 0,-1 0-1,0 1 1,1-1 0,-1 0-1,1 1 1,-1-1 0,1 0 0,-1 1-1,1-1 1,-1 0 0,1 0-1,-1 1 1,1-1 0,-1 0-1,1 0 1,-1 0 0,1 0-1,-1 0 1,1 0 0,0 0-1,-1 0 1,1 0 0,-1 0 0,1 0-1,0-1 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8.135"/>
    </inkml:context>
    <inkml:brush xml:id="br0">
      <inkml:brushProperty name="width" value="0.05" units="cm"/>
      <inkml:brushProperty name="height" value="0.05" units="cm"/>
      <inkml:brushProperty name="color" value="#66CC00"/>
    </inkml:brush>
  </inkml:definitions>
  <inkml:trace contextRef="#ctx0" brushRef="#br0">0 2416 15035,'15'-6'178,"0"0"-1,-1 0 1,0-2-1,0 0 1,-1 0-1,21-18 1,15-8-56,547-357 492,102-56-732,-217 143-49,137-78 54,-292 184 223,-81 53 251,436-188 0,-616 308-182,111-29-1,-139 46-86,-1 1-1,1 2 1,0 2-1,64 2 1,-52 7 92,-68-14-202,-9 0 17</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9.917"/>
    </inkml:context>
    <inkml:brush xml:id="br0">
      <inkml:brushProperty name="width" value="0.05" units="cm"/>
      <inkml:brushProperty name="height" value="0.05" units="cm"/>
    </inkml:brush>
  </inkml:definitions>
  <inkml:trace contextRef="#ctx0" brushRef="#br0">45 0 11098,'-11'0'833,"6"15"-657,-2 5-120,1 6 440,1 2-472,0 6-232,1 2-168,2 6-353,2 0-535,3 0 944,4 2-192,2 16-96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8.955"/>
    </inkml:context>
    <inkml:brush xml:id="br0">
      <inkml:brushProperty name="width" value="0.05" units="cm"/>
      <inkml:brushProperty name="height" value="0.05" units="cm"/>
      <inkml:brushProperty name="color" value="#66CC00"/>
    </inkml:brush>
  </inkml:definitions>
  <inkml:trace contextRef="#ctx0" brushRef="#br0">209 122 13475,'0'-1'80,"-1"0"0,1-1 0,-1 1 0,1 0 0,-1 0 0,0-1-1,0 1 1,0 0 0,0 0 0,1 0 0,-1 0 0,-1 0 0,1 0 0,0 0 0,0 1 0,0-1 0,0 0 0,-1 0 0,1 1 0,0-1 0,-1 1 0,1-1 0,0 1 0,-1 0-1,1 0 1,0-1 0,-3 1 0,1 1-11,0 0-1,0 0 0,1 1 0,-1-1 1,0 0-1,1 1 0,-1 0 1,1 0-1,-1-1 0,1 2 0,0-1 1,-3 4-1,-10 10 202,2 1-1,0 0 1,1 1 0,1 1-1,0 0 1,-11 30 0,13-24-28,0 0 0,2 1 1,0 0-1,-4 50 0,10-63-245,0-1 0,1 1 1,1 0-1,0-1 0,0 1 0,2 0 0,-1-1 0,6 14 1,-6-21 1,0 0-1,0-1 1,1 1 0,-1 0 0,1-1 0,0 0 0,1 1 0,-1-1 0,1-1 0,0 1 0,-1 0 0,2-1 0,-1 0 0,0 0 0,1 0 0,-1 0 0,1-1 0,0 0 0,0 0 0,0 0 0,0-1 0,6 2 0,1-1 5,-1-1 0,0 0 1,1 0-1,-1-1 0,1-1 0,-1 0 0,0-1 1,21-5-1,-14 1 8,0 0 0,-1-2 1,0 0-1,29-18 0,-10 0 32,-2-1 0,0-2 0,52-58 0,-54 52 54,56-79 0,-95 132-91,0 1 0,1 0 0,-6 29 0,10-37-13,1-1 1,0 1-1,0 0 1,1 0-1,0 0 1,1 0-1,0-1 1,3 12-1,-3-19 14,0 1 1,0-1-1,1 0 0,-1 1 0,1-1 0,0 0 1,0 0-1,0 0 0,0 0 0,0-1 0,1 1 0,-1 0 1,1-1-1,0 0 0,-1 0 0,1 0 0,0 0 1,1 0-1,-1 0 0,0-1 0,0 1 0,1-1 0,-1 0 1,1 0-1,-1 0 0,1-1 0,-1 1 0,1-1 1,-1 0-1,1 0 0,6-1 0,0 0 37,1 0-1,-1-1 1,0-1 0,0 0-1,0 0 1,0-1 0,-1 0-1,1-1 1,15-10-1,-8 2-22,-2 0-1,1 0 0,-2-2 0,0 0 0,-1-1 0,0 0 0,-1-1 0,-1 0 0,-1-1 0,0 0 0,-2-1 0,0 1 0,-1-2 0,0 1 1,-2-1-1,0 0 0,-2 0 0,0-1 0,0-37 0,-4 47-233,1 1 0,-2-1 0,0 0 0,0 1 0,-6-18 0,7 26 98,0-1 1,-1 0-1,1 0 0,0 0 0,-1 1 1,1-1-1,-1 1 0,0-1 1,0 1-1,0 0 0,0-1 0,0 1 1,-1 0-1,1 0 0,-1 1 1,1-1-1,-1 1 0,0-1 1,1 1-1,-1 0 0,0 0 0,0 0 1,-5-1-1,7 2 66,0-1 0,-1 1 0,1 0-1,0 0 1,0 0 0,0 1 0,0-1 0,0 0 0,0 0-1,0 1 1,0-1 0,0 0 0,0 1 0,0-1-1,0 1 1,-1 0 0,-10 17-935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9.360"/>
    </inkml:context>
    <inkml:brush xml:id="br0">
      <inkml:brushProperty name="width" value="0.05" units="cm"/>
      <inkml:brushProperty name="height" value="0.05" units="cm"/>
      <inkml:brushProperty name="color" value="#66CC00"/>
    </inkml:brush>
  </inkml:definitions>
  <inkml:trace contextRef="#ctx0" brushRef="#br0">169 157 15547,'-9'1'197,"0"0"0,0 1 0,0 0 0,1 0-1,-1 1 1,1 1 0,0-1 0,0 1 0,0 0 0,0 1-1,1 0 1,0 0 0,0 1 0,0 0 0,0 0 0,1 0-1,0 1 1,0 0 0,1 0 0,0 0 0,-4 9 0,9-15-189,-1-1 0,1 1 1,-1 0-1,1-1 0,0 1 1,0-1-1,-1 1 1,1 0-1,0-1 0,0 1 1,0 0-1,0-1 0,0 1 1,0 0-1,0-1 1,0 1-1,0 0 0,0-1 1,0 1-1,0 0 0,0-1 1,1 1-1,-1 0 1,0-1-1,0 1 0,1-1 1,-1 1-1,0 0 1,1 0-1,0-1 3,0 1 1,1-1-1,-1 0 1,0 1-1,0-1 1,0 0-1,0 0 1,0 1 0,0-1-1,1 0 1,-1 0-1,0 0 1,0-1-1,0 1 1,2 0-1,4-2 24,1 0 0,0 0-1,-1-1 1,8-4 0,2-2 55,-1 0 0,0-2 1,0 0-1,-1 0 0,21-22 0,-30 27-2,0-1-1,0 0 1,-1 0 0,1-1-1,-1 1 1,-1-1-1,0 0 1,0-1-1,0 1 1,-1-1-1,-1 1 1,1-1 0,1-14-1,-4 20-31,0 0 1,0-1-1,-1 1 1,1 0-1,-1 0 0,1 0 1,-1 0-1,0 0 1,-3-6-1,4 9-55,0-1 0,-1 1 0,1-1-1,0 1 1,0-1 0,-1 1 0,1-1 0,-1 1 0,1-1 0,0 1-1,-1 0 1,1-1 0,-1 1 0,1 0 0,-1-1 0,1 1-1,-1 0 1,1-1 0,-1 1 0,1 0 0,-1 0 0,1 0 0,-1 0-1,0 0 1,1-1 0,-1 1 0,1 0 0,-1 0 0,0 0-1,1 1 1,-1-1 0,1 0 0,-1 0 0,1 0 0,-1 0 0,0 0-1,1 1 1,-1-1 0,1 0 0,-1 0 0,1 1 0,-1-1-1,1 0 1,-1 1 0,1-1 0,0 1 0,-1-1 0,1 1-1,0-1 1,-1 0 0,1 1 0,0-1 0,-1 1 0,1 0 0,0-1-1,-1 2 1,0-1-77,0 1 0,0 0 0,1-1-1,-1 1 1,0 0 0,1 0 0,-1-1-1,1 1 1,-1 0 0,1 0 0,0 0-1,0 0 1,0 0 0,0 0 0,0 0-1,0-1 1,1 1 0,-1 0 0,0 0 0,2 2-1,-2-3 34,1 0-1,-1 0 0,1 0 1,-1 0-1,1 0 0,0 0 1,-1 0-1,1 0 0,0-1 1,0 1-1,0 0 1,-1-1-1,1 1 0,0 0 1,0-1-1,0 1 0,0-1 1,0 1-1,0-1 0,0 0 1,0 1-1,0-1 0,0 0 1,1 0-1,-1 0 1,0 0-1,0 0 0,0 0 1,0 0-1,0 0 0,0 0 1,0 0-1,0-1 0,0 1 1,0 0-1,0-1 0,2 0 1,5-3-115,1-1 0,-1-1 0,1 1 0,-2-1 0,14-13 0,16-17-385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09.776"/>
    </inkml:context>
    <inkml:brush xml:id="br0">
      <inkml:brushProperty name="width" value="0.05" units="cm"/>
      <inkml:brushProperty name="height" value="0.05" units="cm"/>
      <inkml:brushProperty name="color" value="#66CC00"/>
    </inkml:brush>
  </inkml:definitions>
  <inkml:trace contextRef="#ctx0" brushRef="#br0">117 0 14075,'-10'10'281,"0"0"1,1 1-1,0 0 1,1 0-1,0 1 0,1 0 1,0 0-1,1 1 1,-6 16-1,5-10-74,1 1 0,1 0 0,1 0 1,0 0-1,0 33 0,3-46-167,1 0-1,0 0 1,1 0 0,0 0-1,0 0 1,0 0 0,1 0 0,0 0-1,0-1 1,1 1 0,0-1-1,0 1 1,0-1 0,1 0 0,0 0-1,0-1 1,1 1 0,-1-1 0,1 0-1,0 0 1,1-1 0,-1 1-1,1-1 1,0 0 0,0-1 0,0 1-1,0-1 1,1 0 0,-1-1-1,1 0 1,9 2 0,-2-1-9,0-1 1,0-1-1,1 0 1,-1-1-1,0-1 1,0 0-1,0-1 1,0 0 0,0-2-1,0 1 1,0-1-1,20-10 1,-4-1 9,0 0 0,-1-2 0,-1-1 0,31-26 0,-59 43-41,1 1 0,-1-1 0,1 1 0,-1-1 0,1 1-1,0-1 1,-1 1 0,1-1 0,-1 1 0,1 0 0,0 0 0,0-1 0,-1 1 0,1 0 0,0 0 0,-1 0 0,1 0 0,0 0 0,0 0 0,0 0 0,0 0 2,-1 0 0,0 1 0,1-1-1,-1 0 1,0 1 0,1-1 0,-1 0 0,0 1-1,0-1 1,1 1 0,-1-1 0,0 1 0,0-1-1,0 0 1,0 1 0,1-1 0,-1 1 0,0-1-1,0 1 1,0-1 0,0 1 0,0 0 0,-6 35 98,5-32-92,-4 18 19,-6 22-56,-7 76-1,17-118 24,1-1-1,0 0 1,0 0-1,0 0 1,0 1 0,0-1-1,0 0 1,0 0 0,0 1-1,0-1 1,0 0-1,1 0 1,-1 0 0,1 0-1,-1 1 1,1-1 0,-1 0-1,1 0 1,0 0-1,-1 0 1,1 0 0,1 1-1,8-9-81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0.132"/>
    </inkml:context>
    <inkml:brush xml:id="br0">
      <inkml:brushProperty name="width" value="0.05" units="cm"/>
      <inkml:brushProperty name="height" value="0.05" units="cm"/>
      <inkml:brushProperty name="color" value="#66CC00"/>
    </inkml:brush>
  </inkml:definitions>
  <inkml:trace contextRef="#ctx0" brushRef="#br0">107 1 17084,'0'1'110,"1"1"1,-1-1 0,1 1-1,-1 0 1,0-1-1,1 1 1,-1 0 0,0 0-1,0-1 1,0 1 0,-1 0-1,1-1 1,0 1-1,0 0 1,-1-1 0,1 1-1,-2 1 1,-15 30 166,7-16 249,-3 8-418,1 1 1,2 0 0,0 0 0,2 1 0,1 0 0,1 1 0,1 0 0,1 0 0,2 0-1,1 0 1,1 0 0,1 0 0,8 41 0,16 50-1252,-30-141 936</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0.960"/>
    </inkml:context>
    <inkml:brush xml:id="br0">
      <inkml:brushProperty name="width" value="0.05" units="cm"/>
      <inkml:brushProperty name="height" value="0.05" units="cm"/>
      <inkml:brushProperty name="color" value="#66CC00"/>
    </inkml:brush>
  </inkml:definitions>
  <inkml:trace contextRef="#ctx0" brushRef="#br0">73 100 14099,'2'-10'624,"1"2"-289,-1 0 0,0-1 0,-1 1-1,0-1 1,0 1 0,-1-1 0,0-11 0,-5 9 660,-3 14-121,6-1-752,0 0 0,0 1 0,0-1-1,1 1 1,-1-1 0,1 1 0,-2 3 0,-8 26 85,2-1 0,1 1 0,1 1 0,-2 38 0,-1 133-249,10-123 60,3 0 1,22 129-1,-17-181-12,-3-21 33,-1-18 77,-4-23-37,-1 1 0,-1-1 0,-2 1-1,-9-37 1,5 24-25,1 10-48,3 23-17,2 0-1,-1 0 0,2 0 0,-1 0 0,2 0 0,0 0 0,1-16 0,-1 28 7,1-1 0,-1 1 0,0-1 0,0 1 0,1-1 0,-1 1 0,0-1 0,1 1 0,-1-1 0,0 1 0,1-1 0,-1 1 0,1 0 0,-1-1 0,1 1 0,-1 0 0,1-1 0,-1 1 0,1 0 0,-1 0 0,1 0 0,-1-1 0,1 1 0,-1 0 0,1 0 0,0 0 0,-1 0 0,1 0 0,-1 0 0,1 0 0,-1 0 0,1 0 0,0 0 0,-1 0 0,1 0 0,-1 1 0,1-1 0,-1 0 0,2 1 0,22 10-217,-20-9 159,23 13-462,0-2 1,2-2 0,-1 0 0,1-2 0,1-1 0,46 7 0,-61-13 172,1-1 1,-1 0-1,1-1 0,-1-1 1,1-1-1,-1 0 1,1 0-1,-1-2 0,0 0 1,0-1-1,-1 0 0,1-1 1,-1-1-1,21-13 0,-1-10-75,-32 29 429,-1 0 0,1-1 0,-1 0 0,0 1-1,1-1 1,-1 0 0,0 0 0,0 0 0,-1 0 0,1 0 0,0 0 0,0 0-1,-1 0 1,1 0 0,-1 0 0,0 0 0,0-4 0,0 5 22,0 1 0,0-1-1,0 1 1,-1-1 0,1 1 0,0-1 0,-1 1 0,1-1-1,0 1 1,-1 0 0,1-1 0,0 1 0,-1-1 0,1 1-1,-1 0 1,1-1 0,-1 1 0,1 0 0,-1 0 0,1-1-1,-1 1 1,1 0 0,-1 0 0,1 0 0,-1 0 0,0 0 0,1-1-1,-1 1 1,1 0 0,-1 0 0,1 1 0,-1-1 0,1 0-1,-1 0 1,0 0 0,1 0 0,-1 0 0,1 0 0,-1 1-1,1-1 1,-1 0 0,0 1 0,-24 12 982,17-7-772,1 0-1,0 1 1,0 0-1,1 0 1,-1 1-1,-7 11 1,11-14-163,0 0-1,0 1 1,1-1 0,-1 0-1,1 1 1,0 0 0,1-1-1,-1 1 1,1 0 0,0 0 0,0 11-1,1-16-50,0 0 0,0 0 0,0 0 0,1 0 0,-1 0 0,0 0 0,0 1 0,0-1 0,1 0 0,-1 0 0,1 0 0,-1 0 0,1-1 0,-1 1 0,1 0 0,0 0 0,-1 0 0,1 0 0,0 0 0,-1-1 0,1 1 0,0 0 0,0-1 1,0 1-1,0-1 0,0 1 0,0-1 0,0 1 0,0-1 0,0 1 0,0-1 0,0 0 0,0 0 0,0 1 0,0-1 0,0 0 0,0 0 0,0 0 0,0 0 0,0-1 0,1 1 0,-1 0 0,1 0 0,4-2 52,0 1 0,-1-1 0,1 0 0,0-1 1,-1 1-1,9-6 0,6-6 78,-1-1 0,-1-1 0,-1-1 0,0 0 1,18-24-1,14-15 156,-48 55-302,-1 1 0,1-1 0,-1 1 0,1-1 0,-1 1 0,1-1 0,0 1 0,-1-1 0,1 1 0,0-1 0,-1 1 0,1 0 0,0-1 0,-1 1 0,1 0 0,0 0 0,-1-1 0,1 1 0,1 0 0,-1 0-1,-1 1 1,1-1-1,-1 0 0,0 0 0,1 1 0,-1-1 0,0 0 0,1 1 0,-1-1 0,0 0 0,1 1 0,-1-1 0,0 1 0,0-1 0,1 1 0,-1-1 0,0 0 0,0 1 0,0-1 0,0 1 0,0-1 0,1 1 0,-1 0 0,0 42-32,-1-25-183,1-16 186,0-1 1,0 0 0,0 0-1,0 1 1,0-1 0,1 0-1,-1 0 1,0 0 0,1 1-1,-1-1 1,1 0 0,-1 0-1,1 0 1,0 0 0,-1 0-1,1 0 1,0 0-1,0 0 1,0 0 0,-1 0-1,1-1 1,0 1 0,2 1-1,-1-1-18,0-1 0,0 1-1,0-1 1,0 0 0,-1 0-1,1 0 1,0 0 0,0 0-1,0 0 1,0 0 0,0 0-1,-1-1 1,1 1 0,2-2-1,6-2-185,0 0 0,0-1 0,-1 0-1,14-10 1,-7 2 24,0 1-1,-1-2 1,21-24 0,7-17-184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1.817"/>
    </inkml:context>
    <inkml:brush xml:id="br0">
      <inkml:brushProperty name="width" value="0.05" units="cm"/>
      <inkml:brushProperty name="height" value="0.05" units="cm"/>
      <inkml:brushProperty name="color" value="#66CC00"/>
    </inkml:brush>
  </inkml:definitions>
  <inkml:trace contextRef="#ctx0" brushRef="#br0">184 194 12611,'-3'0'116,"0"1"0,0-1 0,1 1 0,-1 0 0,1-1 0,-1 1 0,1 0 0,-1 1 0,1-1 0,-1 0 0,1 1 0,0-1 0,0 1-1,0 0 1,0 0 0,-3 2 0,-27 39 381,27-35-273,-14 21 655,0 1-1,-21 50 1,36-70-774,0 0 1,0 1 0,1 0 0,0-1 0,1 1 0,0 0 0,1 0-1,0 0 1,1 0 0,0 0 0,0 0 0,4 14 0,-3-20-84,1-1-1,0 1 1,0-1 0,0 0 0,0 0 0,1 0 0,0 0-1,0 0 1,0 0 0,0-1 0,0 1 0,1-1 0,0 0-1,-1 0 1,1-1 0,0 1 0,1-1 0,-1 0 0,0 0 0,1 0-1,-1 0 1,1-1 0,9 2 0,2 0-93,0 0 0,1-2-1,0 0 1,-1-1 0,28-3 0,-13-2-209,0-1 0,55-20 0,-33 9-164,-48 15 388,0 0 1,0 1-1,0 0 1,0 0-1,1 0 1,10 1-1,-15 0 67,0 0-1,0 1 1,0-1 0,0 0-1,0 1 1,1-1 0,-1 1-1,0 0 1,0-1 0,0 1 0,0 0-1,-1-1 1,1 1 0,0 0-1,0 0 1,0 0 0,-1 0-1,1 0 1,0 0 0,-1 0-1,1 0 1,-1 0 0,1 0 0,-1 0-1,1 0 1,-1 0 0,0 1-1,0-1 1,1 0 0,-1 0-1,0 0 1,0 0 0,0 1 0,-1 0-1,1 0 38,0 1 0,0-1 0,1 1 0,-1-1 0,0 0 0,1 0 0,-1 1 0,1-1 0,0 0 0,-1 0 0,1 1 0,0-1 0,1 0 0,1 3 0,-2-4-24,1 0-1,-1-1 1,1 1-1,-1-1 1,1 1-1,-1-1 1,1 0-1,-1 1 1,1-1-1,-1 0 1,1 0-1,-1 0 1,1 0-1,-1 0 0,1 0 1,-1-1-1,1 1 1,-1 0-1,1-1 1,-1 1-1,1-1 1,-1 0-1,0 1 1,3-3-1,12-5-97,0 0 0,-1-2 0,0 0 0,0-1 1,-1 0-1,-1-1 0,25-27 0,-16 12-191,-1-1-1,-1-1 1,19-38 0,-14 19-39,-2-2 0,-2-1 0,-3 0 1,23-101-1,-37 119 465,-4 33-152,0 0 0,0 0 0,0 0 0,0 0 0,0 0 0,0 0 0,0 1 0,0-1 0,-1 0 0,1 0 0,0 0 0,0 0 0,0 0 0,0 0 0,0 0 0,0 0 0,0 0 0,0 0 0,-1 0 0,1 0 0,0 0 1,0 0-1,0 0 0,0 0 0,0 0 0,0 0 0,0 0 0,-1 0 0,1 0 0,0 0 0,0 0 0,0 0 0,0 0 0,0 0 0,0 0 0,0 0 0,0 0 0,-1 0 0,1 0 0,0 0 0,0 0 0,0 0 0,0 0 0,0-1 0,0 1 0,0 0 0,0 0 0,0 0 0,0 0 0,-1 0 0,1 0 0,0 0 0,-7 13 207,-9 34 142,3 2 0,2-1 0,1 2 0,3-1 0,-1 67 0,8-90-328,1 1 0,2-1 1,0 0-1,1 0 0,2-1 0,1 1 0,17 43 0,-15-53 53,-9-16-79,0 0-1,1 0 1,-1 0-1,0 0 1,0 0-1,0 0 1,0 0-1,0 0 1,0 0-1,0 0 1,1 0-1,-1 0 1,0 0-1,0 0 1,0 0-1,0 0 1,0 0-1,0 0 1,0 0-1,1 0 1,-1 0-1,0 0 1,0 0-1,0 0 1,0 0-1,0 0 1,0 0-1,0 0 1,0 0-1,0-1 1,1 1-1,-1 0 1,0 0-1,0 0 1,0 0-1,0 0 1,0 0-1,0 0 1,0 0-1,0-1 1,0 1-1,0 0 1,0 0-1,0 0 1,0 0-1,0 0 1,0 0-1,0 0 1,0-1-1,0 1 1,0 0-1,0 0 1,0 0-1,0 0 1,0 0-1,0 0 1,0 0-1,0-1 1,0-3 47,0 0 1,-1 0 0,1 0-1,-1 0 1,-2-7-1,-6-15 127,-1 2-1,-2-1 1,-1 1 0,0 1-1,-2 1 1,-30-37-1,46 59-223,0-1 1,-1 1-1,1 0 0,0 0 0,0 0 0,-1 0 0,1-1 1,0 1-1,0 0 0,0 0 0,-1 1 0,1-1 0,0 0 1,0 0-1,0 0 0,-1 1 0,1-1 0,1 1 0,15 5-938,0 0 0,0-2 0,1 0 0,0 0 0,0-2-1,0 0 1,0-1 0,30-2 0,-24-2 57,47-10 0,-41 5 2237,32-14-1,-44 18 2044,-17 4-3290,-1 1 0,0-1 0,0 0 0,0 0 0,0 1 0,0-1 0,0 0 0,0 1 0,1-1 0,-1 0 0,0 0 0,0 1 0,0-1 0,0 0 0,0 0 0,0 1 0,0-1 0,0 0 1,-1 1-1,1-1 0,0 0 0,0 0 0,0 1 0,0-1 0,0 0 0,0 0 0,0 1 0,-1-1 0,1 0 0,0 0 0,0 0 0,0 1 0,-1-1 0,1 0 0,-27 30 2009,20-22-1747,3-5-241,1 0 0,1 1-1,-1-1 1,0 1-1,1 0 1,0 0 0,0 0-1,0 0 1,-3 7 0,5-9-79,0 0 1,0 1-1,0-1 1,0 0 0,0 0-1,1 0 1,-1 0 0,0 1-1,1-1 1,0 0 0,-1 0-1,1 0 1,0 0-1,0 0 1,0 0 0,1 0-1,-1 0 1,0-1 0,1 1-1,-1 0 1,2 1 0,7 6-27,-7-6 7,0-1 0,-1 1-1,1-1 1,-1 1 0,0 0-1,3 5 1,-4-7 9,-1 0 0,0-1-1,0 1 1,0 0 0,1 0 0,-1 0-1,0 0 1,0 0 0,0 0 0,0-1 0,0 1-1,0 0 1,-1 0 0,1 0 0,0 0-1,0 0 1,-1-1 0,1 1 0,0 0-1,-1 0 1,1 0 0,-1-1 0,1 1-1,-1 0 1,1-1 0,-1 1 0,0 0-1,1-1 1,-1 1 0,0-1 0,0 1-1,0 0 1,-7 4-43,-1 0 0,1 0 0,-1-1 0,0 0 0,0 0 0,-1-1 0,1 0 0,-1-1 0,1 0 0,-20 2 0,3-4-7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2.438"/>
    </inkml:context>
    <inkml:brush xml:id="br0">
      <inkml:brushProperty name="width" value="0.05" units="cm"/>
      <inkml:brushProperty name="height" value="0.05" units="cm"/>
      <inkml:brushProperty name="color" value="#66CC00"/>
    </inkml:brush>
  </inkml:definitions>
  <inkml:trace contextRef="#ctx0" brushRef="#br0">246 36 12363,'-2'-3'343,"-1"0"0,0 0 0,0 0 0,1 1 1,-1-1-1,-1 1 0,1 0 0,0 0 1,-1 0-1,1 0 0,-1 0 0,1 1 0,-1 0 1,0 0-1,0 0 0,0 0 0,1 0 0,-5 0 1,2 2-153,0-1 0,1 1 0,-1 0 0,1 0 0,-1 0 0,1 1 0,-1 0 0,1 0 0,0 0 0,0 1 0,-7 4 0,3-1-168,0 1 0,0 0-1,0 0 1,1 1 0,0 0-1,1 1 1,0-1 0,0 1-1,1 1 1,0-1 0,1 1 0,-5 11-1,9-17-24,-1 1-1,1-1 0,0 1 1,0-1-1,1 1 1,-1 0-1,1-1 0,0 1 1,0-1-1,1 1 1,-1 0-1,2 4 0,-1-7 6,0 0 0,-1 0 0,1 0 0,0 0-1,0 0 1,1 0 0,-1 0 0,0-1 0,1 1-1,-1 0 1,1-1 0,-1 1 0,1-1-1,0 0 1,0 1 0,0-1 0,-1 0 0,1 0-1,0 0 1,1 0 0,-1 0 0,0-1-1,0 1 1,0-1 0,0 1 0,4-1 0,2 0 30,0 0 1,0 0 0,0-1 0,-1 0 0,1-1 0,0 1 0,-1-1-1,1-1 1,-1 0 0,0 0 0,0 0 0,0-1 0,0 0 0,9-7 0,-6 3 53,0 0 1,0 0-1,-1-1 1,-1-1-1,0 1 1,0-1 0,0 0-1,7-15 1,-11 17-43,-1 0 0,1 0 0,2-11 0,-5 18-82,-1 0 1,1-1-1,-1 1 0,0 0 1,1-1-1,-1 1 1,0 0-1,0 0 0,0-1 1,0 1-1,0 0 0,0-1 1,0 1-1,-1 0 0,1-1 1,0 1-1,-1 0 1,1 0-1,-1-1 0,1 1 1,-1 0-1,0 0 0,1 0 1,-1 0-1,0 0 0,0 0 1,0 0-1,0 0 1,0 0-1,0 0 0,-1 0 1,1 0-95,0 1 1,0 0-1,0-1 1,0 1 0,0 0-1,0 0 1,0 0-1,0 0 1,0 0 0,0 0-1,0 0 1,0 0-1,0 0 1,0 0-1,0 1 1,0-1 0,0 0-1,0 1 1,0-1-1,0 0 1,0 1 0,0-1-1,1 1 1,-1 0-1,0-1 1,0 1-1,1 0 1,-1-1 0,-1 3-1,1-2-34,0 0-1,1 0 1,-1 0-1,0 1 1,0-1-1,1 0 1,-1 1 0,1-1-1,-1 0 1,1 1-1,0-1 1,0 0-1,-1 1 1,1-1-1,0 1 1,0-1 0,0 1-1,0-1 1,1 0-1,0 3 1,7 10-1150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2.858"/>
    </inkml:context>
    <inkml:brush xml:id="br0">
      <inkml:brushProperty name="width" value="0.05" units="cm"/>
      <inkml:brushProperty name="height" value="0.05" units="cm"/>
      <inkml:brushProperty name="color" value="#66CC00"/>
    </inkml:brush>
  </inkml:definitions>
  <inkml:trace contextRef="#ctx0" brushRef="#br0">117 134 14883,'0'3'196,"-1"0"-1,1 0 1,-1 0 0,0-1-1,0 1 1,0 0 0,-2 3-1,-3 8-53,-7 31 272,2 0 0,-10 91 0,10 94-5,4-49 121,6-177-501,-2 22 117,3-26-129,0 1 1,0 0-1,0-1 0,0 1 0,-1 0 0,1-1 0,0 1 0,0 0 0,0-1 0,-1 1 0,1-1 0,-1 1 0,1-1 0,0 1 0,-1-1 1,1 1-1,-1-1 0,1 1 0,-1-1 0,1 1 0,-1-1 0,1 0 0,-1 1 0,1-1 0,-1 0 0,0 0 0,1 1 0,-2-1 0,1 0 4,0-1-1,0 0 1,0 1-1,0-1 0,0 0 1,0 1-1,1-1 0,-1 0 1,0 0-1,0 0 0,1 0 1,-1 0-1,1 0 0,-1 0 1,0 0-1,1 0 0,0 0 1,-1 0-1,1 0 1,0 0-1,-1 0 0,1 0 1,0-1-1,0 1 0,0 0 1,0-1-1,-1-3 52,-3-29-53,2 0 0,1 0 0,1-1 0,2 1 0,2 0 0,10-47 0,-2 27-321,2 0 0,3 2 0,2 0 0,2 1 0,44-77 0,-55 110 168,1 1 0,1 1 0,25-29 0,-32 40 127,0 0 1,0 1 0,0 0 0,0 0-1,0 0 1,1 0 0,0 1 0,0 0-1,0 0 1,0 1 0,0 0 0,0 0 0,1 0-1,-1 1 1,11-1 0,-14 2 13,0 0 1,0 0-1,-1 0 1,1 1-1,0 0 0,-1-1 1,1 1-1,0 0 1,-1 0-1,1 0 1,-1 1-1,1-1 1,-1 1-1,0-1 0,0 1 1,0 0-1,0 0 1,0 0-1,0 0 1,0 0-1,0 0 1,-1 0-1,1 1 0,-1-1 1,0 1-1,1-1 1,-1 1-1,-1-1 1,1 1-1,0 0 1,0 0-1,-1 3 0,2 2-10,-1 1 0,0 0-1,-1 0 1,0-1 0,0 1-1,-1 0 1,0-1 0,-1 1-1,-3 11 1,0-8 73,0 0 0,-1-1-1,0 0 1,-1 0 0,0 0 0,-1-1 0,0 0 0,-1-1 0,0 1-1,0-2 1,-1 1 0,-11 6 0,10-7-49,0-1-1,-1 0 1,0-1-1,0 0 1,0 0-1,-1-2 1,0 0 0,0 0-1,0-1 1,0 0-1,-17 0 1,28-3-51,1 0 0,-1 0 0,1 0 1,0 0-1,-1 0 0,1 0 0,0 0 0,-1-1 1,1 1-1,0 0 0,-1-1 0,1 1 0,0-1 1,0 0-1,-1 1 0,1-1 0,0 0 0,-2-1 0,3 1 16,-1 0-1,1 0 0,0 0 1,0 0-1,-1 0 0,1 0 0,0 0 1,0 0-1,0 0 0,0 0 0,0 0 1,0 0-1,1 0 0,-1 0 0,0 0 1,0 0-1,1 0 0,-1 0 1,0 0-1,1 0 0,-1 0 0,1 0 1,0 0-1,-1 0 0,1 1 0,0-1 1,-1 0-1,2-1 0,23-23-406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3.522"/>
    </inkml:context>
    <inkml:brush xml:id="br0">
      <inkml:brushProperty name="width" value="0.05" units="cm"/>
      <inkml:brushProperty name="height" value="0.05" units="cm"/>
      <inkml:brushProperty name="color" value="#66CC00"/>
    </inkml:brush>
  </inkml:definitions>
  <inkml:trace contextRef="#ctx0" brushRef="#br0">222 23 13659,'14'-23'2350,"-36"49"-1494,2 1 1,1 1 0,-29 57 0,42-73-806,-20 36 166,-29 78-1,46-100-165,1 1 1,1-1-1,2 1 0,-5 54 0,9-74-29,1 0 0,0-1-1,1 1 1,-1 0 0,1-1 0,1 1-1,2 11 1,-3-17-12,0 1 0,0 0 0,0 0-1,0-1 1,0 1 0,0-1 0,1 1 0,-1-1-1,0 1 1,1-1 0,-1 0 0,1 1-1,0-1 1,-1 0 0,1 0 0,0 0 0,-1-1-1,1 1 1,0 0 0,0-1 0,0 1 0,0-1-1,0 1 1,0-1 0,0 0 0,0 0 0,0 0-1,0 0 1,-1 0 0,3-1 0,3 0 12,0-1 1,-1 1 0,1-1 0,-1-1-1,1 0 1,-1 1 0,0-2-1,0 1 1,-1-1 0,1 0-1,-1 0 1,1 0 0,7-10-1,5-6 48,-1-1-1,15-24 1,-30 43-65,11-18 3,0-2 0,10-24 0,-21 38-169,-8 19 101,4-6 47,1 1 0,-1-1 0,1 0 0,1 0 0,-1 1 0,1-1 0,0 1 0,0-1 0,1 0-1,-1 1 1,1-1 0,0 0 0,1 0 0,-1 0 0,4 7 0,-3-8 15,1 0-1,-1 0 1,1 0 0,0-1-1,0 1 1,0-1 0,1 0-1,-1 0 1,1 0 0,0 0 0,0-1-1,0 0 1,0 0 0,0 0-1,0 0 1,0 0 0,1-1-1,6 2 1,6 0 23,0 0 0,0-2-1,0 0 1,0 0 0,0-2 0,0 0 0,18-4-1,115-32 132,-49 9-192,-98 27 31,-1 0-1,0 0 1,1 0 0,-1 1 0,0-1 0,1 1 0,-1 0 0,1 0 0,-1 0 0,1 0 0,-1 0 0,1 0 0,-1 1 0,0-1 0,1 1 0,-1 0 0,0 0 0,1 0 0,-1 0 0,0 0 0,0 0 0,0 0 0,0 1 0,0-1 0,0 1 0,0-1 0,0 1 0,-1 0 0,1 0 0,-1 0 0,1 0 0,-1 0 0,2 4 0,0-2 45,1-1 0,-1 0 0,0 0 0,1 0 0,-1-1 0,1 1 0,0-1 0,0 0 0,0 0 0,0 0 0,0 0 0,0-1 0,1 1 0,-1-1 0,1 0 0,-1-1 0,1 1 0,-1-1 1,1 0-1,5 0 0,8-1 134,0-1 0,0 0 0,29-9 0,106-42 172,-44 13-689,-102 37 271,0 1 1,1 0-1,-1 1 0,1 0 1,0 0-1,14 0 0,-18 1 56,-1 1 0,1-1 0,-1 1 0,0 0-1,1 0 1,-1 0 0,0 1 0,0-1 0,0 1 0,0 0 0,0 0 0,0 0 0,0 0-1,0 0 1,-1 1 0,1-1 0,1 3 0,1 1 78,0 0-1,1 0 1,0-1 0,0 0-1,0 0 1,0-1 0,1 0-1,-1 0 1,1 0 0,9 3-1,-5-4 14,0 0 0,-1 0 0,1-2-1,0 1 1,0-1 0,17-1 0,-3-1-113,0-1-1,34-7 1,-47 7-144,-1-1 0,0 0-1,1-1 1,-1-1-1,-1 0 1,1 0-1,10-7 1,-19 10 140,1 0 0,-1 1 0,0-1 0,0 0-1,0 0 1,0 0 0,0-1 0,0 1 0,-1 0 0,1-1 0,-1 1 0,0-1 0,1 0 0,-1 1 0,0-1 0,-1 0-1,2-3 1,0-30-442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50:15.011"/>
    </inkml:context>
    <inkml:brush xml:id="br0">
      <inkml:brushProperty name="width" value="0.05" units="cm"/>
      <inkml:brushProperty name="height" value="0.05" units="cm"/>
      <inkml:brushProperty name="color" value="#66CC00"/>
    </inkml:brush>
  </inkml:definitions>
  <inkml:trace contextRef="#ctx0" brushRef="#br0">1 129 15027,'0'0'86,"1"-1"0,-1 0 0,0 1 0,1-1 0,0 0 0,-1 1 0,1-1 0,-1 1 0,1-1 0,0 1 0,-1 0 0,1-1 0,0 1 0,0-1 0,-1 1 0,1 0 0,0 0 0,0-1 0,-1 1 0,3 0 0,5 15 969,-5-7-900,3 7-24,0 0 1,1-1 0,1 0 0,17 26 0,-22-37-115,0 1-1,0-1 1,0 0 0,0-1 0,0 1 0,1 0 0,-1-1-1,1 0 1,0 1 0,-1-2 0,1 1 0,0 0-1,0-1 1,1 0 0,-1 0 0,0 0 0,0 0 0,0 0-1,1-1 1,-1 0 0,0 0 0,1 0 0,6-2-1,0-1 56,1 0-1,-1-1 0,0 0 1,0-1-1,0 0 0,-1-1 1,0 0-1,19-15 0,69-70 529,-85 78-523,-6 5-40,-4 5-33,-1 1 0,0-1-1,1 0 1,-1 1 0,1 0 0,0-1-1,-1 1 1,1 0 0,0 1 0,1-1-1,-1 0 1,0 1 0,6-2 0,-8 3-6,-1 0 0,1 0 0,-1 1 1,1-1-1,-1 0 0,1 0 0,-1 1 0,1-1 1,-1 1-1,0-1 0,1 0 0,-1 1 0,0-1 1,1 1-1,-1-1 0,0 1 0,1-1 0,-1 1 1,0-1-1,0 1 0,0-1 0,0 1 0,1-1 1,-1 1-1,0-1 0,0 1 0,0 0 0,1 19-51,-1-16 43,1 3 4,-1 0-1,1-1 0,0 1 1,1 0-1,0 0 0,0-1 1,3 8-1,-4-11 14,1-1 0,-1 0-1,0 0 1,1 0 0,0 0-1,-1 0 1,1-1-1,0 1 1,0 0 0,0-1-1,0 1 1,0-1 0,0 0-1,0 0 1,0 0 0,1 0-1,-1 0 1,1 0 0,-1 0-1,0-1 1,1 0 0,-1 1-1,5-1 1,6 0 33,-1-1 0,0 0 0,0-1 0,0-1 0,0 0 0,-1 0 0,13-6 0,80-39 217,-93 42-232,91-52 218,10-5-113,-110 62-132,0 0 1,-1 0 0,1 0-1,0 0 1,0 0-1,0 0 1,-1 1-1,1-1 1,0 1-1,0-1 1,0 1 0,0 0-1,0 0 1,0-1-1,0 2 1,0-1-1,0 0 1,4 1-1,-5 1 0,1-1 1,-1 1-1,0-1 0,0 1 0,1 0 0,-1-1 0,-1 1 0,1 0 0,0 0 0,0 0 0,-1 0 0,1 0 1,-1 0-1,1 0 0,-1 0 0,0 4 0,1-4 10,-1 1 1,1 0-1,0 0 1,0 0-1,0-1 1,0 1-1,1-1 1,-1 1-1,1-1 1,-1 1-1,1-1 1,0 0-1,0 0 1,0 0-1,0 0 1,0 0 0,1 0-1,-1 0 1,1-1-1,-1 1 1,1-1-1,-1 0 1,1 0-1,0 0 1,-1 0-1,1 0 1,0-1-1,0 1 1,5 0-1,6 0 63,1-1-1,-1 0 1,0-1-1,24-4 1,76-18 224,-69 12-317,52-6 0,-94 17-47,1-1-1,0 1 1,0 0 0,0 0 0,0 0 0,0 0 0,0 1-1,-1-1 1,1 1 0,0 0 0,0 0 0,-1 1 0,1-1 0,-1 1-1,1-1 1,-1 1 0,1 0 0,-1 1 0,0-1 0,5 5-1,-5-4-42,0-1-1,1 1 0,-1-1 1,1 0-1,-1 0 0,1 0 1,0 0-1,0-1 0,0 1 1,0-1-1,0 0 0,0 0 0,0-1 1,0 1-1,0-1 0,0 0 1,1 0-1,-1 0 0,5-2 1,19-2-307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0.352"/>
    </inkml:context>
    <inkml:brush xml:id="br0">
      <inkml:brushProperty name="width" value="0.05" units="cm"/>
      <inkml:brushProperty name="height" value="0.05" units="cm"/>
    </inkml:brush>
  </inkml:definitions>
  <inkml:trace contextRef="#ctx0" brushRef="#br0">2 0 8762,'-1'103'688,"1"-14"-528,0-5-168,3-8-272,0-4-504,1-7 728,1-6-176,1-8-192</inkml:trace>
  <inkml:trace contextRef="#ctx0" brushRef="#br0" timeOffset="0.88">108 1439 7274,'6'78'912,"0"-1"-592,-1-2-176,-1-2 984,2-4-1096,0-5-160,4-10-408,-3-8-120,1-12 456,-2-7-136,-1-5-120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0.767"/>
    </inkml:context>
    <inkml:brush xml:id="br0">
      <inkml:brushProperty name="width" value="0.05" units="cm"/>
      <inkml:brushProperty name="height" value="0.05" units="cm"/>
    </inkml:brush>
  </inkml:definitions>
  <inkml:trace contextRef="#ctx0" brushRef="#br0">0 1 10530,'2'37'1000,"4"-2"-751,-3-11-129,0 1 320,-1-10-272,2-1-208,1-2-568,0-1-201,-2 0-567,-2-2 1024,2 2-264,-1-2-200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5.052"/>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1.236"/>
    </inkml:context>
    <inkml:brush xml:id="br0">
      <inkml:brushProperty name="width" value="0.05" units="cm"/>
      <inkml:brushProperty name="height" value="0.05" units="cm"/>
    </inkml:brush>
  </inkml:definitions>
  <inkml:trace contextRef="#ctx0" brushRef="#br0">41 267 12515,'-8'-12'1374,"7"11"-1344,0 0 0,1 0 0,-1 0-1,0 1 1,1-1 0,-1 0 0,1 0 0,-1 0 0,1 0-1,0 0 1,-1 0 0,1 0 0,0 0 0,0 0 0,0 0-1,0 0 1,0 0 0,0-1 0,0 1 0,0-1 0,0-4-228,0-14 69,0-1 0,-2 1 0,-1 0 0,-7-30 1,8 44 201,0 7-2,-1 13 60,1 23 92,1-25-163,1-7-38,-1 0-1,1 0 1,0 0 0,0 0-1,1 0 1,0 0-1,0 0 1,0-1 0,0 1-1,3 5 1,-4-10-21,0 1 1,0-1 0,0 0-1,0 0 1,0 0 0,0 0-1,1 0 1,-1 0 0,0 0-1,0 0 1,0 0 0,0 1-1,0-1 1,1 0 0,-1 0-1,0 0 1,0 0 0,0 0-1,0 0 1,1 0 0,-1 0-1,0 0 1,0 0 0,0 0-1,0 0 1,1 0-1,-1 0 1,0 0 0,0-1-1,0 1 1,0 0 0,1 0-1,-1 0 1,0 0 0,0 0-1,0 0 1,0 0 0,0 0-1,0-1 1,1 1 0,-1 0-1,0 0 1,0 0 0,6-11 43,2-13 7,-8 24-50,10-36 37,-2 0 1,5-50-1,-14 67-45,1 19 5,0 0 1,-1-1-1,1 1 0,0 0 1,0 0-1,0 0 0,-1 1 1,1-1-1,0 0 0,0 0 1,0 0-1,-1 0 0,1 0 0,0 0 1,0 0-1,0 0 0,-1 0 1,1 0-1,0 0 0,0 1 1,0-1-1,0 0 0,-1 0 1,1 0-1,0 0 0,0 1 1,0-1-1,0 0 0,0 0 1,0 0-1,-1 1 0,1-1 1,0 0-1,0 0 0,0 0 1,0 1-1,0-1 0,0 0 1,-13 34 15,-2 41 211,12-53 91,21-112-829,-16 88 421,2 10-37</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2.747"/>
    </inkml:context>
    <inkml:brush xml:id="br0">
      <inkml:brushProperty name="width" value="0.05" units="cm"/>
      <inkml:brushProperty name="height" value="0.05" units="cm"/>
    </inkml:brush>
  </inkml:definitions>
  <inkml:trace contextRef="#ctx0" brushRef="#br0">0 1 7418,'6'24'912,"-3"10"-464,2 9-200,-2 6 1136,-1 12-976,1 3-216,-2 0-24,2-2-56,2-3-56,1-5-352,2-5-352,1 1 560,0-2-72,-3 4-88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3.184"/>
    </inkml:context>
    <inkml:brush xml:id="br0">
      <inkml:brushProperty name="width" value="0.05" units="cm"/>
      <inkml:brushProperty name="height" value="0.05" units="cm"/>
    </inkml:brush>
  </inkml:definitions>
  <inkml:trace contextRef="#ctx0" brushRef="#br0">30 0 9202,'0'72'888,"-5"-3"-688,0-5-200,1-3 400,-1-4-344,1-3-48,-2-4-72</inkml:trace>
  <inkml:trace contextRef="#ctx0" brushRef="#br0" timeOffset="1">14 1890 6137,'9'69'480,"1"-3"-416,-1 0-112,0-2-256,2-1 384,-4-5-176,1-3-56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3.584"/>
    </inkml:context>
    <inkml:brush xml:id="br0">
      <inkml:brushProperty name="width" value="0.05" units="cm"/>
      <inkml:brushProperty name="height" value="0.05" units="cm"/>
    </inkml:brush>
  </inkml:definitions>
  <inkml:trace contextRef="#ctx0" brushRef="#br0">1 0 4401,'28'146'3339,"11"169"-1,-40-303-4071,-9-22 3,10 9 756,-9-9-425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4.267"/>
    </inkml:context>
    <inkml:brush xml:id="br0">
      <inkml:brushProperty name="width" value="0.05" units="cm"/>
      <inkml:brushProperty name="height" value="0.05" units="cm"/>
    </inkml:brush>
  </inkml:definitions>
  <inkml:trace contextRef="#ctx0" brushRef="#br0">17 143 11650,'9'1'234,"0"-1"-1200,-8 0 944,-1-1 0,0 1 0,1-1-1,-1 1 1,0-1 0,0 1 0,1-1 0,-1 1-1,0-1 1,0 1 0,0-1 0,0 0-1,0 1 1,1-1 0,-1 1 0,0-1-1,0 1 1,-1-1 0,1 0 0,0 0 0,0-11 207,-1 0 1,-1 1 0,0-1-1,0 1 1,-1-1 0,0 1-1,-1 0 1,-8-16 0,12 27-171,0 0 0,0 0 1,0 0-1,0 0 1,0 0-1,-1-1 0,1 1 1,0 0-1,0 0 0,0 0 1,0 0-1,0 0 1,0 0-1,0 0 0,-1 0 1,1 0-1,0 0 1,0 0-1,0 0 0,0 0 1,0 0-1,0 0 1,-1 0-1,1 0 0,0 0 1,0 0-1,0 0 0,0 0 1,0 0-1,0 0 1,-1 0-1,1 0 0,0 0 1,0 0-1,0 0 1,0 0-1,0 0 0,0 0 1,0 0-1,-1 0 1,1 0-1,0 1 0,0-1 1,0 0-1,0 0 0,0 0 1,0 0-1,0 0 1,0 0-1,0 0 0,0 0 1,0 1-1,0-1 1,-1 0-1,1 0 0,0 0 1,0 0-1,0 0 1,0 1-1,0-1 0,0 0 1,0 0-1,0 0 0,0 0 1,0 0-1,1 0 1,-1 1-1,0-1 0,0 0 1,-2 9 218,2 2-10,-1-7-173,1 0 0,-1 0 1,1 0-1,1 0 0,-1 0 0,0 0 1,1 0-1,0 0 0,0 0 1,0-1-1,0 1 0,3 6 0,-4-10-42,1 0 0,-1 0-1,0 0 1,0 0-1,0 0 1,1 0 0,-1 0-1,0 0 1,0 0-1,1 0 1,-1 0 0,0 0-1,0 0 1,0 0-1,1 0 1,-1 0 0,0 0-1,0 0 1,0 0-1,1-1 1,-1 1 0,0 0-1,0 0 1,0 0 0,0 0-1,1 0 1,-1 0-1,0-1 1,0 1 0,0 0-1,0 0 1,0 0-1,0-1 1,1 1 0,-1 0-1,0 0 1,0-1-1,8-13 163,4-17-16,-8 22-72,-2 20-10,3 14 1,-5-24-72,0-1 0,0 1 0,0 0-1,0-1 1,0 1 0,1-1 0,-1 1-1,0 0 1,1-1 0,-1 1 0,0-1 0,1 1-1,-1 0 1,1-1 0,-1 1 0,1-1-1,-1 0 1,1 1 0,-1-1 0,1 1 0,-1-1-1,1 0 1,-1 1 0,1-1 0,0 0-1,0 1 1,0-2 2,0 1-1,0 0 0,-1-1 0,1 1 1,0-1-1,0 1 0,-1-1 0,1 0 1,0 1-1,-1-1 0,1 0 0,-1 1 1,1-1-1,-1 0 0,1 0 0,-1 1 1,1-1-1,-1 0 0,0 0 1,1 0-1,-1-1 0,8-25 51,-6 21-37,3-16 39,-1 9 184,-4 32-160,0-10-68,0 0 0,0 0 1,1 0-1,1-1 0,2 14 0,0-14-16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4.855"/>
    </inkml:context>
    <inkml:brush xml:id="br0">
      <inkml:brushProperty name="width" value="0.05" units="cm"/>
      <inkml:brushProperty name="height" value="0.05" units="cm"/>
    </inkml:brush>
  </inkml:definitions>
  <inkml:trace contextRef="#ctx0" brushRef="#br0">25 0 10082,'-8'62'-488,"1"8"528,-1 4 40,6 4-384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5.240"/>
    </inkml:context>
    <inkml:brush xml:id="br0">
      <inkml:brushProperty name="width" value="0.05" units="cm"/>
      <inkml:brushProperty name="height" value="0.05" units="cm"/>
    </inkml:brush>
  </inkml:definitions>
  <inkml:trace contextRef="#ctx0" brushRef="#br0">0 0 8714,'0'83'600,"0"-5"-992,0-8 360,2-9 992,1-9-1064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5.711"/>
    </inkml:context>
    <inkml:brush xml:id="br0">
      <inkml:brushProperty name="width" value="0.05" units="cm"/>
      <inkml:brushProperty name="height" value="0.05" units="cm"/>
    </inkml:brush>
  </inkml:definitions>
  <inkml:trace contextRef="#ctx0" brushRef="#br0">1 1 6785,'11'111'-955,"19"253"4507,-28-321-3063,6 173 3030,-6-71-7352,4-65-2228,-1-16 5844,0 160 5983,-5-222-5817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6.203"/>
    </inkml:context>
    <inkml:brush xml:id="br0">
      <inkml:brushProperty name="width" value="0.05" units="cm"/>
      <inkml:brushProperty name="height" value="0.05" units="cm"/>
    </inkml:brush>
  </inkml:definitions>
  <inkml:trace contextRef="#ctx0" brushRef="#br0">37 204 11747,'0'0'554,"6"-23"137,-6 20-664,0-8 53,0-1-1,0 1 0,-1 0 0,-1 0 0,0 0 0,-4-14 1,6 25-70,0 0 0,0-1 0,0 1 0,0 0 0,0-1 1,0 1-1,-1 0 0,1 0 0,0-1 0,0 1 1,0 0-1,0 0 0,0-1 0,-1 1 0,1 0 0,0 0 1,0-1-1,0 1 0,-1 0 0,1 0 0,0 0 0,0-1 1,-1 1-1,1 0 0,0 0 0,-1 0 0,1 0 1,0 0-1,0 0 0,-1 0 0,1-1 0,0 1 0,-1 0 1,0 0-1,-5 10 180,0 17 44,6-26-229,-11 117 510,19-171-536,-6 35-3,1-27-68,-2-54-1,-5 80 175,4 19-78,-1 0 1,1 0 0,0 0 0,0 0 0,0 0 0,-1 0-1,1 0 1,0 1 0,0-1 0,0 0 0,-1 0 0,1 0-1,0 0 1,0 0 0,0 1 0,0-1 0,-1 0 0,1 0 0,0 0-1,0 0 1,0 1 0,0-1 0,0 0 0,0 0 0,-1 0-1,1 1 1,0-1 0,0 0 0,0 0 0,0 1 0,0-1-1,0 0 1,0 0 0,0 1 0,0-1 0,-6 35 358,8-1-166,3-25-255,-5-9 55,1-1 0,0 1 0,-1-1 1,1 1-1,-1-1 0,1 0 1,-1 1-1,1-1 0,-1 0 0,1 0 1,-1 1-1,0-1 0,1 0 0,-1 0 1,0 1-1,0-1 0,1-1 1,2-14-28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8.983"/>
    </inkml:context>
    <inkml:brush xml:id="br0">
      <inkml:brushProperty name="width" value="0.05" units="cm"/>
      <inkml:brushProperty name="height" value="0.05" units="cm"/>
    </inkml:brush>
  </inkml:definitions>
  <inkml:trace contextRef="#ctx0" brushRef="#br0">1 11 7482,'62'-6'2642,"-44"4"-1902,33-1 1,-45 3-676,0 1 0,0 0 0,0 0-1,0 0 1,0 1 0,-1-1 0,1 1 0,0 1-1,7 3 1,12 9 103,-14-7-78,0-2 0,0 0 0,0 0 0,1-1 0,24 7 0,244 58 1636,-236-58-1481,0 2 0,0 2 1,-2 2-1,0 1 0,58 38 0,-26-7-172,-42-26-58,1-2 0,63 30 1,37 5 36,209 98 9,-264-118-11,152 48-1,-135-58-41,39 14 25,-110-32-32,1 2-1,-1 0 0,29 20 1,259 147 24,-201-118-5,165 110 4,-209-126-21,-18-16 2,2-2 0,58 22 1,-53-25 2,85 49 1,-110-51 3,0 1 0,41 40 0,46 59 7,-64-63-6,65 53 0,39 8 1,59 50 8,-102-47-20,-21-19-2,-9-26 4,148 104 0,-186-146-4,-1 2 0,-2 3 0,-2 1 0,50 62 0,24 30 12,179 159 0,-237-234 25,-3 2 0,81 113 1,-92-116-6,2-2 0,3-2 0,2-2 1,2-2-1,76 53 0,-102-80-28,0 0 1,-2 2-1,-1 1 1,-1 1-1,33 49 0,76 155 37,-106-184-37,1-2 0,2-1 0,2-1 0,2-2 0,1-1 1,3-2-1,46 38 0,-58-53 4,0 1 0,32 40 0,-47-50 90,-1-1 1,0 2-1,-1-1 0,-1 1 1,0 0-1,-1 0 1,7 25-1,-13-38 21,0-7-64,-1 0 1,-1 1-1,1-1 1,-5-10-1,4 10-31,-7-21-20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55:05.700"/>
    </inkml:context>
    <inkml:brush xml:id="br0">
      <inkml:brushProperty name="width" value="0.05" units="cm"/>
      <inkml:brushProperty name="height" value="0.05" units="cm"/>
      <inkml:brushProperty name="color" value="#E71224"/>
    </inkml:brush>
  </inkml:definitions>
  <inkml:trace contextRef="#ctx0" brushRef="#br0">1 1 24575,'0'4'0,"12"1"0,7 0 0,17-1 0,14-1 0,13-1 0,-3-1-8191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39.886"/>
    </inkml:context>
    <inkml:brush xml:id="br0">
      <inkml:brushProperty name="width" value="0.05" units="cm"/>
      <inkml:brushProperty name="height" value="0.05" units="cm"/>
    </inkml:brush>
  </inkml:definitions>
  <inkml:trace contextRef="#ctx0" brushRef="#br0">1 1346 10386,'54'-94'332,"5"3"0,4 2 0,104-115 1,-156 192-303,70-73 176,-69 74-141,1 1-1,0 0 0,0 1 1,1 0-1,17-7 0,-28 14-34,1 0 1,-1 1-1,1 0 0,0-1 0,-1 1 0,1 0 0,0 1 0,0-1 0,0 1 0,0-1 0,0 1 1,0 1-1,-1-1 0,1 0 0,0 1 0,0 0 0,0 0 0,0 0 0,-1 0 0,1 1 0,0-1 1,-1 1-1,1 0 0,-1 0 0,0 0 0,0 1 0,5 3 0,10 10 93,-1-2 98,35 23 0,-44-32-168,1-1-1,-1 0 0,1 0 0,0-1 0,0 0 1,0-1-1,16 3 0,-2-4 29,0 0 0,0-2 1,0 0-1,-1-1 0,1-2 0,0 0 1,-1-1-1,25-10 0,16-9 164,89-48 1,-76 30-343,-2-3-1,-2-4 1,-2-3 0,122-118 0,71-116-3910,-228 240 3173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0.317"/>
    </inkml:context>
    <inkml:brush xml:id="br0">
      <inkml:brushProperty name="width" value="0.05" units="cm"/>
      <inkml:brushProperty name="height" value="0.05" units="cm"/>
    </inkml:brush>
  </inkml:definitions>
  <inkml:trace contextRef="#ctx0" brushRef="#br0">210 2 9922,'2'0'83,"1"-1"-1,-1 1 1,1-1-1,-1 1 0,1 0 1,0 0-1,-1 0 1,1 1-1,3 0 1,-5-1-65,1 1 0,-1-1 0,0 1 0,0 0 0,0-1 0,0 1 0,0 0 0,-1 0 0,1 0 0,0-1 0,0 1 0,0 0 0,-1 0 0,1 0 0,0 0 0,-1 0 0,1 1 0,-1-1 0,1 0 0,-1 0 0,0 0 0,1 0 0,-1 1 0,0 0 0,1 10 97,0 0-1,-1 0 1,0 0-1,-1 0 1,0 0 0,-1 0-1,-4 12 1,-29 84 484,-68 109 335,0 0-167,102-212-759,-1-1 1,1 1 0,0 0 0,0 0-1,0 0 1,1-1 0,0 1-1,0 0 1,0 0 0,0 0 0,1 0-1,0 0 1,0 0 0,0-1-1,1 1 1,-1 0 0,1-1 0,0 0-1,1 1 1,-1-1 0,6 7-1,-4-6-17,0-1-1,0 0 1,0 0-1,1 0 1,-1 0-1,1-1 1,0 1-1,0-1 1,1 0-1,-1-1 0,0 0 1,1 1-1,0-2 1,-1 1-1,1-1 1,0 0-1,11 1 1,6-1 25,0-2 0,0-1 0,37-7 0,70-27-28,-14-6 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1.258"/>
    </inkml:context>
    <inkml:brush xml:id="br0">
      <inkml:brushProperty name="width" value="0.05" units="cm"/>
      <inkml:brushProperty name="height" value="0.05" units="cm"/>
    </inkml:brush>
  </inkml:definitions>
  <inkml:trace contextRef="#ctx0" brushRef="#br0">0 0 11050,'11'49'985,"-4"10"-785,1 17-72,4 10 288,-1 18-224,-2 8-24,2 1-16,0-4-40,-1-16-56,0-9-56,-1-16-104,-2-12-48,-2-21-696,-2-12-569,-3-21 1145,-3-2-184,-6-29-216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1.610"/>
    </inkml:context>
    <inkml:brush xml:id="br0">
      <inkml:brushProperty name="width" value="0.05" units="cm"/>
      <inkml:brushProperty name="height" value="0.05" units="cm"/>
    </inkml:brush>
  </inkml:definitions>
  <inkml:trace contextRef="#ctx0" brushRef="#br0">1 323 11987,'1'0'41,"1"0"1,0 0-1,-1 0 1,1 0 0,-1 0-1,1 0 1,0 0 0,-1 0-1,1 1 1,-1-1-1,1 1 1,-1-1 0,1 1-1,-1 0 1,1-1-1,-1 1 1,0 0 0,1 0-1,-1 0 1,0 0 0,0 0-1,0 0 1,1 0-1,-1 1 1,0-1 0,-1 0-1,1 1 1,0-1 0,1 3-1,4 9 80,0-1 0,8 24 0,-6-13 252,21 44-234,2-2 1,3 0-1,83 115 0,-108-168-119,1-1 0,-1 0 0,2 0 0,0-1-1,19 13 1,-28-21-3,1 0 0,0 0 1,0 0-1,0-1 0,-1 0 0,2 1 1,-1-1-1,0 0 0,0-1 0,0 1 0,0-1 1,1 1-1,-1-1 0,0 0 0,0 0 0,1 0 1,-1 0-1,0-1 0,0 0 0,0 1 1,1-1-1,-1 0 0,0 0 0,0-1 0,0 1 1,0-1-1,-1 1 0,1-1 0,0 0 0,-1 0 1,5-4-1,2-4 40,-1 0 0,-1 0 1,1-1-1,-2 1 0,1-2 1,-2 1-1,1-1 0,-2 1 0,6-21 1,-1-2 90,-2-1 1,4-46 0,-7 27-47,-1 0 1,-3 0 0,-3 0 0,-2 0-1,-2 0 1,-2 0 0,-19-56-1,25 98-100,-1 0 0,-1 1-1,1-1 1,-2 1 0,0 0 0,-12-17-1,17 27-7,1 0-1,-1 0 0,0 0 1,1 0-1,-1 1 0,0-1 1,0 0-1,0 0 0,0 1 1,0-1-1,0 0 0,0 1 1,0-1-1,0 1 0,0-1 0,0 1 1,0 0-1,0-1 0,0 1 1,0 0-1,-2 0 0,2 0-10,0 0-1,1 1 1,-1-1 0,0 1-1,0-1 1,1 1-1,-1-1 1,0 1-1,1 0 1,-1-1-1,0 1 1,1 0-1,-1-1 1,1 1-1,-1 0 1,1 0 0,-1-1-1,1 1 1,0 0-1,-1 1 1,-1 6-153,0 0 1,0-1 0,1 1-1,-1 12 1,-1 58-447,3-37 241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011"/>
    </inkml:context>
    <inkml:brush xml:id="br0">
      <inkml:brushProperty name="width" value="0.05" units="cm"/>
      <inkml:brushProperty name="height" value="0.05" units="cm"/>
    </inkml:brush>
  </inkml:definitions>
  <inkml:trace contextRef="#ctx0" brushRef="#br0">9 126 12659,'3'34'718,"-2"0"0,-6 66 0,-1-7 31,6-72-656,-1-9-53,0-1-1,1 1 0,1 0 0,0 0 0,0-1 1,1 1-1,1-1 0,0 1 0,5 12 0,-8-23-38,1 0-1,-1-1 0,1 1 0,-1 0 1,1 0-1,-1 0 0,1 0 0,-1 0 1,1 0-1,0-1 0,-1 1 0,1 0 0,0-1 1,0 1-1,-1 0 0,1-1 0,0 1 1,0-1-1,0 1 0,0-1 0,0 0 1,0 1-1,0-1 0,0 0 0,0 0 0,0 1 1,0-1-1,0 0 0,0 0 0,0 0 1,0 0-1,0 0 0,0-1 0,0 1 1,0 0-1,0 0 0,1-1 0,2-1-3,-1 0 0,0-1 0,1 1 0,-1-1 0,0 1-1,0-1 1,0 0 0,-1 0 0,4-5 0,9-14-21,-1-1 1,-1-1-1,-2 1 0,0-2 1,8-28-1,30-134-66,-40 147 112,6-78 1,-15 112 4,-2 8-17,-3 10 12,-6 45 272,3 1 1,-2 88 0,9-130-220,0-7-9,0 1-1,1 0 1,0-1-1,0 1 0,1 0 1,1-1-1,-1 1 1,6 13-1,-7-22-54,1 0 0,0 1-1,0-1 1,0 0 0,-1 0 0,1 0-1,0 0 1,0 0 0,0 0-1,1 0 1,-1-1 0,0 1 0,0 0-1,0 0 1,1-1 0,-1 1 0,0-1-1,1 1 1,-1-1 0,0 0 0,1 1-1,-1-1 1,0 0 0,1 0 0,-1 0-1,1 0 1,-1 0 0,0 0 0,3-1-1,4-1-39,0 0 0,-1 0 0,1-1 0,7-4 0,-7 3-43,10-3-78,-2-1-1,1-1 0,-1 0 1,0-1-1,-1-1 0,0 0 1,-1-1-1,14-16 0,2-14-160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414"/>
    </inkml:context>
    <inkml:brush xml:id="br0">
      <inkml:brushProperty name="width" value="0.05" units="cm"/>
      <inkml:brushProperty name="height" value="0.05" units="cm"/>
    </inkml:brush>
  </inkml:definitions>
  <inkml:trace contextRef="#ctx0" brushRef="#br0">0 1 13995,'4'25'259,"-2"0"0,-1 0-1,-1 0 1,-3 25 0,1 6 71,10 348 1373,-7-400-1679,-1 5 21,0-1-1,1 1 1,1-1 0,-1 1-1,1-1 1,1 0 0,-1 0-1,6 10 1,-8-18-43,1 1-1,-1 0 1,1-1 0,-1 1 0,1-1-1,0 1 1,-1 0 0,1-1 0,0 1 0,0-1-1,-1 0 1,1 1 0,0-1 0,0 0-1,0 1 1,-1-1 0,1 0 0,0 0 0,0 0-1,0 1 1,0-1 0,0 0 0,-1 0-1,1-1 1,0 1 0,1 0 0,1-1-9,-1 0 1,0 0 0,1 0-1,-1 0 1,0 0-1,0 0 1,0-1 0,0 1-1,2-2 1,12-13-101,-1-1-1,-1 0 1,19-29 0,-6 8-60,84-111-726,-109 146 866,0 1 0,0-1 0,0 1 0,0-1 0,0 1 0,1 0-1,-1 0 1,1 0 0,-1 1 0,1-1 0,0 1 0,0-1-1,0 1 1,5-2 0,-8 3 23,1 0 0,0 0 0,0 0 0,-1 0 0,1 1 0,0-1 0,0 0 0,-1 0 0,1 0 0,0 1 0,-1-1 0,1 0 0,0 1-1,-1-1 1,1 1 0,0-1 0,-1 1 0,1-1 0,-1 1 0,1-1 0,0 2 0,1 0 11,-1 0-1,0 1 1,0-1-1,0 0 1,0 1-1,0-1 1,-1 1 0,1-1-1,-1 4 1,3 25 308,-2-1 0,-5 58 0,0-3 424,4-83-729,0-1 0,0 1 0,0 0 0,0 0 0,0-1 0,1 1 0,-1 0 0,1 0 0,-1-1 0,1 1 0,-1 0 0,1-1 0,0 1 0,0 0 0,0-1 0,0 1 0,0-1 0,0 0 0,0 1 0,0-1 0,1 0 0,-1 0 0,0 1 0,1-1 0,-1 0 0,1-1 0,-1 1 0,1 0 0,0 0 0,-1-1 0,1 1 0,0-1 0,-1 1 0,1-1 0,0 1 0,0-1 0,2 0 0,7 0-34,-1-1 0,1 0 0,0 0 0,-1-1 0,12-4 0,-9 3-45,16-3-71,32-8-953,-56 13 968,0-1 0,0 0-1,0 0 1,0 0 0,-1-1-1,1 0 1,-1 0 0,8-6-1,-11 9 101,-1-1 0,1 0 0,0 0 0,0 0 0,-1 0 0,1 0 0,-1 0 0,1 0 0,-1 0 0,1-1 0,-1 1 0,0 0 0,0 0 0,1 0 0,-1-2 0,-2-16-491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2.875"/>
    </inkml:context>
    <inkml:brush xml:id="br0">
      <inkml:brushProperty name="width" value="0.05" units="cm"/>
      <inkml:brushProperty name="height" value="0.05" units="cm"/>
    </inkml:brush>
  </inkml:definitions>
  <inkml:trace contextRef="#ctx0" brushRef="#br0">1 154 14571,'1'3'1360,"7"-3"-1096,3-8-80,5-3 825,11-5-745,0-4-80,10-3-424,3-2-224,9 1 408,-2 5-24,4 9-136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3.282"/>
    </inkml:context>
    <inkml:brush xml:id="br0">
      <inkml:brushProperty name="width" value="0.05" units="cm"/>
      <inkml:brushProperty name="height" value="0.05" units="cm"/>
    </inkml:brush>
  </inkml:definitions>
  <inkml:trace contextRef="#ctx0" brushRef="#br0">5 193 11819,'-1'3'100,"0"0"1,0-1 0,1 1 0,-1 0 0,1-1 0,0 1 0,0 0 0,0 0 0,0-1-1,0 1 1,1 3 0,-1-5-70,0 0-1,0-1 1,1 1 0,-1 0-1,0 0 1,0-1 0,1 1-1,-1 0 1,0 0-1,1-1 1,-1 1 0,1-1-1,-1 1 1,1 0-1,-1-1 1,1 1 0,0-1-1,-1 1 1,1-1 0,0 1-1,-1-1 1,1 0-1,0 1 1,-1-1 0,1 0-1,0 0 1,0 1 0,-1-1-1,1 0 1,0 0-1,0 0 1,-1 0 0,1 0-1,0 0 1,0 0 0,0 0-1,-1 0 1,1 0-1,0-1 1,0 1 0,-1 0-1,1 0 1,0-1 0,-1 1-1,2-1 1,4-2 83,-1-1 1,0 1-1,0-1 0,0 0 1,0 0-1,-1 0 1,0-1-1,0 1 1,0-1-1,0 0 0,3-7 1,3-4 189,-1-1 1,9-24 0,-14 30-218,0 0 0,0 0 0,-2 0-1,1 0 1,-1 0 0,0-14 0,-2 25-87,0-1 0,1 1 1,-1 0-1,0-1 0,0 1 0,0 0 0,0-1 0,0 1 1,0 0-1,0-1 0,0 1 0,0 0 0,0-1 0,0 1 1,-1-1-1,1 1 0,0 0 0,0-1 0,0 1 0,0 0 1,0 0-1,-1-1 0,1 1 0,0 0 0,0-1 0,0 1 1,-1 0-1,1 0 0,0-1 0,-1 1 0,1 0 0,0 0 1,0 0-1,-1 0 0,1-1 0,-1 1 0,-11 8-10,-8 21-11,12-11 52,0 2 1,-5 22 0,11-32-12,-1 0 0,2-1 0,-1 2 0,1-1 0,1 0 1,1 15-1,-1-25-16,0 1 0,0 0 1,0 0-1,0-1 0,0 1 1,0 0-1,0 0 0,1 0 1,-1-1-1,0 1 0,1 0 1,-1-1-1,0 1 0,1 0 0,-1-1 1,1 1-1,-1 0 0,1-1 1,-1 1-1,1-1 0,-1 1 1,1-1-1,0 1 0,-1-1 1,1 0-1,1 1 0,-1 0 3,1-1 0,-1 0-1,0-1 1,0 1 0,1 0-1,-1 0 1,0 0 0,0-1 0,0 1-1,1-1 1,-1 1 0,0-1-1,0 1 1,2-2 0,5-4 11,-1 0 0,1-1 1,8-9-1,-16 16-19,68-84-160,-44 54-180,26-28-1,-49 57 322,0-1 0,0 1 1,0 0-1,1 0 0,-1 0 0,0 0 0,1 0 0,-1 0 1,0 0-1,1 0 0,0 1 0,-1-1 0,1 0 1,-1 1-1,1-1 0,2 1 0,-3 0 16,0 0 0,-1 0 1,1 1-1,0-1 0,-1 0 0,1 1 0,0-1 0,-1 0 0,1 1 0,-1-1 1,1 1-1,-1-1 0,1 1 0,-1-1 0,1 1 0,-1 0 0,1-1 1,-1 1-1,0-1 0,1 1 0,-1 0 0,0-1 0,0 1 0,1 0 1,-1 1-1,2 7 64,-1 0 1,0 0-1,-1 0 0,0 14 1,-1-11 89,1-1-31,0-5 2,0 0 0,0-1-1,0 1 1,1 0 0,1 10 0,-1-16-102,-1 1-1,0 0 1,1-1-1,-1 1 1,0 0-1,1 0 1,-1-1-1,1 1 1,-1-1-1,1 1 1,-1 0-1,1-1 1,-1 1-1,1-1 1,0 1-1,-1-1 1,1 0-1,0 1 1,0 0-1,1-1-2,-1 0-1,0 0 1,0 0-1,1 0 1,-1 0-1,0 0 1,1 0-1,-1 0 1,0-1-1,0 1 1,0 0-1,1-1 1,-1 1 0,0-1-1,2-1 1,16-9 64,0-1 0,25-22 1,-31 23-141,1 0 1,0 1-1,1 0 1,0 1-1,22-9 1,-35 17 44,0 0 0,-1 1 0,1-1 0,0 1 0,0-1 0,0 1 0,0 0 0,0-1 1,0 1-1,0 0 0,0 0 0,0 0 0,0 1 0,0-1 0,0 0 0,0 1 0,0 0 0,0-1 1,0 1-1,2 1 0,-2 0-3,0 0 1,0 0 0,0 0-1,0 0 1,-1 0 0,1 0-1,-1 1 1,0-1-1,1 1 1,-1-1 0,0 1-1,0-1 1,-1 1 0,2 3-1,2 28-98,-4-29 83,0 0 0,0 1 1,1-1-1,0 0 1,0 0-1,0 0 1,1 0-1,-1 0 0,1 0 1,4 7-1,5-6-5,2-8-54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3.779"/>
    </inkml:context>
    <inkml:brush xml:id="br0">
      <inkml:brushProperty name="width" value="0.05" units="cm"/>
      <inkml:brushProperty name="height" value="0.05" units="cm"/>
    </inkml:brush>
  </inkml:definitions>
  <inkml:trace contextRef="#ctx0" brushRef="#br0">1 0 14171,'11'81'1543,"39"367"653,-28-217-1631,-19-203-723,10 44 1,-12-70 140,-1-1 0,0 1 0,1-1 0,-1 1 0,1-1 0,-1 1 0,1-1 0,0 0 0,0 1 0,0-1 0,-1 0 0,1 0 0,0 0 0,0 0 0,1 0 0,-1 0 0,0 0 0,2 1 1,-2-1 1,-1-1 0,1 0 0,0 0 1,0 0-1,0 0 0,0 0 0,0 0 1,0 0-1,0 0 0,0 0 0,0 0 1,0-1-1,-1 1 0,1 0 0,0-1 1,0 1-1,0-1 0,0 1 1,-1 0-1,1-1 0,1 0 0,3-4-57,0 1 1,-1-1-1,1 0 0,-1-1 0,7-10 0,7-22-127,-15 31 167,1-1 0,-1 1-1,1 0 1,1 0 0,-1 0-1,11-11 1,-15 17 26,1 0-1,-1 1 1,1-1 0,0 0 0,-1 1 0,1-1-1,0 1 1,-1-1 0,1 1 0,0-1-1,0 1 1,0 0 0,0-1 0,-1 1-1,1 0 1,0 0 0,0 0 0,0-1 0,0 1-1,0 0 1,0 0 0,0 0 0,-1 0-1,1 0 1,0 1 0,0-1 0,0 0-1,1 1 1,-1 0 0,1 0-1,-1 0 0,1 0 0,-1 1 1,0-1-1,0 0 0,0 1 0,0-1 1,0 1-1,0 0 0,0-1 0,0 1 1,0 2-1,3 6 22,-1 1-1,-1 0 1,3 16 0,-3-10 120,-1 0-1,-1 0 1,-2 27 0,1-44-129,1 1 1,0 0 0,0-1 0,0 1-1,0-1 1,0 1 0,0-1 0,0 1-1,1 0 1,-1-1 0,0 1-1,0-1 1,0 1 0,0-1 0,1 1-1,-1-1 1,0 1 0,0-1 0,1 1-1,-1-1 1,0 0 0,1 1 0,-1-1-1,1 1 1,-1-1 0,1 0-1,-1 1 1,0-1 0,1 0 0,-1 1-1,1-1 1,-1 0 0,1 0 0,0 0-1,-1 0 1,1 1 0,-1-1 0,1 0-1,-1 0 1,1 0 0,-1 0-1,1 0 1,0 0 0,-1 0 0,1 0-1,-1-1 1,1 1 0,-1 0 0,1 0-1,-1 0 1,1 0 0,0-1 0,37-15 97,-27 11-65,205-88-153,-215 93 149,1-1 0,-1 1 0,0 0 0,0-1 0,0 1 0,0-1 0,0 0 0,0 1 0,0-1 0,0 0 0,0 1 0,0-1 0,0 0-1,-1 0 1,1 0 0,0 0 0,0 0 0,-1 0 0,1 0 0,-1 0 0,1 0 0,-1 0 0,1 0 0,-1 0 0,0-1 0,1 1 0,-1 0 0,0 0 0,0 0-1,0 0 1,0-1 0,0 1 0,0 0 0,0 0 0,-1 0 0,1 0 0,0-1 0,-1 1 0,1 0 0,0 0 0,-1 0 0,1 0 0,-1 0 0,0 0 0,1 0-1,-1 0 1,0 0 0,0 0 0,0 0 0,-1-1 0,-17-19 189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4.212"/>
    </inkml:context>
    <inkml:brush xml:id="br0">
      <inkml:brushProperty name="width" value="0.05" units="cm"/>
      <inkml:brushProperty name="height" value="0.05" units="cm"/>
    </inkml:brush>
  </inkml:definitions>
  <inkml:trace contextRef="#ctx0" brushRef="#br0">2 120 15131,'-2'2'944,"15"-9"-752,3-5-120,10-3 289,4-2-201,6-3-312,9 2-217,-1 4 369,7 2-8,5 6-168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13.182"/>
    </inkml:context>
    <inkml:brush xml:id="br0">
      <inkml:brushProperty name="width" value="0.05" units="cm"/>
      <inkml:brushProperty name="height" value="0.05" units="cm"/>
    </inkml:brush>
  </inkml:definitions>
  <inkml:trace contextRef="#ctx0" brushRef="#br0">1687 214 12019,'-25'-8'-95,"-1"0"1,-1 2 0,1 1 0,-54-3 0,-109 10-2509,161-1 2732,-37 2 305,0 3 1,-64 15-1,86-11 130,0 2 0,1 2-1,-77 36 1,30-1-442,2 3-1,2 4 1,2 3 0,-140 133-1,188-157-49,-56 70 0,80-90-1,1 1 0,0 0 0,1 0 0,1 1 0,1 0 0,1 0 0,0 1 0,-4 19 0,6-12 12,1 1 0,1-1 0,2 0-1,0 1 1,2-1 0,0 1 0,2-1 0,1 0 0,1 0 0,1-1-1,1 0 1,21 44 0,-12-36-76,1-1 0,1 0 0,2-2 0,1 0-1,2-1 1,0-2 0,2 0 0,44 33 0,6-2-18,2-3 0,159 80 0,-181-109 1,0-2 0,2-2-1,0-3 1,1-3 0,97 13-1,154-13 14,1-22 82,-191 3-22,-82 3-40,803-35 250,-5-65-337,-148-61 105,-600 139-25,-62 16-12,266-76 68,-240 65-94,-2-2 0,0-2-1,71-44 1,-97 49-11,0-1 0,0-2 0,-2 0-1,-1-2 1,0 0 0,-2-2 0,0 0 0,-2-1 0,-1 0-1,0-1 1,-2-1 0,-2-1 0,0 0 0,-2 0 0,-1-1 0,-1-1-1,-1 1 1,-2-1 0,-1 0 0,0-38 0,-4 53 101,0 1 1,-1-1-1,-1 0 0,-1 1 1,0 0-1,0 0 1,-1 0-1,-1 0 0,-1 0 1,0 1-1,0 0 0,-2 0 1,1 1-1,-2 0 1,1 0-1,-2 1 0,-14-15 1,-42-31 184,-127-83 0,170 125-278,-69-46-36,-4 4 0,-1 4 0,-3 4 0,-2 4-1,-2 6 1,-191-47 0,140 56 35,-210-13 0,-163 28-25,-200 56 74,554-18-83,2 7 1,-198 63-1,243-51-353,2 6-1,1 6 0,4 5 0,2 5 0,-121 87 0,-64 80-11,-3 19-135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4.676"/>
    </inkml:context>
    <inkml:brush xml:id="br0">
      <inkml:brushProperty name="width" value="0.05" units="cm"/>
      <inkml:brushProperty name="height" value="0.05" units="cm"/>
    </inkml:brush>
  </inkml:definitions>
  <inkml:trace contextRef="#ctx0" brushRef="#br0">40 316 15403,'-5'16'429,"-22"74"276,25-83-685,0 2 1,1-1-1,0 0 0,0 0 0,1 0 1,0 0-1,0 1 0,3 10 1,-3-19-20,0 1 1,0-1 0,0 1-1,0-1 1,1 1 0,-1 0-1,0-1 1,0 1 0,1-1-1,-1 1 1,0-1 0,1 1-1,-1-1 1,0 0 0,1 1-1,-1-1 1,1 1 0,-1-1-1,1 0 1,-1 1 0,1-1-1,-1 0 1,1 0 0,-1 1-1,1-1 1,-1 0 0,1 0-1,-1 0 1,1 0 0,0 0-1,-1 0 1,1 0 0,-1 0-1,1 0 1,-1 0 0,1 0-1,0 0 1,-1 0 0,1 0-1,-1 0 1,1 0 0,-1-1-1,1 1 1,-1 0 0,1 0-1,-1-1 1,1 1 0,-1 0-1,1-1 1,24-20-14,-23 19 7,75-82-87,-53 54 19,2 2 1,37-32-1,-60 58 69,-1 0 1,0 1 0,1-1 0,-1 0 0,1 1-1,0 0 1,-1-1 0,1 1 0,0 0 0,0 1-1,0-1 1,0 0 0,5 0 0,-6 2 15,0-1 0,-1 0 0,1 1 1,0-1-1,0 1 0,0-1 0,-1 1 0,1 0 1,0 0-1,-1 0 0,1 0 0,0 0 0,-1 0 1,1 0-1,-1 1 0,0-1 0,1 0 1,-1 1-1,0-1 0,0 1 0,0-1 0,1 3 1,48 100 1023,-50-102-1020,1-1 0,0 1 0,0-1 1,0 1-1,0-1 0,1 1 0,-1-1 0,0 0 0,1 1 1,-1-1-1,1 0 0,-1 0 0,1 0 0,-1 0 1,1-1-1,0 1 0,-1 0 0,1-1 0,0 1 1,0-1-1,-1 1 0,1-1 0,0 0 0,0 0 0,0 0 1,0 0-1,-1 0 0,1 0 0,0 0 0,0-1 1,0 1-1,-1-1 0,1 1 0,0-1 0,0 0 1,-1 1-1,4-3 0,4-3-55,1 0 0,-1 0-1,0-1 1,-1 0 0,8-9 0,70-78-1038,-33 34 690,-30 35 46</inkml:trace>
  <inkml:trace contextRef="#ctx0" brushRef="#br0" timeOffset="1">854 14 10602,'1'0'37,"-1"-1"-1,0 1 1,0 0-1,0-1 1,1 1-1,-1 0 1,0-1-1,0 1 1,0 0-1,0-1 1,0 1-1,0 0 1,0-1-1,0 1 1,0 0-1,0-1 1,0 1-1,0 0 1,0-1-1,0 1 1,0 0-1,0-1 1,-1 1-1,1 0 1,0-1-1,0 1 1,0 0-1,0-1 1,-1 1-1,1 0 1,0-1-1,0 1 1,-1 0-1,1 0 1,0-1-1,-1 1 1,1 0-1,0 0 1,0 0-1,-1 0 1,1-1-1,0 1 1,-1 0-1,1 0 1,-1 0-1,1 0 1,0 0-1,-1 0 1,1 0 0,0 0-1,-1 0 1,1 0-1,0 0 1,-1 0-1,1 0 1,0 0-1,-1 0 1,1 0-1,0 1 1,-1-1-1,1 0 1,0 0-1,-1 0 1,1 0-1,0 1 1,-1-1-1,1 1 1,-26 14 1560,16-6-1160,0 1 0,0-1 0,1 2 0,1-1-1,0 1 1,0 0 0,-10 21 0,18-32-435,-1 1-1,1-1 1,0 1-1,-1-1 0,1 1 1,0 0-1,0-1 1,0 1-1,-1-1 1,1 1-1,0 0 0,0-1 1,0 1-1,0 0 1,0-1-1,0 1 1,0-1-1,0 1 1,1 0-1,-1-1 0,0 1 1,0 0-1,0-1 1,1 1-1,-1-1 1,0 1-1,1-1 1,-1 1-1,0-1 0,1 1 1,-1-1-1,1 1 1,-1-1-1,0 1 1,1-1-1,-1 0 0,1 1 1,0-1-1,-1 0 1,1 1-1,-1-1 1,1 0-1,-1 0 1,1 1-1,0-1 0,-1 0 1,2 0-1,3 1-139,0-1 0,1 1 0,-1-1 0,9-1 0,-6 0-30,36-1-678,38-1-661,-74 4 1328,1-1-1,-1 1 1,0 1 0,0-1 0,-1 2 0,1-1 0,12 6 0,-17-7 176,-1 1 1,1-1-1,-1 0 1,0 1-1,0 0 1,0-1-1,0 1 1,0 0-1,0 0 1,0 0-1,-1 0 1,1 1 0,-1-1-1,1 0 1,-1 1-1,0-1 1,0 1-1,0-1 1,0 1-1,0-1 1,-1 1-1,1 0 1,-1-1-1,0 1 1,0 0-1,0 0 1,0-1 0,0 1-1,0 0 1,-1-1-1,0 1 1,1 0-1,-1-1 1,-2 4-1,-2 7 255,0-2 0,-1 1 0,-1-1-1,0 0 1,-16 20 0,11-17 185,0-1 1,-24 22-1,33-32-341,-1 0-1,0 0 1,0-1-1,0 1 1,0-1 0,0 0-1,0 0 1,-1 0-1,1-1 1,-1 1 0,1-1-1,-1 0 1,0 0 0,1-1-1,-9 1 1,11-2-71,0 1 1,0 0 0,0-1 0,0 1-1,0-1 1,0 0 0,1 1-1,-1-1 1,0 0 0,0 0-1,1 0 1,-1-1 0,1 1-1,-1 0 1,1-1 0,-1 1-1,1 0 1,0-1 0,0 0-1,0 1 1,0-1 0,0 0-1,0 1 1,0-1 0,0 0-1,1 0 1,-2-3 0,-7-30 223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5.097"/>
    </inkml:context>
    <inkml:brush xml:id="br0">
      <inkml:brushProperty name="width" value="0.05" units="cm"/>
      <inkml:brushProperty name="height" value="0.05" units="cm"/>
    </inkml:brush>
  </inkml:definitions>
  <inkml:trace contextRef="#ctx0" brushRef="#br0">0 5 13243,'9'-5'1304,"-1"5"-1008,-2 5-192,0-2 640,5-3-2416,1 0 1680,3-2-296,1-4-160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017"/>
    </inkml:context>
    <inkml:brush xml:id="br0">
      <inkml:brushProperty name="width" value="0.05" units="cm"/>
      <inkml:brushProperty name="height" value="0.05" units="cm"/>
    </inkml:brush>
  </inkml:definitions>
  <inkml:trace contextRef="#ctx0" brushRef="#br0">170 905 11795,'14'-34'521,"-1"-1"0,-2-1 0,-2 0 0,9-67 0,-17 99-414,-1-1-1,0 1 0,0-1 1,0 1-1,-1 0 0,0-1 1,0 1-1,0-1 0,0 1 1,-2-4-1,2 7-79,1 0 1,-1 0-1,1 0 1,-1 1-1,1-1 0,-1 0 1,1 1-1,-1-1 0,0 0 1,1 1-1,-1-1 0,0 1 1,0-1-1,1 1 0,-1 0 1,0-1-1,0 1 0,0-1 1,1 1-1,-3 0 0,2 0-3,-1 0-1,1 0 0,-1 0 1,1 1-1,-1-1 0,1 0 1,-1 1-1,1 0 0,-1-1 1,1 1-1,0 0 0,-1 0 1,1-1-1,0 1 0,-1 0 1,0 2-1,-2 0 22,0 1 0,1 0-1,-1 1 1,1-1 0,0 1 0,0-1 0,0 1 0,0 0 0,1 0 0,-2 7-1,-2 9 63,-5 29 0,6-28-41,-8 55 17,2 0 0,0 122-1,14-84 7,18 126 0,12-55 15,-24-148-91,2 0 1,28 64-1,-39-101-16,1 0 0,-1 1 0,1-1 0,0 0-1,-1 0 1,1 0 0,0 1 0,0-1 0,0 0 0,0 0 0,0 0 0,1 1 0,1-6-37,-5-12-14,-13-41-126,-3 1 0,-31-66-1,18 46 138,-77-174 569,108 250-525,0 0 0,0-1 1,0 1-1,0 0 0,0 0 1,0 0-1,0 0 0,0-1 0,0 1 1,0 0-1,0 0 0,0 0 1,0 0-1,0-1 0,0 1 0,0 0 1,0 0-1,0 0 0,0 0 1,0-1-1,0 1 0,1 0 0,-1 0 1,0 0-1,0 0 0,0 0 1,0-1-1,0 1 0,0 0 0,1 0 1,-1 0-1,0 0 0,0 0 1,0 0-1,0 0 0,1 0 0,-1 0 1,0 0-1,0 0 0,0 0 1,0 0-1,1 0 0,-1 0 0,0 0 1,0 0-1,0 0 0,0 0 1,1 0-1,-1 0 0,0 0 0,0 0 1,0 0-1,1 0 0,-1 0 1,0 0-1,0 0 0,0 0 0,0 0 1,0 1-1,1-1 0,18 6-129,-6-2-8,14-1-103,-1 0 0,1-2-1,0-1 1,0-1 0,-1-2 0,1 0-1,27-8 1,179-59-1246,-213 63 1349,35-13-127,-50 18 280,0 0 0,0-1 0,-1 1 0,0-1 0,1 0 0,-1-1 0,0 1 1,4-6-1,-7 9 2,-1-1 1,1 1 0,-1 0 0,1-1-1,-1 1 1,1-1 0,-1 1 0,1-1-1,-1 0 1,0 1 0,1-1 0,-1 1-1,0-1 1,0 0 0,1 1 0,-1-1-1,0 0 1,0 1 0,0-1 0,0 0-1,0 1 1,0-1 0,0 0 0,0 1-1,0-1 1,0 0 0,0 1 0,-1-1-1,1 0 1,0 0 0,-1 0 20,0 0-1,0 1 1,0-1 0,0 1-1,0-1 1,-1 1 0,1-1-1,0 1 1,0 0 0,0 0-1,0-1 1,0 1 0,-1 0-1,1 0 1,-2 0 0,-3 0 86,0 1 1,0-1 0,0 1-1,0 1 1,0-1 0,-6 3-1,5 0-79,-1 1 0,1 0 0,0 1 0,1-1 0,-1 1 0,1 1 0,0-1 0,1 1 0,0 0 0,0 0 0,0 1 0,1 0 0,0-1 0,0 1 0,1 1 0,0-1 0,1 0 0,0 1 0,0-1 0,0 1-1,1 0 1,1 0 0,0 13 0,0-20-43,0-1 0,0 1 0,1-1-1,-1 1 1,0-1 0,1 1 0,-1-1-1,1 1 1,0-1 0,-1 0 0,1 1-1,0-1 1,0 0 0,0 0 0,0 1-1,0-1 1,0 0 0,0 0 0,0 0 0,2 1-1,-1-1 0,-1-1 0,0 0-1,1 1 1,-1-1 0,1 0 0,-1 0-1,1 0 1,-1 0 0,1 0 0,-1 0-1,0 0 1,1-1 0,-1 1 0,1-1-1,-1 1 1,0-1 0,2 0 0,6-4 1,0 0 1,-1-1 0,0 0 0,12-12-1,33-32-44,52-45-232,-92 85 211,0 1-1,0 0 1,1 1 0,0 1-1,1 0 1,24-8 0,-32 13 42,0 0 0,1 1 0,-1 0 0,0 0 0,0 1 0,1 0 0,-1 0 0,0 0 0,0 1 0,1 1 0,-1-1 0,0 1 0,0 0 0,7 3 0,-6-1 55,0 0 1,0 1-1,-1 0 0,0 0 0,1 1 0,-2 0 1,1 0-1,-1 0 0,0 1 0,10 14 0,-15-19 0,1 1-1,-1-1 1,1 1-1,0-1 0,0 0 1,0 0-1,0 0 1,0 0-1,1 0 1,3 2-1,-6-4-25,1 0 0,0 0 0,-1 1 0,1-1 0,-1 0 0,1 0 0,0 0 0,-1 0 1,1 0-1,-1 0 0,1-1 0,0 1 0,-1 0 0,1 0 0,-1 0 0,1 0 0,0-1 0,-1 1 0,1 0 0,0-1 0,14-16 65,41-89-307,-43 78-103,1 1 0,1 1 0,29-40 0,-42 63 279,1 1-1,-1-1 1,1 1 0,0-1-1,-1 1 1,7-4 0,-9 6 48,1 0 0,0-1 0,0 1 0,-1 0 0,1-1 0,0 1 0,-1 0 0,1 0 0,0 0 0,0 0 0,0 0-1,-1 0 1,1 0 0,0 0 0,0 0 0,-1 0 0,1 0 0,0 0 0,0 1 0,-1-1 0,1 0 0,0 1 0,-1-1 0,1 0 0,0 1 0,-1-1 0,1 1 0,0-1 0,-1 1 0,1-1 0,-1 1 0,1-1 0,-1 1 0,1 0 0,-1-1 0,1 1 0,-1 0 0,0-1 0,1 2 0,3 8 80,0 0 0,0 1 0,-1 0 0,-1 0 0,2 12 0,-2-9 245,1 0-1,8 23 1,-11-36-304,0-1 1,0 1-1,0 0 1,1 0-1,-1 0 1,1-1-1,-1 1 1,0 0-1,1 0 1,0-1-1,-1 1 1,1 0-1,-1-1 1,1 1 0,0-1-1,-1 1 1,1-1-1,0 1 1,-1-1-1,1 1 1,0-1-1,0 0 1,0 1-1,-1-1 1,1 0-1,0 0 1,0 0-1,0 1 1,0-1-1,0 0 1,-1 0-1,1 0 1,0 0-1,0-1 1,0 1-1,0 0 1,-1 0-1,1 0 1,0-1-1,0 1 1,0 0-1,-1-1 1,1 1-1,0-1 1,0 1-1,-1-1 1,2 0-1,4-4-5,0 0-1,0-1 0,0 1 0,6-9 0,-7 8-24,22-26-622,2 2 0,2 0-1,0 2 1,58-39 0,-84 64 486,0 0 0,0 1 0,0-1 0,0 1 0,1 1 0,-1-1 0,1 1 0,9-2 0,-12 3 102,-1 0-1,1 0 1,-1 0-1,0 0 1,1 1-1,-1-1 1,0 1-1,1 0 1,-1-1-1,0 1 1,0 0-1,1 0 1,-1 0-1,0 1 1,0-1-1,0 0 1,-1 1-1,1 0 0,0-1 1,0 1-1,-1 0 1,3 2-1,6 15-120,-8-16 228,-1 0 0,1 1 1,0-1-1,0 0 0,0 0 1,1 0-1,3 4 0,-5-7-43,0 1 0,0-1-1,0 1 1,0-1-1,0 0 1,0 1 0,0-1-1,0 0 1,0 0-1,0 0 1,0 1 0,0-1-1,0 0 1,0 0-1,0-1 1,0 1-1,0 0 1,0 0 0,0 0-1,0-1 1,0 1-1,0 0 1,0-1 0,-1 1-1,1-1 1,0 1-1,0-1 1,0 0 0,0 1-1,-1-1 1,1 0-1,1-1 1,8-7-331,1-2 1,-2 1-1,0-2 0,13-18 0,27-55-1121,-38 65 1305,26-57-1414,-49 125 6639,10-39-4805,-9 24 535,3 0-1,0 1 1,-4 53 0,14-63-425,-2-24-389,0 1-1,0-1 0,0 0 0,0 1 0,0-1 0,0 0 0,0 1 0,0-1 1,1 1-1,-1-1 0,0 0 0,0 1 0,0-1 0,0 0 0,0 0 0,0 1 1,1-1-1,-1 0 0,0 1 0,0-1 0,1 0 0,-1 0 0,0 1 0,0-1 1,1 0-1,-1 0 0,0 0 0,0 1 0,1-1 0,-1 0 0,0 0 0,1 0 1,-1 0-1,0 0 0,1 0 0,-1 1 0,0-1 0,1 0 0,-1 0 0,0 0 1,1 0-1,-1 0 0,0 0 0,1-1 0,-1 1 0,0 0 0,1 0 0,-1 0 1,0 0-1,1 0 0,-1 0 0,0-1 0,1 1 0,-1 0 0,0 0 0,1 0 1,-1-1-1,0 1 0,0 0 0,0 0 0,1-1 0,-1 1 0,0 0 0,0-1 1,0 1-1,1-1 0,8-13-95,0 0 0,-1-1 0,0 0 0,-1-1 0,7-25 0,-6 19-99,3-13-210,-8 26 215,-1-1 0,1 1 0,0 0 1,1 0-1,0 0 0,1 1 1,0 0-1,8-12 0,-13 20 174,1 0-1,-1-1 0,0 1 0,1 0 1,-1 0-1,0 0 0,1 0 1,-1-1-1,0 1 0,1 0 0,-1 0 1,0 0-1,1 0 0,-1 0 1,1 0-1,-1 0 0,0 0 0,1 0 1,-1 0-1,0 0 0,1 0 1,-1 0-1,1 0 0,-1 0 0,0 0 1,1 0-1,-1 1 0,0-1 1,1 0-1,-1 0 0,0 0 0,1 1 1,-1-1-1,0 0 0,0 0 1,1 1-1,-1-1 0,0 0 0,0 0 1,1 1-1,-1-1 0,0 0 1,0 1-1,0-1 0,0 1 0,1-1 1,-1 0-1,0 1 0,0-1 1,0 0-1,0 1 0,6 20-18,-6-20 24,2 13 42,7 29 277,-8-41-278,0 0 0,-1 0 1,1 0-1,0 0 1,0 1-1,1-1 0,-1-1 1,0 1-1,1 0 0,-1 0 1,1 0-1,-1-1 1,1 1-1,0-1 0,2 2 1,-2-2-19,0-1 0,0 0 0,-1 1 0,1-1 0,0 0 0,0 0 1,0 0-1,0 0 0,-1-1 0,1 1 0,0 0 0,0-1 0,-1 1 0,1-1 0,0 0 1,0 1-1,-1-1 0,1 0 0,-1 0 0,1 0 0,-1 0 0,1 0 0,-1-1 0,0 1 1,2-2-1,1 0 9,14-12 28,0-2-1,-1 0 1,-1 0-1,23-33 1,46-87 40,-46 59-193,48-135 0,-79 190 23,-1 0 0,-2-1 0,7-46 0,-12 67 66,1 1 1,-1-1-1,0 1 0,0-1 0,0 1 1,0-1-1,0 1 0,-1-1 0,1 1 1,-1-1-1,1 1 0,-1-1 0,0 1 1,-2-4-1,3 6 8,-1 0 1,1-1-1,0 1 0,-1 0 0,1 0 1,0 0-1,0 0 0,-1 0 1,1 0-1,0 0 0,-1 0 0,1 0 1,0 0-1,-1 0 0,1 0 1,0 0-1,0 0 0,-1 0 0,1 0 1,0 0-1,-1 1 0,1-1 1,0 0-1,0 0 0,-1 0 1,1 0-1,0 1 0,0-1 0,0 0 1,-1 0-1,1 0 0,0 1 1,0-1-1,-1 0 0,-11 21 81,-11 42 530,2 1 1,3 0-1,2 2 1,4-1-1,-5 86 1,15-131-434,-2 50 367,4-65-514,0-1 0,1 1 0,0 0 0,-1-1 0,1 1 0,1-1 0,-1 1 1,1-1-1,0 1 0,0-1 0,4 6 0,-6-8-43,2-1 0,-1 0 0,0 0 0,0 0 0,0 0 0,0 0 0,1 0 0,-1 0-1,0 0 1,1 0 0,-1 0 0,1-1 0,-1 1 0,1-1 0,-1 1 0,1-1 0,0 0 0,-1 1 0,1-1 0,-1 0 0,1 0 0,0 0 0,-1 0 0,1 0 0,0-1 0,-1 1 0,1 0 0,-1-1 0,1 1 0,-1-1-1,1 0 1,-1 1 0,1-1 0,1-1 0,1-1-75,1 0 0,-1-1 0,1 1 0,-1-1 0,0 0 0,0 0-1,-1 0 1,6-8 0,1-4-274,-2-1 0,0 0-1,-1 0 1,0 0 0,-2-1 0,0 0-1,-1 0 1,0-1 0,1-35-1,-5 70 594,-1-4-4,0 0 0,2 0-1,-1-1 1,2 1 0,-1 0-1,2 0 1,-1-1 0,2 1-1,6 16 1,-9-26-206,0-1 1,0 1-1,0-1 0,0 0 1,0 1-1,0-1 0,0 0 1,0 0-1,1 0 1,-1 0-1,0 0 0,1 0 1,-1 0-1,1 0 0,-1 0 1,1-1-1,0 1 0,-1-1 1,1 1-1,-1-1 0,1 1 1,0-1-1,0 0 0,-1 0 1,1 0-1,0 0 0,-1 0 1,1 0-1,0-1 0,-1 1 1,1-1-1,0 1 1,-1-1-1,3-1 0,5-2-4,0 0-1,0-1 1,-1-1-1,14-10 1,15-17-353,-2-1 0,-1-2 1,32-44-1,-31 37-166,-32 40 458,0-1-44,0 0-1,1 0 0,0 0 1,0 0-1,0 0 0,0 1 1,0-1-1,8-3 0,-12 7 85,0 0-1,1 0 0,-1 0 0,0 0 1,0 0-1,1 0 0,-1 0 1,0 0-1,1 0 0,-1 0 0,0 0 1,1 0-1,-1 0 0,0 0 0,1 0 1,-1 0-1,0 0 0,0 0 1,1 0-1,-1 1 0,0-1 0,1 0 1,-1 0-1,0 0 0,0 1 0,1-1 1,-1 0-1,0 0 0,0 1 1,0-1-1,0 0 0,1 0 0,-1 1 1,0-1-1,0 0 0,0 1 0,0-1 1,0 0-1,0 0 0,0 1 1,1-1-1,0 17 58,-1-16-45,-3 80 910,1-56-343,1 0 0,3 44 0,-1-65-500,-1 1 1,2-1-1,-1 1 0,0-1 0,4 7 1,-5-10-83,1 0 1,-1 0 0,1 0-1,-1 0 1,1 0 0,-1 0-1,1-1 1,0 1 0,-1 0-1,1 0 1,0-1 0,0 1-1,0 0 1,-1-1 0,1 1-1,0-1 1,0 1 0,0-1-1,0 1 1,0-1 0,0 0-1,0 0 1,0 1 0,0-1-1,0 0 1,0 0 0,0 0-1,0 0 1,0 0 0,0 0-1,2-1 1,1 0-47,-1-1 0,1 0 0,-1 0 0,0 0 0,1 0 1,-1 0-1,0-1 0,-1 1 0,1-1 0,0 0 0,-1 0 0,4-5 0,23-43-179,-4-8-99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409"/>
    </inkml:context>
    <inkml:brush xml:id="br0">
      <inkml:brushProperty name="width" value="0.05" units="cm"/>
      <inkml:brushProperty name="height" value="0.05" units="cm"/>
    </inkml:brush>
  </inkml:definitions>
  <inkml:trace contextRef="#ctx0" brushRef="#br0">0 1 15459,'0'21'969,"0"4"-1066,0-1-119,6-1 328,5-3-144,12-9-48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7.749"/>
    </inkml:context>
    <inkml:brush xml:id="br0">
      <inkml:brushProperty name="width" value="0.05" units="cm"/>
      <inkml:brushProperty name="height" value="0.05" units="cm"/>
    </inkml:brush>
  </inkml:definitions>
  <inkml:trace contextRef="#ctx0" brushRef="#br0">50 43 13459,'-13'39'1094,"3"-9"-487,1-1-1,-7 47 1,14-50-26,2-26-571,0 0 0,0 1-1,0-1 1,0 0 0,0 1-1,0-1 1,0 0 0,1 0-1,-1 1 1,0-1 0,0 0-1,0 0 1,0 1 0,0-1 0,0 0-1,0 1 1,1-1 0,-1 0-1,0 0 1,0 0 0,0 1-1,0-1 1,1 0 0,-1 0-1,0 0 1,0 1 0,1-1-1,-1 0 1,0 0 0,0 0-1,1 0 1,-1 0 0,0 0-1,0 1 1,1-1 0,-1 0-1,0 0 1,1 0 0,-1 0 0,0 0-1,1 0 1,-1 0 0,0 0-1,13-9 152,5-12-307,0-1 0,25-41-1,-30 41-121,2 0 0,0 1 0,32-32 0,-46 52 244,1-1-1,0 0 1,-1 1-1,1 0 1,0-1 0,0 1-1,0 0 1,0 0-1,0 0 1,0 0-1,0 0 1,0 1 0,1-1-1,-1 1 1,0-1-1,4 1 1,-4 0 19,-1 0 0,1 1 1,-1-1-1,1 1 0,-1-1 0,0 1 1,1 0-1,-1-1 0,0 1 1,1 0-1,-1 0 0,0 0 0,0 0 1,0 0-1,0 0 0,0 0 1,0 1-1,2 1 0,2 6 81,-1 1 0,0-1 1,0 1-1,0 0 0,2 17 0,-3-17 27,-1 1 16,0-2 7,0-1 1,0 0-1,6 12 1,-7-19-104,-1 1 1,1-1-1,0 1 1,0-1-1,0 0 0,0 1 1,0-1-1,0 0 1,0 1-1,0-1 0,1 0 1,-1 0-1,0 0 1,1 0-1,-1 0 0,1-1 1,-1 1-1,1 0 1,-1-1-1,1 1 0,0-1 1,-1 1-1,4-1 1,-1 0-10,1 0 0,-1-1 0,0 1 0,0-1 1,1-1-1,-1 1 0,0 0 0,8-5 0,34-21-184,-14 7-129,-32 20 292,12-6-197,-1 0 0,1 1 0,20-6 0,-30 10 151,1 0 0,0 1 0,-1-1 0,1 1 0,0 0 0,0 0 0,-1 0 0,1 0 0,0 1 0,4 0 0,-5 0 23,-1-1 0,0 1 0,0-1 0,0 1 0,0 0 0,0 0 1,0 0-1,0-1 0,0 1 0,0 0 0,0 0 0,0 0 0,-1 0 0,1 0 0,0 1 0,-1-1 0,1 0 0,0 0 0,-1 0 1,0 1-1,1-1 0,-1 0 0,1 3 0,0 22-346,-3 1 53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8.166"/>
    </inkml:context>
    <inkml:brush xml:id="br0">
      <inkml:brushProperty name="width" value="0.05" units="cm"/>
      <inkml:brushProperty name="height" value="0.05" units="cm"/>
    </inkml:brush>
  </inkml:definitions>
  <inkml:trace contextRef="#ctx0" brushRef="#br0">317 13 15675,'9'-12'1735,"-17"11"-1042,-24 14 229,-13 13-766,2 2-1,1 1 1,1 3-1,-53 51 1,77-64-556,13-11-130,10-6 71,10-6-116,-15 4 554,29-9-495,1 1 0,0 2 0,31-3 0,-51 8 478,1 0 0,-1 1-1,0 0 1,1 1 0,-1 1-1,0-1 1,0 2-1,1-1 1,-2 2 0,1 0-1,18 8 1,-26-10 52,1 0 0,-1 0 0,0 1 0,0-1 0,0 1 0,0 0 0,0-1 0,0 1 0,-1 0 0,0 1 0,1-1 0,-1 0 0,0 1 0,-1-1-1,1 1 1,-1 0 0,1-1 0,-1 1 0,1 4 0,-2-3 51,0 0-1,0 0 1,0 0 0,0 0-1,-1-1 1,0 1-1,0 0 1,0-1-1,-1 1 1,0 0-1,1-1 1,-2 0 0,1 1-1,0-1 1,-5 6-1,-3 2 67,0-1 0,-1 0 0,0-1-1,-1 0 1,0 0 0,0-1 0,-1-1-1,0 0 1,-1-1 0,0-1 0,0 0 0,0 0-1,-1-1 1,1-1 0,-22 3 0,3-8-787,32 1 590,-1 0 0,1 0 1,0 0-1,-1-1 1,1 1-1,-1-1 1,1 1-1,0-1 1,0 0-1,-1 1 1,1-1-1,0 0 0,0 0 1,0 0-1,0 1 1,0-1-1,0-1 1,0 1-1,-1-2 1,0-5-410,9 0-147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8.586"/>
    </inkml:context>
    <inkml:brush xml:id="br0">
      <inkml:brushProperty name="width" value="0.05" units="cm"/>
      <inkml:brushProperty name="height" value="0.05" units="cm"/>
    </inkml:brush>
  </inkml:definitions>
  <inkml:trace contextRef="#ctx0" brushRef="#br0">120 0 12971,'-31'102'877,"5"1"-1,4 0 1,4 2 0,5 0 0,5 1-1,6 129 1,3-221-835,5 65 110,-5-70-144,1 0 0,0 0 0,0 0 1,1-1-1,7 17 0,-10-24-9,1 0 1,-1 0 0,1 0-1,-1 0 1,1 0 0,0 0-1,-1 0 1,1-1 0,0 1-1,0 0 1,-1 0 0,1-1-1,0 1 1,0 0-1,0-1 1,0 1 0,0-1-1,0 1 1,0-1 0,0 0-1,0 1 1,0-1 0,0 0-1,0 0 1,0 0 0,0 0-1,1 0 1,-1 0-1,0 0 1,0 0 0,0 0-1,0 0 1,0 0 0,0-1-1,0 1 1,0-1 0,0 1-1,0 0 1,0-1 0,0 0-1,0 1 1,0-1 0,0 1-1,1-3 1,17-15-9,-1-1-1,-1 0 1,-1-1 0,-1-1 0,15-28-1,-10 19-37,220-379-882,-169 281 204,-4 5-652,-60 106 758,-15 24-443,-45 72 29,14-24 581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49.329"/>
    </inkml:context>
    <inkml:brush xml:id="br0">
      <inkml:brushProperty name="width" value="0.05" units="cm"/>
      <inkml:brushProperty name="height" value="0.05" units="cm"/>
    </inkml:brush>
  </inkml:definitions>
  <inkml:trace contextRef="#ctx0" brushRef="#br0">1 475 9914,'3'11'328,"1"1"0,0-1 1,1 0-1,0-1 0,1 1 0,0-1 0,1 0 0,0 0 0,14 14 0,-17-19-221,1-1-1,0 0 1,0 0-1,0 0 0,0 0 1,1-1-1,0 0 1,-1 0-1,1 0 0,0-1 1,0 0-1,1 0 1,-1-1-1,0 0 0,1 0 1,-1 0-1,0-1 0,1 1 1,10-3-1,-11 1-93,0 0 0,1 0-1,-1-1 1,0 0 0,-1-1 0,1 1-1,0-1 1,-1 0 0,1-1-1,9-7 1,-7 4-67,-1-1-1,1 0 0,-1 0 1,0-1-1,9-16 1,-1-4-267,-2 1 1,-1-2-1,11-39 1,-13 38-87,-2 0 0,9-63 0,-16 92 400,-1 0 0,0 0 0,0 0 0,0 0 0,0 0 0,0 0 0,-1 1 0,1-1 0,0 0-1,-2-2 1,2 4 13,0 0 0,0 0 0,0-1 0,0 1 0,-1 0 0,1 0-1,0 0 1,0 0 0,0 0 0,-1 0 0,1 0 0,0 0 0,0 0-1,0 0 1,-1-1 0,1 1 0,0 0 0,0 0 0,-1 0 0,1 0-1,0 1 1,0-1 0,0 0 0,-1 0 0,1 0 0,0 0 0,0 0-1,0 0 1,-1 0 0,1 0 0,0 0 0,0 0 0,0 1 0,-1-1-1,1 0 1,0 0 0,0 0 0,0 0 0,0 1 0,0-1 0,0 0-1,-1 0 1,1 0 0,0 1 0,-3 3 108,0 0 0,1 0 0,-1 1 0,1-1 0,0 1 1,-2 6-1,-7 27 620,1 0 0,3 1 0,0 0 0,0 69 0,7-104-677,-1 4 71,2 0-1,-1 0 0,3 12 1,-3-18-112,0-1 0,1 0 0,-1 0 0,0 0 0,0 0 1,1 0-1,-1 0 0,1 1 0,-1-1 0,1 0 0,-1 0 0,1 0 0,0-1 0,0 1 1,-1 0-1,1 0 0,0 0 0,0 0 0,0-1 0,0 1 0,0 0 0,0-1 0,0 1 1,0-1-1,0 1 0,0-1 0,0 1 0,0-1 0,0 0 0,0 0 0,1 1 0,-1-1 0,2 0 1,0-1-22,1 0 1,-1 0-1,0 0 1,1 0 0,-1-1-1,0 0 1,0 1-1,0-1 1,0 0 0,0 0-1,0-1 1,2-2-1,33-36-287,-23 23 135,99-126-1253,-55 66 383,-54 70 882,28-30-456,-32 36 581,1 1-1,-1-1 0,1 1 1,-1 0-1,1 0 0,0-1 1,-1 1-1,1 0 0,0 0 1,0 0-1,0 1 1,0-1-1,0 0 0,0 1 1,0-1-1,0 1 0,0 0 1,0 0-1,3 0 0,-4 0 29,-1 0-1,1 1 0,0-1 0,0 0 0,-1 1 0,1-1 0,0 1 0,-1-1 0,1 1 1,-1 0-1,1-1 0,-1 1 0,1-1 0,-1 1 0,1 0 0,-1 0 0,1-1 0,-1 1 1,0 0-1,0 0 0,1 1 0,3 19 286,-3-1 326,-3 32 0,1-38-321,0-1-1,1 0 1,0 1-1,1-1 1,1 0-1,4 19 1,-6-31-279,1 1 0,0 0 1,-1-1-1,1 1 0,0 0 1,0-1-1,0 1 0,0-1 1,0 1-1,1-1 0,-1 0 1,0 0-1,1 1 1,-1-1-1,1 0 0,-1 0 1,1 0-1,-1 0 0,1-1 1,0 1-1,-1 0 0,1-1 1,0 1-1,0-1 0,-1 1 1,1-1-1,0 0 1,0 0-1,0 0 0,0 0 1,-1 0-1,1 0 0,0-1 1,3 0-1,6-2-116,0 0 1,0 0-1,-1-2 0,15-7 0,-15 8-39,42-26-645,-41 22 516,-1 2 0,1-1 0,1 1 1,-1 1-1,1 0 0,21-5 0,-32 10 276,0 0 0,1 0 1,-1 0-1,0 0 0,0 0 1,0 0-1,1 1 1,-1-1-1,0 1 0,0-1 1,0 1-1,0-1 0,0 1 1,0-1-1,0 1 0,0 0 1,0 0-1,0-1 0,0 1 1,0 0-1,0 0 1,-1 0-1,1 0 0,0 0 1,-1 0-1,1 0 0,-1 0 1,1 0-1,-1 1 0,1-1 1,-1 2-1,1-2 35,-1 0-1,1 1 1,-1-1-1,1 0 1,-1 1 0,1-1-1,-1 0 1,1 0-1,0 0 1,0 0-1,0 0 1,0 0-1,0 0 1,0 0 0,0 0-1,0 0 1,0 0-1,0 0 1,0-1-1,1 1 1,-1 0 0,0-1-1,1 1 1,-1-1-1,0 0 1,1 1-1,-1-1 1,0 0-1,1 0 1,-1 0 0,0 0-1,3 0 1,2-2 2,0 1 0,-1-1-1,1 0 1,-1-1 0,1 0 0,-1 1 0,0-2 0,9-6 0,39-37-163,-27 23 23,-9 8 9,-11 9 26,1 0-1,1 1 1,-1 0-1,1 0 1,0 0-1,0 1 1,0 1-1,19-8 1,-26 11 65,1 1 0,-1 0 0,1 0 0,0 0 0,-1 0 0,1 0 0,0 0 0,-1 1 1,1-1-1,-1 0 0,1 1 0,0-1 0,-1 1 0,1 0 0,-1 0 0,0-1 0,1 1 0,-1 0 1,0 0-1,1 0 0,-1 0 0,0 0 0,0 1 0,0-1 0,1 2 0,-1-2 12,0 0-1,0 1 0,0-1 1,0 0-1,0 0 1,1 0-1,-1 0 0,0 0 1,1 0-1,-1 0 1,0-1-1,1 1 0,-1 0 1,1-1-1,-1 1 0,1-1 1,-1 1-1,1-1 1,0 0-1,-1 0 0,1 0 1,-1 0-1,1 0 1,0 0-1,-1 0 0,1 0 1,1-1-1,3-2-18,1 1 0,-1-1 0,0 0 0,-1-1 0,1 0 1,-1 0-1,1 0 0,-1 0 0,0-1 0,-1 0 0,1 0 0,-1 0 0,0 0 0,6-12 0,-2 4-68,-1 0 1,-1-1-1,0 0 0,-1 0 1,5-22-1,-9 31 40,0 0-1,-1 0 1,1 0 0,-1 0 0,0 1-1,-1-1 1,1 0 0,-1 0-1,0 0 1,-1-6 0,1 10 23,0-1 1,1 1 0,-1 0-1,1 0 1,-1-1-1,0 1 1,0 0-1,0 0 1,0 0 0,0 0-1,0 0 1,0 0-1,0 0 1,0 1 0,0-1-1,-1 0 1,1 0-1,0 1 1,0-1-1,-1 1 1,1-1 0,0 1-1,-1 0 1,1-1-1,-1 1 1,1 0 0,0 0-1,-1 0 1,1 0-1,-1 0 1,1 0-1,-1 1 1,1-1 0,0 0-1,-1 1 1,1-1-1,0 1 1,-2 0 0,-3 2 36,1 0 0,0 0 0,0 0 0,1 0 0,-1 1 0,1 0 0,-1 0 0,1 0 0,0 0 0,1 1 1,-1 0-1,1-1 0,0 1 0,0 1 0,0-1 0,1 0 0,-3 11 0,1-5 102,0 1 0,1 0 0,1 1 0,0-1 0,0 0 0,1 1 0,2 19 0,-1-26-95,1-1 0,0 1 0,0-1 0,0 1 0,1-1 0,0 0 1,0 0-1,0 0 0,1 0 0,-1 0 0,1 0 0,0 0 0,1-1 0,-1 1 0,1-1 1,0 0-1,0 0 0,0-1 0,1 1 0,-1-1 0,1 0 0,0 0 0,0-1 1,0 1-1,0-1 0,0 0 0,0 0 0,7 1 0,-1-1-49,1 0-1,-1-1 1,1 0-1,0-1 1,-1 0-1,1-1 1,-1 0-1,1 0 1,-1-2-1,1 1 1,-1-2-1,21-8 1,-19 6-14,1-2 0,23-16 0,23-27-83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5.981"/>
    </inkml:context>
    <inkml:brush xml:id="br0">
      <inkml:brushProperty name="width" value="0.05" units="cm"/>
      <inkml:brushProperty name="height" value="0.05" units="cm"/>
    </inkml:brush>
  </inkml:definitions>
  <inkml:trace contextRef="#ctx0" brushRef="#br0">61 16 10706,'-1'-2'81,"-1"0"-1,1 1 1,-1-1-1,1 1 1,-1 0-1,0 0 0,0-1 1,0 1-1,1 0 1,-4 0-1,4 0-70,0 1 0,1 1 0,-1-1-1,0 0 1,0 0 0,0 0 0,0 0 0,1 1 0,-1-1-1,0 0 1,0 1 0,1-1 0,-1 0 0,0 1 0,1-1-1,-1 1 1,0-1 0,1 1 0,-1 0 0,0-1 0,1 1-1,-1 0 1,1-1 0,-1 1 0,1 0 0,0-1 0,-1 1-1,1 0 1,0 0 0,-1 1 0,-2 5 53,0 2 1,0-1-1,0 0 1,1 0-1,1 1 0,-2 12 1,2 57 178,1-59-187,3 65 161,4 0 1,32 148-1,-8-111-106,56 145 1,58 62-59,21-9-35,229 336 25,-343-573-33,143 211 18,13-8-1,369 389 1,-53-172 58,-250-292-63,17-23 36,-246-160-43,599 315 433,-529-292-380,2-6 1,126 30-1,246 36-45,-295-70-16,111 36-4,-27-5-4,5-25-45,-213-41 43,67 8-4,-114-9 10,0 0 1,0 2-1,38 14 1,-59-19-18,27 13-192,-28-14 202,-1 0-1,1 1 0,-1-1 1,1 0-1,0 1 0,-1-1 1,1 0-1,-1 1 0,1-1 1,-1 1-1,1-1 1,-1 1-1,1-1 0,-1 1 1,1-1-1,-1 1 0,0 0 1,1-1-1,-1 1 0,0 0 1,0-1-1,1 1 0,-1 0 1,0-1-1,0 1 0,0 0 1,0-1-1,0 1 1,0 0-1,0-1 0,0 1 1,0 0-1,0 0 0,0-1 1,-1 2-1,-6 3-63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7.968"/>
    </inkml:context>
    <inkml:brush xml:id="br0">
      <inkml:brushProperty name="width" value="0.05" units="cm"/>
      <inkml:brushProperty name="height" value="0.05" units="cm"/>
    </inkml:brush>
  </inkml:definitions>
  <inkml:trace contextRef="#ctx0" brushRef="#br0">1 0 8386,'1'21'254,"1"-1"1,0 1-1,11 37 1,24 56 222,-36-113-473,30 81 677,56 102 0,58 71 554,-34-62-810,-30-45-323,154 208 0,215 193 15,-385-476-87,89 77-1,-108-112-20,1-1 1,2-3-1,62 33 0,-18-18 5,128 74 44,57 61 121,-15 19 169,-236-180-304,121 101 152,-107-93-154,78 45 0,12-8-32,54 30-4,-8 7 55,159 91 143,11-24-66,295 82-93,15-50 40,-623-195-80,594 138 99,-475-120-82,0-6 0,180 1 0,-14-35-29,-247 8 6,-65 5 1,-1-1 1,0 1 1,0 0-1,0 0 0,0 0 0,8 2 0,-14-2-1,0 0 0,0 0 0,1 0 0,-1 0 0,0 1 1,0-1-1,0 0 0,0 0 0,0 0 0,1 0 0,-1 1 0,0-1 0,0 0 1,0 0-1,0 0 0,0 0 0,0 1 0,0-1 0,0 0 0,0 0 0,0 0 1,0 1-1,0-1 0,0 0 0,0 0 0,0 0 0,0 1 0,0-1 0,0 0 0,0 0 1,0 0-1,0 1 0,0-1 0,0 0 0,0 0 0,0 0 0,0 1 0,0-1 1,-1 0-1,1 0 0,0 0 0,0 0 0,0 1 0,0-1 0,0 0 0,-1 0 1,1 0-1,0 0 0,0 0 0,0 0 0,-1 0 0,1 0 0,0 1 0,0-1 1,0 0-1,-1 0 0,1 0 0,0 0 0,-15 8 8,-21 4-6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2.916"/>
    </inkml:context>
    <inkml:brush xml:id="br0">
      <inkml:brushProperty name="width" value="0.05" units="cm"/>
      <inkml:brushProperty name="height" value="0.05" units="cm"/>
    </inkml:brush>
  </inkml:definitions>
  <inkml:trace contextRef="#ctx0" brushRef="#br0">3037 14 8346,'-31'-6'2826,"27"4"-2614,-1 1 0,1-1 1,-1 1-1,0 1 0,-5-1 0,-490 34 987,411-18-1295,-112 32 0,24-3-185,-13-7 184,-169 38 498,271-52-294,2 4 1,-87 39 0,-5 20-166,-91 38-102,145-79 220,-86 36 270,196-75-303,1 1 1,-1 1 0,2 0-1,-1 1 1,1 1 0,0-1-1,-20 24 1,18-15-73,1 0 1,1 1-1,0 1 1,-15 34-1,-8 31-263,3 1 0,-23 99 0,53-173 300,0-1 0,1 1 1,0 0-1,1 0 0,0-1 0,1 1 0,0 0 0,1-1 0,1 1 0,-1-1 1,2 0-1,5 13 0,7 13 37,2-2 1,27 41 0,-43-74-29,12 21 10,2-2 1,1 1-1,0-2 0,2-1 0,0 0 1,1-1-1,1-1 0,1-1 0,0-1 1,1-1-1,1-1 0,0-1 0,29 11 0,38 10-70,115 26-1,101 5 610,-185-44-177,0-5-1,220-2 0,-194-20-807,289-50 0,-146-7 256,-103 21 544,214-22 0,-128 49 187,13-1-461,-211 8-505,131-31 1,-121 15-378,151-68 0,69-61 442,-298 150 375,77-38 578,-42 22-67,0-1 0,44-32 0,-75 44-537,0-1 0,0 1 1,-1-2-1,0 0 0,-1 0 0,0-1 1,-1 0-1,-1 0 0,0-1 1,13-27-1,-18 30-37,0 1 0,-1-1 0,0 0 0,-1 0 0,0 0 0,0-1 0,-1 1 0,-1 0 0,1 0 1,-2 0-1,-3-16 0,-3-7 26,-2 1 0,-16-36 0,15 44 39,-1 0 0,-1 0 0,-2 1 0,0 1 0,-1 1 0,-1 0 0,-30-28 0,-16-6-324,-74-52 0,123 97 237,-66-45 33,-2 3-1,-3 4 0,-1 4 1,-2 3-1,-177-54 0,132 59 228,-2 6 0,-1 5-1,-218-10 1,250 32-228,-1 4 0,0 5 0,1 4 0,0 5-1,-150 41 1,124-16-10,2 6-1,-144 73 0,-26 36-58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59.693"/>
    </inkml:context>
    <inkml:brush xml:id="br0">
      <inkml:brushProperty name="width" value="0.05" units="cm"/>
      <inkml:brushProperty name="height" value="0.05" units="cm"/>
    </inkml:brush>
  </inkml:definitions>
  <inkml:trace contextRef="#ctx0" brushRef="#br0">0 195 8418,'214'28'3865,"12"1"-1917,316 11-950,1-32-790,-77-44 166,-3-28-36,120-13-140,-18 39-137,1 21-22,-118 5-41,-192-8-437,-256 20 436,28-7-263,-16 0 132,-12 7 129,1-1 0,-1 1 0,0 0 0,0 0 1,0-1-1,0 1 0,0 0 0,1-1 0,-1 1 1,0 0-1,0-1 0,0 1 0,0 0 0,0-1 1,0 1-1,0 0 0,0-1 0,0 1 0,0 0 1,0-1-1,0 1 0,-1 0 0,1-1 0,0 1 1,0 0-1,0-1 0,0 1 0,0 0 0,-1 0 1,1-1-1,0 1 0,0 0 0,-1-1 0,-16-9-167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0.435"/>
    </inkml:context>
    <inkml:brush xml:id="br0">
      <inkml:brushProperty name="width" value="0.05" units="cm"/>
      <inkml:brushProperty name="height" value="0.05" units="cm"/>
    </inkml:brush>
  </inkml:definitions>
  <inkml:trace contextRef="#ctx0" brushRef="#br0">0 99 12723,'5'-1'110,"0"-1"1,0 0 0,0 0-1,0 0 1,0 0 0,5-5 0,16-7-82,4 1 55,1 2-1,0 1 1,0 2 0,62-9-1,-46 12 92,1 3 0,85 6 0,-39 8 65,0 4-1,163 51 1,229 68 17,-368-110-207,0-5 0,143 6 1,-5-21 114,-254-5-60,0 0-1,1 0 1,-1 0 0,0 0 0,0 1-1,0-1 1,1 1 0,-1-1-1,0 1 1,3 1 0,-5-2-70,0 0 0,0 1 0,0-1 0,0 0 0,1 0 0,-1 0 0,0 1 0,0-1 0,0 0 0,0 0 0,0 0 0,0 1 0,0-1 0,1 0 0,-1 0 0,0 1 0,0-1 0,0 0 0,0 0 0,0 1 0,0-1 0,0 0 0,0 0 0,0 1 0,0-1 0,-1 0 0,1 0 0,0 1 0,0-1 0,0 1 0,-11 11 206,-6 2 187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1.276"/>
    </inkml:context>
    <inkml:brush xml:id="br0">
      <inkml:brushProperty name="width" value="0.05" units="cm"/>
      <inkml:brushProperty name="height" value="0.05" units="cm"/>
    </inkml:brush>
  </inkml:definitions>
  <inkml:trace contextRef="#ctx0" brushRef="#br0">60 94 11723,'-2'0'43,"1"-1"0,-1 1 1,0 0-1,1 0 1,-1-1-1,1 1 1,-1 0-1,1 1 1,-1-1-1,1 0 1,-1 0-1,1 1 0,-1-1 1,1 0-1,-1 1 1,1 0-1,-1-1 1,1 1-1,0 0 1,-3 1-1,2 0-20,0 0-1,0 0 1,1 1-1,-1-1 1,1 0-1,-1 1 1,1-1-1,0 1 1,0-1 0,0 1-1,-1 2 1,-1 9-4,1 0 0,1-1 0,-1 26 0,2-36 3,2 63 72,2 0 0,3 0 0,4-1 0,2-1-1,2 1 1,4-2 0,32 75 0,-44-122-60,0-1 0,0 1 0,2-2-1,13 20 1,-21-33-26,0 1 0,0-1 0,0 0 0,0 0 0,0 1 0,0-1 0,1 0 1,-1 0-1,0-1 0,1 1 0,-1 0 0,0 0 0,1-1 0,-1 1 0,1 0 0,0-1 0,-1 0 0,1 1 0,-1-1 0,3 0 0,-2 0-1,-1-1 1,0 1-1,1-1 0,-1 1 1,1-1-1,-1 1 0,0-1 1,0 0-1,1 0 0,-1 0 1,0 0-1,0 0 0,0 0 1,0 0-1,0 0 0,0 0 1,1-3-1,3-4 23,-1-1 0,0 0 0,0 0 0,-1 0 0,3-13-1,10-55 183,7-112-1,-14 97-135,-2 51-70,-7 41-6,0 0 0,0 0 0,0 0 0,0 1 1,0-1-1,1 0 0,-1 0 0,0 0 1,0 0-1,0 1 0,0-1 0,1 0 0,-1 0 1,0 0-1,0 0 0,0 0 0,1 1 1,-1-1-1,0 0 0,0 0 0,1 0 0,-1 0 1,0 0-1,0 0 0,0 0 0,1 0 1,-1 0-1,0 0 0,0 0 0,1 0 1,-1 0-1,0 0 0,0 0 0,1 0 0,-1 0 1,0-1-1,0 1 0,0 0 0,1 0 1,-1 0-1,0 0 0,0 0 0,0 0 0,1-1 1,-1 1-1,0 0 0,0 0 0,0 0 1,0 0-1,0-1 0,0 1 0,1 0 0,-1 0 1,0 0-1,0-1 0,0 1 0,0 0 1,0 0-1,0-1 0,0 1 0,0 0 1,0 0-1,0-1 0,0 1 0,0 0 0,0 0 1,0-1-1,9 21 17,37 131 72,7 24-5,-39-136-55,2 0 1,28 47-1,-40-77-21,2-1-1,-1 0 1,1 0 0,0-1 0,1 1 0,0-1-1,0-1 1,0 1 0,11 6 0,-16-12 0,1 1 0,-1-1 1,1 0-1,0 0 0,0 0 1,-1 0-1,1 0 0,0-1 1,0 1-1,0-1 0,0 0 1,0 0-1,0 0 0,0 0 1,0 0-1,0-1 0,-1 1 1,1-1-1,0 0 0,0 0 1,0 0-1,-1 0 0,1 0 1,-1-1-1,1 1 0,-1-1 1,1 0-1,-1 0 0,0 1 1,0-2-1,0 1 0,0 0 1,0 0-1,2-4 0,4-5 30,-1 0 1,0-1-1,-1 0 0,0 0 0,0-1 0,-2 1 0,1-1 0,1-15 0,3-17 95,4-49-1,-7 22-63,-4 0-1,-2 0 0,-4 0 0,-2 0 0,-4 1 1,-3 0-1,-40-124 0,53 194-69,-1-3-15,-1-1 0,1 1 0,-1 0 0,0 0 0,0 0 0,0 0 0,-6-7 0,7 12-28,0 1 0,0-1 0,1 0 0,-1 1 0,0-1 0,1 1 0,-1-1 0,1 1 0,0-1 0,-1 1 0,1 0 0,0-1 0,0 1 0,0 2 0,-1 2-175,0-3 183,1 1 0,-2-1 0,1 0 0,0 0 0,0 0 0,-1 0 0,0 0 0,1-1 0,-5 6 0,-11 8-174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1.738"/>
    </inkml:context>
    <inkml:brush xml:id="br0">
      <inkml:brushProperty name="width" value="0.05" units="cm"/>
      <inkml:brushProperty name="height" value="0.05" units="cm"/>
    </inkml:brush>
  </inkml:definitions>
  <inkml:trace contextRef="#ctx0" brushRef="#br0">211 69 12363,'-5'-1'32,"0"0"0,-1 0 1,1 1-1,0 0 0,-1 0 1,1 0-1,0 0 0,-1 1 1,1 0-1,0 0 0,0 0 1,-1 1-1,1 0 0,0 0 1,1 0-1,-1 1 0,0-1 1,1 1-1,-1 0 0,1 0 1,0 1-1,0 0 0,0-1 1,1 1-1,-1 0 0,1 1 1,-5 6-1,-2 6-1,1-1-1,0 1 1,1 1-1,1-1 0,1 1 1,0 1-1,1-1 1,-3 28-1,5-18-4,0-1-1,2 1 1,2-1-1,0 1 0,7 36 1,-5-50-11,0 0 0,1 0 0,1 0 0,0 0-1,1-1 1,13 23 0,-16-32-2,0 0 0,0 1 0,0-2 0,1 1 0,-1 0 0,1-1 0,0 0 0,0 1 0,1-2 0,4 4 0,-6-5 6,0 1-1,1-1 1,-1 0 0,1 0-1,-1-1 1,1 1-1,-1-1 1,1 1 0,0-1-1,-1 0 1,1-1 0,-1 1-1,1-1 1,-1 1 0,7-3-1,-3 0 19,0 0 0,0-1 0,0 0 0,0 0 0,-1 0 0,0-1 0,0 0 0,0 0 0,-1 0 0,0-1 0,0 0 0,0 0-1,0 0 1,-1-1 0,0 0 0,5-11 0,-1-1 52,-1 1 0,-1-1 0,0-1 0,-2 1 0,4-28 0,-5 23-101,-1 0 0,-1 0 0,-2 0 0,0 0-1,-1 0 1,-2 0 0,0 0 0,-2 1 0,0 0 0,-2 0 0,0 0 0,-2 1 0,0 0 0,-15-21 0,25 42-21,0 0 1,0 0-1,0 0 1,0 1 0,0-1-1,0 0 1,1 0 0,-1 0-1,0 1 1,1-1-1,-1 0 1,0 0 0,1 1-1,-1-1 1,1 0-1,0 0 1,1-2-38,8-18-168,5-9-57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2.145"/>
    </inkml:context>
    <inkml:brush xml:id="br0">
      <inkml:brushProperty name="width" value="0.05" units="cm"/>
      <inkml:brushProperty name="height" value="0.05" units="cm"/>
    </inkml:brush>
  </inkml:definitions>
  <inkml:trace contextRef="#ctx0" brushRef="#br0">7 0 11987,'-7'207'1633,"41"404"1,-32-589-1559,12 76 259,-11-85-293,0 0-1,1 0 1,1 0-1,12 24 1,-17-36-42,1 1 0,-1-1 1,1 0-1,0 0 0,-1 0 0,1 0 0,0 0 1,0 1-1,0-1 0,0 0 0,0-1 0,0 1 0,0 0 1,0 0-1,0 0 0,0-1 0,0 1 0,1 0 1,-1-1-1,0 1 0,0-1 0,3 1 0,-3-1-2,1-1-1,-1 1 0,0-1 0,0 1 1,0-1-1,1 1 0,-1-1 0,0 0 0,0 1 1,0-1-1,0 0 0,0 0 0,0 0 1,0 0-1,-1 0 0,1 0 0,0 0 1,0 0-1,0-1 0,4-8-38,0-1 0,0 0-1,6-21 1,47-198-395,-57 224 432,9-21-5,-10 26 11,0 1 0,1-1 0,-1 0 1,0 0-1,1 1 0,-1-1 0,1 0 1,-1 1-1,1-1 0,-1 1 0,1-1 1,-1 1-1,1-1 0,0 1 1,-1-1-1,1 1 0,0-1 0,-1 1 1,1 0-1,0 0 0,0-1 0,-1 1 1,1 0-1,0 0 0,0 0 0,-1 0 1,1 0-1,1 0 0,0 0 5,-1 0-1,0 1 0,0 0 1,1-1-1,-1 1 0,0 0 1,0 0-1,0-1 0,1 1 1,-1 0-1,0 0 0,0 0 1,0 1-1,-1-1 0,1 0 1,0 0-1,0 0 0,0 3 1,11 28 76,-9-22-52,41 142 288,-26-81-78,31 74 0,-48-140-58,7 12 878,-6-15-497,-4-13-168,-6-26 18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2.559"/>
    </inkml:context>
    <inkml:brush xml:id="br0">
      <inkml:brushProperty name="width" value="0.05" units="cm"/>
      <inkml:brushProperty name="height" value="0.05" units="cm"/>
    </inkml:brush>
  </inkml:definitions>
  <inkml:trace contextRef="#ctx0" brushRef="#br0">23 10 13915,'-12'-4'848,"9"1"-784,-3 0-32,4 6 48,2 10-48,6 25 88,3 19 48,5 28 32,2 15-16,-1 31-8,3 13 0,1 14 16,0-2-8,-3-21-264,-2-16-184,-4-35 232,-1-19-48,-2-45-40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4.356"/>
    </inkml:context>
    <inkml:brush xml:id="br0">
      <inkml:brushProperty name="width" value="0.05" units="cm"/>
      <inkml:brushProperty name="height" value="0.05" units="cm"/>
    </inkml:brush>
  </inkml:definitions>
  <inkml:trace contextRef="#ctx0" brushRef="#br0">37 249 13923,'-1'0'22,"1"0"-1,-1-1 1,1 1-1,-1 0 1,1-1 0,-1 1-1,1 0 1,-1 0-1,1 0 1,-1-1 0,0 1-1,1 0 1,-1 0-1,1 0 1,-1 0 0,0 0-1,1 0 1,-1 0-1,1 0 1,-1 1-1,0-1 1,1 0 0,-1 0-1,1 0 1,-1 1-1,1-1 1,-1 0 0,1 0-1,-1 1 1,1-1-1,-1 1 1,1-1 0,-1 0-1,1 1 1,0-1-1,-1 1 1,1-1 0,0 1-1,-1-1 1,1 1-1,0-1 1,-1 1 0,1-1-1,0 1 1,0 0-1,0-1 1,0 1 0,0-1-1,0 1 1,0 1-1,-6 42 48,7 56 219,24 184 0,-20-249-267,45 299 375,109 377 0,-145-653-342,-27-83-132,-50-141-334,-109-334-559,168 489 955,-5-27-14,9 37 30,-1-1-1,1 0 1,0 0-1,-1 0 1,1 1-1,0-1 1,0 0-1,0 0 1,1 0-1,-1 0 1,0 1-1,1-1 0,0-2 1,0 3 0,-1 1 1,1 0-1,-1 0 0,1-1 0,0 1 1,-1 0-1,1 0 0,0 0 1,-1 0-1,1 0 0,-1 0 1,1 0-1,0 0 0,-1 0 1,1 0-1,0 0 0,-1 0 1,1 0-1,-1 1 0,1-1 0,0 0 1,-1 0-1,1 1 0,-1-1 1,1 0-1,-1 1 0,1-1 1,-1 1-1,1-1 0,-1 0 1,1 2-1,19 15 30,34 42 31,-40-42-114,0-1-1,1-1 1,0 0-1,1-1 0,23 15 1,-37-27 0,1-1 0,-1 1 0,0-1 0,1 0 0,0 0 0,-1 0 0,1 0 0,-1 0-1,1-1 1,0 1 0,0-1 0,-1 1 0,1-1 0,0 0 0,0 0 0,-1 0 0,1-1 0,0 1 0,0-1 0,-1 1 0,1-1 0,0 0 0,-1 0 0,1 0 0,-1 0 0,1-1 0,-1 1 0,0-1 0,1 1 0,-1-1 0,0 0 0,0 0 0,0 0-1,2-4 1,7-7-387,-2 0 0,0-1 0,0-1 0,-1 1 0,-1-1 0,-1-1 0,8-26 0,0-9-229,7-54 0,-36 236 5418,6 81-3357,9-203-1352,-1 19 146,4 36 0,2-47-80,-4-17-104,-1 0 0,0 0-1,1-1 1,-1 1 0,0 0 0,1 0 0,-1 0 0,0-1 0,0 1 0,1 0 0,-1 0 0,0-1 0,1 1 0,-1 0 0,0 0-1,0-1 1,0 1 0,1 0 0,-1-1 0,0 1 0,0 0 0,0-1 0,0 1 0,0 0 0,0-1 0,0 1 0,1-1 0,10-42 21,25-236-197,-24 163 4,-12 114 159,1-1 1,-1 1-1,0-1 0,1 1 0,-1 0 0,1-1 1,0 1-1,2-5 0,-3 7 10,0 0 0,0 0 0,1 0 0,-1 0 0,0 0 0,0 0 0,1 0 0,-1 0 0,0 0 0,0 0 0,1 0 1,-1 0-1,0 0 0,0 0 0,1 1 0,-1-1 0,0 0 0,0 0 0,0 0 0,1 0 0,-1 0 0,0 0 0,0 1 0,0-1 0,1 0 0,-1 0 0,0 0 0,0 1 0,0-1 0,0 0 0,0 0 0,1 0 0,-1 1 0,0-1 0,0 0 0,0 0 0,0 1 0,0-1 0,0 0 0,0 0 0,0 1 0,0-1 0,0 1 1,12 45 3,-11-41 0,2 7 5,4 27 59,2-1 1,1 0-1,27 61 0,-36-96-59,1 1-1,0-1 1,0 0-1,0 0 1,0 0-1,0 0 0,1 0 1,-1 0-1,1-1 1,0 1-1,0-1 1,0 1-1,4 1 1,-5-3-6,0-1 1,-1 1 0,1-1-1,0 0 1,0 0-1,0 0 1,-1 0-1,1 0 1,0 0-1,0 0 1,0 0-1,-1-1 1,1 1 0,0 0-1,0-1 1,-1 0-1,1 1 1,-1-1-1,1 0 1,0 0-1,-1 0 1,1 0-1,-1 0 1,0 0 0,1-1-1,-1 1 1,2-2-1,3-5 2,1 0 0,-1 0 0,0 0 0,-1-1 0,0 0 0,0 0-1,-1 0 1,0 0 0,3-13 0,0-8-38,8-57 0,-9 10-411,-2 1 0,-5 0 0,-2-1 0,-4 1 0,-32-147 0,35 210 373,1-4-61,-1 1 1,-1 1-1,0-1 0,-13-25 0,9 30-5,9 11 136,0 0 1,0-1 0,-1 1 0,1 0 0,0 0 0,0 0 0,0 0-1,0 0 1,0 0 0,0 0 0,0 0 0,-1 0 0,1 0 0,0 0-1,0 0 1,0 0 0,0 0 0,0 0 0,0 0 0,-1 0 0,1 0-1,0 0 1,0 0 0,0 0 0,0 0 0,0 0 0,0 0 0,0 0 0,-1 0-1,1 0 1,0 0 0,0 1 0,0-1 0,0 0 0,0 0 0,0 0-1,0 0 1,0 0 0,0 0 0,0 0 0,-1 0 0,1 0 0,0 1-1,0-1 1,0 0 0,0 0 0,-2 25 137,32 315 2824,-25-301-2694,-4-28-187,1 12 79,1-1-1,1 0 1,1-1 0,1 1-1,0-1 1,11 22 0,-15-39-150,0 0-1,1-1 1,-1 1 0,1-1 0,-1 1 0,1-1 0,0 0-1,1 0 1,-1 0 0,0 0 0,1-1 0,0 1 0,-1-1-1,1 0 1,0 0 0,0 0 0,5 1 0,5 0-71,0 0 0,1-1 0,-1 0 0,14-1 0,-8 0-107,31 5-1,-46-5 151,1 0 0,-1 1 1,1 0-1,-1 0 0,0 0 0,0 1 0,0-1 0,0 1 0,-1 0 0,6 5 0,-5-2 11,1 0-1,-1 1 1,0-1 0,-1 1-1,0 0 1,0 1-1,-1-1 1,5 14 0,12 22 8,-20-43 1,0 1 0,0-1-1,0 1 1,0-1 0,1 0 0,-1 1 0,0-1 0,0 1-1,0-1 1,1 0 0,-1 1 0,0-1 0,1 0 0,-1 0-1,0 1 1,1-1 0,-1 0 0,0 1 0,1-1 0,-1 0 0,0 0-1,1 0 1,-1 0 0,1 1 0,-1-1 0,0 0 0,1 0-1,-1 0 1,1 0 0,-1 0 0,1 0 0,-1 0 0,0 0-1,1 0 1,-1 0 0,1 0 0,-1 0 0,1 0 0,-1-1-1,1 1 1,0-1 0,1-1 1,-1 1-1,0 0 0,0-1 0,0 1 0,0-1 0,-1 1 0,1-1 0,0 1 0,-1-1 0,2-2 1,6-32 18,-1-1 1,-2 1 0,1-53 0,-3 34 51,-2 20-16,-1 20-12,1 1 0,3-23 0,3 47 121,-1 7-114,-6-15-45,12 34-4,-11-36-5,-1 1 0,0-1 0,0 1 0,1 0 0,-1-1 1,1 1-1,-1-1 0,0 1 0,1-1 0,-1 1 0,1-1 0,-1 0 0,1 1 1,0-1-1,-1 1 0,1-1 0,-1 0 0,1 0 0,0 1 0,0-1-1,0 0 0,-1-1 0,1 1-1,0 0 1,-1 0 0,1-1 0,0 1-1,-1 0 1,1-1 0,-1 1 0,1-1-1,-1 1 1,1-1 0,-1 1 0,1-1-1,-1 1 1,1-1 0,-1 1 0,0-1-1,1 0 1,-1 1 0,0-1 0,1-1-1,4-11-65,0-1-1,0 0 1,-2 0 0,0 0-1,0 0 1,-2 0-1,1-16 1,1 1-57,4-83-719,-4 0-1,-5-1 0,-19-120 0,20 221 804,0 7 33,1 1 0,0-1-1,-1 1 1,1 0 0,-1 0-1,-1-1 1,1 1-1,0 0 1,-5-7 0,3 25 207,9 333 3489,-3-279-3312,-1-5-1,7 103 518,-5-134-764,1-1-1,1 0 1,11 34-1,-15-58-152,0-1 0,1 1-1,-1-1 1,1 1 0,1-1-1,-1 0 1,1 0 0,0-1-1,1 1 1,-1-1 0,1 0-1,0 0 1,10 8 0,-15-13 22,1 1 1,-1-1-1,1 0 1,-1 1 0,1-1-1,-1 0 1,1 0 0,0 1-1,-1-1 1,1 0 0,-1 0-1,1 0 1,0 1-1,-1-1 1,1 0 0,-1 0-1,1 0 1,0 0 0,-1 0-1,1 0 1,-1-1 0,1 1-1,0 0 1,-1 0 0,1 0-1,-1 0 1,2-1-1,-2 0 7,1 0 0,-1 1-1,0-1 1,1 0-1,-1 0 1,0 0 0,1 1-1,-1-1 1,0 0-1,0 0 1,0 0 0,0 0-1,0 0 1,0 1-1,0-1 1,-1-2 0,-10-36 187,-35-68 232,21 54-297,-19-61 1,44 112-132,-7-29-128,6 30 116,1-1-1,0 1 1,0 0-1,0 0 1,0 0-1,0 0 0,0-1 1,0 1-1,0 0 1,1 0-1,-1 0 0,0 0 1,1 0-1,-1 0 1,1 0-1,-1 0 1,1 0-1,-1 0 0,1 0 1,0 0-1,-1 0 1,1 0-1,0 0 0,1-1 1,4 0-104,0 1 0,0-1-1,0 1 1,0 0 0,1 1 0,-1 0 0,0-1-1,7 2 1,11-1-262,15-2-185,113-10-1707,-133 9 2091,-1 0 0,1-2 1,-1 0-1,0-1 1,32-16-1,-45 20 265,-1-1-1,1-1 0,-1 1 0,7-8 0,-2-4 493,-9 15-531,0-1 0,0 1 0,0-1-1,0 1 1,0-1 0,0 1 0,0-1 0,0 1 0,0-1 0,0 1 0,0-1 0,-1 1 0,1 0 0,0-1 0,0 1 0,0-1-1,-1 1 1,1-1 0,0 1 0,0 0 0,-1-1 0,1 1 0,0 0 0,-1-1 0,1 1 0,-1 0 0,1 0 0,-1-1 0,-1 0 38,1 1 0,-1-1 1,1 1-1,-1 0 0,1-1 1,-1 1-1,1 0 0,-1 0 1,0 0-1,1 0 0,-1 0 1,1 1-1,-1-1 0,1 0 1,-1 1-1,1-1 0,-1 1 1,1 0-1,-1-1 0,1 1 1,0 0-1,-1 0 0,1 0 1,0 0-1,0 0 0,-1 0 1,1 0-1,0 0 0,-1 2 1,0-1-66,1-1 1,-1 1 0,1 0 0,-1 0-1,1 0 1,-1 0 0,1 1 0,0-1-1,0 0 1,0 1 0,1-1 0,-1 0-1,0 1 1,1-1 0,-1 1 0,1-1-1,0 1 1,0 2 0,1-3-44,-1 0 0,1 1 1,0-1-1,0 0 0,0 0 0,0 0 1,0 0-1,0 0 0,0 0 0,1-1 1,-1 1-1,1 0 0,0-1 0,-1 1 1,1-1-1,0 1 0,3 1 0,3 1-137,-1-1-1,1 0 1,13 3-1,-16-5 107,-1 0 1,0 0-1,0 0 0,0 0 1,0 1-1,0-1 1,0 1-1,-1 0 0,1 0 1,0 1-1,-1-1 0,1 1 1,-1 0-1,0 0 1,0 0-1,3 4 0,-4-2 74,0-1-1,-1 1 0,1 0 0,-1 1 1,0-1-1,0 0 0,-1 0 1,0 0-1,1 0 0,-2 1 0,1-1 1,-1 0-1,-1 8 0,-3 8 198,-15 37 0,18-53-183,-6 19 167,-2-1 0,-1 0 0,-17 27 0,11-32-74,17-17-116,-1-1 0,1 1 0,-1-1 0,1 1 0,-1-1 0,0 1 0,1-1 0,-1 0 0,1 1 0,-1-1 0,0 0 0,1 0 0,-1 0 0,0 1 0,0-1 0,1 0 0,-1 0 0,0 0 0,1 0 0,-1 0 0,0 0 0,0 0 0,1 0 0,-1-1 0,0 1 0,0 0 0,0-1 2,0-1 0,0 1 0,0 0 0,0-1-1,0 1 1,0 0 0,1-1 0,-1 1 0,1-1-1,-2-2 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4.836"/>
    </inkml:context>
    <inkml:brush xml:id="br0">
      <inkml:brushProperty name="width" value="0.05" units="cm"/>
      <inkml:brushProperty name="height" value="0.05" units="cm"/>
    </inkml:brush>
  </inkml:definitions>
  <inkml:trace contextRef="#ctx0" brushRef="#br0">1 56 12731,'23'-6'1104,"0"0"-912,-6 4-152,6-1 672,4-4-840,4 0 416,7 0-312,5-1-8,-3-1-8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5.396"/>
    </inkml:context>
    <inkml:brush xml:id="br0">
      <inkml:brushProperty name="width" value="0.05" units="cm"/>
      <inkml:brushProperty name="height" value="0.05" units="cm"/>
    </inkml:brush>
  </inkml:definitions>
  <inkml:trace contextRef="#ctx0" brushRef="#br0">6 0 12867,'-5'95'501,"10"123"0,-3-187-498,2 0 0,2 0 1,0-1-1,2 0 0,2-1 1,0 1-1,2-2 1,15 28-1,-23-50-1,0 0 0,0 0 0,0-1 0,0 1 0,1-1 0,0 0 1,7 6-1,-10-10 2,1 1 0,-1-1 0,1 1 0,-1-1 0,1 0 1,-1 0-1,1 0 0,0 0 0,0 0 0,0-1 0,-1 1 1,1-1-1,0 0 0,0 0 0,0 0 0,0 0 0,0 0 1,-1-1-1,1 1 0,4-2 0,-1-1 15,1 0 0,0 0 1,-1-1-1,0 0 0,0 0 0,0 0 0,0-1 0,-1 0 1,0 0-1,0 0 0,7-10 0,5-9 74,21-37-1,-33 52-72,22-38 85,26-42 47,-52 86-150,1 0 1,0 1-1,0-1 0,0 1 1,1-1-1,-1 1 0,1 0 1,-1 0-1,6-3 0,-7 4-2,0 1 1,1 0-1,-1-1 0,0 1 0,1 0 0,-1 0 0,0 0 1,1-1-1,-1 1 0,0 1 0,1-1 0,-1 0 1,0 0-1,1 0 0,-1 1 0,0-1 0,1 1 1,-1-1-1,0 1 0,0 0 0,1-1 0,-1 1 1,0 0-1,0 0 0,2 1 0,6 7 7,1 1-1,-2 0 1,1 0-1,11 19 1,-11-14 6,1-1 0,16 16 0,-25-29-11,0 0 0,0 0 0,0 0-1,0 1 1,1-1 0,-1-1 0,0 1 0,1 0-1,-1 0 1,1 0 0,-1-1 0,1 1 0,-1-1 0,1 1-1,-1-1 1,1 0 0,0 0 0,-1 1 0,1-1-1,-1 0 1,1 0 0,0-1 0,-1 1 0,1 0 0,-1 0-1,1-1 1,0 1 0,-1-1 0,1 0 0,-1 1-1,1-1 1,-1 0 0,0 0 0,1 0 0,-1 0 0,0 0-1,0 0 1,1 0 0,-1 0 0,1-3 0,6-5 4,-1 0 1,-1-1 0,0 0-1,8-16 1,-11 20-4,24-63 25,-20 49-10,19-37 1,-26 57-18,0-1 0,0 1 0,1-1 0,-1 1 0,0 0 0,0-1 0,1 1-1,-1-1 1,0 1 0,1-1 0,-1 1 0,1 0 0,-1-1 0,0 1 0,1 0 0,-1-1 0,1 1 0,-1 0 0,1 0-1,-1 0 1,2-1 0,3 8 17,-1 16 3,4 126 10,-8-145-22,-1 14 12,1-17-21,0-1 0,0 0 1,0 1-1,0-1 0,0 0 0,0 1 0,0-1 1,-1 0-1,1 1 0,0-1 0,0 0 0,0 1 1,0-1-1,-1 0 0,1 1 0,0-1 0,0 0 1,0 0-1,-1 1 0,1-1 0,0 0 0,-1 0 1,1 0-1,0 1 0,0-1 0,-1 0 0,1 0 1,0 0-1,-1 0 0,1 0 0,0 1 0,-1-1 1,1 0-1,-1 0 0,1 0 0,0 0 0,-1 0 1,1 0-1,0 0 0,-1-1 0,-12-5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5.856"/>
    </inkml:context>
    <inkml:brush xml:id="br0">
      <inkml:brushProperty name="width" value="0.05" units="cm"/>
      <inkml:brushProperty name="height" value="0.05" units="cm"/>
    </inkml:brush>
  </inkml:definitions>
  <inkml:trace contextRef="#ctx0" brushRef="#br0">0 0 11987,'3'45'928,"2"2"-928,6-2-56,2-3 744,4-13-696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1.167"/>
    </inkml:context>
    <inkml:brush xml:id="br0">
      <inkml:brushProperty name="width" value="0.05" units="cm"/>
      <inkml:brushProperty name="height" value="0.05" units="cm"/>
    </inkml:brush>
  </inkml:definitions>
  <inkml:trace contextRef="#ctx0" brushRef="#br0">1 0 10610,'4'5'976,"1"10"-647,3 8-121,-5 14 1208,-2 12-1104,2 14-64,2 6 0,1 9 16,-1 0 0,1-3-72,-3-3-88,-2-8-224,-2-9-152,-10-14 224,-3-9-64,-7-16-40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6.325"/>
    </inkml:context>
    <inkml:brush xml:id="br0">
      <inkml:brushProperty name="width" value="0.05" units="cm"/>
      <inkml:brushProperty name="height" value="0.05" units="cm"/>
    </inkml:brush>
  </inkml:definitions>
  <inkml:trace contextRef="#ctx0" brushRef="#br0">111 359 12603,'-16'24'101,"2"2"1,1 0-1,0 0 1,2 1-1,2 1 1,0 0 0,2 0-1,0 1 1,3 0-1,0 0 1,2 0-1,0 0 1,6 52-1,-3-72-86,0-1-1,1 1 0,0-1 1,0 0-1,0 0 1,1 0-1,1 0 0,6 12 1,-9-19-10,-1 0 0,0 0 1,1 0-1,-1 0 0,1 0 0,-1-1 1,1 1-1,0 0 0,-1 0 0,1-1 1,0 1-1,0 0 0,-1-1 0,1 1 1,0-1-1,0 1 0,0-1 1,0 1-1,0-1 0,0 0 0,0 1 1,-1-1-1,1 0 0,0 0 0,0 0 1,0 1-1,0-1 0,0 0 1,0 0-1,0-1 0,0 1 0,0 0 1,0 0-1,0 0 0,0-1 0,0 1 1,0 0-1,0-1 0,0 1 1,1-2-1,1-1 15,0 0 1,0 0 0,0-1-1,0 1 1,-1-1 0,0 0-1,0 0 1,0 0 0,2-6-1,8-23 71,-2-1-1,-1 0 0,6-58 0,1-110 195,-12-203 135,-8 363-380,2 32-13,1 13-11,0 19 10,2 124 408,25 180-1,-23-306-386,8 54 105,-10-67-128,1 0 1,0 1-1,1-1 0,0 0 1,0 0-1,8 13 1,-11-19-24,1-1 1,-1 1-1,1 0 1,-1-1-1,1 1 1,-1 0-1,1-1 1,-1 1-1,1-1 1,0 1-1,-1-1 1,1 1-1,0-1 1,-1 1-1,1-1 1,0 0-1,0 0 1,-1 1-1,1-1 1,0 0-1,0 0 1,0 0-1,-1 0 1,1 0-1,0 0 1,0 0-1,0 0 1,-1 0-1,1 0 1,0 0-1,0 0 1,0 0-1,-1-1 1,1 1-1,0 0 1,-1-1-1,1 1 1,0-1-1,0 1 1,-1-1-1,1 1 1,-1-1-1,2 0 1,1-2-3,0 0 0,0-1 0,0 0 1,-1 1-1,5-8 0,4-14-24,0 0 0,12-48 0,1 2-52,-24 69 73,0 1 0,0 0 0,1 0-1,-1 0 1,1 0 0,-1 0 0,1 0 0,-1 0 0,1 0 0,0 0 0,-1 0 0,1 0-1,0 0 1,0 0 0,0 0 0,0 0 0,0 1 0,0-1 0,0 0 0,2 0-1,-3 1 3,1 0 0,0 0 0,0 1 0,-1-1 0,1 0 0,0 0 0,0 1 0,-1-1-1,1 1 1,0-1 0,-1 0 0,1 1 0,-1-1 0,1 1 0,0 0 0,-1-1-1,1 1 1,-1-1 0,0 1 0,1 0 0,-1-1 0,1 2 0,4 9-3,0 0-1,-1 0 1,4 13 0,-5-14 9,4 11 9,-3-6 4,1 0 1,0 0 0,1-1-1,1 0 1,0 0-1,16 22 1,-22-34-27,-1-1-1,1 0 1,0 0 0,0 0 0,0 0-1,0 0 1,0 0 0,0-1 0,0 1-1,0 0 1,0 0 0,0-1 0,1 1-1,-1-1 1,0 1 0,0-1 0,1 1-1,-1-1 1,0 0 0,0 1 0,1-1-1,-1 0 1,0 0 0,1 0 0,-1 0-1,0 0 1,1-1 0,-1 1 0,0 0-1,1-1 1,-1 1 0,0 0 0,0-1-1,2 0 1,-1-1-15,0 0 1,1 0-1,-1 0 0,0-1 0,0 1 1,-1-1-1,1 1 0,0-1 0,-1 1 1,1-1-1,-1 0 0,0 0 0,0 0 1,1-4-1,4-34-100,-7-13-38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170"/>
    </inkml:context>
    <inkml:brush xml:id="br0">
      <inkml:brushProperty name="width" value="0.05" units="cm"/>
      <inkml:brushProperty name="height" value="0.05" units="cm"/>
    </inkml:brush>
  </inkml:definitions>
  <inkml:trace contextRef="#ctx0" brushRef="#br0">41 648 10778,'-31'-133'2036,"26"114"-1476,0-4-143,7 17-83,3 16-31,11 42 211,-3 1-1,12 90 0,-19-107-346,27 199 719,41 222 120,-72-448-1023,0 1 0,0 0 1,1 0-1,0-1 0,1 0 0,0 1 1,8 12-1,-12-21 14,1-1 0,-1 0 0,0 1 0,1-1 0,-1 0 0,1 0 0,-1 1 0,0-1 0,1 0 0,-1 0 0,1 0 0,-1 0 0,1 0 0,-1 1 0,1-1-1,-1 0 1,1 0 0,-1 0 0,1 0 0,-1 0 0,0 0 0,1 0 0,-1-1 0,1 1 0,-1 0 0,1 0 0,-1 0 0,1 0 0,-1-1 0,0 1 0,1 0 0,-1 0 0,1-1 0,-1 1 0,0 0 0,1-1 0,-1 1 0,0 0-1,1-1 1,-1 1 0,0 0 0,0-1 0,1 1 0,-1-1 0,12-23-136,-6 0-52,0-1-1,3-47 1,-2-57-265,-6 80 302,5-120-306,15-249-993,-9 91 460,-3 48 405,-6 257 683,-3 22-94,0 0 1,0 1 0,0-1 0,0 0 0,0 0-1,0 0 1,0 0 0,0 0 0,0 0 0,1 0-1,-1 0 1,0 0 0,0 0 0,0 0 0,0 0-1,0 0 1,0 0 0,0 0 0,0 0 0,0 0-1,0 0 1,0 0 0,0 0 0,0 0 0,0 0-1,0 0 1,0 0 0,1 0 0,-1 0 0,0 0-1,0 0 1,0 0 0,0 0 0,0 0 0,0 0-1,0 0 1,0 0 0,0 0 0,0 0 0,0 0-1,0 0 1,0 0 0,0 0 0,0 0-1,0 0 1,1 0 0,-1 0 0,0 0 0,0 0-1,0 0 1,0 0 0,0 0 0,0 0 0,0 0-1,0 0 1,0 0 0,0-1 0,0 1 0,0 0-1,0 0 1,0 0 0,0 0 0,0 0 0,0 0-1,0 0 1,0 0 0,0 0 0,0 0 0,4 13 219,28 284 1633,-25-216-1422,11 165 756,30 265 255,-35-449-2182,-15-97 216,-2 0 0,-8-37 0,0 1 58,5 29 215,2 17-13,2 0 0,0 0 1,2-45-1,1 69 251,0 0 1,0 0-1,0 0 1,0 0 0,1 0-1,-1 0 1,0 0-1,0 0 1,1 0-1,-1 0 1,1 1-1,-1-1 1,1 0 0,-1 0-1,2-1 1,-1 2 8,-1 0 0,0-1 1,1 1-1,-1 0 0,1 0 1,-1 0-1,1-1 0,-1 1 1,1 0-1,-1 0 0,1 0 0,-1 0 1,1 0-1,-1 0 0,1 0 1,-1 0-1,1 0 0,-1 0 1,1 1-1,-1-1 0,2 0 1,2 2 15,0 1 0,0-1 0,-1 1 0,1-1 0,4 6-1,4 1 38,-10-8-30,1 1 0,0 0 0,-1-1 0,1 0 0,0 1 0,0-1 0,0 0 0,0-1 1,0 1-1,0-1 0,1 1 0,-1-1 0,0 0 0,0 0 0,0 0 0,0 0 0,5-2 0,-4 1 2,0 0 0,0-1 0,0 0 0,0 0 1,-1 0-1,1-1 0,0 1 0,-1-1 0,0 0 0,1 0 0,2-4 0,3-4 10,0-1 0,-1 0-1,0-1 1,-1 0 0,-1 0-1,7-19 1,-12 29-29,15-46 53,-15 45-52,0 0 0,0 0 0,0 0 0,-1 0 0,0 0 1,0 0-1,0-1 0,0 1 0,-2-6 0,2 10-4,0 0 0,0 0 0,0 0 0,0 0-1,0-1 1,0 1 0,0 0 0,0 0 0,0 0 0,0 0-1,0-1 1,-1 1 0,1 0 0,0 0 0,0 0 0,0 0-1,0 0 1,0 0 0,0-1 0,-1 1 0,1 0-1,0 0 1,0 0 0,0 0 0,0 0 0,-1 0 0,1 0-1,0 0 1,0 0 0,0 0 0,0 0 0,-1 0 0,1 0-1,0 0 1,0 0 0,0 0 0,-1 0 0,1 0 0,0 0-1,0 0 1,0 0 0,0 0 0,-1 0 0,1 0 0,0 0-1,0 0 1,0 1 0,0-1 0,0 0 0,-1 0 0,1 0-1,0 0 1,0 0 0,0 0 0,0 1 0,0-1 0,0 0-1,0 0 1,0 0 0,-1 0 0,1 0 0,0 1 0,0-1-1,0 0 1,-7 13-15,1 7 39,1 1 0,0 0 0,2 0 0,1 0 0,0 0 0,1 0 0,2 0 0,0 0 0,5 24 0,-5-38-7,0-1 1,1 0 0,0 0 0,0 0-1,1-1 1,-1 1 0,1 0 0,0-1 0,5 7-1,-6-11-4,-1 1-1,1 0 0,-1-1 1,1 1-1,0-1 1,-1 1-1,1-1 0,0 0 1,0 0-1,0 0 1,0 0-1,0 0 0,0 0 1,0-1-1,1 1 1,-1-1-1,0 1 0,0-1 1,0 0-1,1 0 1,-1 0-1,0 0 0,0 0 1,1-1-1,-1 1 0,0-1 1,0 1-1,0-1 1,2-1-1,10-4 55,0-2 0,-1 0 1,0-1-1,0 0 0,-1-1 0,20-20 0,-17 15 5,1 1 1,28-19-1,-42 32-70,0-1 1,1 1-1,-1 0 1,0 0-1,1 0 1,-1 1-1,1-1 1,-1 0-1,1 1 1,-1 0-1,1 0 1,-1-1-1,1 1 1,-1 1-1,1-1 1,-1 0-1,1 1 1,-1-1-1,0 1 1,4 1-1,2 1 4,-1 1 0,1 1 0,-1-1 0,11 11 0,-13-10 3,1-1 0,0 0 0,-1 0 1,1 0-1,1-1 0,7 4 0,-11-6-3,-1-1 1,0 0-1,0 1 1,0-1-1,1 0 0,-1 0 1,0 0-1,0 0 0,0-1 1,1 1-1,-1-1 0,0 1 1,0-1-1,0 0 1,0 1-1,0-1 0,0 0 1,0 0-1,0-1 0,0 1 1,0 0-1,-1-1 1,1 1-1,2-3 0,2-3 18,-1 0 0,1-1 0,-1 1 0,8-17 0,-10 18-15,0 0 0,0 0 0,1 0 0,-1 0 0,1 1 1,1-1-1,-1 1 0,1 0 0,7-5 0,-10 9-5,0 0 0,0 0 1,0 0-1,1 1 0,-1-1 0,0 1 1,0-1-1,0 1 0,1 0 0,-1 0 1,0 0-1,0 0 0,1 0 0,-1 1 1,0-1-1,0 1 0,0-1 0,0 1 1,0 0-1,1 0 0,-1 0 0,-1 0 0,1 0 1,3 2-1,5 4 21,0 1 1,-1 0-1,11 11 0,-12-11-9,-8-7-16,9 8 27,1 0 0,0-1 0,0 0 0,16 10 0,-23-17-30,-1 0 0,1 1 1,-1-1-1,1 0 0,0 0 0,0 0 1,0 0-1,0-1 0,-1 1 0,1-1 0,0 0 1,0 0-1,0 0 0,0 0 0,0 0 0,0-1 1,0 1-1,0-1 0,-1 0 0,1 0 0,0 0 1,0 0-1,-1 0 0,1-1 0,4-2 0,1-3-101,0 0-1,-1-1 0,0 0 0,0 0 1,-1-1-1,0 0 0,0 0 0,-1 0 1,-1 0-1,5-11 0,2-10-237,-2 1 0,6-35 1,-8 30-41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595"/>
    </inkml:context>
    <inkml:brush xml:id="br0">
      <inkml:brushProperty name="width" value="0.05" units="cm"/>
      <inkml:brushProperty name="height" value="0.05" units="cm"/>
    </inkml:brush>
  </inkml:definitions>
  <inkml:trace contextRef="#ctx0" brushRef="#br0">1 90 10850,'9'-11'303,"0"1"0,0 0 0,1 0-1,1 1 1,21-15 0,-29 22-245,1 0-1,-1 0 1,1 0 0,0 1 0,-1 0 0,1-1-1,0 1 1,0 1 0,0-1 0,0 0 0,5 1 0,-7 0-20,1 1 0,-1-1 0,1 1 1,-1-1-1,1 1 0,-1 0 0,0 0 1,1 0-1,-1 0 0,0 0 0,0 1 1,0-1-1,0 1 0,0-1 0,0 1 1,0 0-1,0 0 0,-1 0 0,3 3 1,1 3 19,-1 0 0,0 0 0,0 1 0,-1-1 0,0 1 0,0 0 0,-1 0 0,0 0 0,-1 1 0,1 17 0,-1 12 170,-6 48 0,3-66-134,-5 47 154,2-30-116,2-1 0,2 40 0,1-74-127,0-1-1,0 0 1,0 1 0,1-1-1,-1 0 1,1 0 0,-1 0-1,1 1 1,0-1 0,0 0-1,0 0 1,0 0 0,0 0-1,0 0 1,3 3 0,-3-4-6,1-1-1,-1 1 1,0-1 0,0 0 0,0 1 0,0-1 0,1 0 0,-1 0 0,0 0 0,0 1 0,1-1-1,-1-1 1,0 1 0,1 0 0,-1 0 0,0 0 0,0-1 0,0 1 0,1 0 0,-1-1 0,0 1-1,0-1 1,0 0 0,0 1 0,0-1 0,0 0 0,0 0 0,2-1 0,11-9-62,0 0 0,0-2 0,-1 1 0,-1-1 1,0-1-1,-1 0 0,0-1 0,11-21 0,-11 7-17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7.971"/>
    </inkml:context>
    <inkml:brush xml:id="br0">
      <inkml:brushProperty name="width" value="0.05" units="cm"/>
      <inkml:brushProperty name="height" value="0.05" units="cm"/>
    </inkml:brush>
  </inkml:definitions>
  <inkml:trace contextRef="#ctx0" brushRef="#br0">0 418 12683,'8'2'928,"12"-6"-592,4-5-120,14-6 424,5-3-360,11-11-320,1-4 1985,6-6-1649,0-7 152,-1 0-64</inkml:trace>
  <inkml:trace contextRef="#ctx0" brushRef="#br0" timeOffset="1">591 210 13011,'15'-34'784,"7"4"-848,1-3 288,1-6-176,1-1 8,-7 6-32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8.486"/>
    </inkml:context>
    <inkml:brush xml:id="br0">
      <inkml:brushProperty name="width" value="0.05" units="cm"/>
      <inkml:brushProperty name="height" value="0.05" units="cm"/>
    </inkml:brush>
  </inkml:definitions>
  <inkml:trace contextRef="#ctx0" brushRef="#br0">0 134 12187,'1'0'50,"0"0"0,0 0-1,0 0 1,0 0 0,1 0 0,-1 1 0,0-1 0,0 0 0,0 1 0,0-1 0,0 1 0,0-1 0,-1 1 0,1 0 0,0-1 0,0 1 0,0 0 0,0 0 0,-1-1 0,1 1 0,0 0-1,-1 0 1,1 0 0,0 2 0,16 30 120,-14-24-35,130 325 1516,1 4-885,-127-322-757,-5-8-9,1 0 0,0-1-1,1 1 1,0-1 0,0 0-1,0 0 1,1 0 0,0-1-1,0 1 1,1-1-1,9 8 1,-14-14-1,0 1 0,-1 0 0,1-1 0,0 1 0,0-1 0,0 0 0,0 1 0,-1-1 0,1 0 0,0 1 0,0-1-1,0 0 1,0 0 0,0 0 0,0 0 0,0 0 0,0 0 0,0 0 0,0 0 0,0 0 0,0 0 0,0-1 0,0 1 0,0 0 0,-1-1 0,1 1 0,0 0 0,0-1 0,0 1-1,0-1 1,-1 0 0,1 1 0,0-1 0,0-1 0,2-2-3,0 0-1,0 0 0,-1-1 1,0 1-1,3-9 0,-4 11 3,10-31-28,-2-1-1,-1-1 0,3-34 1,-8 53 19,48-397-262,-16 114-419,-30 272 520,-3 22 12,-1 13-258,-3 96-1162,-15 107-1,11-153 1329,-2 32-292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09.459"/>
    </inkml:context>
    <inkml:brush xml:id="br0">
      <inkml:brushProperty name="width" value="0.05" units="cm"/>
      <inkml:brushProperty name="height" value="0.05" units="cm"/>
    </inkml:brush>
  </inkml:definitions>
  <inkml:trace contextRef="#ctx0" brushRef="#br0">1 590 10226,'33'52'1382,"-20"-32"-844,0 1 1,1-2-1,29 31 1,-42-49-521,0 0 0,1 1 0,-1-1 0,1 0 0,-1 0 0,1 0 0,0 0 0,0 0 0,-1 0 0,1 0 0,0-1 0,0 1 0,0-1 0,0 1 1,-1-1-1,4 0 0,-3 0-13,-1 0 0,0-1 0,1 1 1,-1-1-1,1 1 0,-1-1 0,0 0 1,1 1-1,-1-1 0,0 0 1,0 0-1,1 0 0,-1 0 0,0 0 1,0 0-1,0 0 0,0 0 0,0-1 1,-1 1-1,1 0 0,0 0 0,0-3 1,4-6-20,-1-1 1,-1 1-1,0-1 1,0 1 0,-1-1-1,1-20 1,-1-70-261,-3 77 206,1 14 34,0-42-365,-8-61-1,20 169 616,-5-15 98,2-1 1,3 0-1,20 50 1,-31-87-296,0 0-1,1 0 1,0 0 0,-1 0-1,1 0 1,0-1 0,0 1-1,0-1 1,1 1 0,-1-1-1,1 0 1,-1 0 0,1 0-1,0 0 1,0 0 0,0-1-1,0 1 1,0-1 0,0 0-1,0 0 1,0 0 0,0 0-1,1 0 1,-1-1 0,0 0 0,1 1-1,-1-1 1,0 0 0,1-1-1,-1 1 1,0-1 0,1 1-1,-1-1 1,0 0 0,0 0-1,0 0 1,0-1 0,4-1-1,18-11 23,29-19-1,20-12-29,-65 40 1,0 1 0,0 1 0,0-1-1,1 1 1,-1 1 0,15-2 0,-20 3-1,-1 1 0,0 0 0,1 0 1,-1 0-1,1 1 0,-1-1 0,0 1 0,0 0 0,1 0 1,-1 0-1,0 0 0,0 1 0,0-1 0,0 1 0,4 2 1,-1 1 43,0 1 1,-1-1 0,0 1 0,0 0 0,7 9-1,-12-14-41,0 0-1,1-1 0,-1 1 1,1 0-1,-1-1 0,1 1 1,-1-1-1,1 1 0,0-1 1,-1 1-1,1-1 0,0 1 1,-1-1-1,1 1 0,0-1 0,1 1 1,-2-1-7,0 0 0,0-1 1,1 1-1,-1 0 0,0 0 1,0 0-1,1 0 0,-1 0 0,0-1 1,0 1-1,1 0 0,-1 0 1,0 0-1,0-1 0,0 1 1,1 0-1,-1 0 0,0-1 0,0 1 1,0 0-1,0 0 0,0-1 1,0 1-1,1 0 0,-1 0 1,0-1-1,0 1 0,0-1 0,1-31 294,-1 29-281,-15-158 441,0 25-402,15 136-61,0 0 0,0 0 0,0 0 0,0 1 0,0-1 0,0 0 0,1 0 0,-1 0 0,0 0 0,0 0 0,0 0 0,0 0 0,0 0 0,0 0 0,0 0 0,0 0 0,0 0 0,0 0 0,0 0-1,1 0 1,-1 0 0,0 0 0,0 0 0,0 0 0,0 0 0,0 0 0,0 0 0,0 0 0,0 0 0,0 0 0,0 0 0,0 0 0,1 0 0,-1 0 0,0 0 0,0 0 0,0 0 0,0-1 0,0 1 0,0 0 0,0 0 0,0 0-1,0 0 1,0 0 0,0 0 0,0 0 0,0 0 0,0 0 0,0 0 0,0 0 0,0 0 0,0-1 0,0 1 0,0 0 0,0 0 0,0 0 0,0 0 0,0 0 0,0 0 0,0 0 0,0 0 0,0 0 0,9 10-54,10 21 35,-16-27 13,1 3 5,1 0 1,0 0-1,0 0 1,1-1-1,0 0 1,9 8-1,-13-12 0,0 0-1,1-1 0,-1 1 0,0-1 0,1 0 0,-1 0 0,0 0 0,1 0 0,-1 0 0,1-1 0,-1 1 0,1-1 0,0 1 0,-1-1 0,1 0 0,0 0 0,-1 0 0,1-1 1,-1 1-1,1-1 0,0 1 0,-1-1 0,1 0 0,-1 0 0,3-1 0,10-7-51,-1-1 0,-1-1 0,1 0 0,-2-1 0,0 0 0,19-24 0,-18 20-39,1 1 0,0 0 0,0 1 0,24-17 0,-36 30 92,-1 0 0,1-1-1,-1 1 1,1 0 0,0 0 0,-1 1 0,1-1-1,0 0 1,-1 0 0,1 1 0,0-1 0,0 1-1,0 0 1,0-1 0,0 1 0,-1 0 0,1 0-1,0 0 1,0 0 0,0 1 0,0-1-1,0 0 1,0 1 0,-1 0 0,1-1 0,0 1-1,0 0 1,-1 0 0,1 0 0,-1 0 0,1 0-1,0 0 1,-1 0 0,0 0 0,1 1 0,-1-1-1,0 1 1,0-1 0,2 4 0,3 5 24,-1 0 1,-1 1-1,0-1 0,0 1 1,2 16-1,-2-14 17,36 162 530,-39-173-562,-1-1 0,0 1 0,1 0 0,-1-1 0,1 1 0,0-1 0,-1 0 0,1 1 0,0-1 0,0 1 0,0-1 0,0 0 0,0 0 0,0 0 0,0 1 0,0-1 0,1 0 0,-1-1 0,2 2 1,-2-2-4,0 0 0,0 0 1,1 0-1,-1 0 1,0 0-1,0 0 1,0 0-1,0-1 1,0 1-1,0-1 1,0 1-1,0 0 0,0-1 1,0 0-1,0 1 1,0-1-1,0 0 1,0 1-1,0-1 1,0 0-1,-1 0 1,1 0-1,0 0 1,-1 0-1,1 0 0,0-1 1,16-22 12,-2-2 0,21-46 0,-21 41-5,26-43 0,-39 71-19,0 0 1,1 1-1,-1-1 1,1 1-1,-1 0 1,1-1-1,0 1 1,0 1-1,0-1 1,0 0-1,0 1 1,0-1-1,1 1 1,-1 0-1,0 0 1,1 0-1,-1 1 1,6-1-1,6 0-47,1 1 0,-1 0-1,16 3 1,7 0-21,14-1-41,86 13 1,-130-14 132,-1 0 1,0 0-1,1 0 1,-1-1-1,1-1 1,-1 1-1,1-1 0,-1 0 1,0-1-1,1 1 1,8-5-1,-8 2-13,0 0-1,0 0 0,0-1 1,0 0-1,-1-1 1,0 0-1,0 0 0,11-13 1,20-33-106,-26 35 213,0-1 0,23-22-1,-32 36 25,1 1-1,0-1 0,0 1 1,0 0-1,1 0 0,-1 0 0,1 1 1,-1-1-1,1 1 0,0 0 1,0 1-1,0-1 0,0 1 0,0 0 1,6 0-1,7 0 310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4.450"/>
    </inkml:context>
    <inkml:brush xml:id="br0">
      <inkml:brushProperty name="width" value="0.05" units="cm"/>
      <inkml:brushProperty name="height" value="0.05" units="cm"/>
    </inkml:brush>
  </inkml:definitions>
  <inkml:trace contextRef="#ctx0" brushRef="#br0">41 1522 9466,'-39'17'3193,"37"-28"-2089,2 0-960,1 0 0,0 0 0,1 1 0,4-16 0,0-2-53,78-369 173,-2 7-235,-60 272-19,50-276 20,-47 264 18,-30 129-407,3 1 262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4.910"/>
    </inkml:context>
    <inkml:brush xml:id="br0">
      <inkml:brushProperty name="width" value="0.05" units="cm"/>
      <inkml:brushProperty name="height" value="0.05" units="cm"/>
    </inkml:brush>
  </inkml:definitions>
  <inkml:trace contextRef="#ctx0" brushRef="#br0">5 567 11755,'-1'0'66,"1"-1"1,-1 0 0,1 1 0,-1-1 0,1 0-1,0 0 1,0 1 0,-1-1 0,1 0 0,0 0-1,0 0 1,0 1 0,0-1 0,0 0 0,0 0-1,0 0 1,0 1 0,0-1 0,0 0 0,0 0-1,1-1 1,3-22 75,47-145 1111,-13 50-1074,29-95-217,-58 192-30,-9 22 66,0 0 0,0 1 0,0-1 0,0 0 0,0 0 0,0 0 0,0 1-1,0-1 1,0 0 0,0 0 0,0 0 0,1 0 0,-1 1 0,0-1-1,0 0 1,0 0 0,0 0 0,0 0 0,1 0 0,-1 1 0,0-1 0,0 0-1,0 0 1,1 0 0,-1 0 0,0 0 0,0 0 0,0 0 0,1 0-1,-1 0 1,0 0 0,0 0 0,0 0 0,1 0 0,-1 0 0,0 0-1,0 0 1,0 0 0,1 0 0,-1 0 0,0 0 0,0 0 0,0 0 0,1 0-1,-1 0 1,0 0 0,0-1 0,0 1 0,1 0 0,-1 0 0,0 0-1,0 0 1,0 0 0,0-1 0,0 1 0,1 0 0,-1 0 0,0 0 0,0 0-1,0-1 1,0 1 0,0 0 0,0 0 0,0 0 0,0-1 0,0 1-1,5 19-53,-5-17 45,159 594-348,-153-581 342,-1-21-6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0:16.262"/>
    </inkml:context>
    <inkml:brush xml:id="br0">
      <inkml:brushProperty name="width" value="0.05" units="cm"/>
      <inkml:brushProperty name="height" value="0.05" units="cm"/>
    </inkml:brush>
  </inkml:definitions>
  <inkml:trace contextRef="#ctx0" brushRef="#br0">186 122 11875,'-3'-1'84,"0"1"1,0 0-1,0 1 1,0-1-1,0 1 1,0-1-1,0 1 1,0 0-1,0 0 1,0 0-1,0 0 1,1 1-1,-1-1 1,1 1-1,-1-1 1,1 1 0,-1 0-1,1 0 1,0 0-1,0 1 1,0-1-1,0 0 1,0 1-1,0-1 1,-1 4-1,-4 7 21,0 1-1,0 1 0,-6 23 1,10-29-47,-19 67-32,20-67-50,1 0 1,0 0-1,0 0 1,1-1 0,0 1-1,2 14 1,-2-22 20,0 0-1,0-1 1,0 1 0,1 0 0,-1-1-1,0 1 1,0-1 0,0 1 0,0 0-1,1-1 1,-1 1 0,0-1 0,1 1-1,-1-1 1,0 1 0,1-1 0,-1 1-1,1-1 1,-1 1 0,1-1 0,-1 1-1,1-1 1,-1 0 0,1 1 0,-1-1 0,1 0-1,-1 1 1,1-1 0,0 0 0,-1 0-1,1 0 1,0 0 0,-1 1 0,1-1-1,-1 0 1,1 0 0,0 0 0,-1 0-1,1 0 1,0-1 0,-1 1 0,1 0-1,0 0 1,-1 0 0,1-1 0,-1 1 0,1 0-1,-1 0 1,1-1 0,0 1 0,-1 0-1,1-1 1,-1 1 0,0-1 0,2 0-1,4-6-13,0 1 0,0-2 1,-1 1-1,1 0 0,-2-1 0,1 0 0,-1-1 0,4-8 0,3-12-4,8-34 0,3-38 78,-20 90-28,-1 0 0,0 0 1,-1 0-1,0-1 1,-1 1-1,0 0 0,-3-12 1,3 22-25,1-1 1,0 1-1,0-1 0,-1 1 1,1-1-1,-1 1 0,1-1 1,-1 1-1,0-1 1,1 1-1,-1 0 0,0 0 1,0-1-1,0 1 1,0 0-1,0 0 0,0 0 1,0 0-1,-1 0 0,1 0 1,0 0-1,-1 0 1,1 1-1,0-1 0,-1 0 1,1 1-1,-1-1 1,1 1-1,-1 0 0,1-1 1,-1 1-1,1 0 0,-1 0 1,1 0-1,-1 0 1,1 0-1,-1 0 0,1 1 1,-1-1-1,1 0 1,-1 1-1,1-1 0,-3 2 1,-1 0 7,-1 1 0,1 1 0,0-1 0,0 1 0,0 0 0,0 0 0,0 0 1,1 0-1,-5 7 0,0 2-15,0 0 0,0 1 0,1 0 0,1 1 0,1 0-1,0 0 1,1 0 0,0 1 0,1 0 0,1 0 0,1 0 0,-2 31 0,4-43-7,1 0 0,-1 0 0,0 0 0,1 0 0,0 0 0,0 0 0,0 0 0,0 0 0,3 4 0,-3-7 6,-1 0 0,1 0 0,0 0-1,-1 0 1,1-1 0,0 1 0,0 0 0,0 0 0,0-1-1,0 1 1,0 0 0,0-1 0,0 1 0,0-1 0,0 1 0,0-1-1,0 1 1,0-1 0,0 0 0,1 0 0,-1 0 0,0 0-1,0 1 1,0-1 0,0-1 0,1 1 0,-1 0 0,0 0 0,0 0-1,0-1 1,0 1 0,0 0 0,2-1 0,3-2-8,-1 0 0,1 0 1,-1 0-1,0-1 0,0 0 0,0 0 1,0 0-1,-1 0 0,0-1 0,0 0 1,6-8-1,5-9-49,15-33 0,-24 44 46,4-7 48,0-1 0,-2 1 0,0-2 0,-1 1 0,8-41 0,-14 60-27,-1-1-1,0 1 0,0-1 1,0 1-1,0-1 1,0 1-1,0-1 1,0 1-1,0-1 0,0 1 1,0-1-1,0 1 1,0-1-1,0 1 1,0-1-1,0 1 1,0-1-1,-1 1 0,1-1 1,0 1-1,0-1 1,-1 1-1,1-1 1,0 1-1,-1 0 0,1-1 1,0 1-1,-1 0 1,1-1-1,-1 0 1,0 1 3,0 0 1,0 0 0,0 0 0,0 1 0,0-1-1,0 0 1,0 0 0,0 0 0,0 1-1,0-1 1,0 1 0,0-1 0,0 1 0,-1 0-1,-36 30 168,32-25-170,-8 5-3,8-6-14,0 0 0,0 0 0,0 0-1,1 1 1,0 0 0,0 0 0,-7 11 0,12-17 3,0 0 1,0 0 0,0 1-1,0-1 1,0 0 0,0 0-1,0 0 1,0 1-1,0-1 1,0 0 0,0 0-1,0 0 1,0 1-1,0-1 1,0 0 0,0 0-1,0 0 1,0 1-1,0-1 1,0 0 0,0 0-1,0 0 1,1 0 0,-1 1-1,0-1 1,0 0-1,0 0 1,0 0 0,0 0-1,0 0 1,1 1-1,-1-1 1,0 0 0,0 0-1,0 0 1,0 0 0,1 0-1,-1 0 1,0 0-1,0 0 1,13 2-167,11-3-119,-20 0 239,33-7-235,-36 8 301,0-1-1,0 1 1,0 0 0,0 0 0,-1-1 0,1 1-1,0 0 1,0-1 0,0 1 0,0-1 0,-1 1 0,1-1-1,0 0 1,-1 1 0,1-1 0,0 0 0,-1 1-1,1-1 1,-1 0 0,1 0 0,-1 1 0,1-1-1,-1 0 1,1 0 0,-1 0 0,0 0 0,0 0 0,1 0-1,-1 1 1,0-1 0,0 0 0,0 0 0,0-1-1,-1 0 23,0 1-1,0-1 0,0 1 0,0 0 0,0-1 0,0 1 0,0 0 0,-1 0 1,1 0-1,0 0 0,-1 0 0,1 0 0,-1 0 0,1 0 0,-1 0 0,1 1 1,-1-1-1,0 1 0,1-1 0,-1 1 0,0 0 0,1 0 0,-1-1 0,0 1 1,-2 1-1,-1-2-9,1 1 0,-1 0 0,0 1 1,1-1-1,-1 1 0,0 0 0,1 0 1,-6 2-1,7-1-38,1-1 0,-1 1 1,1 0-1,0 1 0,0-1 1,0 0-1,0 1 0,0-1 0,0 1 1,1-1-1,-1 1 0,1 0 0,0 0 1,0 0-1,0 0 0,0-1 0,0 1 1,1 1-1,-1-1 0,1 0 0,0 0 1,0 0-1,0 0 0,0 0 0,1 0 1,-1 0-1,2 6 0,-1-5-19,0 0 0,0 0 0,0-1 0,0 1 0,0 0 0,1 0 0,0-1 0,0 1 0,0-1 0,0 0-1,0 1 1,1-1 0,-1 0 0,1 0 0,0-1 0,0 1 0,0 0 0,0-1 0,1 0 0,-1 0 0,5 2 0,-7-3 28,1-1 0,0 0 1,-1 0-1,1 0 1,0 0-1,-1 0 0,1 0 1,0 0-1,-1-1 0,1 1 1,-1-1-1,1 1 1,-1-1-1,1 0 0,-1 1 1,1-1-1,-1 0 0,1 0 1,-1 0-1,0 0 0,0 0 1,1 0-1,-1-1 1,0 1-1,0 0 0,0 0 1,0-1-1,0 1 0,-1-1 1,1 1-1,0-1 0,-1 1 1,2-4-1,0-2 70,1-1 0,-1 1 0,0-1 0,-1 1 0,2-15 0,-3 18-22,-1 1-1,1-1 1,0 0 0,-1 1 0,0-1 0,0 0 0,0 1-1,0-1 1,-1 1 0,1-1 0,-1 1 0,0 0-1,-2-4 1,3 6-37,0 0 0,0 0 0,0 0 0,0 0 0,0 0 0,0 0 0,0 0 0,0 1 0,0-1 0,-1 0 0,1 1 0,0-1 0,-1 0 0,1 1 0,0 0-1,-1-1 1,1 1 0,-1 0 0,1 0 0,0 0 0,-1 0 0,1 0 0,-1 0 0,1 0 0,0 0 0,-1 0 0,1 1 0,-1-1 0,1 1 0,0-1 0,-1 1 0,1-1 0,0 1 0,0 0 0,0-1-1,-1 1 1,0 1 0,-3 3-19,0-1 0,1 1 1,0 0-1,0 0 0,0 0 0,0 0 0,1 1 0,-1-1 0,2 1 0,-1 0 0,1 0 0,-1 0 0,2 1 0,-2 6 0,0-1-44,1 0-1,0 1 0,1-1 1,1 0-1,0 1 1,3 19-1,-2-27 25,0-1 1,0 1-1,0 0 0,1 0 0,0-1 1,0 1-1,0-1 0,0 1 1,7 7-1,-8-11 21,0 0 1,0 0-1,0 0 0,0 0 0,0 0 1,0 0-1,1 0 0,-1 0 1,0-1-1,1 1 0,-1-1 0,1 1 1,-1-1-1,0 1 0,1-1 1,-1 0-1,1 0 0,-1 1 0,1-1 1,-1 0-1,1 0 0,-1-1 1,1 1-1,-1 0 0,1 0 0,-1-1 1,0 1-1,1-1 0,-1 1 1,1-1-1,-1 0 0,0 0 0,0 1 1,1-1-1,-1 0 0,0 0 0,2-2 1,4-4-20,0 0 0,0-1-1,0 0 1,-1 0 0,0-1 0,-1 0 0,0 0 0,0 0 0,4-12 0,0-1 67,-2-1 0,10-46 1,-16 62-18,5-40 118,-6 44-126,0 0-1,0 1 1,0-1-1,0 1 1,0-1-1,-1 0 1,1 1-1,-1-1 1,0 1-1,1-1 1,-1 1-1,0 0 1,-1-1-1,-2-3 1,3 5-10,1 0 0,-1 1 0,0-1 0,0 1 0,0 0 0,0-1 0,0 1 0,0 0 0,0-1 0,0 1 0,0 0 0,0 0 0,0 0 0,0 0 0,0 0 0,0 0 0,0 0 0,0 0 0,0 0 1,0 1-1,0-1 0,0 0 0,0 1 0,0-1 0,0 1 0,0-1 0,0 1 0,1-1 0,-2 2 0,-24 17 10,26-19-13,-12 12-39,0 0 0,1 1 0,0 0 0,1 1 0,0 0 0,1 0 0,1 1 0,1 0 1,0 1-1,-8 24 0,15-39 28,0 0 0,-1 0 0,1 1 0,0-1 0,0 0 0,0 0 0,0 1 1,0-1-1,0 0 0,0 1 0,0-1 0,0 0 0,1 2 0,-1-3 3,0 0 1,0 1-1,1-1 0,-1 0 0,0 1 1,0-1-1,0 0 0,1 0 0,-1 0 0,0 1 1,1-1-1,-1 0 0,0 0 0,0 0 1,1 0-1,-1 0 0,0 1 0,1-1 1,-1 0-1,0 0 0,1 0 0,-1 0 0,0 0 1,1 0-1,-1 0 0,0 0 0,1 0 1,-1 0-1,0 0 0,1 0 0,-1-1 1,3 0-22,-1 0 0,1 0 0,-1 0 0,1-1 1,-1 0-1,0 1 0,0-1 0,0 0 0,0 0 1,0 0-1,2-3 0,7-11 5,0-1-1,-1 0 1,-1 0 0,0-1 0,-2-1-1,0 1 1,-1-1 0,0 0-1,3-32 1,-9 49 33,0 0 1,0 0-1,0 0 0,0 0 0,0 0 0,0 1 0,-1-1 1,1 0-1,-1 0 0,-1-3 0,2 5-9,0 0-1,0-1 0,0 1 1,0 0-1,-1 0 1,1 0-1,0-1 1,0 1-1,0 0 0,-1 0 1,1 0-1,0 0 1,0 0-1,0-1 1,-1 1-1,1 0 0,0 0 1,0 0-1,-1 0 1,1 0-1,0 0 1,0 0-1,-1 0 0,1 0 1,0 0-1,0 0 1,-1 0-1,1 0 1,0 0-1,0 0 0,-1 0 1,-10 12-163,-34 77-780,38-73 657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02.683"/>
    </inkml:context>
    <inkml:brush xml:id="br0">
      <inkml:brushProperty name="width" value="0.05" units="cm"/>
      <inkml:brushProperty name="height" value="0.05" units="cm"/>
    </inkml:brush>
  </inkml:definitions>
  <inkml:trace contextRef="#ctx0" brushRef="#br0">1 7 6969,'3'-2'109,"0"1"-1,0 0 1,1 0-1,-1 1 0,0-1 1,1 1-1,-1 0 0,0 0 1,1 0-1,-1 0 1,0 0-1,0 1 0,4 0 1,47 16 152,-26-7-83,34 5-47,96 12 1,33 7 1087,-7 27-146,-117-37-606,81 19 1,-118-38-383,0-2 1,0-2-1,1 0 0,52-7 1,-49 3 4,-1 1 0,1 2 0,44 5 0,-6 9 224,117 41 0,-32-8 9,135 34-21,-212-54-153,121 58 0,126 60-45,-49-24-11,-133-46-67,48 22 31,-153-80-52,148 70 27,-150-67-1,-2 1 0,65 51-1,-29-13 31,100 63 0,-123-92-6,-2 2 1,-2 3-1,-1 1 1,-1 2-1,65 77 1,-11 15 59,-63-80-62,3-1-1,50 51 0,68 42 28,-69-65-2,82 96 0,1 36 99,29 34 60,26 20-68,-20 17-104,-137-175-21,115 137 0,-101-151-24,88 107-6,-139-159 6,-1 2 0,-3 1 1,27 58-1,19 66 44,-26-56-69,68 119-1,-111-224-22,0-2 3,-1 1 1,0-1 0,0 0-1,0 1 1,-1 0 0,1-1-1,-1 1 1,0 0 0,0 0-1,0 0 1,0-1 0,-1 1-1,0 8 1,0-7-240,0 0-1,1 0 1,-1 0 0,1 0 0,0 0 0,0 0-1,4 9 1,2 15-196,-2 11 9,-3 8-118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1.556"/>
    </inkml:context>
    <inkml:brush xml:id="br0">
      <inkml:brushProperty name="width" value="0.05" units="cm"/>
      <inkml:brushProperty name="height" value="0.05" units="cm"/>
    </inkml:brush>
  </inkml:definitions>
  <inkml:trace contextRef="#ctx0" brushRef="#br0">0 253 13523,'1'-6'93,"-1"0"0,2 0 0,-1 1 0,0-1 0,1 1 0,0-1 0,1 1 0,-1 0 0,1 0 0,0 0 0,0 0 0,0 0 0,1 0 0,0 1 0,0 0 1,0 0-1,0 0 0,9-6 0,6-3 7,0 0 0,2 1 0,28-13 0,-10 8-37,1 2-1,0 1 1,1 2-1,46-7 1,-57 14-58,0 1 0,1 2 1,-1 1-1,0 2 0,1 0 0,47 10 1,-70-9-14,0 0 1,0 0-1,-1 0 1,1 1 0,-1 1-1,1-1 1,-1 1-1,0 1 1,8 6-1,-12-9 12,-1 0 0,0 0 0,0 0 0,0 1 0,-1-1 0,1 0 0,0 1 0,-1 0 0,0-1 0,0 1 0,1 0 0,-2 0 0,1-1 0,0 1 0,0 0 0,-1 0-1,0 0 1,0 0 0,1 0 0,-2 0 0,1 0 0,0 0 0,-1 0 0,1 0 0,-1 0 0,0 0 0,0-1 0,0 1 0,-2 4 0,-4 6 70,0 0 0,-1 0 0,-1-1 0,0 0 0,0-1 0,-14 13 0,-73 60 434,70-63-398,-6 6-71,-38 33-1764,69-60 1704,-5 8-391,6-7 402,0-1-1,0 0 1,0 0 0,0 0-1,0 1 1,0-1 0,0 0-1,0 0 1,1 0 0,-1 0-1,0 1 1,0-1 0,0 0-1,0 0 1,0 0-1,1 0 1,-1 0 0,0 0-1,0 1 1,0-1 0,0 0-1,1 0 1,-1 0 0,0 0-1,0 0 1,0 0 0,1 0-1,-1 0 1,0 0 0,0 0-1,0 0 1,1 0 0,-1 0-1,0 0 1,0 0 0,0 0-1,1 0 1,-1 0 0,0 0-1,0 0 1,0-1 0,0 1-1,1 0 1,-1 0-1,0 0 1,0 0 0,0 0-1,1-1 1,26-5-598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13.275"/>
    </inkml:context>
    <inkml:brush xml:id="br0">
      <inkml:brushProperty name="width" value="0.05" units="cm"/>
      <inkml:brushProperty name="height" value="0.05" units="cm"/>
    </inkml:brush>
  </inkml:definitions>
  <inkml:trace contextRef="#ctx0" brushRef="#br0">496 326 11747,'-10'-5'-11,"-1"0"0,1 0 0,-1 2 0,0-1 0,0 1 0,0 1 1,0 0-1,-1 0 0,1 1 0,-1 1 0,1 0 0,-1 0 0,1 1 1,-22 5-1,18-2 20,0 1 0,0 0 1,1 2-1,0 0 0,0 0 0,0 1 0,1 1 1,0 0-1,1 1 0,0 0 0,0 1 1,1 0-1,1 1 0,0 0 0,-14 21 1,11-11 20,1 1 1,1 0 0,1 1-1,2-1 1,0 2 0,1-1 0,1 1-1,-4 51 1,7-20 7,2 0 0,3 0 1,2 0-1,3-1 0,14 59 1,-2-40 10,3-1 1,3-2-1,41 83 1,-44-108-44,2-2 0,2-1 0,2-1 0,1-1 0,65 68 0,-85-100-10,1 0-1,-1-1 1,1-1-1,1 0 1,-1 0-1,1-1 1,1 0-1,-1-1 1,1 0-1,-1-1 1,2 0-1,-1-1 1,0 0-1,0-1 1,1-1 0,-1 0-1,1 0 1,0-1-1,17-3 1,-5-1-1,-1-2 0,0 0 0,0-2 0,0 0 0,-1-2 0,0 0 0,-1-2 0,0-1 0,36-27 0,-14 5 21,-2-2 0,-2-1 0,49-60 0,-61 62 24,-1-2 1,-2-1-1,-2-1 0,-1-1 0,-3-1 0,22-65 0,-22 46-28,-3-1-1,-2-1 1,-3 0 0,2-73-1,-11 68-13,-3 0-1,-3 0 1,-3 1-1,-3-1 1,-36-125-1,38 169 34,0 0 0,-1 0 0,-2 1 1,-1 1-1,0 0 0,-1 0 0,-2 1 0,-28-32 0,36 46-50,-1-1 0,0 1 0,0 0 0,-1 1 1,0 0-1,0 0 0,0 1 0,-1 0 0,0 1 1,0 0-1,0 0 0,0 1 0,-1 0 0,1 1 1,-1 1-1,0-1 0,1 2 0,-1-1 0,0 1 0,0 1 1,1 0-1,-19 4 0,11 0-136,0 1-1,0 1 1,1 0-1,0 1 1,-26 16 0,-73 61-731,31-21 464,17-24-120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14.788"/>
    </inkml:context>
    <inkml:brush xml:id="br0">
      <inkml:brushProperty name="width" value="0.05" units="cm"/>
      <inkml:brushProperty name="height" value="0.05" units="cm"/>
    </inkml:brush>
  </inkml:definitions>
  <inkml:trace contextRef="#ctx0" brushRef="#br0">558 121 8234,'-2'-9'195,"-1"1"0,0 0 0,0 0 0,0 0 0,-1 1 0,0-1 0,-1 1 0,0 0 0,0 0 0,-12-11 0,14 15-132,0 0-1,0 1 0,0 0 0,-1 0 1,1 0-1,-1 0 0,1 0 1,-1 1-1,0-1 0,0 1 0,1 0 1,-1 0-1,0 1 0,0-1 1,0 1-1,0 0 0,0 0 1,0 0-1,0 0 0,0 1 0,0 0 1,0-1-1,0 1 0,1 1 1,-1-1-1,-4 2 0,-6 4-39,1 1 0,-1 0 0,1 1 0,1 1 0,-17 14 0,-52 62 34,56-56-27,2 1 0,1 0 0,1 2 0,2 1 0,2 0 0,1 2-1,1 0 1,-17 65 0,21-51 17,2 0-1,2 1 1,3 0-1,1 0 1,3 0-1,8 61 1,6-11 1,5 0 1,4-2 0,4 0-1,5-2 1,4-1 0,4-2-1,103 175 1,-132-251-61,0-1 0,1-1 1,19 20-1,-27-32 6,0 1 0,1-2 0,0 1-1,-1 0 1,1-1 0,0 0 0,0 0 0,1 0 0,-1-1 0,1 0 0,-1 0 0,1 0 0,0-1 0,-1 0 0,12 1 0,-7-2 0,-1-1-1,0-1 1,1 0 0,-1 0-1,0-1 1,0 0 0,-1 0-1,1-1 1,0 0-1,-1 0 1,0-1 0,0 0-1,-1-1 1,14-12 0,1-3 10,-1-1 1,-1-1 0,24-37 0,-2-4 61,-3-2 0,-4-2 0,-2-1 1,-3-1-1,-4-2 0,27-108 0,-33 84 54,-4-1 0,-3 0 0,-6-1 0,-6-158 0,-3 219-88,-2 0-1,-1 0 1,-2 0 0,-1 0-1,-2 1 1,-2 1 0,-24-52-1,29 72-29,-1 1-1,0 0 1,-1 1-1,-1 0 1,0 0-1,-1 1 1,0 0-1,-1 1 1,0 0-1,-1 1 0,0 1 1,0 0-1,-1 0 1,0 1-1,-1 1 1,0 1-1,0 0 1,0 1-1,-28-6 1,23 9-64,-1 0 1,1 1 0,-1 1-1,1 1 1,-1 1-1,1 1 1,-1 1-1,1 0 1,0 2 0,-24 10-1,-7 5-51,1 3-1,-73 46 1,8 8-106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27.196"/>
    </inkml:context>
    <inkml:brush xml:id="br0">
      <inkml:brushProperty name="width" value="0.05" units="cm"/>
      <inkml:brushProperty name="height" value="0.05" units="cm"/>
    </inkml:brush>
  </inkml:definitions>
  <inkml:trace contextRef="#ctx0" brushRef="#br0">4 100 11202,'0'1'11,"0"-1"-1,0 0 1,0 0-1,0 1 0,0-1 1,0 0-1,0 1 1,0-1-1,0 0 0,0 1 1,0-1-1,0 0 1,0 1-1,0-1 0,0 0 1,1 1-1,-1-1 1,0 0-1,0 0 0,0 1 1,0-1-1,1 0 0,-1 0 1,0 1-1,0-1 1,1 0-1,-1 0 0,0 1 1,0-1-1,1 0 1,-1 0-1,0 0 0,1 0 1,-1 0-1,0 0 1,1 1-1,-1-1 0,0 0 1,1 0-1,-1 0 1,0 0-1,1 0 0,18-9-25,15-18-19,-7-7 773,-15 20 429,-10 12-1129,6-7 453,-8 9-482,0 0 0,0 0 0,0 0 0,0 0 0,0-1 1,0 1-1,1 0 0,-1 0 0,0-1 0,0 1 0,0 0 0,0 0 1,0 0-1,0-1 0,0 1 0,0 0 0,0 0 0,0-1 0,0 1 1,0 0-1,0 0 0,0 0 0,0-1 0,0 1 0,0 0 0,0 0 1,-1 0-1,1-1 0,0 1 0,0 0 0,0 0 0,0 0 0,0-1 0,-1 1 1,1 0-1,0 0 0,0 0 0,0 0 0,0 0 0,-1-1 0,1 1 1,0 0-1,-1 0 143,1-6-9,-69 10-812,28-1 584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28.510"/>
    </inkml:context>
    <inkml:brush xml:id="br0">
      <inkml:brushProperty name="width" value="0.05" units="cm"/>
      <inkml:brushProperty name="height" value="0.05" units="cm"/>
    </inkml:brush>
  </inkml:definitions>
  <inkml:trace contextRef="#ctx0" brushRef="#br0">334 72 9578,'-5'-4'198,"0"1"0,0 0 0,0 0 1,0 0-1,0 1 0,-1-1 0,1 1 0,-1 1 0,0-1 0,1 1 1,-1 0-1,0 0 0,-7 0 0,8 2-100,1-1 0,0 0 0,0 1 0,0 0 0,-1 0 0,1 0 0,0 0 0,0 1 0,1 0 0,-1-1 0,0 1 0,0 1 0,1-1 0,-1 1 0,1-1 0,0 1 0,0 0 0,-5 5 0,0 2-76,-13 19-37,20-28-5,-1 1-1,2 0 0,-1 0 1,0 0-1,0 0 0,0 0 1,1 0-1,-1 0 0,1 0 0,0 0 1,0 0-1,-1 0 0,1 0 1,1 2-1,-1-4 13,0 1 0,0-1 0,0 0 1,0 0-1,0 1 0,0-1 0,0 0 0,0 0 0,0 1 1,0-1-1,0 0 0,0 0 0,0 0 0,0 1 1,0-1-1,0 0 0,0 0 0,0 0 0,0 1 0,1-1 1,-1 0-1,0 0 0,0 0 0,0 1 0,0-1 0,1 0 1,-1 0-1,0 0 0,0 0 0,0 0 0,1 0 0,-1 0 1,0 1-1,0-1 0,0 0 0,1 0 0,-1 0 0,0 0 1,0 0-1,1 0 0,-1 0 0,0 0 0,0 0 0,1 0 1,-1 0-1,0 0 0,1 0 0,10-11-211,8-19 24,-14 22 243,0-1 0,-1 0-1,-1 0 1,1-1 0,-1 1-1,-1-1 1,0 1-1,0-1 1,0-10 0,-2 19-42,0 1-1,0-1 1,0 1 0,0 0 0,0-1 0,0 1 0,0 0 0,0-1 0,0 1 0,0 0 0,0-1 0,0 1 0,0 0 0,0-1 0,0 1-1,-1 0 1,1-1 0,0 1 0,0 0 0,0-1 0,0 1 0,-1 0 0,1 0 0,0-1 0,0 1 0,-1 0 0,1 0 0,0-1 0,-1 1 0,1 0-1,0 0 1,0 0 0,-1 0 0,1-1 0,0 1 0,-1 0 0,1 0 0,-1 0 0,1 0 0,0 0 0,-1 0 0,1 0 0,0 0 0,-1 0 0,1 0-1,0 0 1,-1 0 0,1 0 0,0 0 0,-1 0 0,1 1 0,0-1 0,-1 0 0,0 0 0,-17 16 178,4 5-148,1 1 0,0 0 0,2 2 0,0-1 0,-11 40 0,20-57-58,0 1-1,0 0 0,1 0 0,-1-1 0,2 1 1,-1 0-1,1 0 0,0 0 0,0 0 0,3 9 1,-3-15 18,-1-1 1,1 0-1,0 1 0,0-1 1,0 1-1,0-1 1,0 0-1,1 1 1,-1-1-1,0 0 1,0 1-1,0-1 0,0 0 1,0 1-1,0-1 1,0 0-1,1 1 1,-1-1-1,0 0 1,0 1-1,1-1 0,-1 0 1,0 1-1,0-1 1,1 0-1,-1 0 1,0 0-1,1 1 1,-1-1-1,0 0 0,1 0 1,-1 0-1,0 0 1,1 0-1,-1 1 1,0-1-1,1 0 0,-1 0 1,0 0-1,1 0 1,-1 0-1,1 0 1,-1 0-1,0 0 1,1 0-1,-1 0 0,0-1 1,1 1-1,-1 0 1,0 0-1,1 0 1,-1 0-1,0 0 1,1-1-1,-1 1 0,0 0 1,1 0-1,-1-1 1,0 1-1,0 0 1,1 0-1,-1-1 1,0 0-1,2-1-11,0 0 0,-1 0 0,0 0 0,0-1 1,1 1-1,-1-1 0,1-4 0,-2-1 34,1-1 0,-2 0 1,1 1-1,-1-1 0,-1 1 0,1-1 0,-2 1 1,1 0-1,-1 0 0,0 0 0,0 0 0,-1 0 1,-1 1-1,1-1 0,-1 1 0,0 0 0,0 1 1,-1-1-1,-13-10 0,9 11 56,10 6-80,-1 0 0,1 0 0,-1 0 0,1-1-1,-1 1 1,1 0 0,-1-1 0,1 1 0,0 0 0,-1-1-1,1 1 1,-1 0 0,1-1 0,0 1 0,-1-1-1,1 1 1,0-1 0,-1 1 0,1-1 0,0 1 0,0-1-1,0 1 1,-1-1 0,1 1 0,0-1 0,0 1 0,0-1-1,0 1 1,0-2 0,0 1 20,0 1-1,0-1 1,0 1 0,0-1 0,0 1-1,0-1 1,0 1 0,0-1-1,0 1 1,0-1 0,-1 1 0,1-1-1,0 1 1,0-1 0,-1 1-1,1-1 1,0 1 0,0-1 0,-1 1-1,1-1 1,-1 1 0,1 0-1,0-1 1,-1 1 0,1 0 0,-1-1-1,1 1 1,-1 0 0,1 0-1,-1-1 1,0 1 0,0 0-3,1 0 1,-1 1-1,1-1 1,-1 0-1,1 1 0,-1-1 1,1 1-1,-1-1 1,1 1-1,-1-1 1,1 1-1,0-1 1,-1 1-1,1-1 0,0 1 1,-1-1-1,1 1 1,0-1-1,0 1 1,0 0-1,0-1 1,-1 1-1,1-1 0,0 1 1,0 0-1,0 0 1,-1 10-12,0 0 1,1 0-1,0 0 1,0 0-1,5 19 0,-5-26-22,1 0 0,0-1-1,0 1 1,0 0-1,1-1 1,-1 1-1,1-1 1,0 0-1,0 0 1,0 1 0,0-1-1,1-1 1,-1 1-1,1 0 1,0 0-1,0-1 1,0 0 0,0 1-1,6 2 1,-7-4 12,0 0 1,-1-1-1,1 1 1,0-1 0,0 1-1,0-1 1,0 0-1,0 0 1,0 0-1,0 0 1,3 0-1,21-11-128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30.353"/>
    </inkml:context>
    <inkml:brush xml:id="br0">
      <inkml:brushProperty name="width" value="0.05" units="cm"/>
      <inkml:brushProperty name="height" value="0.05" units="cm"/>
    </inkml:brush>
  </inkml:definitions>
  <inkml:trace contextRef="#ctx0" brushRef="#br0">101 296 7082,'-4'-5'373,"0"-1"1,0 0 0,1 0-1,-1-1 1,2 1 0,-1-1 0,1 0-1,0 0 1,-2-10 0,-8-24 1196,12 41-1549,0 0 0,0-1 0,-1 1 0,1 0 0,0-1-1,0 1 1,0 0 0,0 0 0,-1-1 0,1 1 0,0 0-1,0-1 1,-1 1 0,1 0 0,0 0 0,0 0 0,-1-1 0,1 1-1,0 0 1,-1 0 0,1 0 0,0 0 0,0-1 0,-1 1-1,1 0 1,-1 0 0,1 0 0,0 0 0,-1 0 0,1 0 0,0 0-1,-1 0 1,1 0 0,0 0 0,-1 0 0,1 0 0,0 0-1,-1 0 1,1 1 0,-1-1 0,-11 11 189,8-2-314,14-20 15,-3 1 88,-1 0 0,1-1-1,-2 1 1,0-1-1,0-1 1,-1 1-1,0-1 1,-1 0 0,0 1-1,-1-1 1,-1-1-1,0 1 1,0-15-1,-1 27 6,0-1 0,0 1 0,0 0 0,0 0 0,0-1 0,0 1 0,0 0 0,0 0 0,0-1 0,0 1 0,0 0 0,0 0 0,0-1-1,-1 1 1,1 0 0,0 0 0,0-1 0,0 1 0,0 0 0,0 0 0,0 0 0,-1-1 0,1 1 0,0 0 0,0 0 0,0 0 0,-1 0-1,1-1 1,0 1 0,0 0 0,0 0 0,-1 0 0,1 0 0,-7 6 70,-3 12 1,1 9-44,1 1 0,1 0-1,2 0 1,0 0 0,2 0-1,1 31 1,2-55-36,0 0 0,1 0 0,-1 0 1,1 0-1,0-1 0,1 1 0,-1 0 0,4 6 0,-5-10 3,0 1 0,1 0 0,-1 0 0,1-1 0,0 1 0,-1 0 0,1-1-1,-1 1 1,1-1 0,0 1 0,0-1 0,-1 1 0,1-1 0,0 1 0,0-1-1,-1 0 1,1 0 0,0 1 0,0-1 0,0 0 0,0 0 0,0 0 0,-1 0-1,1 0 1,0 0 0,0 0 0,0 0 0,0 0 0,0 0 0,-1 0-1,1 0 1,0-1 0,0 1 0,0 0 0,-1-1 0,1 1 0,0-1 0,0 1-1,-1-1 1,1 1 0,0-1 0,-1 1 0,1-1 0,0 0 0,0-1 0,2-1 0,0 0 0,-1-1 0,1 1 0,-1-1 0,0 0 0,0 1 0,0-1 0,-1 0 0,1-1 0,-1 1 0,0 0 0,0 0 0,0-6 0,0 4 35,0-1 0,-1 1 0,0 0-1,0-1 1,-1 1 0,1 0 0,-2-1 0,-2-9 0,4 15-29,0 1 0,0 0 1,0-1-1,0 1 1,0-1-1,0 1 0,-1-1 1,1 1-1,0 0 0,0-1 1,0 1-1,-1-1 1,1 1-1,0 0 0,-1-1 1,1 1-1,0 0 0,-1 0 1,1-1-1,0 1 1,-1 0-1,1 0 0,-1-1 1,1 1-1,0 0 0,-1 0 1,1 0-1,-1 0 1,1-1-1,-1 1 0,-9 9 110,-4 22-9,12-24-115,1-1-1,-1 1 1,1 14-1,0-20 6,1 0-1,0 0 1,0 0-1,0 0 0,0 0 1,0 0-1,0 1 1,0-1-1,0 0 0,1 0 1,-1 0-1,0 0 1,1 0-1,-1 0 0,1 0 1,-1 0-1,1 0 1,-1 0-1,1 0 0,0 0 1,-1 0-1,1-1 1,0 1-1,0 0 0,0 0 1,0-1-1,-1 1 1,1 0-1,0-1 0,0 1 1,0-1-1,2 1 1,-1-1-4,-1-1 0,1 1 1,0-1-1,0 1 0,0-1 1,-1 0-1,1 1 1,0-1-1,-1 0 0,1 0 1,-1 0-1,1-1 0,-1 1 1,1 0-1,-1 0 0,0-1 1,0 1-1,1-1 1,-1 1-1,0-1 0,0 0 1,1-2-1,18-40-102,-16 32 99,-1 0 0,3-22 1,-6 31 20,1-1 0,-1 1 0,0-1 0,0 0 0,0 1 0,-1-1 0,1 1 1,-1-1-1,0 1 0,0-1 0,0 1 0,0 0 0,0 0 0,-3-4 1,4 6-7,-1 1 0,1-1 0,-1 1 0,0-1 0,1 1 0,-1-1 0,0 1 0,1 0 0,-1-1 0,0 1 0,1 0 0,-1 0 0,0-1 0,0 1 1,0 0-1,1 0 0,-1 0 0,0 0 0,0 0 0,0 0 0,1 0 0,-1 0 0,0 0 0,0 0 0,1 1 0,-1-1 0,0 0 0,0 0 0,1 1 1,-1-1-1,0 1 0,1-1 0,-1 0 0,0 1 0,1-1 0,-1 1 0,0-1 0,1 1 0,-1 1 0,-23 26 68,10-5-53,2 1-1,1 0 1,1 1 0,1 0 0,1 1-1,-9 50 1,16-69-30,1 0 0,-1 1-1,1-1 1,2 10 0,-2-15 8,0-1 0,1 0 0,-1 1 0,0-1 0,1 0 0,-1 0 0,1 1 0,-1-1 0,1 0 0,0 0 0,-1 0 0,1 0 0,1 2 0,-1-3 2,-1 0-1,1 1 1,0-1 0,-1 0 0,1 0-1,-1 0 1,1 1 0,0-1 0,-1 0-1,1 0 1,0 0 0,-1 0 0,1 0 0,-1 0-1,1 0 1,0-1 0,-1 1 0,1 0-1,-1 0 1,1 0 0,0-1 0,-1 1-1,1 0 1,-1-1 0,1 1 0,-1 0-1,1-1 1,-1 1 0,1 0 0,0-2-1,3-1-6,-1-1 0,1-1 0,-1 1 0,0 0 0,0-1 0,0 0 0,0 1 0,-1-1 0,0 0 0,2-6 0,14-56-18,-16 58 35,2-4 40,-2-1 1,0 0-1,0 0 1,-2 0 0,1 0-1,-2 0 1,0 0-1,-4-22 1,5 35-42,-1 0 0,1 0 0,0 1 0,0-1 1,-1 0-1,1 0 0,-1 0 0,1 0 0,0 0 0,-1 0 0,0 1 0,1-1 0,-1 0 0,1 0 1,-1 1-1,0-1 0,-1-1 0,2 2-1,-1 0 0,1 0 0,-1 0 0,1 0 0,-1 0 0,1 0 0,-1 0 0,1 0 0,-1 0 0,1 1 0,-1-1 0,1 0 0,0 0 0,-1 0 0,1 0 0,-1 1 0,1-1 0,0 0 0,-1 0 0,1 1 0,-1-1 0,1 0 0,0 1 0,-1 0 0,-2 2 18,1 1 1,-1-1-1,1 1 0,0 0 1,0 0-1,-2 6 0,-13 50 25,16-55-54,0-1 0,0 0 0,1 1-1,-1-1 1,1 1 0,1 0 0,-1-1 0,0 0 0,1 1 0,0-1 0,2 7 0,-3-10 3,1-1 0,-1 1 0,0 0 0,0-1-1,1 1 1,-1-1 0,0 1 0,1 0 0,-1-1 0,0 1 0,1-1-1,-1 1 1,1-1 0,-1 0 0,1 1 0,-1-1 0,1 1 0,-1-1-1,1 0 1,0 1 0,-1-1 0,1 0 0,0 0 0,-1 0 0,1 1 0,-1-1-1,1 0 1,0 0 0,-1 0 0,1 0 0,0 0 0,-1 0 0,1 0-1,0 0 1,-1 0 0,1 0 0,0-1 0,-1 1 0,1 0 0,-1 0-1,1-1 1,0 1 0,-1 0 0,1-1 0,-1 1 0,1 0 0,-1-1-1,1 1 1,-1-1 0,1 1 0,-1-1 0,0 1 0,1-1 0,-1 0-1,1 1 1,-1-1 0,4-5-11,0 1 0,-1 0 0,1-1-1,3-8 1,0-4 13,-1 0 0,0-1-1,-2 1 1,0-1 0,0 0-1,-2 0 1,-1 0 0,0-21-1,-6 12 81,-2 16-13,6 12-65,1 0 1,0-1 0,-1 1 0,1 0-1,-1 0 1,1 0 0,0 0 0,-1 0 0,1 0-1,0 0 1,-1 0 0,1 0 0,-1 0-1,1 0 1,0 0 0,-1 0 0,1 0-1,-1 0 1,1 0 0,0 1 0,-1-1 0,1 0-1,0 0 1,-1 0 0,1 1 0,0-1-1,-1 0 1,1 0 0,0 1 0,0-1-1,-1 1 1,-2 2 10,1 0 0,0 0 0,0 0 0,0 1-1,0-1 1,0 1 0,1-1 0,-1 1 0,-1 6 0,-6 38 17,8-37-54,0 0 1,0 0-1,2 12 0,-1-21 22,0 0-1,0 0 0,1 1 0,-1-1 1,0 0-1,1 0 0,-1 0 0,1 0 1,0 0-1,0 0 0,0 0 0,0 0 1,0 0-1,0 0 0,0 0 1,1-1-1,-1 1 0,1-1 0,-1 1 1,1-1-1,2 3 0,-3-4 0,1 0 0,-1 0-1,0 0 1,1 0 0,-1 0 0,0 0-1,1 0 1,-1 0 0,0 0 0,0-1-1,1 1 1,-1 0 0,0-1 0,0 1-1,2-2 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2.306"/>
    </inkml:context>
    <inkml:brush xml:id="br0">
      <inkml:brushProperty name="width" value="0.05" units="cm"/>
      <inkml:brushProperty name="height" value="0.05" units="cm"/>
    </inkml:brush>
  </inkml:definitions>
  <inkml:trace contextRef="#ctx0" brushRef="#br0">671 12 13699,'7'-11'560,"-7"11"-553,0 0-1,0 0 1,0 0-1,0 0 0,1 0 1,-1 0-1,0-1 0,0 1 1,0 0-1,0 0 1,0 0-1,1 0 0,-1 0 1,0 0-1,0 0 0,0 0 1,0 0-1,0 0 1,1 0-1,-1 0 0,0 0 1,0 0-1,0 1 1,0-1-1,0 0 0,1 0 1,-1 0-1,0 0 0,0 0 1,0 0-1,0 0 1,0 0-1,0 0 0,0 0 1,1 1-1,-1-1 1,0 0-1,0 0 0,0 0 1,0 0-1,1 3 4,0-1 0,-1 0-1,1 1 1,0-1 0,-1 1 0,0-1 0,0 1 0,0-1-1,0 5 1,-3 23 60,-1-1 0,-10 36-1,-1 0-95,-74 589 1,45 5 115,19 507 20,5-119-84,-56 689 48,35-835 120,40-890-190,-28 538 267,-30-7 134,29-384-307,25-139-155,-1-1-1,-1 1 1,-1-1-1,0 0 1,-19 29 0,24-41-40,-2-1 0,1 0 0,-1 0 1,1-1-1,-1 1 0,0-1 0,-1 0 1,1-1-1,-1 1 0,0-1 0,0 0 1,0-1-1,0 1 0,0-1 0,0 0 1,-1-1-1,1 1 0,-1-1 0,1-1 1,-1 1-1,-10-1 0,-24-5-380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2.863"/>
    </inkml:context>
    <inkml:brush xml:id="br0">
      <inkml:brushProperty name="width" value="0.05" units="cm"/>
      <inkml:brushProperty name="height" value="0.05" units="cm"/>
    </inkml:brush>
  </inkml:definitions>
  <inkml:trace contextRef="#ctx0" brushRef="#br0">1 0 11867,'1'4'63,"1"-1"0,-1 1 0,1-1 0,0 1 1,0-1-1,1 0 0,-1 0 0,1 0 1,-1 0-1,1 0 0,0 0 0,0-1 1,0 0-1,0 1 0,7 2 0,5 2-65,0 0 0,22 7-1,-27-10 67,43 12 36,1-2 0,0-2 0,0-2 0,1-3 0,84 0 0,279-31 355,-340 17-405,1061-31 787,108 94-222,-398-12-518,-74-43 120,-2-35 404,-675 28-526,741-15 211,-787 27-979,-53-11 387,1 1 0,-1 0 0,-1 0 0,1 0 0,-1 0 0,1 0 0,-3-4 0,2 4 73,-5-15-174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3.236"/>
    </inkml:context>
    <inkml:brush xml:id="br0">
      <inkml:brushProperty name="width" value="0.05" units="cm"/>
      <inkml:brushProperty name="height" value="0.05" units="cm"/>
    </inkml:brush>
  </inkml:definitions>
  <inkml:trace contextRef="#ctx0" brushRef="#br0">153 252 11322,'2'-8'127,"0"1"-1,1 0 0,0 1 0,0-1 1,0 0-1,0 1 0,1 0 0,0 0 0,1 0 1,0 0-1,-1 1 0,2-1 0,-1 1 1,0 1-1,1-1 0,0 1 0,0 0 1,1 0-1,-1 1 0,1-1 0,-1 1 0,10-2 1,20-5-41,-1 2 0,69-6 0,-14 2-28,76-22-94,-92 16-104,128-12 0,-201 30 140,11-1 2,0 0 0,0 2 0,17 1 0,-27-2 7,1 1-1,-1-1 1,0 0-1,0 1 1,1 0-1,-1-1 1,0 1-1,0 0 1,0 0-1,0 0 1,0 1-1,0-1 1,0 0-1,0 1 1,-1-1-1,1 1 1,0 0-1,-1-1 1,1 1-1,-1 0 1,0 0-1,0 0 1,1 0-1,-1 0 1,1 3-1,-2-1 23,1 0 1,-1 0-1,0 0 0,0 0 0,0 0 1,-1 1-1,1-1 0,-1 0 0,0-1 0,-2 8 1,-21 42 306,-11 10 155,-2-2-1,-64 78 1,-106 104 667,184-217-1050,-43 47-44,-4-3 0,-2-3-1,-92 65 1,140-114 582,-53 26-1,64-38-605,0 0-1,-1-1 0,0 0 0,-1-2 1,-27 5-1,23-7 20,-32-2 0,46 1-54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4.031"/>
    </inkml:context>
    <inkml:brush xml:id="br0">
      <inkml:brushProperty name="width" value="0.05" units="cm"/>
      <inkml:brushProperty name="height" value="0.05" units="cm"/>
    </inkml:brush>
  </inkml:definitions>
  <inkml:trace contextRef="#ctx0" brushRef="#br0">45 873 11707,'-3'-1'103,"0"0"1,0-1 0,0 0-1,1 0 1,-1 0 0,1 0-1,-1 0 1,1 0 0,0-1-1,0 1 1,0-1 0,0 1-1,0-1 1,1 0 0,-1 0 0,1 0-1,0 0 1,0 0 0,0 0-1,0 0 1,0 0 0,1 0-1,-1-6 1,0-28-80,2 0 0,2 1 0,1-1 0,2 1 0,14-47 0,0 16-36,55-119 0,-58 150 20,1 1 0,1 0-1,2 1 1,2 2 0,45-52 0,-63 80-7,0 0 1,0 1-1,0 0 1,1 0-1,-1 0 1,1 1-1,-1 0 0,1 0 1,0 0-1,0 1 1,0 0-1,0 0 1,0 0-1,0 1 1,0 0-1,0 0 1,8 1-1,9 2-3,0 0 0,0 2 0,25 8 0,-37-9 1,0 0-1,0 0 0,0 1 1,-1 0-1,14 10 0,-18-11 34,-1 0-1,0 0 1,-1 1-1,1-1 1,-1 1-1,0 0 1,0 0-1,0 1 1,-1-1-1,0 1 1,3 8-1,26 77 2510,-23-65-2026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4.744"/>
    </inkml:context>
    <inkml:brush xml:id="br0">
      <inkml:brushProperty name="width" value="0.05" units="cm"/>
      <inkml:brushProperty name="height" value="0.05" units="cm"/>
    </inkml:brush>
  </inkml:definitions>
  <inkml:trace contextRef="#ctx0" brushRef="#br0">58 2 12451,'0'0'12,"0"0"0,0 0 1,0 0-1,0 0 0,-1 0 1,1 0-1,0 1 0,0-1 1,0 0-1,0 0 0,0 0 1,0 0-1,0 0 0,0 0 1,-1 0-1,1 0 0,0 0 0,0 0 1,0 1-1,0-1 0,0 0 1,0 0-1,-1 0 0,1 0 1,0 0-1,0 0 0,0 0 1,0 0-1,0 0 0,-1 0 1,1 0-1,0 0 0,0 0 1,0 0-1,0 0 0,0-1 1,0 1-1,-1 0 0,1 0 1,0 0-1,0 0 0,0 0 1,0 0-1,0 0 0,0 0 1,0 0-1,-1 0 0,1 0 0,0-1 1,0 1-1,0 0 0,0 0 1,0 0-1,0 0 0,0 0 1,0 0-1,0-1 0,0 1 1,0 0-1,0 0 0,0 0 1,0 0-1,0-1 0,-9 22 210,-4 28-52,3-3 30,2 0 1,2 1-1,0 54 0,6-95-183,1 0-1,-1-1 1,1 1-1,0 0 1,0-1-1,1 1 0,3 7 1,-5-11-13,1 0 0,0-1 0,0 1 1,0-1-1,0 1 0,0-1 0,0 0 1,1 1-1,-1-1 0,0 0 0,1 0 0,-1 0 1,1 0-1,-1 0 0,1 0 0,-1 0 0,1-1 1,0 1-1,-1-1 0,1 1 0,0-1 1,0 1-1,-1-1 0,1 0 0,0 0 0,0 0 1,2 0-1,2-1 16,-1 0 1,1 0 0,0-1-1,0 0 1,-1 0 0,1 0-1,-1-1 1,0 0 0,0 0-1,0 0 1,0-1 0,6-5-1,8-8 121,25-31-1,-29 32-52,46-59 315,-61 75-401,0 0 0,0 0 0,0 0 0,0-1 1,0 1-1,1 0 0,-1 0 0,0 0 0,0 0 0,0 0 0,0-1 0,1 1 0,-1 0 0,0 0 0,0 0 1,0 0-1,1 0 0,-1 0 0,0 0 0,0 0 0,0 0 0,1 0 0,-1 0 0,0 0 0,0 0 1,0 0-1,1 0 0,-1 0 0,0 0 0,0 0 0,0 0 0,1 0 0,-1 0 0,0 0 0,0 0 0,0 0 1,1 0-1,-1 1 0,4 8 55,-3 18 17,-1-24-60,1 31-26,2 1 0,9 43 0,-8-61-70,0 1 0,2-1 1,0 0-1,1-1 0,0 0 0,12 19 1,-16-31 58,0 1 1,0-1-1,0 0 1,1 0-1,5 4 1,18 6-189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2.095"/>
    </inkml:context>
    <inkml:brush xml:id="br0">
      <inkml:brushProperty name="width" value="0.05" units="cm"/>
      <inkml:brushProperty name="height" value="0.05" units="cm"/>
    </inkml:brush>
  </inkml:definitions>
  <inkml:trace contextRef="#ctx0" brushRef="#br0">28 37 13555,'-8'57'967,"-1"0"-99,3 0 1,1 98 0,6-151-829,-1 0 1,0-1-1,1 1 1,0 0-1,0-1 0,0 1 1,0-1-1,4 7 1,-5-9-37,1-1 0,-1 1 0,1 0 0,0-1 0,-1 1 0,1-1 0,-1 1 0,1-1 0,0 1 0,0-1 0,-1 1 1,1-1-1,0 1 0,0-1 0,-1 0 0,1 0 0,0 1 0,0-1 0,0 0 0,0 0 0,-1 0 0,1 0 0,0 0 0,0 0 0,0 0 0,0 0 0,-1 0 0,1 0 1,0-1-1,0 1 0,0 0 0,-1-1 0,1 1 0,0 0 0,0-1 0,-1 1 0,1-1 0,0 1 0,-1-1 0,1 1 0,0-1 0,-1 0 0,1 0 0,4-4-2,-1 1 0,0-1 0,0 0 0,-1 0 0,0 0-1,1-1 1,-2 1 0,1-1 0,-1 0 0,0 0 0,0 0 0,0 0-1,1-12 1,0-10-35,1-47-1,-4 63 26,1-8 6,-1 0-1,-1 0 1,-1 0-1,-1 1 1,0-1-1,-10-29 1,4 34-32,9 15 31,0 0 1,-1 0-1,1 0 0,0 0 0,0 0 1,0 0-1,0 1 0,-1-1 1,1 0-1,0 0 0,0 0 1,0 0-1,0 0 0,-1 1 1,1-1-1,0 0 0,0 0 0,0 0 1,0 0-1,0 1 0,0-1 1,0 0-1,0 0 0,-1 0 1,1 1-1,0-1 0,0 0 0,0 0 1,0 1-1,0-1 0,0 0 1,0 0-1,0 0 0,0 1 1,0-1-1,1 0 0,-1 0 1,0 1-1,0 2-36,0 0 0,0 0 0,0 0 0,1 0 0,0 0 0,-1 0 0,1 0 0,0-1 0,1 1 0,0 3 0,0-3-34,0 0 0,1 0 1,-1-1-1,0 1 1,1 0-1,0-1 1,-1 0-1,1 0 0,0 1 1,0-2-1,1 1 1,-1 0-1,0-1 0,0 1 1,1-1-1,4 1 1,-2-1-47,-1 0 1,1-1 0,0 0 0,-1 0 0,1 0-1,0-1 1,-1 1 0,1-1 0,8-3-1,-2 0 12,0-1 0,-1 0-1,0-1 1,0 0 0,-1 0 0,1-1-1,-1-1 1,16-16 0,-12 7 382,-12 14 7,-8 10 62,-6 10-58,0 0 0,2 1-1,0 1 1,-14 37 0,19-42-247,0 1 1,1-1-1,1 1 1,0 0-1,1 0 1,1 1-1,0 20 0,1-33-31,0 0 0,0 0 0,1 0-1,-1 1 1,1-2 0,0 1 0,0 0-1,0 0 1,0 0 0,1 0 0,-1-1-1,1 1 1,-1 0 0,1-1 0,0 1-1,0-1 1,0 0 0,0 0 0,0 0-1,1 0 1,-1 0 0,1 0 0,-1-1-1,1 1 1,0-1 0,-1 1 0,1-1-1,0 0 1,0 0 0,0-1 0,0 1-1,0 0 1,0-1 0,0 0 0,4 0-1,0 0 17,1 0-1,-1-1 0,0 0 0,1-1 0,-1 0 0,0 0 0,0 0 0,0-1 1,-1 0-1,1 0 0,-1 0 0,1-1 0,8-7 0,-8 5 0,-1 0-1,-1 0 0,1-1 1,-1 0-1,0 1 0,-1-2 1,0 1-1,0-1 0,3-7 1,-6 12-19,1 0 1,-1-1-1,0 1 1,0 0-1,-1 0 1,1 0 0,-1-1-1,1 1 1,-1 0-1,0 0 1,0-1-1,-1 1 1,1 0-1,-1 0 1,1-1-1,-1 1 1,0 0-1,0 0 1,0 0-1,-1 0 1,1 0 0,-1 0-1,0 0 1,0 1-1,-3-5 1,3 6-3,1 0 0,-1 0 0,1 0 0,-1 0 0,1 0 0,-1 0 0,0 0 0,0 0 0,1 1 0,-1-1 0,0 1 0,0 0 0,0-1 0,0 1 0,1 0 0,-4 0 0,4 0-3,0 0 0,0 0 0,0 1 0,0-1 1,0 0-1,0 0 0,0 1 0,0-1 0,0 1 0,0-1 0,1 1 0,-1-1 0,0 1 0,0-1 0,0 1 0,1 0 0,-1-1 0,0 1 0,1 0 0,-1 0 0,1-1 0,-1 1 0,1 0 0,-1 0 0,1 0 0,-1 0 0,1 0 0,0 0 0,0 0 0,-1 0 0,1 0 0,0 2 0,0-3-13,0 1 0,0 0 0,0 0-1,0 0 1,0-1 0,0 1 0,1 0-1,-1 0 1,0-1 0,0 1 0,1 0-1,-1 0 1,1-1 0,-1 1-1,0 0 1,1-1 0,-1 1 0,1 0-1,-1-1 1,1 1 0,0-1 0,-1 1-1,1-1 1,0 1 0,-1-1 0,1 0-1,0 1 1,-1-1 0,1 0 0,0 1-1,0-1 1,-1 0 0,1 0 0,0 0-1,0 0 1,0 0 0,-1 0 0,1 0-1,0 0 1,0 0 0,0 0 0,0 0-1,3-1-59,0 1 0,0-1 0,-1 1 0,1-1 0,-1 0 0,1-1 0,-1 1 0,6-4 0,10-8-172,29-27 0,-9 3-74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5.193"/>
    </inkml:context>
    <inkml:brush xml:id="br0">
      <inkml:brushProperty name="width" value="0.05" units="cm"/>
      <inkml:brushProperty name="height" value="0.05" units="cm"/>
    </inkml:brush>
  </inkml:definitions>
  <inkml:trace contextRef="#ctx0" brushRef="#br0">0 1 12275,'0'24'872,"0"-7"-752,5-2-56,-2-1 448,0 0-472,0-5-40,-1 0 0,-1 2 8,2 4-8,0 11 32,-1 7-8,3 11 8,-2 5 0,1 11-184,1-1-16,-1 4 144,1-5-32,-2-12-40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5.536"/>
    </inkml:context>
    <inkml:brush xml:id="br0">
      <inkml:brushProperty name="width" value="0.05" units="cm"/>
      <inkml:brushProperty name="height" value="0.05" units="cm"/>
    </inkml:brush>
  </inkml:definitions>
  <inkml:trace contextRef="#ctx0" brushRef="#br0">1 132 12907,'32'-24'635,"-1"0"-404,42-24 1,-64 42-237,1 1 1,-1 1-1,1 0 1,-1 0 0,1 1-1,0 0 1,1 1-1,-1 0 1,18 0-1,-25 1 20,0 1 0,0 1 0,0-1 0,0 0 0,0 1 0,0 0 0,0 0 0,0 0 1,0 0-1,0 0 0,-1 0 0,1 1 0,0-1 0,-1 1 0,1 0 0,-1 0 0,3 3 0,-2-2 42,0 1 0,0 0 1,0 0-1,-1 0 0,0 0 0,0 0 1,0 1-1,-1-1 0,1 1 0,0 5 1,1 9 232,-1 0 1,-1 1 0,-1-1 0,-2 26-1,2-44-270,0 2 7,-1 8 59,0 0 0,1 0 0,1 0 0,1 13 0,-1-22-108,-1 1-1,1-1 1,0 1 0,-1-1 0,1 1 0,0-1 0,1 0 0,-1 1 0,0-1 0,1 0 0,-1 0 0,1 0 0,0 0 0,-1 0 0,1 0 0,0 0 0,0-1 0,1 1 0,-1-1 0,0 1 0,0-1 0,1 0 0,2 1 0,8 2-200,1-1 0,-1-1-1,14 1 1,-14-2 31,-1 1-1,0 0 1,15 5 0,-23-6 162,0 1 0,1 0 0,-1 0 1,0 0-1,0 1 0,0-1 0,-1 1 0,1 0 1,-1 0-1,1 1 0,-1-1 0,4 6 1,-3-2 45,0 0 0,0 1 0,-1-1 1,0 1-1,0-1 0,-1 1 0,0 0 1,0 0-1,-1 0 0,0 1 0,-1-1 1,1 0-1,-2 0 0,1 0 0,-3 14 1,-1 1 157,-2-1 1,0 0 0,-1-1 0,-14 31 0,1-14 334,-1-1 1,-2-1-1,-1-1 1,-2-1 0,-1-1-1,-63 57 1,88-88-475,-1 1 0,1-1 0,-1 0 0,0 0 1,0 0-1,0 0 0,0 0 0,0-1 0,0 1 1,0-1-1,-1 0 0,1 0 0,-6 1 0,7-2 20,0 0-1,0-1 0,0 1 1,0-1-1,0 1 1,0-1-1,0 0 0,0 1 1,0-1-1,0 0 0,0 0 1,1 0-1,-1-1 0,0 1 1,1 0-1,-1-1 0,1 1 1,0-1-1,-1 1 0,1-1 1,0 0-1,0 1 0,-1-4 1,-12-24 98,0-5 27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6.436"/>
    </inkml:context>
    <inkml:brush xml:id="br0">
      <inkml:brushProperty name="width" value="0.05" units="cm"/>
      <inkml:brushProperty name="height" value="0.05" units="cm"/>
    </inkml:brush>
  </inkml:definitions>
  <inkml:trace contextRef="#ctx0" brushRef="#br0">1 294 6017,'93'-285'5399,"-88"276"-3416,-5 21-1228,-6 26-229,-23 112 634,-11 72-444,34-172-609,1 0-1,4 68 1,1-114-101,0-1 1,0 1 0,0 0-1,1 0 1,0 0 0,-1 0-1,1-1 1,1 1 0,-1 0-1,1-1 1,-1 1 0,1-1-1,0 1 1,0-1 0,1 0 0,2 4-1,-4-6-3,1 0-1,-1-1 0,0 1 0,1 0 1,-1 0-1,0-1 0,1 1 1,-1-1-1,1 1 0,-1-1 1,1 0-1,-1 0 0,1 0 1,-1 1-1,1-1 0,1-1 1,1 1-2,-1-1 0,1 0 0,-1 0 1,0 0-1,1 0 0,-1-1 0,0 1 0,0-1 1,3-2-1,9-7-1,-1-1-1,0 0 1,-1 0 0,-1-2-1,17-21 1,50-82-26,-66 96 21,102-175-85,-95 165 22,-15 30 43,-3 9 5,-3 2 18,0 0-1,0-1 1,-1 1 0,-1-1 0,1 1 0,-5 9-1,-1 4 14,-13 43 21,-1 2 93,2 1 1,-17 113-1,37-176-152,0-1 0,0 0 0,0 1 0,0-1 0,1 0 0,0 0 0,0 1-1,3 8 1,-3-13 17,-1 0 1,1 0-1,-1 0 0,1 0 0,-1 0 0,1 0 0,0-1 0,0 1 0,-1 0 0,1 0 0,0 0 0,0-1 0,0 1 0,0-1 0,-1 1 0,1 0 0,0-1 0,2 1 0,-2-1 5,1 0-1,-1 0 1,0 0 0,0 0-1,1 0 1,-1 0 0,0 0 0,1-1-1,-1 1 1,0 0 0,0-1-1,1 0 1,-1 1 0,0-1-1,0 1 1,0-1 0,0 0 0,0 0-1,1-1 1,17-19-148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6.903"/>
    </inkml:context>
    <inkml:brush xml:id="br0">
      <inkml:brushProperty name="width" value="0.05" units="cm"/>
      <inkml:brushProperty name="height" value="0.05" units="cm"/>
    </inkml:brush>
  </inkml:definitions>
  <inkml:trace contextRef="#ctx0" brushRef="#br0">282 0 14435,'-191'441'3438,"125"-278"-2955,50-122-503,8-20-619,16-48 234,33-81 54,-11 38 62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7.349"/>
    </inkml:context>
    <inkml:brush xml:id="br0">
      <inkml:brushProperty name="width" value="0.05" units="cm"/>
      <inkml:brushProperty name="height" value="0.05" units="cm"/>
    </inkml:brush>
  </inkml:definitions>
  <inkml:trace contextRef="#ctx0" brushRef="#br0">82 1 13587,'10'85'1490,"-8"-60"-1028,1 1 0,12 43 1,-13-61-394,1 0 0,0 0 0,1 0 0,0 0-1,0 0 1,1-1 0,0 0 0,0 0 0,1 0 0,0 0 0,0-1 0,7 6 0,68 44 163,-56-40-195,0 1 0,-1 0 1,-1 2-1,22 24 0,-40-37-58,0 0 1,0 0-1,0 1 0,-1-1 0,0 1 0,0 1 1,-1-1-1,0 0 0,0 1 0,-1-1 0,1 1 1,-2 0-1,1 0 0,-1 0 0,-1 0 1,1 0-1,-1 0 0,-1 0 0,-1 15 0,2-22-18,-1 1-1,1 0 1,0-1-1,0 1 1,-1-1-1,1 1 1,-1 0-1,1-1 1,-1 1-1,1-1 0,-1 0 1,0 1-1,0-1 1,0 1-1,0-1 1,0 0-1,0 0 1,0 0-1,0 1 1,-1-1-1,1 0 0,0-1 1,-1 1-1,1 0 1,0 0-1,-1 0 1,1-1-1,-1 1 1,0-1-1,1 1 1,-1-1-1,1 0 1,-1 0-1,0 1 0,1-1 1,-1 0-1,1 0 1,-1-1-1,0 1 1,1 0-1,-3-1 1,-4-2-82,0 0 0,1 0 0,0 0 0,-1-1 0,1 0 0,0-1 0,-8-6 0,-26-25-418</inkml:trace>
  <inkml:trace contextRef="#ctx0" brushRef="#br0" timeOffset="1">2 345 12075,'-1'7'1152,"4"0"-864,14-1-48,9-3 528,17-3-392,9-3-24,9-6-208,3-3-144,5 0 72,-2-1 8,-10-2-112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1:49.260"/>
    </inkml:context>
    <inkml:brush xml:id="br0">
      <inkml:brushProperty name="width" value="0.05" units="cm"/>
      <inkml:brushProperty name="height" value="0.05" units="cm"/>
    </inkml:brush>
  </inkml:definitions>
  <inkml:trace contextRef="#ctx0" brushRef="#br0">0 41 10970,'2'-2'48,"1"-1"-1,-1 1 1,1-1-1,-1 1 1,1 0-1,0 0 1,0 0-1,0 0 0,0 1 1,0-1-1,0 1 1,0 0-1,1-1 1,2 1-1,8-2-80,0 1-1,17-1 0,-19 2 86,50-2 93,84 6 1,63 17 158,-114-10-119,-14-1-14,0 3 0,-1 4-1,0 3 1,-2 4 0,83 35 0,193 119 174,-290-139-319,-2 3-1,-2 3 1,71 67 0,126 125 82,-181-169-74,-3 4 1,-4 3 0,87 117-1,-103-122 62,3-2-1,3-2 0,95 79 1,-60-62 98,-4 4 0,88 108 1,-160-172-137,260 298 812,-183-221-792,-5 4 0,-4 4 0,125 204 0,57 97-27,-183-285-42,-57-81-1,-3 2 1,-1 1-1,22 59 0,32 149 95,-61-185-93,75 317 115,-25 3-37,-46-180-62,22 162 88,-30-296-89,3-2 0,50 140-1,-56-183 7,-2 0 1,-1 1-1,6 51 0,-10-53 8,1 0 0,2-1 0,0 1 0,16 38 0,5 8 59,-27-74-96,0 0 0,0 0 0,0 0 0,0 0 0,0 0 1,0 1-1,0-1 0,0 0 0,0 0 0,0 0 0,0 0 0,0 0 0,0 0 1,0 0-1,0 1 0,0-1 0,0 0 0,0 0 0,0 0 0,0 0 0,0 0 1,0 0-1,0 1 0,0-1 0,0 0 0,0 0 0,0 0 0,0 0 1,0 0-1,0 0 0,0 0 0,0 0 0,-1 1 0,1-1 0,0 0 0,0 0 1,0 0-1,0 0 0,0 0 0,0 0 0,0 0 0,0 0 0,-1 0 0,1 0 1,0 0-1,0 0 0,0 0 0,0 0 0,0 0 0,-10 0 16,-9-4-164,13 1 42,0 2 72,0-2 1,0 1-1,0 0 0,0-1 1,0 0-1,1-1 0,-1 1 1,-5-6-1,-17-21-77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2:25.280"/>
    </inkml:context>
    <inkml:brush xml:id="br0">
      <inkml:brushProperty name="width" value="0.05" units="cm"/>
      <inkml:brushProperty name="height" value="0.05" units="cm"/>
    </inkml:brush>
  </inkml:definitions>
  <inkml:trace contextRef="#ctx0" brushRef="#br0">3156 143 11859,'-140'-49'1190,"-26"-8"-659,130 47-636,0 1 0,-66-6 0,30 12-47,1 3-1,-1 4 0,-109 19 0,-209 69 759,298-63-452,0 4 0,2 4 0,2 3-1,2 5 1,-148 101 0,99-44-165,6 5 0,4 5 0,-218 257 0,291-302 31,3 3 0,3 2 0,3 2-1,3 2 1,4 1 0,3 2 0,-32 120 0,31-67-53,7 2 0,5 1 0,-7 263 0,59 636-146,55-186 154,-58-613 26,-18-162 2,65 518 10,48-9 180,-3-240-34,25-8-108,-63-151-77,20 33-31,8-6 0,224 323-1,-260-428 50,252 347-29,-139-202 34,113 144-13,-240-325 8,4-3 0,2-2 0,3-3-1,2-4 1,121 76 0,-157-114-63,1-1 0,1-2-1,0-1 1,1-2 0,0-2 0,1-1 0,1-2-1,42 3 1,47-1-377,145-8 0,-134-4 355,767-24 253,-26 30-260,-83 53 105,-683-48-19,597 6 22,-514-16-3,381 15 80,1 0-76,-537-14-16,271 4-61,-217 2 131,118 22 1,-44 8 81,53 10 9,-169-38-132,1-2 0,63-2 0,-64-7-40,1-2 0,-1-3 0,-1-2 0,88-29 0,201-94-135,-219 81 121,-44 19 38,123-71-1,-170 84-21,0-2-1,-2-1 0,0-1 1,-2-2-1,-1-1 1,29-35-1,-24 21-68,-2-1 1,-2-1-1,43-88 0,-62 111 65,-1-1 0,-1-1 1,0 0-1,-2 0 0,-1 0 0,0 0 0,-2-1 0,0 0 0,-2 1 0,0-1 0,-5-32 1,-5 10 2,-1 0 1,-2 0 0,-27-58 0,-70-123 171,62 134 98,-46-125 0,82 185-203,-224-608 253,200 551-305,-152-421 1,107 217-113,-72-219-178,94 363 374,-7 2 1,-86-139-1,-191-262 953,312 501-941,-409-573 418,-30 20-570,278 358 27,56 64 6,-172-202 70,170 240-85,-7 7 1,-5 5-1,-6 8 1,-204-120-1,176 132 48,-5 8-1,-353-132 1,-460-167-252,711 271 473,-6 13 0,-418-104 0,-67 49 24,577 138-303,-385-9 0,471 45-191,-148 25 1,189-20 141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4:00.954"/>
    </inkml:context>
    <inkml:brush xml:id="br0">
      <inkml:brushProperty name="width" value="0.05" units="cm"/>
      <inkml:brushProperty name="height" value="0.05" units="cm"/>
    </inkml:brush>
  </inkml:definitions>
  <inkml:trace contextRef="#ctx0" brushRef="#br0">180 1874 11771,'3'0'48,"0"-1"1,0 0-1,0 0 1,0 1-1,0 0 1,1 0-1,-1 0 1,0 0-1,0 0 1,0 0 0,0 1-1,0 0 1,0-1-1,4 3 1,8 0-37,75 16 559,151 53 1,-10-2 110,-55-33-842,1-7-1,1-8 1,1-7-1,241-12 1,-251-14-110,61-1 274,64 17 170,210-4 168,6-52-348,-4-26-7,312-37 2,249 33 166,-707 56-72,-27 7-117,184-16 207,-512 34-145,1-1 0,-1 0 0,1 0 0,-1 0 0,0-1 0,0 0 0,0 0 0,0-1 0,0 1 0,0-1-1,0 0 1,-1 0 0,0 0 0,1-1 0,-1 0 0,0 1 0,6-10 0,-6 6-60,0 0-1,0 0 1,-1-1-1,0 1 1,0-1-1,-1 1 1,0-1-1,0 0 1,-1 0-1,0 0 1,0-13-1,-3-73-47,-5 0 0,-3 0-1,-38-153 1,36 201-55,-2 0-1,-2 1 1,-1 1 0,-3 0 0,-1 2-1,-28-41 1,39 69 179,0 0 0,0 1 1,-1 1-1,-1 0 0,0 0 0,-1 1 0,0 1 0,-1 0 1,0 1-1,0 0 0,-1 1 0,0 1 0,-1 0 0,1 1 0,-1 1 1,0 0-1,-23-3 0,19 3-238,-1-1 1,1-1-1,0-1 1,-31-17-1,25 11 81,-47-15-1,28 16 329,-1 2 0,-1 2-1,-72-4 1,-147 9 18,178 5-287,-94 0-88,-286-7-519,-838-120 382,695 31 604,293 45-47,-452-13-1,677 61-256,-770-26-211,531 17 99,-380 35 0,619-17 56,-155 21 625,245-27-562,0-1 1,0 1-1,0-1 0,1 1 0,-1 0 1,0 0-1,1 0 0,-1 1 0,0-1 1,1 0-1,-1 1 0,1 0 0,-2 2 1,2-3-22,1 1 0,0 1 0,0-1 0,0 0 1,0 0-1,1 0 0,-1 0 0,1 1 0,-1-1 0,1 0 1,0 1-1,0-1 0,0 0 0,0 1 0,0-1 1,1 5-1,6 31-128,1-1 0,17 49 0,-6-25-76,-2-3 29,53 216-466,-63-233 703,-2-1 1,-1 2 0,-2-1-1,-7 79 1,-65 272 794,8-62-540,43-198-233,10-103-47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29.130"/>
    </inkml:context>
    <inkml:brush xml:id="br0">
      <inkml:brushProperty name="width" value="0.05" units="cm"/>
      <inkml:brushProperty name="height" value="0.05" units="cm"/>
    </inkml:brush>
  </inkml:definitions>
  <inkml:trace contextRef="#ctx0" brushRef="#br0">286 5 11690,'1'-4'1668,"-5"15"-1203,-1 206 464,6-85-804,-91 1171 629,41-735-524,-16 423 45,38 1 118,29-713-349,-2-275-76,0-1 0,0 1-1,-1 0 1,1 0 0,-1 0 0,0-1 0,0 1-1,-2 4 1,3-7 15,0-1 0,-1 1 0,1-1 0,0 1 0,-1-1-1,1 1 1,0-1 0,-1 0 0,1 1 0,0-1 0,-1 0 0,1 1-1,-1-1 1,1 0 0,-1 0 0,1 1 0,-1-1 0,1 0 0,-1 0-1,1 0 1,-1 0 0,1 0 0,-1 0 0,0 1 0,0-2 2,0 1 0,-1 0 0,1-1 0,0 1 0,0-1 0,0 1 0,-1-1 0,1 0 0,0 0 0,0 1 0,0-1 0,0 0 0,0 0 0,-1-1 0,-11-13-180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29.661"/>
    </inkml:context>
    <inkml:brush xml:id="br0">
      <inkml:brushProperty name="width" value="0.05" units="cm"/>
      <inkml:brushProperty name="height" value="0.05" units="cm"/>
    </inkml:brush>
  </inkml:definitions>
  <inkml:trace contextRef="#ctx0" brushRef="#br0">5 202 14619,'-1'0'20,"1"0"-1,0 0 1,0 1 0,-1-1 0,1 0-1,0 0 1,0 0 0,0 1-1,-1-1 1,1 0 0,0 0-1,0 1 1,0-1 0,-1 0-1,1 1 1,0-1 0,0 0-1,0 0 1,0 1 0,0-1 0,0 0-1,0 1 1,0-1 0,0 0-1,0 1 1,0-1 0,0 0-1,0 1 1,0-1 0,0 0-1,0 0 1,0 1 0,0-1-1,0 0 1,0 1 0,1-1-1,13 5 208,32-4-391,-33-2 180,475-26-380,-263 10 308,704-37 24,84-5 63,-814 45-39,708-31 287,-703 46-10,0 8 1,288 52 0,-352-32-94,33 7-1060,-180-38 202,-3-6 422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8.908"/>
    </inkml:context>
    <inkml:brush xml:id="br0">
      <inkml:brushProperty name="width" value="0.05" units="cm"/>
      <inkml:brushProperty name="height" value="0.05" units="cm"/>
      <inkml:brushProperty name="color" value="#E71224"/>
    </inkml:brush>
  </inkml:definitions>
  <inkml:trace contextRef="#ctx0" brushRef="#br0">1 96 24575,'432'0'0,"-379"-3"0,89-15 0,-30 2 0,208-11 0,-155 20 0,-60 4 0,52-16 0,132 16-1365,-264 3-5461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2.690"/>
    </inkml:context>
    <inkml:brush xml:id="br0">
      <inkml:brushProperty name="width" value="0.05" units="cm"/>
      <inkml:brushProperty name="height" value="0.05" units="cm"/>
    </inkml:brush>
  </inkml:definitions>
  <inkml:trace contextRef="#ctx0" brushRef="#br0">47 145 11907,'-13'32'1190,"-11"50"0,21-68-1064,0-1-1,1 1 1,1 0 0,0 0 0,1 0-1,3 21 1,-3-32-131,1 0 0,-1-1 0,1 1 0,0 0 0,0 0 0,0-1 0,0 1 0,0-1 0,0 1 0,1-1 0,-1 1 0,1-1 0,0 0 0,0 0 0,0 1 0,0-1 0,0-1 0,0 1 0,0 0 0,0 0 0,1-1 0,4 3 0,-4-3-5,1-1 0,-1 1-1,0 0 1,1-1-1,-1 0 1,0 0-1,1 0 1,-1 0-1,0-1 1,1 1-1,-1-1 1,0 0-1,0 0 1,1 0-1,-1 0 1,0 0 0,0-1-1,0 1 1,5-5-1,5-4-15,0 0 0,0-2 0,-1 1 0,0-2 0,11-15 0,46-73-23,-51 70 133,15-33-1,-27 51 19,-1 0 0,-1 1-1,0-1 1,-1-1 0,3-21-1,-5 33-73,-1 0 0,0 0 1,0 0-1,0 1 0,0-1 0,0 0 0,-1 0 0,1 0 0,0 1 0,-1-1 0,0 0 0,1 1 0,-1-1 1,0 0-1,-1-2 0,1 3-4,0 1 0,1-1 1,-1 0-1,0 1 0,0-1 1,0 1-1,0-1 0,0 1 1,1-1-1,-1 1 0,0 0 1,0 0-1,0-1 0,0 1 1,0 0-1,0 0 0,0 0 1,0 0-1,0 0 0,-2 0 1,-1 1 36,0 0 1,1 0-1,-1 0 1,0 1-1,0-1 1,1 1-1,-1 0 1,1 0 0,-1 0-1,1 1 1,0-1-1,-3 4 1,-2 2 25,1 0 0,0 0 0,0 1 0,1 1 0,0-1 0,0 1 0,-6 17 1,10-21-67,-1 1 1,1-1 0,0 1 0,1 0-1,0 0 1,0 0 0,0 0 0,1 0-1,0 0 1,1 0 0,-1 0 0,1 0-1,3 9 1,-3-13-18,0 0-1,0-1 0,0 1 1,1 0-1,-1 0 0,1-1 1,0 1-1,0-1 0,0 1 1,0-1-1,0 0 1,0 0-1,1 0 0,-1 0 1,6 3-1,-4-3-7,1 0 0,0 0 0,0 0 0,0-1 0,0 1 1,0-1-1,0-1 0,10 1 0,-1-1-23,-1-1-1,0 0 1,1-2 0,-1 1 0,0-1-1,21-9 1,-9 1-74,44-27 0,-34 17-9,-22 18 36,-9 11 54,-9 22 73,1-13-11,4-12-24,-1 0-1,1-1 0,0 1 0,0 0 0,1 0 0,-1 0 0,1 0 0,0 0 0,0 0 0,1-1 0,0 1 0,2 6 1,-2-9-12,-1-1 0,1 1 0,-1 0 1,1-1-1,-1 1 0,1-1 0,0 0 1,0 1-1,0-1 0,0 0 0,0 0 1,0 0-1,0 0 0,0-1 0,0 1 1,0-1-1,0 1 0,0-1 0,1 0 1,-1 1-1,0-1 0,0 0 0,1-1 1,-1 1-1,0 0 0,0-1 1,0 1-1,0-1 0,1 1 0,1-2 1,13-5-124,-1 0 0,1-1 0,-2-1 0,1-1 0,-1 0 0,-1-1 0,15-13 0,12-9-136,-41 33 240,1-1 0,-1 1-1,1 0 1,-1-1-1,0 1 1,1 0 0,-1-1-1,1 1 1,-1 0-1,1 0 1,-1-1 0,1 1-1,-1 0 1,1 0 0,-1 0-1,1 0 1,-1 0-1,1-1 1,-1 1 0,1 0-1,-1 0 1,1 0-1,-1 1 1,1-1 0,-1 0-1,1 0 1,0 0 0,-1 1 7,1-1 0,-1 1 0,1 0 0,-1-1 1,0 1-1,1 0 0,-1-1 0,0 1 1,0 0-1,0-1 0,1 1 0,-1 0 1,0 0-1,0-1 0,0 1 0,0 0 1,0 0-1,-7 40 174,6-33-120,-1 0 24,1-1 0,0 1 0,1 15 0,0-23-69,0 1 0,0-1 0,0 1 0,0-1 0,1 0 1,-1 1-1,0-1 0,0 1 0,0-1 0,0 1 0,0-1 0,0 0 0,1 1 0,-1-1 0,0 0 0,0 1 0,1-1 0,-1 1 0,0-1 0,1 0 0,-1 0 0,0 1 0,1-1 0,-1 0 0,0 0 0,1 1 0,-1-1 0,0 0 0,1 0 1,0 1-1,0-2-10,1 1 0,-1-1 0,0 1 1,1-1-1,-1 0 0,0 1 1,0-1-1,0 0 0,1 0 1,-1 0-1,0 0 0,0 0 1,0 0-1,0 0 0,1-2 1,28-35-462,0-2 0,25-46 1,-22 24 201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0.091"/>
    </inkml:context>
    <inkml:brush xml:id="br0">
      <inkml:brushProperty name="width" value="0.05" units="cm"/>
      <inkml:brushProperty name="height" value="0.05" units="cm"/>
    </inkml:brush>
  </inkml:definitions>
  <inkml:trace contextRef="#ctx0" brushRef="#br0">1 65 12411,'69'-15'1169,"87"-8"1,70 6-1282,-196 15 18,17-1-9,91-2-306,-124 6 369,1 0 1,0 1-1,-1 0 0,1 1 0,-1 0 0,0 2 0,15 6 1,-24-9 66,1 1-1,-1 0 1,1 1 0,-1-1 0,0 1 0,-1 0 0,1 0 0,-1 1 0,0-1 0,0 1 0,0 0 0,0 0-1,5 11 1,-6-8 65,0 0 1,0 0-1,-1 1 0,1 0 0,-2-1 0,0 1 0,0 0 0,0 16 0,-4 3 185,0 1 0,-2-1 1,-1 0-1,-1 0 0,-12 26 0,-17 45 280,-4-1 0,-55 93-1,60-130-680,-2-3-1,-3 0 0,-3-3 1,-52 54-1,76-89 72,-1-2-1,0 0 1,-2-2 0,0 0-1,-29 15 1,29-20-64,-31 9 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0.653"/>
    </inkml:context>
    <inkml:brush xml:id="br0">
      <inkml:brushProperty name="width" value="0.05" units="cm"/>
      <inkml:brushProperty name="height" value="0.05" units="cm"/>
    </inkml:brush>
  </inkml:definitions>
  <inkml:trace contextRef="#ctx0" brushRef="#br0">0 1536 15091,'1'1'46,"1"-1"0,-1 1 1,0-1-1,0 0 0,0 0 0,1 0 0,-1 0 0,0 0 0,0 0 0,0 0 0,1 0 0,-1 0 1,0 0-1,0-1 0,0 1 0,0 0 0,1-1 0,-1 1 0,0-1 0,0 0 0,0 1 0,1-2 1,22-23 7,68-112 126,-34 47-513,224-381-1129,-34-17 648,-186 363 833,-2-10 399,-47 103-230,-12 30-145,0-1 1,0 0-1,0 1 1,1-1-1,-1 1 0,1 0 1,-1 0-1,1-1 1,4-3-1,-6 6-30,0 0 1,1 0-1,-1 0 0,0 0 0,1 0 0,-1-1 0,0 1 0,1 0 0,-1 0 1,0 0-1,1 0 0,-1 0 0,0 0 0,1 0 0,-1 0 0,1 0 1,-1 0-1,0 1 0,1-1 0,-1 0 0,0 0 0,1 0 0,-1 0 0,0 0 1,1 1-1,-1-1 0,0 0 0,0 0 0,1 1 0,-1-1 0,0 0 0,0 0 1,1 1-1,-1-1 0,0 0 0,0 1 0,0-1 0,1 0 0,-1 0 1,0 1-1,3 7 144,0 0 1,-1 0-1,0 0 1,2 14 0,-2-10-130,27 118 26,54 152 0,-56-198-108,-7-13-36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1.421"/>
    </inkml:context>
    <inkml:brush xml:id="br0">
      <inkml:brushProperty name="width" value="0.05" units="cm"/>
      <inkml:brushProperty name="height" value="0.05" units="cm"/>
    </inkml:brush>
  </inkml:definitions>
  <inkml:trace contextRef="#ctx0" brushRef="#br0">1 198 7050,'10'-55'1622,"-8"38"-497,1-1 1,9-28 0,-11 46-1073,-1 0 0,0 0 0,1 0 0,-1 0 1,0 0-1,1 0 0,-1 0 0,0 1 0,1-1 0,-1 0 0,0 0 0,0 0 0,1 1 0,-1-1 0,0 0 0,0 0 0,1 1 0,-1-1 0,0 0 0,0 0 1,0 1-1,1-1 0,-1 0 0,0 1 0,0-1 0,0 0 0,0 1 0,0-1 0,0 0 0,1 1 0,-1-1 0,0 1 0,2 10 161,0 0 0,-1 0 1,0 0-1,0 15 0,0 12 36,2 6-16,2 0 1,20 84 0,-23-122-232,0 0 0,0 0 0,1 0-1,0-1 1,0 1 0,5 7 0,-7-11-6,0-1 0,0 0-1,0 0 1,0 0-1,1 0 1,-1 0 0,0 0-1,0 0 1,1 0 0,-1-1-1,0 1 1,1 0 0,-1-1-1,1 1 1,-1-1 0,0 0-1,1 1 1,-1-1 0,1 0-1,-1 0 1,1 0 0,0 0-1,-1 0 1,1 0-1,-1 0 1,1-1 0,-1 1-1,0 0 1,1-1 0,-1 1-1,3-2 1,1-1-10,1-1-1,-1 1 1,0-1-1,0 0 1,0-1 0,0 1-1,-1-1 1,0 0-1,0 0 1,5-8-1,4-9-33,13-31-1,-23 48 42,14-34 18,-1 0 0,-2-1 0,-1 0 1,-2-1-1,7-64 0,-17 92 26,-3 31-4,-1 13-106,2 1-1,1 0 1,2-1-1,1 1 1,1-1 0,2 1-1,1-1 1,1-1 0,2 0-1,27 57 1,-4-30-59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3.919"/>
    </inkml:context>
    <inkml:brush xml:id="br0">
      <inkml:brushProperty name="width" value="0.05" units="cm"/>
      <inkml:brushProperty name="height" value="0.05" units="cm"/>
    </inkml:brush>
  </inkml:definitions>
  <inkml:trace contextRef="#ctx0" brushRef="#br0">153 0 12651,'-3'16'912,"-6"11"-752,-3 10-64,-3 12 336,-4 6-152,-1 6-120,0 2-32,4-3-32,-1-10-24,4-12-168,6-7-104,5-17-336,2-13-144,5-21 496,-1-10-128,6-12-128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4.921"/>
    </inkml:context>
    <inkml:brush xml:id="br0">
      <inkml:brushProperty name="width" value="0.05" units="cm"/>
      <inkml:brushProperty name="height" value="0.05" units="cm"/>
    </inkml:brush>
  </inkml:definitions>
  <inkml:trace contextRef="#ctx0" brushRef="#br0">356 157 8562,'8'3'2967,"-3"-2"-464,-3-11-1321,-2 10-1014,1 2 1314,154-105-2012,-74 57 183,-80 46 341,0-1 0,0 1 0,-1-1 0,1 1 0,0 0-1,0-1 1,0 1 0,0 0 0,-1 0 0,1 0-1,0 0 1,0 0 0,0 0 0,0 0 0,0 0 0,0 0-1,0 0 1,1 0 0,-2 1 6,0-1-1,0 0 1,1 1 0,-1-1 0,0 0-1,0 1 1,1-1 0,-1 0 0,0 1-1,0-1 1,0 1 0,0-1 0,0 1-1,1-1 1,-1 0 0,0 1 0,0-1-1,0 1 1,0-1 0,0 1 0,0-1-1,0 0 1,-1 1 0,1-1 0,0 1-1,-14 33 91,-133 202 1018,109-180-1000,37-55-132,1-1 1,0 1-1,0-1 1,0 1-1,0-1 1,0 1-1,0-1 1,-1 1-1,1-1 1,0 1-1,0 0 1,1-1-1,-1 1 0,0-1 1,0 1-1,0-1 1,0 1-1,0-1 1,1 1-1,-1-1 1,0 1-1,0-1 1,1 1-1,-1-1 1,0 1-1,1-1 1,-1 0-1,0 1 0,1-1 1,-1 1-1,1-1 1,-1 0-1,1 0 1,-1 1-1,1-1 1,0 1-1,23 11-409,-18-10 325,15 9 73,0 0 1,-1 2-1,0 0 1,-2 1-1,1 1 0,-2 1 1,0 1-1,-1 0 1,18 24-1,-16-18 35,-9-12 10,0 0-1,0 1 1,-1 0 0,-1 1-1,9 18 1,-15-28 10,-1 0 0,1 0 1,-1-1-1,0 1 1,1 0-1,-1 0 1,-1 0-1,1 0 0,0 0 1,-1 0-1,1 0 1,-1-1-1,0 1 1,0 0-1,0 0 1,0-1-1,0 1 0,-1-1 1,1 1-1,-1-1 1,0 0-1,-3 5 1,-6 3 107,1 1 0,-2-1 0,-15 10 0,10-7 30,-41 33 259,-2-3 1,-1-3-1,-2-3 1,-88 39-1,138-70-476,-1-1-1,0-1 1,0 0-1,0 0 1,0-1-1,-1-1 1,1-1-1,-1 0 1,0-1 0,1 0-1,-1-1 1,1-1-1,-27-6 1,10-3-129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5.675"/>
    </inkml:context>
    <inkml:brush xml:id="br0">
      <inkml:brushProperty name="width" value="0.05" units="cm"/>
      <inkml:brushProperty name="height" value="0.05" units="cm"/>
    </inkml:brush>
  </inkml:definitions>
  <inkml:trace contextRef="#ctx0" brushRef="#br0">18 91 8802,'-7'266'4679,"-2"-80"-2661,9-173-1940,-1-5-29,1 0 1,0 0-1,0 0 0,1 0 1,0 0-1,1 0 0,4 15 0,-6-22-44,1 0-1,-1 0 0,0 0 0,1-1 0,0 1 0,-1 0 0,1 0 0,-1 0 0,1 0 0,0-1 0,0 1 1,-1 0-1,1-1 0,0 1 0,0-1 0,0 1 0,0-1 0,0 1 0,0-1 0,0 1 0,0-1 0,0 0 1,1 1-1,0-1-1,0 0 1,0-1-1,0 1 1,-1 0-1,1 0 0,0-1 1,0 1-1,0-1 1,0 0-1,0 0 1,2-1-1,5-4 3,0 0 0,-1 0-1,15-15 1,8-11-13,-2-2 0,-1-1 0,34-56 0,60-126-46,-86 141 31,-21 41 19,26-42 0,-40 77 8,-1 0 0,0-1 1,0 1-1,0-1 0,0 1 0,1-1 1,-1 1-1,0 0 0,0-1 0,1 1 1,-1 0-1,0-1 0,1 1 0,-1 0 1,0-1-1,1 1 0,-1 0 0,1-1 1,-1 1-1,0 0 0,1 0 1,-1 0-1,1 0 0,-1-1 0,1 1 1,-1 0-1,0 0 0,1 0 0,-1 0 1,1 0-1,-1 0 0,1 0 0,0 0 1,0 1 7,-1 0 0,1 0 1,-1-1-1,1 1 0,0 0 1,-1 0-1,0 0 0,1 0 1,-1 0-1,0 0 0,1 0 1,-1 0-1,0 0 0,0 0 1,0 1-1,4 39 346,-3 73 1,-1-21-32,0-55-220,0-13-141,1 0 0,1 0 0,10 45 0,-12-68-9,1 0 1,0 0-1,-1 1 1,1-1-1,0 0 1,0 0-1,0 0 0,0 0 1,1 0-1,-1 0 1,4 3-1,-5-5 34,0 1 0,1-1 0,-1 0 0,0 0-1,1 0 1,-1 0 0,0 1 0,1-1 0,-1 0-1,1 0 1,-1 0 0,0 0 0,1 0 0,-1 0 0,1 0-1,-1 0 1,1 0 0,-1 0 0,0 0 0,1 0-1,-1-1 1,0 1 0,1 0 0,-1 0 0,1-1-1,12-14-159,2-17-133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6.162"/>
    </inkml:context>
    <inkml:brush xml:id="br0">
      <inkml:brushProperty name="width" value="0.05" units="cm"/>
      <inkml:brushProperty name="height" value="0.05" units="cm"/>
    </inkml:brush>
  </inkml:definitions>
  <inkml:trace contextRef="#ctx0" brushRef="#br0">346 109 14715,'1'2'52,"1"-1"0,-1 1-1,0-1 1,1 1 0,-1 0 0,0 0 0,0 0-1,0 0 1,0 0 0,0 0 0,-1 0-1,1 0 1,-1 0 0,1 0 0,-1 0-1,0 0 1,0 0 0,0 0 0,0 1 0,0-1-1,0 2 1,-2 4-26,-1-1-1,1 1 1,-1-1 0,-6 12-1,-2 4 170,-301 702 941,293-673-1552,19-44-288,14-31-198,93-236-2907,-41 91 2837,-20 62 972,109-184 0,-140 268 234,1 0 0,25-27-1,-33 40-113,2 0-1,-1 1 0,1 0 0,0 0 1,1 1-1,0 1 0,13-6 0,-24 11-93,1 0-1,0 1 0,0-1 1,0 1-1,0 0 1,0-1-1,0 1 0,0 0 1,0 0-1,0-1 0,0 1 1,0 0-1,0 0 1,0 0-1,0 0 0,0 0 1,0 1-1,0-1 0,0 0 1,0 0-1,0 1 1,0-1-1,0 0 0,0 1 1,0-1-1,-1 1 0,1-1 1,0 1-1,0 0 1,0-1-1,-1 1 0,1 0 1,0 0-1,-1-1 0,1 1 1,-1 0-1,1 0 1,0 0-1,-1 0 0,0 0 1,1-1-1,-1 1 0,1 1 1,1 6 176,-1 0 0,0 0-1,0 0 1,0 14 0,-1-4 2,24 446 2024,-16-304-2402,-7-135 80,1-9 32,-2-1 1,0 1-1,0-1 1,-5 23-1,5-37 59,0 0-1,0-1 1,0 1-1,0 0 0,0 0 1,0-1-1,0 1 0,0 0 1,0 0-1,-1-1 0,1 1 1,0 0-1,-1-1 0,1 1 1,0-1-1,-1 1 1,1 0-1,-1-1 0,1 1 1,-1-1-1,1 1 0,-1-1 1,1 1-1,-1-1 0,0 1 1,1-1-1,-1 0 1,0 1-1,1-1 0,-1 0 1,0 0-1,1 1 0,-1-1 1,0 0-1,0 0 0,0 0 1,-10-3-151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6.590"/>
    </inkml:context>
    <inkml:brush xml:id="br0">
      <inkml:brushProperty name="width" value="0.05" units="cm"/>
      <inkml:brushProperty name="height" value="0.05" units="cm"/>
    </inkml:brush>
  </inkml:definitions>
  <inkml:trace contextRef="#ctx0" brushRef="#br0">0 1 13187,'34'41'1024,"7"-9"-792,-2-9-136,10-14 32,0-10 80,-7-36-56,-6-12-64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37.176"/>
    </inkml:context>
    <inkml:brush xml:id="br0">
      <inkml:brushProperty name="width" value="0.05" units="cm"/>
      <inkml:brushProperty name="height" value="0.05" units="cm"/>
    </inkml:brush>
  </inkml:definitions>
  <inkml:trace contextRef="#ctx0" brushRef="#br0">139 74 7618,'-7'0'134,"1"-1"0,-1-1 0,0 1 0,1-1 0,-1 0 0,1 0 1,-1-1-1,1 0 0,-9-5 0,3 0 658,0 0 0,1 0 0,-18-18 0,181 198 1042,-14-13-1633,342 370 203,-29 28-39,-197-232-35,338 335-1,-155-265-244,27-4 315,-402-331 228,-33-30 1162,-35-15 1165,5-13-3239,0 0 1,-1 0-1,1 1 1,1-1-1,-1 0 1,0 0-1,1 1 1,-2 3-1,-1-17-97,-4-5-98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8:52.514"/>
    </inkml:context>
    <inkml:brush xml:id="br0">
      <inkml:brushProperty name="width" value="0.05" units="cm"/>
      <inkml:brushProperty name="height" value="0.05" units="cm"/>
    </inkml:brush>
  </inkml:definitions>
  <inkml:trace contextRef="#ctx0" brushRef="#br0">342 1379 12283,'33'8'1176,"23"4"-659,106 10 1,337 12-17,-65-31-430,-356-5-91,329-29-321,-117 6 296,577-58-83,-783 70 117,2 3-1,-1 5 0,116 5 1,526 55 168,251-33-78,-733-24-89,74-3-48,183-15-1,-281-3 24,-171 13-164,53-19 0,-50 13-37,-38 10 200,-13 5 31,1 0 0,-1 0 0,0 0-1,1 0 1,-1 0 0,1 1-1,-1-1 1,5 1 0,-5-1 4,0 1 0,0-1-1,0 1 1,1-1 0,-1 0 0,0 0 0,0 1-1,0-1 1,-1-1 0,1 1 0,0 0 0,0 0-1,2-3 1,24-26-31,-14 16 16,-12 11-10,1 0 1,-1-1 0,0 1 0,0 0 0,-1-1 0,1 1-1,-1-1 1,1 1 0,-1-1 0,0 0 0,0 1-1,-1-1 1,1-6 0,0-7-28,-3-30-1,1 28 31,-4-37 82,-3 0-1,-16-59 1,-8-48 252,-2-108-170,32 253-133,-9-51 71,8 60-87,-1-1 1,0 1 0,0 0-1,0 0 1,-1 0 0,-1 0-1,1 1 1,-1 0 0,-1 0 0,0 1-1,0 0 1,0 0 0,-1 0-1,0 1 1,-12-7 0,-12-6 101,-1 2 1,-63-23-1,89 37-115,-34-11 29,0 2 0,-69-12 0,-88-1 23,129 17-69,-22 2-64,-119 8-1,41 0-76,-308 12-173,-41-11 432,180-7 184,-1224 24-690,437 1 791,749 3-243,-27 1-452,352-23 256,-277 16-508,306-15 610,1 0 0,-30 10 1,43-11-11,0 1 1,0 0-1,1 1 1,0 0 0,0 0-1,0 0 1,0 1-1,0 0 1,-9 10-1,-74 67-49,60-58 93,-33 36 0,54-50-48,0 1 0,1 0 0,0 0-1,1 1 1,0 0 0,1 0-1,-6 17 1,3-1-7,2 1-1,1-1 1,1 1 0,2 1-1,1-1 1,2 47 0,29 175 158,-23-213-112,4 31 159,3-1 1,27 80-1,-35-133-172,2 0 1,7 14-1,-11-24-44,0-1-1,0 1 0,0-1 0,1 1 0,-1-1 0,1 0 0,0 0 0,0 0 0,7 3 0,-11-6 1,0-1 1,0 0 0,0 0-1,1 1 1,-1-1 0,0 0-1,0 0 1,1 0-1,-1 1 1,0-1 0,1 0-1,-1 0 1,0 0 0,1 0-1,-1 0 1,0 1 0,1-1-1,-1 0 1,0 0 0,1 0-1,-1 0 1,0 0-1,1 0 1,-1 0 0,0 0-1,1 0 1,-1 0 0,0-1-1,1 1 1,-1 0 0,0 0-1,1 0 1,-1 0 0,0 0-1,0-1 1,1 1-1,-1 0 1,0 0 0,0 0-1,1-1 1,-1 1 0,1-1-1,-1 0-46,0 0 0,0 0 0,0 0 0,0-1 0,0 1 0,0 0-1,0 0 1,-1 0 0,1-1 0,0 1 0,-1 0 0,0-2 0,-35-62-463,12 22 219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3.139"/>
    </inkml:context>
    <inkml:brush xml:id="br0">
      <inkml:brushProperty name="width" value="0.05" units="cm"/>
      <inkml:brushProperty name="height" value="0.05" units="cm"/>
    </inkml:brush>
  </inkml:definitions>
  <inkml:trace contextRef="#ctx0" brushRef="#br0">107 0 12451,'1'3'136,"-1"0"0,1-1 1,-1 1-1,0 0 0,0-1 1,0 1-1,0-1 1,0 1-1,-1 0 0,1-1 1,-1 1-1,0-1 0,-2 6 1,-18 33 490,9-21 123,-2 5-277,2 1 0,1 0 0,-14 48 0,23-63-467,0-1-1,0 0 1,1 1 0,0-1 0,1 1-1,0-1 1,1 1 0,0-1-1,1 1 1,0-1 0,0 0 0,1 0-1,6 15 1,-8-23-6,1 1 0,-1 0-1,0-1 1,1 1 0,-1-1-1,1 0 1,0 1 0,0-1-1,0 0 1,0 0 0,0 0-1,0 0 1,1-1 0,-1 1 0,1 0-1,-1-1 1,6 2 0,-6-2 1,0-1 0,1 0 0,-1 1 1,0-1-1,1-1 0,-1 1 0,0 0 0,1 0 1,-1-1-1,0 1 0,0-1 0,1 0 0,-1 0 1,0 0-1,0 0 0,0 0 0,0 0 1,0 0-1,0-1 0,0 1 0,2-4 0,7-5-212,0-2 1,-2 1-1,1-2 0,-1 1 0,-1-1 0,0 0 0,-1-1 0,-1 0 0,10-27 0,-17 43 195,0 1 1,0-1 0,1 1-1,0 0 1,-1-1 0,1 1-1,0-1 1,0 1-1,0 0 1,1-1 0,-1 1-1,1-1 1,-1 1 0,1 0-1,0-1 1,1 3 0,-1-4 27,0 1-1,0-1 1,0 0 0,0 0 0,0 0 0,1 0 0,-1-1 0,0 1 0,0 0 0,1 0 0,-1-1 0,0 1-1,1-1 1,-1 1 0,1-1 0,-1 0 0,0 1 0,1-1 0,-1 0 0,1 0 0,-1 0 0,1 0 0,-1 0-1,1 0 1,-1-1 0,1 1 0,-1 0 0,1-1 0,-1 1 0,0-1 0,2 0 0,11-5-129,0 0 0,0-1 0,0-1 0,-1 0 0,0 0 1,19-18-1,-9 5-163,-1-1 0,26-33 0,-4-3-1,-9 2-126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8:54.118"/>
    </inkml:context>
    <inkml:brush xml:id="br0">
      <inkml:brushProperty name="width" value="0.05" units="cm"/>
      <inkml:brushProperty name="height" value="0.05" units="cm"/>
    </inkml:brush>
  </inkml:definitions>
  <inkml:trace contextRef="#ctx0" brushRef="#br0">590 303 11610,'-30'10'462,"-60"12"-1,81-20-504,0 1-1,0 0 1,0 0-1,0 1 1,0 0-1,1 1 1,0 0-1,0 0 0,0 1 1,0 0-1,1 0 1,0 1-1,1 0 1,-9 11-1,-6 11-245,2 0-1,-25 51 1,29-53 237,-22 42-106,-72 142 132,86-160 148,2 2 0,-17 65 0,33-98-84,2 2-1,0-1 0,1 0 0,2 0 1,0 1-1,1-1 0,1 0 0,1 1 0,0-1 1,2-1-1,13 36 0,5 3 12,4-2 0,55 91 0,-39-79-21,2-2 0,81 93 0,-95-127-23,1-1-1,2-1 0,1-2 0,1-1 0,2-2 0,40 21 0,-25-21-1,1-2 1,2-3-1,0-2 0,1-3 0,84 14 0,-66-20-9,0-3 0,0-3 0,139-11 0,-151 0-31,-1-3 0,0-2 1,-1-3-1,90-34 0,-112 33 27,-1-2-1,0-1 1,-1-3 0,-2 0-1,0-2 1,-1-2 0,50-49-1,-68 57 90,0-1 1,-1 0-1,-2-1 0,1 0 0,-2-1 0,-1-1 1,-1 0-1,-1 0 0,0-1 0,-2 0 0,-1-1 1,0 0-1,-2 0 0,-1 0 0,-1 0 0,-1 0 1,-1-1-1,-1 1 0,-1 0 0,-1 0 0,-1 0 1,-11-35-1,-6-1-99,-1 1 1,-4 1-1,-1 1 1,-69-104 0,-177-188 88,264 338-64,-104-120 149,-145-130-1,209 219-140,-2 3 0,-64-39 0,77 56-53,-1 2-1,-1 1 0,-1 2 0,-45-12 0,57 21-17,-2 1 1,-53-5-1,70 11-12,-1 1-1,0 0 0,0 1 1,0 1-1,1 0 0,-1 1 1,-27 9-1,27-5-100,0 0 1,0 1-1,0 1 0,1 1 0,1 0 0,0 0 1,0 1-1,-21 25 0,11-9 51,2 2 0,1 0 1,-22 43-1,-28 71-322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04.343"/>
    </inkml:context>
    <inkml:brush xml:id="br0">
      <inkml:brushProperty name="width" value="0.05" units="cm"/>
      <inkml:brushProperty name="height" value="0.05" units="cm"/>
    </inkml:brush>
  </inkml:definitions>
  <inkml:trace contextRef="#ctx0" brushRef="#br0">1263 54 13555,'-2'-1'116,"-4"0"-87,0-1 0,0 0 0,0 0 0,1-1 0,-1 0 0,1 0 1,0 0-1,-1 0 0,1-1 0,1 0 0,-6-4 0,9 6-187,0 1-1,-1 0 0,0-1 0,1 1 0,-1 0 0,0 0 1,1 0-1,-1 0 0,0 1 0,0-1 0,0 0 1,0 1-1,0-1 0,0 1 0,0 0 0,0 0 1,0-1-1,0 1 0,0 1 0,0-1 0,0 0 1,0 0-1,0 1 0,-3 0 0,-6 3-361,1 0 0,-1 0 1,-12 8-1,4-3-313,-429 230 5935,408-213-4952,1 3 0,1 1-1,2 2 1,1 1 0,-57 72 0,35-28-427,-93 164 0,119-184 336,-37 95 0,61-132 17,0 0 0,2 0 0,0 1 0,1 0 0,1 0 0,1 0 0,1 0 0,3 39 0,1-46-32,0 1 0,1 0 0,1-1 0,0 0-1,1 0 1,1-1 0,0 1 0,1-1 0,0-1 0,1 0 0,0 0 0,19 19 0,1-4-18,0-2 1,1-1 0,59 35-1,-58-41-46,2-1 0,0-2 0,0-1 0,2-2 0,-1-1 0,2-1 0,36 4-1,-22-8-1,1-2-1,0-2 0,0-2 0,74-11 1,3-8 134,-1-5 0,-1-6 0,193-74 0,-279 88-137,-1-2 1,0-1 0,-2-2 0,37-28-1,-50 30-23,0-1 0,-1-1 0,0-1 0,-2-1 0,-1-1 0,22-34 0,-16 15 76,-2-2 0,-2 0 0,-2-1-1,-2-1 1,-2-1 0,-2 0 0,-2-1-1,-3 0 1,-1-1 0,1-75 0,-9 111 67,-1-1 1,0 1-1,-1 0 1,-1 0-1,0 0 1,-1 0-1,-1 0 1,-8-19-1,3 14 4,0 1-1,-1 0 1,-1 1-1,0 0 1,-20-19-1,7 11-56,-1 2-1,-1 1 0,-1 1 1,0 1-1,-2 2 1,-57-27-1,23 19-247,0 3 0,-2 3 0,-75-13 0,-208-12-601,232 37 615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10.093"/>
    </inkml:context>
    <inkml:brush xml:id="br0">
      <inkml:brushProperty name="width" value="0.05" units="cm"/>
      <inkml:brushProperty name="height" value="0.05" units="cm"/>
    </inkml:brush>
  </inkml:definitions>
  <inkml:trace contextRef="#ctx0" brushRef="#br0">1396 15 11883,'-113'-13'1637,"82"12"-1900,-1 1 0,1 1-1,0 2 1,0 1 0,0 2-1,-40 12 1,-318 139 636,240-90 489,92-43-283,-97 58 0,136-71-535,2 1-1,-1 0 0,2 1 0,0 1 1,0 1-1,1 0 0,1 1 1,1 0-1,-16 27 0,13-12-73,1 0 0,2 1 0,0 0 0,-12 67 0,-7 139-148,27-180 170,4 86-1,3-109 31,1 0-1,2 0 1,18 60-1,-5-43 1,1-1 1,3-1-1,2-1 0,2-1 0,2-1 0,2-2 0,50 55 0,-50-65-23,2-2 0,1-2 0,1-1 0,2-1 0,1-3 0,1 0 0,1-3 0,1-1 0,46 16 0,-69-31 0,0-1-1,1-1 1,-1-1-1,1 0 1,0-1-1,0-1 1,0-1-1,0-1 1,0-1-1,0 0 1,0-2-1,0 0 1,0-1-1,-1 0 1,0-2-1,0 0 1,0-1-1,-1-1 1,0-1-1,0 0 1,-1-1-1,0-1 1,18-16-1,-8 3 19,0-2 0,-1 0 1,-2-2-1,-1-1 0,-1 0 0,26-51 1,-14 14 52,-3-1 0,27-87 0,-23 37 145,-5-1 0,-5-1 0,-5-1 0,-6-1-1,-3-146 1,-9 197-20,-8-198 561,7 264-764,-1 1 0,1-1 0,-1 1 0,1-1 0,-1 1 0,0 0 0,-1-1 1,1 1-1,0 0 0,-1 0 0,0-1 0,0 1 0,-4-5 0,4 6-23,-1 0 0,1 1 0,-1-1 0,1 1 0,-1-1 0,0 1 0,1 0 0,-1 0 0,0 0 0,0 0 0,0 1 0,0-1 0,0 1 0,0 0 0,0-1 0,0 1 0,0 1 0,-2-1 0,-19 4-37,2 0 1,-1 1-1,-27 11 0,37-12 36,-78 25-180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19.728"/>
    </inkml:context>
    <inkml:brush xml:id="br0">
      <inkml:brushProperty name="width" value="0.05" units="cm"/>
      <inkml:brushProperty name="height" value="0.05" units="cm"/>
    </inkml:brush>
  </inkml:definitions>
  <inkml:trace contextRef="#ctx0" brushRef="#br0">6 350 11162,'-1'-4'243,"-3"-11"325,3 12-353,5 10 1,140 331 1055,-143-336-1261,-1-1 0,1 0 0,-1 0 0,1 1-1,0-1 1,0 0 0,0 0 0,-1 0 0,1 0 0,0 0 0,0 0 0,1 1 0,-1-2-5,-1 0 1,0 0 0,1 0-1,-1 0 1,0 0-1,1 0 1,-1 0 0,0 0-1,1 0 1,-1 0-1,0 0 1,1 0 0,-1 0-1,0 0 1,1 0-1,-1 0 1,0 0 0,0 0-1,1 0 1,-1 0-1,0-1 1,1 1 0,-1 0-1,0 0 1,0 0-1,1 0 1,-1-1 0,0 1-1,0 0 1,1-1-1,1-3 41,1 0-1,-1 0 0,0 0 1,0-1-1,1-6 0,0 4-31,20-68 275,23-144 1,5-18-319,-50 233 21,0 0 1,1 1 0,-1-1-1,1 0 1,0 0 0,0 1-1,0 0 1,3-4 0,-4 6 5,-1 0 1,1 1 0,-1-1-1,1 1 1,0-1-1,0 1 1,-1 0-1,1-1 1,0 1-1,0 0 1,-1-1-1,1 1 1,0 0 0,0 0-1,0 0 1,-1 0-1,1 0 1,0 0-1,0 0 1,0 0-1,0 0 1,-1 0 0,1 0-1,0 0 1,0 1-1,0-1 1,-1 0-1,1 1 1,0-1-1,0 0 1,-1 1-1,1-1 1,0 1 0,-1-1-1,1 1 1,0-1-1,-1 1 1,1 0-1,-1-1 1,1 1-1,-1 0 1,1 0-1,8 11 18,0-1-1,-1 1 0,0 0 0,8 21 1,21 56 165,-32-75-150,1 2 4,2 5 47,19 39-1,-27-59-80,0-1-1,1 1 0,-1 0 1,0-1-1,1 1 0,-1-1 1,1 1-1,-1 0 1,1-1-1,-1 1 0,1-1 1,-1 1-1,1-1 0,-1 1 1,1-1-1,0 0 0,-1 1 1,1-1-1,0 0 0,-1 1 1,1-1-1,0 0 1,-1 0-1,1 0 0,0 0 1,0 1-1,-1-1 0,1 0 1,0 0-1,-1 0 0,1-1 1,0 1-1,0 0 1,-1 0-1,1 0 0,0 0 1,-1-1-1,1 1 0,0 0 1,-1-1-1,1 1 0,0 0 1,-1-1-1,1 1 1,-1-1-1,1 1 0,0-2 1,3-2-2,1-1 1,-2 0 0,1 0-1,5-9 1,-7 11 2,32-58 10,-3-1 0,44-127 0,-75 188-15,0-1 0,1 1 0,-1-1 0,1 1 1,0 0-1,0-1 0,-1 1 0,1 0 0,0-1 1,0 1-1,0 0 0,2-2 0,-2 3 2,-1 0 0,0 0 0,1 0 0,-1-1 0,1 1 0,-1 0 0,0 0 0,1 0 0,-1 0 0,1 0 0,-1 0 0,1 0 0,-1 0-1,0 0 1,1 0 0,-1 0 0,1 0 0,-1 0 0,1 1 0,-1-1 0,0 0 0,1 0 0,-1 0 0,1 1 0,-1-1 0,0 0 0,1 1 0,2 2-1,0 1 0,0-1 0,0 1 0,-1 0-1,1-1 1,1 7 0,-2-7 5,11 24 40,15 45-1,-9-22-891,-16-46 705,2-11-60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0.414"/>
    </inkml:context>
    <inkml:brush xml:id="br0">
      <inkml:brushProperty name="width" value="0.05" units="cm"/>
      <inkml:brushProperty name="height" value="0.05" units="cm"/>
    </inkml:brush>
  </inkml:definitions>
  <inkml:trace contextRef="#ctx0" brushRef="#br0">2 323 9530,'-2'-11'1094,"5"12"-173,9 18 158,-7-9-1064,81 142 1641,-86-151-1649,1 0 1,-1-1-1,1 1 0,-1 0 0,1 0 1,0-1-1,-1 1 0,1 0 0,0-1 1,-1 1-1,1 0 0,0-1 0,0 1 1,-1-1-1,1 1 0,0-1 0,0 0 1,0 1-1,0-1 0,0 0 0,0 0 1,0 1-1,1-1 0,0-1 1,-1 1 0,1 0 1,-1-1-1,1 1 0,-1-1 0,0 0 1,1 1-1,-1-1 0,0 0 0,1 0 0,-1 0 1,0 0-1,2-2 0,4-5 24,0-1 0,0 0 1,7-15-1,-6 12 1,26-46 58,-1-1 0,26-70 0,-59 129-91,0 0-1,0 0 0,0-1 1,0 1-1,0 0 0,0 0 1,1 0-1,-1 0 1,0 0-1,0-1 0,0 1 1,0 0-1,0 0 1,1 0-1,-1 0 0,0 0 1,0 0-1,0 0 0,0 0 1,1 0-1,-1 0 1,0 0-1,0-1 0,0 1 1,0 0-1,1 0 0,-1 0 1,0 0-1,0 0 1,0 0-1,0 1 0,1-1 1,-1 0-1,0 0 0,0 0 1,0 0-1,0 0 1,1 0-1,-1 0 0,0 0 1,0 0-1,0 0 1,0 0-1,1 1 0,10 9 5,14 24 68,-16-21-16,-6-9-36,0 0-1,0 0 1,1 0 0,-1-1-1,1 1 1,6 3 0,-9-6-18,0-1 0,0 1 0,0-1 0,0 1 0,0-1 0,0 0 0,0 0 0,0 1 1,0-1-1,1 0 0,-1 0 0,0 0 0,0 0 0,0 0 0,0 0 0,0-1 0,0 1 1,0 0-1,0 0 0,0-1 0,0 1 0,0-1 0,0 1 0,0-1 0,0 1 0,0-1 1,0 0-1,0 1 0,-1-1 0,1 0 0,0 0 0,0 1 0,-1-1 0,1 0 0,0-1 1,9-13 6,0 0 0,-1 0 0,-1-1 0,12-32 0,16-71 41,-28 90-47,-8 29-3,0-1 1,0 1-1,0 0 0,0-1 0,0 1 0,0 0 0,0 0 1,1-1-1,-1 1 0,0 0 0,0 0 0,0-1 0,0 1 0,1 0 1,-1 0-1,0 0 0,0-1 0,0 1 0,1 0 0,-1 0 1,0 0-1,0 0 0,1-1 0,-1 1 0,0 0 0,1 0 0,-1 0 1,0 0-1,0 0 0,1 0 0,-1 0 0,0 0 0,1 0 1,-1 0-1,0 0 0,0 0 0,1 0 0,-1 0 0,0 0 0,1 0 1,-1 0-1,0 0 0,0 1 0,1-1 0,-1 0 0,0 0 1,0 0-1,1 0 0,-1 1 0,0-1 0,0 0 0,1 0 0,-1 0 1,0 1-1,0-1 0,0 0 0,0 0 0,1 1 0,-1-1 1,15 19 16,-13-15-12,9 9-145,24 34 468,-33-43-598,0 0 0,1 0 0,-1 0 0,-1 0 0,1 1 0,-1-1 0,0 0 0,0 1 0,0-1 0,0 6 0,-1-1-199,-4-5-145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0.871"/>
    </inkml:context>
    <inkml:brush xml:id="br0">
      <inkml:brushProperty name="width" value="0.05" units="cm"/>
      <inkml:brushProperty name="height" value="0.05" units="cm"/>
    </inkml:brush>
  </inkml:definitions>
  <inkml:trace contextRef="#ctx0" brushRef="#br0">5 17 12419,'0'-7'720,"-2"4"-784,1 0-120,-1 1 224,2 1-56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1.324"/>
    </inkml:context>
    <inkml:brush xml:id="br0">
      <inkml:brushProperty name="width" value="0.05" units="cm"/>
      <inkml:brushProperty name="height" value="0.05" units="cm"/>
    </inkml:brush>
  </inkml:definitions>
  <inkml:trace contextRef="#ctx0" brushRef="#br0">120 33 11474,'4'-9'485,"-3"7"-337,1 0 1,-1 0 0,0-1-1,-1 1 1,1 0-1,0 0 1,-1-1 0,1-2-1,-1 5-99,-1 0 0,1 0-1,0 0 1,-1 0 0,1 0 0,-1 0-1,1 0 1,0 0 0,-1 0 0,1 0-1,0 0 1,-1 0 0,1 0 0,-1 1-1,1-1 1,0 0 0,-1 0-1,1 0 1,0 1 0,-1-1 0,1 0-1,0 1 1,0-1 0,-1 0 0,1 0-1,0 1 1,0-1 0,0 0 0,-1 1-1,1-1 1,0 1 0,0 0 0,-15 24 303,2 0 1,1 2 0,1-1 0,-11 39-1,15-42-271,-25 85 36,29-92-116,0 1 0,1 0 1,0 0-1,2 28 0,0-41-4,0-1 0,1 1-1,0 0 1,-1 0 0,1 0 0,1-1 0,-1 1 0,0 0 0,1-1 0,0 1 0,0-1 0,4 7 0,-4-8-4,0-1 0,0 1 0,0 0 0,1-1 0,-1 1 0,0-1 0,1 0 0,-1 1 0,1-1 0,-1 0 1,1-1-1,-1 1 0,1 0 0,0-1 0,-1 0 0,1 1 0,0-1 0,0 0 0,3-1 0,7 0-29,-1-2 0,1 0 1,-1 0-1,1-1 0,-1-1 1,0 0-1,-1-1 0,1 0 0,-1-1 1,0 0-1,-1 0 0,1-1 1,16-18-1,-35 54 292,1-14-357,1 1 0,0 0 0,1 0 0,1 0 0,1 1 0,0 0 0,-1 19 0,3-9 115,1 0 0,7 49 0,-5-62-8,1-1-1,0 0 0,1 0 1,0 0-1,1-1 0,0 0 1,1 1-1,9 12 0,1-1 0,-6-8-7,0 0 1,1-1 0,1 0-1,0-1 1,0 0-1,22 16 1,-23-22-68,1-1 0,0 0 0,25 9 0,16 8-395,-51-22 321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2.084"/>
    </inkml:context>
    <inkml:brush xml:id="br0">
      <inkml:brushProperty name="width" value="0.05" units="cm"/>
      <inkml:brushProperty name="height" value="0.05" units="cm"/>
    </inkml:brush>
  </inkml:definitions>
  <inkml:trace contextRef="#ctx0" brushRef="#br0">0 320 12059,'5'-17'258,"1"1"1,0 0-1,1 0 1,1 0 0,0 1-1,1 0 1,20-25-1,-7 14-1,2 1-1,51-44 1,-62 58-182,-10 7-52,2 0 0,-1 0 0,0 1 1,1-1-1,-1 1 0,1 0 0,0 0 1,0 1-1,1 0 0,9-4 0,-15 6-17,1 0-1,-1 0 1,0 0-1,1 1 1,-1-1-1,1 0 1,-1 0-1,1 0 1,-1 0-1,0 1 1,1-1-1,-1 0 0,1 0 1,-1 1-1,0-1 1,1 0-1,-1 1 1,0-1-1,0 0 1,1 1-1,-1-1 1,0 1-1,0-1 1,1 0-1,-1 1 1,0-1-1,0 1 1,0-1-1,0 1 1,0-1-1,0 0 1,0 1-1,1-1 1,-1 1-1,-1 0 0,0 20 164,-11 21 99,0-1 1,-3 0-1,-25 49 1,-3 9 45,42-98-322,0 0 1,1 0-1,-1 0 1,1 0-1,-1 0 1,1 1-1,-1-1 1,1 0-1,0 0 1,0 1-1,-1-1 1,1 0-1,0 1 1,0-1-1,0 0 1,1 0-1,-1 1 1,0-1-1,0 0 0,1 1 1,-1-1-1,0 0 1,1 0-1,0 2 1,1-2-15,0 0 1,-1-1-1,1 1 1,0-1-1,0 1 0,0-1 1,-1 0-1,1 1 1,0-1-1,0 0 1,0 0-1,0 0 0,-1-1 1,1 1-1,0 0 1,3-2-1,72-16-530,-48 10 287,47-6 1,-74 14 263,-1-1 1,0 1 0,1 0-1,-1 0 1,1 0 0,-1 0-1,1 1 1,-1-1 0,1 0-1,-1 1 1,0-1 0,1 1-1,-1-1 1,0 1 0,1-1-1,-1 1 1,0 0 0,0 0 0,0 0-1,1 0 1,-1 0 0,0 0-1,1 1 1,-1 1 12,1-1 0,-1 1-1,0-1 1,0 1 0,0 0 0,0-1 0,-1 1-1,1 0 1,-1 0 0,1-1 0,-1 5 0,0 2 80,-1-1 0,0 0-1,0 0 1,0 0 0,-1 0 0,0 0 0,-7 15 0,6-18 9,-1 1 0,0-1-1,0 1 1,0-1 0,0-1 0,-1 1-1,0 0 1,-7 4 0,-49 30 529,38-26-467,13-7-139,5-2-140,0 0 0,-1-1 0,0 0 0,1 0 0,-13 3 0,18-6 109,-1 0 1,1 0-1,-1 0 0,1 0 0,0-1 0,-1 1 0,1 0 0,0 0 1,-1 0-1,1-1 0,0 1 0,0 0 0,-1-1 0,1 1 0,0 0 0,0-1 1,-1 1-1,1 0 0,0-1 0,0 1 0,0 0 0,-1-1 0,1 1 1,0 0-1,0-1 0,0 1 0,0-1 0,0 1 0,0 0 0,0-1 0,0 1 1,0-1-1,0 1 0,0 0 0,0-1 0,0 1 0,0 0 0,0-1 1,1 1-1,-1-1 0,0 1 0,0 0 0,0-1 0,1 1 0,-1 0 0,0-1 1,9-18-222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2.545"/>
    </inkml:context>
    <inkml:brush xml:id="br0">
      <inkml:brushProperty name="width" value="0.05" units="cm"/>
      <inkml:brushProperty name="height" value="0.05" units="cm"/>
    </inkml:brush>
  </inkml:definitions>
  <inkml:trace contextRef="#ctx0" brushRef="#br0">1 0 14035,'1'16'792,"2"-6"-800,-1 1-24,4 0 48,4 1-56,4 3-32,3 4 40,1-1 32,2 2 0,0 0 8,-1 0 8,-3-3-192,0 0-272,-6-7 400,-6-4-64,-8-7-48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009"/>
    </inkml:context>
    <inkml:brush xml:id="br0">
      <inkml:brushProperty name="width" value="0.05" units="cm"/>
      <inkml:brushProperty name="height" value="0.05" units="cm"/>
    </inkml:brush>
  </inkml:definitions>
  <inkml:trace contextRef="#ctx0" brushRef="#br0">61 289 15307,'96'11'509,"-46"-4"-702,-23-4 107,52 9-27,-72-10 109,-1-1 0,1 1-1,-1 1 1,1-1 0,-1 1-1,0 0 1,0 0-1,0 1 1,5 4 0,-9-5 17,0-1 1,0 1 0,0 0 0,0 0-1,0 0 1,-1 0 0,1 0-1,-1 0 1,0 0 0,0 0 0,0 1-1,0-1 1,-1 0 0,1 1 0,-1-1-1,0 0 1,0 1 0,0-1 0,0 1-1,-1-1 1,-1 6 0,0 3 91,-2 1 0,0 0 0,0-1 0,-8 14-1,5-12 49,0-1-1,-1 0 0,-1 0 0,0-1 1,0 0-1,-1-1 0,-1 0 1,-18 15-1,24-23-147,0 1 0,0-1 0,0 0 0,-1-1 0,1 1 1,-1-1-1,1 0 0,-1 0 0,0-1 0,-11 2 0,13-3-68,-1 0 0,1 0-1,-1-1 1,1 1 0,-1-1-1,1 0 1,0 0 0,-1-1 0,1 1-1,0-1 1,0 0 0,0 0-1,0-1 1,0 1 0,1-1-1,-5-3 1,1-1-22,-1-1-1,1 0 1,0 0-1,1-1 0,0 0 1,-6-12-1,-9-24-358</inkml:trace>
  <inkml:trace contextRef="#ctx0" brushRef="#br0" timeOffset="1">0 270 14915,'0'3'1288,"8"-9"-935,9-4-201,12-9-168,6-2-120,5-10-281,4-4-119,-1-9 392,1-5-88,-7-8-96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3.620"/>
    </inkml:context>
    <inkml:brush xml:id="br0">
      <inkml:brushProperty name="width" value="0.05" units="cm"/>
      <inkml:brushProperty name="height" value="0.05" units="cm"/>
    </inkml:brush>
  </inkml:definitions>
  <inkml:trace contextRef="#ctx0" brushRef="#br0">91 0 13483,'-20'38'981,"2"0"0,2 1 0,-15 59-1,29-91-977,1 1-1,0-1 0,0 1 0,1 0 0,0 0 1,0-1-1,3 13 0,-3-18-44,0-1 0,1 1 0,-1 0 0,0-1 0,1 1 0,-1-1 0,1 1 0,0-1 0,-1 1 0,1-1 0,0 1 0,0-1 0,0 0 0,0 1 0,0-1 0,0 0 0,0 0 0,0 0 0,1 0 0,-1 0 0,0 0 0,1 0 0,-1 0 0,1-1 0,-1 1 0,1 0 0,-1-1 0,1 1 0,-1-1 0,1 0 0,0 0 0,-1 1 0,1-1-1,-1 0 1,1 0 0,0 0 0,-1-1 0,1 1 0,0 0 0,-1-1 0,3 0 0,0-1 15,0 0-1,0 0 0,0-1 0,0 1 0,0-1 0,-1 0 1,1 0-1,-1 0 0,0 0 0,0-1 0,0 1 0,-1-1 1,1 0-1,-1 0 0,3-6 0,-1 3 239,-4 8-169,-1 1 0,1-1 1,0 0-1,-1 1 0,1-1 1,0 1-1,0-1 1,0 0-1,0 1 0,0-1 1,0 1-1,1-1 0,-1 0 1,0 1-1,1-1 0,-1 0 1,1 1-1,-1-1 1,1 0-1,0 0 0,-1 1 1,1-1-1,0 0 0,0 0 1,0 0-1,0 0 0,0 0 1,0 0-1,0 0 1,0-1-1,0 1 0,2 1 1,3 2-73,-1 0-1,1-1 1,0 0 0,0 0 0,0 0 0,7 2 0,1-2-228,0-1 1,0 0-1,0-1 1,0 0 0,1-1-1,-1-1 1,0 0-1,0-1 1,0-1 0,0 0-1,17-6 1,-4-1-647,-1-1-1,0 0 1,0-2 0,37-26 0,-54 33 788,-7 5 107,1-1 1,-1 1-1,0-1 0,1 0 1,-1 1-1,0-1 1,0 0-1,3-5 1,-41 35 4511,30-21-3938,-17 18 729,22-24-1241,0 1-1,0-1 0,0 0 1,1 1-1,-1-1 0,0 0 1,1 1-1,-1-1 0,1 1 1,-1-1-1,1 1 1,0-1-1,0 1 0,0-1 1,0 1-1,0-1 0,0 1 1,0 1-1,1-2-38,-1 0 0,1 0 0,0 0 0,0 0 0,-1-1 0,1 1 0,0 0 0,0 0 0,0-1 0,0 1 0,0 0 0,0-1 1,0 1-1,0-1 0,0 0 0,1 1 0,-1-1 0,0 0 0,0 0 0,0 1 0,0-1 0,1 0 0,-1 0 0,0 0 0,0 0 0,1-1 0,37-3-255,-35 4 208,19-5-276,36-12 0,-2 0 114,-56 17 215,-1 0 1,1-1-1,0 1 0,-1 0 1,1 0-1,-1 0 0,1 0 0,0-1 1,-1 1-1,1 0 0,-1 0 1,1 0-1,0 0 0,-1 1 1,1-1-1,0 0 0,-1 0 1,1 0-1,-1 0 0,1 1 1,-1-1-1,1 0 0,0 0 0,-1 1 1,1-1-1,-1 1 0,1-1 1,-1 0-1,0 1 0,1-1 1,-1 1-1,1-1 0,-1 1 1,0-1-1,1 1 0,-1-1 0,0 1 1,0-1-1,1 1 0,-1 0 1,0-1-1,0 1 0,0-1 1,0 1-1,0 0 0,0 0 1,0 4 218,0 1 1,-1-1 0,0 0 0,-2 10 0,-2 4 232,5-16-420,0-1 1,0 1 0,0 0-1,0-1 1,0 1 0,1 0-1,-1-1 1,1 1-1,-1 0 1,1-1 0,0 1-1,0-1 1,2 4 0,-2-4-58,1-1 1,-1 0-1,0 0 1,1 1-1,-1-1 1,1 0-1,-1 0 1,1 0-1,-1-1 1,1 1 0,0 0-1,-1-1 1,1 1-1,0-1 1,0 1-1,0-1 1,-1 0-1,1 0 1,0 0 0,0 0-1,2 0 1,7-1-175,0 0 1,0-1 0,0-1 0,-1 0-1,1 0 1,10-5 0,2-2-99,33-21 0,-13 2-120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446"/>
    </inkml:context>
    <inkml:brush xml:id="br0">
      <inkml:brushProperty name="width" value="0.05" units="cm"/>
      <inkml:brushProperty name="height" value="0.05" units="cm"/>
    </inkml:brush>
  </inkml:definitions>
  <inkml:trace contextRef="#ctx0" brushRef="#br0">0 0 13051,'5'3'96,"-1"0"0,1 0 0,-1 0 1,1-1-1,0 0 0,0 0 0,0 0 1,0-1-1,8 2 0,23 9-70,-23-5 10,-1 1-1,0 0 1,-1 1-1,0 0 1,0 0-1,-1 2 1,0-1-1,-1 1 1,0 0-1,-1 1 1,0 0 0,-1 1-1,8 17 1,4 17 160,-1 0 0,17 70 0,-26-81-51,-2 0 1,-1 0 0,-2 0-1,0 57 1,-5-71-78,-1 1 1,-1 0-1,0-1 0,-2 0 1,-1 0-1,-1 0 0,0 0 0,-16 29 1,20-46-67,1 0 0,-1 0 0,0 0 0,-1-1 0,1 1 0,-1-1 0,0 0 1,0 0-1,-6 5 0,9-9-2,0 0 0,1 1 0,-1-1 0,0 0 0,0 0-1,0 1 1,0-1 0,0 0 0,0 0 0,0 0 0,0 0 0,0 0 0,1-1 0,-1 1 0,0 0 0,0 0 0,0-1 0,0 1 0,0 0 0,0-1 0,1 1-1,-1-1 1,0 1 0,0-1 0,1 1 0,-1-1 0,0 1 0,1-1 0,-1 0 0,0 0 0,1 1 0,-1-1 0,1 0 0,-1 0 0,1 1 0,0-1 0,-1 0-1,1 0 1,0 0 0,0 0 0,-1 0 0,1-1 0,-8-35-58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1:23.894"/>
    </inkml:context>
    <inkml:brush xml:id="br0">
      <inkml:brushProperty name="width" value="0.05" units="cm"/>
      <inkml:brushProperty name="height" value="0.05" units="cm"/>
    </inkml:brush>
  </inkml:definitions>
  <inkml:trace contextRef="#ctx0" brushRef="#br0">54 242 9034,'0'0'69,"0"-1"-1,-1 1 1,1 0 0,0-1-1,0 1 1,0-1 0,-1 1-1,1-1 1,0 1-1,0 0 1,-1-1 0,1 1-1,0 0 1,-1-1 0,1 1-1,0 0 1,-1-1 0,1 1-1,-1 0 1,1 0 0,0 0-1,-1-1 1,1 1 0,-1 0-1,1 0 1,-1 0 0,1 0-1,-1 0 1,-1 0 1245,10-1-600,4-1-507,1-1-1,-1-1 1,0 0 0,0-1-1,0 0 1,0-1-1,-1 0 1,0 0-1,0-1 1,-1-1-1,10-9 1,-5 4-365,-2 0 0,1-1 1,-1-1-1,-1 0 1,-1-1-1,16-28 0,-18 23-492,-6 13 229,-5 13-153,-14 29 130</inkml:trace>
  <inkml:trace contextRef="#ctx0" brushRef="#br0" timeOffset="1">0 627 13747,'35'-5'872,"7"-15"-768,-5-12-72,13-6 280,5-7-304,3-8-152,5-5-112,-6-8 208,-7-6-16,-21-2-56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0.199"/>
    </inkml:context>
    <inkml:brush xml:id="br0">
      <inkml:brushProperty name="width" value="0.05" units="cm"/>
      <inkml:brushProperty name="height" value="0.05" units="cm"/>
    </inkml:brush>
  </inkml:definitions>
  <inkml:trace contextRef="#ctx0" brushRef="#br0">71 528 10514,'-6'-3'203,"0"0"-1,1-1 1,-1 1-1,1-1 1,-1-1-1,1 1 1,1-1-1,-8-7 0,10 8-100,0 1-1,0-1 0,0 1 0,1-1 0,-1 1 0,1-1 0,0 0 0,0 0 0,0 0 0,1 1 0,0-1 1,-1 0-1,1 0 0,0 0 0,1 0 0,0-5 0,3-10 39,1 0 0,1 0 0,0 1 0,2 0 0,0 0 0,15-23 0,70-97 56,-77 117-188,1 0-1,0 1 0,39-32 1,-55 51-7,0-1 0,0 1 1,0 0-1,1 0 1,-1 1-1,0-1 1,1 0-1,-1 0 1,1 1-1,-1-1 1,1 1-1,-1-1 0,1 1 1,0 0-1,-1-1 1,4 1-1,-5 0 3,1 1 0,-1-1 0,1 0 0,0 1 0,-1-1 0,1 0-1,-1 1 1,1-1 0,-1 1 0,1-1 0,-1 1 0,0-1 0,1 1 0,-1-1 0,1 1-1,-1 0 1,0-1 0,0 1 0,1 0 0,-1-1 0,0 1 0,0 0 0,0-1 0,0 1 0,0 0-1,0 0 1,1 8 37,-2 0-1,1-1 0,-1 1 0,-3 12 1,3-16-36,-45 169 472,17-71-376,27-98-119,1 0 0,0 0 0,0 0 0,0 0-1,1 0 1,0 0 0,0 0 0,0 0-1,2 9 1,-1-11-2,0 0-1,1 0 1,-1 0-1,1 0 0,-1 0 1,1 0-1,0 0 1,0 0-1,1-1 1,-1 1-1,0-1 1,1 0-1,0 0 1,-1 0-1,7 4 1,51 29-73,-30-19-11,32 24 0,-52-32 90,-1 0 0,0 0 0,0 1 0,-1 0 0,0 0 0,0 1-1,6 10 1,-4-1 79,0 1 0,-1 0 0,-1 0 0,0 1 0,-2 0 0,-1 0-1,0 0 1,-2 1 0,0 0 0,-1 0 0,-2-1 0,0 1 0,-1 0 0,-5 27-1,-2-9 68,-2 0-1,-2-1 0,-1 0 1,-2-1-1,-2-1 0,-36 62 1,52-98-140,-26 38-142,25-37 143,-1 1 1,1-1-1,-1 0 1,1 0 0,-1 0-1,0 0 1,0-1-1,1 1 1,-1-1-1,0 0 1,-1 1-1,1-1 1,-3 0 0,-34 1-110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1.178"/>
    </inkml:context>
    <inkml:brush xml:id="br0">
      <inkml:brushProperty name="width" value="0.05" units="cm"/>
      <inkml:brushProperty name="height" value="0.05" units="cm"/>
    </inkml:brush>
  </inkml:definitions>
  <inkml:trace contextRef="#ctx0" brushRef="#br0">31 72 12339,'-21'-20'1024,"21"20"-1011,0-1-1,-1 1 1,1 0 0,0 0 0,0 0 0,-1 0 0,1-1 0,0 1 0,0 0 0,-1 0 0,1 0-1,0 0 1,-1 0 0,1 0 0,0 0 0,-1 0 0,1-1 0,0 1 0,0 0 0,-1 0 0,1 0 0,0 1-1,-1-1 1,1 0 0,0 0 0,-1 0 0,1 0 0,-1 0 0,1 1 11,0 0 1,0 0-1,0 0 1,0 0-1,0 0 1,0 0-1,0 0 1,0 0 0,0-1-1,0 1 1,0 0-1,0 0 1,1 0-1,-1 0 1,0 0-1,1 0 1,22 60 216,2-2 1,3-1 0,2-1-1,50 70 1,-72-115-217,2 0 0,-1 0-1,1-1 1,15 12 0,-23-21-23,1 0-1,-1 0 1,1 0 0,0-1 0,-1 1-1,1-1 1,0 0 0,0 0 0,0 0-1,0 0 1,6 0 0,-7-1-3,0 0 0,0 0 0,0 0 0,0-1 0,0 1 0,-1-1 0,1 1 0,0-1 0,0 0 0,0 0 1,-1 0-1,1 0 0,0 0 0,-1 0 0,1 0 0,-1 0 0,1-1 0,-1 1 0,1-1 0,1-2 0,1-2-21,0-1 0,0 0 0,0 0 0,-1 0 0,0-1 0,-1 1 0,1-1 0,-1 1 0,1-13 0,1-12-141,-1-33-1,-3 41 82,-1-59-213,-1 53 73,2-1 0,3-32 1,-3 62 212,0 0 1,1 0 0,-1 0 0,0-1-1,0 1 1,0 0 0,1 0 0,-1 0-1,0 0 1,1 0 0,-1 0 0,1 0-1,0 0 1,-1 0 0,1 0 0,0 1-1,-1-1 1,1 0 0,0 0 0,0 0-1,0 1 1,1-2 0,-1 2 8,0 0 1,1 0 0,-1-1-1,0 1 1,0 0 0,0 0-1,1 0 1,-1 1-1,0-1 1,0 0 0,0 0-1,0 1 1,1-1 0,-1 1-1,0-1 1,0 1-1,1 0 1,7 5 61,-1 0 1,0 0-1,14 15 0,-16-15-28,38 42 294,-31-33-186,2 1 1,-1-2 0,2 0-1,19 15 1,-34-29-140,0 1 0,-1-1-1,1 1 1,0-1 0,-1 1 0,1-1-1,0 1 1,0-1 0,-1 0 0,1 1-1,0-1 1,0 0 0,0 0-1,0 1 1,-1-1 0,1 0 0,0 0-1,0 0 1,0 0 0,0 0 0,0 0-1,-1-1 1,1 1 0,0 0-1,0 0 1,0-1 0,-1 1 0,1 0-1,0-1 1,0 1 0,-1-1 0,1 1-1,0-1 1,-1 1 0,1-1 0,0 1-1,-1-1 1,1 0 0,-1 1-1,1-1 1,-1 0 0,1 1 0,-1-1-1,0 0 1,1 0 0,-1 1 0,0-1-1,1 0 1,-1 0 0,0 0-1,0-1 1,2-6-1,-1 0 0,0-1-1,-1 1 1,0-10-1,0 15 1,-6-71-1,3 47-21,0-40 1,3 67 20,0 0 1,0 0 0,-1-1-1,1 1 1,0 0 0,0-1-1,0 1 1,0 0 0,0 0-1,0-1 1,0 1 0,0 0-1,0 0 1,0-1 0,0 1-1,0 0 1,0-1 0,0 1-1,0 0 1,1 0 0,-1-1-1,0 1 1,0 0 0,0 0-1,0 0 1,0-1 0,1 1-1,-1 0 1,0 0 0,0-1 0,0 1-1,1 0 1,-1 0 0,0 0-1,0 0 1,1 0 0,-1-1-1,0 1 1,0 0 0,1 0-1,-1 0 1,0 0 0,0 0-1,1 0 1,-1 0 0,0 0-1,0 0 1,1 0 0,-1 0-1,0 0 1,1 0 0,-1 0-1,0 0 1,0 0 0,1 0-1,-1 0 1,0 0 0,0 1-1,1-1 1,-1 0 0,0 0-1,0 0 1,0 0 0,1 1-1,-1-1 1,0 0 0,15 16 98,-14-14-90,34 45 246,23 28 190,-51-67-402,0-1 0,0-1 1,0 1-1,1-1 0,0 0 1,0-1-1,11 6 1,-17-10-38,1 0 1,-1 0 0,1 0 0,0 0 0,-1-1 0,1 1 0,0-1 0,-1 0 0,1 1 0,4-1 0,-6-1-17,1 1 0,-1 0 0,0 0 0,0-1 0,1 1 0,-1-1 0,0 1 0,0-1 0,1 0 1,-1 1-1,0-1 0,0 0 0,0 0 0,0 0 0,0 1 0,1-3 0,-1 1-67,1-1 0,-1 0 0,0 1 1,1-1-1,-2 0 0,1 0 1,0 0-1,0 0 0,-1 0 0,0 0 1,1 0-1,-1 0 0,0 0 0,0 0 1,-1 0-1,-1-5 0,2 6-8,-1-1-89,1 0-1,-1 0 0,1 0 1,-1 0-1,1 0 1,0 0-1,0 0 1,1 0-1,-1 0 0,1 0 1,-1 0-1,2-4 1,5-7-247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1.613"/>
    </inkml:context>
    <inkml:brush xml:id="br0">
      <inkml:brushProperty name="width" value="0.05" units="cm"/>
      <inkml:brushProperty name="height" value="0.05" units="cm"/>
    </inkml:brush>
  </inkml:definitions>
  <inkml:trace contextRef="#ctx0" brushRef="#br0">0 116 13315,'0'0'45,"0"-1"0,1 0-1,-1 0 1,0 0 0,0 1 0,1-1 0,-1 0 0,0 0 0,0 1 0,1-1 0,-1 0-1,1 1 1,-1-1 0,1 0 0,-1 1 0,1-1 0,-1 1 0,1-1 0,0 1-1,-1-1 1,1 1 0,0-1 0,-1 1 0,1 0 0,0-1 0,0 1 0,-1 0-1,1 0 1,0-1 0,0 1 0,0 0 0,-1 0 0,1 0 0,0 0 0,0 0 0,0 0-1,-1 0 1,1 0 0,0 1 0,0-1 0,-1 0 0,1 0 0,0 1 0,0-1-1,1 1 1,12 2 50,-1-1-98,0-1-1,1 0 1,-1-1 0,0-1 0,0 0 0,26-6-1,2 2-27,-36 6 11,0-1 0,0 0 1,0-1-1,-1 1 0,1-1 1,0 0-1,0-1 0,0 1 0,0-1 1,-1 0-1,1 0 0,-1 0 1,1-1-1,-1 1 0,7-6 1,10-18-115,-18 22 117,0 0 1,0 0 0,0 0-1,0 0 1,0 1 0,1-1-1,0 1 1,0 0 0,0 0-1,6-3 1,-8 6 18,0-1 0,-1 1-1,1 0 1,0 0 0,-1 0 0,1 0-1,0 1 1,-1-1 0,1 0 0,0 1-1,-1-1 1,1 1 0,0-1 0,-1 1-1,1 0 1,-1 0 0,0 0 0,1 0-1,-1 0 1,0 0 0,1 0 0,-1 0-1,0 0 1,0 1 0,2 1 0,4 6 50,-1 0 1,9 16 0,-12-20-30,4 7-297,0 1-1,6 18 1,-18-44 101,-3-9-70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2.031"/>
    </inkml:context>
    <inkml:brush xml:id="br0">
      <inkml:brushProperty name="width" value="0.05" units="cm"/>
      <inkml:brushProperty name="height" value="0.05" units="cm"/>
    </inkml:brush>
  </inkml:definitions>
  <inkml:trace contextRef="#ctx0" brushRef="#br0">1 711 15043,'6'4'816,"-4"-2"-1120,-1-2-56,5 6 400,-3-3-88,2-9-200</inkml:trace>
  <inkml:trace contextRef="#ctx0" brushRef="#br0" timeOffset="1">312 1 12611,'1'65'904,"-1"13"-704,3 8-80,5 9 200,4 2-40,10-3-96,5-6-16,11-13-56,5-6-32,6-14-112,3-9-96,5-16-336,-5-10-696,-2-25 984,-5-13-152,-7-31-152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2.596"/>
    </inkml:context>
    <inkml:brush xml:id="br0">
      <inkml:brushProperty name="width" value="0.05" units="cm"/>
      <inkml:brushProperty name="height" value="0.05" units="cm"/>
    </inkml:brush>
  </inkml:definitions>
  <inkml:trace contextRef="#ctx0" brushRef="#br0">11 365 6393,'-3'-9'241,"1"1"0,0 0 0,0-1 0,1 0 0,1 1 0,-1-1 0,1 1 0,1-1 0,-1 0 0,1 1-1,1-1 1,0 1 0,0 0 0,1-1 0,4-8 0,6-13 1035,1 0 0,29-43 0,-39 67-1059,29-42 1024,-30 45-1171,-1 0 1,1 0-1,-1 0 0,1 0 0,0 1 1,0 0-1,0-1 0,1 1 1,-1 0-1,0 1 0,1-1 0,3-1 1,-6 3-61,0 0 1,1 0-1,-1 0 1,0 0-1,1 0 1,-1 0 0,0 1-1,0-1 1,1 0-1,-1 1 1,0-1 0,0 1-1,0-1 1,0 1-1,0 0 1,1 0-1,-1-1 1,0 1 0,-1 0-1,1 0 1,0 0-1,0 0 1,0 0 0,0 0-1,-1 0 1,1 0-1,0 0 1,-1 0 0,1 1-1,-1-1 1,0 0-1,1 0 1,-1 1-1,0 0 1,3 9 27,0-1 0,1 22 0,-3-29-20,1 57 208,-1-1 0,-12 95-1,7-115-220,4-38-11,0-1 0,0 0 0,0 0 0,0 0 0,0 0 0,1 0 0,-1 0 0,0 1 0,0-1 0,0 0 0,0 0 1,0 0-1,0 0 0,0 0 0,0 0 0,1 0 0,-1 0 0,0 0 0,0 1 0,0-1 0,0 0 0,0 0 0,1 0 0,-1 0 0,0 0 0,0 0 1,0 0-1,0 0 0,0 0 0,1 0 0,-1 0 0,0 0 0,0 0 0,0 0 0,0 0 0,0 0 0,1 0 0,-1-1 0,0 1 0,0 0 0,0 0 0,0 0 1,0 0-1,1 0 0,-1 0 0,0 0 0,0 0 0,0 0 0,0-1 0,0 1 0,0 0 0,0 0 0,0 0 0,0 0 0,0 0 0,1 0 0,-1-1 1,0 1-1,0 0 0,0 0 0,0 0 0,7-7-109,-4 3 89,0 1 0,0 0 0,1 0 0,-1 0-1,1 1 1,0-1 0,0 1 0,-1-1 0,2 1 0,-1 1 0,0-1 0,0 1 0,0-1-1,1 1 1,-1 0 0,1 1 0,-1-1 0,1 1 0,-1 0 0,1 0 0,-1 0 0,1 1-1,-1-1 1,1 1 0,-1 0 0,0 1 0,1-1 0,-1 1 0,0-1 0,0 1 0,0 1 0,0-1-1,-1 0 1,1 1 0,0 0 0,-1 0 0,0 0 0,0 0 0,0 1 0,0-1 0,0 1-1,-1-1 1,1 1 0,1 5 0,0 1 107,-1-1-1,0 2 1,-1-1 0,0 0-1,0 0 1,-1 1-1,-1-1 1,0 1 0,0-1-1,-1 1 1,-3 16-1,-2-1 200,0 0 0,-2-1 0,-15 35 0,22-57-308,-24 45 242,24-46-334,0 0 0,-1 0-1,1 0 1,-1 0 0,1 0 0,-1 0 0,0 0-1,0-1 1,0 1 0,0 0 0,0-1 0,0 0-1,0 0 1,-1 1 0,1-1 0,0 0 0,-5 0-1,7-1 103,0 1-1,0-1 1,0 0-1,0 0 0,0 0 1,-1 0-1,1 0 0,0 0 1,0 0-1,0 0 1,0 0-1,-1 0 0,1 0 1,0 0-1,0 0 0,0 0 1,0 0-1,-1 0 1,1 0-1,0 0 0,0 0 1,0 0-1,0 0 0,0 0 1,-1 0-1,1 0 1,0 0-1,0-1 0,0 1 1,0 0-1,0 0 1,0 0-1,-1 0 0,1 0 1,0 0-1,0 0 0,0-1 1,0 1-1,0 0 1,0 0-1,0 0 0,0 0 1,0-1-1,0 1 0,0 0 1,-1 0-1,1 0 1,0 0-1,0 0 0,0-1 1,0 1-1,0 0 0,0 0 1,1 0-1,2-9-653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3.007"/>
    </inkml:context>
    <inkml:brush xml:id="br0">
      <inkml:brushProperty name="width" value="0.05" units="cm"/>
      <inkml:brushProperty name="height" value="0.05" units="cm"/>
    </inkml:brush>
  </inkml:definitions>
  <inkml:trace contextRef="#ctx0" brushRef="#br0">0 7 12323,'16'-6'952,"-9"15"-752,-2 12-88,1 11 656,2 2-608,2 1-264,4 3-96,-2-2 168,5-10-16,-2-22-40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3.687"/>
    </inkml:context>
    <inkml:brush xml:id="br0">
      <inkml:brushProperty name="width" value="0.05" units="cm"/>
      <inkml:brushProperty name="height" value="0.05" units="cm"/>
    </inkml:brush>
  </inkml:definitions>
  <inkml:trace contextRef="#ctx0" brushRef="#br0">35 964 10802,'-3'22'798,"2"-12"970,0-31-638,-14-534 478,2 167-2592,12 385 974,1 0-1,0 0 1,0 0-1,0 0 1,0 1 0,1-1-1,-1 0 1,1 0-1,0-2 1,5 6 36,5 13 53,-9-11-63,0 0 1,0 0-1,0-1 0,1 1 0,-1-1 1,0 0-1,1 1 0,0-1 0,-1 0 1,1-1-1,0 1 0,0 0 0,0-1 1,0 0-1,0 1 0,1-1 0,-1 0 1,0-1-1,0 1 0,1-1 0,-1 1 0,1-1 1,-1 0-1,0 0 0,1-1 0,-1 1 1,0 0-1,1-1 0,-1 0 0,0 0 1,0 0-1,0 0 0,6-4 0,-7 4-6,19-6 37,-20 7-41,-1-1 0,1 1 0,0 0 0,0 0 0,0 0 0,-1 0 0,1 0 0,0 1 0,0-1 0,0 0 0,-1 0 0,1 0 0,0 1 0,0-1 0,-1 1 0,1-1 0,0 0 0,-1 1 0,1-1 0,0 1 0,-1-1 0,1 1 0,-1 0 0,1-1 0,-1 1 0,1 0 0,6 14 89,-1 1 0,0-1 0,-1 1 0,-1 0-1,-1 1 1,3 29 0,-3-22-8,28 210 764,-1 406 1,-34-589-778,3-42-127,3-32-81,-2 18 118,1-1 1,0 0 0,0 1 0,0-1 0,1 1 0,0-1-1,0 1 1,0 0 0,1 0 0,0 0 0,0 0 0,0 0-1,0 1 1,1-1 0,0 1 0,0 0 0,0 0 0,0 0-1,1 1 1,-1-1 0,1 1 0,0 0 0,7-3-1,6 1-4,0-2-1,33-17 1,-43 19-5,-1 0-1,0 0 1,-1 0 0,1-1 0,-1 0 0,-1 0 0,1-1-1,-1 1 1,6-10 0,-5 7-63,-1 0-1,0-1 1,-1 0-1,0 1 1,0-2-1,-1 1 1,0 0-1,-1 0 1,0-1-1,-1 0 1,1-11 0,-4-9-173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112"/>
    </inkml:context>
    <inkml:brush xml:id="br0">
      <inkml:brushProperty name="width" value="0.05" units="cm"/>
      <inkml:brushProperty name="height" value="0.05" units="cm"/>
    </inkml:brush>
  </inkml:definitions>
  <inkml:trace contextRef="#ctx0" brushRef="#br0">44 351 11378,'-2'0'192,"-1"1"-1,0-1 0,1 0 0,-1 0 0,1 0 1,-1-1-1,0 1 0,1-1 0,-1 1 0,1-1 1,-5-2-1,7 3-142,-1-1-1,0 1 1,1-1 0,-1 0 0,0 1-1,1-1 1,-1 0 0,1 1 0,-1-1-1,1 0 1,-1 0 0,1 1 0,0-1 0,-1 0-1,1 0 1,0 0 0,0 0 0,0 1-1,-1-1 1,1 0 0,0 0 0,0 0-1,0 0 1,0 0 0,1 0 0,-1 1 0,0-1-1,0 0 1,0 0 0,1 0 0,-1 0-1,0 1 1,1-1 0,-1 0 0,1 0-1,-1 1 1,1-2 0,51-94 1047,57-119-566,-109 215-528,0 0 1,0 0 0,0-1 0,0 1 0,0 0 0,0 0-1,0-1 1,0 1 0,0 0 0,1 0 0,-1 0 0,0-1-1,0 1 1,0 0 0,0 0 0,0 0 0,1 0 0,-1-1-1,0 1 1,0 0 0,0 0 0,1 0 0,-1 0 0,0 0-1,0-1 1,0 1 0,1 0 0,-1 0 0,0 0 0,0 0-1,0 0 1,1 0 0,-1 0 0,0 0 0,0 0-1,1 0 1,-1 0 0,7 9 78,4 27 38,-8-24-74,130 467 831,-107-387-1321,20 121 0,-45-208 390,0 0 0,-1 1 0,1-1-1,-1 0 1,-1 0 0,0 7 0,-2-2-197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011"/>
    </inkml:context>
    <inkml:brush xml:id="br0">
      <inkml:brushProperty name="width" value="0.05" units="cm"/>
      <inkml:brushProperty name="height" value="0.05" units="cm"/>
    </inkml:brush>
  </inkml:definitions>
  <inkml:trace contextRef="#ctx0" brushRef="#br0">151 0 16067,'-19'10'1265,"4"5"-1409,-3 2 16,-11 3 768,0-1-312,-11 4-424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522"/>
    </inkml:context>
    <inkml:brush xml:id="br0">
      <inkml:brushProperty name="width" value="0.05" units="cm"/>
      <inkml:brushProperty name="height" value="0.05" units="cm"/>
    </inkml:brush>
  </inkml:definitions>
  <inkml:trace contextRef="#ctx0" brushRef="#br0">1 475 13763,'13'-3'1216,"0"-4"-952,3-13-88,6-12 464,5-16-408,1-5-184,1-12-272,0-4-104,-4 1 288,-2 5-104,-8 17-120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4.909"/>
    </inkml:context>
    <inkml:brush xml:id="br0">
      <inkml:brushProperty name="width" value="0.05" units="cm"/>
      <inkml:brushProperty name="height" value="0.05" units="cm"/>
    </inkml:brush>
  </inkml:definitions>
  <inkml:trace contextRef="#ctx0" brushRef="#br0">2 29 10746,'0'-1'97,"-1"0"-1,1-1 1,0 1 0,0 0-1,0 0 1,0 0-1,0 0 1,0 0-1,0-1 1,1 1-1,-1 0 1,0 0 0,1 0-1,-1 0 1,0 0-1,1 0 1,-1 0-1,1 0 1,0 0 0,-1 0-1,1 0 1,0 0-1,0 1 1,-1-1-1,1 0 1,2-1-1,-2 2-8,1 1 0,-1-1 0,1 0-1,-1 1 1,1-1 0,-1 1-1,1 0 1,-1-1 0,1 1 0,-1 0-1,0 0 1,0 0 0,1 0-1,-1 0 1,0 0 0,0 0-1,0 0 1,0 0 0,0 0 0,1 3-1,18 23 200,-1 2 1,-2 1-1,27 59 0,-23-45-130,16 35-147,-4 2-1,-2 1 1,-5 1 0,-3 1-1,-4 1 1,-3 1 0,6 135-1,-21-105 600,-5-1-1,-35 216 1,15-221-345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25.422"/>
    </inkml:context>
    <inkml:brush xml:id="br0">
      <inkml:brushProperty name="width" value="0.05" units="cm"/>
      <inkml:brushProperty name="height" value="0.05" units="cm"/>
    </inkml:brush>
  </inkml:definitions>
  <inkml:trace contextRef="#ctx0" brushRef="#br0">1 308 13723,'12'-6'1176,"0"-4"-976,0-5-112,5-3 552,5-8-512,-1-5-104,7-4-128,-1-3-72,1-1-264,-2 3-56,-8 7 344,-4 7-96,-5 19-72</inkml:trace>
  <inkml:trace contextRef="#ctx0" brushRef="#br0" timeOffset="1">149 781 13467,'20'-32'872,"1"-24"-768,1-6-88,7-15 16,2-1-96,-2 3-1176,0 5 1160,-5 13-200,-2 10-104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0.291"/>
    </inkml:context>
    <inkml:brush xml:id="br0">
      <inkml:brushProperty name="width" value="0.05" units="cm"/>
      <inkml:brushProperty name="height" value="0.05" units="cm"/>
    </inkml:brush>
  </inkml:definitions>
  <inkml:trace contextRef="#ctx0" brushRef="#br0">1 778 13571,'-1'-14'166,"2"-1"0,0 1 0,0-1 0,1 1 0,1 0 0,0 0 0,1 0 0,9-20 0,7-8-129,32-52-1,-29 55 36,38-68-159,147-194-1,-200 291 78,-6 8 8,0-1 1,-1 0-1,1 1 0,0 0 1,1-1-1,-1 1 1,0 0-1,0 0 0,1 0 1,-1 0-1,1 0 0,0 1 1,0-1-1,-1 1 0,1 0 1,0 0-1,0 0 1,5-1-1,-6 2 6,-1 0 0,0 1 0,0-1-1,1 0 1,-1 1 0,0-1 0,0 1 0,0-1 0,0 1 0,0 0 0,0-1-1,0 1 1,0 0 0,0 0 0,0 0 0,0 0 0,0 0 0,0 0 0,-1 0-1,1 0 1,0 0 0,-1 0 0,1 0 0,-1 0 0,1 1 0,-1-1 0,0 0-1,1 0 1,-1 1 0,0 1 0,2 7 54,-1 0 1,-1 20-1,0-23-22,-3 50 371,-3 0 0,-20 87 1,0-7 199,31-156-770,0 0 0,1 0 0,1 0 0,1 0 0,1 1 0,16-26 0,-24 43 158,-1 0 0,1 0 0,0 0 0,0 0 0,-1 0 0,1 0 0,0 0 1,0 0-1,0 0 0,0 1 0,0-1 0,0 0 0,0 1 0,1-1 0,-1 1 0,0-1 0,0 1 0,0-1 1,1 1-1,-1 0 0,0 0 0,2-1 0,-2 2 2,1-1 1,-1 0 0,0 1-1,0 0 1,0-1-1,0 1 1,0 0-1,0-1 1,0 1-1,0 0 1,0 0-1,0 0 1,0 0-1,0 0 1,-1 0-1,1 0 1,0 0-1,0 1 1,3 7-2,0 0 0,0 1 0,-1-1 0,2 12 1,-4-20 2,5 25 98,-1 1 1,-1-1 0,-1 1-1,-1 0 1,-2 0-1,-1 0 1,0 0-1,-2 0 1,-2-1 0,-13 49-1,-136 327 537,152-399-635,-2 7-126,-1 0 0,-10 17 0,15-26 128,-1-1 0,1 0-1,0 0 1,0 0 0,0 1-1,0-1 1,0 0-1,0 0 1,-1 0 0,1 0-1,0 0 1,0 1 0,0-1-1,-1 0 1,1 0 0,0 0-1,0 0 1,0 0 0,-1 0-1,1 0 1,0 0-1,0 0 1,0 0 0,-1 0-1,1 0 1,0 0 0,0 0-1,0 0 1,-1 0 0,1 0-1,0 0 1,0 0-1,-1 0 1,1 0 0,0 0-1,0 0 1,-1 0 0,-6-10-11,-5-24-64,6 17 29,-15-30-85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5.540"/>
    </inkml:context>
    <inkml:brush xml:id="br0">
      <inkml:brushProperty name="width" value="0.05" units="cm"/>
      <inkml:brushProperty name="height" value="0.05" units="cm"/>
    </inkml:brush>
  </inkml:definitions>
  <inkml:trace contextRef="#ctx0" brushRef="#br0">236 81 7250,'-21'-4'3111,"-2"-1"1557,48 3-4075,8 3-655,0-3 0,0 0 0,0-2 0,0-2 0,-1-1 0,58-21 1,-219 20 1284,88 6-1137,-293-10-318,477 12-1954,178 23-1,-246-21 3714,-105 5-1200,-1 0 1,0-2-1,0-2 0,-44 1 1,182-7-5068,2 1 6175,-130 3 3,0 1 0,-22 5 0,-5 1-1047,-146 11-1493,166-13 506,21-5 232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5.703"/>
    </inkml:context>
    <inkml:brush xml:id="br0">
      <inkml:brushProperty name="width" value="0.05" units="cm"/>
      <inkml:brushProperty name="height" value="0.05" units="cm"/>
    </inkml:brush>
  </inkml:definitions>
  <inkml:trace contextRef="#ctx0" brushRef="#br0">1 44 5185,'4'-1'6642,"16"-1"-6368,324-33-183,-277 29 796,-102 12-195,-19 4-264,-106 4 0,95-15-944,194 9-235,-69-2 478,-60-6 288,0 0 1,0 0-1,0 0 0,0 0 1,0 0-1,0 0 1,0 0-1,0 0 0,0 1 1,0-1-1,0 0 1,0 0-1,0 0 0,0 0 1,0 0-1,0 0 1,0 0-1,0 0 0,0 1 1,0-1-1,0 0 1,0 0-1,0 0 0,0 0 1,0 0-1,0 0 1,0 0-1,0 0 0,0 0 1,0 0-1,0 0 1,1 0-1,-1 1 0,0-1 1,0 0-1,0 0 1,0 0-1,0 0 0,0 0 1,0 0-1,-19 5 371,-29 5 121,8-3-310,9-2-192,-55 3 0,300-2-2330,-197-5 2425,-23 3 493,-26 4 287,30-7-900,-179 32 376,250-40-2186,-4 2 1539,-27-1 119,-22 2 64,0 2 0,21-1 0,-69 13 943,10-2-470,-214 45 1924,233-53-2286,1 1-1,-1-1 1,1 0-1,0 0 1,-1 0 0,1 0-1,0-1 1,-1 1-1,-2-2 1,5 2-2,-1 0 0,1 0 0,-1 0 0,1 0 1,0-1-1,-1 1 0,1 0 0,0 0 0,0-1 0,-1 1 0,1 0 0,0 0 1,-1-1-1,1 1 0,0 0 0,0-1 0,0 1 0,-1-1 0,1 1 0,0 0 0,0-1 1,0 1-1,0-1 0,0 0 1,0 0-1,0 0 1,0 0 0,0 0 0,1 1-1,-1-1 1,0 0 0,1 0 0,-1 0 0,1 0-1,-1 0 1,1 1 0,-1-1 0,1 0-1,0 0 1,18-17-42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3.991"/>
    </inkml:context>
    <inkml:brush xml:id="br0">
      <inkml:brushProperty name="width" value="0.05" units="cm"/>
      <inkml:brushProperty name="height" value="0.05" units="cm"/>
    </inkml:brush>
  </inkml:definitions>
  <inkml:trace contextRef="#ctx0" brushRef="#br0">0 235 12291,'1'0'30,"-1"1"1,1-1 0,0 1 0,-1-1 0,1 1 0,0-1 0,0 0-1,0 1 1,-1-1 0,1 0 0,0 1 0,0-1 0,0 0 0,-1 0-1,1 0 1,0 0 0,0 0 0,0 0 0,0 0 0,0 0 0,1-1-1,23-4-166,-15 3 172,103-20-177,37-6 115,-117 24-5,0 1 0,51 2 0,-71 2-14,0 1 0,-1 1-1,0-1 1,1 2 0,10 4-1,-44-15 376,0 1 0,0 1 0,-1 1 0,-23-1 0,-100-4-113,125 8-150,-186-4 236,200 4-353,7-1-4,14-4-58,24-5-79,158-18-803,-63 11-114,-125 17 1033,-6 1 71,0-1 0,-1 1 0,1 0 0,0 0 0,-1-1 0,1 0 0,0 1 0,-1-1 0,1 0 0,-1 0 0,0-1-1,1 1 1,-1 0 0,0-1 0,3-2 0,-5 4 14,0-1 0,0 1-1,0-1 1,0 1 0,0-1-1,0 1 1,0-1 0,0 1 0,0-1-1,0 1 1,-1-1 0,1 1-1,0-1 1,0 1 0,0-1-1,-1 1 1,1-1 0,0 1 0,-1 0-1,1-1 1,0 1 0,-1 0-1,1-1 1,-1 1 0,1 0-1,0-1 1,-1 1 0,1 0 0,-1 0-1,1 0 1,-1-1 0,1 1-1,-1 0 1,1 0 0,-1 0 0,1 0-1,-1 0 1,0 0 0,-26-7 309,-35-1 360,-90-1 0,5 1-350,114 2-240,30 4-79,1 1-1,0 0 1,0-1-1,0 1 1,0-1-1,0 0 1,-3-3-1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5.420"/>
    </inkml:context>
    <inkml:brush xml:id="br0">
      <inkml:brushProperty name="width" value="0.05" units="cm"/>
      <inkml:brushProperty name="height" value="0.05" units="cm"/>
    </inkml:brush>
  </inkml:definitions>
  <inkml:trace contextRef="#ctx0" brushRef="#br0">63 46 11490,'-7'8'29,"0"0"-1,1 1 0,0-1 0,1 2 0,0-1 0,0 0 1,1 1-1,0 0 0,1 0 0,0 0 0,1 1 0,-1-1 0,2 1 1,0-1-1,0 1 0,2 17 0,1 4 25,1-1 1,2-1-1,1 1 1,15 43-1,-14-53-5,0 0 1,2-1-1,0 0 0,1 0 1,2-1-1,-1 0 0,16 17 1,-23-31-27,0-1 0,0 0 0,1 0 0,-1 0 0,1 0 0,0-1 1,0 0-1,0 0 0,6 3 0,-8-5-7,0 0-1,0-1 1,0 1 0,0 0 0,0-1-1,0 0 1,0 1 0,-1-1 0,1-1-1,0 1 1,0 0 0,0-1 0,0 1-1,0-1 1,0 0 0,0 0 0,0 0-1,-1 0 1,1 0 0,3-3-1,2-2 21,0-1 0,-1 1-1,0-1 1,-1 0-1,1-1 1,-1 1-1,-1-1 1,6-10 0,35-74 223,-28 46-151,26-94 1,-4-50 79,-26 115-165,-8 58-19,-6 17-2,1 0-1,-1 0 0,0 0 0,0 0 0,0 0 1,0 0-1,1 0 0,-1-1 0,0 1 0,0 0 1,0 0-1,0 0 0,1 0 0,-1 0 0,0 0 0,0 0 1,0 0-1,0 0 0,1 0 0,-1 0 0,0 0 1,0 1-1,0-1 0,0 0 0,1 0 0,-1 0 1,0 0-1,0 0 0,0 0 0,0 0 0,0 0 1,0 0-1,1 0 0,-1 1 0,0-1 0,0 0 1,0 0-1,0 0 0,0 0 0,0 0 0,0 1 1,0-1-1,1 0 0,-1 0 0,11 31 25,-7-17-13,9 18 12,1-1-1,1-1 1,23 34 0,-29-50-158,2 0 0,-1-1 1,2 0-1,0 0 1,0-1-1,1-1 0,0 0 1,18 10-1,6-4-78,-2-9-77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6.007"/>
    </inkml:context>
    <inkml:brush xml:id="br0">
      <inkml:brushProperty name="width" value="0.05" units="cm"/>
      <inkml:brushProperty name="height" value="0.05" units="cm"/>
    </inkml:brush>
  </inkml:definitions>
  <inkml:trace contextRef="#ctx0" brushRef="#br0">0 19 11979,'0'-1'28,"1"0"0,-1 0 0,0 0 0,0 0 0,1 0 0,-1 0 1,1 1-1,-1-1 0,1 0 0,-1 0 0,1 0 0,-1 1 0,1-1 1,0 0-1,-1 1 0,1-1 0,0 0 0,0 1 0,-1-1 0,1 1 1,0 0-1,0-1 0,0 1 0,0-1 0,0 1 0,0 0 1,-1 0-1,1-1 0,0 1 0,0 0 0,0 0 0,0 0 0,0 0 1,0 0-1,0 0 0,0 1 0,0-1 0,0 0 0,0 0 0,0 1 1,-1-1-1,1 0 0,1 1 0,2 1-19,-1 0 1,1 0-1,-1 0 0,0 0 0,0 1 1,0-1-1,0 1 0,0 0 0,4 5 1,2 6 23,0 1 1,-2 0-1,1 1 1,-2 0-1,0 0 1,6 29 0,-2 3 30,3 51 1,-11-84-91,3 54-25,-5-64-33,0 0 1,0 0-1,-1 1 1,1-1-1,-1 0 1,0 0 0,-1 0-1,0 0 1,1-1-1,-4 6 1,5-9 68,-1-1 0,1 1 0,-1 0 1,1-1-1,-1 1 0,0 0 0,1-1 1,-1 1-1,0-1 0,0 1 0,1-1 1,-1 1-1,0-1 0,0 1 0,0-1 1,0 0-1,1 0 0,-1 1 0,0-1 1,0 0-1,0 0 0,0 0 0,0 0 1,0 0-1,0 0 0,0 0 0,0 0 1,1 0-1,-1-1 0,-1 1 0,-13-8-275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6.544"/>
    </inkml:context>
    <inkml:brush xml:id="br0">
      <inkml:brushProperty name="width" value="0.05" units="cm"/>
      <inkml:brushProperty name="height" value="0.05" units="cm"/>
    </inkml:brush>
  </inkml:definitions>
  <inkml:trace contextRef="#ctx0" brushRef="#br0">1 519 12283,'0'-17'155,"1"1"0,0 0-1,1 0 1,1 0 0,1 0 0,0 0 0,1 1 0,1 0 0,0 0 0,1 0 0,1 1 0,13-21 0,1 6-26,0 0-1,2 1 1,1 1 0,40-33 0,28-11 18,-80 63-134,0 0 1,0 1-1,1 0 1,0 1-1,24-7 1,-34 12-14,0 0 0,1 1 0,-1-1 0,0 1 0,0 0 0,7 0 1,-10 0-1,0 0 1,0 1 0,0-1 0,1 0 0,-1 1-1,0-1 1,0 0 0,-1 1 0,1-1 0,0 1 0,0 0-1,0-1 1,0 1 0,0 0 0,0-1 0,-1 1-1,1 0 1,0 0 0,-1 0 0,1 0 0,-1-1 0,1 1-1,-1 0 1,1 0 0,-1 0 0,1 0 0,-1 0-1,0 0 1,0 1 0,1-1 0,-1 0 0,0 1 0,0 6 24,-1-1 0,0 0-1,0 1 1,-1-1 0,0 0 0,0 0 0,0 0 0,-1 0 0,-5 10 0,-5 6 136,-21 29-1,17-30-37,12-18-97,1 1 0,0 0-1,0 0 1,0 1-1,1-1 1,0 1-1,0 0 1,0 0 0,-2 8-1,5-12-40,0 0 0,0-1 0,1 1-1,-1 0 1,1-1 0,-1 1 0,1 0-1,0-1 1,0 1 0,-1-1 0,1 1 0,0-1-1,0 1 1,1-1 0,-1 0 0,0 0 0,0 1-1,0-1 1,1 0 0,2 1 0,34 22-352,-32-21 302,22 12-139,-5-3-2,-1 1 1,37 27-1,-52-35 177,-1 1 0,0 1-1,1-1 1,-2 1 0,1 0 0,-1 0 0,0 1 0,-1 0 0,0 0 0,0 0-1,5 17 1,-6-13 45,0 0-1,0 1 0,-2-1 0,0 1 0,0 0 1,-1-1-1,0 1 0,-1 0 0,-1-1 1,0 1-1,-1-1 0,0 1 0,-1-1 0,0 0 1,-1 0-1,0-1 0,-7 12 0,3-9 91,-1-1 0,0 0 0,0 0 0,-1-1 0,-1-1 0,0 0 0,-1 0 0,0-1 0,0-1 0,-1 0 0,0-1-1,-27 12 1,15-10 41,0-1 0,-1-1-1,0-2 1,-31 4 0,46-8-210,0-1 0,0 0 0,-1-1 0,1 0 1,-1-1-1,1-1 0,0 0 0,0-1 1,0 0-1,0 0 0,-15-8 0,11 0-125,6-1-84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384"/>
    </inkml:context>
    <inkml:brush xml:id="br0">
      <inkml:brushProperty name="width" value="0.05" units="cm"/>
      <inkml:brushProperty name="height" value="0.05" units="cm"/>
    </inkml:brush>
  </inkml:definitions>
  <inkml:trace contextRef="#ctx0" brushRef="#br0">116 1 10698,'-1'70'1156,"-19"132"0,5-84-286,-65 1492 2048,157 277-2783,-49-1462-100,-20-4-517,-9-417 471,2 12-277,-2 0 1,0 0 0,-1 0-1,0-1 1,-1 1-1,-7 18 1,9-31 221,0 0 0,-1 0 0,1 1 0,-1-1 0,0-1 0,0 1-1,-3 4 1,4-6 38,0 0 0,-1 0 0,1 0-1,0-1 1,0 1 0,-1 0-1,1 0 1,-1-1 0,1 1 0,-1-1-1,1 1 1,-1-1 0,1 0 0,-1 1-1,1-1 1,-1 0 0,-2 0 0,-25-5-611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7.193"/>
    </inkml:context>
    <inkml:brush xml:id="br0">
      <inkml:brushProperty name="width" value="0.05" units="cm"/>
      <inkml:brushProperty name="height" value="0.05" units="cm"/>
    </inkml:brush>
  </inkml:definitions>
  <inkml:trace contextRef="#ctx0" brushRef="#br0">52 13 11242,'1'-12'1550,"-5"17"-521,-5 22-627,-7 61-326,4 1 0,4 0-1,4 0 1,11 132 0,-1-159-75,25 115 0,-22-140-4,3 0 0,1 0 0,2-1 0,22 41-1,-29-64 21,0 0-1,1 0 0,1-1 1,-1 0-1,2-1 0,0 0 0,0-1 1,1 0-1,19 12 0,-21-16 19,0 0-1,0-1 1,1 0 0,0-1-1,0 0 1,0-1-1,1 0 1,-1-1-1,1-1 1,-1 1 0,1-2-1,0 1 1,11-3-1,-8 0 9,1-1 0,18-6-1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7.861"/>
    </inkml:context>
    <inkml:brush xml:id="br0">
      <inkml:brushProperty name="width" value="0.05" units="cm"/>
      <inkml:brushProperty name="height" value="0.05" units="cm"/>
    </inkml:brush>
  </inkml:definitions>
  <inkml:trace contextRef="#ctx0" brushRef="#br0">8 182 12859,'-2'5'90,"0"0"0,1 1 0,0-1 0,0 1 1,1-1-1,-1 1 0,1 0 0,0-1 0,1 7 0,11 50-154,-11-56 106,0-1-42,4 18-2,13 35 1,-16-53-5,0 1 1,1-1 0,-1 1 0,1-1 0,1 0-1,-1-1 1,1 1 0,-1 0 0,1-1 0,1 0-1,8 7 1,-12-10 7,1 0-1,0 0 0,0 0 0,-1 0 1,1 0-1,0 0 0,0-1 0,0 1 1,0-1-1,0 0 0,0 1 1,0-1-1,0 0 0,0 0 0,0 0 1,0 0-1,0-1 0,0 1 1,0 0-1,0-1 0,0 0 0,-1 1 1,1-1-1,0 0 0,0 0 0,0 0 1,-1 0-1,1 0 0,0 0 1,-1-1-1,1 1 0,-1 0 0,0-1 1,3-2-1,2-4 13,-1 0 1,0-1 0,0 1-1,0-1 1,6-17-1,9-42 145,-2 0 0,16-137-1,-27 172-104,1 24-18,-8 10-34,1-1 0,-1 0 0,1 0-1,-1 0 1,1 0 0,-1 1 0,1-1 0,-1 0-1,1 1 1,-1-1 0,0 0 0,1 1-1,-1-1 1,1 0 0,-1 1 0,0-1 0,1 1-1,-1-1 1,0 1 0,1-1 0,-1 1 0,0-1-1,0 1 1,1 0 0,38 86 149,-7-12-95,-12-36-153,39 60 0,-52-88 15,1-2-1,-1 1 1,2-1-1,-1 0 1,1 0 0,0-1-1,1-1 1,0 0-1,0 0 1,21 10 0,-2-8-149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8.420"/>
    </inkml:context>
    <inkml:brush xml:id="br0">
      <inkml:brushProperty name="width" value="0.05" units="cm"/>
      <inkml:brushProperty name="height" value="0.05" units="cm"/>
    </inkml:brush>
  </inkml:definitions>
  <inkml:trace contextRef="#ctx0" brushRef="#br0">112 1 11666,'0'12'1049,"-8"17"-745,-1 11-152,-3 10 1200,-2 6-1184,0 6-160,1 1-8,0 0 16,3-8 0,2-15 0,2-10-16,3-11 0,1-6-48,2-11-96,0 0-40,2-19 152,1-12-40,5-23-32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8.854"/>
    </inkml:context>
    <inkml:brush xml:id="br0">
      <inkml:brushProperty name="width" value="0.05" units="cm"/>
      <inkml:brushProperty name="height" value="0.05" units="cm"/>
    </inkml:brush>
  </inkml:definitions>
  <inkml:trace contextRef="#ctx0" brushRef="#br0">2 1 9386,'8'27'1144,"0"7"-688,-2 7-160,3 4 1153,5 2-1137,1 2 0,5-6-24,3-5-48,1-10-112,4-2-80,0-5-88,1-4-40,-5 0-112,-4-3-104,-8 1-792,-4-1 904,-11 0-136,-8-2-81</inkml:trace>
  <inkml:trace contextRef="#ctx0" brushRef="#br0" timeOffset="1">1 480 13211,'0'-3'744,"4"3"-704,9-3 0,5-5 72,5 0-64,8-5-48,4-3-120,3-4 128,-1-1 40,-11 3-48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29.318"/>
    </inkml:context>
    <inkml:brush xml:id="br0">
      <inkml:brushProperty name="width" value="0.05" units="cm"/>
      <inkml:brushProperty name="height" value="0.05" units="cm"/>
    </inkml:brush>
  </inkml:definitions>
  <inkml:trace contextRef="#ctx0" brushRef="#br0">0 1 12355,'5'10'744,"7"12"-664,0 7-40,5 17 184,1 3-184,1 9-16,2 2 8,2 3 16,-1-4 0,-4-14-40,-1-9 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0.237"/>
    </inkml:context>
    <inkml:brush xml:id="br0">
      <inkml:brushProperty name="width" value="0.05" units="cm"/>
      <inkml:brushProperty name="height" value="0.05" units="cm"/>
    </inkml:brush>
  </inkml:definitions>
  <inkml:trace contextRef="#ctx0" brushRef="#br0">6 191 11707,'-6'-1'1312,"10"-6"-887,10-10-31,15-7-137,0 2 0,2 1 1,0 2-1,1 1 1,43-18-1,-65 31-249,-1 1-1,2 0 1,-1 1-1,0 0 1,16-2-1,-25 5-6,0-1-1,0 1 0,0 0 1,-1 0-1,1 0 1,0 0-1,0-1 0,0 1 1,0 1-1,0-1 1,-1 0-1,1 0 0,0 0 1,0 0-1,0 0 1,0 1-1,-1-1 0,1 0 1,0 1-1,0-1 1,-1 1-1,1-1 0,0 1 1,0-1-1,-1 1 1,1-1-1,-1 1 0,1 0 1,-1-1-1,1 1 1,-1 0-1,1 0 0,-1-1 1,1 1-1,-1 0 0,0 0 1,1 0-1,-1-1 1,0 1-1,0 0 0,0 0 1,0 0-1,0 0 1,0 0-1,0-1 0,0 1 1,0 0-1,0 0 1,0 0-1,0 0 0,-1-1 1,1 1-1,-1 1 1,-2 7 8,0 1 0,-1-1 1,-9 16-1,8-15-2,-45 78 57,26-47 2,-29 66 1,51-102-71,0 1-1,0-1 1,0 0 0,1 1 0,0-1-1,0 10 1,1-14-4,0 1 1,0-1-1,0 1 0,0-1 0,1 1 0,-1-1 0,0 1 1,1-1-1,0 1 0,-1-1 0,1 1 0,0-1 0,0 0 0,-1 1 1,1-1-1,0 0 0,0 0 0,0 0 0,1 0 0,-1 0 1,0 0-1,0 0 0,1 0 0,-1 0 0,0 0 0,3 1 1,17 4-68,-1-1 0,1-1 1,0 0-1,0-2 1,0 0-1,30-2 0,33 4-29,-71-3 92,-1 1 0,0 0 0,0 1 1,0 1-1,0 0 0,0 0 0,16 9 1,-24-11 13,-1 0 0,1 1 0,-1-1 1,0 1-1,1-1 0,-1 1 0,-1 0 1,1 0-1,0 1 0,-1-1 0,1 0 1,-1 1-1,0 0 0,0-1 0,-1 1 1,1 0-1,-1 0 0,1 0 0,-1 0 1,-1 0-1,1 0 0,0 0 0,-1 0 1,0 1-1,0-1 0,-1 5 0,-1 0 35,0 1-1,-1-1 1,0 0-1,0 0 0,-1-1 1,-1 1-1,1-1 0,-1 0 1,-1 0-1,1 0 0,-1-1 1,-10 10-1,0-2 105,-1 1 0,0-2-1,-1 0 1,-23 13 0,25-18-27,1-1 1,-1 0 0,-1-1-1,0 0 1,-29 7-1,41-13-122,1 0-1,-1 0 1,1-1-1,-1 1 1,1-1-1,-1 0 1,0 0-1,1-1 0,-1 0 1,1 1-1,-1-1 1,1-1-1,-1 1 1,1-1-1,-1 1 1,1-1-1,0-1 0,0 1 1,0 0-1,1-1 1,-1 0-1,0 0 1,1 0-1,0 0 1,0-1-1,0 1 0,-3-5 1,-9-22-99,5-2-52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0.621"/>
    </inkml:context>
    <inkml:brush xml:id="br0">
      <inkml:brushProperty name="width" value="0.05" units="cm"/>
      <inkml:brushProperty name="height" value="0.05" units="cm"/>
    </inkml:brush>
  </inkml:definitions>
  <inkml:trace contextRef="#ctx0" brushRef="#br0">0 0 12579,'8'8'720,"9"9"-696,4 9 16,8 10 40,2 6-16,7 10 32,3 4 0,1 16 16,-4 9 0,-12 20 0,-6 3-16,-17 14-40,-6 19-40,-22 23-64,-10 10 48,-6 0 0,-2-2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2.491"/>
    </inkml:context>
    <inkml:brush xml:id="br0">
      <inkml:brushProperty name="width" value="0.05" units="cm"/>
      <inkml:brushProperty name="height" value="0.05" units="cm"/>
    </inkml:brush>
  </inkml:definitions>
  <inkml:trace contextRef="#ctx0" brushRef="#br0">19 36 11763,'0'-1'23,"-1"1"1,1 0-1,0-1 1,-1 1-1,1 0 1,0 0-1,-1-1 1,1 1-1,0 0 0,-1 0 1,1 0-1,-1 0 1,1 0-1,0-1 1,-1 1-1,1 0 1,-1 0-1,1 0 1,-1 0-1,1 0 1,0 0-1,-1 0 1,1 1-1,-1-1 1,1 0-1,0 0 1,-1 0-1,1 0 1,-1 0-1,1 1 1,0-1-1,-1 0 1,1 0-1,0 0 1,-1 1-1,1-1 1,0 0-1,-1 1 1,1-1-1,0 0 1,0 1-1,-1-1 1,1 0-1,0 1 1,0-1-1,0 1 1,0-1-1,-1 0 1,1 1-1,0-1 1,0 1-1,0-1 1,0 0-1,0 1 1,0-1-1,0 1 1,-2 32 84,2-29 21,1 28-91,2 0 1,1 0-1,2-1 1,1 0-1,1 0 1,1 0 0,2-1-1,22 43 1,-28-64-40,0-1 1,0 0-1,1 0 1,0 0-1,0-1 1,1 0-1,0 0 1,0 0-1,0-1 1,10 6 0,-14-10 4,-1-1 0,1 1 0,0-1 0,-1 0 0,1 0 1,0 0-1,0 0 0,0-1 0,0 1 0,0-1 1,0 1-1,0-1 0,0 0 0,0 0 0,0-1 0,0 1 1,0 0-1,0-1 0,0 0 0,0 0 0,0 0 0,0 0 1,0 0-1,-1-1 0,1 1 0,-1-1 0,1 1 1,-1-1-1,1 0 0,-1 0 0,0 0 0,0-1 0,0 1 1,0 0-1,2-5 0,5-7 33,0 0-1,0-1 1,-2-1-1,0 1 1,-1-1-1,-1-1 1,7-29-1,11-121 173,-22 151-197,2-24 8,-3 27-25,1-1 1,1 0-1,6-26 1,-8 40 2,0-1 1,0 1 0,0-1-1,0 1 1,0 0 0,0-1 0,0 1-1,0 0 1,1-1 0,-1 1-1,0-1 1,0 1 0,0 0-1,1-1 1,-1 1 0,0 0-1,0 0 1,1-1 0,-1 1 0,0 0-1,1 0 1,-1-1 0,0 1-1,1 0 1,-1 0 0,0 0-1,1-1 1,-1 1 0,0 0-1,1 0 1,-1 0 0,1 0-1,-1 0 1,0 0 0,1 0 0,0 0-1,12 12-34,12 31-16,-21-35 41,16 30-61,53 90 79,-63-112-197,1-1-1,1-1 1,0 1 0,1-2-1,24 21 1,-13-20 20,-1-6-64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3.106"/>
    </inkml:context>
    <inkml:brush xml:id="br0">
      <inkml:brushProperty name="width" value="0.05" units="cm"/>
      <inkml:brushProperty name="height" value="0.05" units="cm"/>
    </inkml:brush>
  </inkml:definitions>
  <inkml:trace contextRef="#ctx0" brushRef="#br0">141 1 13787,'0'0'16,"0"0"1,0 0-1,1-1 0,-1 1 1,0 0-1,0 0 0,0 0 0,0 0 1,0 0-1,1 0 0,-1 0 1,0 0-1,0 0 0,0 0 1,0 0-1,0 0 0,0 0 1,1 0-1,-1 0 0,0 1 1,0-1-1,0 0 0,0 0 1,0 0-1,0 0 0,1 0 0,-1 0 1,0 0-1,0 0 0,0 0 1,0 0-1,0 1 0,0-1 1,0 0-1,0 0 0,1 0 1,-1 0-1,0 0 0,0 0 1,0 1-1,0-1 0,0 0 0,0 0 1,0 0-1,0 0 0,0 0 1,0 1-1,0-1 0,0 13 154,-4 16-163,4-28-2,-55 253 399,-31 200-601,100-542-983,-6 35 972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3.551"/>
    </inkml:context>
    <inkml:brush xml:id="br0">
      <inkml:brushProperty name="width" value="0.05" units="cm"/>
      <inkml:brushProperty name="height" value="0.05" units="cm"/>
    </inkml:brush>
  </inkml:definitions>
  <inkml:trace contextRef="#ctx0" brushRef="#br0">125 1 10458,'9'38'1040,"0"9"-719,-1 12-121,2 2 784,7 6-784,5 0-16,5-5 16,4-9 0,4-16-96,-3-5-112,-1-9-136,-2-6-40,-9-5-1184,-10-4 1208,-11-5-152,-16-3-137</inkml:trace>
  <inkml:trace contextRef="#ctx0" brushRef="#br0" timeOffset="1">1 500 13827,'10'0'936,"10"-2"-912,9-3-16,11-4 160,11-6-264,5-3-80,2-8-488,5-2 608,-3-13-64,-5-8-64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4.803"/>
    </inkml:context>
    <inkml:brush xml:id="br0">
      <inkml:brushProperty name="width" value="0.05" units="cm"/>
      <inkml:brushProperty name="height" value="0.05" units="cm"/>
    </inkml:brush>
  </inkml:definitions>
  <inkml:trace contextRef="#ctx0" brushRef="#br0">0 701 12347,'4'2'90,"-1"0"0,0 0 1,1 0-1,0 0 0,0 0 1,-1-1-1,1 0 0,0 0 1,0 0-1,0 0 1,0-1-1,0 1 0,0-1 1,0 0-1,8-1 0,2-2 16,-1 0 0,1-1 0,19-8 0,-1 0 261,195-64 508,3 10 1,406-62-1,-184 80-893,150-21-176,146-80 252,-475 89 21,147-13 70,-339 64-120,-1 5 0,1 2-1,104 13 1,-78 2-8,257 26-619,64-6-2711,-394-31 2864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020"/>
    </inkml:context>
    <inkml:brush xml:id="br0">
      <inkml:brushProperty name="width" value="0.05" units="cm"/>
      <inkml:brushProperty name="height" value="0.05" units="cm"/>
    </inkml:brush>
  </inkml:definitions>
  <inkml:trace contextRef="#ctx0" brushRef="#br0">1 102 13731,'0'-1'44,"1"0"0,-1 0 0,1 0 0,0 0 1,-1 0-1,1 0 0,0 1 0,0-1 0,-1 0 0,1 0 0,0 1 1,0-1-1,0 1 0,0-1 0,0 1 0,0-1 0,0 1 0,0 0 1,0-1-1,2 1 0,27-7-91,-23 6 152,160-36-64,21-3-211,-188 39 167,1 1 1,0 0-1,-1 0 1,1-1-1,0 1 0,-1 0 1,1 0-1,0 0 0,-1 0 1,1 0-1,0 0 1,-1 0-1,1 0 0,0 0 1,-1 0-1,1 0 0,0 0 1,-1 0-1,1 1 1,-1-1-1,1 0 0,0 1 1,-1-1-1,1 0 0,-1 1 1,1-1-1,-1 0 0,1 1 1,-1-1-1,1 1 1,-1-1-1,1 1 0,-1-1 1,0 1-1,1-1 0,-1 1 1,0 0-1,1-1 1,-1 1-1,0 0 0,0-1 1,0 1-1,0-1 0,1 1 1,-1 0-1,0 1 1,-1 2 1,0 1 0,0-1 0,0 1 0,-1 0 0,-2 6 0,1-3 25,-102 241 524,5-13-620,98-231-124,1-3 123,0 1-1,-1 0 0,1 0 1,0-1-1,1 1 1,-1 0-1,0 0 1,1 0-1,0 0 0,-1 0 1,1 0-1,1 4 1,3-6-218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435"/>
    </inkml:context>
    <inkml:brush xml:id="br0">
      <inkml:brushProperty name="width" value="0.05" units="cm"/>
      <inkml:brushProperty name="height" value="0.05" units="cm"/>
    </inkml:brush>
  </inkml:definitions>
  <inkml:trace contextRef="#ctx0" brushRef="#br0">388 1 13091,'-11'21'880,"-10"13"-752,-8 4-56,-10 11 112,-2 4-56,-7 12 16,3 1 0,2-8-56,4-3-32,10-9-96,8-3-128,9-10-832,6-10 880,4-26-104,0-11-96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4.931"/>
    </inkml:context>
    <inkml:brush xml:id="br0">
      <inkml:brushProperty name="width" value="0.05" units="cm"/>
      <inkml:brushProperty name="height" value="0.05" units="cm"/>
    </inkml:brush>
  </inkml:definitions>
  <inkml:trace contextRef="#ctx0" brushRef="#br0">0 238 12147,'13'-21'231,"1"0"0,1 1 1,1 1-1,0 0 1,2 1-1,0 1 1,0 1-1,2 0 1,0 1-1,23-12 0,-41 26-221,7-4 29,0 0-1,1 1 1,18-7 0,-27 11-33,1-1 0,-1 1 0,0-1-1,0 1 1,1 0 0,-1-1 0,0 1 0,1 0-1,-1 0 1,0 0 0,1 0 0,-1 0 0,0 0 0,1 1-1,-1-1 1,0 0 0,1 1 0,-1-1 0,0 1-1,0-1 1,1 1 0,-1-1 0,0 1 0,0 0 0,0 0-1,0 0 1,0-1 0,0 1 0,0 0 0,0 0 0,0 0-1,-1 1 1,1-1 0,0 0 0,-1 0 0,1 0-1,-1 0 1,1 1 0,0 1 0,0 4 32,-1 0 0,1 1 0,-1-1 0,-1 0 0,1 0 1,-1 0-1,-1 0 0,1 0 0,-1 0 0,0 0 0,-5 9 0,-6 14 144,-20 32-1,19-38-74,-42 77 225,56-100-342,-1 0 1,1-1-1,-1 1 0,1 0 1,0-1-1,-1 1 1,1 0-1,0-1 1,0 1-1,-1 0 0,1 0 1,0-1-1,0 1 1,0 0-1,0 0 0,0-1 1,0 1-1,0 0 1,0 0-1,0-1 1,0 1-1,1 0 0,-1 0 1,0-1-1,0 1 1,1 0-1,-1-1 0,0 1 1,1 0-1,-1-1 1,1 1-1,-1 0 1,1-1-1,-1 1 0,1-1 1,-1 1-1,1-1 1,0 1-1,-1-1 0,1 0 1,0 1-1,-1-1 1,1 0-1,0 1 1,-1-1-1,1 0 0,1 1 1,5 0-73,0-1 0,0 1 0,0-1-1,11-1 1,-3 0-9,63-1-202,-42 0 253,1 2 0,-1 1 0,54 9 0,-87-10 42,0 0 1,0 1-1,0 0 1,0 0-1,0 0 1,-1 0 0,1 0-1,0 1 1,0-1-1,-1 1 1,1 0-1,-1-1 1,0 1-1,1 0 1,-1 1-1,0-1 1,0 0-1,3 6 1,-3-4 21,-1 0 0,1 0 0,-1 0 1,-1 1-1,1-1 0,0 0 0,-1 1 1,0-1-1,0 1 0,0-1 0,-1 1 0,-1 7 1,-6 22 100,-1 0 0,-1-1 0,-2 0 0,-2-1 0,-1 0 0,-1-1 0,-1 0 0,-2-2 0,-1 0 0,-2-2 0,0 0 0,-30 27 0,37-41 26,-2 0 0,1 0 0,-2-2 0,1 0 0,-1-1-1,-1-1 1,-19 8 0,-7-2 68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0.508"/>
    </inkml:context>
    <inkml:brush xml:id="br0">
      <inkml:brushProperty name="width" value="0.05" units="cm"/>
      <inkml:brushProperty name="height" value="0.05" units="cm"/>
    </inkml:brush>
  </inkml:definitions>
  <inkml:trace contextRef="#ctx0" brushRef="#br0">1 11 10106,'9'-2'224,"0"-1"-1,0 1 1,0 1-1,0 0 1,0 0-1,0 1 1,0 0-1,14 2 1,76 16 701,-76-12-929,58 14-21,121 49 1,71 49 15,47 18-232,-203-97 117,-100-35 140,1 0 0,-1-1 1,1-1-1,30-1 0,-42-1 19,0 0-1,0-1 0,1 0 0,-1 0 0,0-1 1,-1 0-1,1 0 0,6-3 0,-10 4-8,0 0 1,0 0-1,0 0 0,0-1 0,0 1 0,-1-1 0,1 1 0,0-1 0,-1 0 0,0 0 0,1 0 0,-1 1 1,0-1-1,0 0 0,0-1 0,0 1 0,0 0 0,0 0 0,-1 0 0,1 0 0,-1-1 0,0 1 0,1 0 0,-1-5 1,-1 3 17,1 0 1,-1 0 0,0 0-1,0 1 1,0-1 0,0 0-1,-1 0 1,0 1 0,0-1-1,0 1 1,0-1 0,0 1-1,0 0 1,-1 0 0,0 0-1,1 0 1,-7-4 0,-1-1 59,-1 1 0,0 0 0,0 0 0,-15-5 0,-19-7 60,-2 2 0,-1 2 0,0 2 0,-92-11 0,-201 1 45,-134-4 269,437 25-877,39 5-104,7 2 346,28 11-165,0-1-1,63 17 1,-18-8-117,263 81-513,-220-73 771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0.974"/>
    </inkml:context>
    <inkml:brush xml:id="br0">
      <inkml:brushProperty name="width" value="0.05" units="cm"/>
      <inkml:brushProperty name="height" value="0.05" units="cm"/>
    </inkml:brush>
  </inkml:definitions>
  <inkml:trace contextRef="#ctx0" brushRef="#br0">1199 205 10394,'-59'19'1345,"-10"-2"-793,-23-4-184,-12 0 1544,-8-9-1408,2-7-32,3-11-112,0-4-88,3-14-288,3-2-176,18-4-552,14-5 608,23-1-120,11-1-120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1.373"/>
    </inkml:context>
    <inkml:brush xml:id="br0">
      <inkml:brushProperty name="width" value="0.05" units="cm"/>
      <inkml:brushProperty name="height" value="0.05" units="cm"/>
    </inkml:brush>
  </inkml:definitions>
  <inkml:trace contextRef="#ctx0" brushRef="#br0">20 215 10546,'-15'-21'992,"10"13"-380,12 16 796,35 48-1281,51 91 1,14 20-134,-101-159 9,0 1-1,1-2 1,0 1 0,14 11-1,-19-17 5,-1-1 1,1 0-1,-1 0 0,1 0 0,0 0 0,-1 0 1,1 0-1,0 0 0,0-1 0,0 1 0,0-1 1,-1 1-1,1-1 0,0 0 0,0 0 0,0 1 1,0-1-1,0-1 0,0 1 0,0 0 0,0 0 1,0-1-1,0 1 0,-1-1 0,1 0 0,0 1 1,0-1-1,0 0 0,-1 0 0,1 0 0,-1 0 0,3-2 1,2-4 25,1 0 0,-1 0 1,-1-1-1,1 0 0,-1 0 1,-1 0-1,1-1 0,-1 0 0,5-17 1,1-10 80,6-41 0,17-264 39,-31 295-218,-2 45 60,0 0 0,0 0 1,0 0-1,0 0 0,0 0 0,0-1 0,0 1 0,1 0 0,-1 0 1,0 0-1,1 0 0,-1 0 0,1 0 0,-1 0 0,2-1 0,-2 2 3,0 0 0,1 0-1,-1 0 1,0 0 0,1 0 0,-1 0-1,1 0 1,-1 0 0,0 0 0,1 0-1,-1 1 1,0-1 0,1 0-1,-1 0 1,0 0 0,0 1 0,1-1-1,-1 0 1,0 0 0,1 1-1,-1-1 1,0 0 0,0 0 0,0 1-1,1-1 1,-1 0 0,0 1-1,0-1 1,0 1 0,19 39-55,-16-34 67,32 85-23,23 51 138,-57-140-119,-1 0 0,1 0 0,0-1 1,0 1-1,0 0 0,1 0 0,-1-1 0,0 1 1,1-1-1,-1 1 0,1-1 0,-1 0 0,1 0 1,-1 1-1,3 0 0,-3-2 1,0 0 1,0 0-1,0 0 0,0 0 0,0-1 1,0 1-1,0 0 0,0 0 1,0-1-1,0 1 0,-1 0 0,1-1 1,0 1-1,0-1 0,0 1 0,0-1 1,-1 0-1,1 1 0,0-1 1,0 0-1,-1 1 0,1-1 0,-1 0 1,1 0-1,-1 0 0,1 0 0,-1 1 1,1-1-1,-1 0 0,0 0 1,1-2-1,6-15 107,0 0 1,-1-1 0,-1 0-1,4-39 1,-6 37-25,1 0 1,1 0-1,10-28 1,-15 49-91,0-1 0,0 1 0,0 0 1,0 0-1,0 0 0,0-1 0,0 1 0,1 0 0,-1 0 1,0 0-1,0 0 0,0-1 0,0 1 0,0 0 1,0 0-1,0 0 0,1 0 0,-1 0 0,0-1 1,0 1-1,0 0 0,0 0 0,0 0 0,1 0 1,-1 0-1,0 0 0,0 0 0,0 0 0,1 0 1,-1 0-1,0 0 0,0 0 0,0 0 0,1 0 1,-1 0-1,0 0 0,0 0 0,0 0 0,0 0 1,1 0-1,-1 0 0,0 0 0,0 0 0,1 0 1,6 10-5,4 14-12,-11-24 16,9 26-22,54 127-85,-61-149 72,-1-1-1,1 1 1,1-1 0,-1 0 0,5 6 0,-6-8 26,-1-1 0,1 0 0,-1 1 0,0-1 0,1 0-1,-1 0 1,1 1 0,-1-1 0,1 0 0,-1 0 0,1 0 0,-1 0 0,1 1 0,-1-1 0,1 0-1,-1 0 1,1 0 0,-1 0 0,1 0 0,-1 0 0,1 0 0,-1-1 0,1 1 0,-1 0-1,1 0 1,-1 0 0,1 0 0,-1-1 0,1 1 0,-1 0 0,1 0 0,-1-1 0,0 1-1,1 0 1,-1-1 0,0 1 0,1-1 0,-1 1 0,0 0 0,1-1 0,-1 1 0,0-1 0,0 1-1,1-1 1,-1 1 0,0-1 0,0 1 0,0-1 0,0 1 0,0-1 0,1 0 0,2-10-41,1 0 1,-2-1 0,1 1 0,0-24-1,-2 27 23,4-56-157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1.851"/>
    </inkml:context>
    <inkml:brush xml:id="br0">
      <inkml:brushProperty name="width" value="0.05" units="cm"/>
      <inkml:brushProperty name="height" value="0.05" units="cm"/>
    </inkml:brush>
  </inkml:definitions>
  <inkml:trace contextRef="#ctx0" brushRef="#br0">1 0 10698,'62'133'2195,"-5"-8"-1454,-48-109-713,1 0-1,0-1 0,1 1 0,1-2 0,16 16 1,-27-28-18,1-1 1,-1 1-1,1-1 1,0 0 0,0 1-1,0-1 1,0 0-1,0 0 1,0 0 0,0 0-1,0-1 1,0 1 0,0-1-1,1 1 1,-1-1-1,0 0 1,0 1 0,5-2-1,-4 1 13,1-1-1,-1 0 0,0 0 1,1 0-1,-1-1 0,0 1 1,0-1-1,0 0 1,0 0-1,0 0 0,2-3 1,7-6 63,-1-1 1,-1 0 0,0-1-1,10-17 1,-15 24-69,73-128 451,-53 87-410,-24 47-58,-1-1 0,0 1-1,0-1 1,0 0-1,0 1 1,1-1 0,-1 1-1,0-1 1,1 1 0,-1-1-1,0 1 1,1-1-1,-1 1 1,1-1 0,-1 1-1,1 0 1,-1-1 0,1 1-1,-1 0 1,1-1-1,-1 1 1,1 0 0,-1-1-1,1 1 1,-1 0 0,1 0-1,0 0 1,-1 0-1,1 0 1,-1 0 0,1 0-1,0 0 1,-1 0 0,1 0-1,-1 0 1,1 0-1,0 0 1,-1 0 0,1 0-1,-1 0 1,1 1 0,0-1-1,-1 0 1,1 1-1,-1-1 1,1 0 0,-1 1-1,1-1 1,-1 0 0,0 1-1,1-1 1,-1 1-1,1-1 1,-1 1 0,0-1-1,1 1 1,-1 0-1,5 6 16,-1 0-1,-1 1 0,6 12 0,-3-6-6,-6-12-9,4 6 1,1 0 1,-1-1 0,1 1 0,9 10 0,-14-17-1,1 0 0,0 0 0,-1 0 0,1-1 1,0 1-1,0 0 0,0 0 0,0-1 0,0 1 0,0-1 0,0 1 1,0 0-1,0-1 0,0 0 0,0 1 0,0-1 0,0 0 0,0 1 0,0-1 1,0 0-1,1 0 0,-1 0 0,0 0 0,0 0 0,0 0 0,0-1 0,0 1 1,0 0-1,0 0 0,1-1 0,-1 1 0,0-1 0,0 1 0,0-1 1,0 1-1,0-1 0,-1 0 0,1 1 0,0-1 0,0 0 0,0 0 0,0 0 1,-1 1-1,1-1 0,1-2 0,4-7 4,0 0-1,-1 0 1,0 0 0,0-1-1,-1 0 1,0 0 0,-1 0-1,-1 0 1,1-1 0,-2 1-1,1-14 1,-1 18-3121,0-8 2458,-5 4-68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2.269"/>
    </inkml:context>
    <inkml:brush xml:id="br0">
      <inkml:brushProperty name="width" value="0.05" units="cm"/>
      <inkml:brushProperty name="height" value="0.05" units="cm"/>
    </inkml:brush>
  </inkml:definitions>
  <inkml:trace contextRef="#ctx0" brushRef="#br0">24 16 13467,'-14'-2'1104,"5"2"-1064,12 4-1600,3-4 2576,6-5-1256,-6-7-232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8.906"/>
    </inkml:context>
    <inkml:brush xml:id="br0">
      <inkml:brushProperty name="width" value="0.05" units="cm"/>
      <inkml:brushProperty name="height" value="0.05" units="cm"/>
    </inkml:brush>
  </inkml:definitions>
  <inkml:trace contextRef="#ctx0" brushRef="#br0">16 26 12131,'-7'-17'774,"3"8"-462,1 9-7,2 19-42,1 0 0,0 0 0,6 33 0,17 60-37,-11-57-109,-10-45-103,42 180 281,-35-159-225,2 0 1,0-1 0,31 54 0,-40-79-70,1-1 1,0 1 0,0-1 0,1 0-1,-1 0 1,1 0 0,-1-1 0,8 6-1,-10-9-1,1 1 0,-1 0 0,0-1 0,1 1 0,-1 0 0,1-1 0,-1 0 0,1 1 0,-1-1 0,1 0 0,-1 0 0,1 0 0,0 0 0,-1 0 0,1 0 0,-1 0 0,1-1 0,-1 1 1,1 0-1,-1-1 0,1 1 0,-1-1 0,0 0 0,1 0 0,-1 1 0,0-1 0,1 0 0,-1 0 0,0 0 0,1-1 0,4-5 1,0 1-1,0-1 1,-1 0 0,0-1 0,0 1 0,-1-1 0,0 0 0,-1 0 0,4-11-1,20-83 18,-21 76-6,20-130 251,-16 92-55,-10 63-197,0-1 0,0 1 0,0 0 0,0 0 0,0-1-1,0 1 1,1 0 0,-1 0 0,1 0 0,-1-1 0,1 1 0,-1 0 0,1 0 0,0 0 0,-1 0-1,3-2 1,-2 4 2,0-1 0,0 0 0,-1 1 0,1-1-1,0 1 1,0-1 0,0 1 0,0 0 0,-1-1 0,1 1-1,0 0 1,0 0 0,-1-1 0,1 1 0,-1 0-1,1 0 1,-1 0 0,1 0 0,-1 0 0,1-1 0,-1 1-1,1 2 1,5 8 54,69 125 376,-57-106-709,2-1 0,32 36 0,-45-57-126,1 0 0,0-1 0,16 13 0,-22-19 346,1 1 0,-1-1 0,1 1 0,-1-1 1,1 0-1,-1 0 0,1 0 0,0 0 0,0-1 1,-1 1-1,1-1 0,0 0 0,0 0 0,0 1 1,-1-2-1,1 1 0,0 0 0,0-1 0,3 0 1,19-12-630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49.638"/>
    </inkml:context>
    <inkml:brush xml:id="br0">
      <inkml:brushProperty name="width" value="0.05" units="cm"/>
      <inkml:brushProperty name="height" value="0.05" units="cm"/>
    </inkml:brush>
  </inkml:definitions>
  <inkml:trace contextRef="#ctx0" brushRef="#br0">59 84 12651,'1'2'159,"0"-1"1,0 0 0,0 0 0,0 1-1,0-1 1,0 0 0,-1 1 0,1-1-1,-1 1 1,1-1 0,-1 1 0,1 0-1,-1-1 1,0 1 0,0-1 0,0 4-1,1 0 14,16 93 631,10 62-679,49 160 1,-77-320-135,1 0-1,0 0 1,0 0-1,0 0 1,0 0 0,0 0-1,0 0 1,0 0-1,0 0 1,0 0-1,0 0 1,-1 0 0,1 0-1,0 0 1,0 0-1,0 0 1,0 0-1,0 0 1,0 0-1,0 0 1,0 0 0,0 0-1,0 0 1,0 0-1,0 0 1,-1 0-1,1 1 1,0-1-1,0 0 1,0 0 0,0 0-1,0 0 1,0 0-1,0 0 1,0 0-1,0 0 1,0 0 0,0 0-1,0 1 1,0-1-1,0 0 1,0 0-1,0 0 1,0 0-1,0 0 1,0 0 0,0 0-1,0 0 1,0 0-1,0 1 1,0-1-1,0 0 1,0 0-1,0 0 1,1 0 0,-1 0-1,0 0 1,0 0-1,0 0 1,0 0-1,0 0 1,0 0 0,0 0-1,0 0 1,0 1-1,-5-6-274,-12-15-76,0-1-1,2-1 0,1 0 1,-13-25-1,1 1 171,14 27 182,1-1 1,1 0 0,1 0 0,-7-24 0,14 37 55,0 0 1,0 0-1,1-1 0,0 1 1,1-1-1,0 1 1,0 0-1,0-1 0,1 1 1,0 0-1,0-1 1,1 1-1,0 0 0,1 0 1,-1 0-1,5-8 0,15-21 168,1 0 0,2 2 0,1 0 0,49-47-1,-68 74-191,-3 2 58,1 0 1,0 1-1,0-1 0,1 1 1,6-4-1,-11 8-63,-1-1 1,1 1-1,-1 0 1,1 0-1,-1-1 1,1 1-1,-1 0 1,1 0 0,0 0-1,-1 0 1,1 0-1,-1 0 1,1 0-1,-1 0 1,1 0-1,0 0 1,-1 0-1,1 0 1,-1 0-1,1 1 1,-1-1-1,1 0 1,0 0-1,-1 1 1,2-1-1,-2 2 25,1-1 0,0 0-1,0 1 1,-1-1-1,1 0 1,0 1 0,-1-1-1,0 1 1,1-1 0,-1 1-1,0-1 1,0 1-1,1-1 1,-1 1 0,-1 1-1,0 40 706,-3 1 1,-18 81-1,3-27-600,19-97-149,-1 2-58,1 0 0,-1 1 0,1-1 0,0 0 0,0 0 0,0 1 1,1 3-1,-1-6 21,1 0 0,-1-1 0,1 1 0,-1 0 0,1 0 0,0 0 0,-1 0 0,1 0 0,0-1 0,-1 1 1,1 0-1,0-1 0,0 1 0,0 0 0,0-1 0,-1 1 0,1-1 0,0 1 0,0-1 0,0 0 0,0 1 1,0-1-1,0 0 0,0 0 0,2 0 0,33 8-552,102 23-16,-120-26 605,0 2 0,0 0 0,-1 0 0,0 2 0,22 14 0,-36-21 20,1 1 0,-1-1 0,0 1 0,0 0 0,0 0 0,0 0 0,-1 0 1,1 0-1,-1 1 0,0-1 0,0 1 0,0-1 0,-1 1 0,1 0 0,-1 0 0,0 0 0,0 0 0,0 0 0,1 5 0,-3-4 46,1 1-1,0-1 1,-1 0 0,0 1-1,0-1 1,-1 0 0,1 0-1,-1 0 1,0 0 0,-1 0-1,1 0 1,-1-1 0,0 1-1,-6 6 1,-16 18 248,-1-1 0,-2-1 0,-1-2 1,0-1-1,-34 21 0,7-10-201,-1-3 0,-68 29 0,120-59-235,0 0 0,-1 0 0,1 0 0,0-1 0,0 0 0,-12 2 0,16-3 131,-1 0 0,1-1 0,-1 1 0,1 0 0,-1 0 0,1-1-1,-1 1 1,1-1 0,-1 1 0,1-1 0,-1 0 0,1 1-1,0-1 1,-1 0 0,1 0 0,0 0 0,0 0 0,0 0 0,0 0-1,0 0 1,0-1 0,0 1 0,0 0 0,0-1 0,0 1-1,1 0 1,-1-1 0,0-1 0,-1-3-7,0-1 0,1 1 0,0-1 0,0 0 0,1 1 0,0-1 0,1-11 0,2-24-97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5.184"/>
    </inkml:context>
    <inkml:brush xml:id="br0">
      <inkml:brushProperty name="width" value="0.05" units="cm"/>
      <inkml:brushProperty name="height" value="0.05" units="cm"/>
    </inkml:brush>
  </inkml:definitions>
  <inkml:trace contextRef="#ctx0" brushRef="#br0">6 3 14107,'-5'1'1292,"16"1"-830,23 0 114,83-6-94,91 0-294,-154 5-248,95 16 1,-134-15 23,0 1 0,0 1 0,-1 1 0,0 0 1,23 12-1,-32-14 23,0 0 0,0 0 0,0 0 0,-1 1 0,0 0 0,0 0 0,0 0 0,0 0 0,0 0 0,-1 1 0,0 0 0,0 0 0,0 0 0,-1 0 0,1 0 0,-1 1 0,2 9 1,-2-2 40,-1-1 1,0 0-1,-1 0 1,0 1-1,-1-1 1,0 0 0,-1 0-1,-1 0 1,0 0-1,0 0 1,-1 0-1,-9 17 1,-1-3 126,0 0 1,-2 0-1,0-2 0,-23 25 1,0-3 132,-69 60 0,82-84-237,0-1 0,-2-1 0,0-1 1,-36 17-1,14-16-79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053"/>
    </inkml:context>
    <inkml:brush xml:id="br0">
      <inkml:brushProperty name="width" value="0.05" units="cm"/>
      <inkml:brushProperty name="height" value="0.05" units="cm"/>
    </inkml:brush>
  </inkml:definitions>
  <inkml:trace contextRef="#ctx0" brushRef="#br0">121 42 12091,'1'-3'83,"-1"1"1,1-1-1,0 1 1,0-1-1,0 1 1,0 0-1,0-1 1,0 1-1,1 0 1,-1 0-1,1 0 1,-1 0-1,1 0 1,0 0-1,0 0 1,0 0-1,2-1 1,-3 3-66,-1 0 0,0 0 0,0 0 0,0-1 0,1 1 0,-1 0 1,0 0-1,0 0 0,1 0 0,-1 0 0,0 0 0,0 0 0,1 0 1,-1 0-1,0 0 0,0 0 0,1 0 0,-1 0 0,0 1 0,0-1 1,0 0-1,1 0 0,-1 0 0,0 0 0,0 0 0,1 0 0,-1 1 1,0-1-1,0 0 0,0 0 0,0 0 0,1 0 0,-1 1 0,0-1 1,0 0-1,0 0 0,0 0 0,0 1 0,0-1 0,0 0 0,0 0 0,1 1 1,-1-1-1,0 0 0,0 0 0,0 1 0,0-1 0,0 0 0,0 0 1,0 1-1,0-1 0,0 0 0,-1 0 0,1 0 0,0 1 0,0-1 1,0 0-1,-1 23 549,1-21-529,-18 119 1285,-42 149 1,38-182-995,17-65-284,-40 145 104,42-148-205,3-19 48,0-1 1,0 0-1,0 1 0,0-1 1,0 0-1,0 1 0,0-1 0,0 1 1,0-1-1,0 0 0,0 1 0,0-1 1,1 0-1,-1 1 0,0-1 0,0 0 1,0 0-1,1 1 0,-1-1 1,0 0-1,1 0 0,-1 1 0,0-1 1,0 0-1,1 1 0,1-1-20,0 0 0,1 0 0,-1 0 0,0-1 0,0 1-1,0 0 1,0-1 0,0 0 0,0 1 0,0-1 0,0 0 0,3-2-1,70-35-408,81-55 0,-11 5 417,-94 62-44,-30 17-150,0-2 0,32-22 0,-52 32 209,0 1-1,0 0 1,0-1-1,-1 1 1,1-1-1,0 0 0,0 1 1,-1-1-1,1 0 1,0 1-1,-1-1 1,1 0-1,0 0 1,-1 1-1,1-1 1,-1 0-1,1 0 1,-1 0-1,0 0 1,1 0-1,-1 0 1,0 0-1,0 0 1,0 1-1,0-1 0,0 0 1,0 0-1,0 0 1,0 0-1,0 0 1,0 0-1,0 0 1,0 0-1,-1 0 1,1 0-1,0 0 1,-1 0-1,1 0 1,-1 0-1,1 1 1,-2-2-1,-14-18-165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565"/>
    </inkml:context>
    <inkml:brush xml:id="br0">
      <inkml:brushProperty name="width" value="0.05" units="cm"/>
      <inkml:brushProperty name="height" value="0.05" units="cm"/>
    </inkml:brush>
  </inkml:definitions>
  <inkml:trace contextRef="#ctx0" brushRef="#br0">5 314 14259,'-5'13'752,"5"-10"-808,2-3 16,11-8 152,4-1-48,12-6 48,7-4 8,16-8 72,4-6-8,5-8-184,1-2-184,-6-4 216,-1 1-80,-9 5-120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0.997"/>
    </inkml:context>
    <inkml:brush xml:id="br0">
      <inkml:brushProperty name="width" value="0.05" units="cm"/>
      <inkml:brushProperty name="height" value="0.05" units="cm"/>
    </inkml:brush>
  </inkml:definitions>
  <inkml:trace contextRef="#ctx0" brushRef="#br0">1 355 14867,'7'-25'79,"2"1"1,1 0-1,1 0 0,1 1 1,1 0-1,1 1 0,0 1 1,2 0-1,1 1 0,0 1 0,1 0 1,41-30-1,-53 44-50,29-19 108,-32 22-99,-1 1-1,1-1 1,0 1 0,0 0 0,0 0-1,0 0 1,0 1 0,0-1 0,0 0-1,0 1 1,3 0 0,-5 0-21,0 0 0,-1 0 0,1 1 1,-1-1-1,1 0 0,-1 0 0,1 1 0,-1-1 1,1 0-1,-1 1 0,1-1 0,-1 1 0,1-1 1,-1 1-1,1-1 0,-1 1 0,0-1 0,1 1 0,-1-1 1,0 1-1,0-1 0,1 1 0,-1 0 0,0-1 1,0 1-1,0-1 0,0 1 0,1 0 0,-1-1 1,0 1-1,-1 0 0,1 25 339,0-22-286,-6 40 602,-17 66-1,3-17-394,19-90-331,1 0-1,0 0 0,0 0 0,0 0 0,0 0 0,1 0 1,-1 0-1,1 0 0,0 0 0,0 0 0,0 0 0,0-1 0,0 1 1,0 0-1,1-1 0,-1 1 0,1-1 0,0 0 0,0 1 1,0-1-1,0 0 0,0 0 0,0 0 0,1 0 0,-1-1 1,1 1-1,2 1 0,8 4-302,1 0 1,0-1-1,0-1 1,15 4-1,-25-8 293,122 26-1578,-91-22 1491,-1 2-1,0 1 1,34 14-1,-58-18 312,0 0 0,0 1 0,-1 1 0,1 0 0,-1 0 0,0 0 0,-1 2-1,0-1 1,0 1 0,0 0 0,-1 0 0,0 1 0,10 17 0,-15-23-57,-1 0-1,0 0 1,1 0-1,-1-1 1,0 2-1,-1-1 1,1 0-1,0 0 1,-1 0-1,0 0 1,0 0 0,0 0-1,0 1 1,0-1-1,0 0 1,-2 4-1,1-2 27,-1-1 0,0 1-1,-1 0 1,1-1 0,-1 1-1,1-1 1,-1 0 0,0 0-1,-5 5 1,-8 5 272,0-1 1,0 0-1,-36 21 1,40-27-250,-21 13 165,-45 20-1,64-34-458,0-1 0,0 0 0,-1-1 0,1 0 0,-1-2-1,-20 3 1,31-5 66,0 0-1,0 0 1,0 0 0,-1-1-1,1 1 1,0-1-1,0 0 1,0 0 0,0-1-1,0 1 1,1-1-1,-1 0 1,0 0-1,1 0 1,-1 0 0,1-1-1,0 1 1,0-1-1,-6-6 1,-9-13-468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7.612"/>
    </inkml:context>
    <inkml:brush xml:id="br0">
      <inkml:brushProperty name="width" value="0.05" units="cm"/>
      <inkml:brushProperty name="height" value="0.05" units="cm"/>
    </inkml:brush>
  </inkml:definitions>
  <inkml:trace contextRef="#ctx0" brushRef="#br0">1 104 11979,'0'0'47,"1"0"0,-1 0 0,1 1 0,0-1 1,-1 0-1,1 0 0,-1 1 0,1-1 1,-1 0-1,1 1 0,-1-1 0,0 0 1,1 1-1,-1-1 0,1 1 0,-1-1 1,0 1-1,1-1 0,-1 1 0,0-1 0,1 1 1,-1-1-1,0 1 0,0 0 0,15 22-208,-13-19 247,71 116 197,106 131 0,-171-239-252,-6-9-11,0 0-1,0 0 1,1 0-1,-1 0 1,1 0-1,-1 0 1,1-1 0,0 1-1,0-1 1,0 0-1,0 0 1,1 0-1,5 2 1,-8-4-1,0 0-1,1 0 1,-1 0 0,0-1 0,0 1-1,1 0 1,-1-1 0,0 1-1,0-1 1,1 0 0,-1 1 0,0-1-1,0 0 1,0 0 0,0 0 0,0 0-1,0 1 1,0-1 0,0-1-1,-1 1 1,1 0 0,0 0 0,-1 0-1,1 0 1,0 0 0,-1-1-1,1-1 1,15-41 256,-13 36-219,13-54 182,-3 0 0,6-66 0,-3 15-175,-16 112-62,0 0-1,0 0 1,0 0-1,0 0 1,0 0-1,1 1 1,-1-1-1,0 0 1,0 0-1,1 0 1,-1 0-1,1 1 1,-1-1-1,0 0 1,1 0-1,0 1 1,-1-1-1,1 0 1,-1 1-1,1-1 1,0 1-1,0-2 1,0 3-3,-1-1 0,1 0 0,0 0 0,-1 0 0,1 0 0,0 0 0,-1 0 0,1 1 0,0-1 0,-1 0 1,1 1-1,-1-1 0,1 0 0,-1 1 0,1-1 0,-1 1 0,1-1 0,-1 1 0,1-1 0,-1 1 0,1 0 0,21 37-61,-7-2 53,-10-23 18,1-1 1,0 1-1,10 15 1,-15-27-7,-1 0 0,1 0 0,-1-1 1,1 1-1,-1 0 0,1-1 0,-1 1 1,1-1-1,0 1 0,-1-1 0,1 1 0,0-1 1,0 1-1,-1-1 0,1 0 0,0 1 1,0-1-1,0 0 0,0 0 0,-1 1 1,1-1-1,0 0 0,0 0 0,2 0 1,-2-1-1,0 1 0,1-1 0,-1 1 1,1-1-1,-1 0 0,0 1 1,1-1-1,-1 0 0,0 0 1,0 0-1,0 0 0,0 0 0,1-2 1,4-5 4,0-1 0,0 1 0,5-15 0,-8 17-3,17-37 79,18-59 1,-23 58 9,-15 44-92,0-1 0,0 1 0,0 0 0,0 0 0,0-1 0,1 1 1,-1 0-1,0 0 0,0-1 0,0 1 0,0 0 0,1 0 0,-1-1 0,0 1 0,0 0 1,0 0-1,1 0 0,-1-1 0,0 1 0,0 0 0,1 0 0,-1 0 0,0 0 1,0 0-1,1 0 0,-1 0 0,0 0 0,0-1 0,1 1 0,-1 0 0,0 0 0,1 0 1,-1 0-1,0 0 0,0 0 0,1 1 0,-1-1 0,0 0 0,0 0 0,1 0 0,-1 0 1,0 0-1,1 0 0,-1 0 0,0 0 0,0 1 0,0-1 0,1 0 0,-1 0 0,0 0 1,0 1-1,0-1 0,1 0 0,-1 1 0,6 5 17,-1 2-1,1-1 1,-2 1-1,8 13 1,4 8 3,123 169 73,-100-145-356,-37-51 128,-1 0 1,0 1-1,0-1 0,0 0 0,0 1 0,0-1 0,0 1 0,-1-1 0,1 3 0,-4 4-156,2-9 280,1 0-1,-1 0 1,1 0 0,-1 0 0,0 0-1,1 0 1,-1 0 0,1 0-1,-1-1 1,0 1 0,1 0-1,-1 0 1,1 0 0,-1-1 0,1 1-1,-1 0 1,1-1 0,-1 1-1,1-1 1,-1 1 0,-21-22-385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8.371"/>
    </inkml:context>
    <inkml:brush xml:id="br0">
      <inkml:brushProperty name="width" value="0.05" units="cm"/>
      <inkml:brushProperty name="height" value="0.05" units="cm"/>
    </inkml:brush>
  </inkml:definitions>
  <inkml:trace contextRef="#ctx0" brushRef="#br0">1 119 14059,'0'-1'2,"0"1"1,0 0-1,0 0 1,0 0-1,0 0 1,0 0-1,0 0 1,0-1-1,0 1 0,0 0 1,0 0-1,0 0 1,0 0-1,0 0 1,1 0-1,-1 0 1,0-1-1,0 1 0,0 0 1,0 0-1,0 0 1,0 0-1,0 0 1,0 0-1,0 0 1,1 0-1,-1 0 0,0 0 1,0 0-1,0 0 1,0 0-1,0 0 1,0 0-1,1 0 0,-1 0 1,0 0-1,0 0 1,0 0-1,0 0 1,0 0-1,0 0 1,1 0-1,-1 0 0,0 0 1,0 0-1,0 0 1,0 0-1,0 0 1,0 0-1,0 0 1,1 0-1,-1 0 0,0 0 1,0 1-1,0-1 1,0 0-1,0 0 1,0 0-1,0 0 1,0 0-1,0 0 0,0 0 1,0 0-1,1 1 1,-1-1-1,0 0 1,0 0-1,0 0 0,13 15-107,11 18 15,-12-14 145,34 47 199,-42-61-223,0 0 0,1 0 0,-1-1-1,1 1 1,0-1 0,0-1-1,1 1 1,-1-1 0,12 6-1,-14-8-14,0-1-1,-1 1 0,1-1 0,0 0 0,0 1 0,0-1 0,0-1 0,0 1 0,0 0 1,0-1-1,0 1 0,0-1 0,-1 0 0,1 0 0,0 0 0,0 0 0,-1-1 0,1 1 0,-1-1 1,1 1-1,2-3 0,5-5 36,-1 0 0,1 0 0,10-14 1,-20 22-51,34-43 166,32-56 0,-24 34-137,-41 66-27,-1-1 0,1 0-1,-1 1 1,1-1-1,-1 0 1,1 1 0,-1-1-1,1 1 1,0-1-1,-1 1 1,1-1 0,0 1-1,-1 0 1,1-1-1,0 1 1,0 0 0,-1-1-1,1 1 1,0 0-1,0 0 1,0 0 0,-1 0-1,1 0 1,0 0-1,0 0 1,0 0 0,0 0-1,-1 0 1,1 0-1,0 0 1,0 1 0,0-1-1,-1 0 1,1 1-1,0-1 1,-1 0 0,1 1-1,0-1 1,0 1-1,-1-1 1,2 2 0,3 3 55,1 0 0,-1 0 0,9 13 0,-2-4 20,6 4 52,0-1-1,31 22 0,-42-34-106,-1-1 1,2 0-1,-1 0 1,0 0-1,1-1 0,0 0 1,-1 0-1,1-1 0,1 0 1,-1 0-1,12 0 1,-16-2-19,0 0 1,0 0 0,0-1 0,0 0-1,-1 0 1,1 0 0,0 0-1,-1 0 1,1-1 0,-1 0 0,1 0-1,-1 0 1,0 0 0,1 0 0,-1-1-1,0 1 1,-1-1 0,1 0 0,0 0-1,-1 0 1,0 0 0,1 0-1,2-7 1,2-5 59,-1 0-1,0 0 0,-1-1 0,4-21 1,-5 17 66,-4 19-125,0 1-1,1-1 1,-1 1-1,0 0 1,0-1-1,0 1 0,0-1 1,1 1-1,-1-1 1,0 1-1,1 0 1,-1-1-1,0 1 0,0-1 1,1 1-1,-1 0 1,1-1-1,-1 1 1,0 0-1,1 0 0,-1-1 1,1 1-1,-1 0 1,0 0-1,1 0 1,-1 0-1,1-1 0,-1 1 1,1 0-1,0 0 1,17 6 41,-13-3-160,-1 0-1,0 0 1,0 0 0,0 0 0,5 6-1,-8-7 51,0 0 0,0 0 0,0-1 1,0 1-1,0 0 0,-1 0 0,1 1 0,-1-1 0,1 0 0,-1 0 0,0 0 0,0 0 0,0 0 0,0 0 0,0 0 0,0 1 0,-1-1 0,1 0 1,-1 0-1,0 2 0,-7 10-291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8.791"/>
    </inkml:context>
    <inkml:brush xml:id="br0">
      <inkml:brushProperty name="width" value="0.05" units="cm"/>
      <inkml:brushProperty name="height" value="0.05" units="cm"/>
    </inkml:brush>
  </inkml:definitions>
  <inkml:trace contextRef="#ctx0" brushRef="#br0">22 34 15083,'-8'-9'280,"0"0"-864,2-3-424,6 9 680,5 3-248,1 1-216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9.226"/>
    </inkml:context>
    <inkml:brush xml:id="br0">
      <inkml:brushProperty name="width" value="0.05" units="cm"/>
      <inkml:brushProperty name="height" value="0.05" units="cm"/>
    </inkml:brush>
  </inkml:definitions>
  <inkml:trace contextRef="#ctx0" brushRef="#br0">31 1 14243,'-2'1'716,"-1"4"-682,0 0-1,0 0 1,0 0 0,0 1-1,1-1 1,0 1-1,0-1 1,0 1-1,1 0 1,-1 10 0,0 8-48,1 33 1,1-41-35,2 48 82,3 1 0,3-1 0,3 0 0,2-1 0,3-1 0,2 0 0,4-1 0,2-1 0,3-1 0,2-1 0,68 99 0,-87-143-47,0-1-1,2 1 1,-1-2-1,2 0 1,-1 0-1,19 11 1,-26-20-7,0 0 1,0 0 0,0 0-1,0-1 1,0 0 0,1 0-1,-1 0 1,1-1 0,0 1-1,-1-1 1,1-1 0,0 1 0,-1-1-1,1 0 1,0-1 0,0 1-1,-1-1 1,1 0 0,0 0-1,-1-1 1,1 0 0,6-3-1,1-2-3,-1-2-1,0 0 1,0 0 0,0-1-1,-1 0 1,-1-1-1,0 0 1,13-20 0,27-43-87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59.706"/>
    </inkml:context>
    <inkml:brush xml:id="br0">
      <inkml:brushProperty name="width" value="0.05" units="cm"/>
      <inkml:brushProperty name="height" value="0.05" units="cm"/>
    </inkml:brush>
  </inkml:definitions>
  <inkml:trace contextRef="#ctx0" brushRef="#br0">1 381 14931,'2'-25'113,"1"0"1,1-1-1,2 2 0,0-1 0,1 1 1,2 0-1,0 0 0,2 1 0,0 1 1,2 0-1,18-25 0,-25 40-88,0 0 0,0 1-1,1-1 1,0 1 0,0 1-1,1-1 1,13-6 0,-17 9-12,-1 2 0,1-1 0,0 0 0,0 1 0,0 0 0,0 0 0,0 0 0,0 0 0,0 1 0,0-1 0,0 1 0,0 0 0,1 0 1,-1 1-1,0-1 0,0 1 0,0 0 0,0 0 0,4 2 0,-5-1 10,0 0 0,0 0 0,-1 0-1,0 0 1,1 1 0,-1-1 0,0 1 0,0 0 0,0-1 0,0 1-1,-1 0 1,1 0 0,-1 0 0,0 0 0,0 0 0,0 1 0,0-1-1,0 0 1,-1 0 0,1 1 0,-1 3 0,1 3 53,-1 1 0,0 0 0,-1-1 0,0 1 0,-3 14 0,-35 83 555,39-107-662,0 1 1,-1-1-1,1 1 1,1-1-1,-1 1 1,0-1-1,0 1 1,1-1-1,-1 1 1,0-1-1,1 1 1,0-1-1,-1 0 1,1 1-1,0-1 1,-1 0-1,1 0 1,0 1-1,0-1 1,0 0 0,0 0-1,1 0 1,-1 0-1,0 0 1,0 0-1,0-1 1,1 1-1,-1 0 1,0-1-1,3 2 1,7 3-169,1-1 0,22 7 0,-15-5-9,24 8-134,-13-4 234,-1 0 1,1 2-1,39 23 1,-65-32 121,0-1 1,0 1-1,0 0 1,-1 1 0,1-1-1,-1 1 1,0-1-1,0 1 1,0 0-1,0 0 1,-1 0 0,0 0-1,1 1 1,-1-1-1,-1 1 1,1-1-1,-1 1 1,0 0 0,0-1-1,0 1 1,-1 0-1,1 0 1,-1 0 0,0-1-1,-1 1 1,1 0-1,-1 0 1,0 0-1,0-1 1,-1 1 0,-2 7-1,0-3 167,-1 1 0,1-1-1,-2 0 1,1 0 0,-1-1 0,0 0 0,-1 0-1,0 0 1,0-1 0,-1 0 0,0 0-1,0-1 1,-1 0 0,-9 5 0,-3-2-267,0 0 0,-1-2 0,-40 9 0,57-16-176,-3-1-83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00.142"/>
    </inkml:context>
    <inkml:brush xml:id="br0">
      <inkml:brushProperty name="width" value="0.05" units="cm"/>
      <inkml:brushProperty name="height" value="0.05" units="cm"/>
    </inkml:brush>
  </inkml:definitions>
  <inkml:trace contextRef="#ctx0" brushRef="#br0">1 1 14187,'10'13'1264,"1"18"-944,-2 7-184,4-1 1233,0 3-1369,6 3-288,1-2-152,0-12-145,-1-6-751,-3-18 1016,-4-8-208,-12-16 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00.547"/>
    </inkml:context>
    <inkml:brush xml:id="br0">
      <inkml:brushProperty name="width" value="0.05" units="cm"/>
      <inkml:brushProperty name="height" value="0.05" units="cm"/>
    </inkml:brush>
  </inkml:definitions>
  <inkml:trace contextRef="#ctx0" brushRef="#br0">0 463 14035,'13'-39'403,"1"2"0,2 0 0,1 0 1,39-59-1,-40 73-264,1 1 0,0 0 1,2 1-1,0 2 0,2 0 0,0 0 1,40-25-1,-53 39-96,22-12 49,-28 16-84,-1 0 0,1 0 0,0 1-1,-1-1 1,1 1 0,0-1-1,-1 1 1,1 0 0,0 0-1,0 0 1,-1 0 0,1 0 0,0 0-1,0 0 1,1 1 0,-2-1-2,0 0 0,-1 1 0,1-1 1,-1 1-1,1-1 0,0 0 0,-1 1 0,1-1 1,-1 1-1,0-1 0,1 1 0,-1-1 0,1 1 1,-1 0-1,0-1 0,1 1 0,-1 0 0,0-1 1,0 1-1,0 0 0,1-1 0,-1 1 0,0 0 1,0-1-1,0 2 0,-2 20 85,1-16-51,-7 36 285,-21 64-1,4-17 6,10-32-134,6-27-101,1 1 0,2 0 0,1 0 0,-2 43-1,7-70-96,0 0 0,1 0 0,-1 0-1,1 0 1,-1 0 0,1-1-1,1 1 1,-1 0 0,0-1 0,1 1-1,0 0 1,0-1 0,0 0-1,0 0 1,0 1 0,1-1-1,2 2 1,-1-2-7,-1 0 0,1-1 0,0 0-1,0 1 1,0-1 0,0-1 0,0 1 0,0-1 0,0 0-1,0 1 1,1-2 0,-1 1 0,0 0 0,1-1 0,6 0-1,5-1-69,0-1-1,0 0 0,-1-1 1,1-1-1,-1 0 0,0-1 1,0-1-1,19-10 0,-12 4 13,0-1-1,-1-1 1,-1-1-1,28-27 1,28-32-116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5.829"/>
    </inkml:context>
    <inkml:brush xml:id="br0">
      <inkml:brushProperty name="width" value="0.05" units="cm"/>
      <inkml:brushProperty name="height" value="0.05" units="cm"/>
    </inkml:brush>
  </inkml:definitions>
  <inkml:trace contextRef="#ctx0" brushRef="#br0">0 708 11242,'0'0'36,"0"1"1,1 0-1,-1-1 0,0 1 0,0-1 0,1 1 0,-1-1 0,0 1 0,1 0 0,-1-1 0,0 1 0,1-1 0,-1 0 1,1 1-1,-1-1 0,1 1 0,-1-1 0,1 0 0,-1 1 0,1-1 0,-1 0 0,1 1 0,0-1 0,-1 0 0,1 0 1,-1 0-1,1 0 0,0 1 0,-1-1 0,1 0 0,0 0 0,-1 0 0,1 0 0,-1 0 0,1-1 0,0 1 0,-1 0 0,1 0 1,0 0-1,-1 0 0,1-1 0,-1 1 0,1 0 0,-1-1 0,1 1 0,-1 0 0,2-2 0,27-23 332,-27 23-268,138-136 1601,134-149-363,-258 268-1324,192-225-408,-208 244 392,0 0 0,1 0 0,-1 0 0,0 0 1,0 0-1,0 0 0,1 1 0,-1-1 0,0 0 0,0 0 1,0 0-1,0 0 0,0 0 0,1 0 0,-1 0 1,0 0-1,0 0 0,0 1 0,0-1 0,0 0 0,1 0 1,-1 0-1,0 0 0,0 0 0,0 1 0,0-1 0,0 0 1,0 0-1,0 0 0,0 0 0,0 1 0,0-1 0,0 0 1,0 0-1,0 0 0,0 1 0,0-1 0,0 0 0,0 0 1,0 0-1,0 0 0,0 1 0,0-1 0,0 0 0,0 0 1,0 0-1,0 0 0,0 1 0,0 13 21,0 16 63,5 188 651,-2-180-739,2 0 0,1 0 0,19 60 0,-23-91-6,0 0-1,1-1 1,0 1 0,0-1-1,1 0 1,0 0 0,0 0 0,6 7-1,6-3-109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0.644"/>
    </inkml:context>
    <inkml:brush xml:id="br0">
      <inkml:brushProperty name="width" value="0.05" units="cm"/>
      <inkml:brushProperty name="height" value="0.05" units="cm"/>
    </inkml:brush>
  </inkml:definitions>
  <inkml:trace contextRef="#ctx0" brushRef="#br0">0 22 12267,'17'-5'-4,"0"1"0,0 0 0,0 0 0,0 2 0,0 0 1,1 2-1,-1 0 0,26 3 0,2 2-381,-2 3 0,49 15 0,-74-18 389,-1 1 1,1 1-1,-1 1 0,-1 0 0,1 1 1,-1 1-1,-1 1 0,0 0 0,-1 1 1,0 0-1,0 1 0,-1 1 0,-1 0 1,-1 0-1,0 2 0,0-1 0,-2 1 1,0 1-1,-1-1 0,7 21 0,-4-6 146,-1 1 0,-2 1 0,-1-1 0,-1 1 0,-2 1 0,-1-1 0,-2 1 0,-6 62 0,0-54-155,-2-1 0,-2-1 0,-2 0 0,-1 0 0,-2-1 0,-35 66 0,14-47-44,-2-12-20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11.080"/>
    </inkml:context>
    <inkml:brush xml:id="br0">
      <inkml:brushProperty name="width" value="0.05" units="cm"/>
      <inkml:brushProperty name="height" value="0.05" units="cm"/>
    </inkml:brush>
  </inkml:definitions>
  <inkml:trace contextRef="#ctx0" brushRef="#br0">0 17 11130,'5'-1'1025,"4"1"-713,3 1-184,10-1 856,5-1-1336,1-2 288,-2-2-112,-8-2-56</inkml:trace>
  <inkml:trace contextRef="#ctx0" brushRef="#br0" timeOffset="1">314 108 16323,'11'4'1041,"-3"1"-1193,2-5-304,7 0 272,9-3 32,0-3-209,-4-2-175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9.236"/>
    </inkml:context>
    <inkml:brush xml:id="br0">
      <inkml:brushProperty name="width" value="0.05" units="cm"/>
      <inkml:brushProperty name="height" value="0.05" units="cm"/>
    </inkml:brush>
  </inkml:definitions>
  <inkml:trace contextRef="#ctx0" brushRef="#br0">1 68 10474,'6'16'130,"-1"0"0,0 1 1,-1 0-1,2 20 0,2 71-189,-6-60 83,0 12-22,-2-37 18,0-1-1,7 40 0,-6-60-9,-1-1 0,0 0-1,0 0 1,1 1 0,-1-1-1,1 0 1,-1 0 0,1 0-1,-1 1 1,1-1 0,0 0-1,-1 0 1,1 0 0,0 0-1,0 0 1,0 0 0,0-1-1,0 1 1,0 0 0,0 0-1,0-1 1,0 1 0,0-1-1,1 1 1,-1-1 0,0 1-1,0-1 1,1 0 0,-1 1-1,0-1 1,0 0 0,1 0-1,-1 0 1,0 0 0,1 0-1,-1 0 1,0 0-1,0-1 1,3 0 0,2-1 68,0 0 0,0 0 0,0-1 0,-1 0 1,1 0-1,8-6 0,-3 0 11,0 0 1,-1-1-1,0 0 0,-1-1 1,0 0-1,8-12 1,41-78 318,-49 85-349,25-52-18,32-93 0,-55 134-108,-11 26 67,0 1-1,0 0 0,0 0 1,1 0-1,-1 0 1,0 0-1,0-1 0,0 1 1,0 0-1,0 0 1,0 0-1,0 0 0,0 0 1,0 0-1,1 0 1,-1-1-1,0 1 1,0 0-1,0 0 0,0 0 1,0 0-1,1 0 1,-1 0-1,0 0 0,0 0 1,0 0-1,0 0 1,0 0-1,1 0 0,-1 0 1,0 0-1,0 0 1,0 0-1,0 0 0,1 0 1,-1 0-1,0 0 1,0 0-1,0 0 1,0 0-1,0 0 0,1 0 1,-1 0-1,0 1 1,0-1-1,0 0 0,0 0 1,0 0-1,0 0 1,0 0-1,1 0 0,-1 0 1,0 1-1,0-1 1,0 0-1,0 0 0,0 0 1,0 0-1,0 0 1,0 1-1,0-1 1,0 0-1,0 0 0,0 0 1,0 0-1,0 0 1,0 1-1,0-1 0,0 0 1,3 10 2,-1-1 0,0 1 1,0 0-1,-1 0 0,-1 18 1,1 6 19,1-12-9,15 153 151,-17-170-152,1 1 0,1 0 0,-1-1 0,1 1 0,4 9 0,-6-15-10,1 1-1,-1 0 1,0 0 0,1-1-1,-1 1 1,1-1 0,-1 1-1,1 0 1,-1-1-1,1 1 1,-1-1 0,1 1-1,0-1 1,-1 0 0,1 1-1,0-1 1,-1 1-1,1-1 1,0 0 0,0 0-1,-1 1 1,1-1-1,0 0 1,0 0 0,-1 0-1,1 0 1,0 0 0,0 0-1,0 0 1,-1 0-1,1 0 1,0-1 0,0 1-1,-1 0 1,1 0 0,0-1-1,-1 1 1,1 0-1,0-1 1,-1 1 0,1-1-1,0 1 1,-1-1 0,1 1-1,-1-1 1,1 1-1,-1-1 1,1 1 0,-1-1-1,1-1 1,5-4 2,-1-1 0,0 1 0,0-1 0,-1 0-1,0-1 1,4-8 0,17-52-28,-16 42 9,33-98-92,-41 122 97,0-1 0,0 0 0,0 1 0,0-1 0,1 1 0,-1 0 0,1 0 0,2-4 0,-3 5 8,0 1-1,-1 0 0,1-1 0,0 1 0,0-1 0,-1 1 0,1 0 0,0 0 0,0-1 1,0 1-1,0 0 0,-1 0 0,1 0 0,0 0 0,0 0 0,0 0 0,0 0 0,-1 0 1,1 0-1,0 1 0,0-1 0,0 0 0,-1 0 0,1 1 0,0-1 0,0 0 0,-1 1 1,1-1-1,0 1 0,-1-1 0,1 1 0,0-1 0,0 2 0,16 13-6,-1 1 0,20 25 0,-18-20 15,29 28 0,-41-44 2,1 0 0,-1 0 0,1-1 0,0 1 0,0-1 0,0-1 0,0 0 0,0 0 0,13 3 0,-16-5 1,0 0-1,1-1 0,-1 1 1,1-1-1,-1 0 0,1-1 0,-1 1 1,1-1-1,-1 1 0,0-2 1,1 1-1,-1 0 0,5-3 0,-2 1 4,-1-1-1,0 0 0,1 0 1,-2-1-1,1 1 0,0-1 1,5-8-1,3-4 17,0-1 1,-2-1-1,0 0 0,11-27 1,-3-2 21,6-10-18,-26 57-31,0 1-1,0 0 1,0 0 0,0-1-1,0 1 1,0 0-1,0 0 1,0 0-1,1-1 1,-1 1-1,0 0 1,0 0 0,0 0-1,0-1 1,0 1-1,1 0 1,-1 0-1,0 0 1,0 0 0,1-1-1,-1 1 1,0 0-1,0 0 1,0 0-1,1 0 1,-1 0-1,0 0 1,0 0 0,1 0-1,-1 0 1,0 0-1,0 0 1,1 0-1,-1 0 1,1 0 0,4 9 15,-1 16 2,-4-23-17,5 42 36,-3-13-16,2-1 1,1 1 0,13 40 0,-18-70-23,0 0 0,1 0-1,-1 1 1,1-1 0,-1 0-1,1 0 1,-1 0 0,1 0-1,0 0 1,-1 0 0,1 0-1,0 0 1,0-1 0,0 1-1,0 0 1,0 0 0,0-1-1,0 1 1,0 0 0,0-1-1,1 1 1,0-1 3,-1 0 0,0 0 0,0 0 0,0 0 0,0 0 0,0 0 0,0 0 0,0-1 0,0 1 1,0 0-1,0-1 0,0 1 0,0-1 0,0 1 0,0-1 0,0 0 0,0 1 0,1-2 0,1-1-112,0 0 0,-1 1 0,0-1 0,1 0 0,-1-1 0,0 1 0,-1 0 0,1 0 0,-1-1 0,1 1 1,-1-1-1,0 1 0,1-7 0,-2-13-116,-1-7-72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39.684"/>
    </inkml:context>
    <inkml:brush xml:id="br0">
      <inkml:brushProperty name="width" value="0.05" units="cm"/>
      <inkml:brushProperty name="height" value="0.05" units="cm"/>
    </inkml:brush>
  </inkml:definitions>
  <inkml:trace contextRef="#ctx0" brushRef="#br0">7 12 15947,'10'-6'929,"-4"0"-945,-4 6-80,0 2 72,-1 5-385,-4 6 233,-8-1-120,-2 2 88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3.241"/>
    </inkml:context>
    <inkml:brush xml:id="br0">
      <inkml:brushProperty name="width" value="0.05" units="cm"/>
      <inkml:brushProperty name="height" value="0.05" units="cm"/>
    </inkml:brush>
  </inkml:definitions>
  <inkml:trace contextRef="#ctx0" brushRef="#br0">229 13 12867,'0'0'41,"0"-1"0,1 1 0,-1 0 0,0-1 0,0 1 0,0-1 0,0 1 0,0-1 0,0 1 0,0 0 0,0-1 0,-1 1 0,1-1 0,0 1 0,0-1 0,0 1 0,0 0 1,-1-1-1,1 1 0,0 0 0,0-1 0,-1 1 0,1-1 0,0 1 0,0 0 0,-1 0 0,1-1 0,0 1 0,-1 0 0,1 0 0,-1-1 0,1 1 0,0 0 0,-1 0 0,1 0 0,-1-1 0,1 1 0,0 0 0,-1 0 0,0 0 1,-1 1 26,0-1 1,0 1 0,0-1-1,0 1 1,0 0 0,1 0-1,-1 0 1,0 0 0,-2 2-1,-36 33 366,21-15-441,2 0-1,1 2 1,0-1-1,2 2 1,0 0-1,2 0 1,1 2-1,0-1 1,-10 47-1,18-60-132,1 0 0,1 0-1,0 0 1,1 0 0,1 18-1,0-26 73,-1 0-1,0-1 0,1 1 0,0-1 0,0 1 0,0-1 0,0 0 0,1 1 0,-1-1 0,1 0 0,0 0 0,0 0 0,0 0 0,0 0 1,1-1-1,-1 1 0,1-1 0,0 1 0,-1-1 0,1 0 0,0 0 0,6 3 0,11 3-221,5 3 48,32 16 0,-48-21 224,-1-1 0,1 1 0,-1 1-1,-1-1 1,1 1 0,12 16 0,-14-15-14,0 1 1,0 0 0,-1 0-1,0 0 1,0 0 0,-1 1 0,3 10-1,-5-13 21,-1 1 0,0-1 0,0 1 1,0-1-1,-1 0 0,0 1 0,-1-1 0,0 1 0,0-1 0,-3 12 0,-19 40 124,18-47-51,-1 0 1,2 0-1,0 1 1,0 0-1,-2 17 1,6-26-74,1-1-1,-1 1 1,1-1 0,0 0-1,-1 1 1,2-1 0,-1 0-1,0 1 1,1-1 0,-1 0-1,1 0 1,2 3 0,8 15-22,5 20 12,-7-14-14,1-1 0,1-1 1,2 0-1,23 34 0,-35-58-27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4.121"/>
    </inkml:context>
    <inkml:brush xml:id="br0">
      <inkml:brushProperty name="width" value="0.05" units="cm"/>
      <inkml:brushProperty name="height" value="0.05" units="cm"/>
    </inkml:brush>
  </inkml:definitions>
  <inkml:trace contextRef="#ctx0" brushRef="#br0">158 1 12779,'1'0'31,"-1"0"0,1 1 0,-1-1 0,1 0 0,-1 1 0,1-1 0,-1 0 0,1 1 0,-1-1 0,0 1 0,1-1 0,-1 1 0,0-1 0,1 1 0,-1-1 1,0 1-1,1-1 0,-1 1 0,0 0 0,0-1 0,0 1 0,0-1 0,1 1 0,-1 0 0,0-1 0,0 1 0,0-1 0,0 1 0,-1 0 0,1-1 0,0 2 0,-2 30 55,0-16 92,2-4-142,0 1-1,1 0 0,0 0 1,1 0-1,1-1 0,0 1 1,0-1-1,10 21 0,-11-28-44,0-1 0,1 0 0,-1 0 0,1 0 0,0 0 0,0 0 0,0 0 0,1-1 0,-1 1 0,1-1 0,0 0 0,0 0 0,0-1 0,1 1 0,-1-1 0,0 0-1,1 0 1,0 0 0,-1-1 0,1 1 0,0-1 0,0 0 0,0-1 0,-1 1 0,9-1 0,-5 0-23,0-1 1,0 0-1,-1-1 0,1 0 1,-1 0-1,1 0 0,-1-1 0,9-4 1,4-4-116,27-20 0,-24 15 34,-22 15 109,0 1 1,0-1-1,0 0 0,0 1 1,0-1-1,0 1 0,0-1 1,0 1-1,0 0 0,0-1 1,0 1-1,0 0 0,0 0 1,0 0-1,1 0 0,-1 0 1,0 0-1,2 0 0,-3 0 4,1 1 0,0-1 1,-1 1-1,1-1 0,0 1 0,-1-1 0,1 1 0,-1-1 1,1 1-1,-1-1 0,1 1 0,-1 0 0,1-1 0,-1 1 0,1 0 1,-1-1-1,0 1 0,0 0 0,1 1 0,0 5 19,0 0 1,0 0-1,-1 1 0,0 11 0,0-10-1,-12 158 442,9-145-301,-1-1 0,-1 0 1,-1 0-1,0-1 0,-17 34 1,19-47-69,-1 1-1,0 0 1,0-1 0,-1 0-1,0-1 1,0 1 0,-1-1 0,1 0-1,-2-1 1,1 1 0,0-1-1,-1-1 1,0 0 0,0 0-1,0 0 1,-14 3 0,10-4-77,1 0-1,-1-1 1,0-1-1,0 0 1,0 0 0,0-1-1,0-1 1,0 0-1,0-1 1,1 0 0,-1-1-1,-11-4 1,12 4-77,1-1 1,0-1 0,0 1-1,0-2 1,1 1-1,-1-2 1,1 1-1,1-1 1,-1 0 0,-14-17-1,-6-24-192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4.557"/>
    </inkml:context>
    <inkml:brush xml:id="br0">
      <inkml:brushProperty name="width" value="0.05" units="cm"/>
      <inkml:brushProperty name="height" value="0.05" units="cm"/>
    </inkml:brush>
  </inkml:definitions>
  <inkml:trace contextRef="#ctx0" brushRef="#br0">0 106 12051,'49'-24'720,"-12"4"-768,-5 0-160,0 3 232,2 3-48,-7 4-56</inkml:trace>
  <inkml:trace contextRef="#ctx0" brushRef="#br0" timeOffset="1">516 385 11610,'9'64'713,"-7"-3"-681,-4-10-40,2-1 16,11-2-152,7-11-569,-1-16 617,12-10-72,0-8-88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5.044"/>
    </inkml:context>
    <inkml:brush xml:id="br0">
      <inkml:brushProperty name="width" value="0.05" units="cm"/>
      <inkml:brushProperty name="height" value="0.05" units="cm"/>
    </inkml:brush>
  </inkml:definitions>
  <inkml:trace contextRef="#ctx0" brushRef="#br0">1 248 14139,'17'-31'345,"2"0"0,44-53-1,-54 73-293,1 2 0,0-1-1,0 1 1,1 1 0,0 0 0,0 0-1,1 1 1,0 1 0,0 0 0,25-8-1,-35 13-50,1 0 0,0 0 0,-1 0 0,1 1 0,0-1 0,0 1 0,-1 0 0,1 0 0,0 0 0,0 0 0,0 0 0,-1 1 0,1-1 0,0 1 0,0 0 0,-1-1 0,1 1 0,3 2 0,-4-1 0,0 0 0,0 0 0,0 1 0,0-1 1,-1 0-1,1 1 0,-1-1 0,1 1 0,-1-1 0,0 1 1,0 0-1,0-1 0,0 1 0,-1 0 0,1 0 0,-1-1 1,0 1-1,0 4 0,1 15 11,-1-1 1,-1 1-1,-2-1 0,-7 36 1,-30 86-15,19-73-151,21-69 154,-2 3-53,1 1 0,-1 0 0,1 0 0,1 1 0,-1-1 1,1 5-1,0-8 22,0-1 1,0 1 0,1-1-1,-1 0 1,1 1 0,-1-1-1,1 0 1,-1 1 0,1-1-1,0 0 1,0 0 0,-1 0-1,1 0 1,0 0 0,0 0-1,0 0 1,0 0 0,0 0-1,1 0 1,-1 0 0,0 0-1,0-1 1,1 1 0,-1-1-1,3 2 1,9 2-142,1-1-1,-1 0 0,21 2 1,-23-4 127,0 0 0,-1 1 0,1 0 0,-1 1 0,0 0 0,0 0 0,12 6 1,-21-7 46,1-1 0,0 1 0,0-1 0,0 1 0,-1 0 0,1-1 0,-1 1 0,1 0 0,-1 0 0,0 0 0,0 0 0,0 0 0,0 0 1,0 1-1,0-1 0,-1 0 0,1 0 0,-1 1 0,1-1 0,-1 0 0,0 1 0,0-1 0,0 0 0,-1 3 0,0 6 61,0 0 0,-2 0 1,-5 20-1,-15 30 468,-2 0 1,-51 89 0,74-145-483,-24 35 231,25-39-271,0 0 0,1-1 1,-1 1-1,0 0 0,0 0 0,0-1 0,0 1 0,1 0 1,-1-1-1,0 1 0,0-1 0,0 1 0,-2 0 1,2-1-6,1 0 1,-1 0-1,1-1 1,-1 1-1,1 0 1,-1 0-1,1 0 1,-1 0-1,1-1 1,-1 1-1,1 0 1,-1-1 0,1 1-1,-1 0 1,1-1-1,0 1 1,-1 0-1,1-1 1,0 1-1,-1-1 1,1 1-1,0 0 1,0-1 0,-1 1-1,1-1 1,0 1-1,0-1 1,0 1-1,0-1 1,-1 0-1,-5-32 108,2-18-32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5.536"/>
    </inkml:context>
    <inkml:brush xml:id="br0">
      <inkml:brushProperty name="width" value="0.05" units="cm"/>
      <inkml:brushProperty name="height" value="0.05" units="cm"/>
    </inkml:brush>
  </inkml:definitions>
  <inkml:trace contextRef="#ctx0" brushRef="#br0">1 23 10626,'5'-3'156,"0"0"0,0 1 0,0-1 0,1 1 0,-1 0 0,1 0-1,-1 1 1,1 0 0,0 0 0,9-1 0,5 2 322,37 4 0,-36-2-468,23 2-56,0 2 1,-1 1-1,66 21 1,-93-22 57,0 1 0,0 0 0,0 1 0,-1 1 0,14 10 0,-20-12-5,-1 1 0,1-1 0,-1 1 0,-1 1-1,1-1 1,-2 1 0,1 1 0,8 16 0,-8-9 4,0 0 1,-1 1-1,-1-1 1,0 1-1,-2 1 1,0-1-1,-1 0 1,-1 34-1,-3-8 3,-2 0 0,-15 68 0,3-45-12,-2-1-1,-4-2 1,-2 0 0,-45 85-1,-1-37 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6.984"/>
    </inkml:context>
    <inkml:brush xml:id="br0">
      <inkml:brushProperty name="width" value="0.05" units="cm"/>
      <inkml:brushProperty name="height" value="0.05" units="cm"/>
    </inkml:brush>
  </inkml:definitions>
  <inkml:trace contextRef="#ctx0" brushRef="#br0">1 421 12419,'21'-10'840,"11"-7"-688,6-6-56,13-12 136,4-8-72,14-8-160,3-4-88,-3 3-872,-10-3 896,-19 11-168,-15 8-96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6.294"/>
    </inkml:context>
    <inkml:brush xml:id="br0">
      <inkml:brushProperty name="width" value="0.05" units="cm"/>
      <inkml:brushProperty name="height" value="0.05" units="cm"/>
    </inkml:brush>
  </inkml:definitions>
  <inkml:trace contextRef="#ctx0" brushRef="#br0">0 1 12451,'2'14'840,"2"10"-656,3 5-64,-1 9 232,3 4-152,-2 2-72,1 2-48,1-5-64,-1-4-88,-2-14-184,-3-8 32,-3-19 136,-3-11-80,-8-34-48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7.461"/>
    </inkml:context>
    <inkml:brush xml:id="br0">
      <inkml:brushProperty name="width" value="0.05" units="cm"/>
      <inkml:brushProperty name="height" value="0.05" units="cm"/>
    </inkml:brush>
  </inkml:definitions>
  <inkml:trace contextRef="#ctx0" brushRef="#br0">0 417 12883,'15'5'744,"19"-24"-712,6-11 0,16-9 64,7-5-96,5-3-16,-1-2-96,-3 0-976,-4-2 1016,-2 4-128,-10 1-112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7.911"/>
    </inkml:context>
    <inkml:brush xml:id="br0">
      <inkml:brushProperty name="width" value="0.05" units="cm"/>
      <inkml:brushProperty name="height" value="0.05" units="cm"/>
    </inkml:brush>
  </inkml:definitions>
  <inkml:trace contextRef="#ctx0" brushRef="#br0">65 187 13923,'9'-16'117,"2"0"1,0 1-1,1 0 1,0 1-1,1 1 1,1 0-1,0 0 1,1 1-1,0 1 1,0 1-1,1 0 1,26-11-1,-39 20-115,0-1 0,0 1 0,0 0 0,0 0 0,1 1 0,-1-1 0,0 1 0,0-1 0,0 1 0,1 0 0,-1 0 0,0 1 0,6 0 0,-8 0-2,1 0 1,0 0-1,0 0 1,-1 0-1,1 0 1,-1 0-1,1 0 1,-1 0-1,1 1 1,-1-1-1,0 1 1,0-1-1,0 1 1,1-1-1,-2 1 1,1 0-1,0 0 1,0-1-1,0 1 1,-1 0-1,1 0 1,-1 0-1,1 3 1,0 4 10,0 0-1,0 0 1,-1 1 0,-1-1 0,1 0 0,-1 0-1,-3 11 1,-22 63 35,6-22-185,19-58 100,0-1 0,1 1 0,-1-1 1,1 1-1,-1 0 0,1-1 0,0 1 0,0-1 0,0 1 0,0 0 0,1-1 0,-1 1 0,1-1 0,0 1 0,-1-1 0,1 1 0,2 2 0,-2-3-67,1 0-1,0 0 0,0 0 1,0 0-1,0 0 0,0-1 1,1 1-1,-1-1 1,0 0-1,1 0 0,-1 0 1,1 0-1,-1 0 0,1 0 1,-1-1-1,6 2 0,24 1-1251,0-1 0,0-1 0,48-5 0,22 0-430,-99 4 1838,0 0 0,1 0 0,-1 0 1,1 1-1,-1-1 0,0 1 0,0 0 0,1 0 0,-1 0 0,0 0 0,0 1 0,0-1 0,0 1 0,4 3 0,-6-4 24,0 0 0,-1 0-1,1 0 1,0 0 0,0 0-1,-1 0 1,1 0 0,-1 0-1,1 0 1,-1 0 0,0 1 0,1-1-1,-1 0 1,0 0 0,0 1-1,0 0 1,0 1 63,0 0 1,0 0-1,-1 0 1,1 0-1,-1 0 1,0-1-1,0 1 0,0 0 1,-2 2-1,-10 19 674,-1-2-1,-1 0 0,-1-1 0,-25 26 1,-83 72 1255,87-85-1936,-3-1 0,-1-3 1,-1-1-1,-1-3 0,-1-1 0,-74 29 1,37-26-141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15.123"/>
    </inkml:context>
    <inkml:brush xml:id="br0">
      <inkml:brushProperty name="width" value="0.05" units="cm"/>
      <inkml:brushProperty name="height" value="0.05" units="cm"/>
    </inkml:brush>
  </inkml:definitions>
  <inkml:trace contextRef="#ctx0" brushRef="#br0">176 1 8530,'4'101'2425,"1"13"-2287,-42 731 1287,22-561-1103,-9-25-55,3-26 129,17-157-294,7 84 0,0 352 261,-7-354-293,-42 587 79,9-226-190,34-354 39,20 173 0,-11-309-181,0 5 152,-3-11 81,-3-23-54,1 1 0,-1 0-1,1 0 1,-1-1 0,1 1 0,0-1 0,-1 1-1,1-1 1,0 1 0,-1-1 0,1 1 0,0-1-1,0 1 1,-1-1 0,1 0 0,0 0 0,0 1 0,0-1-1,0 0 1,-1 0 0,1 0 0,0 0 0,0 0-1,0 0 1,1 0 0,54-7-84,-4 0 105,47 4-15,111-7 10,-162 9-8,0 2 0,0 2 0,55 12 0,30 2 5,-58-11-15,14 2-66,108-3 1,-172-8 24,1 0 1,-1-2-1,25-9 1,-28 8 21,1 0-1,-1 1 0,1 2 1,28-2-1,210-3 83,78 1 117,-228 13-143,49 0 10,6-4-18,103-1 29,-110-13-18,31 0-15,168-16 45,-268 18-51,0 4 0,128 8 0,-163 4-16,-36-3-19,0-1 1,0-1-1,1 0 0,-1-2 0,36-5 0,50-10 177,-101 14 942,-6 1-638,-10 3-20,9 0-144,-1 1 0,1-1 0,0 1-1,0 0 1,0 0 0,-4 5 0,1-1-73,-8 8 230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23.929"/>
    </inkml:context>
    <inkml:brush xml:id="br0">
      <inkml:brushProperty name="width" value="0.05" units="cm"/>
      <inkml:brushProperty name="height" value="0.05" units="cm"/>
    </inkml:brush>
  </inkml:definitions>
  <inkml:trace contextRef="#ctx0" brushRef="#br0">5493 897 13387,'-47'-61'571,"-243"-295"632,254 318-1374,-1 2 0,-3 1 0,0 2 1,-2 2-1,-54-31 0,35 29-19,-1 3-1,-1 2 0,-96-27 1,46 26 92,0 5 0,-2 5 0,-1 5 0,-169 2 0,179 13 114,1 5 0,0 5-1,-204 47 1,222-33-8,2 3 0,0 4 1,2 4-1,2 3 0,-77 50 0,-11 27-41,-197 175 1,-151 218-63,45 44 14,191-167 57,236-314 21,-296 494 26,271-435 17,7 4-1,-68 203 0,97-224 23,-30 181 0,54-224-22,3 1 0,4-1 0,9 136 0,5-133-19,2 1 0,4-2-1,2 0 1,4-1-1,3-1 1,3-1-1,4-2 1,2-1 0,3-2-1,2-2 1,61 73-1,-43-67-14,4-2-1,2-3 0,3-3 1,148 104-1,-103-95 22,2-5-1,4-5 1,2-6 0,201 63 0,-178-78 21,2-6 1,1-6-1,274 15 1,-221-39 55,0-9 1,-1-8-1,254-52 1,-224 16-45,-1-10 0,323-133-1,-358 109 19,-4-9-1,-3-8 0,-6-8 0,-4-8 0,284-248 0,-283 204 120,-7-7 0,172-225 0,-222 237-23,-6-6 0,137-265 0,-200 325-120,-5-2 0,-4-2 0,-4-2 0,-6-1 0,32-205-1,-51 212-28,-5 0 0,-5-1 0,-4 0 0,-18-123-1,9 157-42,-3 1-1,-3 1 0,-3 1 0,-3 0 0,-2 2 0,-4 0 1,-42-69-1,38 82-45,-2 1 0,-3 2 0,-1 1 0,-3 2 0,-2 2 0,-94-71 0,74 69-31,-2 3-1,-2 4 0,-2 2 0,-1 3 0,-77-24 0,33 21-108,0 6 0,-214-28 0,161 42-43,-236 8-1,-173 53-104,7 32 172,147-15 28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05.452"/>
    </inkml:context>
    <inkml:brush xml:id="br0">
      <inkml:brushProperty name="width" value="0.05" units="cm"/>
      <inkml:brushProperty name="height" value="0.05" units="cm"/>
    </inkml:brush>
  </inkml:definitions>
  <inkml:trace contextRef="#ctx0" brushRef="#br0">5098 119 10994,'-28'0'1721,"-3"-5"-2049,1 0 1,-35 0 0,-8-2 398,-553-52 492,459 48-1052,-586-16 1886,402 35-1206,-549 23-287,669-8 266,1 9 1,-350 98 0,484-103-183,2 4 0,-92 45 0,141-55-1,1 3 0,1 1 0,2 3 0,0 1 0,-72 68 0,76-58 47,2 1 0,1 1 0,-37 62 0,52-70-24,1 1-1,2 0 1,1 1-1,2 1 1,-14 57 0,12-23-43,3 1 1,3 1-1,3-1 1,3 1-1,7 72 1,0-107 33,1-1 0,1 0 0,2 0 0,2 0 0,1-1 0,1-1 0,2 0 0,2 0 0,1-2 0,2 0 0,37 50 0,-32-56-4,0-1 0,1-1 0,2-1 1,0-2-1,2 0 0,0-2 0,36 18 0,6-3-127,1-3 0,83 24 0,-21-17-189,2-6 1,175 19 0,287-2 284,-341-32 330,660-1-193,-640-34-747,359-69 0,-379 36 450,453-154 1,-654 184 236,-2-3 0,-1-2 0,-1-2 0,-1-2 0,66-53 0,-90 61-77,-1-2 0,0 0 0,-2-2 0,-1-1 0,-2 0 0,0-2 0,-2-1 0,-1 0 0,-1-1 0,17-46 0,-23 46 0,-1 0 0,-1-1 0,-2-1 0,-2 1 0,0-1 0,-2 0 0,-2 0 0,-3-41 1,0 56 147,0 0 1,-2 0 0,0 0 0,-1 1 0,0 0 0,-2 0 0,0 0 0,-1 1 0,0 0 0,-1 0 0,-1 1 0,-1 0 0,0 1 0,-1 0 0,0 1-1,-24-20 1,3 9 148,-1 1 0,-1 2 0,-50-23 0,-121-42-92,163 69-225,-95-35-447,-137-57-1382,153 50 1425,-14-4-116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09.527"/>
    </inkml:context>
    <inkml:brush xml:id="br0">
      <inkml:brushProperty name="width" value="0.05" units="cm"/>
      <inkml:brushProperty name="height" value="0.05" units="cm"/>
    </inkml:brush>
  </inkml:definitions>
  <inkml:trace contextRef="#ctx0" brushRef="#br0">0 405 12019,'24'-3'534,"31"3"-842,-48 0 358,587-39 372,-239-18-193,-4-20-32,-338 74-193,197-48 42,304-63 161,-399 95-164,1 6 0,176 0-1,-245 13-119,-25-1-12,0 1 1,24 4-1,-47-10-40,-6-6 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5.390"/>
    </inkml:context>
    <inkml:brush xml:id="br0">
      <inkml:brushProperty name="width" value="0.05" units="cm"/>
      <inkml:brushProperty name="height" value="0.05" units="cm"/>
    </inkml:brush>
  </inkml:definitions>
  <inkml:trace contextRef="#ctx0" brushRef="#br0">0 4758 5761,'21'-12'2478,"52"-29"3526,110-106-5951,6-4 6,35 3-16,65-50 15,358-383-252,-238 205 271,-118 114-29,-88 72-39,369-335 54,312-286 433,-875 803-496,270-252 21,110-104 0,-281 259 1,229-216 92,-275 269-13,122-79 0,-103 77 45,-80 54-159,0-1 0,0 1 0,-1-1 1,1 1-1,0-1 0,0 0 1,0 0-1,0 1 0,-1-1 0,1 0 1,0 0-1,-1 0 0,1 0 1,-1 1-1,1-1 0,-1 0 0,1 0 1,-1-2-1,0 2 5,0 1-1,-1 0 0,0-1 1,1 1-1,-1 0 1,1-1-1,-1 1 1,1 0-1,-1-1 1,0 1-1,1 0 0,-1 0 1,0 0-1,1 0 1,-1 0-1,1 0 1,-1 0-1,0 0 1,1 0-1,-1 0 0,0 0 1,1 0-1,-1 0 1,0 0-1,1 0 1,-1 1-1,0-1 1,1 0-1,-1 1 0,0-1 1,-22 8-107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03.706"/>
    </inkml:context>
    <inkml:brush xml:id="br0">
      <inkml:brushProperty name="width" value="0.05" units="cm"/>
      <inkml:brushProperty name="height" value="0.05" units="cm"/>
    </inkml:brush>
  </inkml:definitions>
  <inkml:trace contextRef="#ctx0" brushRef="#br0">215 71 10874,'-4'-6'142,"0"0"1,0 0-1,-1 0 0,1 0 0,-1 1 0,-1 0 0,1 0 1,-1 0-1,-8-5 0,12 9-102,0-1 1,-1 1 0,1 0-1,-1 0 1,1 0 0,-1 0-1,0 0 1,1 1-1,-1-1 1,0 1 0,1-1-1,-1 1 1,0 0-1,0 0 1,1 1 0,-1-1-1,0 0 1,1 1-1,-1 0 1,0 0 0,1-1-1,-1 2 1,1-1-1,-1 0 1,1 0 0,-1 1-1,1-1 1,-3 4 0,-2 2-18,0 0 1,0 1 0,1 0 0,0 0 0,1 1 0,0-1-1,0 1 1,0 0 0,2 1 0,-1-1 0,1 1 0,0 0-1,-2 14 1,1 6-18,0 0-1,2 0 1,3 39 0,0-41 5,2 1 0,2-1 0,0 1 1,18 51-1,-17-64-26,0 1 0,2-1-1,0 0 1,0-1 0,2 0 0,0 0-1,0-1 1,2-1 0,15 16 0,-25-27 4,1 1 1,0-1 0,0 0 0,0 0 0,0 0-1,1 0 1,-1 0 0,1-1 0,-1 1 0,1-1-1,-1 0 1,1 0 0,-1-1 0,5 1 0,-6-1 3,1 0 0,-1 0 1,0-1-1,1 1 1,-1-1-1,0 1 1,0-1-1,0 0 0,1 0 1,-1 0-1,0 0 1,0-1-1,0 1 1,0 0-1,-1-1 0,1 1 1,0-1-1,-1 0 1,1 0-1,-1 1 1,1-1-1,-1 0 0,2-3 1,8-16-14,-1 0 1,0-1-1,-2 0 1,9-36-1,13-95 14,-26 130 14,3-19 26,1 0 58,-2 0 0,-1-1-1,-2-57 1,-4 96-69,0-1 0,0 1 0,0 0 0,-1 0 0,1 0 0,-1 0 0,0 0 0,0 0 0,0 1 0,-1-1 0,1 1-1,-1-1 1,0 1 0,-6-5 0,8 7-30,0 0-1,0-1 0,0 1 1,-1 0-1,1 1 1,-1-1-1,1 0 1,-1 0-1,1 1 0,-1-1 1,1 1-1,-1-1 1,1 1-1,-1-1 0,0 1 1,1 0-1,-1 0 1,0 0-1,1 0 1,-1 0-1,1 0 0,-1 1 1,0-1-1,1 0 1,-1 1-1,1-1 0,-1 1 1,1 0-1,-1-1 1,1 1-1,-1 0 0,1 0 1,0 0-1,-1 0 1,1 0-1,0 0 1,0 1-1,0-1 0,0 0 1,0 0-1,-2 3 1,-11 29-107,0 8-27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04.699"/>
    </inkml:context>
    <inkml:brush xml:id="br0">
      <inkml:brushProperty name="width" value="0.05" units="cm"/>
      <inkml:brushProperty name="height" value="0.05" units="cm"/>
    </inkml:brush>
  </inkml:definitions>
  <inkml:trace contextRef="#ctx0" brushRef="#br0">185 82 8098,'4'-15'821,"-2"11"-535,-1 0-1,1-1 1,-1 1-1,0 0 0,-1-1 1,1 1-1,-1-5 0,-2 9-82,0 1 0,0 0 0,0-1 0,0 1 0,0 0 0,1 0 0,-1 0 0,0 1 0,0-1 0,1 0 0,-3 3 0,3-4-62,-11 11-58,0 0-1,0 1 1,1 0 0,1 1 0,0 0-1,0 0 1,-9 20 0,6-7-97,1 0 0,1 1 0,-9 37-1,14-41 4,1-1 0,2 1-1,0 0 1,2 0 0,0 0-1,3 32 1,0-41-7,0-1 1,0 0 0,1 1 0,1-1-1,0 0 1,1-1 0,0 1 0,1-1-1,1 0 1,0 0 0,0-1 0,11 12-1,-16-19 3,1-1 1,0 0-1,1 0 0,-1-1 0,0 1 0,1 0 0,0-1 0,-1 0 0,1 0 0,0 0 0,0-1 0,0 1 0,0-1 1,6 1-1,-7-1 12,0-1 1,0 0 0,1 0-1,-1-1 1,0 1-1,0-1 1,0 1 0,0-1-1,0 0 1,0 0 0,0 0-1,0-1 1,0 1-1,-1-1 1,1 1 0,0-1-1,-1 0 1,0 0 0,1 0-1,2-4 1,5-6 39,-1 0 0,-1 0 0,0-1 0,0 0 0,10-26 0,-6 7 125,13-50-1,-19 56-163,-1 0 0,-1 0 0,-1 0 0,-2 0 0,0 0 0,-2-1 0,-1 1 0,-1 0 0,-1 0 0,-1 0 0,-1 1 0,-2 0 0,0 0 0,-22-44 0,28 65-70,0 1-1,-1-1 1,1 0 0,-1 1 0,-6-7 0,9 10 25,-1-1 1,1 1 0,-1-1-1,1 1 1,-1 0 0,0-1-1,1 1 1,-1-1 0,0 1-1,0 0 1,1 0 0,-1-1-1,0 1 1,0 0 0,1 0-1,-1 0 1,0 0 0,0 0-1,1 0 1,-1 0 0,0 0-1,0 0 1,1 0 0,-1 1-1,0-1 1,0 0 0,1 0-1,-1 1 1,0-1 0,1 0-1,-1 1 1,0-1 0,1 1-1,-1-1 1,0 1 0,1-1-1,-1 1 1,1-1 0,-1 1-1,1 0 1,0-1 0,-1 1-1,1 0 1,-1-1 0,1 2-1,-4 5-114,1 1 0,-1 0-1,2 0 1,-4 12 0,1 1-118,-10 21-359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11.405"/>
    </inkml:context>
    <inkml:brush xml:id="br0">
      <inkml:brushProperty name="width" value="0.05" units="cm"/>
      <inkml:brushProperty name="height" value="0.05" units="cm"/>
    </inkml:brush>
  </inkml:definitions>
  <inkml:trace contextRef="#ctx0" brushRef="#br0">5 0 12827,'0'0'34,"0"1"0,-1-1 0,1 0 0,0 0 0,-1 1 0,1-1 0,0 0 0,-1 1 0,1-1 0,0 0 0,0 1 0,-1-1 0,1 1 0,0-1 0,0 0 0,0 1 0,0-1 0,-1 1 0,1-1 0,0 1 0,0-1 0,0 1 0,0-1 0,0 0 0,0 1 0,0-1 0,0 1 0,0-1 0,0 1 0,1-1 0,-1 1 0,0-1 0,0 1 0,20 6 241,121 17-206,1-7-1,0-5 1,1-7 0,158-14 0,409-5-46,-156 8 12,-388-1-11,458-11 166,-572 22-125,-33-2 21,-16-2 8,-7 0 48,-93-6-169,63 2 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6.713"/>
    </inkml:context>
    <inkml:brush xml:id="br0">
      <inkml:brushProperty name="width" value="0.05" units="cm"/>
      <inkml:brushProperty name="height" value="0.05" units="cm"/>
    </inkml:brush>
  </inkml:definitions>
  <inkml:trace contextRef="#ctx0" brushRef="#br0">0 24 10978,'15'-6'264,"0"2"-1,0 0 1,0 1-1,1 0 1,-1 1 0,1 1-1,26 1 1,-29 0-137,-1 1 0,1 1 1,0 0-1,-1 1 1,0 0-1,0 1 0,0 0 1,0 1-1,20 12 0,-27-14-75,0 1-1,-1 0 0,1 0 1,-1 0-1,0 1 0,0-1 0,-1 1 1,1 0-1,-1 0 0,0 0 1,-1 0-1,1 1 0,-1-1 0,0 1 1,0 0-1,-1 0 0,1-1 1,0 13-1,-1 5 173,-1 0 1,-1 1-1,-6 34 0,2-12 0,5-45-236,0-1 1,-1 1 0,1 0 0,0-1 0,0 1 0,0-1 0,0 1-1,0 0 1,0-1 0,0 1 0,0-1 0,0 1 0,1 0 0,-1-1 0,0 1-1,0-1 1,0 1 0,1-1 0,-1 1 0,0-1 0,1 1 0,-1-1 0,0 1-1,1-1 1,-1 1 0,1-1 0,-1 1 0,1-1 0,-1 0 0,1 1 0,-1-1-1,1 0 1,-1 1 0,1-1 0,0 0 0,25-3-551,-24 3 520,1-1 0,-1 0 0,1 1 0,0-1 0,-1 1-1,1 0 1,0 0 0,-1 0 0,1 0 0,-1 0 0,1 1-1,0-1 1,4 2 0,-5 0 54,0-1-1,-1 1 1,1 0-1,0-1 1,-1 1-1,1 0 1,-1 0-1,1 0 1,-1 0-1,0 0 1,0 1-1,0-1 1,0 0-1,-1 0 1,1 1-1,0-1 1,-1 1-1,0-1 1,1 0-1,-1 1 1,0-1-1,0 1 1,-1-1-1,1 1 1,0-1-1,-2 4 1,0 5 156,-1 0 0,-1 0 1,0-1-1,-7 15 0,1-4 142,-2-1-1,0 0 1,-1-1-1,-1 0 0,0-1 1,-2-1-1,0-1 1,-1 0-1,0-1 0,-1 0 1,-24 13-1,38-26-287,0 1-1,-1-1 1,1 0-1,-1-1 1,1 1-1,-1-1 0,0 1 1,0-2-1,0 1 1,-5 0-1,-1-5 43,10-7-72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12.402"/>
    </inkml:context>
    <inkml:brush xml:id="br0">
      <inkml:brushProperty name="width" value="0.05" units="cm"/>
      <inkml:brushProperty name="height" value="0.05" units="cm"/>
    </inkml:brush>
  </inkml:definitions>
  <inkml:trace contextRef="#ctx0" brushRef="#br0">1009 909 12003,'4'12'1232,"-3"-8"-45,-3-5-1130,1-1 0,-1 0 0,1 1 1,-1-1-1,0 1 0,0 0 0,1-1 0,-1 1 1,0 0-1,-4-1 0,2 0 7,-72-49 386,-121-84 52,-103-62-229,196 134-300,-153-121 0,238 170 44,15 11-3,-1 0 0,1 0 1,0-1-1,0 1 0,1-1 0,-5-5 0,8 8-17,0 1 0,-1-1 0,1 1 1,0-1-1,0 1 0,0-1 0,0 1 0,0-1 0,0 1 0,0-1 0,0 1 0,0-1 0,0 1 0,0-1 0,0 1 1,0-1-1,1 1 0,-1-1 0,0 1 0,0-1 0,1 1 0,-1-1 0,0 1 0,0-1 0,1 1 0,-1 0 1,1-1-1,-1 1 0,0-1 0,1 1 0,-1 0 0,1-1 0,-1 1 0,1 0 0,-1 0 0,1 0 0,-1-1 1,1 1-1,-1 0 0,1 0 0,-1 0 0,1 0 0,25-8-100,197-36-106,154-34 95,-97 30-158,-273 46 242,8 1 7,-1-2 1,1 0-1,-1-1 1,14-5 0,-1-7-52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8.084"/>
    </inkml:context>
    <inkml:brush xml:id="br0">
      <inkml:brushProperty name="width" value="0.05" units="cm"/>
      <inkml:brushProperty name="height" value="0.05" units="cm"/>
    </inkml:brush>
  </inkml:definitions>
  <inkml:trace contextRef="#ctx0" brushRef="#br0">1 209 9682,'0'-11'192,"17"-16"-1272,9-14 1200,20-19-280,12-9-168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8.542"/>
    </inkml:context>
    <inkml:brush xml:id="br0">
      <inkml:brushProperty name="width" value="0.05" units="cm"/>
      <inkml:brushProperty name="height" value="0.05" units="cm"/>
    </inkml:brush>
  </inkml:definitions>
  <inkml:trace contextRef="#ctx0" brushRef="#br0">1 11 7322,'8'14'351,"1"-1"1,0 0 0,14 13 0,-19-22-254,0 0 0,0 0 0,1-1-1,0 1 1,-1-1 0,1-1 0,0 1 0,1 0-1,-1-1 1,0 0 0,1-1 0,9 3 0,-2-3 53,1 0 0,0 0 1,-1-1-1,1-1 0,0 0 0,20-6 0,83-27 208,-84 22-311,0 2 0,44-7 0,-68 16-30,0 0 0,0 0 0,0 1 0,0 1-1,0-1 1,0 1 0,0 1 0,0 0-1,0 0 1,9 4 0,-8-1 19,0 0 1,0 0-1,-1 1 0,1 1 0,-1-1 0,-1 2 1,15 14-1,-2 0 43,10 13 41,2-2 1,2 0-1,1-3 0,43 29 1,-51-43-122,-1-2 1,2-1-1,0-2 0,0 0 1,1-2-1,0-2 1,1 0-1,46 3 1,22-5-199,134-9 1,19-1 258,-37 4 376,-185-2-361,0-1 0,0-2-1,-1-1 1,0-1 0,31-13-1,-7-3 67,72-45-1,44-41 46,20-13-119,-177 116-69,0 1 1,0 0 0,0 1-1,1 0 1,15-3 0,-20 6 1,1 1 0,-1 0 0,0 0 0,1 1 0,-1 0 0,1 1-1,-1 0 1,16 4 0,62 24-28,-66-20 15,1-2 0,0 0 1,32 5-1,-30-10 14,0-1 0,0-1 0,0-1 0,0-2 0,26-5 0,52-12-1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5.394"/>
    </inkml:context>
    <inkml:brush xml:id="br0">
      <inkml:brushProperty name="width" value="0.05" units="cm"/>
      <inkml:brushProperty name="height" value="0.05" units="cm"/>
    </inkml:brush>
  </inkml:definitions>
  <inkml:trace contextRef="#ctx0" brushRef="#br0">91 29 9954,'-1'-12'189,"-1"-4"1178,1 16-1295,0 1-1,0-1 0,1 1 1,-1 0-1,0-1 0,1 1 1,-1 0-1,0 0 0,1-1 0,-1 1 1,1 0-1,0 0 0,-1 0 1,1-1-1,0 1 0,-1 0 1,1 0-1,0 2 0,-14 33 222,2 1-1,1 0 1,2 1-1,-5 48 1,-2 156-45,15-206-133,5 516 686,31 2-161,-5-117-136,-6-9-115,43 934 570,-60-1161-838,17 1132 730,-37-1053-544,13-272-120,-3 10-828,1-32-808,1 7 1212,0 0-1,0 0 1,-1 0 0,0 1 0,0-1 0,-5-11-1,-2 5-354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6.381"/>
    </inkml:context>
    <inkml:brush xml:id="br0">
      <inkml:brushProperty name="width" value="0.05" units="cm"/>
      <inkml:brushProperty name="height" value="0.05" units="cm"/>
    </inkml:brush>
  </inkml:definitions>
  <inkml:trace contextRef="#ctx0" brushRef="#br0">0 391 12427,'3'-2'92,"-1"1"0,1 0 0,0 0 0,0 0 1,-1 0-1,1 0 0,0 0 0,0 1 0,0-1 1,6 1-1,2-1 89,344-55 190,74-12 135,-227 29-322,393-56 34,-39 64 100,-50 3 40,441 4-154,-882 27-202,402 15 26,-2-26 3,502-42 404,-868 48-6,-92 5-1422,-13-2 238,-2-5 400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6.842"/>
    </inkml:context>
    <inkml:brush xml:id="br0">
      <inkml:brushProperty name="width" value="0.05" units="cm"/>
      <inkml:brushProperty name="height" value="0.05" units="cm"/>
    </inkml:brush>
  </inkml:definitions>
  <inkml:trace contextRef="#ctx0" brushRef="#br0">1 112 12995,'0'-1'61,"0"0"1,0-1 0,1 1 0,-1 0-1,1 0 1,-1 0 0,1 0 0,0 0-1,-1 0 1,1 0 0,0 0-1,0 0 1,-1 0 0,1 0 0,0 1-1,0-1 1,0 0 0,0 0-1,0 1 1,0-1 0,0 1 0,3-1-1,29-12 168,-27 12-137,57-16 65,1 2-1,74-6 1,134 1-112,-253 19-40,17-1-13,69 4 0,-96-1 28,0 1 0,0-1 1,0 1-1,0 1 1,0-1-1,-1 1 1,1 1-1,-1 0 1,0 0-1,0 1 1,0 0-1,13 11 1,-17-12 4,0 1 0,-1-1 1,0 1-1,1 0 0,-2 0 1,1 0-1,0 1 0,-1-1 1,0 1-1,-1-1 0,1 1 1,-1 0-1,0-1 0,1 12 0,-2-1 43,0 0-1,-1 1 0,-1-1 1,-4 18-1,-3 5 69,-2 0 1,-2-1-1,-2-1 1,-1 0-1,-2-1 1,-32 50-1,7-24 198,-1-2 0,-82 83-1,-6-17 310,109-107-627,-1-2 0,-1 0 1,0-1-1,-29 13 0,50-27-116,1 0-1,-1 0 1,0-1-1,0 1 1,0-1-1,0 0 1,0 0-1,0-1 1,0 1-1,0-1 1,0 0-1,0 0 1,0 0-1,0-1 1,-1 1-1,1-1 1,0 0-1,0 0 1,1 0-1,-1-1 1,0 1-1,0-1 1,1 0-1,-1 0 1,1-1-1,-4-2 0,-22-23-437,3-5-164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7.686"/>
    </inkml:context>
    <inkml:brush xml:id="br0">
      <inkml:brushProperty name="width" value="0.05" units="cm"/>
      <inkml:brushProperty name="height" value="0.05" units="cm"/>
    </inkml:brush>
  </inkml:definitions>
  <inkml:trace contextRef="#ctx0" brushRef="#br0">24 670 7562,'-23'1'6204,"34"0"-5368,-3-2-790,1 0 1,0 0-1,0-1 1,-1 0 0,1 0-1,-1-1 1,13-6-1,57-34-84,-69 37 53,36-23-30,-1-3 1,-1-1-1,62-63 0,-51 39-20,86-121 0,-119 147 106,-2-1 0,-1-1 0,16-42 0,-34 74-63,0 1-1,0 0 1,0 0-1,0 0 1,0-1 0,0 1-1,0 0 1,0 0-1,0 0 1,0 0 0,0-1-1,0 1 1,0 0-1,0 0 1,0 0 0,1 0-1,-1-1 1,0 1 0,0 0-1,0 0 1,0 0-1,0 0 1,0 0 0,1-1-1,-1 1 1,0 0-1,0 0 1,0 0 0,0 0-1,1 0 1,-1 0-1,0 0 1,0 0 0,0 0-1,1 0 1,-1 0 0,0 0-1,0 0 1,0 0-1,1 0 1,-1 0 0,0 0-1,0 0 1,0 0-1,0 0 1,1 0 0,-1 0-1,0 0 1,0 0-1,8 13 202,4 32-68,-8-32-102,7 31-144,-1-1 0,-3 1-1,-1 0 1,-3 1 0,-1-1-1,-6 71 1,-4-57-22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8.456"/>
    </inkml:context>
    <inkml:brush xml:id="br0">
      <inkml:brushProperty name="width" value="0.05" units="cm"/>
      <inkml:brushProperty name="height" value="0.05" units="cm"/>
    </inkml:brush>
  </inkml:definitions>
  <inkml:trace contextRef="#ctx0" brushRef="#br0">76 274 6209,'29'-231'3156,"-28"224"-2928,0 4-91,-1 1 0,1-1 0,-1 1 0,0-1 0,0 1 0,0-1-1,0 1 1,0-1 0,-1 1 0,1-1 0,-2-2 0,2 5-110,0 0 0,0-1 0,0 1 0,0 0 0,0 0 1,-1 0-1,1 0 0,0-1 0,0 1 0,0 0 0,0 0 0,0 0 1,0 0-1,-1 0 0,1 0 0,0 0 0,0-1 0,0 1 0,0 0 0,0 0 1,-1 0-1,1 0 0,0 0 0,0 0 0,0 0 0,-1 0 0,1 0 1,0 0-1,0 0 0,0 0 0,0 0 0,-1 0 0,1 0 0,0 0 1,0 0-1,0 0 0,0 0 0,-1 0 0,1 1 0,0-1 0,0 0 1,-9 8 564,-5 15-23,14-23-544,-13 27 61,1 0 1,2 1-1,0 1 1,2-1-1,1 1 1,1 1-1,2-1 1,1 1 0,0 30-1,3-55-84,1 1 1,-1-1-1,1 1 0,-1-1 1,1 0-1,1 1 1,-1-1-1,1 0 0,0 0 1,0 0-1,1 0 0,-1-1 1,6 8-1,-6-10-3,0 0-1,0 0 1,0 0-1,0 0 1,1-1-1,-1 1 1,1 0 0,-1-1-1,1 0 1,-1 0-1,1 0 1,0 0 0,0 0-1,0 0 1,-1-1-1,1 1 1,0-1-1,0 0 1,0 0 0,0 0-1,0 0 1,0 0-1,0-1 1,-1 1 0,1-1-1,3-1 1,3-1-1,-1 0-1,0 0 1,-1-1 0,1 0 0,-1-1 0,1 0 0,-1 0-1,-1 0 1,1-1 0,-1 0 0,0 0 0,8-10-1,-3 0 84,0-1 0,-1 1-1,-1-2 1,11-26-1,-20 43-75,0 1-1,0 0 1,0 0-1,0 0 1,0 0-1,0 0 0,0-1 1,0 1-1,1 0 1,-1 0-1,0 0 1,0 0-1,0 0 0,0 0 1,0 0-1,1-1 1,-1 1-1,0 0 1,0 0-1,0 0 0,0 0 1,0 0-1,1 0 1,-1 0-1,0 0 1,0 0-1,0 0 0,0 0 1,1 0-1,-1 0 1,0 0-1,0 0 1,0 0-1,0 0 0,1 0 1,-1 0-1,0 0 1,0 0-1,0 0 0,0 1 1,1-1-1,-1 0 1,0 0-1,0 0 1,0 0-1,0 0 0,0 0 1,0 0-1,1 1 1,-1-1-1,0 0 1,0 0-1,0 0 0,0 0 1,0 0-1,0 1 1,12 17 50,11 32-281,-19-40 135,18 33-29,-10-25 56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8.903"/>
    </inkml:context>
    <inkml:brush xml:id="br0">
      <inkml:brushProperty name="width" value="0.05" units="cm"/>
      <inkml:brushProperty name="height" value="0.05" units="cm"/>
    </inkml:brush>
  </inkml:definitions>
  <inkml:trace contextRef="#ctx0" brushRef="#br0">17 11 11114,'13'-9'1081,"-9"8"-729,-5 5-176,-2 9 1088,-5 2-944,3 12-216,1 7-40,5 7-40,4 7 0,0 4-72,1-2-64,1-2-152,2-2-112,-4-10-328,-5-5-176,-11-16 624,-4-13-209,-9-22-55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49.399"/>
    </inkml:context>
    <inkml:brush xml:id="br0">
      <inkml:brushProperty name="width" value="0.05" units="cm"/>
      <inkml:brushProperty name="height" value="0.05" units="cm"/>
    </inkml:brush>
  </inkml:definitions>
  <inkml:trace contextRef="#ctx0" brushRef="#br0">0 183 12019,'20'-25'169,"2"1"0,0 1 0,2 1 0,0 1 0,34-23 0,-57 43-166,33-18-7,-33 19 12,0-1-1,0 1 0,0-1 0,0 1 0,0 0 0,0-1 1,0 1-1,0 0 0,1 0 0,-1 0 0,0 0 0,0 0 1,0 0-1,0 0 0,1 0 0,-1 0 0,0 1 1,0-1-1,0 0 0,0 1 0,0-1 0,0 1 0,0 0 1,0-1-1,0 1 0,0-1 0,0 1 0,0 0 0,0 0 1,0 1-1,1 2 43,0-1 1,0 1-1,-1 0 0,0 0 1,0 0-1,0 0 1,0 1-1,-1-1 0,0 0 1,1 0-1,-2 7 1,-6 48 459,0-25-22,-1 0 1,-24 58-1,-38 59 630,69-148-1108,-8 22-84,9-25 64,0 1 0,-1 0 1,1-1-1,0 1 0,1-1 1,-1 1-1,0 0 0,0-1 1,0 1-1,0 0 0,0-1 1,1 1-1,-1-1 0,0 1 1,0-1-1,1 1 0,-1-1 1,0 1-1,1-1 0,-1 1 1,1-1-1,-1 1 0,1-1 1,-1 1-1,1-1 0,-1 0 1,1 1-1,-1-1 0,1 0 1,-1 0-1,1 1 0,-1-1 1,1 0-1,0 0 0,-1 0 1,1 0-1,-1 0 0,2 1 1,13-1-214,1 0 1,-1 0 0,0-1 0,0-1 0,19-5 0,22-2-311,-42 7 423,-5 1 4,1 0 0,0 0 0,0 1 0,12 2 0,-20-2 100,1 0 0,-1 1 1,0-1-1,0 1 0,0 0 0,1 0 0,-1 0 0,0 0 0,0 0 1,0 0-1,0 0 0,0 1 0,-1-1 0,1 1 0,0-1 0,-1 1 1,1 0-1,-1-1 0,1 1 0,-1 0 0,0 0 0,0 0 0,1 4 1,1 1 63,-2 0 1,1 0-1,-1 0 1,0 1-1,0-1 1,-1 0 0,-1 11-1,-8 55 606,7-64-572,-54 234 1855,52-230-1816,0-1 0,-2 0 0,1 0 0,-1 0 0,-1-1 0,0 0 0,-1 0 0,0-1 0,-16 17 0,10-14 12,0-1 1,-1-1 0,0 0-1,0 0 1,-1-2-1,-21 10 1,34-17-184,-1 0 0,0-1 0,0 1 0,0-1 0,0 0 0,0 0 0,0 0 0,0 0 0,-1-1 0,1 0 0,0 0 0,-7 0 0,8-1 11,1 0 1,-1-1-1,0 1 1,1 0-1,-1-1 1,1 0-1,-1 1 1,1-1-1,0 0 1,0 0-1,-1 0 1,2-1-1,-1 1 0,0-1 1,0 1-1,1-1 1,-1 1-1,1-1 1,-1-3-1,-15-35-244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38.280"/>
    </inkml:context>
    <inkml:brush xml:id="br0">
      <inkml:brushProperty name="width" value="0.05" units="cm"/>
      <inkml:brushProperty name="height" value="0.05" units="cm"/>
      <inkml:brushProperty name="color" value="#E71224"/>
    </inkml:brush>
  </inkml:definitions>
  <inkml:trace contextRef="#ctx0" brushRef="#br0">0 0 24575,'484'19'0,"-371"-7"0,529 30 0,-549-43 0,180 2 0,-107 15 0,-31-1 0,279 30 0,-56-6 0,64-32 0,-270-10 0,-68 2 100,292 12-1565,-331-6-5361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177"/>
    </inkml:context>
    <inkml:brush xml:id="br0">
      <inkml:brushProperty name="width" value="0.05" units="cm"/>
      <inkml:brushProperty name="height" value="0.05" units="cm"/>
    </inkml:brush>
  </inkml:definitions>
  <inkml:trace contextRef="#ctx0" brushRef="#br0">228 54 14683,'3'-32'1120,"-1"11"-1024,-4 24-88,1 14 352,-8 15-256,-5 9-39,-9 16 23,-1 5 0,-9 10 32,0-3 32,2-9-16,2-7 0,11-13-240,2-12-112,19-30-353,8-16 481,17-20-104,2-13-88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0.508"/>
    </inkml:context>
    <inkml:brush xml:id="br0">
      <inkml:brushProperty name="width" value="0.05" units="cm"/>
      <inkml:brushProperty name="height" value="0.05" units="cm"/>
    </inkml:brush>
  </inkml:definitions>
  <inkml:trace contextRef="#ctx0" brushRef="#br0">121 132 12307,'-6'-17'487,"4"9"-381,-1 1-1,1 0 1,-1 0 0,-1 0-1,1 0 1,-1 0-1,-9-11 1,13 18-98,0 0 1,-1 0-1,1 0 1,0 0-1,0 0 1,-1 0-1,1 0 1,0 0-1,0 0 0,-1-1 1,1 1-1,0 0 1,0 0-1,-1 1 1,1-1-1,0 0 1,0 0-1,-1 0 1,1 0-1,0 0 0,0 0 1,-1 0-1,1 0 1,0 0-1,0 1 1,-1-1-1,1 0 1,0 0-1,0 0 0,0 0 1,-1 1-1,1-1 1,0 0-1,0 0 1,0 0-1,0 1 1,0-1-1,-1 0 1,1 0-1,0 1 0,0-1 1,0 0-1,0 0 1,0 1-1,-6 15 88,5-14-61,-14 62 307,2 0 1,-5 85 0,14-119-244,-10 170 370,14-172-415,1 0-1,1 0 1,2-1-1,0 0 1,11 32-1,-13-52-43,0 0 0,1-1 0,-1 0 0,1 0 0,1 0 0,-1 0-1,1 0 1,9 10 0,-11-14-10,0-1 1,0 1-1,0-1 0,0 1 0,0-1 1,0 0-1,0 0 0,1 0 0,-1 0 1,0 0-1,1-1 0,-1 1 0,0 0 1,1-1-1,-1 0 0,1 0 0,-1 0 1,1 0-1,-1 0 0,1 0 0,-1-1 0,1 1 1,-1-1-1,0 1 0,1-1 0,-1 0 1,0 0-1,0 0 0,3-2 0,3-2-10,1-1 0,-1 0 0,-1 0 0,1-1 0,-1 0 0,0 0-1,-1-1 1,0 0 0,9-15 0,3-8-57,20-48-1,-12 16-108,-4-2-1,28-130 1,-5-136-344,-52 518 1232,7-140-700,3 1-1,15 79 1,-3-67-437,-7-29 184,-1-1 0,4 37-1,-9-23-31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1.215"/>
    </inkml:context>
    <inkml:brush xml:id="br0">
      <inkml:brushProperty name="width" value="0.05" units="cm"/>
      <inkml:brushProperty name="height" value="0.05" units="cm"/>
    </inkml:brush>
  </inkml:definitions>
  <inkml:trace contextRef="#ctx0" brushRef="#br0">305 150 6961,'10'-40'2330,"27"-70"0,-41 132-780,3-6-1266,-15 72 657,-37 108 0,-42 81-496,65-195-329,-3-3 0,-58 104 0,68-151-243,19-31-241,3-7 205,3-12-30,36-99-240,-8 37 126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19:51.681"/>
    </inkml:context>
    <inkml:brush xml:id="br0">
      <inkml:brushProperty name="width" value="0.05" units="cm"/>
      <inkml:brushProperty name="height" value="0.05" units="cm"/>
    </inkml:brush>
  </inkml:definitions>
  <inkml:trace contextRef="#ctx0" brushRef="#br0">345 0 11266,'-2'38'1159,"-12"67"0,0 3-256,9-27-502,4 0 0,11 108-1,-6-151-368,2 0-1,2-1 1,2 0-1,1 0 0,1-1 1,2 0-1,22 38 1,-32-66-58,0 0 0,1 0 0,0 0 1,1 0-1,-1-1 0,1 0 0,1 0 0,-1-1 1,1 0-1,0 0 0,11 7 0,-17-13 7,0 1-1,0 0 0,0-1 0,0 0 0,0 1 1,0-1-1,0 1 0,0-1 0,0 0 1,0 0-1,0 0 0,0 0 0,0 0 1,0 0-1,0 0 0,0 0 0,0 0 0,1 0 1,-1 0-1,0-1 0,0 1 0,1-1 1,-1 0-2,0 0 0,0 0 1,-1 1-1,1-1 0,0 0 1,-1 0-1,1 0 0,-1 0 1,1 0-1,-1 0 0,0 0 0,1 0 1,-1-1-1,0 1 0,0 0 1,0 0-1,0-2 0,0-6-40,0 0 0,-1 1-1,-1-1 1,-2-9 0,-9-33-178</inkml:trace>
  <inkml:trace contextRef="#ctx0" brushRef="#br0" timeOffset="1">19 680 13035,'-14'9'808,"9"-9"-752,16-3-32,18-11 96,8-3-48,12-6-64,8-4 8,13-4-88,3-1-120,12 3 168,5 4-32,-6-7-8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0.677"/>
    </inkml:context>
    <inkml:brush xml:id="br0">
      <inkml:brushProperty name="width" value="0.05" units="cm"/>
      <inkml:brushProperty name="height" value="0.05" units="cm"/>
    </inkml:brush>
  </inkml:definitions>
  <inkml:trace contextRef="#ctx0" brushRef="#br0">68 12 9778,'-1'1'45,"-1"0"0,1-1 0,0 1 0,0 0 1,0 0-1,0 0 0,0 0 0,0 0 0,1 0 0,-1 0 0,0 0 0,0 0 0,1 0 0,-1 0 0,1 1 1,-1-1-1,1 0 0,-1 0 0,1 1 0,0-1 0,0 0 0,-1 3 0,1-3 12,-14 67 408,-11 138 1,23-179-417,1-19-42,-5 62 100,4 117 0,2-186-105,0 0 0,0 0 0,0 0 0,0 0 0,0 0 0,1 0 0,-1 0 0,0 0 0,1 0 0,-1 0 0,0 0 0,1 0-1,-1 0 1,1-1 0,0 2 0,-1-2 1,1 0 0,-1 1-1,0-1 1,1 0 0,-1 0 0,0 0-1,1 0 1,-1 0 0,1 0-1,-1 0 1,0 0 0,1 0 0,-1 0-1,0 0 1,1 0 0,-1 0-1,0 0 1,1 0 0,-1 0 0,0 0-1,1 0 1,-1 0 0,0-1 0,1 1-1,-1 0 1,0 0 0,1-1-1,3-2 26,0-1-1,0 1 1,-1-1-1,6-8 0,32-47 158,61-124 0,-61 105-115,-4 6-37,60-99-83,-85 158 29,-12 13 21,0 0 0,0 0-1,0 0 1,0 0 0,1 0 0,-1 0 0,0 0 0,0 0 0,0 0-1,1 0 1,-1 0 0,0 0 0,0 0 0,0 0 0,1 0-1,-1 0 1,0 0 0,0 0 0,0 0 0,0 0 0,1 0 0,-1 0-1,0 0 1,0 0 0,0 0 0,0 1 0,1-1 0,-1 0-1,0 0 1,0 0 0,0 0 0,0 0 0,0 1 0,0-1 0,0 0-1,1 0 1,-1 0 0,0 0 0,0 1 0,0-1 0,3 32 17,-3-28-14,-6 135 138,0 16 32,6-134-145,0-12-16,0-1-1,0 1 1,1 0 0,0-1-1,1 1 1,3 8-1,-5-16-7,0-1-1,0 1 1,0-1-1,0 0 1,1 1 0,-1-1-1,0 0 1,0 1-1,0-1 1,1 0-1,-1 0 1,0 1-1,1-1 1,-1 0 0,0 0-1,0 1 1,1-1-1,-1 0 1,0 0-1,1 0 1,-1 0-1,1 0 1,-1 1 0,0-1-1,1 0 1,-1 0-1,0 0 1,1 0-1,-1 0 1,0 0 0,1 0-1,-1 0 1,1 0-1,-1 0 1,0-1-1,1 1 1,-1 0-1,0 0 1,1 0 0,-1 0-1,0 0 1,1-1-1,-1 1 1,0 0-1,1 0 1,-1-1-1,0 1 1,0 0 0,1-1-1,14-15 138,-14 15-129,37-55 214,-2-2 0,34-75 0,15-26-200,-84 156-28,0 1-1,0 0 1,1 0-1,-1 1 1,1-1 0,-1 0-1,1 0 1,0 1-1,2-3 1,-4 4 1,1 0 1,-1 0-1,0 0 0,0 0 0,1 0 0,-1 0 1,0 0-1,1-1 0,-1 1 0,0 0 1,0 0-1,1 0 0,-1 0 0,0 1 0,1-1 1,-1 0-1,0 0 0,0 0 0,1 0 1,-1 0-1,0 0 0,0 0 0,1 0 0,-1 1 1,0-1-1,0 0 0,1 0 0,-1 0 1,0 1-1,0-1 0,0 0 0,1 0 0,-1 0 1,0 1-1,0-1 0,0 0 0,0 0 1,0 1-1,1-1 0,-1 1 0,1 4-1,0 0-1,0 1 0,0-1 0,0 1 1,-1-1-1,-1 8 0,-19 213 89,3-76 50,14-130-51,6-31 39,0 5-92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1.507"/>
    </inkml:context>
    <inkml:brush xml:id="br0">
      <inkml:brushProperty name="width" value="0.05" units="cm"/>
      <inkml:brushProperty name="height" value="0.05" units="cm"/>
    </inkml:brush>
  </inkml:definitions>
  <inkml:trace contextRef="#ctx0" brushRef="#br0">91 22 8058,'10'-22'1604,"-47"118"1782,-5 14-3068,37-94-271,0 1 1,1-1-1,1 1 0,-2 27 1,5-41-43,0-1 1,0 1-1,0-1 0,1 1 1,-1-1-1,1 1 1,-1 0-1,1-1 0,0 0 1,0 1-1,0-1 1,0 1-1,3 3 0,-3-5-4,0 0 1,0 1-1,1-1 0,-1 0 0,1 0 0,-1-1 0,1 1 0,-1 0 1,1 0-1,-1-1 0,1 1 0,0-1 0,-1 1 0,1-1 0,0 0 0,0 1 1,-1-1-1,1 0 0,0 0 0,0-1 0,-1 1 0,3 0 0,5-2-1,-1-1 0,1 1-1,0-1 1,-1-1 0,0 0-1,0 0 1,0 0-1,-1-1 1,1 0 0,-1-1-1,8-7 1,6-6-3,-2-1 1,23-30-1,-30 33 5,-1 0-1,13-29 0,-2 6-26,-17 36 10,-2 12 1,2 18-10,-3-14 16,-1-8 3,0 1 0,1-1 0,0 1 0,-1-1 0,1 0 0,4 6 0,-6-10 5,1 1-1,-1 0 0,1-1 0,0 1 0,-1-1 1,1 1-1,-1-1 0,1 1 0,0-1 0,0 1 1,-1-1-1,1 0 0,0 1 0,0-1 1,-1 0-1,1 1 0,0-1 0,0 0 0,0 0 1,-1 0-1,1 0 0,0 0 0,0 0 1,0 0-1,0 0 0,-1 0 0,1 0 0,0-1 1,0 1-1,0 0 0,-1-1 0,1 1 1,0 0-1,0-1 0,-1 1 0,1-1 0,0 1 1,-1-1-1,1 1 0,0-1 0,-1 1 1,1-1-1,-1 0 0,1 0 0,5-6 0,0 0 1,-1 0-1,0-1 0,0 1 1,0-1-1,5-16 0,-5 14 0,-1 0-1,1 1 1,12-17 0,-17 26 1,1-1 0,-1 1 0,0 0 0,0 0 0,0 0 0,0-1 1,0 1-1,1 0 0,-1 0 0,0 0 0,0-1 0,0 1 0,1 0 1,-1 0-1,0 0 0,0 0 0,1 0 0,-1 0 0,0 0 0,0-1 0,1 1 1,-1 0-1,0 0 0,0 0 0,1 0 0,-1 0 0,0 0 0,0 0 1,1 0-1,-1 0 0,0 0 0,0 1 0,1-1 0,4 9 4,1 18-3,-6-22-2,2 6-7,4 20 21,1-1 0,14 43-1,-20-72 80,-5-22-37,-2-6-31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1.968"/>
    </inkml:context>
    <inkml:brush xml:id="br0">
      <inkml:brushProperty name="width" value="0.05" units="cm"/>
      <inkml:brushProperty name="height" value="0.05" units="cm"/>
    </inkml:brush>
  </inkml:definitions>
  <inkml:trace contextRef="#ctx0" brushRef="#br0">9 81 11971,'-9'-17'848,"9"2"-704,0-3-96,3 4 200,3 0-128,5 11-288,-8 3-936,-1 20 984,-2 9-152,0 6-105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2.404"/>
    </inkml:context>
    <inkml:brush xml:id="br0">
      <inkml:brushProperty name="width" value="0.05" units="cm"/>
      <inkml:brushProperty name="height" value="0.05" units="cm"/>
    </inkml:brush>
  </inkml:definitions>
  <inkml:trace contextRef="#ctx0" brushRef="#br0">182 31 10242,'-1'-4'232,"-2"-21"360,3 25-583,0 0 0,0 0 0,0 1 1,0-1-1,0 0 0,0 0 0,0 0 0,-1 1 0,1-1 0,0 0 0,0 0 1,0 0-1,0 0 0,-1 1 0,1-1 0,0 0 0,0 0 0,0 0 0,-1 0 1,1 0-1,0 0 0,0 1 0,-1-1 0,1 0 0,0 0 0,0 0 0,-1 0 1,1 0-1,0 0 0,0 0 0,-1 0 0,1 0 0,0 0 0,0 0 0,-1 0 1,1-1-1,0 1 0,0 0 0,0 0 0,-1 0 0,1 0 0,0 0 0,0 0 1,-1 0-1,1-1 0,0 1 0,0 0 0,0 0 0,0 0 0,-1-1 0,1 1 1,0 0-1,0 0 0,0 0 0,0-1 0,0 1 0,0 0 0,0 0 0,0-1 1,-1 1-1,1 0 0,-14 28 142,1 0 0,-13 46 0,14-40-96,-12 42 15,2 0 0,5 1-1,2 1 1,4 1 0,4 0 0,2 0-1,5 0 1,12 108 0,-9-154-26,2 0 0,1 0 0,2 0-1,1-1 1,2 0 0,15 31 0,-23-56-31,1-1 1,0 1-1,1-1 1,0 0-1,0 0 0,0 0 1,0-1-1,1 0 1,0 0-1,0 0 1,1-1-1,8 5 0,26 4 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3.759"/>
    </inkml:context>
    <inkml:brush xml:id="br0">
      <inkml:brushProperty name="width" value="0.05" units="cm"/>
      <inkml:brushProperty name="height" value="0.05" units="cm"/>
    </inkml:brush>
  </inkml:definitions>
  <inkml:trace contextRef="#ctx0" brushRef="#br0">69 27 9322,'0'0'20,"-2"-24"1242,2 24-1236,0 0 1,-1 1 0,1-1 0,0 0-1,0 1 1,0-1 0,0 0 0,-1 0-1,1 0 1,0 1 0,0-1 0,0 0-1,-1 0 1,1 0 0,0 1-1,0-1 1,-1 0 0,1 0 0,0 0-1,0 0 1,-1 0 0,1 0 0,0 1-1,-1-1 1,1 0 0,0 0 0,0 0-1,-1 0 1,1 0 0,0 0-1,-1 0 1,1 0 0,0 0 0,-1-1-1,1 1 1,0 0 0,0 0 0,-1 0-1,1 0 1,0 0 0,0 0 0,-1-1-1,1 1 1,0 0 0,0 0-1,-1 0 1,1-1 0,0 1 0,0 0-1,0 0 1,-1 0 0,1-1 0,0 1-1,0 0 1,0-1 0,0 1 0,0 0-1,0 0 1,0-1 0,-1 1-1,1 0 1,0-1 0,0 1 0,-5 9 93,0 0 1,1 0 0,0 1 0,0-1 0,1 1 0,-2 13 0,-8 63-176,11-73 89,-2 27-39,1 60 1,3-79-6,2-1 0,0 0 1,2 0-1,10 36 1,-13-53 5,0 0 0,0-1 0,-1 1 1,2-1-1,-1 1 0,0-1 0,0 0 0,1 1 0,0-1 1,-1 0-1,1 0 0,0 0 0,0 0 0,0 0 1,0-1-1,0 1 0,0-1 0,1 1 0,-1-1 1,1 0-1,-1 0 0,1 0 0,-1 0 0,4 1 0,-2-2-21,0 0-1,0 0 1,0-1-1,0 1 1,0-1-1,0 0 1,-1 0-1,1 0 1,0-1-1,0 1 0,-1-1 1,1 0-1,0 0 1,-1 0-1,4-3 1,5-4-10,-1-1-1,-1 0 1,1 0 0,-2-1 0,14-18 0,12-22-82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4.747"/>
    </inkml:context>
    <inkml:brush xml:id="br0">
      <inkml:brushProperty name="width" value="0.05" units="cm"/>
      <inkml:brushProperty name="height" value="0.05" units="cm"/>
    </inkml:brush>
  </inkml:definitions>
  <inkml:trace contextRef="#ctx0" brushRef="#br0">1 624 10066,'2'-2'273,"0"1"1,0-1-1,1 1 0,-1-1 1,0 0-1,0 0 0,0 0 0,-1 0 1,1 0-1,0 0 0,1-5 1,17-32 664,-12 21-856,47-92 110,69-203 1,-79 205-695,-42 100 285,-13 34 237,1 0-1,2 1 1,0 0-1,1 1 0,-3 52 1,12 141-1557,-3-179 958,0-28 196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6.115"/>
    </inkml:context>
    <inkml:brush xml:id="br0">
      <inkml:brushProperty name="width" value="0.05" units="cm"/>
      <inkml:brushProperty name="height" value="0.05" units="cm"/>
    </inkml:brush>
  </inkml:definitions>
  <inkml:trace contextRef="#ctx0" brushRef="#br0">16 5 7466,'2'2'-387,"4"3"-1103,-4-7 1374,-4-7 1066,-1 8 946,-3 8-1727,-3 12-926,8-17 942,-3 6-355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602"/>
    </inkml:context>
    <inkml:brush xml:id="br0">
      <inkml:brushProperty name="width" value="0.05" units="cm"/>
      <inkml:brushProperty name="height" value="0.05" units="cm"/>
    </inkml:brush>
  </inkml:definitions>
  <inkml:trace contextRef="#ctx0" brushRef="#br0">15 1 10858,'-7'49'1145,"3"12"-657,1 0-184,3 4 920,4-6-600,12-10-296,2-7-32,7-16-144,1-5-112,1-9-296,-1-7-24,-7-8 208,-6-5-64,-8-4-40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7.272"/>
    </inkml:context>
    <inkml:brush xml:id="br0">
      <inkml:brushProperty name="width" value="0.05" units="cm"/>
      <inkml:brushProperty name="height" value="0.05" units="cm"/>
    </inkml:brush>
  </inkml:definitions>
  <inkml:trace contextRef="#ctx0" brushRef="#br0">8 416 6969,'-8'24'2484,"8"-20"-420,7-15-1160,47-103-222,66-205 1,-125 372-663,3-41-19,-36 344 20,38-350-24,0 0 0,0 0 0,1 0 0,2 7 0,-3-12 1,0 0 0,0-1 0,0 1 0,1-1 0,-1 1 0,0-1 0,0 1 1,0-1-1,1 0 0,-1 1 0,0-1 0,1 1 0,-1-1 0,0 1 0,1-1 0,-1 0 0,0 1 0,1-1 0,-1 0 0,1 1 0,-1-1 0,1 0 0,0 1 0,0-2-3,0 1 0,-1 0 1,1-1-1,0 1 0,0 0 1,-1-1-1,1 1 0,0-1 0,-1 1 1,1-1-1,0 0 0,-1 1 1,1-1-1,-1 0 0,1 1 0,-1-1 1,1 0-1,-1 1 0,1-1 1,0-1-1,2-5-62,0 1 0,0 0 0,0-1 1,-1 1-1,0-1 0,0 0 0,0 0 0,-1 0 1,0-9-1,-1 0-57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7.741"/>
    </inkml:context>
    <inkml:brush xml:id="br0">
      <inkml:brushProperty name="width" value="0.05" units="cm"/>
      <inkml:brushProperty name="height" value="0.05" units="cm"/>
    </inkml:brush>
  </inkml:definitions>
  <inkml:trace contextRef="#ctx0" brushRef="#br0">1 28 9546,'3'-2'616,"3"2"-512,2-1-56,3-1 96,4 1-24,3-1-16,2 1 0,5-2-248,-1 0-120,-4-2 232,-2 2-32,-10-2-24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8.166"/>
    </inkml:context>
    <inkml:brush xml:id="br0">
      <inkml:brushProperty name="width" value="0.05" units="cm"/>
      <inkml:brushProperty name="height" value="0.05" units="cm"/>
    </inkml:brush>
  </inkml:definitions>
  <inkml:trace contextRef="#ctx0" brushRef="#br0">28 1 9018,'-3'50'808,"-7"2"-632,4-1-128,2-2 608,1-8-824,3-3-144,-2-9 264,2-1-56,0-11-40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8.611"/>
    </inkml:context>
    <inkml:brush xml:id="br0">
      <inkml:brushProperty name="width" value="0.05" units="cm"/>
      <inkml:brushProperty name="height" value="0.05" units="cm"/>
    </inkml:brush>
  </inkml:definitions>
  <inkml:trace contextRef="#ctx0" brushRef="#br0">29 0 9138,'-5'15'334,"1"0"-1,0 1 1,2-1 0,-1 1-1,1 25 1,0-12-53,1-19-253,-4 93 184,5-92-186,0-1 1,2 1-1,-1-1 0,1 1 1,1-1-1,-1 0 1,8 16-1,-9-24-22,0 0 0,0 0 1,0 0-1,1 0 0,-1 0 0,0 0 1,1 0-1,0-1 0,-1 1 1,1-1-1,0 1 0,0-1 0,0 1 1,0-1-1,0 0 0,0 0 0,0 0 1,0 0-1,1 0 0,3 0 1,-2 0-2,0-1 0,0 0 1,1 0-1,-1 0 1,0-1-1,0 0 0,0 1 1,0-2-1,0 1 1,8-3-1,1-3 0,1 0 0,-1-1 0,0-1 0,-1 0 0,16-14 0,-7 3 36,0-1 0,-2-2 0,-1 0 0,0 0 0,-2-2 0,-1 0 0,0-1 0,18-50 0,-25 35 395,-7 39-254,-2 6-14,1 14-8,-2 7-144,2 1 1,0 0 0,2 0 0,1-1 0,1 1 0,9 31 0,-5-32-37,-1-5 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9.071"/>
    </inkml:context>
    <inkml:brush xml:id="br0">
      <inkml:brushProperty name="width" value="0.05" units="cm"/>
      <inkml:brushProperty name="height" value="0.05" units="cm"/>
    </inkml:brush>
  </inkml:definitions>
  <inkml:trace contextRef="#ctx0" brushRef="#br0">0 1 11482,'6'0'793,"-3"9"-681,0 9-48,2 16 288,-2 7-176,0 11-120,0 6-24,-1 4 0,1-1 0,-2-5-88,2-5-88,4-16-712,-4-10 760,-3-24-104,-3-1-81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09.631"/>
    </inkml:context>
    <inkml:brush xml:id="br0">
      <inkml:brushProperty name="width" value="0.05" units="cm"/>
      <inkml:brushProperty name="height" value="0.05" units="cm"/>
    </inkml:brush>
  </inkml:definitions>
  <inkml:trace contextRef="#ctx0" brushRef="#br0">9 173 11947,'0'0'33,"-1"0"1,1-1 0,-1 1 0,1 0-1,-1-1 1,1 1 0,-1-1 0,1 1 0,-1-1-1,1 1 1,0-1 0,-1 1 0,1-1-1,0 1 1,-1-1 0,1 1 0,0-1 0,0 1-1,-1-1 1,1 0 0,0 1 0,0-1-1,0 0 1,0 1 0,0-1 0,0 1 0,0-1-1,0 0 1,0 1 0,0-1 0,0 1 0,1-1-1,-1 0 1,0 1 0,0-1 0,1 1-1,-1-1 1,0 1 0,1-1 0,-1 0 0,0 1-1,1 0 1,-1-1 0,1 1 0,0-1-1,22-25 446,-23 25-456,16-13 22,0 1 0,1 0 0,0 1 0,0 1 1,35-16-1,-38 21-28,0 1 1,0 0-1,0 1 1,0 0-1,1 1 0,0 1 1,-1 0-1,30 1 1,-40 1-17,-1 0 0,0 0 1,0 1-1,0-1 0,0 1 0,0 0 1,0 0-1,-1 0 0,1 0 0,0 0 1,0 1-1,-1-1 0,1 1 0,-1 0 1,1 0-1,-1 0 0,0 0 1,1 0-1,-1 0 0,0 0 0,-1 1 1,1-1-1,2 5 0,-2-3 0,-1 0-1,0 0 0,0 0 1,0 0-1,-1 1 1,1-1-1,-1 0 0,0 0 1,-1 1-1,1-1 1,0 0-1,-1 0 0,0 0 1,0 0-1,-1 0 1,-2 7-1,-5 6 7,0 0-1,-1-1 1,-1-1 0,0 0-1,-1 0 1,-20 18 0,32-33-15,0 0 1,0 1-1,-1-1 1,1 0 0,0 0-1,0 0 1,0 1-1,0-1 1,0 0-1,0 0 1,0 1-1,0-1 1,0 0-1,0 0 1,0 1 0,0-1-1,0 0 1,0 0-1,0 1 1,0-1-1,0 0 1,0 0-1,0 0 1,0 1 0,0-1-1,0 0 1,0 0-1,0 1 1,1-1-1,-1 0 1,0 0-1,0 0 1,0 1 0,0-1-1,1 0 1,-1 0-1,0 0 1,0 0-1,0 1 1,1-1-1,-1 0 1,0 0-1,0 0 1,1 0 0,-1 0-1,0 0 1,0 0-1,0 0 1,1 0-1,-1 0 1,0 0-1,0 0 1,1 0 0,19 5-239,-13-3 122,2 1 71,0 0 1,1 1-1,-2 0 1,1 1-1,0 0 1,-1 0 0,0 1-1,0 0 1,-1 0-1,0 1 1,0 0-1,0 0 1,-1 1 0,0-1-1,0 2 1,-1-1-1,0 0 1,6 16-1,-4-9 48,0 1 0,-1 0-1,-1 0 1,6 32 0,-10-43 14,-1 1 1,1-1-1,-2 1 0,1-1 1,0 1-1,-1 0 1,0-1-1,0 0 1,-1 1-1,0-1 1,0 0-1,0 0 1,0 0-1,-1 0 1,1 0-1,-2 0 1,1-1-1,0 1 1,-5 3-1,-6 6 75,0-2 0,-1 0 0,0 0 0,-1-1-1,-24 11 1,5-4 233,-60 20-1,78-32-229,-1 0 0,0-1 0,0-1 0,0 0 0,0-1 0,-1-1 0,-28-1 0,45-1-93,0-1 0,1 1 0,-1 0 0,0-1 0,0 1-1,0-1 1,1 0 0,-1 1 0,0-1 0,1 0-1,-1 0 1,1 0 0,-1 0 0,1 0 0,-1 0-1,1-1 1,0 1 0,0 0 0,0-1 0,-1 1-1,1-1 1,1 1 0,-1-1 0,0 0 0,0 1-1,0-1 1,1 0 0,-1 0 0,1 1 0,-1-3-1,-2-20-74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0.226"/>
    </inkml:context>
    <inkml:brush xml:id="br0">
      <inkml:brushProperty name="width" value="0.05" units="cm"/>
      <inkml:brushProperty name="height" value="0.05" units="cm"/>
    </inkml:brush>
  </inkml:definitions>
  <inkml:trace contextRef="#ctx0" brushRef="#br0">0 1 8474,'26'26'1400,"20"29"0,-24-25-1301,-2 1 0,-1 1 0,-1 0 0,23 62 0,-29-61-77,100 297 95,-102-290-134,-1 1 1,-3 0 0,-1 1-1,-2-1 1,-1 1 0,-7 57-1,-4-41-265,-2-1-1,-32 93 0,-54 103-657,32-116 657,-10-9-85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5.870"/>
    </inkml:context>
    <inkml:brush xml:id="br0">
      <inkml:brushProperty name="width" value="0.05" units="cm"/>
      <inkml:brushProperty name="height" value="0.05" units="cm"/>
    </inkml:brush>
  </inkml:definitions>
  <inkml:trace contextRef="#ctx0" brushRef="#br0">90 228 10082,'-9'0'446,"2"1"-249,0-1-1,0 0 0,0-1 1,0 1-1,0-1 1,0-1-1,1 1 1,-13-6-1,19 7-172,-1 0 0,1-1 1,-1 1-1,1-1 0,-1 1 0,1-1 1,-1 1-1,1-1 0,0 1 0,-1-1 1,1 1-1,0-1 0,-1 0 0,1 1 0,0-1 1,0 1-1,0-1 0,0 0 0,0 1 1,-1-1-1,1 0 0,0 1 0,0-1 1,1 0-1,-1 1 0,0-1 0,0 1 1,0-1-1,0 0 0,0 1 0,1-1 0,-1 0 1,0 1-1,1-1 0,-1 1 0,0-1 1,1 1-1,-1-1 0,1 1 0,-1-1 1,2 0-1,21-24 162,-19 22-147,16-16-22,2 1-1,0 1 1,1 1 0,1 1 0,0 1-1,1 1 1,0 1 0,1 2-1,1 0 1,34-7 0,-57 16-17,1 0 1,0 0-1,0 1 1,0-1-1,0 1 0,0 0 1,7 2-1,-11-2 1,1 1-1,-1-1 0,1 1 0,-1-1 0,1 1 1,-1 0-1,1 0 0,-1-1 0,0 1 1,1 0-1,-1 0 0,0 1 0,0-1 1,0 0-1,0 0 0,0 0 0,0 1 0,0-1 1,0 1-1,0-1 0,-1 0 0,1 1 1,-1 0-1,1-1 0,0 3 0,2 12 17,-1 0-1,-1 0 0,0 0 1,-1 0-1,-1 0 0,-3 21 1,-24 94 134,27-125-142,-21 77 231,-53 135 0,77-217-275,0-1 0,0-1 0,0 1 0,0 0 0,1 0 0,-1-1 0,0 1 0,0-1 0,0 0 0,0 0 0,3-1 0,5-1-41,3-1 62,1 1 1,1 0-1,-1 1 1,0 1-1,0 0 1,15 1-1,-28 1 18,0-1 0,0 0-1,0 1 1,0-1-1,0 1 1,0-1-1,0 1 1,0-1 0,0 1-1,-1-1 1,1 1-1,0 0 1,0 0 0,-1-1-1,1 1 1,-1 0-1,1 0 1,0 0 0,-1 0-1,0 0 1,1 0-1,-1-1 1,1 1 0,-1 0-1,0 0 1,0 0-1,0 0 1,0 0 0,1 0-1,-1 1 1,-1-1-1,1 0 1,0 0 0,0 0-1,0 0 1,0 0-1,-1 1 1,-9 39 290,3-24-125,-1 0 1,-1 0-1,0-1 0,-1 0 1,0-1-1,-1 0 0,-1 0 1,-15 14-1,18-21-102,0 0-1,0 0 1,0-1 0,-1 0 0,0 0-1,0-1 1,-1 0 0,0-1-1,0-1 1,0 0 0,-1 0 0,1-1-1,-20 3 1,26-5-102,1-1-1,0 0 1,0 0 0,0 0-1,-1-1 1,1 1 0,0-1-1,0 0 1,0 0 0,0-1-1,0 1 1,0-1 0,-5-3-1,7 3 14,0 1-1,0-1 0,0 0 0,1 0 1,-1 0-1,1 0 0,-1 0 0,1 0 1,0 0-1,-1 0 0,1-1 1,0 1-1,0 0 0,1-1 0,-1 1 1,1-1-1,-1 1 0,1-1 0,0 1 1,-1-1-1,1 0 0,1 1 0,-1-5 1,9-27-200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6.945"/>
    </inkml:context>
    <inkml:brush xml:id="br0">
      <inkml:brushProperty name="width" value="0.05" units="cm"/>
      <inkml:brushProperty name="height" value="0.05" units="cm"/>
    </inkml:brush>
  </inkml:definitions>
  <inkml:trace contextRef="#ctx0" brushRef="#br0">7 145 8986,'5'-35'1322,"-2"-1"1,-2-37-1,-14 233 219,12-125-1535,0-9-30,1 1 0,0 0-1,3 0 1,7 39 0,-9-62 8,0 0 0,1 0 0,-1 0 0,1-1 0,0 1 0,0-1 0,4 7 0,-5-9 7,0 0 1,0 0 0,0 0 0,0 0 0,0 0-1,0 0 1,0-1 0,0 1 0,0 0-1,0-1 1,1 1 0,-1-1 0,0 1 0,0-1-1,1 0 1,-1 0 0,0 1 0,1-1 0,-1 0-1,0 0 1,1 0 0,-1 0 0,0 0-1,0-1 1,1 1 0,-1 0 0,0-1 0,2 0-1,3-1-28,-1-1-1,0 0 0,0-1 0,0 1 0,0-1 1,0 0-1,-1 0 0,0-1 0,0 1 1,0-1-1,5-9 0,5-8-150,14-32 0,-24 46 154,17-37-372,21-70 0,-39 109 113,-2 13 208,-1-7 75,0 78-132,1 19 139,0-88 36,0-1 0,1 0-1,-1 1 1,2-1 0,-1 0-1,1 0 1,0 0 0,8 13 0,-9-18-23,0-1 1,0 1 0,0-1 0,0 1-1,0-1 1,0 0 0,1 0 0,0 0 0,-1 0-1,1 0 1,4 1 0,10 4 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8.080"/>
    </inkml:context>
    <inkml:brush xml:id="br0">
      <inkml:brushProperty name="width" value="0.05" units="cm"/>
      <inkml:brushProperty name="height" value="0.05" units="cm"/>
    </inkml:brush>
  </inkml:definitions>
  <inkml:trace contextRef="#ctx0" brushRef="#br0">45 129 6905,'6'-24'1260,"-1"-1"0,-2 0 0,1-25 0,-4 50-1238,0 0 0,1 0 0,-1-1 0,0 1 0,0 0 0,0 0 0,0 0-1,0 0 1,0 0 0,0 0 0,0 0 0,0 0 0,0 0 0,0 0 0,0-1 0,0 1 0,0 0 0,0 0-1,0 0 1,0 0 0,0 0 0,0 0 0,0 0 0,0 0 0,0-1 0,0 1 0,0 0 0,0 0 0,0 0-1,0 0 1,0 0 0,0 0 0,0 0 0,0 0 0,0 0 0,0 0 0,0-1 0,-1 1 0,1 0-1,0 0 1,0 0 0,0 0 0,0 0 0,0 0 0,0 0 0,0 0 0,0 0 0,0 0 0,0 0 0,-1 0-1,1 0 1,0 0 0,0 0 0,0 0 0,0 0 0,0 0 0,0 0 0,0 0 0,0 0 0,-1 0 0,1 0-1,0 0 1,-5 8 411,-3 12-264,-5 36-1,-7 86 1,8 59-258,9-3-1527,4-132 633,-1-46 497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7.995"/>
    </inkml:context>
    <inkml:brush xml:id="br0">
      <inkml:brushProperty name="width" value="0.05" units="cm"/>
      <inkml:brushProperty name="height" value="0.05" units="cm"/>
    </inkml:brush>
  </inkml:definitions>
  <inkml:trace contextRef="#ctx0" brushRef="#br0">0 10 12147,'3'6'1112,"10"0"-776,10-3-96,4-3 496,11 0-384,2-2-32,1-2 1761,2-2-1753,-9 0 160,-6-1 40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18.928"/>
    </inkml:context>
    <inkml:brush xml:id="br0">
      <inkml:brushProperty name="width" value="0.05" units="cm"/>
      <inkml:brushProperty name="height" value="0.05" units="cm"/>
    </inkml:brush>
  </inkml:definitions>
  <inkml:trace contextRef="#ctx0" brushRef="#br0">1 137 10114,'0'-9'210,"0"0"0,1 1 0,1-1 0,0 1 0,0-1 0,0 1 0,1 0 1,0 0-1,1 0 0,0 0 0,0 0 0,0 1 0,11-12 0,-15 18-190,1 0-1,0 0 1,0 0 0,0 0-1,0 1 1,0-1 0,0 0 0,0 1-1,0-1 1,0 1 0,0-1-1,0 1 1,0-1 0,1 1 0,-1 0-1,0 0 1,0-1 0,0 1-1,0 0 1,1 0 0,-1 0 0,0 0-1,2 1 1,0 0-9,-1 0-1,0 0 1,1 0-1,-1 0 1,0 0 0,0 1-1,0-1 1,0 1-1,0-1 1,0 1 0,1 2-1,4 5-15,1 1 0,-2 0-1,10 17 1,-16-26 10,12 25 52,-10-20-146,0 0 0,1-1 0,0 1 0,0 0 0,6 7-1,-1-3 20,0 0 0,1-1 0,0 1 0,1-2 0,-1 1 0,2-1 0,-1-1 0,1 0 0,0-1 0,1 0 0,-1 0 0,15 4 0,-13-7 55,-10-2-4,0 0-1,-1-1 1,1 1-1,0 0 1,-1 0-1,1 0 0,4 3 1,-7-3 18,0-1 0,1 1-1,-1-1 1,0 1 0,1 0 0,-1-1 0,0 1-1,0 0 1,1-1 0,-1 1 0,0 0 0,0-1-1,0 1 1,0 0 0,0-1 0,0 1 0,0 0 0,0-1-1,0 1 1,0 0 0,0-1 0,-1 1 0,1 0-1,0-1 1,0 1 0,-1 0 0,1-1 0,0 1-1,-1-1 1,1 1 0,-1-1 0,1 1 0,-1-1-1,1 1 1,-1-1 0,0 1 0,-54 72 584,15-19 790,-84 89 1,121-140-1321,0 0 1,0 0-1,-1-1 0,1 1 1,0-1-1,-1 0 1,0 0-1,1-1 0,-7 3 1,8-3-52,1-1-1,-1 0 1,0 0 0,0 0 0,1 0-1,-1 0 1,0 0 0,1 0 0,-1 0-1,0 0 1,0-1 0,1 1 0,-1-1-1,1 0 1,-1 1 0,0-1 0,1 0 0,0 0-1,-1 0 1,1 0 0,-1 0 0,1 0-1,-1-2 1,1 2-14,-1-3-45,-1 1 34,3 3-56,-6-9-645,6-6 592,1-3-44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7.965"/>
    </inkml:context>
    <inkml:brush xml:id="br0">
      <inkml:brushProperty name="width" value="0.05" units="cm"/>
      <inkml:brushProperty name="height" value="0.05" units="cm"/>
    </inkml:brush>
  </inkml:definitions>
  <inkml:trace contextRef="#ctx0" brushRef="#br0">1 1176 7194,'1'0'90,"0"1"0,-1-1 0,1 0 1,0 0-1,0 0 0,0 0 0,0 0 1,0-1-1,-1 1 0,1 0 0,0 0 1,0 0-1,0-1 0,-1 1 1,1-1-1,0 1 0,0 0 0,0-2 1,8-2 206,-1-1 1,0-1 0,-1 0-1,1 0 1,-1 0-1,11-13 1,34-50 126,-44 58-274,37-53 16,-4-2 0,-2-2 0,-4-1 0,-2-2-1,-4-1 1,-3-2 0,-3 0 0,-3-2-1,17-131 1,-36 191-156,6-75 39,-7 84-42,0-1-1,-1 0 0,0 1 1,0-1-1,0 1 0,-1-1 1,0 1-1,-6-13 0,8 19-4,-1 0-1,1 1 1,0-1-1,-1 0 0,1 1 1,-1-1-1,1 1 1,-1-1-1,1 0 1,-1 1-1,1-1 1,-1 1-1,0 0 1,1-1-1,-1 1 0,0-1 1,1 1-1,-1 0 1,0-1-1,1 1 1,-1 0-1,0 0 1,0 0-1,1 0 1,-1-1-1,0 1 1,0 0-1,0 1 0,-1-1 2,1 0 1,0 1-1,-1-1 0,1 1 0,0 0 0,-1 0 0,1-1 0,0 1 0,0 0 0,0 0 0,0 0 0,0 0 0,0 0 0,-2 3 0,-7 10 23,1 2 0,0-1 1,2 1-1,0 1 0,-7 21 0,-21 95 123,22-67-39,3 2 0,3-1 0,3 1 0,3 0 0,3-1 0,2 1 0,16 73 0,-12-90-81,1 7-16,24 82-1,-32-138-21,-1 0-1,1 1 1,0-1-1,0 0 0,0 0 1,0 0-1,1 1 0,-1-1 1,2 2-1,-3-4 3,0 0 1,1 0-1,-1 0 0,0 0 1,0 0-1,0 0 0,1 1 1,-1-1-1,0 0 0,1 0 1,-1 0-1,0 0 0,0 0 0,1 0 1,-1 0-1,0 0 0,0 0 1,1 0-1,-1 0 0,0 0 1,0 0-1,1 0 0,-1 0 1,0 0-1,0-1 0,1 1 1,-1 0-1,0 0 0,0 0 0,1 0 1,-1 0-1,0-1 0,0 1 1,0 0-1,1 0 0,-1 0 1,0-1-1,0 1 0,0 0 1,0 0-1,0 0 0,1-1 1,2-5-131,-1-1 1,0 1 0,0-1-1,0 1 1,1-9 0,47-336-5326,-27 178 3078,-23 172 2360,3-23 1191,-4 20-111,-1 12-242,-11 42 525,3 0 0,2 0 1,-2 90-1,10-139-1331,4 42 302,-4-42-300,0 0-1,0 0 1,0 0 0,1 0-1,-1 0 1,1 0 0,-1 0-1,1-1 1,-1 1 0,1 0-1,-1 0 1,1 0 0,0 0-1,-1-1 1,2 2 0,-2-2-5,1 0 0,0 0 0,-1 0 0,1 1 0,-1-1 0,1 0 0,-1 0 0,1 0 0,0-1 0,-1 1 0,1 0 0,-1 0 0,1 0 0,0 0 0,-1 0 0,1-1 0,-1 1 0,1 0 0,-1-1 0,1 1 0,-1 0 0,1-1 0,-1 1 0,0 0 0,1-1 0,-1 1 0,1-1 0,-1 1 0,1-2 0,8-10 23,0-1 1,-1-1 0,-1 1 0,0-1-1,9-26 1,-3 7 14,-1 3-22,-8 19-27,1 0 0,-1 1-1,2-1 1,12-18 0,-18 29 5,1-1-1,-1 1 0,0-1 1,1 0-1,-1 1 0,0-1 1,1 1-1,-1 0 0,1-1 1,-1 1-1,1-1 1,-1 1-1,1 0 0,-1-1 1,1 1-1,-1 0 0,1 0 1,0-1-1,-1 1 0,1 0 1,-1 0-1,1 0 1,0 0-1,-1 0 0,1 0 1,-1 0-1,1 0 0,0 0 1,0 0-1,0 0 0,0 1-1,0 0 1,-1 0-1,1-1 1,0 1-1,0 0 1,-1 0-1,1 0 1,-1 0 0,1 0-1,0 0 1,-1 0-1,0 0 1,1 0-1,-1 1 1,9 46-36,-8-43 37,13 167 192,-8-152-112,-6-20-76,0 1-1,1-1 1,-1 0 0,0 1-1,0-1 1,1 0 0,-1 1 0,0-1-1,1 0 1,-1 0 0,0 1-1,1-1 1,-1 0 0,0 0 0,1 0-1,-1 0 1,1 0 0,-1 1-1,0-1 1,1 0 0,-1 0-1,1 0 1,-1 0 0,0 0 0,1 0-1,0 0 1,0-1 0,0 0 0,0 1 0,0-1 0,0 0 0,0 0 0,0 0 0,-1 0 0,1 0-1,0 0 1,0 0 0,-1 0 0,1 0 0,-1 0 0,1 0 0,-1 0 0,1-1 0,-1 1 0,0 0 0,1 0 0,-1 0 0,0-1 0,0 1 0,0 0 0,0-2 0,0-33 145,0 28-125,-1 1-1,2 0 0,-1 0 1,1 0-1,-1 0 0,2 0 1,-1 0-1,1 0 1,0 0-1,4-7 0,3-2-34,0 1-1,1 1 1,1 0-1,0 0 0,1 1 1,0 0-1,1 1 1,1 1-1,0 0 1,0 1-1,1 0 1,0 1-1,1 1 0,0 0 1,0 2-1,1-1 1,-1 2-1,33-6 1,-46 10-249,20-3 1098,-19 2 44,-13-1-102,-13 2-436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8.411"/>
    </inkml:context>
    <inkml:brush xml:id="br0">
      <inkml:brushProperty name="width" value="0.05" units="cm"/>
      <inkml:brushProperty name="height" value="0.05" units="cm"/>
    </inkml:brush>
  </inkml:definitions>
  <inkml:trace contextRef="#ctx0" brushRef="#br0">0 70 12283,'13'-3'1128,"-1"-2"-880,2-3-104,1 1 256,3-2-200,2-1-120,-3 1 56,-8-2-24,-9 4-112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8.825"/>
    </inkml:context>
    <inkml:brush xml:id="br0">
      <inkml:brushProperty name="width" value="0.05" units="cm"/>
      <inkml:brushProperty name="height" value="0.05" units="cm"/>
    </inkml:brush>
  </inkml:definitions>
  <inkml:trace contextRef="#ctx0" brushRef="#br0">59 222 8218,'17'-103'3653,"-46"247"-2571,-17 242 0,46-385-1078,0 11 27,-1 0-1,2 0 0,3 20 1,-4-30-22,1 1 0,-1-1 1,1 0-1,0 1 0,0-1 0,0 0 0,0 0 1,0 1-1,1-1 0,2 3 0,-3-4-1,0-1-1,0 1 1,0 0-1,0 0 1,0-1-1,0 1 0,0-1 1,0 1-1,0-1 1,1 1-1,-1-1 1,0 0-1,0 0 1,0 1-1,1-1 1,-1 0-1,0 0 0,0 0 1,1 0-1,-1-1 1,0 1-1,2 0 1,3-2 13,0 0 0,1-1 0,-1 0 0,0 0 0,0 0 0,-1 0 0,1-1 0,-1 0 0,0 0 0,5-5 0,6-7 56,23-31-1,-6 2 63,50-94 0,12-58 46,-66 131-202,40-137 0,-110 351 122,13-53 254,-22 145 0,49-235-348,0 1-8,0 0 0,0 0 1,1 0-1,0 1 0,0-1 0,0 0 1,1 0-1,0 0 0,0 0 1,4 11-1,-5-15-13,1-1 1,0 0-1,-1 0 0,1 1 1,0-1-1,0 0 1,0 0-1,0 0 1,0 0-1,1 0 0,-1 0 1,0 0-1,0-1 1,1 1-1,-1 0 0,0-1 1,1 1-1,-1 0 1,0-1-1,1 0 0,-1 1 1,1-1-1,-1 0 1,2 0-1,1 0-2,0 0 0,0 0 0,0-1 1,-1 1-1,1-1 0,0 0 0,0 0 0,3-2 0,22-14-131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39.645"/>
    </inkml:context>
    <inkml:brush xml:id="br0">
      <inkml:brushProperty name="width" value="0.05" units="cm"/>
      <inkml:brushProperty name="height" value="0.05" units="cm"/>
    </inkml:brush>
  </inkml:definitions>
  <inkml:trace contextRef="#ctx0" brushRef="#br0">257 307 13107,'0'0'51,"-1"1"0,1-1 0,-1 1 0,1-1 0,0 1 1,-1-1-1,1 1 0,0-1 0,0 1 0,-1-1 0,1 1 0,0-1 0,0 1 1,0 0-1,0-1 0,0 1 0,0-1 0,0 1 0,0 0 0,0 0 0,0 0-13,-10 191 700,4-31-547,-3-60 43,9-101-238,0 0 1,0 0 0,0 0 0,0 0-1,0 0 1,0 0 0,0 0-1,0 0 1,0 0 0,-1 0 0,1 0-1,0 0 1,0 0 0,0 0 0,0 0-1,0 0 1,0 0 0,0 0 0,0 0-1,0 0 1,0 0 0,0 0-1,0 0 1,-1 0 0,1 0 0,0 0-1,0 0 1,0 0 0,0 0 0,0 1-1,0-1 1,0 0 0,0 0 0,0 0-1,0 0 1,0 0 0,0 0-1,0 0 1,0 0 0,0 0 0,0 0-1,0 0 1,0 0 0,0 0 0,0 1-1,0-1 1,-1 0 0,1 0 0,0 0-1,0 0 1,0 0 0,1 0-1,-1 0 1,-4-8-140,-3-23-622,-4-45 1,3 14-216,2 18 536,0 6 589,-1 0 1,-13-41-1,20 76 0,0 0 1,0-1-1,1 1 1,-1 0-1,1 0 0,0-1 1,0 1-1,0 0 1,0 0-1,0 0 0,1 0 1,-1 0-1,1 0 1,0 0-1,2-2 0,4-8 84,17-35 417,50-70-1,-60 97-569,2 0-1,1 1 0,0 1 1,1 1-1,27-20 0,-40 34-67,0 0-1,0 0 1,0 1-1,1 0 1,-1 0-1,1 0 1,-1 1-1,10-2 1,-13 3-9,-1 1 1,1 0-1,-1 0 1,1 0-1,-1 0 1,1 0-1,-1 0 0,1 1 1,0-1-1,-1 1 1,0 0-1,1 0 1,-1 0-1,1 0 1,-1 0-1,0 0 1,0 1-1,0-1 1,0 1-1,0-1 1,0 1-1,0 0 1,0 0-1,0 0 1,-1 0-1,3 3 1,-1 1 0,0 0 1,0 1 0,-1-1-1,0 0 1,0 1 0,-1-1-1,0 1 1,0 0 0,0-1-1,-1 1 1,0 0 0,0 0-1,-1 8 1,-4 12 44,-13 51 1,17-75-41,-22 73 249,-4-2 1,-3 0-1,-3-2 1,-3-2-1,-47 69 1,88-148-197,24-35-188,44-50-1,25-3-737,-85 86 656,0 0-1,1 1 0,0 1 0,1 0 1,29-13-1,-38 20 109,-1 1 0,1-1-1,-1 1 1,1 0 0,-1 0 0,1 1 0,0-1 0,10 2 0,-15-1 75,1 0 0,-1 1 0,1-1 1,-1 0-1,1 1 0,-1-1 1,1 1-1,-1 0 0,1-1 1,-1 1-1,1 0 0,-1 0 1,0 0-1,0 0 0,1 0 1,-1 0-1,0 0 0,0 0 1,0 1-1,0-1 0,0 0 1,-1 1-1,1-1 0,0 0 0,-1 1 1,1-1-1,0 1 0,-1-1 1,0 1-1,1-1 0,-1 1 1,0 0-1,0 2 0,0 2 37,-1 0 0,0 1-1,0-1 1,-1 0-1,0 0 1,0 0 0,0 0-1,-1 0 1,0-1-1,-7 11 1,-6 8 257,-21 22 0,29-36-180,-36 42 548,-2-2-1,-74 62 0,86-85-467,-1-1 0,-1-2 0,-2-1 0,-75 33 0,52-32-150,-44 20-949,142-94 675,-28 37 200,25-39-182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0.131"/>
    </inkml:context>
    <inkml:brush xml:id="br0">
      <inkml:brushProperty name="width" value="0.05" units="cm"/>
      <inkml:brushProperty name="height" value="0.05" units="cm"/>
    </inkml:brush>
  </inkml:definitions>
  <inkml:trace contextRef="#ctx0" brushRef="#br0">14 98 13851,'-8'-16'745,"6"15"-535,7 8-131,-2-5-68,1 1 1,-1 0 0,0-1-1,1 0 1,0 1 0,-1-1 0,1-1-1,0 1 1,0-1 0,0 1-1,0-1 1,0 0 0,0-1 0,1 1-1,5 0 1,1-1 3,0 0 0,0 0 1,0-1-1,0-1 0,10-2 0,23-9-12,57-26-1,27-8-117,-124 46 107,0-1 0,-1 1 0,0 0 0,1 0 1,-1 0-1,1 1 0,-1-1 0,1 1 0,-1 0 0,1 0 0,0 0 0,-1 0 0,1 1 0,-1-1 0,7 3 0,-9-3 6,0 1 1,-1-1-1,1 1 0,0-1 1,-1 1-1,1-1 0,-1 1 1,1-1-1,-1 1 0,1 0 1,-1-1-1,1 1 0,-1 0 1,0-1-1,1 1 0,-1 0 1,0-1-1,0 1 1,1 0-1,-1 0 0,0 0 1,0-1-1,0 1 0,0 0 1,0 0-1,0-1 0,0 1 1,0 2-1,-10 21 23,10-23-21,-12 20 73,-1-1 1,0 0-1,-28 31 0,4-5 104,-70 90 416,-99 134 727,185-242-1183,13-18-142,1 0 0,-1 1 1,-5 13-1,12-23-6,1-1 0,0 0 0,0 0 0,0 0 0,0 0 1,0 0-1,0 0 0,0 0 0,0 1 0,0-1 0,0 0 0,0 0 1,0 0-1,0 0 0,0 0 0,0 1 0,0-1 0,0 0 0,0 0 1,0 0-1,0 0 0,0 0 0,0 0 0,0 1 0,0-1 0,0 0 1,0 0-1,0 0 0,0 0 0,0 0 0,0 0 0,0 1 0,0-1 1,0 0-1,0 0 0,0 0 0,1 0 0,-1 0 0,0 0 0,0 0 0,0 0 1,0 0-1,0 0 0,0 1 0,0-1 0,1 0 0,-1 0 0,0 0 1,0 0-1,0 0 0,0 0 0,0 0 0,1 0 0,-1 0 0,0 0 1,13-3-377,13-8 45,-2-5 69,4-10-106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0.981"/>
    </inkml:context>
    <inkml:brush xml:id="br0">
      <inkml:brushProperty name="width" value="0.05" units="cm"/>
      <inkml:brushProperty name="height" value="0.05" units="cm"/>
    </inkml:brush>
  </inkml:definitions>
  <inkml:trace contextRef="#ctx0" brushRef="#br0">29 837 10618,'-28'40'1395,"96"-138"1447,-22 27-2716,163-247 862,-135 216-667,88-94 1,-140 173-338,1 1 1,33-24 0,-53 45-355,-7 7 3,-12 7-67,15-12 234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1.569"/>
    </inkml:context>
    <inkml:brush xml:id="br0">
      <inkml:brushProperty name="width" value="0.05" units="cm"/>
      <inkml:brushProperty name="height" value="0.05" units="cm"/>
    </inkml:brush>
  </inkml:definitions>
  <inkml:trace contextRef="#ctx0" brushRef="#br0">16 505 12507,'-3'-6'74,"1"0"0,-1 0 0,1-1 0,1 1 0,-1-1 1,1 1-1,0-1 0,1 1 0,-1-1 0,1 0 0,1 1 1,-1-1-1,1 1 0,0-1 0,1 1 0,-1-1 0,6-11 1,2-4 51,2 1 1,0 0 0,1 1-1,1 0 1,27-31 0,0 7 133,50-42 0,-79 75-198,1 0 0,1 1-1,0 0 1,0 1 0,1 0 0,0 1 0,25-11 0,-36 18-49,-1 1 0,1-1 0,0 0 0,-1 1 0,1-1 0,0 1 0,0 0 0,-1 0 0,1 0 0,3 0 1,-5 1-10,0-1 1,0 0-1,0 1 1,0-1 0,0 1-1,0-1 1,0 1 0,0 0-1,0-1 1,0 1-1,-1 0 1,1 0 0,0 0-1,-1-1 1,1 1 0,0 0-1,-1 0 1,1 0-1,-1 0 1,1 0 0,-1 0-1,0 0 1,1 0 0,-1 0-1,0 0 1,0 0 0,0 1-1,0-1 1,0 1-1,0 14 36,-1-1-1,-1 0 0,-1 0 0,0 0 1,-1 0-1,-1-1 0,-9 22 1,9-22-3,-21 47 219,-35 62-1,34-73-13,2 1 1,-20 60-1,44-110-235,1-1 0,0 1 1,-1 0-1,1 0 0,-1-1 0,1 1 1,0 0-1,0 0 0,-1 0 0,1-1 0,0 1 1,0 0-1,0 0 0,0 0 0,0 0 0,0 0 1,0-1-1,0 1 0,0 0 0,1 1 0,10-16 57,1-2-87,-9 12 15,77-93-241,-64 78 123,2 1 1,0 1-1,23-16 0,-39 32 105,0-1 0,-1 1 0,1-1 0,1 1 0,-1 0 0,0 0 0,0 0 0,0 0 1,0 1-1,1-1 0,-1 0 0,0 1 0,1 0 0,-1-1 0,1 1 0,-1 0 0,0 0 0,1 1 0,-1-1 0,0 0 0,4 2 0,-4-1 4,0 0 0,0 1 0,0-1 0,0 1-1,0-1 1,0 1 0,0 0 0,-1 0 0,1 0-1,-1 0 1,1 0 0,-1 0 0,0 0 0,0 0 0,0 1-1,0-1 1,0 0 0,-1 1 0,1-1 0,0 4-1,1 11 19,0 0 0,-1 0 0,0 0 0,-2 0 0,0 0 0,-1 0-1,-5 24 1,-41 119 742,24-86-239,6-10-228,-29 82-18,41-131-237,-1-1 0,0 0 0,-1 0-1,0-1 1,-1 0 0,-1 0-1,-14 15 1,22-26-35,0 0-1,0 0 1,0-1-1,0 1 1,0 0-1,0-1 1,-1 1-1,1-1 1,-1 0-1,1 0 0,-1 0 1,1 0-1,-1 0 1,0 0-1,1-1 1,-1 0-1,-3 1 1,4-1-1,0-1 1,0 1-1,0-1 1,0 1-1,0-1 0,0 0 1,0 0-1,0 0 1,0 0-1,0 0 0,1 0 1,-1 0-1,0-1 1,1 1-1,-1-1 0,1 1 1,-2-3-1,-1-2-9,0-1-1,0 1 1,1-1-1,0 1 1,0-1-1,1 0 1,0 0 0,0 0-1,0 0 1,1-1-1,0-7 1,0-38-152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7.162"/>
    </inkml:context>
    <inkml:brush xml:id="br0">
      <inkml:brushProperty name="width" value="0.05" units="cm"/>
      <inkml:brushProperty name="height" value="0.05" units="cm"/>
    </inkml:brush>
  </inkml:definitions>
  <inkml:trace contextRef="#ctx0" brushRef="#br0">620 205 6065,'-2'-6'166,"0"0"0,-1 0 0,1 1 0,-1-1 0,-1 1 0,1-1 0,-1 1 0,1 0 1,-1 1-1,-1-1 0,1 1 0,-1-1 0,0 1 0,1 1 0,-8-5 0,-11-6 300,-1 1 0,-30-12 1,34 16-123,-4-2-86,-1 0-1,-1 2 1,1 1-1,-2 1 1,-46-6-1,64 12-255,-1 1 0,1 0 0,0 0 0,-1 1 0,1 1 0,0-1-1,0 1 1,-16 6 0,19-5-17,0 0 0,0 1 0,0-1-1,1 1 1,-1 0 0,1 0 0,0 1 0,0 0-1,1 0 1,-1 0 0,1 0 0,0 1 0,-5 8 0,1 3-11,0 2 0,1-1 1,0 1-1,2 0 1,0 0-1,-4 36 1,1 121 4,8-170 23,-1 66 13,5 325-64,2-329 36,2 0 0,3 0 0,34 115-1,-38-162 14,2 0 0,0-1 0,1 0 0,1-1 0,1 0 0,0 0 0,2-1 0,0-1 0,1-1 0,32 29 0,319 262 0,-360-301-2,6 5-11,1 1 0,0-2 0,0 0 0,1-1 0,0 0 0,1-1 0,0 0 0,24 8-1,35 1-89,128 14 0,-165-27 79,-28-3 18,15 3-6,-1-2 1,1-1 0,29-2-1,-47 1 16,1-1 0,-1 0 0,0-1 0,1 1 0,-1-1 0,0 0 0,0-1-1,0 1 1,-1-1 0,1-1 0,0 1 0,-1-1 0,0 0 0,0 0 0,0 0 0,7-9-1,-1-2 17,-2 1-1,0-1 1,-1-1-1,11-29 1,19-72 67,-28 83-70,15-51 45,47-166 99,-56 182-61,13-119-1,-27 150-36,-1 0 0,-1 1 0,-3-1 0,-11-64 0,7 74 1,0 0 0,-2 0 0,-2 1 0,0 1 0,-2-1 0,0 2 0,-19-26 0,6 15 13,-2 0 1,-2 2-1,0 1 0,-3 2 0,0 1 0,-39-27 0,41 36-122,0 2-1,-1 1 1,0 1 0,-2 1 0,0 3-1,0 0 1,-67-13 0,86 23-189,-1 1 0,1 1 1,0 1-1,-1 0 1,1 1-1,-1 0 0,1 1 1,-25 7-1,13 0-166,1 1 0,0 1-1,-46 27 1,0 7-309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48.305"/>
    </inkml:context>
    <inkml:brush xml:id="br0">
      <inkml:brushProperty name="width" value="0.05" units="cm"/>
      <inkml:brushProperty name="height" value="0.05" units="cm"/>
    </inkml:brush>
  </inkml:definitions>
  <inkml:trace contextRef="#ctx0" brushRef="#br0">477 41 3257,'-4'-4'363,"-1"0"1,1 0-1,-1 1 1,0 0-1,0 0 1,0 0-1,-1 0 1,1 1-1,-1-1 1,1 2-1,-1-1 1,-8-1 0,5 2-201,0 0 1,0 1 0,0 0 0,0 0 0,0 1 0,0 0 0,-13 4 0,5 0-241,0 1 0,0 1 0,1 0 0,0 1 0,1 1 0,0 0 0,-25 21 0,28-18 26,0-1 0,1 2 0,1 0 1,0 0-1,1 1 0,1 0 0,0 0 0,1 1 0,0 0 1,1 0-1,1 1 0,-4 19 0,-4 24 70,-7 117 1,19-163-14,-14 338 295,17-245-184,21 139 1,-19-209-114,3-1 0,1 0 0,1-1 0,2 0-1,22 47 1,-27-70-12,0 0 0,0 0 0,1-1 0,1 0 1,-1 0-1,2 0 0,-1-1 0,1-1 0,1 1 0,0-2 0,0 1 0,0-1 0,1-1 0,0 0 0,0 0 0,0-1 0,1 0 0,23 5 0,-21-7 8,0-1 0,0-1 0,0 0 0,0-1 0,0 0-1,0-1 1,0-1 0,0 0 0,0-1 0,-1 0 0,1-1 0,16-7 0,6-6-191,-2-2-1,0-1 1,35-27-1,-39 28-117,-23 15 303,0 0 0,0 0 0,-1 0 0,1-1 0,-1 0 0,0 0 0,0-1-1,-1 1 1,0-1 0,0 0 0,0-1 0,6-11 0,12-51 834,-3-1 0,18-120 0,-27 128-534,-2-1-1,-4 0 0,-2-90 0,-4 130-188,-2 0 0,0 0 0,-1 0-1,-2 1 1,0-1 0,-1 1 0,-1 1 0,-1 0-1,-1 0 1,-1 0 0,-1 1 0,-25-32 0,12 25 84,-1 0 1,-1 2 0,-59-41 0,-99-50-843,181 114 625,-6-4-36,0 0 1,0 0 0,1-1-1,-12-11 1,-3-12-166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48.987"/>
    </inkml:context>
    <inkml:brush xml:id="br0">
      <inkml:brushProperty name="width" value="0.05" units="cm"/>
      <inkml:brushProperty name="height" value="0.05" units="cm"/>
    </inkml:brush>
  </inkml:definitions>
  <inkml:trace contextRef="#ctx0" brushRef="#br0">1 132 12035,'-1'-3'92,"1"0"0,0 1 0,0-1 0,1 0 1,-1 1-1,1-1 0,-1 0 0,1 1 0,0-1 1,0 1-1,0-1 0,0 1 0,0 0 1,0-1-1,1 1 0,-1 0 0,1 0 0,0 0 1,0 0-1,0 0 0,0 0 0,0 0 0,3-2 1,7-5 90,0 1-1,0 1 1,14-7 0,-12 7-119,1 1-1,0 1 1,0 1 0,1 0-1,0 1 1,-1 0-1,1 1 1,0 1-1,22 1 1,17 4-6,72 14 0,-101-14-55,255 32 17,31 5-17,-248-29-10,-1 2 0,111 42 1,-48 5-12,-13-5 36,-19-18-3,120 56 15,-183-77-4,0 1 1,0 2-1,-2 0 1,40 38-1,66 73 93,150 136 171,-237-225-194,-2 3-1,-3 2 1,-1 1-1,-3 3 0,45 74 1,-40-53-30,4-2 0,83 95 0,-105-138-35,-2 0 0,0 2-1,-3 1 1,0 1 0,-2 1-1,-1 0 1,-1 1 0,13 40-1,9 60 345,33 198 0,-67-303 280,3 54 1,-8-82-456,-1 0-189,0 0 0,1 0 0,-1-1 1,0 1-1,1 0 0,-1-1 0,1 1 0,-1 0 0,0-1 1,1 1-1,-1-1 0,1 1 0,-1-1 0,1 1 0,-1-1 0,1 1 1,0-1-1,-1 0 0,1 1 0,-1-1 0,1 0 0,0 1 1,0-1-1,0 0 0,-1 1 0,1-1 0,0 0 0,0 1 1,0-1-1,0 0 0,0 0 0,0 1 0,0-1 0,1-1 1,-1-7 50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0:50.042"/>
    </inkml:context>
    <inkml:brush xml:id="br0">
      <inkml:brushProperty name="width" value="0.05" units="cm"/>
      <inkml:brushProperty name="height" value="0.05" units="cm"/>
    </inkml:brush>
  </inkml:definitions>
  <inkml:trace contextRef="#ctx0" brushRef="#br0">305 37 4929,'-7'-6'216,"2"1"128,1 1-1,-1 1 1,0-1-1,0 1 1,-10-5 0,13 7-278,0 0 0,0 1 0,0-1 0,0 1 0,0-1 1,-1 1-1,1 0 0,0 0 0,0 0 0,0 1 1,-1-1-1,1 0 0,0 1 0,0-1 0,0 1 1,0 0-1,0 0 0,0 0 0,0 0 0,-2 1 0,-8 6-96,0 1-1,0 1 1,1-1-1,1 2 1,-1 0-1,2 0 0,0 0 1,0 1-1,1 1 1,0 0-1,1 0 1,1 0-1,-7 18 0,-4 19-26,2 1-1,-11 70 0,18-71 44,3 0 0,2 0 0,2 0-1,7 69 1,41 197-22,-35-247 110,-5-32-44,19 66 0,-21-89-37,1-1-1,0-1 1,0 1-1,1-1 1,1 0-1,0-1 1,0 1 0,15 13-1,143 114-41,-60-55 71,-49-35 27,-1 0 8,86 59-1,-125-99-67,0 0-1,0-1 1,1-1 0,0 0 0,1-2 0,-1 0 0,1-1 0,0 0-1,35 0 1,-26-3 10,-1-2-1,1 0 0,-1-2 0,1-2 0,-1 0 1,31-11-1,-47 13 38,-1-2 1,0 0 0,0 0 0,-1-1-1,1 0 1,-1 0 0,0-1 0,-1 0-1,0-1 1,0 0 0,-1 0 0,0-1-1,0 0 1,8-14 0,4-12 226,-1-2 1,22-64 0,-5 10 26,59-82 100,-68 129-280,-20 33-19,-2 0 0,1 0 0,-1 0 0,-1 0 0,0-1 0,-1 1 0,0-1 0,-1 0 0,0 0 0,-1 1 1,0-1-1,0 0 0,-2 0 0,1 0 0,-6-15 0,-4-13 137,-2 1 1,-1 0 0,-20-37-1,14 35-124,-1 0-1,-2 1 0,-1 1 0,-2 1 0,-2 2 0,-2 0 1,-62-57-1,-47-19-81,-180-109 0,303 210-172,0 1 0,-1 1 0,0 0 0,0 1 0,-1 1 0,0 1 1,0 1-1,0 0 0,-35-4 0,-22 8-98,-2 10-94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8.671"/>
    </inkml:context>
    <inkml:brush xml:id="br0">
      <inkml:brushProperty name="width" value="0.05" units="cm"/>
      <inkml:brushProperty name="height" value="0.05" units="cm"/>
    </inkml:brush>
  </inkml:definitions>
  <inkml:trace contextRef="#ctx0" brushRef="#br0">1 51 10834,'1'-4'244,"0"0"0,0 0 0,1 0 0,0 0 0,0 0 0,0 1 0,1-1 1,-1 0-1,5-4 0,-6 7-222,-1 0 0,1 1 1,-1-1-1,1 1 1,-1-1-1,1 1 0,0-1 1,-1 1-1,1 0 1,0-1-1,-1 1 0,1 0 1,0-1-1,0 1 1,-1 0-1,1 0 0,0 0 1,0 0-1,-1 0 1,1-1-1,0 1 0,0 1 1,0-1-1,0 0-15,0 1-1,0 0 0,0 0 1,0 0-1,0-1 0,-1 1 1,1 0-1,0 0 0,-1 0 1,1 0-1,0 0 0,-1 0 1,1 1-1,-1-1 1,0 0-1,1 0 0,-1 0 1,0 0-1,0 1 0,1 1 1,3 29 73,-2 0 1,-1 52 0,-2-18-18,1 82 83,-1-59-407,3-1 1,19 127-1,-15-192 105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9.128"/>
    </inkml:context>
    <inkml:brush xml:id="br0">
      <inkml:brushProperty name="width" value="0.05" units="cm"/>
      <inkml:brushProperty name="height" value="0.05" units="cm"/>
    </inkml:brush>
  </inkml:definitions>
  <inkml:trace contextRef="#ctx0" brushRef="#br0">97 17 12275,'4'-14'1061,"-4"12"-552,2 11-311,-1 9-147,-1-13-43,1-1 1,-1 0 0,0 0-1,1 0 1,0 0-1,2 5 1,-3-8-7,1 1 0,0-1 0,0 0 0,0 0 0,0 0 0,-1 1 0,2-1 0,-1 0 0,0 0 0,0 0 0,0 0 0,0-1-1,1 1 1,-1 0 0,0 0 0,1-1 0,-1 1 0,0-1 0,1 1 0,-1-1 0,1 0 0,1 1 0,8-1-16,1 0 0,-1-1 0,0 0 0,0-1-1,0 0 1,0 0 0,0-2 0,17-6 0,13-3-71,-39 12 81,18-5-75,0 1 0,1 0 0,0 2-1,26-1 1,-41 4 61,-1 0-1,0 0 1,0 1-1,1 0 1,-1 0 0,0 0-1,0 1 1,0 0 0,0-1-1,5 4 1,-8-3 14,1 0 1,0 0-1,-1 0 0,1 1 1,-1-1-1,0 0 1,0 1-1,0 0 1,0-1-1,0 1 0,-1 0 1,1 0-1,-1 0 1,1 0-1,-1 0 0,0 0 1,0 6-1,1 1 64,-1 1-1,-1 0 1,0 0-1,0-1 1,-1 1-1,0 0 1,-1 0-1,0-1 1,-1 1-1,0-1 1,-1 0-1,-6 13 1,0-2 210,-2-1 1,0 0 0,0-1 0,-29 31-1,27-34-61,0 0 1,-1-2-1,-1 0 0,0-1 0,-1 0 0,-35 19 0,46-29-226,0 0 0,-1-1-1,1 1 1,-1-1 0,1-1-1,-1 1 1,0-1 0,0 0-1,0-1 1,0 1 0,0-1-1,0-1 1,0 1 0,0-1-1,1-1 1,-1 1 0,0-1-1,1 0 1,-1-1 0,1 1-1,-1-1 1,1 0 0,0-1-1,-8-6 1,-3-3-106,1-2-1,-16-18 0,2 0-156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49.526"/>
    </inkml:context>
    <inkml:brush xml:id="br0">
      <inkml:brushProperty name="width" value="0.05" units="cm"/>
      <inkml:brushProperty name="height" value="0.05" units="cm"/>
    </inkml:brush>
  </inkml:definitions>
  <inkml:trace contextRef="#ctx0" brushRef="#br0">0 183 12395,'45'-47'912,"-2"5"-840,-8 12-56,2 10 152,-1 11-176,3 2-96,-3 6-1200,1-2 1168,-2-8-120,0-1-113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2.381"/>
    </inkml:context>
    <inkml:brush xml:id="br0">
      <inkml:brushProperty name="width" value="0.05" units="cm"/>
      <inkml:brushProperty name="height" value="0.05" units="cm"/>
    </inkml:brush>
  </inkml:definitions>
  <inkml:trace contextRef="#ctx0" brushRef="#br0">40 66 10506,'-3'-2'340,"0"1"-53,-1 0 1,1-1 0,0 1-1,0-1 1,0 0-1,0 0 1,0 0-1,0 0 1,-3-4 574,35 8-158,36 8 0,5 1-901,139 4-408,-336-23 3219,-25-1-2408,56 13-1036,102-4 730,56-8-426,0-3 0,-1-2 0,62-23 0,-139 46 939,0-2 0,0 0 0,0 0 0,-22 5 0,-44-1-516,31-4-23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3.223"/>
    </inkml:context>
    <inkml:brush xml:id="br0">
      <inkml:brushProperty name="width" value="0.05" units="cm"/>
      <inkml:brushProperty name="height" value="0.05" units="cm"/>
    </inkml:brush>
  </inkml:definitions>
  <inkml:trace contextRef="#ctx0" brushRef="#br0">10 219 12795,'0'-4'44,"1"1"1,-1-1-1,1 1 0,0-1 1,0 1-1,1-1 0,-1 1 1,1 0-1,-1 0 1,1-1-1,0 1 0,0 1 1,1-1-1,-1 0 1,4-3-1,6-5 69,0 0 1,15-9-1,-25 19-112,27-20 2,1 2 1,32-15-1,-43 25 1,0 1 0,0 1-1,0 0 1,40-6 0,-57 12 5,1 0 0,-1 1 0,0 0 0,0 0 1,1-1-1,-1 1 0,0 1 0,0-1 0,0 0 0,1 0 0,-1 1 0,0 0 0,0-1 1,0 1-1,4 2 0,-5-3-1,-1 1 1,1-1-1,-1 1 1,1 0-1,-1-1 1,0 1-1,1-1 1,-1 1-1,0 0 1,1-1-1,-1 1 1,0 0-1,0-1 1,0 1-1,0 0 1,1 0-1,-1-1 1,0 1-1,-1 1 0,-6 21 154,-9 7 34,-2-2 0,-1 0 0,-23 24 0,-9 15 58,32-41-203,-3 5-68,0 0 0,2 1 0,-28 63 0,46-90-27,0-1 1,1 1 0,0 0-1,0 0 1,0-1 0,0 1 0,1 0-1,0 0 1,0 7 0,0-11 22,1 1 0,-1 0 0,1-1 0,-1 1 0,1 0 0,0-1 0,-1 1 1,1-1-1,0 1 0,0-1 0,0 0 0,0 1 0,0-1 0,1 0 0,-1 0 0,0 0 0,1 0 1,-1 0-1,0 0 0,1 0 0,-1 0 0,1 0 0,0-1 0,-1 1 0,1 0 0,-1-1 1,1 0-1,3 1 0,28 3-128,1-2 1,0-1-1,56-5 1,-54 1 115,0 2 0,70 6 1,-105-5 47,0 0 1,0 0 0,0 0 0,0 0-1,0 0 1,0 0 0,0 1 0,0-1 0,0 0-1,0 1 1,0-1 0,0 1 0,0-1-1,0 1 1,0 0 0,0-1 0,0 1 0,0 0-1,-1-1 1,1 1 0,0 0 0,0 0-1,-1 0 1,1 0 0,-1 0 0,1 0 0,-1 0-1,1 0 1,-1 0 0,0 0 0,1 0-1,-1 0 1,0 1 0,0 3 64,-1-1 1,1 0-1,-1 0 0,0 0 1,-1 0-1,1 0 0,-4 6 0,-4 10 113,-2 0 1,-1-1-1,0 0 0,-1-1 0,-1-1 0,-1 0 0,-1-1 0,0 0 0,-1-1 0,0-1 0,-39 23 0,4-7-152,-3-2 0,0-3 1,-69 21-1,108-43-529,15-3 474,1 0 0,-1 0 0,1-1 1,0 1-1,-1 0 0,1 0 0,0-1 1,-1 1-1,1 0 0,0 0 0,-1-1 1,1 1-1,0 0 0,0-1 0,-1 1 1,1-1-1,0 1 0,0 0 0,0-1 1,0 1-1,-1-1 0,1 1 1,0 0-1,0-1 0,0 1 0,0-1 1,0 1-1,0-1 0,0 1 0,0 0 1,0-1-1,0 1 0,0-1 0,0 1 1,1 0-1,-1-1 0,0 1 0,0-1 1,0 1-1,1-1 0,5-18-353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0.310"/>
    </inkml:context>
    <inkml:brush xml:id="br0">
      <inkml:brushProperty name="width" value="0.05" units="cm"/>
      <inkml:brushProperty name="height" value="0.05" units="cm"/>
    </inkml:brush>
  </inkml:definitions>
  <inkml:trace contextRef="#ctx0" brushRef="#br0">0 261 8442,'12'-26'560,"1"1"1,1 1 0,1 0-1,32-37 1,-39 51-505,1 1 1,0 1-1,1 0 0,0 0 1,0 1-1,1 0 0,0 0 0,0 2 1,0-1-1,1 1 0,-1 1 1,1 0-1,13-2 0,-9 3-45,0 1 0,0 1-1,0 1 1,0 0 0,22 3-1,77 21-435,-76-15-418,65 8 0,-80-17 507,-12-4 322,-12 3 26,0 1 0,0 0 0,0 0 0,1 0 0,-1-1 0,0 1 0,0 0 0,0 0 1,0-1-1,0 1 0,0 0 0,0 0 0,1-1 0,-1 1 0,0 0 0,0-1 0,0 1 1,0 0-1,0 0 0,0-1 0,0 1 0,0 0 0,-1-1 0,1 1 0,0 0 0,0 0 0,0-1 1,0 1-1,0 0 0,0 0 0,0-1 0,-1 1 0,1 0 0,0 0 0,0-1 0,-2 0 58,1 0-1,0 0 0,-1 0 0,1 0 1,-1 0-1,1 0 0,-1 0 0,0 0 0,1 1 1,-1-1-1,0 0 0,1 1 0,-1 0 0,0-1 1,-3 1-1,-31-2 380,32 2-390,-33 2 292,-62 11 1,63-6-140,-64 1-1,86-9-159,5 0-2</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0.372"/>
    </inkml:context>
    <inkml:brush xml:id="br0">
      <inkml:brushProperty name="width" value="0.05" units="cm"/>
      <inkml:brushProperty name="height" value="0.05" units="cm"/>
    </inkml:brush>
  </inkml:definitions>
  <inkml:trace contextRef="#ctx0" brushRef="#br0">3994 11 13323,'-8'-2'95,"0"-1"0,0 1 0,0 1 0,0 0 0,0 0 0,-16 1 0,-51 8-409,46-4 295,-740 94 299,37 32-217,559-78-107,-243 108 0,-90 92 3,407-199 46,-159 107 40,12 21 7,153-112-45,-236 194-57,309-245 136,-51 37 137,64-50-211,-1 0 0,1-1 0,-1 0 0,0 0 0,-1-1 1,1 0-1,-14 3 0,18-5-5,1-1 1,0 0 0,0 0-1,0 0 1,0 0 0,0-1-1,-4 0 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1.417"/>
    </inkml:context>
    <inkml:brush xml:id="br0">
      <inkml:brushProperty name="width" value="0.05" units="cm"/>
      <inkml:brushProperty name="height" value="0.05" units="cm"/>
    </inkml:brush>
  </inkml:definitions>
  <inkml:trace contextRef="#ctx0" brushRef="#br0">33 254 11242,'-8'28'197,"1"0"-1,1 1 0,-4 41 0,9-58-190,1 1-1,0 0 1,0 0 0,2 0-1,-1-1 1,2 1 0,-1-1-1,2 1 1,0-1 0,6 14-1,-9-24 10,0 1 0,0-1 0,1 1 0,-1-1 0,1 0 0,0 1 0,-1-1-1,1 0 1,0 0 0,0 0 0,0-1 0,1 1 0,-1 0 0,0-1 0,1 1 0,-1-1 0,1 0-1,3 2 1,-3-3 14,0 0 1,0 0-1,-1 0 0,1 0 0,0 0 0,0 0 0,-1-1 0,1 1 0,0-1 0,-1 0 0,1 0 0,0 0 0,-1 0 0,1 0 0,2-3 0,7-4 99,-1-1 0,0-1-1,-1 0 1,0 0-1,14-20 1,8-14 117,-2-2 1,-1-2-1,25-59 0,-50 96-268,-3 9 12,-1 0 0,1 0 0,0 0 0,0 0 0,0 0 0,0 0 0,0 0 0,0 1 1,0-1-1,1 0 0,-1 1 0,1-1 0,-1 1 0,1-1 0,2-1 0,-4 3 7,0 0-1,1 0 1,-1 0 0,0 0 0,0 0 0,1 0-1,-1 0 1,0 0 0,1 0 0,-1 0 0,0 0 0,1 0-1,-1 0 1,0 0 0,0 0 0,1 1 0,-1-1-1,0 0 1,0 0 0,1 0 0,-1 0 0,0 0 0,0 1-1,1-1 1,-1 0 0,0 0 0,0 1 0,0-1-1,0 0 1,1 0 0,-1 1 0,0-1 0,0 0 0,0 0-1,0 1 1,0-1 0,0 0 0,0 1 0,0-1-1,4 16-36,-4-13 16,4 15-16,24 109-111,-22-104 181,1 0 0,2 0 0,14 28 0,-20-45 4,1 0 0,0 1 0,0-1 1,9 9-1,-12-14-18,0 0 0,0 0-1,0 0 1,0 0 0,0 0 0,1 0 0,-1 0 0,0 0 0,1-1 0,-1 1-1,0 0 1,1-1 0,-1 1 0,1-1 0,-1 0 0,1 1 0,-1-1 0,1 0-1,0 0 1,-1 0 0,1 0 0,-1 0 0,1 0 0,-1 0 0,1-1 0,-1 1 0,1-1-1,-1 1 1,3-2 0,1-1 40,-1-1 0,1 1 0,-1-1-1,0 0 1,0 0 0,0-1 0,-1 1 0,1-1-1,-1 0 1,4-8 0,23-57 434,-19 40-284,-3 0-1,0-1 0,-2 1 0,3-36 0,-7 43-161,-1 1 0,-1-1 0,-1 1 0,-1-1 0,-1 1 0,-9-34 0,11 54-49,-12-32-80,13 32 47,-1 1 0,0-1 0,-1 0 0,1 0 0,0 1 0,0-1 0,-1 0 0,1 1 0,-1 0 0,1-1 0,-1 1 0,1 0 0,-1 0 0,0 0 0,-2-1 0,4 1 7,-1 1 1,0 0 0,1 0-1,-1 0 1,1 0 0,-1 0-1,1 0 1,-1 0 0,1 0-1,-1 0 1,1 0 0,-1 0-1,1 0 1,-1 0 0,0 0-1,1 0 1,-1 1-1,1-1 1,-1 0 0,1 0-1,0 1 1,-1-1 0,1 0-1,-1 0 1,1 1 0,-1-1-1,1 1 1,0-1 0,-1 0-1,1 1 1,0-1 0,-1 1-1,1-1 1,0 1-1,0-1 1,-1 1 0,1-1-1,0 1 1,0-1 0,0 1-1,0-1 1,0 1 0,0-1-1,0 1 1,0 0 0,0 0-1,-1 2-35,1 0 0,0 0 0,1 0 0,-1 0 0,0 0 0,1 0 0,1 4 0,8 14-369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1.844"/>
    </inkml:context>
    <inkml:brush xml:id="br0">
      <inkml:brushProperty name="width" value="0.05" units="cm"/>
      <inkml:brushProperty name="height" value="0.05" units="cm"/>
    </inkml:brush>
  </inkml:definitions>
  <inkml:trace contextRef="#ctx0" brushRef="#br0">70 89 8578,'2'3'168,"-1"0"0,0 1 0,0-1 0,0 0 0,0 1 0,-1-1 0,1 1 0,-1-1 0,0 1 0,0-1 0,0 1 0,-1-1 0,1 0 0,-1 1 0,0 3 0,-4 8 338,0-1 0,-8 17 0,4-8-99,-33 99 816,52-161-946,-2 0 1,-2 0 0,-1-1-1,-1-66 1,-6 99-345,0 8 25,-2 11-18,4-1 41,0-1 1,0 1 0,1-1 0,0 0-1,1 0 1,0 1 0,1-1 0,0 0-1,1-1 1,-1 1 0,2-1 0,5 10-1,-9-17 20,0 0-1,1-1 1,-1 1-1,0-1 1,1 1 0,-1-1-1,1 1 1,0-1-1,-1 0 1,1 0-1,0 0 1,0 0-1,0 0 1,0 0 0,0 0-1,0-1 1,0 1-1,0-1 1,0 1-1,0-1 1,4 0-1,-2 0-10,-1-1 0,0 0 0,1 0-1,-1 0 1,0 0 0,0 0 0,0-1 0,0 1-1,0-1 1,0 0 0,0 0 0,3-3-1,2-3 15,0 0-1,-1 0 0,0 0 0,0-1 0,-1 0 0,0-1 0,7-15 0,-8 13 3,-1 1-1,-1-1 1,0 0-1,-1 1 1,0-1-1,0-16 1,-2-27-13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1.766"/>
    </inkml:context>
    <inkml:brush xml:id="br0">
      <inkml:brushProperty name="width" value="0.05" units="cm"/>
      <inkml:brushProperty name="height" value="0.05" units="cm"/>
    </inkml:brush>
  </inkml:definitions>
  <inkml:trace contextRef="#ctx0" brushRef="#br0">1 1 7938,'9'0'406,"0"1"-1,1 1 1,-1-1 0,0 2 0,0-1 0,-1 1 0,11 5 0,60 33 92,-49-24-277,11 5-124,191 108 159,-185-99-153,-1 1 0,72 67 1,-9 20 126,-83-86-163,2-2 0,1-1 1,2-1-1,51 38 0,-42-41-29,0 3 0,-2 1-1,-1 1 1,-2 3-1,48 56 1,-6 15-31,-52-67 100,3-1 0,1-2 1,64 63-1,94 33 549,-135-98-571,-1 3 0,79 69 0,-37-10-24,80 74 70,-137-138-95,0-2 1,2-2-1,50 27 0,23 0 36,42 24 15,-137-68-66,-1 0 0,0 1 0,-1 1 0,0 1 1,-1 0-1,-1 0 0,14 18 0,22 48 1581,-49-79-1601,-1 1 0,1-1 1,0 0-1,0 1 0,0-1 0,0 0 0,0 0 1,0 0-1,0 0 0,0 0 0,0 0 0,0-1 1,-1 1-1,1 0 0,0 0 0,0-1 0,0 1 1,0-1-1,0 1 0,0-1 0,0 1 0,1-1 0,-3-1 1,-2-1-10,-14-6-70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2.254"/>
    </inkml:context>
    <inkml:brush xml:id="br0">
      <inkml:brushProperty name="width" value="0.05" units="cm"/>
      <inkml:brushProperty name="height" value="0.05" units="cm"/>
    </inkml:brush>
  </inkml:definitions>
  <inkml:trace contextRef="#ctx0" brushRef="#br0">1 1 11634,'0'0'46,"0"0"-1,0 0 0,0 0 0,1 0 0,-1 0 0,0 0 0,0 0 0,1 0 0,-1 0 0,0 0 0,0 0 0,0 0 0,1 0 0,-1 0 0,0 0 1,0 0-1,0 0 0,1 1 0,-1-1 0,0 0 0,0 0 0,0 0 0,1 0 0,-1 0 0,0 0 0,0 1 0,0-1 0,0 0 0,0 0 0,1 0 1,-1 1-1,0-1 0,0 0 0,0 0 0,0 0 0,0 1 0,0-1 0,0 0 0,0 0 0,0 1 0,0-1 0,0 0 0,0 14 535,0-8-192,-1 57 134,3 97-286,0-131-241,2-1-1,0 1 0,13 40 0,-16-64 9,1 0 0,0 0 0,0-1 0,0 1 0,0 0 0,1-1 0,0 1 0,0-1 0,0 0 0,1 0 0,-1 0 0,1 0 0,0-1-1,5 4 1,-6-5 4,0-1 0,-1 1-1,1-1 1,0 0-1,0 0 1,0-1-1,0 1 1,1-1-1,-1 1 1,0-1 0,0 0-1,0 0 1,0 0-1,0-1 1,0 1-1,1-1 1,-1 0-1,0 1 1,0-1 0,0-1-1,-1 1 1,1 0-1,0-1 1,4-3-1,7-5 41,-1-1 0,0 0 0,-1-1 0,0-1 0,-1 0 0,0-1 0,14-24 0,0 2 28,-25 36-75,0-1 1,0 1-1,0 0 0,1-1 0,-1 1 1,0 0-1,0-1 0,1 1 0,-1 0 1,0-1-1,0 1 0,1 0 0,-1-1 0,0 1 1,1 0-1,-1 0 0,0 0 0,1-1 1,-1 1-1,1 0 0,-1 0 0,0 0 1,1 0-1,-1 0 0,1 0 0,-1 0 1,0 0-1,1-1 0,-1 2 0,1-1 1,-1 0-1,0 0 0,1 0 0,-1 0 1,1 0-1,-1 0 0,0 0 0,1 0 1,-1 1-1,1-1 0,-1 0 0,0 0 1,1 0-1,-1 1 0,0-1 0,1 0 1,-1 1-1,0-1 0,0 0 0,1 1 1,-1-1-1,0 0 0,0 1 0,0-1 1,1 0-1,-1 1 0,0-1 0,0 0 0,0 1 1,0-1-1,0 1 0,10 35 30,-7-24-26,-1-8-9,11 32 26,-13-36-32,0 1 0,0-1 1,0 1-1,1-1 0,-1 1 0,0-1 0,1 1 0,-1-1 0,1 1 0,-1-1 1,1 1-1,-1-1 0,1 1 0,-1-1 0,1 0 0,-1 1 0,1-1 0,0 0 1,0 0-11,-1 0 0,1 0 0,-1 0 0,1-1 0,-1 1 0,1 0 0,-1-1 0,1 1 0,-1-1 0,0 1 0,1 0 0,-1-1 1,0 1-1,1-1 0,-1 1 0,0-1 0,1 1 0,-1-1 0,0 1 0,0-1 0,0 1 0,1-1 0,-1 0 0,0 1 1,0-2-1,9-42-291,-4 12 98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2.715"/>
    </inkml:context>
    <inkml:brush xml:id="br0">
      <inkml:brushProperty name="width" value="0.05" units="cm"/>
      <inkml:brushProperty name="height" value="0.05" units="cm"/>
    </inkml:brush>
  </inkml:definitions>
  <inkml:trace contextRef="#ctx0" brushRef="#br0">1 0 12187,'0'0'1040,"1"2"-776,1-1-128,-2 7 808,1 7-704,1 11-176,-1 5-24,4 9-24,-2 4-16,2 4 0,-1 2 0,2-3-8,-1-4-48,-1-9-152,-1-3-88,-1-7 240,0-6-48,-1-5-48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3.577"/>
    </inkml:context>
    <inkml:brush xml:id="br0">
      <inkml:brushProperty name="width" value="0.05" units="cm"/>
      <inkml:brushProperty name="height" value="0.05" units="cm"/>
    </inkml:brush>
  </inkml:definitions>
  <inkml:trace contextRef="#ctx0" brushRef="#br0">48 10 13179,'0'0'16,"0"0"1,1 0-1,-1-1 1,0 1-1,0 0 1,0 0-1,1 0 1,-1 0-1,0 0 0,0 0 1,0-1-1,0 1 1,0 0-1,1 0 1,-1 0-1,0 0 1,0-1-1,0 1 1,0 0-1,0 0 1,0 0-1,0-1 0,0 1 1,0 0-1,0 0 1,0 0-1,0-1 1,0 1-1,0 0 1,0 0-1,0-1 1,0 1-1,0 0 1,0 0-1,0 0 0,0-1 1,0 1-1,0 0 1,0 0-1,0 0 1,0 0-1,-1-1 1,1 1-1,0 0 1,0 0-1,0 0 1,0 0-1,-1-1 0,1 1 1,0 0-1,0 0 1,0 0-1,-1 0 1,0 0-7,1 0 0,-1 0-1,0 1 1,0-1 0,1 0 0,-1 1 0,0-1 0,0 1 0,1-1 0,-1 1 0,0-1 0,1 1 0,-1-1 0,1 1 0,-1 0-1,0 1 1,-3 4 40,1 0 0,0 0 0,0 0 0,0 1 0,1-1 0,0 1 0,0 0 0,-1 10 0,-4 62-49,6-62 15,-1 31 10,1 1 1,3-1-1,2 0 0,2 0 1,2 0-1,2-1 0,3 0 0,1-1 1,36 80-1,-7-35 177,-61-111 350,2 1-499,2-1 0,0-1 0,1 0 0,2-1 0,0 0 0,-15-46-1,25 66-78,1-1-1,-1 0 1,1 1-1,-1-1 1,1 0-1,0 0 0,0 0 1,0 1-1,1-1 1,-1 0-1,1 0 1,-1 1-1,1-1 0,0 1 1,0-1-1,0 0 1,0 1-1,0-1 0,1 1 1,-1 0-1,3-3 1,0 1-115,0 0 0,1 1 0,0 0 0,-1-1 0,1 2 0,0-1 0,0 0 0,0 1 1,8-2-1,5-2-261,1-1-1059,32-14 0,-47 19 1481,-1 0 1,1 0-1,-1 0 0,1 0 1,-1-1-1,0 1 0,0-1 1,0 0-1,0 0 0,-1 0 1,1 0-1,-1 0 0,0-1 1,0 1-1,2-5 0,7 36 2147,-6-8-1910,10 31-38,-13-47-199,-1 0-1,1 0 0,0 0 0,0 0 1,1 0-1,-1-1 0,1 1 0,-1-1 1,5 4-1,-7-7-12,0 1-1,1-1 1,-1 0 0,1 1-1,-1-1 1,1 0 0,-1 0-1,1 1 1,-1-1-1,1 0 1,-1 0 0,1 0-1,0 0 1,-1 1 0,1-1-1,-1 0 1,1 0 0,-1 0-1,1 0 1,0-1 0,-1 1-1,1 0 1,-1 0 0,1 0-1,-1 0 1,1 0-1,-1-1 1,1 1 0,-1 0-1,1 0 1,-1-1 0,1 1-1,-1 0 1,1-1 0,-1 1-1,0-1 1,1 1 0,0-1-1,11-19 150,-12 19-152,10-22 94,-2 0 1,0-1-1,-1 0 0,3-27 0,8-100 56,-16 131-152,1-11-10,-1 14 6,0-1 1,-1 1 0,0 0-1,-2-1 1,-3-24-1,-1 72 165,1 25-168,5-40-19,0 1 0,2-1-1,-1 0 1,2 1 0,0-1 0,1 0-1,0-1 1,1 1 0,1-1-1,0 0 1,1-1 0,16 21 0,-22-31 17,0-1 1,0 0-1,0 1 0,0-1 1,1 0-1,-1 0 1,1-1-1,-1 1 1,1 0-1,-1-1 1,1 0-1,0 1 1,0-1-1,0 0 1,0 0-1,0-1 1,0 1-1,0-1 1,0 1-1,0-1 1,0 0-1,0 0 1,0-1-1,0 1 1,6-2-1,-3 0-9,1-1 0,-1 0 0,0 0-1,0 0 1,0-1 0,0 0 0,0 0-1,-1-1 1,0 1 0,6-8 0,-11 12 15,19-16-138,-18 16 125,-1 0 1,1 0-1,0-1 0,0 1 1,0 0-1,0 0 1,-1 0-1,1 0 1,0 0-1,0 1 1,0-1-1,0 0 1,-1 0-1,1 0 1,0 1-1,0-1 1,0 0-1,-1 1 0,1-1 1,0 1-1,-1-1 1,1 1-1,0-1 1,-1 1-1,2 0 1,-2 0-4,1 0 1,0-1 0,0 1-1,0 0 1,-1-1 0,1 0-1,0 1 1,0-1 0,0 1-1,0-1 1,0 0 0,0 0-1,0 1 1,0-1 0,0 0-1,0 0 1,0 0 0,0 0-1,0 0 1,0 0 0,0 0-1,0-1 1,1 1 0,0-1-14,0 0 1,0 0-1,0 0 0,0-1 1,0 1-1,0 0 1,0-1-1,0 0 1,2-2-1,3-4-130,-1 0 0,0-1 0,7-11 0,-4 2-35,0 0 0,-1-1 0,-1 0 0,0 0 0,5-34 0,-3-7-96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4.177"/>
    </inkml:context>
    <inkml:brush xml:id="br0">
      <inkml:brushProperty name="width" value="0.05" units="cm"/>
      <inkml:brushProperty name="height" value="0.05" units="cm"/>
    </inkml:brush>
  </inkml:definitions>
  <inkml:trace contextRef="#ctx0" brushRef="#br0">47 1 9778,'22'129'1827,"41"131"0,-62-259-1820,-1 0 1,1 1-1,-1-1 0,0 0 1,0 0-1,1 1 0,-1-1 1,0 0-1,0 0 0,0 1 0,0-1 1,0 0-1,0 1 0,-1-1 1,1 0-1,-1 2 0,1-3 4,-1 0-1,1 0 0,0 1 1,-1-1-1,1 0 0,-1 0 1,1 0-1,-1 0 0,1 0 1,-1 0-1,1 0 0,-1 0 1,1 0-1,-1 0 1,1 0-1,0 0 0,-1 0 1,1-1-1,-1 1 0,1 0 1,-1 0-1,1 0 0,0-1 1,-1 1-1,1 0 0,0 0 1,-1-1-1,0 0 0,-36-33 689,30 26-559,-3-1 25,0 1-2,1-1 0,1 0 0,0 0 0,0-1 0,-7-12 0,14 21-176,0-1 1,0 0 0,0 1-1,1-1 1,-1 0 0,0 0-1,1 0 1,-1 1 0,1-1-1,0 0 1,-1 0 0,1 0-1,0 0 1,0 0-1,1 0 1,-1 0 0,0 1-1,1-1 1,-1 0 0,1 0-1,-1 0 1,1 0 0,0 1-1,0-1 1,-1 0 0,2 1-1,-1-1 1,0 1 0,0-1-1,0 1 1,1-1-1,-1 1 1,0 0 0,1 0-1,-1-1 1,1 1 0,0 0-1,-1 0 1,1 1 0,3-2-1,18-8-948,0 0-1,29-7 0,-34 13 850,-1-2-1,0 0 0,0 0 0,-1-2 1,0 0-1,16-11 0,-28 19 1252,-3 6-530,-5 15-265,2-11-179,2-6-176,0-1 1,0 0-1,0 0 0,1 0 1,-1 0-1,1 0 1,0 0-1,0 0 1,0 0-1,0-1 1,0 1-1,0 0 1,4 5-1,0-2-96,0 0 0,1 0 0,10 9 0,17 19-123,-32-32 271,0-1 0,0 1 0,0 0 0,0 0 1,-1 0-1,1 0 0,-1 0 0,0 0 0,1 0 0,-1 0 0,0 1 0,0-1 0,0 0 0,0 0 0,-1 0 1,1 0-1,-1 0 0,1 0 0,-1 0 0,0 0 0,-1 2 0,-2 6 271,-1 0-1,-11 15 0,13-20-215,-3 3 118,3-1-89,-1-1-1,0 0 1,-1 0 0,1 0-1,-1 0 1,0-1 0,0 0-1,-1 0 1,0 0 0,-10 6 0,15-11-119,1 0 1,-1 1 0,1-1-1,0 0 1,-1 0 0,1 0 0,0 0-1,-1 0 1,1 0 0,-1 1 0,1-1-1,-1 0 1,1 0 0,0 0 0,-1 0-1,1 0 1,-1-1 0,1 1-1,0 0 1,-1 0 0,1 0 0,-1 0-1,1 0 1,0-1 0,-1 1 0,1 0-1,0 0 1,-1 0 0,1-1 0,0 1-1,-1 0 1,1-1 0,-4-13 80,4-8 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4.596"/>
    </inkml:context>
    <inkml:brush xml:id="br0">
      <inkml:brushProperty name="width" value="0.05" units="cm"/>
      <inkml:brushProperty name="height" value="0.05" units="cm"/>
    </inkml:brush>
  </inkml:definitions>
  <inkml:trace contextRef="#ctx0" brushRef="#br0">0 70 14435,'17'-5'672,"8"-1"-944,5 0 0,10-3-328,1-2-648,8-1 944,3 1-200,-4 2-73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114"/>
    </inkml:context>
    <inkml:brush xml:id="br0">
      <inkml:brushProperty name="width" value="0.05" units="cm"/>
      <inkml:brushProperty name="height" value="0.05" units="cm"/>
    </inkml:brush>
  </inkml:definitions>
  <inkml:trace contextRef="#ctx0" brushRef="#br0">1 62 13595,'21'49'1716,"-21"-49"-1715,5 16 25,1-1 1,0 0-1,1 0 0,16 24 1,-21-36-17,0-1 0,-1 0 0,1 1 0,0-1 0,0 0 0,0 0 0,0 0 0,0 0 0,1-1 0,-1 1 0,1-1 0,-1 1 0,1-1 0,-1 0 0,1 0 0,0 0 0,0 0 0,-1 0 0,1-1 0,0 1 0,0-1 0,0 0 0,0 0 0,-1 0 0,1 0 0,0 0 0,0-1 0,0 1 0,0-1 0,-1 0 0,1 0 0,0 0 0,-1 0 0,6-3 0,5-5 49,-1-1 0,0 0 0,0 0 0,-1-1 0,-1-1 0,0 0 0,0 0 0,11-21 0,14-15-33,-35 48-33,1-1 0,-1 1-1,0-1 1,1 1-1,-1 0 1,1-1 0,-1 1-1,1 0 1,-1-1-1,0 1 1,1 0 0,-1 0-1,1-1 1,-1 1-1,1 0 1,0 0 0,-1 0-1,1 0 1,-1 0-1,1 0 1,-1 0 0,1 0-1,-1 0 1,1 0-1,-1 0 1,1 0 0,-1 0-1,1 0 1,-1 0-1,1 1 1,-1-1 0,1 0-1,-1 0 1,1 1-1,-1-1 1,1 0 0,-1 1-1,1-1 1,-1 0-1,0 1 1,1-1 0,-1 1-1,0-1 1,1 0-1,-1 1 1,1 0 0,16 28-124,-13-21 76,-2-4 54,0-1 1,1 0-1,-1 0 0,1 0 0,-1 0 1,1 0-1,0 0 0,0-1 0,4 4 1,-6-6 4,0 1 0,1-1 0,-1 1 0,0-1 1,0 0-1,0 1 0,1-1 0,-1 0 1,0 0-1,0 0 0,1 0 0,-1 0 0,0 0 1,0 0-1,1-1 0,-1 1 0,0 0 1,0-1-1,0 1 0,1 0 0,-1-1 0,0 0 1,0 1-1,0-1 0,0 0 0,0 1 1,0-1-1,0 0 0,0 0 0,0 0 0,-1 0 1,1 0-1,1-1 0,2-4-90,0-1 1,0 0-1,0 0 0,-1 0 1,0 0-1,0 0 0,-1-1 1,1 1-1,-2-1 0,1 1 1,-1-1-1,0-11 1,-1 18 71,0 0 1,0 0 0,0 1-1,0-1 1,0 0 0,0 0-1,0 0 1,0 0 0,0 1 0,-1-1-1,1 0 1,0 0 0,0 0-1,-1 1 1,1-1 0,-1 0 0,1 1-1,0-1 1,-1 0 0,0 1-1,1-1 1,-1 0 0,1 1 0,-1-1-1,0 1 1,1-1 0,-1 1-1,0 0 1,-1-1 0,-7 0-330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529"/>
    </inkml:context>
    <inkml:brush xml:id="br0">
      <inkml:brushProperty name="width" value="0.05" units="cm"/>
      <inkml:brushProperty name="height" value="0.05" units="cm"/>
    </inkml:brush>
  </inkml:definitions>
  <inkml:trace contextRef="#ctx0" brushRef="#br0">3 29 13579,'-2'-17'768,"4"9"-888,2 5-72,4 8-176,1 1-312,3 3-817,4 0 1145,2 2-232,5-4-152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5.957"/>
    </inkml:context>
    <inkml:brush xml:id="br0">
      <inkml:brushProperty name="width" value="0.05" units="cm"/>
      <inkml:brushProperty name="height" value="0.05" units="cm"/>
    </inkml:brush>
  </inkml:definitions>
  <inkml:trace contextRef="#ctx0" brushRef="#br0">155 264 10570,'-1'3'97,"0"0"0,0-1 0,0 1 0,-1 0 0,1-1 0,-1 1 0,1-1 0,-1 0 0,0 1 0,0-1 0,0 0 0,0 0 0,-3 2 0,-5 6 139,-11 16 546,-30 45-1,43-59-666,1 0 0,1 0-1,0 1 1,1 0 0,0 0-1,-5 24 1,10-36-97,0 0 1,0 0 0,-1 0-1,1 0 1,0 0-1,0 0 1,0 0-1,0 0 1,0 0 0,0 0-1,1 1 1,-1-1-1,0 0 1,0 0 0,1 0-1,-1 0 1,1 0-1,0 1 1,0-1-3,-1-1 0,1 1 0,0-1 0,-1 0 1,1 1-1,-1-1 0,1 0 0,0 0 0,-1 0 0,1 1 1,0-1-1,-1 0 0,1 0 0,0 0 0,-1 0 0,1 0 1,0 0-1,-1 0 0,1-1 0,0 1 0,-1 0 0,2 0 0,2-2 27,0 0 0,0 0 0,0 0 0,0 0 0,-1 0 0,1-1 0,0 0 0,2-3 0,7-7-10,-2-1 0,0-1 0,0 0 0,-1 0 1,-1-1-1,-1-1 0,9-21 0,34-125-417,-44 138 251,-1 0 0,-2 0 0,0 0 0,-1-1 0,-2-32 0,-3 37-13,-2 14 72,0 10-43,0 7 170,0 0 0,1 0-1,0 0 1,1 0 0,0 0 0,0 1 0,1 19-1,-1-5 101,1-11-75,-3 21 148,1 0-1,2 1 1,1-1-1,7 45 0,-6-74-180,1-1-1,-1 1 0,1-1 1,0 0-1,0 1 0,1-1 0,0 0 1,-1 0-1,6 5 0,-7-8-32,0-1 1,1 1-1,-1-1 0,1 1 0,0-1 0,-1 0 1,1 0-1,0 0 0,0 0 0,0 0 0,-1 0 1,1 0-1,0-1 0,0 1 0,0 0 0,1-1 0,-1 0 1,0 0-1,0 1 0,0-1 0,0 0 0,0-1 1,0 1-1,0 0 0,0-1 0,0 1 0,3-2 1,1 0-39,0-1 1,1-1 0,-1 1 0,0-1 0,-1 0-1,1-1 1,-1 1 0,0-1 0,0 0-1,0 0 1,-1-1 0,0 1 0,0-1-1,6-11 1,1-6-357,0 1-1,13-46 1,-17 42-135,0-1 1,4-39-1,-14 96 198,-2 8 604,2 1-1,2 0 0,6 66 0,-5-103-265,1 0 0,-1 0-1,0 0 1,1 0 0,-1 0 0,1 0 0,0-1 0,-1 1 0,1 0 0,0 0-1,0-1 1,0 1 0,1 0 0,-1-1 0,2 3 0,-2-4-15,0 0 1,-1 1-1,1-1 1,0 0-1,-1 0 1,1 1-1,0-1 0,0 0 1,-1 0-1,1 0 1,0 0-1,0 0 1,-1 0-1,1-1 1,0 1-1,-1 0 1,1 0-1,0 0 0,0-1 1,-1 1-1,1 0 1,-1-1-1,1 1 1,0 0-1,-1-1 1,2 0-1,2-3-42,0 0-1,0 0 1,-1 0 0,0-1-1,1 1 1,-2-1 0,1 0-1,4-10 1,1-9-173,-1-1 0,-1 1 0,-2-1 0,4-47 0,-6 5-78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6.868"/>
    </inkml:context>
    <inkml:brush xml:id="br0">
      <inkml:brushProperty name="width" value="0.05" units="cm"/>
      <inkml:brushProperty name="height" value="0.05" units="cm"/>
    </inkml:brush>
  </inkml:definitions>
  <inkml:trace contextRef="#ctx0" brushRef="#br0">1 139 12323,'0'0'758,"12"-23"527,-11 24-1285,0-1 1,-1 1 0,1-1 0,-1 1-1,1-1 1,0 1 0,-1 0-1,0-1 1,1 1 0,-1 0-1,1-1 1,-1 1 0,0 0-1,1-1 1,-1 1 0,0 0-1,0 0 1,1 0 0,-1-1 0,0 1-1,0 0 1,0 0 0,0 0-1,0-1 1,0 1 0,-1 1-1,2 3 7,46 295 357,-26-202-170,33 97 0,-33-137-12,-45-107 36,7 0-384,1-1 0,3-1-1,-13-98 1,26 146 157,-1-45-95,8 28 79,-7 20 26,0 0 0,1-1-1,-1 1 1,0 0 0,1-1 0,-1 1-1,1 0 1,-1 0 0,0-1 0,1 1 0,-1 0-1,1 0 1,-1 0 0,1 0 0,-1-1-1,1 1 1,-1 0 0,1 0 0,-1 0 0,1 0-1,-1 0 1,1 0 0,-1 0 0,0 0 0,1 1-1,-1-1 1,1 0 0,-1 0 0,1 0-1,-1 0 1,1 1 0,0-1 0,20 12 17,-17-9-14,1 0 0,-1-1 0,1 1-1,-1-1 1,1 0 0,0 0 0,0-1-1,0 1 1,0-1 0,0 0 0,0 0 0,0-1-1,0 0 1,0 0 0,1 0 0,8-2 0,-4-1 17,-1 0 1,1-1 0,-1 0 0,0-1 0,0 0 0,-1 0-1,0-1 1,0 0 0,0-1 0,0 0 0,-1 0 0,6-8-1,1-2-63,-2 0-1,0-1 0,-1 0 0,15-32 0,-24 45 1,1-1 0,-1 1 0,0-1 1,-1 1-1,1-1 0,-1 0 0,0 1 1,0-12-1,-1 16 35,0 1 0,0-1 0,0 1 0,0 0-1,-1-1 1,1 1 0,0-1 0,0 1 0,0-1 0,-1 1 0,1 0 0,0-1 0,0 1 0,-1 0 0,1-1 0,0 1 0,-1 0 0,1-1 0,0 1 0,-1 0 0,1-1-1,-1 1 1,1 0 0,0 0 0,-1 0 0,1 0 0,-1-1 0,1 1 0,-1 0 0,1 0 0,-1 0 0,1 0 0,-1 0 0,1 0 0,0 0 0,-1 0 0,1 0 0,-1 0-1,1 0 1,-1 0 0,1 1 0,-1-1 0,1 0 0,0 0 0,-1 0 0,1 1 0,-1-1 0,1 0 0,0 0 0,-1 1 0,1-1 0,0 0 0,-1 1 0,1-1 0,0 0-1,-1 1 1,1 0 0,-5 8 3,0 1-1,1 0 1,0 0-1,1 0 1,0 0-1,0 1 1,1-1-1,-1 16 1,2-19 36,-5 35 246,-1 56 0,7-82-190,0 0 0,2 1-1,0-1 1,0 0 0,2 0 0,7 22 0,-11-36-72,1 1 0,0-1 0,0 1 0,0-1 1,0 0-1,0 0 0,0 1 0,1-1 0,-1 0 0,1 0 0,-1 0 0,1 0 0,0-1 0,0 1 0,0 0 0,0-1 0,0 1 0,0-1 0,0 0 0,1 0 0,2 2 0,-2-3-7,-1 0-1,1-1 0,-1 1 1,1-1-1,-1 1 1,1-1-1,-1 0 0,1 0 1,-1 0-1,0 0 1,0 0-1,1 0 0,-1-1 1,0 1-1,0-1 0,0 0 1,0 1-1,-1-1 1,1 0-1,0 0 0,1-3 1,12-14-81,-1 0 1,-1-1-1,-1-1 1,-1 0-1,0 0 1,-2-1-1,-1 0 0,0-1 1,-2 0-1,5-27 1,-11 29-183,-7 28 85,-8 30 213,12-29 9,1 0 0,0 1 0,-2 16 0,4-25-51,0 0 0,0 0 0,0 0 0,0 0 0,0 0 0,0 0 0,-1 0 0,1 0 0,0 1 0,0-1 0,0 0 0,0 0 0,0 0 0,0 0 0,1 0 0,-1 0 0,0 0 0,0 0 0,0 1-1,0-1 1,0 0 0,0 0 0,0 0 0,0 0 0,0 0 0,0 0 0,0 0 0,0 0 0,0 0 0,0 1 0,0-1 0,0 0 0,1 0 0,-1 0 0,0 0 0,0 0 0,0 0 0,0 0 0,0 0 0,0 0 0,0 0 0,0 0 0,1 0 0,-1 0 0,0 0 0,0 0 0,0 0-1,0 0 1,0 0 0,0 0 0,0 0 0,0 0 0,1 0 0,-1 0 0,0 0 0,0 0 0,0 0 0,0 0 0,0 0 0,8-8 45,6-10-33,10-22-84,-9 13-172,1 0 1,1 2-1,26-29 1,-43 53 237,0 0 0,1 0 0,0 1 0,-1-1-1,1 1 1,-1-1 0,1 0 0,0 1 0,-1-1 0,1 1 0,0-1 0,0 1 0,-1 0 0,1-1 0,0 1 0,0 0 0,0 0 0,0-1 0,-1 1 0,1 0 0,0 0 0,0 0 0,0 0 0,0 0 0,0 0 0,-1 0 0,1 0 0,0 1 0,0-1 0,0 0 0,0 0 0,-1 1 0,1-1 0,0 0-1,0 1 1,-1-1 0,1 1 0,0-1 0,-1 1 0,1-1 0,0 1 0,-1 0 0,1-1 0,-1 1 0,1 0 0,-1-1 0,1 1 0,0 1 0,3 7 84,0-1 1,0 1-1,0-1 0,1 10 0,3 5 225,-8-22-288,1 0 0,-1 1 0,0-1-1,1 0 1,-1 0 0,1 0 0,-1 0 0,1 0 0,0 0 0,-1 0 0,1 0 0,0-1 0,0 1 0,0 0 0,-1 0-1,1-1 1,0 1 0,0 0 0,0-1 0,0 1 0,0-1 0,0 1 0,1-1 0,-1 1 0,0-1 0,0 0 0,0 0-1,0 1 1,0-1 0,1 0 0,-1 0 0,0 0 0,0 0 0,0-1 0,0 1 0,0 0 0,1 0 0,-1-1 0,0 1-1,0-1 1,0 1 0,0-1 0,0 1 0,0-1 0,0 1 0,0-1 0,0 0 0,0 0 0,0 0 0,6-6 50,0 0-1,-1 0 1,0 0 0,9-15 0,-5 6-40,-1 0-1,-1 0 1,0-1-1,-1 0 1,0-1-1,-2 0 1,6-30-1,-12 35 111,-5 25-10,-6 25 42,12-35-167,0 0-1,0 0 0,0 0 0,0 1 0,0-1 0,1 0 0,-1 0 0,1 0 0,-1 0 0,1 0 0,0 0 0,0 0 0,0 0 0,0 0 0,0 0 0,0-1 0,1 1 1,-1 0-1,2 1 0,1 0-12,-1 0 1,1 0 0,0-1 0,0 0-1,0 0 1,0 0 0,0 0 0,8 2-1,0-1-43,-1-1-1,0 0 0,1-1 0,-1 0 0,1 0 1,17-3-1,-21 1-21,-1-1 0,1 1 1,-1-2-1,1 1 0,-1-1 1,0 0-1,0 0 0,0-1 1,-1 0-1,10-7 0,-5 2-14,-1-1 0,-1 1 0,0-1 0,0-1-1,8-12 1,5-11-138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7.272"/>
    </inkml:context>
    <inkml:brush xml:id="br0">
      <inkml:brushProperty name="width" value="0.05" units="cm"/>
      <inkml:brushProperty name="height" value="0.05" units="cm"/>
    </inkml:brush>
  </inkml:definitions>
  <inkml:trace contextRef="#ctx0" brushRef="#br0">117 1 6817,'0'0'128,"1"0"0,0 0 0,0 0 0,-1 0 0,1 0 0,0 0-1,0 0 1,0 0 0,-1 0 0,1 0 0,0 0 0,0 0 0,-1 1-1,1-1 1,0 0 0,0 0 0,-1 1 0,1-1 0,0 1 0,-1-1-1,1 0 1,-1 1 0,1 0 0,1 0 0,-2 0 20,1 1 0,0-1 1,-1 1-1,1-1 0,-1 0 1,1 1-1,-1-1 0,0 1 1,0-1-1,0 1 0,0-1 0,0 3 1,-1 6 274,0 0-1,-1 0 1,-4 13 0,3-12-104,-6 25 443,-7 34 238,16-69-1006,-1-1 0,1 0-1,0 1 1,0-1 0,0 1 0,0-1-1,0 0 1,0 1 0,0-1-1,0 1 1,0-1 0,0 1 0,0-1-1,0 0 1,0 1 0,0-1 0,0 1-1,0-1 1,0 0 0,0 1 0,0-1-1,1 1 1,-1-1 0,0 0 0,0 1-1,1-1 1,-1 0 0,0 1 0,0-1-1,1 0 1,-1 0 0,0 1 0,1-1-1,-1 0 1,0 0 0,1 1 0,-1-1-1,1 0 1,-1 0 0,0 0 0,1 0-1,-1 0 1,1 1 0,0-1 0,19-7-602,-9 3 410,-3 4 30</inkml:trace>
  <inkml:trace contextRef="#ctx0" brushRef="#br0" timeOffset="1">0 190 13819,'0'-6'808,"17"-1"-808,0-3-56,7-4-24,3-6-1720,2-9 1560,0-8-152,-3-9-121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5.050"/>
    </inkml:context>
    <inkml:brush xml:id="br0">
      <inkml:brushProperty name="width" value="0.05" units="cm"/>
      <inkml:brushProperty name="height" value="0.05" units="cm"/>
    </inkml:brush>
  </inkml:definitions>
  <inkml:trace contextRef="#ctx0" brushRef="#br0">24 115 7834,'0'-3'357,"1"1"0,0-1 1,0 0-1,0 1 0,0-1 1,0 1-1,0-1 0,1 1 1,2-4-1,2-4 513,-2 4-679,-1-1 0,0 1 0,0-1 0,-1 0 0,0 0-1,0 0 1,-1 0 0,1-8 0,-2 15-186,0-1 0,0 1 0,0 0 0,0 0 0,0 0 0,0 0 0,0-1 0,0 1 0,0 0-1,0 0 1,0-1 0,0 1 0,0 0 0,0 0 0,0 0 0,0-1 0,0 1 0,0 0 0,0 0 0,0 0 0,0 0 0,0-1 0,0 1 0,0 0 0,-1 0 0,1 0 0,0 0 0,0-1-1,0 1 1,0 0 0,0 0 0,-1 0 0,1 0 0,0 0 0,0 0 0,0-1 0,0 1 0,-1 0 0,1 0 0,0 0 0,-8 6 36,-4 14-76,9-12 27,0-1-1,0 1 1,1-1-1,0 1 0,0 0 1,0 8-1,2-16 11,0 0 0,0 0-1,0-1 1,1 1-1,-1 0 1,0 0-1,0 0 1,0 0 0,0 0-1,0 0 1,0 0-1,0 0 1,0 0-1,1 0 1,-1-1 0,0 1-1,0 0 1,0 0-1,0 0 1,0 0-1,1 0 1,-1 0 0,0 0-1,0 0 1,0 0-1,0 0 1,0 0 0,1 0-1,-1 0 1,0 0-1,0 0 1,0 0-1,0 0 1,0 0 0,0 1-1,1-1 1,-1 0-1,0 0 1,0 0-1,0 0 1,0 0 0,0 0-1,0 0 1,0 0-1,1 0 1,-1 1-1,0-1 1,0 0 0,0 0-1,0 0 1,0 0-1,0 0 1,0 0 0,0 1-1,0-1 1,0 0-1,0 0 1,0 0-1,0 0 1,0 0 0,0 1-1,0-1 1,7-11 96,-3-25 188,-9 20-167,5 15-117,0 1 0,-1 0 0,1 0 0,0-1 0,-1 1 1,1 0-1,0 0 0,-1 0 0,1 0 0,-1-1 0,1 1 1,0 0-1,-1 0 0,1 0 0,-1 0 0,1 0 0,0 0 1,-1 0-1,1 0 0,-1 0 0,1 0 0,0 0 0,-1 1 1,1-1-1,-1 0 0,1 0 0,0 0 0,-1 0 0,1 1 1,0-1-1,-1 0 0,1 0 0,0 0 0,-1 1 0,1 0 1,-3 1-3,1 0 0,1 0 0,-1 1 0,0-1 0,0 1 1,1 0-1,-1-1 0,1 1 0,0 0 0,0 0 0,0 0 1,0 3-1,0-4-3,0 0 1,1 0-1,0 0 1,-1 0-1,1 0 0,0 0 1,0 0-1,0 0 1,0 0-1,0 0 0,0 0 1,1 0-1,-1 0 1,1 0-1,0 0 1,-1 0-1,1 0 0,2 3 1,-2-5 77,-1 1 0,1 0 1,0-1-1,0 1 0,0-1 0,0 0 0,0 1 1,0-1-1,0 0 0,0 0 0,0 1 1,0-1-1,0 0 0,0 0 0,0 0 1,1 0-1,-1 0 0,0-1 0,0 1 1,0 0-1,0 0 0,0-1 0,1 1 0,0-1 34,0 0-1,0 0 0,1 0 0,-1 0 0,0-1 1,0 1-1,0 0 0,3-4 0,3-7 395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7.756"/>
    </inkml:context>
    <inkml:brush xml:id="br0">
      <inkml:brushProperty name="width" value="0.05" units="cm"/>
      <inkml:brushProperty name="height" value="0.05" units="cm"/>
    </inkml:brush>
  </inkml:definitions>
  <inkml:trace contextRef="#ctx0" brushRef="#br0">17 185 14523,'-6'6'1448,"-1"-6"-1120,4-12-272,6-5 1457,3-5-1665,6-1-248,0-4-1017,2-2 1169,7-3-192,1 4-120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8.229"/>
    </inkml:context>
    <inkml:brush xml:id="br0">
      <inkml:brushProperty name="width" value="0.05" units="cm"/>
      <inkml:brushProperty name="height" value="0.05" units="cm"/>
    </inkml:brush>
  </inkml:definitions>
  <inkml:trace contextRef="#ctx0" brushRef="#br0">3 197 10378,'-2'17'438,"2"0"0,0 0 0,1 0 1,0 0-1,2 0 0,6 25 0,-1-3 140,-5-19-406,4 21 256,1 0 0,2-1 0,28 74 0,-37-111-390,1 0-1,0 0 1,0 1-1,0-1 1,0 0-1,0 0 0,0-1 1,4 4-1,-5-5-23,0-1-1,0 1 0,0-1 0,0 1 1,0-1-1,0 1 0,0-1 0,0 0 1,0 1-1,0-1 0,0 0 1,0 0-1,0 0 0,0 0 0,1 0 1,-1 0-1,0 0 0,0 0 1,0 0-1,0 0 0,0-1 0,0 1 1,0 0-1,0-1 0,0 1 0,0-1 1,0 1-1,0-1 0,0 0 1,0 1-1,0-1 0,0 0 0,-1 1 1,2-2-1,5-6 53,1 0 0,-2 0-1,1 0 1,-1-1 0,9-18 0,21-54 192,-29 62-203,139-394 150,-143 403-300,0 1-1,-1-1 0,-1 1 0,1-1 0,-1-16 1,-1 26 79,0 0 1,0-1 0,0 1 0,0 0 0,0 0 0,0-1-1,0 1 1,0 0 0,0 0 0,-1-1 0,1 1-1,0 0 1,0 0 0,0 0 0,0-1 0,0 1-1,0 0 1,-1 0 0,1 0 0,0-1 0,0 1 0,0 0-1,0 0 1,-1 0 0,1 0 0,0 0 0,0-1-1,-1 1 1,1 0 0,0 0 0,0 0 0,0 0-1,-1 0 1,1 0 0,-1 0 0,-9 4-383,-6 12-156,15-15 519,-20 23-747,0 1-1,-17 29 1,18-23 338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08.991"/>
    </inkml:context>
    <inkml:brush xml:id="br0">
      <inkml:brushProperty name="width" value="0.05" units="cm"/>
      <inkml:brushProperty name="height" value="0.05" units="cm"/>
    </inkml:brush>
  </inkml:definitions>
  <inkml:trace contextRef="#ctx0" brushRef="#br0">1 475 8282,'3'12'497,"1"1"0,0-1 0,1 0 0,0 0 1,1 0-1,0-1 0,1 0 0,0 0 0,15 16 1,-21-25-444,1-1 1,-1 0 0,0 0-1,1 1 1,-1-1 0,1 0-1,-1 0 1,1-1 0,0 1-1,-1 0 1,1-1 0,0 1-1,0 0 1,-1-1 0,1 0 0,0 0-1,0 1 1,0-1 0,-1 0-1,1 0 1,2-1 0,-1 0-2,-1 0 1,1 0 0,0 0 0,-1 0-1,1 0 1,-1-1 0,0 1 0,1-1-1,-1 0 1,0 0 0,0 0 0,2-3 0,5-6 69,0-1 0,-2-1 1,1 1-1,6-17 0,-12 24-77,18-38 191,17-59-1,-28 82-330,-9 20 90,0 0 1,0 0 0,1 0 0,-1-1-1,0 1 1,0 0 0,0 0 0,0 0 0,1 0-1,-1 0 1,0-1 0,0 1 0,1 0-1,-1 0 1,0 0 0,0 0 0,0 0-1,1 0 1,-1 0 0,0 0 0,0 0 0,1 0-1,-1 0 1,0 0 0,0 0 0,1 0-1,-1 0 1,0 0 0,0 0 0,0 0-1,1 0 1,-1 1 0,0-1 0,0 0-1,0 0 1,1 0 0,-1 1 0,2 2-30,1 0 0,-1 0 0,-1 0 1,1 1-1,0-1 0,1 7 0,5 9-26,-5-14 55,-1 0 0,1 0 0,0 0 0,1-1 0,-1 1 0,8 6 0,-10-10 5,0 0 0,1 0 0,-1 0-1,0 0 1,1-1 0,-1 1 0,0 0-1,1-1 1,-1 1 0,1-1 0,-1 0-1,1 0 1,-1 1 0,1-1 0,-1 0-1,1 0 1,-1 0 0,1 0 0,-1-1-1,1 1 1,-1 0 0,1-1 0,-1 1-1,1-1 1,-1 1 0,1-1 0,-1 0-1,0 1 1,1-1 0,0-1 0,14-9-68,-8 4 3,1 1 1,0 0-1,1 1 0,-1 0 1,1 1-1,10-4 1,-18 7 51,0 1 1,0 0 0,0 0-1,0-1 1,0 1 0,0 1-1,0-1 1,0 0 0,0 0-1,0 1 1,0-1-1,0 1 1,0-1 0,-1 1-1,1 0 1,0 0 0,2 2-1,1 0 11,0 1-1,-1 0 1,0 1-1,5 6 1,-6-8 14,0 1 0,-1-1 0,1 0 0,0 0 0,0 0 0,1 0 0,-1 0 0,1-1 0,7 4 0,-9-5-5,-1-1 0,1 0 0,0 0 0,0 0 0,-1 0 0,1 0 0,0-1 0,0 1 0,-1 0 0,1-1 0,0 1 0,-1-1 0,1 0 0,-1 0 0,1 1 1,-1-1-1,1 0 0,-1 0 0,1 0 0,-1-1 0,0 1 0,0 0 0,1 0 0,-1-1 0,0 1 0,0-1 0,0 1 0,0-2 0,6-8-1,-1 0 0,9-19 1,-15 28-12,16-34-370,-3-1 0,-1-1 1,12-65-1,-26 110 147,0-1 364,0 1 1,0-1-1,1 1 0,0-1 1,0 1-1,0 11 1,2-17-135,-1-1 1,1 0-1,-1 1 0,1-1 1,-1 0-1,1 1 0,-1-1 1,1 0-1,0 0 1,-1 1-1,1-1 0,-1 0 1,1 0-1,0 0 0,-1 0 1,1 0-1,0 0 1,-1 0-1,1 0 0,-1 0 1,2 0-1,21-1-142,-14 0 56,6 1-19,-7 1 125,0-1 1,-1 0 0,1-1-1,0 1 1,0-1 0,-1-1 0,1 1-1,-1-1 1,1-1 0,12-5-1,-5-2 71,0 1-1,0-2 1,-1 0-1,-1-1 1,13-14-1,-17 17-40,-1-1 0,0 0-1,-1-1 1,0 1 0,-1-1 0,0 0 0,8-23-1,-13 32-45,-1 0 0,1 0 0,-1 1 0,1-1-1,-1 0 1,0 0 0,0 0 0,0 1 0,0-1 0,0 0-1,0-2 1,-1 3-4,1 1 0,0-1 0,0 1 0,0 0 1,0-1-1,-1 1 0,1 0 0,0-1 0,0 1 0,-1 0 0,1 0 0,0-1 0,-1 1 0,1 0 0,0 0 0,-1-1 0,1 1 1,0 0-1,-1 0 0,1 0 0,0 0 0,-1 0 0,1-1 0,0 1 0,-1 0 0,1 0 0,-1 0 0,1 0 0,0 0 0,-1 0 1,0 0-1,-1 1 11,-1 0 0,1 0 0,-1 0 1,1 0-1,0 0 0,-1 0 1,1 1-1,0-1 0,0 1 0,0-1 1,0 1-1,0 0 0,-2 3 0,-1 1 24,2-4-27,1 1 0,-1-1 1,1 1-1,0 0 1,0-1-1,0 1 1,0 0-1,0 0 1,1 1-1,0-1 1,-3 6-1,6-7-3,0-1 1,-1 1-1,1-1 0,0 0 0,0 0 1,0 0-1,0 0 0,0 0 0,3 1 1,6 4-19,14 15-70,-22-16 52,1-1 1,0-1 0,1 1 0,-1-1 0,0 0 0,1 0 0,0 0 0,0 0 0,8 3-1,3-4-20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01.521"/>
    </inkml:context>
    <inkml:brush xml:id="br0">
      <inkml:brushProperty name="width" value="0.05" units="cm"/>
      <inkml:brushProperty name="height" value="0.05" units="cm"/>
    </inkml:brush>
  </inkml:definitions>
  <inkml:trace contextRef="#ctx0" brushRef="#br0">4191 471 7914,'-40'-39'273,"-1"1"0,-3 3 0,-52-34 0,-152-78 835,204 124-965,-2 2 1,0 2-1,-1 1 0,-1 3 0,0 2 1,-1 2-1,0 2 0,-1 3 0,-99-1 0,66 10-160,0 5 0,0 2 0,-112 31-1,62-4-26,-164 71-1,159-47 46,3 6 1,3 5-1,-139 103 1,123-64 7,4 5 0,-151 161 0,183-157 15,5 6 0,5 3-1,6 5 1,-107 199 0,139-208 14,5 3 0,6 2 0,5 2 0,6 2 0,-35 203 0,56-200-11,6 1 0,6 0-1,17 261 1,2-302-15,4 0-1,5-2 0,3 0 1,5-1-1,3-2 0,58 119 1,-41-121-20,5-2 1,3-3-1,3-2 1,5-3-1,3-2 1,3-3-1,3-4 1,3-3-1,161 112 1,-163-133-27,1-2 1,2-5-1,2-2 0,2-4 1,158 44-1,-165-60 23,0-4 0,0-3 0,1-3 0,0-3-1,1-4 1,-1-3 0,89-13 0,-77 0 52,-1-3 0,0-4 1,-2-4-1,0-3 0,-2-4 0,101-57 0,-90 35 123,-2-5 0,-3-3 1,102-95-1,-90 61 99,-3-4 0,89-125 0,-74 71 120,91-170 1,54-183 206,-173 313-396,-7-5-1,-10-2 1,74-384-1,-123 477-130,-6 0 0,-3-194 0,-12 220-44,-4 1 0,-4 0 0,-4 0 0,-33-104 0,27 123-68,-2 1 1,-3 1-1,-3 1 1,-3 2-1,-2 1 0,-60-75 1,58 89-126,-1 1 0,-2 2 1,-2 2-1,-2 2 0,-1 1 1,-1 3-1,-99-51 0,81 53 33,-1 3 0,-1 4 0,-2 2 0,-92-17 0,-73 3-303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7.320"/>
    </inkml:context>
    <inkml:brush xml:id="br0">
      <inkml:brushProperty name="width" value="0.05" units="cm"/>
      <inkml:brushProperty name="height" value="0.05" units="cm"/>
    </inkml:brush>
  </inkml:definitions>
  <inkml:trace contextRef="#ctx0" brushRef="#br0">13 9 12715,'-2'-8'530,"1"11"-193,-1 28-62,1 74-82,12 501 749,-6 439-1582,-19-824-615,5-170 889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7.790"/>
    </inkml:context>
    <inkml:brush xml:id="br0">
      <inkml:brushProperty name="width" value="0.05" units="cm"/>
      <inkml:brushProperty name="height" value="0.05" units="cm"/>
    </inkml:brush>
  </inkml:definitions>
  <inkml:trace contextRef="#ctx0" brushRef="#br0">1 237 12563,'0'-1'33,"0"0"0,0 0 1,0 0-1,0 0 0,0 0 0,1 0 1,-1 0-1,0 0 0,0 0 1,1 0-1,-1 0 0,1 0 1,-1 1-1,1-1 0,-1 0 0,1 0 1,-1 1-1,1-1 0,0 0 1,-1 1-1,1-1 0,0 0 0,0 1 1,0-1-1,-1 1 0,1-1 1,0 1-1,0 0 0,0-1 1,0 1-1,1-1 0,4 0-38,0 1-1,0-1 0,0 1 1,8 0-1,6 0 154,672-54 147,-269 18-232,-16-1-51,63-5 3,-4 26-188,-307 23-1682,-158-7 1823,1 0 0,-1 1-1,1-1 1,-1 0 0,1 0-1,0 0 1,-1 0 0,1 0 0,-1-1-1,1 1 1,-1 0 0,1-1-1,-1 1 1,1-1 0,-1 0-1,0 1 1,1-1 0,-1 0-1,0 0 1,1 0 0,-1 0 0,0 0-1,0 0 1,0 0 0,0 0-1,1-2 1,5-14-495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8.191"/>
    </inkml:context>
    <inkml:brush xml:id="br0">
      <inkml:brushProperty name="width" value="0.05" units="cm"/>
      <inkml:brushProperty name="height" value="0.05" units="cm"/>
    </inkml:brush>
  </inkml:definitions>
  <inkml:trace contextRef="#ctx0" brushRef="#br0">1 1 14219,'19'9'83,"0"-1"-1,1 0 1,0-1 0,0-2-1,0 0 1,26 3 0,128 4-1087,-112-10 752,-35-1 91,-17-1 135,1 0 0,-1 1 0,0 0 1,1 0-1,17 6 0,-25-5 50,0-1 0,0 1 1,0-1-1,0 1 0,0 0 0,0 0 0,-1 0 0,1 1 0,-1-1 1,0 1-1,1-1 0,-1 1 0,0 0 0,-1 0 0,1-1 1,0 2-1,-1-1 0,0 0 0,1 0 0,-1 0 0,-1 0 0,2 5 1,1 14 134,0 0 0,-1 1 1,-2-1-1,0 0 0,-4 28 0,-25 110 533,10-90-656,-2 0 0,-4-2 1,-58 115-1,77-171-404,-2 1 1,1-1-1,-18 20 0,20-27 309,1 0-1,-1-1 1,0 1-1,-1-1 1,1 0 0,-1-1-1,1 0 1,-1 0-1,0 0 1,-9 3 0,-31 3-460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8.623"/>
    </inkml:context>
    <inkml:brush xml:id="br0">
      <inkml:brushProperty name="width" value="0.05" units="cm"/>
      <inkml:brushProperty name="height" value="0.05" units="cm"/>
    </inkml:brush>
  </inkml:definitions>
  <inkml:trace contextRef="#ctx0" brushRef="#br0">87 892 12419,'-28'-5'906,"23"4"-809,0 1 0,0-1 0,0 0 0,0 0-1,1-1 1,-1 1 0,0-1 0,1 0 0,-5-2 0,8 3-74,1 0 0,-1 0 1,1 0-1,-1 1 0,1-1 0,-1 0 1,1 0-1,-1 0 0,1 0 0,0 0 1,-1 0-1,1 0 0,0 0 1,0 0-1,0 0 0,0 0 0,0 0 1,0 0-1,0 0 0,0 0 1,0 0-1,0 0 0,1 1 0,0-3 1,11-27 59,-9 25-40,36-66 17,3 2 0,61-74 1,-34 48-90,178-240-143,-188 255 68,-59 80 104,2-2-6,-1 0 0,1 0 1,-1 0-1,1 0 0,0 0 1,-1 0-1,5-2 0,2 4-3,1 13 17,19 68 81,-13-36-65,1-2 0,28 53 1,-33-77-111,0-1 1,1 0 0,1 0 0,1-1 0,0-1 0,1-1 0,1 0 0,27 20 0,-14-17-83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4:59.060"/>
    </inkml:context>
    <inkml:brush xml:id="br0">
      <inkml:brushProperty name="width" value="0.05" units="cm"/>
      <inkml:brushProperty name="height" value="0.05" units="cm"/>
    </inkml:brush>
  </inkml:definitions>
  <inkml:trace contextRef="#ctx0" brushRef="#br0">13 10 14099,'-7'-5'566,"1"1"-8,12 6-107,0 1-386,-1 0-1,0 1 1,0-1-1,0 1 1,7 7-1,10 8 48,158 120 384,48 37-108,46 36-322,-7-5-65,217 138-156,-466-334 164,1-1 1,-1-1-1,29 10 0,-52-26-247,1 0-1,0 0 1,1-1-1,-3-7 1,-5-15 42,0-5-59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6.229"/>
    </inkml:context>
    <inkml:brush xml:id="br0">
      <inkml:brushProperty name="width" value="0.05" units="cm"/>
      <inkml:brushProperty name="height" value="0.05" units="cm"/>
    </inkml:brush>
  </inkml:definitions>
  <inkml:trace contextRef="#ctx0" brushRef="#br0">1 191 13147,'16'-6'704,"10"-3"-744,5-2 8,3 5 72,10 0-88,10-3-72,4-3 56,3-4 64,0-2-8,-2-5-184,-4 2-264,-8-1 400,-4 4-80,-14 4-24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6.802"/>
    </inkml:context>
    <inkml:brush xml:id="br0">
      <inkml:brushProperty name="width" value="0.05" units="cm"/>
      <inkml:brushProperty name="height" value="0.05" units="cm"/>
    </inkml:brush>
  </inkml:definitions>
  <inkml:trace contextRef="#ctx0" brushRef="#br0">0 3205 9906,'1'0'56,"-1"0"1,0 1-1,1-1 0,-1 0 0,0 1 1,0-1-1,1 0 0,-1 0 0,0 1 0,1-1 1,-1 0-1,1 0 0,-1 0 0,0 0 1,1 1-1,-1-1 0,1 0 0,-1 0 1,0 0-1,1 0 0,-1 0 0,1 0 1,-1 0-1,1 0 0,-1 0 0,0 0 1,1 0-1,-1-1 0,1 1 0,-1 0 0,0 0 1,1 0-1,-1 0 0,1-1 0,17-5 127,4-7 29,0-1 0,-2-1-1,1-1 1,34-36 0,-33 31-84,167-183 565,-115 120-535,522-633 221,-116 133-354,309-351 409,-619 740-166,25-31 226,-181 207-414,1 1 0,1 0 0,1 1 0,0 1 0,22-16 0,-39 31-85,1 1-1,-1 0 0,0-1 1,0 1-1,0 0 0,1 0 1,-1-1-1,0 1 0,0 0 1,1 0-1,-1-1 0,0 1 1,1 0-1,-1 0 0,0 0 1,0 0-1,1 0 0,-1-1 1,0 1-1,1 0 0,-1 0 1,1 0-1,-1 0 0,0 0 0,1 0 1,-1 0-1,0 0 0,1 0 1,-1 0-1,0 0 0,1 0 1,-1 0-1,1 1 0,-8 11-723,-16 16-249,8-16 602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6.692"/>
    </inkml:context>
    <inkml:brush xml:id="br0">
      <inkml:brushProperty name="width" value="0.05" units="cm"/>
      <inkml:brushProperty name="height" value="0.05" units="cm"/>
    </inkml:brush>
  </inkml:definitions>
  <inkml:trace contextRef="#ctx0" brushRef="#br0">7 120 10386,'-6'7'3433,"12"-4"-3185,7-3-232,9-1 16,1-4 128,12-4-152,5-2 8,10-4-24,1-2-32,4-1-712,3-2 712,-7 2-112,-4 2-64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7.094"/>
    </inkml:context>
    <inkml:brush xml:id="br0">
      <inkml:brushProperty name="width" value="0.05" units="cm"/>
      <inkml:brushProperty name="height" value="0.05" units="cm"/>
    </inkml:brush>
  </inkml:definitions>
  <inkml:trace contextRef="#ctx0" brushRef="#br0">0 438 12883,'34'-14'714,"39"-22"-1,-14 6-563,-22 12-210,-11 5 15,0 0-1,1 2 1,1 1 0,53-12 0,-79 22 40,0-1 1,0 1 0,1 0-1,-1 0 1,0 0 0,0 0-1,1 0 1,-1 0 0,0 0 0,0 1-1,1-1 1,-1 1 0,0 0-1,0 0 1,0 0 0,0 0-1,0 0 1,0 0 0,0 0-1,0 1 1,0-1 0,-1 1-1,1-1 1,0 1 0,-1 0-1,0-1 1,1 1 0,-1 0 0,0 0-1,0 0 1,0 0 0,0 0-1,0 0 1,0 1 0,0 1-1,1 8 29,0 0-1,-1 1 1,0-1-1,0 0 0,-3 16 1,2-24-16,-8 78 351,-26 117 1,17-112-479,-6 88 0,22-173 21,2 27-783,-1-28 856,0 0-1,0 0 0,0 0 0,0 0 0,0-1 0,0 1 0,1 0 0,-1 0 0,0 0 1,1 0-1,-1-1 0,1 1 0,-1 0 0,1 0 0,-1-1 0,1 1 0,-1 0 0,1-1 1,0 1-1,-1 0 0,1-1 0,0 1 0,-1-1 0,1 1 0,0-1 0,0 0 1,0 1-1,1-1 0,9-1-410</inkml:trace>
  <inkml:trace contextRef="#ctx0" brushRef="#br0" timeOffset="1">960 0 11322,'11'6'905,"1"28"-577,-4 11-104,1 19 264,3 9-152,0 15-48,2 5 24,-2-3-96,1-3-88,0-10-136,0-10-72,-4-16-112,0-10-72,-4-16-112,-5-7 400,-11-15-136,-1-4-48,-8-32-16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7.528"/>
    </inkml:context>
    <inkml:brush xml:id="br0">
      <inkml:brushProperty name="width" value="0.05" units="cm"/>
      <inkml:brushProperty name="height" value="0.05" units="cm"/>
    </inkml:brush>
  </inkml:definitions>
  <inkml:trace contextRef="#ctx0" brushRef="#br0">3 303 12435,'-1'-3'64,"1"1"1,-1-1 0,1 1 0,0-1 0,0 0-1,0 1 1,0-1 0,0 1 0,1-1 0,-1 1-1,1-1 1,0 1 0,-1-1 0,1 1 0,0 0-1,0-1 1,1 1 0,-1 0 0,1 0-1,-1 0 1,3-3 0,7-7 55,-1 1 0,20-15 0,-10 8-8,-1 0-71,13-14 47,56-41 0,-79 66-80,1 0 0,0 1-1,0 0 1,1 1 0,-1 0 0,1 1 0,0 0 0,1 0 0,-1 1-1,0 1 1,15-1 0,-22 2-3,0 1 1,0 0-1,0 1 0,0-1 1,0 1-1,0 0 0,0 0 1,0 0-1,0 0 0,0 1 1,0-1-1,0 1 0,-1 0 0,1 0 1,-1 0-1,0 1 0,0-1 1,1 1-1,-1 0 0,-1 0 1,1 0-1,0 0 0,-1 1 1,0-1-1,0 1 0,0-1 0,0 1 1,0 0-1,-1-1 0,1 1 1,0 4-1,1 5 37,-1-1 0,0 1 1,-1-1-1,0 1 0,-1-1 0,-1 1 1,0 0-1,0-1 0,-4 14 0,1-9 91,-1 0 0,-1-1 1,-1 1-1,-16 30 0,17-36-26,-1-1 0,0 0-1,-1 0 1,0 0 0,0-1 0,-1 0 0,-18 13 0,25-20-112,0-1 0,-1 1 1,1-1-1,-1 0 1,1 0-1,-1 0 1,1 0-1,-1 0 1,0 0-1,-3 0 1,4-1-25,1 0 0,0 0 1,0 0-1,-1 0 1,1 0-1,0-1 0,0 1 1,0 0-1,0-1 0,-1 1 1,1-1-1,0 1 1,0-1-1,0 0 0,0 1 1,0-1-1,-1-1 0,0-1-18,0 0 0,0 1 0,0-1-1,1 0 1,-1 0 0,1-1-1,0 1 1,0 0 0,0 0 0,0 0-1,1-1 1,-1 1 0,1-1 0,0 1-1,0-5 1,0-19-328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8.307"/>
    </inkml:context>
    <inkml:brush xml:id="br0">
      <inkml:brushProperty name="width" value="0.05" units="cm"/>
      <inkml:brushProperty name="height" value="0.05" units="cm"/>
    </inkml:brush>
  </inkml:definitions>
  <inkml:trace contextRef="#ctx0" brushRef="#br0">1 778 8466,'2'2'153,"2"1"384,0 0 0,0 0 0,1 0 0,-1 0 0,11 4 0,-13-7-474,0 0 1,0 1-1,-1-1 1,1 0-1,0 0 1,0 0-1,0 0 1,0 0-1,0-1 1,0 1-1,0-1 1,0 1-1,-1-1 1,1 0-1,0 1 1,0-1-1,-1 0 1,1 0-1,2-2 1,25-20 191,-1-1 0,35-37 1,-41 37-297,1 1 0,2 2-1,42-31 1,-66 52 34,0-1 0,1 0 0,-1 0 0,0 1 0,0-1 0,1 0 0,-1 1 0,0-1 0,1 1 0,-1 0 0,0-1-1,1 1 1,-1 0 0,1 0 0,-1 0 0,0 0 0,1 0 0,-1 0 0,1 1 0,-1-1 0,0 0 0,3 2 0,-2-1 5,0 0 1,-1 0 0,0 1-1,1-1 1,-1 0 0,0 1-1,1 0 1,-1-1 0,0 1-1,0-1 1,0 1 0,-1 0-1,1 0 1,1 3 0,1 7 36,-1 0 1,0 1 0,0 0 0,-1 13 0,-1-22-19,1 36 135,-2-23-82,2 0-1,4 30 1,-5-46-71,0-1-1,0 1 1,0 0-1,0-1 1,0 1-1,0 0 1,0-1-1,1 1 1,-1-1-1,0 1 1,0 0-1,1-1 1,-1 1-1,0-1 1,1 1-1,-1-1 1,1 1 0,-1-1-1,1 1 1,-1-1-1,1 0 1,-1 1-1,1-1 1,-1 0-1,1 1 1,-1-1-1,2 0 1,-1 0-4,0 0 1,0 0-1,0 0 1,0 0-1,0-1 1,0 1-1,0 0 1,0-1 0,0 1-1,-1-1 1,1 1-1,0-1 1,0 1-1,0-1 1,1-1-1,28-33-140,-28 32 134,31-45-57,-2-2 0,-3-2 0,-1 0 0,-3-2 0,-2 0 1,-3-2-1,23-107 0,-36 134 168,2-39 1,-7 60-66,-1 1 0,0-1 0,-1 1 1,1-1-1,-1 1 0,-1-1 0,1 1 0,-1 0 1,-1-1-1,-5-11 0,6 16-2,0 0-1,0 0 1,-1 0 0,1 1 0,-1-1-1,0 1 1,0-1 0,0 1-1,-6-4 1,7 5-25,1 1-1,-1-1 0,0 0 0,0 0 1,0 1-1,1-1 0,-1 1 1,0-1-1,0 1 0,0 0 1,0-1-1,0 1 0,0 0 1,0 1-1,1-1 0,-1 0 1,0 0-1,0 1 0,0-1 0,0 1 1,-3 1-1,4-1-10,0 0 0,1-1 0,-1 1 0,0 0 1,0 0-1,0 0 0,0 0 0,1 0 0,-1 1 0,1-1 0,-1 0 0,1 0 0,-1 0 0,1 0 0,-1 1 0,1-1 1,0 2-1,-2 26-26,2-18 18,2 303-122,3-246 98,4-1-1,26 109 0,-31-160 22,1 1 1,0-1-1,1-1 0,0 1 1,1-1-1,1-1 1,1 1-1,11 13 0,-19-25 14,1-1 0,0 0 0,0 0 0,0-1 0,0 1 0,0 0 0,1-1 0,-1 1 0,0-1 0,1 0 0,-1 0 0,1 0 0,-1 0 0,5 1 0,-4-2 4,-1 0-1,0 0 1,0 0 0,0-1-1,1 1 1,-1 0 0,0-1-1,0 0 1,0 1 0,0-1-1,0 0 1,0 0 0,0 0 0,0 0-1,0-1 1,-1 1 0,1 0-1,0-1 1,1-1 0,4-5 16,0-1-1,-1 1 1,0-1 0,0-1 0,-1 1 0,0-1 0,0 0 0,3-13 0,23-91 32,-28 98-49,14-65-41,8-110-1,-25 186 27,1-1-1,-1 1 1,-1-1 0,1 1-1,-1-1 1,-1-5-1,2 11 14,0-1-1,0 1 0,0 0 0,0 0 0,0 0 0,0-1 0,0 1 0,-1 0 0,1 0 1,0 0-1,0 0 0,0-1 0,0 1 0,0 0 0,0 0 0,0 0 0,0 0 0,-1 0 1,1-1-1,0 1 0,0 0 0,0 0 0,0 0 0,0 0 0,-1 0 0,1 0 0,0 0 1,0 0-1,0 0 0,0-1 0,-1 1 0,1 0 0,0 0 0,0 0 0,0 0 1,-1 0-1,1 0 0,0 0 0,0 0 0,0 0 0,0 0 0,-1 1 0,1-1 0,0 0 1,0 0-1,0 0 0,0 0 0,-1 0 0,1 0 0,0 0 0,-11 21 69,3 0-20,-3 7 32,2 0 0,0 1-1,-6 45 1,14-71-77,1 0 0,-1 0 0,1 0-1,0-1 1,0 1 0,0 0 0,0 0 0,1-1 0,-1 1-1,1 0 1,0 0 0,0-1 0,0 1 0,0 0 0,0-1-1,0 1 1,1-1 0,-1 0 0,1 1 0,-1-1 0,1 0-1,0 0 1,0 0 0,0 0 0,0 0 0,1-1 0,-1 1-1,0-1 1,1 1 0,-1-1 0,1 0 0,-1 0 0,1 0-1,0 0 1,-1 0 0,1-1 0,0 1 0,0-1 0,5 1-1,1-1-15,1 1 0,-1-1 0,0-1-1,1 0 1,-1 0 0,0-1-1,1 0 1,-1 0 0,0-1 0,-1-1-1,1 1 1,0-1 0,-1-1-1,0 1 1,0-2 0,0 1 0,-1-1-1,0 0 1,0 0 0,0-1-1,-1 0 1,0 0 0,0-1 0,-1 0-1,0 0 1,0 0 0,-1 0-1,0-1 1,-1 1 0,0-1 0,0 0-1,2-11 1,1-17-359,-2 0 1,-2-1-1,-2-40 0,0 38 258,0-25-227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061"/>
    </inkml:context>
    <inkml:brush xml:id="br0">
      <inkml:brushProperty name="width" value="0.05" units="cm"/>
      <inkml:brushProperty name="height" value="0.05" units="cm"/>
    </inkml:brush>
  </inkml:definitions>
  <inkml:trace contextRef="#ctx0" brushRef="#br0">0 115 7882,'6'95'1237,"5"67"443,-7-132-1472,1-1 1,2 0 0,13 38-1,-18-60-202,0-1-1,1 0 0,0 0 1,0-1-1,1 1 0,0 0 1,0-1-1,0 0 1,0 0-1,1 0 0,6 4 1,-9-7-2,1 0 1,0-1-1,0 1 1,-1-1-1,1 0 1,0 0 0,0 0-1,1 0 1,-1 0-1,0-1 1,0 1-1,0-1 1,0 0-1,0 0 1,1 0-1,-1 0 1,0-1 0,0 1-1,0-1 1,0 0-1,0 0 1,0 0-1,0 0 1,0 0-1,3-2 1,4-4 39,1 0 0,-2 0-1,1-1 1,-1-1 0,0 1 0,-1-1 0,0-1-1,0 1 1,-1-1 0,7-14 0,8-17 161,22-55 0,-41 90-185,92-278 791,-80 231-560,-10 40-89,-6 24-42,0 0-1,2 0 0,2 21 1,-3-23-75,83 480 211,-74-456-66,-8-31-3,-1-5 3,-4-16 85,-4-10-72,-5-24 168,-28-71 0,47 163-471,-4-33 95,1 0 0,-1 1-1,1-1 1,1 0-1,-1-1 1,1 1 0,0 0-1,0-1 1,1 0 0,5 5-1,-7-8 8,0 1-1,0-1 0,0-1 1,0 1-1,0 0 0,0-1 0,0 1 1,0-1-1,1 0 0,-1 0 0,1-1 1,-1 1-1,0 0 0,1-1 1,-1 0-1,1 0 0,-1 0 0,1-1 1,-1 1-1,1-1 0,5-1 1,2-2-5,0-1 1,-1 0 0,1-1 0,-1 0-1,-1-1 1,1 0 0,-1 0 0,0-1-1,-1 0 1,0 0 0,13-19 0,-7 8-2,-1 0 1,-1-1 0,-1-1 0,0 0 0,6-23 0,-15 41 7,0-3 5,0 1 0,0 0 1,0 0-1,-1-1 0,0 1 1,0-1-1,0 1 1,-1-1-1,1 0 0,-1 1 1,-1-8-1,1 13-7,0-1-1,-1 1 1,1 0-1,0-1 0,0 1 1,0 0-1,0 0 1,0 0-1,0-1 1,-1 1-1,1 0 0,0 0 1,0-1-1,0 1 1,0 0-1,-1 0 1,1 0-1,0 0 1,0 0-1,-1-1 0,1 1 1,0 0-1,0 0 1,0 0-1,-1 0 1,1 0-1,0 0 1,-1 0-1,1 0 0,0 0 1,0 0-1,-1 0 1,1 0-1,0 0 1,0 0-1,-1 0 1,1 0-1,-1 0 0,-10 8 32,-6 13 6,6-4-28,2-1-1,0 2 0,1-1 1,-8 27-1,13-34-7,0 1 0,0 0 1,1 0-1,1 0 0,0 0 1,0 0-1,1 0 0,3 22 1,-3-30-15,1 0 1,0 0 0,0 0 0,0-1 0,0 1 0,0 0 0,1-1 0,-1 1 0,1-1 0,0 1 0,0-1 0,-1 0 0,2 0-1,-1 0 1,0 0 0,0 0 0,1 0 0,-1-1 0,0 1 0,1-1 0,0 0 0,-1 1 0,1-1 0,0 0 0,0-1-1,0 1 1,-1 0 0,6-1 0,-1 1-20,0-1-1,-1 0 1,1 0 0,-1-1-1,1 0 1,-1 0 0,1 0-1,-1-1 1,1 0 0,-1-1-1,0 1 1,7-5 0,-1-1-16,1-1 0,-1-1 0,-1 0 0,0-1 0,17-19 0,8-20-120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575"/>
    </inkml:context>
    <inkml:brush xml:id="br0">
      <inkml:brushProperty name="width" value="0.05" units="cm"/>
      <inkml:brushProperty name="height" value="0.05" units="cm"/>
    </inkml:brush>
  </inkml:definitions>
  <inkml:trace contextRef="#ctx0" brushRef="#br0">0 317 12187,'28'176'924,"-17"-94"-839,37 140-1,-47-219-68,0 0 0,0 0 0,0 0 0,0-1 0,0 1 0,1 0 0,-1 0 0,4 3 0,-4-5-2,0-1 0,-1 1-1,1-1 1,0 0 0,0 1 0,0-1 0,0 0-1,-1 1 1,1-1 0,0 0 0,0 0-1,0 0 1,0 0 0,0 0 0,0 0-1,0 0 1,0 0 0,0 0 0,0 0 0,-1 0-1,1-1 1,0 1 0,0 0 0,0-1-1,0 1 1,-1 0 0,1-1 0,0 1-1,0-1 1,0 0 0,-1 1 0,1-1 0,1-1-1,6-6 93,1-1-1,-1 0 1,-1 0 0,0-1-1,9-14 1,-12 18-70,80-133 305,-5-3 1,113-288-1,-182 400-880,-11 30 528,1 0 0,0 0 0,0 0 0,0 0 0,0 0 0,0 0 0,0 0 0,0 0 0,-1 0 0,1 0 0,0 0 0,0 0 0,0 0 0,0 0 0,0 0 0,0 0 0,0 0-1,-1 0 1,1 0 0,0 0 0,0 0 0,0 0 0,0-1 0,0 1 0,0 0 0,0 0 0,0 0 0,-1 0 0,1 0 0,0 0 0,0 0 0,0 0 0,0 0 0,0 0 0,0-1 0,0 1 0,0 0 0,0 0 0,0 0 0,0 0 0,0 0 0,0 0-1,0-1 1,0 1 0,0 0 0,0 0 0,0 0 0,0 0 0,0 0 0,0 0 0,0 0 0,0-1 0,0 1 0,0 0 0,0 0 0,0 0 0,0 0 0,0 0 0,0 0 0,0 0 0,0 0 0,0-1 0,0 1 0,1 0 0,-1 0 0,0 0-1,0 0 1,0 0 0,0 0 0,-10 10-278,-12 20-53,-2 7-90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19.987"/>
    </inkml:context>
    <inkml:brush xml:id="br0">
      <inkml:brushProperty name="width" value="0.05" units="cm"/>
      <inkml:brushProperty name="height" value="0.05" units="cm"/>
    </inkml:brush>
  </inkml:definitions>
  <inkml:trace contextRef="#ctx0" brushRef="#br0">0 0 7466,'22'43'944,"-1"0"-472,0-3-168,1-5 752,1-6-512,-3-7-320,3-9-368,-3-11 224,1-7-80,0-25-96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0.594"/>
    </inkml:context>
    <inkml:brush xml:id="br0">
      <inkml:brushProperty name="width" value="0.05" units="cm"/>
      <inkml:brushProperty name="height" value="0.05" units="cm"/>
    </inkml:brush>
  </inkml:definitions>
  <inkml:trace contextRef="#ctx0" brushRef="#br0">100 143 12539,'-22'36'611,"-20"44"1,35-64-567,1 0-1,1 1 1,0-1-1,1 1 1,-3 26 0,6-40-38,1-1 0,0 1 1,0-1-1,0 1 0,0-1 1,0 1-1,0-1 0,1 1 1,-1-1-1,1 1 1,0-1-1,-1 1 0,1-1 1,0 0-1,1 0 0,-1 1 1,3 2-1,-3-4-2,-1 0 0,1-1 0,0 1 0,0-1-1,0 1 1,0-1 0,0 1 0,0-1 0,0 0 0,0 0 0,-1 1 0,1-1-1,0 0 1,0 0 0,0 0 0,0 0 0,2 0 0,0-1 1,0 1 0,0-1 1,-1 0-1,1 0 0,0 0 0,-1 0 0,1 0 1,3-3-1,30-23-30,0-2 1,-2-1 0,41-48 0,8-6-119,-81 82 139,6-6-19,1 0 1,0 1-1,18-12 0,-26 18 29,1 0 0,-1 1-1,1-1 1,-1 0 0,1 0-1,-1 1 1,1-1 0,-1 1 0,1-1-1,0 1 1,-1 0 0,1-1-1,0 1 1,-1 0 0,1 0-1,0 0 1,-1 0 0,1 1-1,0-1 1,-1 0 0,1 1-1,-1-1 1,1 1 0,-1 0-1,1-1 1,-1 1 0,1 0-1,-1 0 1,1 0 0,-1 0-1,0 0 1,0 0 0,1 0-1,1 3 1,4 8 112,-1 1 1,0 0-1,0 0 0,-1 0 0,3 16 1,13 31 388,-20-58-485,0 0-1,0 0 1,0 0-1,0 0 1,0 0 0,0-1-1,1 1 1,-1 0-1,1-1 1,-1 1-1,3 1 1,-3-3-18,-1 1 0,1-1-1,0 0 1,0 1 0,0-1 0,0 0 0,0 0 0,0 0 0,0 0-1,0 0 1,0 0 0,0 0 0,0 0 0,0 0 0,0 0-1,-1 0 1,1-1 0,0 1 0,0 0 0,0-1 0,0 1 0,0 0-1,0-1 1,-1 1 0,1-1 0,0 0 0,0 1 0,-1-1 0,2-1-1,11-12-120,-1-2 0,0 1 0,-1-1 0,-1-1-1,13-29 1,-11 24-65,15-34-319,16-29-658,-42 85 1135,-1-1 0,0 0 1,0 0-1,1 0 0,-1 0 0,1 1 1,-1-1-1,1 0 0,-1 1 0,1-1 1,-1 0-1,1 1 0,0-1 0,-1 0 1,1 1-1,0-1 0,0 1 0,-1 0 1,1-1-1,0 1 0,0-1 0,0 1 1,0 0-1,1-1 0,-1 2 18,0 0 0,0 0 0,-1 0 0,1 1 1,0-1-1,0 0 0,-1 0 0,1 0 0,0 1 0,-1-1 0,0 0 0,1 0 0,0 3 0,11-14-424,-10 8 394,-1 1-1,0-1 1,1 1-1,-1-1 1,1 1 0,-1 0-1,1 0 1,0 0-1,-1 0 1,1 0 0,0 0-1,0 0 1,0 0 0,-1 1-1,5-1 1,-4 1 41,0 0 0,-1 0 1,1 1-1,-1-1 0,1 0 1,-1 1-1,1 0 0,-1-1 1,1 1-1,-1 0 0,1 0 1,-1 0-1,0 0 0,0 0 1,1 0-1,-1 0 0,0 0 1,0 0-1,0 1 0,1 1 1,6 9 116,-1 1 1,-1-1 0,0 1 0,-1 1 0,0-1-1,-1 1 1,4 23 0,-1-9 75,42 199 1145,5 22-559,-41-210-699,-21-59-63,1 0 0,-7-37 0,10 42-22,4 13-2,-43-206-160,39 178 114,1-1 0,1 1 0,2 0 0,7-61 1,-6 85 49,0-1 0,1 1 1,0-1-1,0 1 1,0 0-1,1 0 1,0 0-1,1 0 1,-1 1-1,1-1 1,0 1-1,0 0 1,1 0-1,-1 0 1,1 1-1,0-1 1,0 1-1,1 0 1,-1 1-1,1-1 1,0 1-1,0 0 1,0 1-1,0 0 1,1 0-1,-1 0 1,1 0-1,-1 1 1,1 0-1,-1 1 1,1-1-1,0 1 1,10 1-1,-13 0 16,-1-1-1,1 1 1,0-1-1,-1 1 0,1 0 1,-1 0-1,1 0 1,-1 1-1,0 0 1,1-1-1,-1 1 1,0 0-1,0 0 1,0 1-1,0-1 0,-1 0 1,1 1-1,-1 0 1,1 0-1,-1 0 1,0 0-1,0 0 1,0 0-1,-1 0 1,1 1-1,-1-1 0,0 0 1,0 1-1,0 0 1,0-1-1,0 1 1,-1-1-1,0 1 1,0 0-1,0-1 1,0 1-1,0 0 0,-1-1 1,1 1-1,-1 0 1,0-1-1,-2 4 1,-5 11 83,-1-1 0,-1 0 0,-1 0 0,0-1 0,-1-1 0,-1 0 0,0 0 0,-22 18 1,30-29-143,0 0 1,0-1 0,0 1 0,-1-1-1,1 0 1,-13 5 0,17-7 3,0-1 1,0 0-1,0 1 1,0-1 0,0 0-1,-1 1 1,1-1-1,0 0 1,0 0-1,-1 0 1,1 0 0,0-1-1,0 1 1,0 0-1,-1 0 1,1-1-1,0 1 1,0 0 0,0-1-1,0 1 1,0-1-1,0 0 1,0 1-1,0-1 1,0 0-1,0 0 1,0 1 0,0-1-1,0 0 1,1 0-1,-1 0 1,0 0-1,1 0 1,-1 0 0,0 0-1,1-1 1,0 1-1,-1 0 1,1 0-1,0 0 1,-1-2 0,-3-26-316,6-8-84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1.730"/>
    </inkml:context>
    <inkml:brush xml:id="br0">
      <inkml:brushProperty name="width" value="0.05" units="cm"/>
      <inkml:brushProperty name="height" value="0.05" units="cm"/>
    </inkml:brush>
  </inkml:definitions>
  <inkml:trace contextRef="#ctx0" brushRef="#br0">1 366 12707,'0'0'28,"1"0"1,-1 0-1,1 1 0,-1-1 1,1 0-1,-1 0 0,1 0 1,-1 0-1,0 1 1,1-1-1,-1 0 0,1 0 1,-1 1-1,0-1 1,1 0-1,-1 1 0,0-1 1,1 0-1,-1 1 1,0-1-1,1 0 0,-1 1 1,0-1-1,0 1 1,0-1-1,1 1 0,-1-1 1,0 0-1,0 1 1,0 0-1,7 17 32,44 200 1395,-21-77-1024,-28-134-459,8 28-195,-10-34 185,1 1 0,-1-1 0,1 1 0,-1-1 0,1 1 1,0-1-1,0 0 0,0 1 0,0-1 0,0 0 0,0 0 0,0 1 1,0-1-1,1 0 0,-1 0 0,0 0 0,2 1 0,-2-2 15,0-1-1,0 1 0,0 0 0,0 0 0,0 0 0,0 0 0,-1-1 0,1 1 1,0 0-1,0-1 0,0 1 0,-1-1 0,1 1 0,0-1 0,0 1 0,-1-1 0,1 1 1,0-1-1,-1 0 0,1 1 0,-1-1 0,1 0 0,-1 1 0,1-1 0,-1 0 1,0 0-1,1 0 0,-1-1 0,12-27-288,-12 28 291,7-29-117,-6 24 160,0-1 0,1 0 0,0 1 0,0-1 0,0 1-1,1 0 1,4-8 0,-7 14 0,1 0 0,0-1-1,-1 1 1,1-1 0,-1 1-1,1 0 1,0 0 0,-1-1-1,1 1 1,0 0 0,-1 0 0,1 0-1,0 0 1,-1 0 0,1 0-1,0 0 1,-1 0 0,1 0-1,0 0 1,-1 0 0,1 0 0,0 0-1,-1 1 1,1-1 0,0 0-1,-1 0 1,1 1 0,0-1-1,-1 1 1,2 0 0,22 16 451,-15-10-250,-7-6-205,0 0 0,-1 0 0,1 0 0,0 0 0,0 0 0,0-1 0,-1 1 0,1-1 1,0 1-1,0-1 0,0 0 0,0 1 0,0-1 0,0 0 0,0 0 0,0 0 1,0-1-1,0 1 0,0 0 0,0-1 0,-1 0 0,1 1 0,2-2 0,1-1-9,0 0 1,-1-1-1,0 0 0,1 0 0,-1 0 0,4-7 0,19-16-69,-25 25 58,0 1-1,0 0 0,-1 0 1,1 0-1,0 0 1,0 0-1,0 0 1,0 0-1,0 1 0,1-1 1,-1 1-1,0-1 1,0 1-1,4 0 1,-4 0 4,0 1 0,0-1 0,0 0 0,0 1 0,0 0 0,0-1 0,0 1 0,0 0 0,0 0 0,0 0 0,0 0 1,-1 1-1,1-1 0,2 2 0,20 27 91,5 2 36,-28-31-123,1 1-1,0-1 0,-1 0 1,1 0-1,0 0 0,-1 0 1,1-1-1,0 1 0,0 0 1,0-1-1,0 1 0,0-1 0,0 0 1,-1 0-1,1 1 0,0-1 1,0-1-1,3 1 0,-1-1-20,0 0 0,0-1-1,0 1 1,0-1 0,0 0-1,0 0 1,0 0 0,-1-1-1,1 1 1,-1-1 0,5-5-1,33-39-319,-29 31 204,1-1-7,-9 11 65,0 0 0,0 1 0,1-1 0,0 1 0,6-5-1,-10 9 73,0 1 0,-1 0-1,1 0 1,-1 0-1,1-1 1,-1 1 0,1 0-1,0 0 1,-1 0 0,1 0-1,-1 0 1,1 0-1,0 0 1,-1 0 0,1 1-1,-1-1 1,1 0-1,0 0 1,-1 0 0,1 1-1,-1-1 1,1 0 0,-1 1-1,1-1 1,-1 0-1,1 1 1,-1-1 0,0 1-1,1-1 1,-1 0-1,1 1 1,-1-1 0,0 1-1,1-1 1,-1 1-1,0 0 1,0-1 0,1 1-1,-1-1 1,0 1 0,0 0-1,13 33 299,-10-24-145,-3-9-139,0 0-1,1 0 1,-1-1-1,0 1 1,0 0 0,1-1-1,-1 1 1,0 0-1,1-1 1,-1 1-1,1-1 1,-1 1 0,1 0-1,-1-1 1,1 1-1,-1-1 1,1 0-1,0 1 1,-1-1-1,1 1 1,0-1 0,-1 0-1,1 1 1,0-1-1,-1 0 1,2 0-1,-1 0-5,0 0-1,0 0 0,0-1 0,0 1 0,0-1 0,-1 1 0,1-1 0,0 1 0,0-1 0,0 1 0,0-1 1,-1 0-1,1 1 0,0-1 0,-1 0 0,2-1 0,3-6-18,0-1 0,0 1 0,3-11 0,20-52-171,-3-2 1,-4-1-1,-3 0 0,-3-1 0,10-144 1,-27 211 432,-2 7-114,-4 10 67,3 6-111,0 0 1,0 0-1,2 1 0,0 0 0,1-1 0,0 1 0,1 0 1,1 0-1,4 27 0,2 4-61,2-1 0,16 46 0,-20-78-25,2 11 6,1-1 0,2 0 0,0 0 1,21 38-1,-28-60-10,-1 0 1,1 1 0,-1-1-1,1 0 1,0 0 0,0 0-1,0-1 1,0 1 0,0 0-1,1-1 1,-1 1 0,0-1-1,1 0 1,-1 0 0,3 1-1,-3-2 2,0 1-1,-1-1 1,1 0-1,0 0 0,-1 0 1,1 0-1,0-1 1,-1 1-1,1 0 1,-1-1-1,1 1 1,0-1-1,-1 1 0,1-1 1,-1 0-1,0 0 1,1 1-1,-1-1 1,1 0-1,-1 0 1,0-1-1,0 1 0,0 0 1,0 0-1,2-3 1,6-11 6,0 0 0,-1 0 0,-1-1 0,0 0 0,8-33 0,-1 5 2,3-19-24,-13 45-30,1 1-1,9-26 1,-14 42 41,1 1 0,-1-1 0,0 1 0,0-1 0,0 0 0,1 1 0,-1-1 0,0 1 0,1-1 0,-1 1 0,1-1 0,-1 1 0,1-1 0,-1 1 0,1 0 0,-1-1 0,1 1 0,-1 0 0,1-1 0,-1 1 0,1 0 0,-1 0 0,1-1 0,0 1 0,-1 0 0,1 0 0,0 0 0,-1 0 0,1 0-1,-1 0 1,1 0 0,0 0 0,-1 0 0,1 0 0,0 0 0,-1 0 0,1 0 0,-1 1 0,1-1 0,0 0 0,-1 0 0,1 1 0,-1-1 0,1 0 0,-1 1 0,1-1 0,-1 1 0,1-1 0,-1 1 0,0-1 0,1 1 0,0 0 0,0 0 0,-1-1 0,1 1 0,0-1 1,0 1-1,-1-1 0,1 1 0,0-1 0,0 1 0,0-1 0,0 0 0,-1 1 0,1-1 0,0 0 1,0 0-1,0 0 0,0 0 0,0 0 0,0 0 0,0 0 0,0 0 0,0 0 0,0 0 0,-1 0 1,1-1-1,0 1 0,0 0 0,0-1 0,0 1 0,0 0 0,-1-1 0,2 0 0,3-5 6,0-1 0,-1 1-1,0-1 1,0 0-1,-1 0 1,0-1 0,0 1-1,-1 0 1,0-1-1,3-14 1,-5 22-1,-1 0-1,1 0 1,0 0-1,0 0 1,0 0-1,0 0 1,0 0-1,0 0 1,0 0-1,0 0 1,0 0-1,0 0 1,0 0-1,0 0 1,0 0-1,0 0 1,0 0-1,-1 0 1,1 0-1,0 0 1,0 0-1,0 0 1,0 0-1,0 0 1,0 0-1,0 0 1,0 0-1,0 0 1,0 0 0,0 0-1,0 0 1,0 0-1,0-1 1,0 1-1,0 0 1,0 0-1,0 0 1,0 0-1,0 0 1,0 0-1,0 0 1,0 0-1,0 0 1,0 0-1,0 0 1,0 0-1,0 0 1,-5 9 123,-5 20 75,3 11-34,2 0 0,1 1 0,2-1 0,1 1 0,9 67 0,-6-95-140,1 1 0,0-1 0,1 0 0,0-1 1,1 1-1,11 20 0,-14-30-33,0 0 0,0 0 0,0 0 0,1 0 0,-1 0 0,1 0 0,0-1 0,0 1 0,0-1 0,0 0 0,0 0 1,6 3-1,-6-4-13,-1-1-1,1 1 1,0-1 0,-1 1 0,1-1 0,0 0 0,-1 0 0,1 0 0,0 0 0,-1-1 0,1 1 0,0-1 0,-1 0 0,1 0-1,-1 1 1,1-2 0,-1 1 0,1 0 0,-1 0 0,2-2 0,3-2 86,0-1 0,-1 1 0,0-1 0,0 0 0,-1 0 0,0-1 0,0 0 0,8-14 0,0-4 343,13-35 0,-1-15-262,-9-2 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5:22.451"/>
    </inkml:context>
    <inkml:brush xml:id="br0">
      <inkml:brushProperty name="width" value="0.05" units="cm"/>
      <inkml:brushProperty name="height" value="0.05" units="cm"/>
    </inkml:brush>
  </inkml:definitions>
  <inkml:trace contextRef="#ctx0" brushRef="#br0">1 1396 13459,'2'3'47,"1"-1"1,0 1-1,0-1 1,0 0-1,0 0 1,0-1-1,0 1 1,0 0-1,1-1 1,-1 0-1,0 0 1,1 0-1,-1 0 1,1-1-1,-1 1 1,1-1-1,3 0 1,8 0-15,0-1 1,27-7-1,-19 4 107,510-117 1352,-339 72-1094,40-10-166,274-110 0,-97-4-192,-16-35 72,215-205 208,-536 358-357,108-105 0,-198 176 12,0-1-1,-2 0 0,1-2 1,-2 0-1,0 0 0,0-2 1,-35 15-1,9-15-23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7.210"/>
    </inkml:context>
    <inkml:brush xml:id="br0">
      <inkml:brushProperty name="width" value="0.05" units="cm"/>
      <inkml:brushProperty name="height" value="0.05" units="cm"/>
    </inkml:brush>
  </inkml:definitions>
  <inkml:trace contextRef="#ctx0" brushRef="#br0">3 186 10170,'-3'-2'1335,"8"-2"-830,9-5-179,83-34-130,2 5-1,110-29 1,-186 60-183,-14 4 0,1 0-1,0 0 1,1 1-1,-1 0 1,0 0-1,0 2 1,15-1-1,-24 1-2,0 1-1,1-1 1,-1 0 0,0 1 0,0-1-1,0 1 1,0-1 0,0 1-1,-1-1 1,1 1 0,0 0-1,0-1 1,0 1 0,0 0-1,-1 0 1,1 0 0,0 0-1,-1 0 1,1-1 0,-1 1-1,1 0 1,-1 0 0,1 1-1,-1-1 1,1 0 0,-1 0-1,0 0 1,0 0 0,0 0 0,0 0-1,0 0 1,0 0 0,0 0-1,0 1 1,0-1 0,0 0-1,-1 1 1,0 8 65,-1 0 0,0 0-1,-5 11 1,7-20-64,-27 71 387,-3-2 1,-43 73 0,32-66-190,-33 91 1,58-122-189,13-17-24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8.827"/>
    </inkml:context>
    <inkml:brush xml:id="br0">
      <inkml:brushProperty name="width" value="0.05" units="cm"/>
      <inkml:brushProperty name="height" value="0.05" units="cm"/>
    </inkml:brush>
  </inkml:definitions>
  <inkml:trace contextRef="#ctx0" brushRef="#br0">89 220 8354,'-17'-64'778,"4"14"1051,-8-55-1,19 203-910,-16 486-968,0-155 157,37 670 76,57-2-39,-55-775 18,17 164 181,31-96-322,2 13 44,-68-371-50,-3-21-30,1 0 0,1 0 0,0 0 0,6 20 0,-4-51-329,-4-20 113,-10-61 0,8 82 169,-8-44-137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49.813"/>
    </inkml:context>
    <inkml:brush xml:id="br0">
      <inkml:brushProperty name="width" value="0.05" units="cm"/>
      <inkml:brushProperty name="height" value="0.05" units="cm"/>
    </inkml:brush>
  </inkml:definitions>
  <inkml:trace contextRef="#ctx0" brushRef="#br0">0 334 10746,'1'-7'41,"0"0"0,1-1 0,0 1-1,0 1 1,0-1 0,1 0 0,0 1 0,0-1-1,8-9 1,5-14-153,35-83 400,-49 109-152,1 0 0,1 0 0,-1 0-1,0 1 1,1-1 0,0 1-1,0 0 1,5-3 0,14-12 711,-20 17-803,-1 0 0,1 0 0,0 0 0,0 0 0,-1 0 0,1 1 0,0 0 0,0-1 0,0 1 0,0 0 0,0 0 0,-1 0 0,1 1 0,4 0 0,1 0-20,175 22 18,-43-4 32,1040 35-174,0-126 131,-1067 59-15,590-48 54,-543 56-66,-1 6 0,226 32 0,-53 15 590,-328-48-616,20 5 626,-24-5-583,1 0 1,-1 0 0,0 1 0,1-1 0,-1 0 0,0 0 0,1 0 0,-1 0 0,0 1 0,1-1-1,-1 0 1,0 0 0,1 0 0,-1 1 0,0-1 0,0 0 0,1 1 0,-1-1 0,0 0-1,0 0 1,0 1 0,0-1 0,1 0 0,-1 1 0,0-1 0,0 1 0,0-1 0,0 0 0,0 1-1,0-1 1,0 0 0,0 1 0,0-1 0,0 0 0,0 1 0,0-1 0,0 1 0,0-1 0,0 0-1,0 1 1,-1-1 0,1 0 0,0 1 0,0-1 0,0 0 0,0 1 0,-1-1 0,1 0-1,0 0 1,0 1 0,-1-1 0,-6 10 306,1-1 0,1 1 0,-8 16 1,10-17-125,-2 0 1,1-1 0,-1 1-1,-1-1 1,-8 11 0,-14 8 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1.170"/>
    </inkml:context>
    <inkml:brush xml:id="br0">
      <inkml:brushProperty name="width" value="0.05" units="cm"/>
      <inkml:brushProperty name="height" value="0.05" units="cm"/>
    </inkml:brush>
  </inkml:definitions>
  <inkml:trace contextRef="#ctx0" brushRef="#br0">233 386 11482,'-2'0'86,"-2"2"35,0 0 0,0-1 0,0 0-1,-1 0 1,1 0 0,0 0 0,-1-1 0,1 1 0,-1-1 0,1-1 0,-1 1 0,-5-1 0,10 0-102,0 1 1,-1-1-1,1 1 0,0-1 0,-1 1 0,1-1 0,0 1 1,0-1-1,0 0 0,0 1 0,0-1 0,-1 1 1,1-1-1,0 1 0,0-1 0,0 0 0,0 1 0,1-1 1,-1 1-1,0-1 0,0 0 0,0 1 0,1-2 1,3-14 91,9-17 38,-6 14-143,0 0 0,0 0 0,-2-1 0,-1 0 0,0 0 0,1-33 0,-5 52-1,0-1 0,0 0 0,0 0 0,0 0 0,-1 1-1,1-1 1,-1 0 0,1 1 0,-1-1 0,0 0 0,0 1 0,1-1 0,-1 1 0,0-1 0,0 1-1,-1 0 1,1-1 0,0 1 0,0 0 0,-1 0 0,1 0 0,-1-1 0,1 2 0,-1-1 0,1 0 0,-1 0-1,1 0 1,-1 1 0,0-1 0,1 1 0,-1-1 0,0 1 0,-2 0 0,1-1-8,0 1 1,0 0-1,-1 0 1,1 1-1,0-1 1,0 1-1,0-1 1,0 1-1,0 0 1,0 0-1,0 0 0,0 1 1,0-1-1,0 1 1,0 0-1,1-1 1,-5 5-1,7-6-6,-1 1 1,1-1-1,0 0 0,0 0 0,0 1 0,-1-1 0,1 0 0,0 1 1,0-1-1,0 0 0,0 1 0,-1-1 0,1 0 0,0 1 1,0-1-1,0 0 0,0 1 0,0-1 0,0 0 0,0 1 0,0-1 1,0 1-1,0-1 0,0 0 0,0 1 0,0-1 0,1 0 0,-1 1 1,0-1-1,0 0 0,0 1 0,0-1 0,1 1 0,12 10-231,19 3-125,-31-13 350,1-1 13,-1 1 0,1-1 0,-1 0-1,1 1 1,-1-1 0,1 0 0,-1 0 0,1 0 0,0 0 0,-1 0 0,1 0 0,-1-1 0,1 1 0,-1-1 0,1 1 0,-1-1 0,1 1-1,-1-1 1,1 0 0,1 0 0,0-2 16,0 1-1,0-1 0,0 0 1,0 0-1,0 0 1,-1 0-1,5-7 1,0-2 78,-1 0 0,0-1 0,7-23 0,-12 34-66,0-1 0,-1 1 0,1-1 0,0 1 1,-1-1-1,1 0 0,-1 1 0,0-1 0,0-3 0,-1 6-22,1 0 1,0 0-1,0 0 0,-1 0 1,1-1-1,0 1 0,0 0 0,-1 0 1,1 0-1,0 0 0,-1 0 1,1 0-1,0 0 0,-1 0 0,1 0 1,0 0-1,-1 0 0,1 0 1,0 0-1,0 1 0,-1-1 0,1 0 1,0 0-1,-1 0 0,1 0 1,0 0-1,0 1 0,-1-1 1,1 0-1,0 0 0,0 0 0,0 1 1,-1-1-1,1 0 0,0 0 1,0 1-1,0-1 0,0 0 0,-1 0 1,1 1-1,0-1 0,-35 46 118,34-44-124,-46 63 77,9-14-65,2 1-1,-52 103 0,87-152-11,-1 3-10,-1 0 0,1-1 0,0 1 0,-1 9 0,2-14 10,1 0 0,0 0-1,0 0 1,0 0 0,0 0 0,0 0-1,0-1 1,0 1 0,0 0 0,0 0-1,0 0 1,0 0 0,1 0 0,-1 0-1,0-1 1,1 1 0,-1 0 0,1 0-1,-1-1 1,1 1 0,-1 0 0,1 0-1,-1-1 1,1 1 0,0 0 0,-1-1-1,1 1 1,0-1 0,-1 1 0,1-1-1,0 1 1,0-1 0,0 0 0,-1 1-1,1-1 1,0 0 0,0 0-1,0 0 1,1 1 0,3-1-6,0 0-1,0 0 1,0-1-1,0 0 1,-1 1-1,1-2 1,0 1-1,0 0 1,-1-1-1,1 0 1,-1 0-1,0-1 1,7-4-1,1-1 7,0-1 0,0 0 0,13-15 0,-13 11 47,-1 1 0,-1-2 0,0 1-1,-1-1 1,0-1 0,-1 1 0,0-1 0,-2-1-1,0 0 1,0 0 0,6-32 0,-12 47-37,0 0 1,0 0 0,1 0 0,-1 0-1,0 0 1,0 0 0,0 0-1,0 0 1,0 0 0,0 0-1,0 0 1,0 0 0,-1 0-1,1 0 1,0 0 0,-1 0 0,1 0-1,-1-1 1,0 2-3,1 0 0,-1 0 0,0 0 1,1 0-1,-1 0 0,1 0 0,-1 0 0,1 1 1,-1-1-1,1 0 0,-1 0 0,1 1 0,-1-1 1,1 0-1,-1 1 0,1-1 0,0 0 0,-1 1 1,1-1-1,-1 1 0,1-1 0,0 0 0,-1 2 1,-28 39 135,28-38-145,-1-1 8,-60 103 86,52-87-114,2 1 0,0 0-1,-10 35 1,18-53 18,-1 0 1,1 0 0,-1 0-1,1 0 1,0 0 0,0 1-1,-1-1 1,1 0 0,0 0-1,0 0 1,0 0-1,0 1 1,1-1 0,-1 0-1,0 0 1,0 0 0,1 0-1,-1 0 1,1 0-1,-1 1 1,1 0 0,0-2 0,0 0 0,0 0 1,-1 1-1,1-1 0,0 0 0,0 0 1,-1 0-1,1 0 0,0 0 1,0-1-1,-1 1 0,1 0 0,0 0 1,0 0-1,-1-1 0,1 1 1,0 0-1,-1 0 0,1-1 0,0 1 1,-1-1-1,2 0 0,5-4-18,0-1-1,0 0 0,-1 0 1,7-8-1,7-13 35,-2 1-1,-1-2 1,-1-1 0,-2 0-1,-1 0 1,-1-2 0,-1 1-1,-2-2 1,-1 1 0,7-57-1,-14 63 121,3 41-528,-3-16 375,-1 0 0,1 1 0,-1-1 0,1 0 0,-1 1 0,1-1 0,0 0 0,-1 0 1,1 0-1,0 1 0,-1-1 0,1 0 0,-1 0 0,1 0 0,0 0 0,-1 0 0,1 0 0,0 0 0,-1-1 0,1 1 0,-1 0 0,1 0 0,0 0 0,-1-1 1,1 1-1,-1 0 0,1-1 0,-1 1 0,1 0 0,-1-1 0,1 1 0,-1 0 0,1-1 0,-1 1 0,1-1 0,0 0 0,18-18-239,4-7-97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4.235"/>
    </inkml:context>
    <inkml:brush xml:id="br0">
      <inkml:brushProperty name="width" value="0.05" units="cm"/>
      <inkml:brushProperty name="height" value="0.05" units="cm"/>
    </inkml:brush>
  </inkml:definitions>
  <inkml:trace contextRef="#ctx0" brushRef="#br0">38 38 20308,'0'-2'63,"-1"1"0,1 0 0,-1-1-1,1 1 1,-1 0 0,0 0 0,0 0-1,0 0 1,0 0 0,0 0 0,0 0-1,0 0 1,0 0 0,0 0 0,0 0-1,-2 0 1,-1-2 1,-6-6-2008,2 3 1629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4.774"/>
    </inkml:context>
    <inkml:brush xml:id="br0">
      <inkml:brushProperty name="width" value="0.05" units="cm"/>
      <inkml:brushProperty name="height" value="0.05" units="cm"/>
    </inkml:brush>
  </inkml:definitions>
  <inkml:trace contextRef="#ctx0" brushRef="#br0">22 0 5857,'-8'29'-200,"1"-7"-456,2-9 760,4 0 32,1-4-840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2:35.888"/>
    </inkml:context>
    <inkml:brush xml:id="br0">
      <inkml:brushProperty name="width" value="0.05" units="cm"/>
      <inkml:brushProperty name="height" value="0.05" units="cm"/>
    </inkml:brush>
  </inkml:definitions>
  <inkml:trace contextRef="#ctx0" brushRef="#br0">8 4768 11138,'4'5'1740,"-4"-5"-1704,0 0 0,0 0 0,1 0 0,-1 0 0,0 0 0,0 0 0,0-1 0,1 1 0,-1 0 0,0 0 0,0 0 0,0 0 0,1-1 0,-1 1 0,0 0 0,0 0 0,0 0 0,0-1 1,0 1-1,1 0 0,-1 0 0,0-1 0,0 1 0,0 0 0,0 0 0,0-1 0,0 1 0,0 0 0,0 0 0,0-1 0,0 1 0,0 0 0,0 0 0,0-1 0,0 1 0,-1-1 0,2-10 104,0-1 0,1 1 0,4-14 0,3-23 18,3-519 807,-14 439-921,-20-458 356,0-64 18,34-432-122,29 519-75,0-24 485,-28 416-707,-6 103 51,-2-92 1,-15 72-11,10 87-57,-1 1 0,1-1 0,0 1 0,0-1 1,-1 1-1,1 0 0,0-1 0,-1 1 1,1-1-1,0 1 0,-1 0 0,1-1 1,-1 1-1,1 0 0,0 0 0,-1-1 1,1 1-1,-1 0 0,1 0 0,-1 0 0,1 0 1,-1-1-1,1 1 0,-1 0 0,1 0 1,-1 0-1,1 0 0,-2 0 0,-15 2-89,-1 7-56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1.350"/>
    </inkml:context>
    <inkml:brush xml:id="br0">
      <inkml:brushProperty name="width" value="0.05" units="cm"/>
      <inkml:brushProperty name="height" value="0.05" units="cm"/>
    </inkml:brush>
  </inkml:definitions>
  <inkml:trace contextRef="#ctx0" brushRef="#br0">16 199 15779,'-2'-2'208,"1"0"-144,0 1 0,-1 0 1,1-1-1,0 1 0,0-1 0,0 1 0,0-1 0,0 0 0,0 1 0,1-1 0,-2-3 0,2 4-89,1-1 0,-1 1-1,1 0 1,0 0 0,-1 0-1,1 0 1,0 0-1,-1 0 1,1 1 0,0-1-1,0 0 1,0 0 0,0 1-1,0-1 1,0 0-1,0 1 1,0-1 0,0 1-1,0-1 1,3 0-1,32-15-842,-25 12 647,0 0 0,-1 0 0,0-2 0,0 1 0,-1-1 0,16-13 0,-16 3-207,-9 16 413,0 0 1,1-1-1,-1 1 0,0 0 1,0 0-1,0-1 0,0 1 1,0 0-1,0-1 0,0 1 1,0 0-1,0-1 0,0 1 1,0 0-1,0-1 0,0 1 1,0 0-1,0-1 0,0 1 1,0 0-1,0 0 0,0-1 1,0 1-1,-1 0 0,1-1 1,0 1-1,0 0 0,0 0 1,-1-1-1,1 1 0,0 0 1,0 0-1,0 0 0,-1-1 1,1 1-1,0 0 0,-1 0 1,1 0-1,0 0 0,0-1 1,-1 1-1,1 0 0,0 0 1,-1 0-1,1 0 0,0 0 1,-1 0-1,0 0 124,4-23 673,-3 21-760,0 1 0,0-1 0,0 1 0,1 0 1,-1-1-1,-1 1 0,1-1 0,0 1 0,0-1 0,0 1 0,-1 0 0,1-1 1,-1 1-1,1 0 0,-1-1 0,0 1 0,1 0 0,-1 0 0,0-1 1,0 1-1,0 0 0,0 0 0,0 0 0,0 0 0,0 0 0,0 0 0,0 0 1,0 1-1,-1-1 0,1 0 0,0 1 0,-1-1 0,1 1 0,0-1 0,-1 1 1,1 0-1,-3-1 0,0 0 22,-1 1 1,1 0-1,0-1 1,0 1-1,0 1 1,0-1-1,0 1 1,0-1-1,0 1 0,0 0 1,0 1-1,-6 2 1,10-4-44,0 0 1,-1 0-1,1 0 0,0 0 1,-1 0-1,1 0 0,0 0 1,0 0-1,-1 0 0,1 0 1,0 0-1,0 1 0,0-1 1,-1 0-1,1 0 0,0 0 1,0 0-1,-1 1 0,1-1 1,0 0-1,0 0 0,0 0 1,0 1-1,-1-1 0,1 0 1,0 0-1,0 1 0,0-1 1,0 0-1,0 0 1,0 1-1,0-1 0,0 0 1,0 0-1,0 1 0,0-1 1,0 0-1,0 0 0,0 1 1,0-1-1,10 4-261,-9-4 246,-1 0 1,1 0-1,-1 0 0,0 0 1,1 0-1,-1 0 0,1 0 1,-1 0-1,0 0 1,1 0-1,-1 0 0,1 0 1,-1 0-1,0 0 0,1 0 1,-1 1-1,1-1 0,-1 0 1,0 0-1,1 0 0,-1 1 1,0-1-1,0 0 0,1 0 1,-1 1-1,0-1 0,1 0 1,-1 1-1,0-1 0,0 0 1,0 1-1,1-1 0,-1 0 1,0 1-1,0-1 0,0 1 1,0-1-1,0 1 0,-10 10-119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2.928"/>
    </inkml:context>
    <inkml:brush xml:id="br0">
      <inkml:brushProperty name="width" value="0.05" units="cm"/>
      <inkml:brushProperty name="height" value="0.05" units="cm"/>
    </inkml:brush>
  </inkml:definitions>
  <inkml:trace contextRef="#ctx0" brushRef="#br0">1 25 17412,'7'-3'1312,"1"2"-1192,-8-4-216,-3 2 264,1 3-552,9 0-1432,3-2 1560,-1-2-225,-9-2-183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3:54.966"/>
    </inkml:context>
    <inkml:brush xml:id="br0">
      <inkml:brushProperty name="width" value="0.05" units="cm"/>
      <inkml:brushProperty name="height" value="0.05" units="cm"/>
    </inkml:brush>
  </inkml:definitions>
  <inkml:trace contextRef="#ctx0" brushRef="#br0">3 156 11803,'0'0'35,"0"0"1,0 0-1,-1 0 1,1 1-1,0-1 1,0 0-1,0 1 1,-1-1-1,1 0 1,0 0-1,0 1 0,0-1 1,0 0-1,0 1 1,0-1-1,0 0 1,-1 1-1,1-1 1,0 0-1,0 1 1,0-1-1,0 0 1,1 1-1,-1-1 1,0 0-1,0 1 1,0-1-1,0 0 1,0 1-1,0-1 1,0 0-1,1 1 1,-1-1-1,0 0 1,0 0-1,0 1 1,1-1-1,-1 0 1,0 0-1,1 1 1,16 2 702,25-9-38,-40 6-618,100-15 921,195-4 1,-259 18-916,46-1 170,148 14 0,18 30-125,-93-13-103,-2-10 162,159-2 1,-152-11-43,-24-2-21,1-6 1,-1-6 0,208-39-1,-223 27-124,0 5 0,134 2 0,432-34 30,-413-1 13,-82 12-24,-135 29-6,28-5 101,-85 11 403,-3 1-172,-12-1-35,-19 3-294,6 3-483,2-2 991,-44 14 0,38-6-401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2.055"/>
    </inkml:context>
    <inkml:brush xml:id="br0">
      <inkml:brushProperty name="width" value="0.05" units="cm"/>
      <inkml:brushProperty name="height" value="0.05" units="cm"/>
    </inkml:brush>
  </inkml:definitions>
  <inkml:trace contextRef="#ctx0" brushRef="#br0">244 269 11354,'-133'82'1157,"118"-72"-1031,0 2 0,0 0 0,1 0 0,1 2 0,0 0 0,-12 18 1,49-68-47,-1 0 0,-2-2 1,28-70-1,-34 84 810,-14 22-862,1 0 1,0 0 0,-1 0-1,0 0 1,1 0 0,-1 0 0,0-1-1,0 1 1,0 0 0,0-1-1,-1 1 1,2-5 0,-2 5 7,0 1 1,0-1-1,-1 1 1,1 0 0,0-1-1,0 1 1,-1-1-1,1 1 1,-1 0-1,0-1 1,1 1-1,-1 0 1,0-1-1,1 1 1,-1 0 0,0 0-1,0 0 1,0 0-1,0 0 1,-1 0-1,1 0 1,0 0-1,0 0 1,0 0-1,-1 1 1,1-1-1,0 1 1,-1-1 0,1 1-1,-1-1 1,1 1-1,0 0 1,-1-1-1,1 1 1,-1 0-1,-2 0 1,1 0-35,0 0 0,1 0 0,-1 0 0,0 0-1,0 0 1,0 1 0,0-1 0,1 1 0,-1 0 0,0 0 0,1 0 0,-1 0 0,0 0 0,1 1 0,0-1-1,-1 1 1,1 0 0,-4 3 0,35-18-875,-11-1 827,-1-1 1,0-1 0,-1-1 0,0-1 0,-2 0 0,24-37 0,-54 89 128,1 1 0,2 0 1,1 1-1,2 0 1,2 1-1,-5 43 1,12-70-90,1 0 1,0 0-1,0 0 0,1 0 1,0-1-1,3 14 1,-3-20-8,0-1 1,0 1 0,0 0-1,0 0 1,0 0 0,1-1-1,-1 1 1,1-1 0,0 1-1,0-1 1,0 0 0,0 1-1,0-1 1,0 0-1,0 0 1,1-1 0,-1 1-1,1 0 1,0-1 0,-1 0-1,1 1 1,0-1 0,0 0-1,-1 0 1,5 0 0,0 0-81,1-1 0,-1 0 0,0-1 0,0 0 0,0 0 0,1 0 1,-1-1-1,0 0 0,-1 0 0,1 0 0,0-1 0,12-8 0,-1 0-75,0-1 0,0 0-1,19-20 1,-21 17 46,0 0 0,22-31-1,29-60-371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8:59.289"/>
    </inkml:context>
    <inkml:brush xml:id="br0">
      <inkml:brushProperty name="width" value="0.05" units="cm"/>
      <inkml:brushProperty name="height" value="0.05" units="cm"/>
    </inkml:brush>
  </inkml:definitions>
  <inkml:trace contextRef="#ctx0" brushRef="#br0">1 1 7834,'57'55'3388,"-34"-35"-3032,48 34-1,100 49 256,-76-48-350,106 82-1,-157-102-197,21 17 27,92 57-1,-98-75-44,112 71 103,-146-87-116,0 1-1,-2 1 1,0 1 0,28 34 0,54 91 103,-76-101-83,2-2 0,1-1 0,72 70 0,-26-46 0,59 56 12,-117-102-55,0 2 1,-2 0 0,-1 1-1,21 35 1,0 15 12,41 66 14,-65-118-24,0-1-1,2 0 1,0-2-1,29 26 1,457 402 462,-466-415-474,1-1 0,2-2 0,0-1 0,68 33 0,-1-18 41,175 47 0,-92-33 43,54 28-31,-186-61-35,-2 3 0,64 39 0,67 63 154,-105-70 29,142 79 0,-220-136-211,21 14 90,-23-14-84,-1-1 0,0 1-1,1-1 1,-1 1 0,0-1-1,1 1 1,-1-1 0,0 1-1,0-1 1,0 1 0,1-1-1,-1 1 1,0-1 0,0 1-1,0 0 1,0-1 0,0 1-1,0-1 1,0 1 0,0 0-1,0-1 1,0 1 0,0-1-1,-1 1 1,1-1 0,0 1-1,0-1 1,-1 1 0,1 0-1,0-1 1,0 0 0,-1 1-1,1-1 1,-1 1 0,1-1-1,0 1 1,-1-1 0,1 0-1,-1 1 1,1-1 0,-1 0-1,1 1 1,-1-1 0,1 0-1,-1 1 1,-7 3-105,0-1 0,0 1 1,0-1-1,-1 0 0,1-1 0,-1 0 1,0-1-1,1 1 0,-16-1 0,24-1 109,-48 2-231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2.891"/>
    </inkml:context>
    <inkml:brush xml:id="br0">
      <inkml:brushProperty name="width" value="0.05" units="cm"/>
      <inkml:brushProperty name="height" value="0.05" units="cm"/>
    </inkml:brush>
  </inkml:definitions>
  <inkml:trace contextRef="#ctx0" brushRef="#br0">93 11 11122,'-6'-10'484,"1"14"-276,-3 29-117,7-25-55,-53 498 715,53-478-715,-16 592 356,27 2-300,-6-418-17,-3-183-67,39 773 341,-33-771 641,-7-190-96,0 33-1327,0 117 235,1-17-312,7-50 1,-5 72 186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3.331"/>
    </inkml:context>
    <inkml:brush xml:id="br0">
      <inkml:brushProperty name="width" value="0.05" units="cm"/>
      <inkml:brushProperty name="height" value="0.05" units="cm"/>
    </inkml:brush>
  </inkml:definitions>
  <inkml:trace contextRef="#ctx0" brushRef="#br0">9 546 12531,'-1'1'92,"-6"16"529,7-16-616,0-1 0,0 1 0,0-1-1,1 1 1,-1-1 0,0 1 0,1-1-1,-1 1 1,0-1 0,1 1 0,-1-1 0,1 1-1,-1-1 1,1 0 0,-1 1 0,1-1 0,-1 0-1,1 1 1,-1-1 0,1 0 0,-1 1-1,1-1 1,-1 0 0,1 0 0,0 0 0,-1 0-1,1 0 1,-1 0 0,1 0 0,-1 0 0,1 0-1,0 0 1,0 0 0,18 1 65,-1-1 1,1-1 0,-1 0-1,30-7 1,77-26-79,334-139 197,-280 99-93,201-55 1,-178 81-31,2 8 0,1 10 1,268-6-1,-445 36 218,-21 0 46,-18 0-69,-38 1-452,-1 2-1,1 2 1,0 2 0,-53 16 0,54-9-108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7:54.203"/>
    </inkml:context>
    <inkml:brush xml:id="br0">
      <inkml:brushProperty name="width" value="0.05" units="cm"/>
      <inkml:brushProperty name="height" value="0.05" units="cm"/>
    </inkml:brush>
  </inkml:definitions>
  <inkml:trace contextRef="#ctx0" brushRef="#br0">49 471 11338,'3'-18'1520,"-6"22"-252,-9 32-614,12-33-648,-1 0 0,1 0-1,-1 0 1,1 0 0,0 1-1,1-1 1,-1 0 0,0 0-1,2 6 1,-2-9-6,1 1 1,-1 0-1,0-1 0,1 1 0,-1-1 1,0 1-1,1-1 0,-1 1 0,0-1 1,1 1-1,-1-1 0,1 1 0,-1-1 1,1 1-1,-1-1 0,1 0 1,0 1-1,-1-1 0,1 0 0,-1 0 1,2 1-1,-1-1-1,0 0 1,0 0-1,1 0 1,-1 0-1,0 0 1,0-1-1,0 1 1,1 0 0,-1-1-1,0 1 1,0-1-1,0 1 1,0-1-1,1 1 1,0-2-1,9-6-3,-1 0-1,1 0 1,-2-1-1,1-1 1,-1 1 0,-1-2-1,8-10 1,1-4 9,-2-1 1,14-28 0,-24 43 21,1-1 1,-2 1 0,1-1 0,-2 0 0,1 1 0,-2-2 0,0 1-1,0 0 1,0-13 0,-2 24-19,0-1-1,0 1 1,0 0-1,0 0 1,0 0-1,-1-1 1,1 1-1,0 0 1,0 0-1,-1 0 1,1 0-1,-1 0 1,1 0-1,-1 0 1,0 0-1,1 0 1,-1 0-1,0 0 1,0 0-1,1 0 1,-1 0-1,-1 0 1,1 1 0,0-1 0,0 1-1,0 0 1,0 0 0,0 0 0,0 0 0,0 0 0,0 0 0,0 0-1,0 1 1,0-1 0,0 0 0,0 0 0,0 1 0,0-1 0,0 1 0,0-1-1,0 1 1,-1 0 0,-5 4 41,1 0-1,0 1 0,0-1 1,-10 13-1,4-2 12,1 1 0,0 0 0,1 0 0,-10 26 0,16-33-83,0 0 0,1 0 1,0 0-1,1 1 0,0-1 0,0 0 0,1 1 1,1-1-1,1 22 0,-1-31 11,0 0 1,0 0-1,0 0 0,0 0 0,0 0 0,0 0 1,1 0-1,-1 0 0,0 0 0,1 0 1,-1 0-1,1 0 0,-1 0 0,1 0 1,-1-1-1,1 1 0,0 0 0,-1 0 1,1 0-1,0-1 0,0 1 0,-1 0 1,1-1-1,0 1 0,0-1 0,0 1 1,0-1-1,0 1 0,0-1 0,0 0 0,0 0 1,0 1-1,0-1 0,0 0 0,0 0 1,0 0-1,0 0 0,0 0 0,0 0 1,0 0-1,0 0 0,1-1 0,2 0-22,0-1-1,0 1 0,0-1 1,0 0-1,-1 0 1,1 0-1,-1-1 0,1 1 1,4-6-1,3-3-37,-1 0-1,0-2 1,-1 1-1,12-23 1,-17 29 89,-1 0 1,0-1-1,0 1 0,0-1 1,-1 0-1,0 1 1,-1-1-1,1 0 1,-1 0-1,-1-1 1,1 1-1,-1-9 1,0 15-13,0 1 1,0-1-1,0 0 0,0 0 1,-1 0-1,1 0 0,0 1 1,0-1-1,0 0 0,-1 0 1,1 1-1,0-1 1,-1 0-1,1 0 0,-1 1 1,1-1-1,-1 0 0,1 1 1,-1-1-1,1 1 0,-1-1 1,0 1-1,1-1 1,-1 1-1,0-1 0,1 1 1,-1-1-1,0 1 0,1 0 1,-1 0-1,0-1 0,0 1 1,0 0-1,1 0 1,-1 0-1,0 0 0,0 0 1,0 0-1,1 0 0,-1 0 1,0 0-1,0 0 0,0 0 1,1 0-1,-1 1 1,0-1-1,0 0 0,1 1 1,-2 0-1,-4 2 29,1 0 0,0 0 0,0 0 0,1 1 0,-1 0 0,-5 6 0,-14 17 152,0 1 0,-37 60 0,49-67-164,1 0 1,0 1 0,1 0 0,2 0 0,-9 35 0,16-54-33,0 0 1,1 0 0,0 0-1,-1 1 1,1-1-1,1 0 1,0 6-1,-1-9 7,0 0-1,0 1 0,0-1 0,0 0 0,0 1 0,0-1 0,1 0 0,-1 1 0,0-1 0,0 0 0,0 1 0,1-1 0,-1 0 0,0 1 0,0-1 0,1 0 0,-1 0 0,0 0 1,0 1-1,1-1 0,-1 0 0,0 0 0,1 0 0,-1 0 0,1 1 0,0-1-3,-1-1 1,1 1-1,0 0 1,0 0-1,0 0 0,-1 0 1,1-1-1,0 1 1,-1 0-1,1-1 1,0 1-1,0-1 0,-1 1 1,1-1-1,-1 1 1,2-2-1,4-4-35,0-1 1,0 0-1,-1 0 0,1-1 0,-2 0 1,1 0-1,6-16 0,20-66-203,-28 81 223,25-97 58,-26 93 31,0-1 1,0 0-1,-1 1 0,-1-1 1,-2-26-1,2 39-58,0 0 0,0 0-1,-1 0 1,1 1 0,0-1 0,0 0-1,0 0 1,-1 0 0,1 0 0,0 0 0,-1 0-1,1 0 1,-1 0 0,1 0 0,-1 1-1,0-1 1,1 0 0,-1 0 0,0 1 0,1-1-1,-1 0 1,0 1 0,-1-1 0,1 1 4,0 0 1,0 0 0,0 0 0,0 0 0,1 0 0,-1 0-1,0 0 1,0 1 0,0-1 0,0 0 0,0 1-1,1-1 1,-1 1 0,0-1 0,0 1 0,0-1 0,1 1-1,-1-1 1,-1 2 0,-4 5 107,0 0 0,0 0 0,-8 15 0,8-13-98,0 1-1,0 0 1,1 1 0,1-1 0,0 1-1,0 0 1,1 0 0,0 0 0,-1 13-1,4-23-28,0 0 0,-1 0-1,1 0 1,0 0-1,0 0 1,0-1 0,0 1-1,0 0 1,0 0 0,0 0-1,1 0 1,-1 0-1,0 0 1,0 0 0,1 0-1,-1-1 1,1 1 0,-1 0-1,0 0 1,1 0-1,0-1 1,-1 1 0,2 1-1,-1-2-2,0 0 0,0 0-1,-1 0 1,1 0-1,0 0 1,0 0 0,0 0-1,0 0 1,-1-1 0,1 1-1,0 0 1,0-1-1,-1 1 1,1 0 0,0-1-1,0 1 1,-1-1 0,1 1-1,0-1 1,0 0-1,5-5-52,1 0 0,-1 0 0,-1-1 0,6-7 0,4-10-143,-1-1 0,-1 0 1,-1-1-1,11-35 1,-17 41 146,0 0 1,-2-1-1,0 1 1,-1-1-1,-1 0 0,-2-31 1,0 49 53,-4-23-25,4 25 28,0 1 1,-1-1-1,1 1 1,0-1-1,0 1 1,0-1-1,-1 1 1,1-1-1,0 1 1,-1 0-1,1-1 1,0 1-1,-1 0 0,1-1 1,0 1-1,-1 0 1,1-1-1,-1 1 1,1 0-1,-1 0 1,1-1-1,-1 1 1,1 0-1,-1 0 1,1 0-1,-1 0 1,1 0-1,-1 0 1,1 0-1,-1 0 1,1 0-1,-1 0 0,1 0 1,-1 0-1,1 0 1,-1 0-1,1 0 1,-1 0-1,1 0 1,-1 1-1,1-1 1,-1 1-1,-1 0 50,0 0 0,0 0 0,0 1 0,0-1 0,1 1 0,-1-1 0,1 1-1,-1 0 1,1 0 0,0-1 0,-1 1 0,1 0 0,-1 4 0,-10 29 1289,12-34-1283,-3 7 73,2-1 0,-1 1 0,1-1 0,0 1 0,0 0-1,1 0 1,0-1 0,2 11 0,7 12 366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8:27.661"/>
    </inkml:context>
    <inkml:brush xml:id="br0">
      <inkml:brushProperty name="width" value="0.05" units="cm"/>
      <inkml:brushProperty name="height" value="0.05" units="cm"/>
    </inkml:brush>
  </inkml:definitions>
  <inkml:trace contextRef="#ctx0" brushRef="#br0">1 26 10978,'1'0'180,"1"-1"0,-1 1 0,0-1 0,1 1 0,0 0 0,-1-1 0,1 1 0,-1 0 0,1 0 0,-1 0 0,1 0 0,-1 0 0,1 1 0,2-1 0,1 1-228,267 6 16,1-22 170,83-2 1,484 30 69,-165 22 207,302 2-637,-158-5 332,-563-18-307,335-25 0,-192-3 588,89-6-230,-343 8-205,499-25-54,32 56 123,65-6 55,-717-13-59,486-18 34,-408 12 60,-77 4 1611,-82-2-1541,16-5-150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54.780"/>
    </inkml:context>
    <inkml:brush xml:id="br0">
      <inkml:brushProperty name="width" value="0.05" units="cm"/>
      <inkml:brushProperty name="height" value="0.05" units="cm"/>
    </inkml:brush>
  </inkml:definitions>
  <inkml:trace contextRef="#ctx0" brushRef="#br0">478 12 8698,'-6'1'238,"1"-1"0,0 1 0,0-2 0,-1 1 0,1 0 1,-10-3-1,10 2-431,0 0 0,0 0 1,0 0-1,-1 1 0,1 0 1,0 0-1,-8 1 0,4 0 429,0 0 1,0-1-1,0 0 0,-1 0 0,1-1 1,-9-2-1,-36-2-1507,29 8 203,1 1 1,-1 2 0,1 0-1,0 1 1,-35 16-1,21-9 877,2 0-42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57.820"/>
    </inkml:context>
    <inkml:brush xml:id="br0">
      <inkml:brushProperty name="width" value="0.05" units="cm"/>
      <inkml:brushProperty name="height" value="0.05" units="cm"/>
    </inkml:brush>
  </inkml:definitions>
  <inkml:trace contextRef="#ctx0" brushRef="#br0">7731 202 8210,'-353'-39'1021,"-125"-11"-2780,-252 2 4148,275 36-1849,57 5-33,334 3-414,-962-38-496,352 65 437,221-3-1311,-130-22 2204,212-2-663,8-5-221,-296 12 284,558 7-306,1 5 0,1 4 1,1 4-1,-174 66 0,250-80-39,1 1-1,0 0 0,1 2 0,0 1 0,-22 17 1,28-17-87,1-1 1,0 1 0,1 1 0,1 1-1,0-1 1,1 2 0,-11 20-1,-15 43-319,4 2-1,-24 94 0,26-79 435,17-59-6,6-19 71,0 2-1,2-1 1,0 1 0,1 0 0,1 0-1,-1 23 1,5-30 1,1-1 0,0 1 0,1 0 0,0-1 0,1 0 0,1 0 0,0 0 0,12 21 0,1-4 88,1-1-1,26 29 1,-31-41-115,1 0-1,1-1 1,1-1 0,0 0 0,0-1 0,1-1-1,26 12 1,-16-11 76,1-1-1,1-1 1,-1-1-1,45 7 1,10-5 141,0-5 1,153-4-1,274-21 42,-320 10-332,325 2 62,-99 3 6,1095-84 74,-189-6 6,-830 85-296,665 74-1,-841-37 460,398-15-1,-12-27-299,-202 7-330,-371 3 287,368-15 82,-489 17-24,32-1-44,1-3 0,48-10 1,-77 12 20,0-1 0,-1-1-1,0 0 1,1 0 0,-1-1 0,-1 0 0,0-1 0,0-1 0,0 0 0,-1 0 0,11-11 0,1-7 15,-1 0 1,-1-2-1,-2 0 1,-1-1-1,-1-1 1,-1 0-1,15-45 1,-3-10 82,26-138 0,-48 197-97,20-123-578,-23 129 517,-1-1-1,0 1 1,-2 0-1,0 0 1,-6-26-1,5 37 108,-1 0-1,-1 1 1,1 0-1,-1-1 1,-1 1-1,1 1 1,-1-1-1,-1 1 1,1 0-1,-1 0 1,-9-7-1,-2-2 15,-2 1 0,0 1 0,-23-14 0,24 18-61,-1 1-1,0 1 1,-1 1 0,0 0-1,0 1 1,0 1 0,-1 1 0,0 1-1,1 1 1,-43 1 0,-9 6-1712,-132 26 0,106-14-74,98-17 1809,-469 76 3446,268-42-5584,-258 19 2853,132-19 1277,-223 25-3606,416-51 1454,-204 9 1272,280-18-919,7-8-78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043"/>
    </inkml:context>
    <inkml:brush xml:id="br0">
      <inkml:brushProperty name="width" value="0.05" units="cm"/>
      <inkml:brushProperty name="height" value="0.05" units="cm"/>
    </inkml:brush>
  </inkml:definitions>
  <inkml:trace contextRef="#ctx0" brushRef="#br0">0 249 12699,'1'-1'28,"-1"1"0,0-1 0,1 1 0,-1-1 0,1 1 0,-1-1 0,1 1 1,-1-1-1,1 1 0,-1 0 0,1-1 0,-1 1 0,1 0 0,0-1 0,-1 1 0,1 0 1,-1 0-1,1 0 0,0 0 0,-1-1 0,1 1 0,0 0 0,-1 0 0,1 0 0,1 0 1,18 6-83,-4-1 94,65 10 69,1-3-1,1-3 1,0-5 0,0-3-1,123-14 1,-104 0-78,-2-5 0,0-5 0,-1-4 0,102-42 0,-181 61-42,58-25-62,-69 29-7,-1-1-1,1 0 1,-1 0 0,-1-1 0,1 0 0,9-10 0,-16 15 20,0 0 1,0-1-1,0 1 1,0 0 0,0-1-1,0 1 1,-1-1 0,1 1-1,0-1 1,-1 1-1,1-1 1,-1 1 0,1-3-1,-1 3 45,0 0-1,-1 0 0,1 1 0,0-1 0,0 0 1,-1 0-1,1 1 0,0-1 0,-1 0 0,1 1 1,0-1-1,-1 0 0,1 1 0,-1-1 0,1 1 1,-1-1-1,0 0 0,1 1 0,-1 0 1,1-1-1,-1 1 0,0-1 0,1 1 0,-1 0 1,0-1-1,0 1 0,1 0 0,-1 0 0,0 0 1,0-1-1,1 1 0,-2 0 0,-26-2-350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474"/>
    </inkml:context>
    <inkml:brush xml:id="br0">
      <inkml:brushProperty name="width" value="0.05" units="cm"/>
      <inkml:brushProperty name="height" value="0.05" units="cm"/>
    </inkml:brush>
  </inkml:definitions>
  <inkml:trace contextRef="#ctx0" brushRef="#br0">770 10 13387,'-42'-5'515,"-46"1"-1,87 4-512,0 0-1,0 1 0,-1-1 0,1 0 0,0 1 0,0-1 1,0 1-1,0-1 0,0 1 0,0-1 0,1 1 0,-1 0 1,0 0-1,0-1 0,0 1 0,0 0 0,0 2 0,-14 20 23,8-13-9,-158 263 136,-55 80-136,90-179 8,67-92-6,60-79-18,1 0 0,0 0 1,-1 0-1,1 1 1,1-1-1,-1 1 0,0 0 1,1-1-1,0 1 0,-2 6 1,3-9-1,0 1-1,1-1 1,-1 0 0,0 1 0,0-1 0,1 0 0,-1 1 0,1-1 0,-1 0 0,1 0 0,0 0 0,-1 1 0,1-1 0,0 0 0,0 0 0,0 0 0,0 0 0,0 0 0,0-1-1,0 1 1,0 0 0,0 0 0,0-1 0,0 1 0,1 0 0,-1-1 0,0 1 0,0-1 0,1 0 0,1 1 0,8 2-7,0-1 1,0-1 0,0 0 0,0 0-1,0-1 1,1 0 0,-1-1-1,14-3 1,-21 4 5,61-10-137,0-3 0,-1-2 0,92-36 0,177-98-191,-167 63 189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7.896"/>
    </inkml:context>
    <inkml:brush xml:id="br0">
      <inkml:brushProperty name="width" value="0.05" units="cm"/>
      <inkml:brushProperty name="height" value="0.05" units="cm"/>
    </inkml:brush>
  </inkml:definitions>
  <inkml:trace contextRef="#ctx0" brushRef="#br0">504 8 4137,'-19'-7'8412,"1"9"-5648,12 1-2807,0 0 0,0 0 0,0 0 0,-6 5-1,1 0 513,-128 89 166,119-80-524,1 0 0,1 1 0,1 1 0,-27 37 0,21-20-158,2 2 1,1 0-1,2 1 1,2 1 0,2 0-1,1 2 1,2-1-1,2 1 1,2 1-1,2-1 1,1 1 0,3 0-1,1 0 1,11 79-1,-8-105-19,1-1-1,0 0 1,1-1-1,1 1 0,1-1 1,0 0-1,15 23 0,-19-33 26,1 0 0,0 1 0,0-1-1,0-1 1,1 1 0,0-1-1,0 1 1,0-1 0,0-1-1,1 1 1,-1-1 0,1 0-1,0 0 1,0-1 0,0 1 0,0-1-1,1-1 1,-1 1 0,0-1-1,1 0 1,-1-1 0,9 1-1,-2-3-81,0 0 0,0-1 0,-1-1 0,1 0 0,-1 0 0,0-1-1,0-1 1,0 0 0,-1 0 0,13-11 0,9-7-591,-1-2 1,28-31-1,72-95-455,-120 136 1027,56-68-626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8.580"/>
    </inkml:context>
    <inkml:brush xml:id="br0">
      <inkml:brushProperty name="width" value="0.05" units="cm"/>
      <inkml:brushProperty name="height" value="0.05" units="cm"/>
    </inkml:brush>
  </inkml:definitions>
  <inkml:trace contextRef="#ctx0" brushRef="#br0">317 195 11795,'-218'205'3838,"207"-195"-3717,-1 1 0,1 0 1,1 0-1,0 1 1,1 1-1,-12 18 0,19-27-115,0 1 0,0-1-1,0 1 1,0-1-1,1 1 1,0 0 0,0-1-1,0 1 1,1 0-1,-1 0 1,1 0-1,0 0 1,0 0 0,1 0-1,0-1 1,0 1-1,0 0 1,0 0 0,1-1-1,-1 1 1,1-1-1,1 1 1,-1-1 0,3 5-1,2 0-32,0 0 0,0-1-1,1 0 1,0 0 0,0-1 0,1 1-1,0-2 1,0 1 0,0-2 0,1 1 0,14 5-1,-16-8 10,-1 0 0,0-1 1,1 0-1,0 0 0,-1-1 0,1 0 0,0 0 0,0-1 0,0 0 0,0 0 0,-1-1 0,1 0 0,0 0 0,0-1 0,-1 0 1,1-1-1,7-3 0,-10 3 28,0 0 0,0 0 0,-1-1 0,1 0 0,-1 0 0,0 0 0,0 0 0,0 0 0,-1-1 1,1 0-1,-1 0 0,0 0 0,-1 0 0,1 0 0,-1-1 0,0 1 0,0-1 0,1-8 0,-1 3 37,0 0-1,-1 0 1,0 0 0,0 0-1,-2 0 1,1 0-1,-1 0 1,-5-20 0,6 28-172,-1 1 0,1-1 1,0 0-1,0 1 1,0-1-1,0 1 0,1-1 1,-1 1-1,1-1 1,-1 0-1,1 1 1,0 0-1,2-5 0,20-31-1948,-12 20 1730,96-182-5212,-67 113 6037,-8 4 3307,-24 52 622,-33 166-2244,6-43-2011,-11 174-1,30-261-193,0-1 0,0 0 0,0 0 0,0 0 0,1 1 0,0-1 0,0 0 0,0 0 0,3 5 0,-3-7 12,-1-1 1,1 0 0,0 0-1,0 0 1,0 0-1,0 0 1,0 0 0,0 0-1,0-1 1,0 1 0,0 0-1,0 0 1,1-1-1,-1 1 1,0-1 0,0 1-1,1-1 1,-1 0 0,0 1-1,1-1 1,-1 0-1,1 0 1,-1 0 0,0 0-1,1 0 1,-1 0 0,0 0-1,1 0 1,-1-1-1,0 1 1,1-1 0,0 0-1,14-4-204,-1-2 0,0 0 0,0-1 0,-1 0 0,21-16 0,-9 6-55,49-37-359,-47 33 436,1 1 1,1 2-1,38-19 1,-64 36 218,0 0-1,0 1 1,0-1 0,0 1-1,0 0 1,0 1 0,1-1 0,-1 0-1,0 1 1,0 0 0,9 1-1,-11 0 7,0-1 1,0 1-1,0 0 0,0-1 0,-1 1 0,1 0 0,0 0 0,0 1 0,-1-1 0,1 0 0,-1 1 1,1-1-1,-1 0 0,1 1 0,-1 0 0,0-1 0,0 1 0,0 0 0,0 0 0,0-1 0,0 1 1,0 0-1,1 4 0,0 5 59,0-1 1,-1 1 0,0-1 0,0 1-1,-1-1 1,0 1 0,-1-1 0,-1 1-1,1-1 1,-5 14 0,-5 11 307,-23 55 0,18-56-196,-2-1 1,0-1-1,-2 0 0,-2-1 1,-1-1-1,-1-2 0,-1 0 1,-2-1-1,-36 28 0,53-47-153,0-1 1,0-1-1,0 1 0,-18 7 0,25-13-54,0 0 0,1 0 0,-1 0 0,0-1 0,0 1-1,1-1 1,-1 1 0,0-1 0,0 0 0,0 0 0,0-1 0,1 1-1,-1 0 1,0-1 0,0 0 0,0 1 0,1-1 0,-1 0-1,1-1 1,-1 1 0,1 0 0,-1-1 0,1 1 0,-4-4-1,1 0-24,0 0-1,1-1 0,0 1 0,0-1 0,0 0 0,1 0 0,-1 0 0,1-1 0,1 1 0,-1-1 1,1 1-1,-1-11 0,-2-9-85,-1-52-1,5 68 81,0-87-311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0.559"/>
    </inkml:context>
    <inkml:brush xml:id="br0">
      <inkml:brushProperty name="width" value="0.05" units="cm"/>
      <inkml:brushProperty name="height" value="0.05" units="cm"/>
    </inkml:brush>
  </inkml:definitions>
  <inkml:trace contextRef="#ctx0" brushRef="#br0">170 177 6281,'-35'92'4707,"55"-145"-1592,8-21-2960,-28 74-153,0 1-1,0-1 1,0 0 0,0 0 0,0 0 0,0 0 0,0 0 0,0 0 0,0 0 0,0 0-1,-1 0 1,1 0 0,0 0 0,0 0 0,0 1 0,0-1 0,0 0 0,0 0 0,0 0-1,0 0 1,0 0 0,-1 0 0,1 0 0,0 0 0,0 0 0,0 0 0,0 0 0,0 0-1,0 0 1,0 0 0,0 0 0,-1 0 0,1 0 0,0 0 0,0 0 0,0 0 0,0-1-1,0 1 1,0 0 0,0 0 0,0 0 0,0 0 0,0 0 0,-1 0 0,1 0 0,0 0-1,0 0 1,0 0 0,0 0 0,0 0 0,0-1 0,0 1 0,0 0 0,0 0 0,0 0-1,0 0 1,0 0 0,0 0 0,0 0 0,0 0 0,0 0 0,0-1 0,0 1 0,0 0-1,-7 8 17,2 1 1,-1 0-1,1 0 0,0 0 0,-6 15 0,-13 53 64,21-66-83,1-6 0,0 0-1,1 1 1,0-1-1,0 0 1,0 1-1,1-1 0,0 11 1,0-16 1,0 0 1,0 0-1,0 0 1,0 0-1,0 0 0,0 0 1,0 1-1,0-1 1,0 0-1,0 0 1,0 0-1,0 0 1,0 0-1,0 0 0,0 0 1,0 1-1,0-1 1,1 0-1,-1 0 1,0 0-1,0 0 0,0 0 1,0 0-1,0 0 1,0 0-1,0 0 1,0 1-1,1-1 1,-1 0-1,0 0 0,0 0 1,0 0-1,0 0 1,0 0-1,0 0 1,1 0-1,-1 0 1,0 0-1,0 0 0,0 0 1,0 0-1,0 0 1,0 0-1,1 0 1,-1 0-1,0 0 0,7-6 37,6-10 42,-6 4-20,0 0 1,-1 0 0,0-1-1,4-16 1,-8 23-25,0-1-1,0 0 1,-1-1-1,0 1 1,0 0 0,-1 0-1,0 0 1,0 0-1,-2-14 1,2 21-33,-1-1 0,1 0 0,0 0 0,0 0-1,0 1 1,-1-1 0,1 0 0,0 0 0,-1 1 0,1-1 0,-1 0 0,1 1 0,-1-1 0,1 1 0,-1-1-1,1 0 1,-1 1 0,0-1 0,1 1 0,-1-1 0,0 1 0,1 0 0,-1-1 0,0 1 0,0 0 0,1-1-1,-1 1 1,0 0 0,0 0 0,1 0 0,-1 0 0,0 0 0,0 0 0,0 0 0,0 0 0,1 0 0,-1 0-1,0 0 1,0 0 0,1 0 0,-1 1 0,0-1 0,0 0 0,-1 1 0,-2 1-2,0 0 0,0 1 1,1-1-1,-1 1 0,0 0 0,1 0 1,-4 3-1,-6 10-7,1 0 0,1 0 0,1 1 0,0 0-1,1 1 1,0 0 0,2 0 0,0 1 0,1 0 0,1 0 0,-4 33 0,8-49 7,1-1 1,0 0-1,-1 1 1,1-1-1,0 1 1,1-1-1,-1 0 1,0 1-1,1-1 1,-1 0-1,1 1 1,0-1-1,-1 0 1,1 0 0,0 0-1,0 1 1,1-1-1,-1 0 1,0 0-1,1-1 1,-1 1-1,1 0 1,0 0-1,2 1 1,-1-1 4,0-1 0,0-1 0,-1 1 0,1 0 0,0-1 0,0 1 0,0-1 0,0 0 0,0 0 0,0 0 0,0 0 0,0-1 0,0 1 0,-1-1 0,1 1 0,0-1 0,0 0 0,0 0 0,3-3 0,2 0 14,0 0 0,-1-1 0,1-1 1,-1 1-1,0-1 0,-1 0 0,1-1 0,-1 1 0,-1-1 1,1 0-1,4-9 0,-7 11-12,0 1 1,0 0-1,-1-1 0,0 0 1,0 0-1,0 1 1,-1-1-1,1 0 1,-1 0-1,0-1 0,-1 1 1,1 0-1,-1 0 1,0 0-1,0 0 0,-1-1 1,0 1-1,0 0 1,0 0-1,-3-8 0,4 12-9,-1 0 0,1 0 0,-1 0 1,1 0-1,-1 0 0,1 0 0,-1 1 0,0-1 0,1 0 0,-1 0 0,0 0 0,0 1 0,0-1 0,1 0 0,-1 1 0,0-1 0,0 1 0,0-1 0,0 1 0,0 0 0,0-1 0,0 1 0,0 0 0,0 0 0,-2-1 0,1 2-5,-1-1 0,1 0 0,0 1 0,0-1 0,0 1 0,0 0 0,0 0 0,0 0 0,0 0 1,0 0-1,-3 3 0,-1 1-18,0 0 0,0 1 0,1-1 1,0 1-1,0 0 0,-6 10 0,-6 23-73,16-37 94,0 1 0,0-1 0,1 0 0,-1 1 0,1-1-1,0 1 1,0-1 0,0 1 0,0-1 0,0 1 0,0-1 0,1 1 0,-1-1-1,2 5 1,-1-7 5,-1 1 0,0-1 0,1 1 0,-1-1-1,0 1 1,1-1 0,-1 1 0,0-1 0,1 1-1,-1-1 1,1 0 0,-1 1 0,1-1 0,-1 0-1,1 1 1,-1-1 0,1 0 0,-1 0 0,1 1-1,0-1 1,-1 0 0,1 0 0,-1 0 0,1 0-1,-1 0 1,1 0 0,0 0 0,-1 0 0,2 0 0,19-10 55,12-21 59,-28 25-88,-1 0 0,1 0 0,-1 0 0,0-1 0,-1 1 0,1-1 0,-2 0 0,1 0 0,0 0 0,-1 0 0,2-14 0,-4 21-26,0 0 0,0 0 0,0-1-1,0 1 1,0 0 0,0 0 0,0-1-1,0 1 1,0 0 0,0-1 0,0 1-1,0 0 1,0-1 0,0 1 0,0 0-1,0 0 1,0-1 0,0 1 0,0 0-1,0-1 1,0 1 0,0 0 0,-1 0-1,1-1 1,0 1 0,0 0 0,0 0-1,0 0 1,-1-1 0,1 1 0,0 0-1,0 0 1,-1 0 0,1-1 0,-1 1-1,-8 7-5,-10 20-24,18-26 30,-9 15-39,1 0 0,0 1 0,1 0 0,0 0 0,-9 36 0,18-43 6,5-16 16,8-17 3,-14 22 12,26-46-15,32-84 0,-49 107 13,-1-1 0,-2 1-1,0-2 1,-2 1 0,3-41-1,-7 63 0,0-1 0,0 1 0,0 0-1,-1-1 1,1 1 0,-1 0-1,0-1 1,0 1 0,0 0 0,0 0-1,0 0 1,-1 0 0,1 0 0,-3-4-1,3 7 3,1-1 0,-1 1 0,0-1 0,1 1 0,-1-1 0,0 1 0,1-1 0,-1 1 0,0 0-1,0-1 1,1 1 0,-1 0 0,0 0 0,0-1 0,0 1 0,1 0 0,-1 0 0,0 0 0,0 0-1,0 0 1,0 0 0,-1 0 0,0 1-2,0 0-1,0 0 0,0 0 1,0 0-1,0 0 0,0 0 1,1 1-1,-1-1 0,0 0 1,0 1-1,-2 3 0,-6 7-5,0 1 0,1 0 0,0 0 0,1 1 0,1 0 0,0 1 0,1 0 0,1 0 0,0 0 0,1 0 0,0 1 0,-2 31 0,6-44 11,0 1 1,0-1 0,0 0 0,0 1-1,1-1 1,0 0 0,0 0 0,-1 1 0,2-1-1,0 3 1,-1-5-1,-1 0 0,1 0 0,0-1-1,-1 1 1,1 0 0,0-1 0,0 1 0,0 0-1,-1-1 1,1 1 0,0-1 0,0 1-1,0-1 1,0 1 0,0-1 0,0 0 0,0 1-1,0-1 1,0 0 0,0 0 0,0 0 0,0 0-1,0 0 1,0 0 0,0 0 0,0 0 0,0 0-1,0 0 1,0-1 0,0 1 0,0 0 0,0-1-1,0 1 1,0-1 0,0 1 0,-1-1 0,1 1-1,1-2 1,4-2-22,0 0-1,-1 0 1,1 0-1,-1-1 1,0 0 0,-1 0-1,1 0 1,4-8-1,-1 0 10,1-1 0,10-24 0,2-15-19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037"/>
    </inkml:context>
    <inkml:brush xml:id="br0">
      <inkml:brushProperty name="width" value="0.05" units="cm"/>
      <inkml:brushProperty name="height" value="0.05" units="cm"/>
    </inkml:brush>
  </inkml:definitions>
  <inkml:trace contextRef="#ctx0" brushRef="#br0">33 107 10506,'61'-106'3088,"-61"106"-3069,0 0 0,0 0 0,0 0 0,0 0 0,0 0 0,0 0 0,0 0 0,0 0 1,0 0-1,0 0 0,0 0 0,0 0 0,0 1 0,0-1 0,0 0 0,0 0 0,0 0 1,0 0-1,0 0 0,0 0 0,0 0 0,0 0 0,0 0 0,0 0 0,0 0 0,0 0 1,0 0-1,0 0 0,1 0 0,-1 0 0,0 0 0,0 0 0,0 0 0,0 0 0,0 0 1,0 0-1,0 0 0,0 0 0,0 0 0,0 0 0,0 0 0,0 0 0,0 0 0,1 0 1,-1 0-1,0 0 0,0 0 0,0 0 0,0 0 0,0 0 0,0 0 0,0 0 0,0 0 1,0 0-1,0 0 0,0 0 0,0 0 0,0 0 0,0 0 0,0-1 0,0 1 1,1 12 552,-5 15 19,-4 11-133,-70 411 1951,76-434-2420,1-10-17,0-1 0,0 1 0,0-1 0,1 1 0,0-1 0,0 1 0,0-1 0,0 1 0,1 0-1,0-1 1,2 8 0,-3-12 18,1 1 0,-1-1 0,0 0 1,1 1-1,-1-1 0,0 1 0,1-1 0,-1 0 0,1 0 0,-1 1 0,1-1 0,-1 0 0,0 0 0,1 0 0,-1 1 0,1-1 1,-1 0-1,1 0 0,-1 0 0,1 0 0,-1 0 0,1 0 0,-1 0 0,1 0 0,-1 0 0,1 0 0,-1 0 0,1 0 0,0-1 0,15-6-183,-15 7 179,87-56-778,-1 0 198,-10 18 205,-70 34 362,1 1 1,0 1 0,0-1-1,1 2 1,-1-1 0,0 1-1,17 0 1,-22 1 31,-1 0 0,1 0 0,0 1 0,-1-1-1,1 1 1,0 0 0,-1 0 0,1 0 0,-1 0 0,1 0 0,-1 1 0,0-1-1,1 1 1,-1-1 0,0 1 0,0 0 0,0 0 0,0 0 0,-1 0-1,1 0 1,0 1 0,-1-1 0,1 0 0,-1 1 0,0-1 0,0 1 0,0-1-1,0 1 1,-1 0 0,1-1 0,-1 1 0,1 0 0,-1-1 0,0 4-1,1 6 45,-1 0 0,-1 1 0,0-1 0,-1 0 0,0 0-1,-6 18 1,-5 8 181,-1 0 0,-2-1-1,-1-1 1,-2-1 0,-2 0-1,-1-1 1,-50 58 0,64-83-173,-1 0 1,0-1-1,0 0 0,-1 0 0,-18 10 1,26-16-75,0-1 1,0 0-1,0 0 0,-1 0 1,1 0-1,0 0 1,-1 0-1,1-1 0,-1 1 1,1-1-1,0 0 1,-1 0-1,1 0 0,-1 0 1,1 0-1,-1 0 0,1 0 1,-1-1-1,1 0 1,-1 1-1,1-1 0,0 0 1,0 0-1,-1 0 1,1 0-1,0-1 0,0 1 1,0 0-1,0-1 1,0 0-1,0 1 0,1-1 1,-1 0-1,-2-3 1,-2-5-78,0 0 0,1 0 0,0 0 1,1-1-1,0 0 0,-3-11 1,-12-72-255,18 85 290,-10-65-375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443"/>
    </inkml:context>
    <inkml:brush xml:id="br0">
      <inkml:brushProperty name="width" value="0.05" units="cm"/>
      <inkml:brushProperty name="height" value="0.05" units="cm"/>
    </inkml:brush>
  </inkml:definitions>
  <inkml:trace contextRef="#ctx0" brushRef="#br0">0 127 12859,'32'-9'1168,"-4"5"-832,3-1-136,1 3 440,4 2-136,4 0-208,3-1-152,5-7-352,0-4-176,5-8 320,0-6-72,-1-14-24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29.880"/>
    </inkml:context>
    <inkml:brush xml:id="br0">
      <inkml:brushProperty name="width" value="0.05" units="cm"/>
      <inkml:brushProperty name="height" value="0.05" units="cm"/>
    </inkml:brush>
  </inkml:definitions>
  <inkml:trace contextRef="#ctx0" brushRef="#br0">428 17 15187,'0'-10'653,"0"4"-226,4 21-209,33 234 871,-28-164-851,31 331-1173,-39-409 759,-1 0-1,0-1 1,0 1-1,0 0 1,-1 0-1,-1 7 1,2-13 138,0 0-1,-1-1 1,1 1 0,0-1 0,0 1-1,-1-1 1,1 1 0,0 0-1,-1-1 1,1 1 0,0-1 0,-1 0-1,1 1 1,-1-1 0,1 1 0,-1-1-1,1 0 1,-1 1 0,1-1-1,-1 0 1,0 1 0,1-1 0,-1 0-1,1 0 1,-1 0 0,1 0-1,-2 1 1,0-2-34,0 1-1,-1-1 0,1 1 1,0-1-1,0 0 1,0 0-1,0 0 1,1 0-1,-1 0 1,0 0-1,0 0 0,-2-3 1,-22-21-779,1-1 0,1-1 0,2-1 0,-20-31 0,-4-4-273,-155-181 2627,197 240-1361,-32-31 1644,34 34-1611,0-1 1,0 1 0,0 0 0,-1-1-1,1 1 1,0 0 0,0 1-1,-1-1 1,1 0 0,0 0 0,-1 1-1,1 0 1,-1-1 0,1 1-1,0 0 1,-6 1 0,3 1 495,8-1-363,11-1-108,14-8-189,0-2 1,45-22-1,-13 5-111,-44 20 73,163-62-216,-151 60 234,1 1 1,0 2-1,0 0 1,38-1-1,-61 6 29,1 1 0,-1 0 0,1 1 0,-1 0 0,0 0 0,1 0 0,-1 0 0,0 1 0,0 0 0,0 1 0,0-1 0,0 1 0,-1 0 0,1 1 0,-1-1 0,0 1 0,0 0 0,8 8 0,-6-3 32,0 1 0,-1-1 1,0 1-1,0 1 0,-1-1 1,0 1-1,-1 0 0,0 0 1,2 14-1,1 0 11,-2 0 1,-1 0 0,-1 0-1,-1 1 1,-1-1 0,-1 1-1,-1 0 1,-2-1 0,0 0-1,-2 1 1,-1-1 0,-1-1-1,-1 1 1,-1-1 0,-1-1-1,-1 0 1,-1 0 0,-20 28-1,7-19-27,-2-2-1,0-1 0,-2-1 1,-2-1-1,-41 27 0,60-45-51,0-1-1,-1 0 0,-1-1 0,1-1 0,-1 0 0,0-1 0,0 0 0,-18 3 0,25-7 10,0 0-1,0-1 0,0 0 1,0 0-1,0 0 0,0-1 1,0 0-1,1 0 0,-1-1 1,0 0-1,1 0 0,-1 0 1,1-1-1,0 0 0,0-1 1,0 1-1,0-1 0,0 0 1,-9-9-1,-34-43-49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1.636"/>
    </inkml:context>
    <inkml:brush xml:id="br0">
      <inkml:brushProperty name="width" value="0.05" units="cm"/>
      <inkml:brushProperty name="height" value="0.05" units="cm"/>
    </inkml:brush>
  </inkml:definitions>
  <inkml:trace contextRef="#ctx0" brushRef="#br0">586 569 10202,'0'-1'56,"1"1"-1,-1 0 0,0-1 1,0 1-1,0-1 0,0 1 1,0 0-1,0-1 0,0 1 1,0-1-1,0 1 0,0-1 1,-1 1-1,1 0 0,0-1 1,0 1-1,0-1 0,0 1 1,-1 0-1,1-1 0,0 1 1,0 0-1,-1-1 0,1 1 1,0 0-1,-1-1 0,1 1 1,0 0-1,-1 0 0,1-1 1,0 1-1,-1 0 0,-16 0 1022,-23 16 128,38-16-1112,-45 23 196,2 2 1,0 2-1,2 1 0,-47 41 0,60-43-222,2 1-1,1 1 1,1 2 0,2 0-1,1 2 1,-23 41-1,36-55-48,1 0 0,-9 29-1,15-40-53,1 0 0,0 0 0,1 0 0,0 0 0,0 0 0,1 0 0,-1 0 0,1 1 0,1-1 0,1 9-1,-2-15 22,0 0-1,1 0 0,-1 0 0,0 0 0,1 0 1,-1 0-1,0 0 0,1 0 0,0 0 0,-1 0 0,1 0 1,-1 0-1,1 0 0,0 0 0,-1-1 0,1 1 1,0 0-1,0-1 0,0 1 0,0 0 0,0-1 1,0 1-1,0-1 0,0 1 0,0-1 0,1 1 0,0-1-8,0 0-1,1 0 0,-1-1 0,0 1 0,0 0 0,0-1 0,1 1 1,-1-1-1,0 0 0,0 1 0,0-1 0,2-2 0,6-3-68,0-1 0,0 0 0,14-14 0,25-29 94,-3-2 0,-2-2 1,-2-2-1,-3-2 0,32-63 1,-58 98 328,-12 23-20,0 4-81,-2 14 54,-4 21 75,-3 19-2,3 1 0,3 83-1,2-141-359,6 39-139,-6-38 128,1-1 1,-1 1-1,1-1 0,-1 0 0,1 1 0,0-1 0,0 1 0,0-1 0,-1 0 0,3 2 0,-2-2 5,-1-1 0,1 0-1,-1 1 1,1-1-1,0 0 1,-1 0 0,1 1-1,-1-1 1,1 0 0,0 0-1,-1 0 1,1 0 0,0 0-1,-1 0 1,1 0 0,-1 0-1,1 0 1,0 0-1,-1 0 1,1 0 0,0 0-1,-1 0 1,1-1 0,-1 1-1,1 0 1,0-1 0,2-1-23,0 0 0,0 0 0,0 0 0,0 0 0,-1-1 0,1 1 0,-1-1 0,1 0 0,-1 0 0,0 0 0,2-5 0,18-40-238,-16 34 189,69-209-167,-70 213 481,-2 14-91,0 7 9,0 1 0,-1-1 0,-1 1 0,0 14 0,5 32 258,-5-54-387,1 8 29,0 0 1,1 0-1,8 18 0,-10-27-57,0-1 0,0 0-1,0 0 1,1 1 0,-1-1 0,1 0 0,-1 0-1,1 0 1,-1 0 0,1 0 0,0-1-1,0 1 1,0-1 0,0 1 0,0-1-1,1 1 1,-1-1 0,0 0 0,1 0 0,-1 0-1,0-1 1,1 1 0,-1 0 0,5 0-1,0-2-35,-1 0-1,1 0 1,0 0 0,-1-1-1,1 0 1,-1 0-1,0 0 1,0-1-1,0 0 1,0-1-1,0 1 1,7-6 0,11-10-217,30-30 1,-42 37 166,41-43-115,49-64 0,-100 117 238,-1 0 0,1-1 0,-1 1 0,1 0 0,0 0 0,0 0 0,0 0 0,1 0 0,-1 1 0,4-3 0,-6 4-16,0 0 0,1 0-1,-1 0 1,0 0 0,1 0 0,-1 0 0,0 1-1,1-1 1,-1 0 0,0 0 0,0 0 0,1 0-1,-1 0 1,0 1 0,0-1 0,1 0 0,-1 0-1,0 0 1,0 1 0,1-1 0,-1 0 0,0 1 0,0-1-1,0 0 1,0 0 0,1 1 0,5 17 354,-4-9-277,1-1 0,0 0 1,1 0-1,-1-1 0,1 1 0,1-1 1,6 9-1,-9-14-97,-1 1 1,1-1-1,0 0 1,0 0-1,0 0 1,0 0-1,0-1 1,0 1-1,1 0 1,-1-1-1,1 0 1,-1 1-1,1-1 1,-1 0-1,1 0 1,0-1-1,-1 1 1,1 0-1,0-1 1,0 0-1,0 0 1,-1 0-1,1 0 1,0 0-1,0 0 1,3-1-1,0-2-40,0 1-1,0-1 1,0-1-1,0 1 0,-1-1 1,1 0-1,-1 0 0,0 0 1,0-1-1,0 0 1,-1 0-1,0 0 0,0 0 1,5-9-1,4-10-100,0-1-1,10-30 1,-9 23 159,-14 32-10,0 0 1,0-1-1,0 1 1,0 0-1,0 0 1,0 0-1,0 0 1,0 0 0,0 0-1,0 0 1,0-1-1,0 1 1,1 0-1,-1 0 1,0 0-1,0 0 1,0 0-1,0 0 1,0 0-1,0 0 1,0 0-1,0 0 1,0 0-1,1-1 1,-1 1-1,0 0 1,0 0-1,0 0 1,0 0-1,0 0 1,0 0-1,1 0 1,-1 0-1,0 0 1,0 0 0,0 0-1,0 0 1,0 0-1,0 0 1,1 0-1,-1 0 1,0 0-1,0 0 1,0 1-1,0-1 1,0 0-1,0 0 1,0 0-1,1 0 1,-1 0-1,0 0 1,0 0-1,0 0 1,0 0-1,0 0 1,0 1-1,0-1 1,0 0-1,0 0 1,0 0 0,0 0-1,0 0 1,0 0-1,0 0 1,1 1-1,-1-1 1,0 0-1,0 0 1,3 10 118,-1 15 131,0 0 1,-4 44-1,0-10 9,8 191-7,-7-223-306,0 0 0,-2 0 0,-1-1 0,-1 1 1,-10 30-1,-4-2 107,-34 71-1,50-120-33,-15 29 41,18-33-62,-1-1 1,0 1 0,0-1 0,0 1 0,0-1 0,0 0-1,0 0 1,-1 1 0,1-1 0,0 0 0,-1 0 0,1 0 0,-1 0-1,1 0 1,-1 0 0,1-1 0,-3 2 0,4-3-8,-1 1 0,1 0 0,-1-1 0,0 1 1,1 0-1,-1-1 0,1 1 0,-1-1 0,1 1 0,0-1 0,-1 1 1,1-1-1,-1 1 0,1-1 0,0 1 0,0-1 0,-1 1 0,1-1 1,0 0-1,0 1 0,0-1 0,-1 0 0,1 1 0,0-1 0,0 1 1,0-1-1,0-1 0,-2-25-165,5-83-538,30-189 1,12 19 307,94-321 0,-129 566 477,-6 17 72,1 1 0,0 0 0,2 1-1,0-1 1,12-20 0,-41 131 1288,-13 110-1245,32-163-291,1 0-1,1 0 0,6 42 1,-3-70-2,0 0 1,1 1 0,0-2-1,1 1 1,0 0-1,1-1 1,0 0 0,1 0-1,8 12 1,-10-19 17,-1 0 0,1-1 0,0 1 1,0-1-1,0 0 0,1 0 0,-1-1 0,1 1 0,0-1 1,0 0-1,0 0 0,0-1 0,1 1 0,-1-1 1,1-1-1,-1 1 0,1-1 0,0 0 0,0 0 1,0 0-1,-1-1 0,1 0 0,6 0 0,2-3-95,-1 1 0,0-2-1,0 1 1,0-2-1,0 0 1,-1 0-1,1-1 1,-1-1-1,-1 0 1,18-13-1,-4-1-8,0-1-1,-1-1 0,26-31 0,-36 37 597,-1 0-1,-1-1 1,-1 0 0,11-21 0,-47 93 1056,-5 6-541,3 2 0,-22 79 1,47-135-950,1 0 0,0 0-1,1 0 1,-1 0 0,1 0 0,1 10 0,-1-15 15,0 0 0,0-1 0,0 1 0,0-1 0,0 1 1,1 0-1,-1-1 0,0 1 0,0-1 0,1 1 0,-1 0 0,0-1 0,1 1 1,-1-1-1,1 1 0,-1-1 0,0 1 0,1-1 0,-1 0 0,1 1 1,-1-1-1,1 0 0,0 1 0,-1-1 0,1 0 0,0 1 0,1-1-14,-1 0-1,0-1 0,1 1 0,-1 0 0,1-1 1,-1 1-1,1-1 0,-1 1 0,0-1 1,1 0-1,-1 0 0,0 0 0,0 1 1,0-1-1,1 0 0,-1 0 0,1-2 1,9-10-146,0 0 1,0-1-1,-2 0 1,0-1 0,0 0-1,7-19 1,-5 11 8,37-86-406,9-18 647,-42 109 164,-15 18-228,0 0 0,1-1 1,-1 1-1,0 0 0,1 0 0,-1 0 0,1 0 0,-1 0 0,0-1 0,1 1 0,-1 0 0,0 0 0,1 0 0,-1 0 0,0 0 0,1 0 0,-1 0 0,1 0 1,-1 1-1,0-1 0,1 0 0,-1 0 0,0 0 0,1 0 0,-1 0 0,0 1 0,1-1 0,-1 0 0,0 0 0,1 1 0,1 2 67,0 0-1,0 1 1,0-1-1,0 1 1,-1-1-1,0 1 0,0-1 1,0 1-1,1 5 1,10 51 582,21 78 484,-28-123-1118,1-1 0,0 1 0,0-1 0,2 0 0,0-1 1,18 25-1,-21-33-54,-1 0 0,1 0 0,0-1 0,0 0 0,1 0 1,-1 0-1,1-1 0,0 1 0,0-2 0,0 1 0,0 0 0,1-1 1,-1 0-1,0-1 0,1 0 0,0 0 0,-1 0 0,1 0 1,-1-1-1,1 0 0,0-1 0,-1 0 0,1 0 0,0 0 1,-1 0-1,10-4 0,-3-2-44,0 1 0,0-1 0,14-11 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2.407"/>
    </inkml:context>
    <inkml:brush xml:id="br0">
      <inkml:brushProperty name="width" value="0.05" units="cm"/>
      <inkml:brushProperty name="height" value="0.05" units="cm"/>
    </inkml:brush>
  </inkml:definitions>
  <inkml:trace contextRef="#ctx0" brushRef="#br0">100 1 13803,'-2'0'56,"0"0"0,0 1 0,0-1 0,-1 1 0,1 0 0,0-1 0,0 1 0,0 0 0,0 0 0,0 1 0,0-1 1,0 0-1,0 1 0,1-1 0,-1 1 0,0-1 0,1 1 0,-1 0 0,1 0 0,0-1 0,0 1 0,-1 0 0,0 4 0,-3 5 1,0 1 1,1 0-1,-3 14 0,5-21-19,-8 36-95,2 0-1,2 1 1,-2 56-1,8-69 22,0 0 0,2-1-1,2 1 1,0 0 0,15 48-1,-16-67 4,1 0-1,0 0 1,1 0-1,0-1 1,0 0-1,1 0 1,0 0-1,1-1 0,10 11 1,-13-15 12,0 0-1,1-1 1,-1 0-1,1 0 1,0 0 0,0 0-1,0-1 1,0 0 0,0 0-1,0 0 1,1-1-1,-1 0 1,1 0 0,-1 0-1,1 0 1,-1-1 0,1 0-1,-1 0 1,9-2-1,-2-1-8,0 0-1,0-1 1,-1-1-1,1 0 1,-1 0-1,-1-1 1,1 0 0,-1-1-1,0-1 1,0 1-1,-1-1 1,0-1-1,0 0 1,8-11-1,7-11 41,-2 0 0,-1-1 0,21-45 0,-29 53 116,-2-1 0,-1 0 1,0-1-1,-2 0 0,5-30 0,-12 37 119,-1 19-240,0 0 0,0-1 0,0 1 0,0 0 0,1 0 0,-1 0 0,0 0 0,0 0 0,0 0 0,0 0 0,0 0 1,0-1-1,0 1 0,0 0 0,-1 0 0,1 0 0,0 0 0,0 0 0,0 0 0,0 0 0,0-1 0,0 1 0,0 0 0,0 0 0,0 0 0,0 0 1,0 0-1,0 0 0,0 0 0,0 0 0,0 0 0,-1 0 0,1 0 0,0 0 0,0-1 0,0 1 0,0 0 0,0 0 0,0 0 0,0 0 1,0 0-1,-1 0 0,1 0 0,0 0 0,0 0 0,0 0 0,0 0 0,0 0 0,0 0 0,0 0 0,-1 0 0,1 0 0,0 0 0,0 0 0,-1 2 27,-1 0-1,1 0 1,0 0-1,0 0 1,-1 0-1,2 0 1,-1 0-1,0 0 1,0 3-1,-5 19 15,1 0 0,1 0 0,1 0 0,1 0 0,2 1 0,0-1 0,2 0 1,0 1-1,2-1 0,9 35 0,-8-48-148,0 0 1,0-1 0,1 1 0,0-1 0,1 0-1,0-1 1,0 1 0,1-2 0,0 1-1,1-1 1,12 9 0,1-2-154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2.818"/>
    </inkml:context>
    <inkml:brush xml:id="br0">
      <inkml:brushProperty name="width" value="0.05" units="cm"/>
      <inkml:brushProperty name="height" value="0.05" units="cm"/>
    </inkml:brush>
  </inkml:definitions>
  <inkml:trace contextRef="#ctx0" brushRef="#br0">0 241 14707,'17'5'1000,"13"-7"-872,7-7-72,9-3 376,5-4-271,5-4-169,7-3-80,-5-4-201,-3-4-151,-10-2-1400,-9 2 1592,-13 8-224,-7 5-184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3.244"/>
    </inkml:context>
    <inkml:brush xml:id="br0">
      <inkml:brushProperty name="width" value="0.05" units="cm"/>
      <inkml:brushProperty name="height" value="0.05" units="cm"/>
    </inkml:brush>
  </inkml:definitions>
  <inkml:trace contextRef="#ctx0" brushRef="#br0">0 258 13035,'2'0'800,"11"-2"-840,13-4 8,0-3 112,16-5-176,7-4-16,18-7-8,8-7-512,17-15 592,1-4-48,4-2-56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3.665"/>
    </inkml:context>
    <inkml:brush xml:id="br0">
      <inkml:brushProperty name="width" value="0.05" units="cm"/>
      <inkml:brushProperty name="height" value="0.05" units="cm"/>
    </inkml:brush>
  </inkml:definitions>
  <inkml:trace contextRef="#ctx0" brushRef="#br0">522 2 13339,'3'-2'1048,"-3"13"-848,-7 26-56,-9 10 312,-7 20-280,-4 10-40,-7 7 8,-3 3 0,-3 1-24,2-7-80,1-19-104,4-6-64,1-26-264,0-8-640,2-21 872,3-15-152,1-29-104</inkml:trace>
  <inkml:trace contextRef="#ctx0" brushRef="#br0" timeOffset="0.38">0 279 12267,'12'33'1040,"5"4"-848,12 4-80,8 5 448,9 0-416,4-4-8,4-10-104,-2-8-112,-3-10-160,-1-5-80,-12-9 232,-7-7-64,-9-9-56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4.158"/>
    </inkml:context>
    <inkml:brush xml:id="br0">
      <inkml:brushProperty name="width" value="0.05" units="cm"/>
      <inkml:brushProperty name="height" value="0.05" units="cm"/>
    </inkml:brush>
  </inkml:definitions>
  <inkml:trace contextRef="#ctx0" brushRef="#br0">190 16 11306,'2'-8'1089,"-1"5"-785,1 1-56,-2-1 504,1 3-416,1 0-40,5 5-8,0 3-32,5 7-104,2 5-88,4 9-208,3 3-144,2 5-896,-1 1 1032,-10-6-152,-6-4-112</inkml:trace>
  <inkml:trace contextRef="#ctx0" brushRef="#br0" timeOffset="1">2 651 12963,'-2'11'696,"10"-5"-824,9-16 24,7-5 8,9-9-96,8-5 16,19-17 72,4-8 24,9-12 80,4 0 16,-2 5 24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5.089"/>
    </inkml:context>
    <inkml:brush xml:id="br0">
      <inkml:brushProperty name="width" value="0.05" units="cm"/>
      <inkml:brushProperty name="height" value="0.05" units="cm"/>
    </inkml:brush>
  </inkml:definitions>
  <inkml:trace contextRef="#ctx0" brushRef="#br0">175 137 13339,'16'-12'669,"1"1"0,22-12 0,13-9-814,31-27-2,-83 59 149,0 0 0,1 0 1,-1 0-1,0 0 0,0 0 0,0 0 0,0 0 1,0 0-1,0 0 0,1 0 0,-1 0 0,0 0 1,0 1-1,0-1 0,0 0 0,0 0 0,0 0 1,1 0-1,-1 0 0,0 0 0,0 0 0,0 0 1,0 0-1,0 0 0,0 1 0,0-1 0,0 0 1,0 0-1,0 0 0,0 0 0,1 0 1,-1 0-1,0 0 0,0 1 0,0-1 0,0 0 1,0 0-1,0 0 0,0 0 0,0 0 0,0 1 1,0-1-1,0 0 0,0 0 0,0 0 0,0 0 1,0 0-1,-1 0 0,1 1 0,0-1 0,0 0 1,0 0-1,0 0 0,0 0 0,-2 9 45,-6 14 137,-2-1 1,0 0-1,-1 0 1,-2-1-1,-16 21 1,28-40-293,1 1 0,-1-1 0,1 0 0,0 0 0,0 0 0,-1 1 0,2-1 0,-1 0 0,0 0 0,0 0 0,1 1 0,-1-1 0,1 0 0,0 0 0,-1 0-1,1 0 1,0 0 0,0 0 0,2 2 0,3 11 14,-3-1 67,1 2 37,0 1-1,-1-1 1,-1 0-1,-1 18 0,-1-28 28,0-1-1,-1 1 0,0 0 0,-1 0 0,1-1 1,-1 1-1,0-1 0,0 1 0,-1-1 1,1 0-1,-1 0 0,-1 0 0,1 0 0,0 0 1,-6 5-1,-5 4 186,0-1 0,0 0 1,-2-1-1,1-1 0,-1 0 0,-1-1 1,0-1-1,-24 10 0,38-18-239,0 0-1,0 0 1,0 0 0,0 0-1,0-1 1,0 1-1,0-1 1,-1 0 0,1 0-1,0 0 1,0 0-1,0 0 1,0-1-1,-1 1 1,1-1 0,0 0-1,0 0 1,0 0-1,0-1 1,1 1 0,-1-1-1,0 1 1,0-1-1,1 0 1,-1 0 0,1 0-1,0 0 1,0-1-1,0 1 1,0-1 0,0 1-1,0-1 1,0 0-1,1 1 1,-1-1 0,0-4-1,-4-9-397,0 0 0,2 0 0,-6-31 0,5 18-216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0.470"/>
    </inkml:context>
    <inkml:brush xml:id="br0">
      <inkml:brushProperty name="width" value="0.05" units="cm"/>
      <inkml:brushProperty name="height" value="0.05" units="cm"/>
      <inkml:brushProperty name="color" value="#E71224"/>
    </inkml:brush>
  </inkml:definitions>
  <inkml:trace contextRef="#ctx0" brushRef="#br0">0 1 24575,'269'10'0,"-50"0"0,300-8 0,37-1 0,-225 22 0,14 1 0,222-22 124,-327-2-1613,-211 0-5337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1.011"/>
    </inkml:context>
    <inkml:brush xml:id="br0">
      <inkml:brushProperty name="width" value="0.05" units="cm"/>
      <inkml:brushProperty name="height" value="0.05" units="cm"/>
    </inkml:brush>
  </inkml:definitions>
  <inkml:trace contextRef="#ctx0" brushRef="#br0">607 1 9474,'-78'204'1695,"17"-38"-996,-257 713 960,191-382-3163,110-400 887,11-74 213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6.227"/>
    </inkml:context>
    <inkml:brush xml:id="br0">
      <inkml:brushProperty name="width" value="0.05" units="cm"/>
      <inkml:brushProperty name="height" value="0.05" units="cm"/>
    </inkml:brush>
  </inkml:definitions>
  <inkml:trace contextRef="#ctx0" brushRef="#br0">0 8 11602,'3'-6'1337,"3"4"-913,5 5-224,3 5 1712,10 6-1712,2 1-112,6 4-80,4 2-8,0 3-24,1-1-64,-5-1-160,-3-2-112,-7-6-552,-2-4-328,-5-10 936,-3-7-240,1-10-137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6.673"/>
    </inkml:context>
    <inkml:brush xml:id="br0">
      <inkml:brushProperty name="width" value="0.05" units="cm"/>
      <inkml:brushProperty name="height" value="0.05" units="cm"/>
    </inkml:brush>
  </inkml:definitions>
  <inkml:trace contextRef="#ctx0" brushRef="#br0">74 1 12531,'-3'15'1000,"0"13"-752,0 9-112,-2 12 328,1 6-168,-4 10-88,0 6-48,1 1-96,-2 4-32,2-5-16,3-5-48,-1-14-208,2-5-88,0-16-1040,2-8 1192,5-13-176,5-10-136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7.157"/>
    </inkml:context>
    <inkml:brush xml:id="br0">
      <inkml:brushProperty name="width" value="0.05" units="cm"/>
      <inkml:brushProperty name="height" value="0.05" units="cm"/>
    </inkml:brush>
  </inkml:definitions>
  <inkml:trace contextRef="#ctx0" brushRef="#br0">10 53 12907,'-2'-2'205,"-6"-10"1603,17 11-917,3 0-997,275-34-50,-282 34 144,0 1-6,1-1 0,-1 1 0,1 0-1,9 2 1,-14-2 17,-1 0 0,1 0-1,0 0 1,0 1 0,-1-1 0,1 0 0,0 0-1,-1 1 1,1-1 0,0 1 0,-1-1-1,1 0 1,0 1 0,-1-1 0,1 1-1,-1 0 1,1-1 0,-1 1 0,1-1-1,-1 1 1,1 0 0,-1-1 0,0 1-1,1 0 1,-1 0 0,0-1 0,0 1-1,0 0 1,1 0 0,-1-1 0,0 1 0,0 0-1,0 0 1,0-1 0,0 1 0,0 0-1,-1 0 1,1 0 0,0 0 0,-3 9 11,-1 0 0,0 0 1,0 0-1,-1-1 0,0 0 1,-1 0-1,0 0 1,-8 8-1,-5 9 47,-16 24 60,-126 203 358,161-253-474,-13 30-305,13-29 290,0-1 1,0 1-1,0-1 1,0 1-1,0-1 0,0 0 1,0 1-1,0-1 0,0 1 1,0-1-1,0 1 0,0-1 1,0 1-1,1-1 1,-1 0-1,0 1 0,0-1 1,0 1-1,1-1 0,-1 0 1,0 1-1,1-1 0,-1 1 1,1-1-8,0 0 0,0 1 1,-1-1-1,1 0 0,0 0 0,0 1 1,0-1-1,0 0 0,0 0 0,-1 0 1,1 0-1,0 0 0,0-1 0,0 1 0,0 0 1,0 0-1,0-1 0,10-2-146,0-1-1,-1-1 1,0 0-1,1 0 1,15-12-1,49-42-1315,-63 49 1157,113-96-569,-63 52 415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7.603"/>
    </inkml:context>
    <inkml:brush xml:id="br0">
      <inkml:brushProperty name="width" value="0.05" units="cm"/>
      <inkml:brushProperty name="height" value="0.05" units="cm"/>
    </inkml:brush>
  </inkml:definitions>
  <inkml:trace contextRef="#ctx0" brushRef="#br0">0 490 12787,'10'-12'1040,"20"-11"-824,11-4-168,16-10 816,6-5-744,6-3-216,3-4-40,-2 3 32,-4 1-64,-11 4-392,-11 0 464,-10-1-8,-5 2-16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29:38.024"/>
    </inkml:context>
    <inkml:brush xml:id="br0">
      <inkml:brushProperty name="width" value="0.05" units="cm"/>
      <inkml:brushProperty name="height" value="0.05" units="cm"/>
    </inkml:brush>
  </inkml:definitions>
  <inkml:trace contextRef="#ctx0" brushRef="#br0">38 169 13707,'10'-1'129,"0"-1"-1,0 0 1,-1 0 0,1-1 0,-1-1 0,1 1-1,-1-2 1,16-9 0,-4 3 100,216-108-347,-236 119 119,-1-1 0,1 1 0,-1 0 0,1 0 1,-1-1-1,1 1 0,-1 0 0,1 0 1,-1 0-1,1-1 0,-1 1 0,1 0 1,-1 0-1,1 0 0,-1 0 0,1 0 1,0 0-1,-1 0 0,1 0 0,-1 0 1,1 1-1,-1-1 0,1 0 0,-1 0 0,2 1 1,-2-1 2,0 1-1,0-1 1,1 1 0,-1 0 0,0-1 0,0 1 0,0-1 0,0 1 0,0 0 0,0-1 0,0 1-1,0-1 1,0 1 0,0 0 0,0-1 0,0 1 0,0 0 0,-1 0 0,-13 34 122,12-32-124,-98 238 402,86-209-436,-5 13-114,18-43 107,0 1-1,0 0 0,1 0 1,-1 0-1,1 0 1,0 0-1,-1-1 1,1 1-1,1 0 1,-1 0-1,0 0 1,2 3-1,-2-5 13,0 0-1,1-1 0,-1 1 1,0 0-1,1-1 0,-1 1 1,1 0-1,-1-1 1,1 1-1,-1-1 0,1 1 1,0-1-1,-1 1 1,1-1-1,0 1 0,-1-1 1,1 0-1,0 1 0,0-1 1,-1 0-1,1 0 1,0 1-1,0-1 0,-1 0 1,1 0-1,0 0 0,0 0 1,1 0-1,26-5-486,-12 2 293,-6 3 178,0 0 0,0 0 1,0 1-1,0 0 0,0 1 1,16 5-1,-22-5 53,1 0 1,0 0-1,-1 0 1,0 1-1,0-1 1,0 1 0,0 0-1,0 0 1,0 1-1,-1-1 1,1 1-1,-1 0 1,0 0-1,0 0 1,3 7-1,-5-8 31,1 1-1,-1-1 1,0 0 0,0 0-1,0 1 1,-1-1-1,1 1 1,-1-1-1,0 1 1,0-1 0,0 1-1,0-1 1,-1 0-1,0 1 1,1-1 0,-1 1-1,0-1 1,0 0-1,-1 0 1,1 1 0,-1-1-1,0 0 1,0-1-1,0 1 1,0 0 0,0 0-1,0-1 1,-4 4-1,-8 7 201,0-1-1,0-1 0,-2 0 0,-15 8 1,26-16-171,-21 13 148,-1-1-1,0-1 1,-1-2 0,0-1 0,-1-1 0,0-1 0,-37 5 0,62-13-232,0-1-1,0 1 1,-1-1 0,1 0 0,0-1 0,0 1 0,0-1-1,-1 0 1,1 0 0,0 0 0,-6-3 0,7 2 12,0 0-1,1 1 1,-1-1 0,1 0 0,-1-1 0,1 1 0,0 0 0,0-1 0,0 1 0,0-1-1,1 0 1,-1 1 0,0-1 0,1 0 0,0 0 0,0 0 0,-1-4 0,-1-7-50,0-1 0,0-15 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07.946"/>
    </inkml:context>
    <inkml:brush xml:id="br0">
      <inkml:brushProperty name="width" value="0.05" units="cm"/>
      <inkml:brushProperty name="height" value="0.05" units="cm"/>
    </inkml:brush>
  </inkml:definitions>
  <inkml:trace contextRef="#ctx0" brushRef="#br0">1 11 10290,'2'-2'63,"1"1"1,-1 0-1,1 0 0,0-1 1,-1 2-1,1-1 0,0 0 0,0 0 1,0 1-1,0 0 0,0 0 0,-1-1 1,5 2-1,41 7 118,-23-2-105,347 33-521,4-30 290,-360-9 170,764 33 723,-441-14-632,-268-15-108,683 29 133,-2-23 89,-288-17-140,563-2 22,330 24 50,-1298-13-310,-8-1 3540,-107-2-2123,1-4-689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10.803"/>
    </inkml:context>
    <inkml:brush xml:id="br0">
      <inkml:brushProperty name="width" value="0.05" units="cm"/>
      <inkml:brushProperty name="height" value="0.05" units="cm"/>
    </inkml:brush>
  </inkml:definitions>
  <inkml:trace contextRef="#ctx0" brushRef="#br0">18 0 13835,'-15'2'989,"14"-2"-981,1 0 0,0 0 0,0 0-1,0 0 1,0 0 0,0 0 0,0 0-1,0 0 1,0 0 0,0 0-1,0 0 1,0 0 0,0 0 0,-1 0-1,1 0 1,0 0 0,0 0-1,0 0 1,0 0 0,0 0 0,0 0-1,0 0 1,0 0 0,0 0-1,0 0 1,0 0 0,0 0 0,0 0-1,0 0 1,0 0 0,0 1-1,-1-1 1,1 0 0,0 0 0,0 0-1,0 0 1,0 0 0,0 0 0,0 0-1,0 0 1,0 0 0,0 0-1,0 0 1,0 0 0,0 1 0,0-1-1,0 0 1,0 0 0,0 0-1,0 0 1,1 0 0,-1 0 0,0 0-1,0 0 1,0 0 0,0 0-1,0 0 1,0 0 0,0 0 0,0 1-1,0-1 1,0 0 0,0 0 0,22 10 112,-9-5-181,83 36-309,207 80-421,-253-105 755,1-2 1,0-2-1,1-3 1,64 4-1,179-17 230,-1-21 95,103-6 84,429 48-62,-664-10-155,-142-6-135,-1 0-1,0-1 1,0-2 0,1 0-1,36-8 1,2-13 32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39.371"/>
    </inkml:context>
    <inkml:brush xml:id="br0">
      <inkml:brushProperty name="width" value="0.05" units="cm"/>
      <inkml:brushProperty name="height" value="0.05" units="cm"/>
    </inkml:brush>
  </inkml:definitions>
  <inkml:trace contextRef="#ctx0" brushRef="#br0">386 110 9786,'-2'-3'148,"0"0"0,0 0 0,-1 1-1,1-1 1,-1 1 0,0-1 0,1 1 0,-1 0-1,0 0 1,0 1 0,0-1 0,-1 1 0,1-1-1,0 1 1,-1 0 0,1 0 0,0 0 0,-1 1-1,1-1 1,-1 1 0,1 0 0,-1 0 0,1 0-1,-7 1 1,2 0 6,-1 0 0,0 1 0,1 0 0,0 0 0,-1 1 0,1 0 0,0 1 0,0-1 0,-8 7 0,4-1-141,1 0 0,1 1 0,-1 0 1,1 1-1,1 0 0,0 1 0,1 0 1,0 0-1,-11 25 0,3-1-54,2 1-1,-14 55 1,13-30 17,3 1 0,-7 109 0,17-123-13,3 0 0,1 0 0,3 0-1,12 54 1,-12-85 16,0 1-1,1 0 1,1-1-1,1-1 1,1 1 0,0-1-1,13 17 1,-16-26 9,0 0 0,1-1 1,-1 0-1,1 0 0,1-1 0,-1 0 1,10 5-1,-12-8 0,1 0 1,-1 0-1,1-1 1,-1 0-1,1 0 0,0 0 1,0-1-1,0 0 0,0 0 1,0-1-1,0 1 1,7-2-1,-5 0-1,1 0-1,-1-1 1,0-1-1,-1 1 1,1-1-1,0-1 1,-1 1-1,0-1 1,0-1-1,0 1 1,0-1-1,-1 0 1,1-1-1,-2 0 1,7-6 0,4-7-5,0-1 1,-1-1-1,20-37 1,-1-11 15,-4-1 0,-2-1 0,-4-1 1,-2-2-1,16-112 0,-31 145 35,-1-1 0,-3 1 0,-1-1 0,-5-45-1,1 69-8,-1 0 0,0 0 0,-2 0 0,-12-32 0,12 39-17,0 0 0,-1 1 1,0-1-1,-1 1 1,0 1-1,0-1 1,-1 1-1,-13-11 1,15 16-8,-1-1 0,1 1 1,-1 0-1,0 1 0,-1-1 1,1 2-1,-1-1 0,1 1 1,-1 0-1,0 0 0,1 1 0,-1 0 1,0 1-1,0-1 0,-9 2 1,5 0-42,1 0 0,-1 1 1,1 0-1,-1 0 0,1 2 1,0-1-1,0 2 1,0-1-1,-16 11 0,19-10-9,2 0 0,-1 1-1,1 0 1,0 0 0,0 1-1,1 0 1,-1 0-1,2 0 1,-1 0 0,-7 17-1,0 5-122,-13 52-1,17-55 112,-21 81-109,4 0 0,-20 214 0,44-288 162,1-1 0,1 1 0,2 0 0,1-1 0,15 56 0,-13-66-57,1 0 1,1-1-1,1 0 1,1-1 0,1 0-1,1 0 1,0-1 0,2-1-1,16 19 1,-24-31 26,-1 0 0,1-1 0,0 0 0,1 0 0,-1 0 0,1-1 1,0 0-1,10 4 0,-13-7 18,0 0-1,0 1 1,0-2 0,0 1 0,0-1 0,1 1 0,-1-1 0,0 0-1,0 0 1,0-1 0,1 0 0,-1 1 0,0-1 0,0-1-1,0 1 1,0 0 0,5-4 0,5-3 13,0-1 0,-1 0 1,0 0-1,-1-2 0,0 0 0,0 0 0,-2-1 1,11-14-1,5-9 56,36-68-1,-34 49-30,-3-1 0,-2-2-1,-3 0 1,-2-1-1,-2-1 1,-3 0 0,-3-1-1,4-84 1,-14 115 9,0 0 0,-2-1 0,-10-53 0,10 73-6,-1 0 0,1 1 0,-2-1-1,1 1 1,-1 0 0,0 0 0,-1 1 0,0-1-1,-1 1 1,0 0 0,0 0 0,0 1 0,-1 0 0,0 0-1,-10-7 1,11 11-67,1 0 1,-1 0-1,1 0 0,-1 1 0,0 0 0,0 1 1,0-1-1,0 1 0,-1 0 0,1 0 0,0 1 1,0 0-1,0 0 0,-10 2 0,3 0-76,1 1 1,-1 0-1,1 1 0,0 0 0,0 1 0,-12 6 0,-14 12-234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42.920"/>
    </inkml:context>
    <inkml:brush xml:id="br0">
      <inkml:brushProperty name="width" value="0.05" units="cm"/>
      <inkml:brushProperty name="height" value="0.05" units="cm"/>
    </inkml:brush>
  </inkml:definitions>
  <inkml:trace contextRef="#ctx0" brushRef="#br0">1218 560 7522,'-30'-6'756,"-36"-12"0,42 10-901,0 2-1,0 0 1,-29-2-1,42 8 25,0 0-1,-1 1 1,1 1-1,0-1 1,0 2-1,0-1 1,-20 9-1,-73 39-14,74-34 227,-16 8 240,0 2 0,2 2 1,-56 47-1,78-56-329,2 1 0,0 1 0,1 1 0,1 0 0,1 2-1,1 0 1,-24 47 0,-74 215-432,-6 11 691,100-254-83,-41 94 533,54-117-611,1 0 0,1 0 0,0 1-1,2 0 1,-1 25 0,3 23-31,18 132 0,30 69-140,-25-154 62,80 372-150,43-11 1094,-117-409-863,3-1-1,3-2 1,3-1 0,3-1 0,2-3 0,3-1 0,72 73-1,-50-65-75,3-4 0,3-3-1,133 85 1,-77-69-32,217 95 0,-245-130 32,2-4 1,2-4-1,0-5 0,146 19 0,-25-24 89,2-9 0,356-26-1,448-119-196,66-108 403,-608 127 27,46-12-185,-7-26-330,256-149-87,-619 221 308,-4-7-1,172-121 1,280-240 5,-540 388-13,-2-4 0,-4-2 0,-2-3 0,-3-3 0,74-108 0,-108 131 23,-1-1 0,-3-2 0,-1 0 0,-3-1 0,20-75 0,-25 62 77,-3-2 0,-2 1 1,-4-1-1,0-78 0,-37-471 0,25 579-122,-2 1 0,-1-1 1,-2 2-1,-2-1 0,-26-54 0,17 48-6,-2 2 0,-2 0 0,-2 2-1,-32-36 1,19 29-94,-1 2 0,-2 1-1,-2 2 1,-2 3 0,-1 1 0,-1 2 0,-2 3-1,-1 2 1,-2 2 0,-79-26 0,28 22-322,-2 4 1,-212-22 0,-224 20 1101,515 27-620,-610-2 460,-160-6-486,86-39 59,366 30 163,-593 43 1,649-4-107,-815 79 73,-653 156-221,1600-234-50,3-8-34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28.132"/>
    </inkml:context>
    <inkml:brush xml:id="br0">
      <inkml:brushProperty name="width" value="0.05" units="cm"/>
      <inkml:brushProperty name="height" value="0.05" units="cm"/>
    </inkml:brush>
  </inkml:definitions>
  <inkml:trace contextRef="#ctx0" brushRef="#br0">100 5 11370,'9'-2'0,"-18"1"-208,-3 1-576,-7 0-272,-2-2 880,-2 2-200,-2 0-152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1.417"/>
    </inkml:context>
    <inkml:brush xml:id="br0">
      <inkml:brushProperty name="width" value="0.05" units="cm"/>
      <inkml:brushProperty name="height" value="0.05" units="cm"/>
    </inkml:brush>
  </inkml:definitions>
  <inkml:trace contextRef="#ctx0" brushRef="#br0">52 21 9762,'-3'5'107,"0"0"0,0 0 0,1 1 0,0-1 0,0 1 0,0-1 0,1 1 0,0 0 0,-1 11 0,0-1 50,-10 47 259,4 1 1,2 0-1,3 0 0,8 89 1,-5-147-345,0 1 1,1-1 0,0 1-1,1-1 1,-1 0-1,1 0 1,0 0-1,1 0 1,-1 0 0,1 0-1,5 7 1,-7-12-46,0 0 1,0 0 0,0-1 0,0 1 0,0 0-1,0-1 1,0 1 0,1 0 0,-1-1 0,0 0-1,0 1 1,0-1 0,0 0 0,1 0-1,-1 1 1,0-1 0,0 0 0,1 0 0,-1 0-1,0 0 1,0-1 0,1 1 0,-1 0 0,0-1-1,0 1 1,0 0 0,0-1 0,0 1-1,1-1 1,-1 0 0,0 1 0,0-1 0,1-1-1,6-4 100,0 0 0,0 0 0,8-9-1,-9 8-32,51-49 129,-4-2 0,-1-2 0,64-98 0,-49 49-221,-4-2-36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29.908"/>
    </inkml:context>
    <inkml:brush xml:id="br0">
      <inkml:brushProperty name="width" value="0.05" units="cm"/>
      <inkml:brushProperty name="height" value="0.05" units="cm"/>
    </inkml:brush>
  </inkml:definitions>
  <inkml:trace contextRef="#ctx0" brushRef="#br0">808 0 5233,'-158'62'1766,"24"-10"-465,118-45-1533,0 2 0,1-1-1,0 2 1,1 0-1,0 1 1,-21 21 0,-66 85-1740,18-19 2753,22-38 495,-32 36 499,87-88-1783,0 0 0,1 0-1,0 1 1,0 0 0,0 0 0,1 0 0,1 0 0,0 1 0,0-1-1,1 1 1,0 0 0,-1 11 0,3-14 0,0 1 0,0-1-1,0 0 1,1 0 0,0 0 0,1 1 0,-1-1-1,1 0 1,1 0 0,-1-1 0,1 1 0,0-1-1,1 1 1,0-1 0,0 0 0,0 0 0,7 7-1,13 10-25,1-2-1,1 0 1,1-1-1,1-2 1,0-1-1,31 13 0,20 5 689,93 28 0,133 14 452,7-25-1240,-227-39 170,272 23-148,-195-23 114,293 22 56,-53-6 50,201 15-89,1-36-202,-156-18 144,132-5 120,-2-24-21,-42 5 805,-425 33-717,505 6-179,-440 0-155,250-24-1,171-69 244,-375 44-47,271-49-5,7 33-8,-30 46 35,41-3-14,-490 16-27,279-32-189,-264 26 178,0-1 1,-1-2 0,0-2 0,0-1 0,-1-2-1,37-21 1,-22 5-55,-1-2-1,79-71 1,-97 76-42,-2-2-1,-2 0 1,0-2-1,40-66 1,-63 93 108,-1-1 0,1 1 1,-1-1-1,0 0 0,0 0 1,0 0-1,-1 0 0,0 0 1,0-1-1,-1 1 0,0 0 1,0 0-1,0 0 0,-2-8 1,0 5 64,0 0 1,-1 1 0,0-1-1,-1 0 1,0 1 0,0 0-1,-1 0 1,-9-13 0,-2 2 134,-2 0 0,0 1 0,0 1 1,-2 1-1,-42-27 0,35 27-447,-1 2 0,0 1 0,-1 2 0,0 0 0,0 2 0,-54-9 0,43 13-100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30.882"/>
    </inkml:context>
    <inkml:brush xml:id="br0">
      <inkml:brushProperty name="width" value="0.05" units="cm"/>
      <inkml:brushProperty name="height" value="0.05" units="cm"/>
    </inkml:brush>
  </inkml:definitions>
  <inkml:trace contextRef="#ctx0" brushRef="#br0">9491 160 7826,'-285'-61'613,"166"32"-524,-143-16 0,-176 21 1023,344 24-1143,0 5 0,1 4 0,-146 32 0,-18 15 424,-360 32 1,471-74-48,-730 52-1746,603-57 1321,-493 9-482,160-10 1009,-520-12-848,6-25 2086,234-5-667,432 11-909,141 22-543,240 6-230,0 3-1,-89 22 1,101-17 343,3-9-80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3.875"/>
    </inkml:context>
    <inkml:brush xml:id="br0">
      <inkml:brushProperty name="width" value="0.05" units="cm"/>
      <inkml:brushProperty name="height" value="0.05" units="cm"/>
    </inkml:brush>
  </inkml:definitions>
  <inkml:trace contextRef="#ctx0" brushRef="#br0">5756 178 10650,'-776'-143'-749,"594"123"-552,-243 5 0,-186 39 1803,392-13 563,-454 38 976,5 47-1635,525-66-364,1 7 1,2 5-1,2 7 0,2 6 1,3 5-1,-191 119 0,247-127-42,-101 88 0,-52 78-29,169-155 14,3 3-1,2 2 1,4 3 0,-79 141 0,94-139-10,3 1-1,-40 132 1,58-147 8,2 1-1,4 0 1,1 1 0,1 78-1,10-62-9,3 0 0,3 0-1,4 0 1,3-1 0,26 76-1,5-18-79,117 236-1,-113-276 63,5-1-1,70 87 1,153 152-12,-178-227 65,5-5 0,4-5 0,3-5 0,5-4 0,3-6 0,227 113 0,-183-118-5,4-7 0,2-7 1,2-8-1,258 45 0,-182-62-128,356 7 0,253-80-246,-5-90-393,-17-66-664,-141-9 819,-356 85 232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4.337"/>
    </inkml:context>
    <inkml:brush xml:id="br0">
      <inkml:brushProperty name="width" value="0.05" units="cm"/>
      <inkml:brushProperty name="height" value="0.05" units="cm"/>
    </inkml:brush>
  </inkml:definitions>
  <inkml:trace contextRef="#ctx0" brushRef="#br0">2479 1750 7818,'21'-231'792,"-15"8"-528,-30 13 8,-21-3 288,-42 24-88,-20 13-24,-34 23-32,-24 18-40,-34 40-112,-25 20-87,-31 38-169,-9 25-136,-5 36-521,7 16 561,19 18-96,22 5-48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4.773"/>
    </inkml:context>
    <inkml:brush xml:id="br0">
      <inkml:brushProperty name="width" value="0.05" units="cm"/>
      <inkml:brushProperty name="height" value="0.05" units="cm"/>
    </inkml:brush>
  </inkml:definitions>
  <inkml:trace contextRef="#ctx0" brushRef="#br0">1848 321 12835,'-96'-39'784,"-15"-13"-728,-3 0-56,-13 8-64,-5 4 24,-7 9-128,-8 2-88,-22 12-632,-7 7-609,-24 5 1169,-15 4-216,-7 4-120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25.365"/>
    </inkml:context>
    <inkml:brush xml:id="br0">
      <inkml:brushProperty name="width" value="0.05" units="cm"/>
      <inkml:brushProperty name="height" value="0.05" units="cm"/>
    </inkml:brush>
  </inkml:definitions>
  <inkml:trace contextRef="#ctx0" brushRef="#br0">5972 118 7178,'-957'-87'1608,"-5"57"-149,-69 95-712,6 80-649,308 20-90,601-128-6,2 6 0,2 4-1,2 6 1,-105 66-1,161-84-27,2 3 0,1 2 0,2 2 0,2 2 0,2 2 0,-63 83 0,81-92 1,3 1 1,1 1-1,1 0 0,3 2 0,1 1 0,2 0 0,2 1 0,1 1 0,3 0 0,-7 59 0,14-50-77,2-1-1,3 1 1,1 0 0,3-1-1,3 0 1,16 59-1,-2-34-123,4-1 1,2-1-1,54 97 0,-41-101 70,2-2 1,4-2-1,2-3 0,3-1 1,3-3-1,2-2 0,114 86 0,-76-75 82,2-5 0,3-5 0,2-4 0,204 77 0,-60-50 187,2-12 0,3-10 1,449 46-1,-273-76 40,631-36 1,-636-27-201,432-92 1,397-168-79,86-123 27,-990 301 98,1158-433-86,-1428 516 75,619-256-82,-475 185 48,216-138 1,-327 172 177,117-96-1,-206 147-42,0-2-1,-2 0 0,0-1 0,-1-1 1,-2-1-1,0-1 0,14-26 1,-23 35-15,-2 0 0,0 0 1,0 0-1,-1-1 1,-1 0-1,-1 0 0,0 0 1,-2 0-1,1 0 0,-2-1 1,0 1-1,-1 0 1,-4-26-1,1 25-1,-1 0 0,0 1 0,-2-1 1,1 1-1,-2 1 0,0-1 0,-1 1 0,-1 0 0,-16-19 0,0 4 45,-2 1 0,-2 1 0,-34-25-1,6 10-96,-2 2 0,-2 3-1,-1 3 1,-112-45 0,79 45-301,-2 4 0,-177-31 0,-70 18-489,-59 29 416,-48 24 17,-58 24-126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48.260"/>
    </inkml:context>
    <inkml:brush xml:id="br0">
      <inkml:brushProperty name="width" value="0.05" units="cm"/>
      <inkml:brushProperty name="height" value="0.05" units="cm"/>
    </inkml:brush>
  </inkml:definitions>
  <inkml:trace contextRef="#ctx0" brushRef="#br0">0 196 14715,'2'0'78,"-1"1"-1,1-1 1,0 1 0,-1 0-1,1-1 1,0 1-1,-1 0 1,1 0-1,-1 0 1,2 1 0,11 6-150,-2-6 61,0 0 0,1-1 1,-1-1-1,0 0 1,0 0-1,16-4 1,-8 2 1,375-57 79,-6-26-484,-374 82 358,24-6-179,-11 3 107,-1 0 0,0-2-1,28-12 1,-25 4-103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48.729"/>
    </inkml:context>
    <inkml:brush xml:id="br0">
      <inkml:brushProperty name="width" value="0.05" units="cm"/>
      <inkml:brushProperty name="height" value="0.05" units="cm"/>
    </inkml:brush>
  </inkml:definitions>
  <inkml:trace contextRef="#ctx0" brushRef="#br0">856 173 10754,'-9'-26'836,"0"0"0,-3 0 0,0 1 0,-23-35 0,35 59-824,0 1-1,-1-1 1,1 1 0,0-1 0,-1 0-1,1 1 1,0-1 0,-1 1 0,1 0-1,-1-1 1,1 1 0,-1-1 0,0 1-1,1 0 1,-1-1 0,1 1 0,-1 0-1,1 0 1,-1-1 0,0 1 0,1 0-1,-1 0 1,0 0 0,1 0-1,-1 0 1,0 0 0,1 0 0,-1 0-1,0 0 1,1 0 0,-1 0 0,1 0-1,-1 1 1,0-1 0,0 0 0,-2 2 12,1 0 0,-1 0 0,1 0 0,0 1 1,0-1-1,0 1 0,-3 3 0,-142 182 138,6-8-183,64-78 11,-178 257 187,231-320-131,-35 75 0,53-99-45,0 0 1,1 1-1,0 0 0,1-1 1,1 2-1,1-1 0,0 0 1,0 24-1,3-36-4,-1 0-1,1 0 1,-1 0-1,1 0 1,0 0-1,1 0 1,-1-1-1,1 1 1,-1-1-1,1 1 1,0-1-1,0 1 1,1-1-1,-1 0 1,1 0-1,0 0 1,-1 0-1,1-1 1,0 1-1,1-1 1,-1 0-1,0 0 1,1 0 0,3 2-1,5 0-8,-1 0 0,1 0 0,0-1-1,0-1 1,0 0 0,20 0 0,8-2-23,0-1 0,0-2 0,-1-2 0,44-11 0,151-52-27,-141 34 40,-6-3-2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0.030"/>
    </inkml:context>
    <inkml:brush xml:id="br0">
      <inkml:brushProperty name="width" value="0.05" units="cm"/>
      <inkml:brushProperty name="height" value="0.05" units="cm"/>
    </inkml:brush>
  </inkml:definitions>
  <inkml:trace contextRef="#ctx0" brushRef="#br0">318 228 14115,'0'0'20,"-1"0"-1,1 0 1,0 0 0,0 0-1,0 0 1,0 0 0,0 0-1,0 0 1,0 0 0,0 0-1,0 0 1,0 0 0,0 0-1,0 0 1,0 0 0,0 0-1,0 0 1,0 0 0,0 0 0,0 0-1,0 0 1,0 0 0,-1 0-1,1 0 1,0 0 0,0 0-1,0 0 1,0-1 0,0 1-1,0 0 1,0 0 0,0 0-1,0 0 1,0 0 0,0 0-1,0 0 1,0 0 0,0 0-1,-5 11-4,5-9-1,-68 199 5,24-66-55,-26 80 46,-43 237 0,112-451-10,-3 17-20,0 1 0,1 1 0,1-1 0,1 0 0,1 26 0,0-45 17,0 1 0,0-1 0,0 1 0,0-1 0,0 1 0,0-1 0,0 1 0,0-1 0,1 1 0,-1-1 1,0 1-1,0-1 0,0 1 0,1-1 0,-1 1 0,0-1 0,1 0 0,-1 1 0,0-1 0,1 1 0,-1-1 0,1 0 0,-1 1 0,0-1 0,1 0 0,-1 0 1,1 1-1,-1-1 0,1 0 0,-1 0 0,1 0 0,-1 1 0,1-1 0,-1 0 0,1 0 0,-1 0 0,1 0 0,-1 0 0,1 0 0,-1 0 0,1 0 0,-1 0 1,1-1-1,-1 1 0,1 0 0,-1 0 0,1 0 0,-1 0 0,1-1 0,-1 1 0,1 0 0,-1-1 0,1 1 0,-1 0 0,1-1 0,3-2-29,-1 0 0,1 0 1,-1-1-1,0 1 0,5-8 0,13-26-310,-2 0-1,26-74 1,-38 92 265,207-638-1731,-92 261-873,-92 316 2429,-29 77 291,0 1 1,0-1 0,0 1 0,0 0 0,1 0 0,-1 0-1,1 0 1,-1 0 0,1 0 0,0 0 0,3-2 0,-5 4-25,0 0 1,1 0 0,-1 0 0,1 0-1,-1 0 1,1 0 0,-1 0 0,0 0 0,1 0-1,-1 0 1,1 1 0,-1-1 0,0 0-1,1 0 1,-1 0 0,0 1 0,1-1 0,-1 0-1,0 0 1,1 1 0,-1-1 0,0 0-1,0 1 1,1-1 0,-1 0 0,0 1-1,0-1 1,0 0 0,1 1 0,-1-1 0,0 1-1,0-1 1,0 0 0,0 1 0,0-1-1,0 1 1,0-1 0,0 0 0,0 1-1,2 12 179,0 1-1,-1-1 0,-1 18 0,-18 257 1893,2-39-457,20-1-681,-3-231-982,0-1 1,2 0 0,0 0-1,0 0 1,2 0 0,0-1-1,1 0 1,0 0 0,1 0-1,17 26 1,-24-41 23,0 0 0,0 0 0,0 0 0,0 0 0,-1 0 0,1 0 1,0 0-1,0 0 0,0 0 0,-1 0 0,1 0 0,0 0 0,0 0 0,0 0 0,0 0 1,-1 0-1,1 1 0,0-1 0,0 0 0,0 0 0,0 0 0,0 0 0,-1 0 0,1 0 1,0 1-1,0-1 0,0 0 0,0 0 0,0 0 0,0 0 0,0 1 0,0-1 0,0 0 0,-1 0 1,1 0-1,0 1 0,0-1 0,0 0 0,0 0 0,0 0 0,0 0 0,0 1 0,0-1 1,1 0-1,-1 0 0,0 0 0,0 1 0,0-1 0,0 0 0,0 0 0,0 0 0,0 0 1,0 1-1,0-1 0,0 0 0,1 0 0,-1 0 0,0 0 0,0 0 0,0 1 0,0-1 1,0 0-1,1 0 0,-1 0 0,0 0 0,-17-5-350,14 4 271,-241-92-1311,154 56 2575,121 32-643,8 0-522,0-2 0,-1-1 0,0-2 0,60-24 1,-40 9 15,-1-3 1,59-38 0,-92 50-15,-2 0 0,26-25 0,-41 31 60,-13 20-34,1 3-3,0 0-1,1 0 0,1 1 0,0 0 0,1-1 1,0 1-1,1 0 0,1 0 0,0 0 0,3 18 0,-3-30-30,0 0-1,1-1 0,-1 1 0,0-1 0,1 1 0,-1-1 0,1 1 1,0-1-1,0 1 0,-1-1 0,1 0 0,0 1 0,0-1 1,0 0-1,0 0 0,0 0 0,1 0 0,-1 0 0,0 0 0,1 0 1,-1 0-1,0 0 0,1 0 0,-1-1 0,4 2 0,-3-2-1,0 0-1,0 0 1,1 0-1,-1-1 1,0 1-1,1-1 0,-1 1 1,0-1-1,0 0 1,0 0-1,0 0 1,0 0-1,0 0 1,0 0-1,0 0 0,0-1 1,0 1-1,1-3 1,10-8-6,-2 0 0,1-1 0,-2 0 1,0-1-1,16-29 0,-12 15 55,-1-1 0,12-37 1,-25 65-48,0 1 0,0 0 0,0 0 0,0 0 0,0-1 0,0 1 0,0 0 0,0 0 0,0 0 0,0 0 0,0-1 0,0 1 0,0 0 0,0 0 0,0 0 0,0-1 0,0 1 0,0 0 0,0 0 0,1 0 0,-1 0 0,0-1 0,0 1 0,0 0 0,0 0 0,0 0 0,0 0 0,1 0 0,-1 0 0,0 0 0,0-1 0,0 1 0,0 0 0,1 0 0,-1 0 0,0 0 1,0 0-1,0 0 0,1 0 0,-1 0 0,0 0 0,0 0 0,0 0 0,1 0 0,3 11 112,3 34-6,-3-19-71,-3-20-34,0 1 0,1 0-1,0-1 1,0 0 0,1 1-1,0-1 1,0 0 0,4 6-1,-5-10-5,-1 0 0,0-1 0,1 1 0,-1-1 1,1 0-1,0 1 0,-1-1 0,1 0 0,0 0 0,0 0 0,0 0 0,0 0 0,0-1 0,0 1 0,0 0 0,0-1 0,0 0 1,0 1-1,0-1 0,0 0 0,0 0 0,0 0 0,0 0 0,0-1 0,1 1 0,-1-1 0,0 1 0,0-1 0,0 1 1,2-2-1,5-3 13,0 1 1,-1-1 0,1 0-1,-1-1 1,0 0 0,-1-1-1,1 1 1,-1-1 0,0-1-1,-1 1 1,0-1 0,0 0-1,5-12 1,-10 18 62,0-1 1,-1 0-1,0 1 0,0-1 1,0 0-1,0 0 1,0 0-1,0 1 0,-1-1 1,1 0-1,-1 1 0,-1-5 1,-2-17-64,-1-28-112,5 51 555,0 1-376,-1 1 0,1-1 0,-1 1 0,1-1 0,-1 0 0,0 0-1,1 1 1,-1-1 0,1 0 0,-1 0 0,1 0 0,-1 1 0,0-1 0,1 0 0,-1 0 0,1 0 0,-1 0 0,0 0 0,1 0 0,-2-1 0,-10-5-25,-1-3 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0.513"/>
    </inkml:context>
    <inkml:brush xml:id="br0">
      <inkml:brushProperty name="width" value="0.05" units="cm"/>
      <inkml:brushProperty name="height" value="0.05" units="cm"/>
    </inkml:brush>
  </inkml:definitions>
  <inkml:trace contextRef="#ctx0" brushRef="#br0">239 27 11923,'0'-1'59,"0"0"1,0 0-1,0 0 1,0 0-1,-1 0 1,1 0-1,0 0 1,-1 0-1,1 0 1,0 0-1,-1 0 1,1 0-1,-1 0 1,1 0 0,-1 0-1,0 0 1,1 0-1,-1 0 1,0 1-1,0-1 1,0 0-1,0 0 1,1 1-1,-1-1 1,0 1-1,0-1 1,0 1-1,0-1 1,0 1 0,0 0-1,0-1 1,-1 1-1,1 0 1,0 0-1,0 0 1,0 0-1,0 0 1,0 0-1,0 0 1,0 0-1,0 0 1,0 1-1,-2-1 1,-4 2 115,1 0 1,0 1-1,0-1 1,0 1-1,0 0 1,-6 5-1,-6 5-153,0 1 0,1 1 0,0 0 0,1 1 0,1 1 0,1 0 0,-14 23 0,26-38-55,1 0 1,-1 1-1,1-1 1,0 1-1,0-1 1,0 1-1,0 0 0,0-1 1,1 1-1,-1 0 1,1 0-1,-1 2 1,1-4 17,0-1 0,1 0 1,-1 1-1,0-1 0,0 0 1,0 1-1,0-1 0,0 0 1,1 1-1,-1-1 0,0 0 0,0 0 1,0 1-1,1-1 0,-1 0 1,0 0-1,0 1 0,1-1 1,-1 0-1,0 0 0,1 0 1,-1 1-1,0-1 0,1 0 1,-1 0-1,0 0 0,1 0 1,-1 0-1,0 0 0,1 0 1,0 0-1,1 0-41,0 0 0,0 0 1,0-1-1,0 1 0,0-1 0,0 0 0,0 1 1,0-1-1,2-2 0,82-46-1743,22-11 65,-104 57 1679,1 1 0,0 0 0,-1 1 0,1-1 0,0 1 0,0 0 0,0 0 0,0 0 0,7 0 0,-10 2 73,-1-1 0,1 0 0,-1 0 0,1 1 0,-1-1 0,1 1 0,-1-1 0,0 1 0,1 0 0,-1 0 0,0-1 0,1 1 0,-1 0 1,0 0-1,0 0 0,0 0 0,0 1 0,0-1 0,0 0 0,0 0 0,0 0 0,0 1 0,-1-1 0,1 1 0,0-1 0,-1 0 0,1 1 0,-1-1 0,0 1 0,1-1 0,-1 1 1,0 0-1,0-1 0,0 2 0,0 10 231,0-1 0,-1 1 0,0 0 0,-1-1 0,0 1 0,-7 20 0,-32 75 1566,27-74-1179,7-16-351,-26 58 834,28-66-957,0 0 1,0-1-1,-1 0 0,-1 0 0,-8 9 1,14-17-170,0 0 1,1 0 0,-1 0 0,0-1-1,0 1 1,1 0 0,-1-1-1,0 1 1,0-1 0,0 1 0,0-1-1,0 1 1,0-1 0,0 0-1,0 1 1,0-1 0,0 0-1,0 0 1,0 0 0,-2 0 0,3 0-1,-1 0 0,0-1 1,0 1-1,0-1 0,1 1 1,-1 0-1,0-1 0,0 0 1,1 1-1,-1-1 0,0 1 0,1-1 1,-1 0-1,1 1 0,-1-1 1,1 0-1,-1 0 0,0-1 1,-1-5-28,0 1 1,0-1-1,0 0 1,-1-11 0,3 17 29,-5-39-218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2.254"/>
    </inkml:context>
    <inkml:brush xml:id="br0">
      <inkml:brushProperty name="width" value="0.05" units="cm"/>
      <inkml:brushProperty name="height" value="0.05" units="cm"/>
    </inkml:brush>
  </inkml:definitions>
  <inkml:trace contextRef="#ctx0" brushRef="#br0">295 388 11010,'1'-20'615,"1"-3"-90,-2-32 0,0 49-414,-1 1 0,1-1 0,-2 0 0,1 1 0,0-1-1,-1 0 1,0 1 0,0 0 0,-1 0 0,-5-10 0,7 14-78,-1-1 1,1 1-1,-1-1 0,1 1 0,-1-1 1,1 1-1,-1 0 0,0 0 1,0 0-1,1 0 0,-1 0 0,0 0 1,0 1-1,0-1 0,0 1 1,0-1-1,0 1 0,0-1 1,0 1-1,0 0 0,-1 0 0,1 0 1,0 1-1,0-1 0,0 0 1,0 1-1,0-1 0,0 1 0,0 0 1,0-1-1,1 1 0,-4 2 1,-4 2 18,1 0 1,0 0 0,0 1-1,0 0 1,-11 13 0,0 0-39,2 2 0,0 0 0,1 0 0,1 2 0,1 0 0,1 1-1,1 0 1,-11 35 0,21-55-9,1 0 0,0 0 0,1 0 0,-1 1 0,1-1 0,0 0 0,0 5 0,0-8-3,0-1 1,0 1-1,1 0 0,-1 0 0,0 0 1,0 0-1,1-1 0,-1 1 0,1 0 1,-1 0-1,0 0 0,1-1 1,-1 1-1,1 0 0,0-1 0,-1 1 1,1 0-1,-1-1 0,1 1 0,0-1 1,0 1-1,-1-1 0,1 1 1,0-1-1,0 0 0,0 1 0,-1-1 1,1 0-1,0 0 0,0 0 0,0 1 1,0-1-1,0 0 0,-1 0 1,1 0-1,0 0 0,0 0 0,0-1 1,0 1-1,0 0 0,-1 0 0,2-1 1,7-2 28,-1 0 1,0 0-1,1-1 1,-2 0-1,1 0 1,0-1-1,-1 0 1,0 0-1,0-1 1,9-9-1,11-13 101,23-33-1,-44 53-108,112-157 331,-97 131-547,-2 0-1,-2-2 0,14-38 1,-39 105-1141,1 1 0,2-1 0,1 1 0,0 34 0,7-46 934,-3-20 406,0 0 0,1 0-1,-1 0 1,0 0 0,0 0-1,0 0 1,1 0 0,-1 0-1,0 0 1,0 0 0,0 0-1,1 0 1,-1-1 0,0 1-1,0 0 1,0 0 0,1 0-1,-1 0 1,0 0 0,0 0-1,0-1 1,0 1 0,1 0-1,-1 0 1,0 0 0,0-1 0,0 1-1,0 0 1,0 0 0,0 0-1,0-1 1,0 1 0,0 0-1,0 0 1,0 0 0,0-1-1,0 1 1,0 0 0,9-35 1110,-8 15-318,2-18 1773,-2 35-1604,0 23-785,-2 293 459,-2-110-132,4-220-343,1 1 1,5-24-1,-1 6-121,-4 19-36,41-247-192,21 7-713,-62 247 837,9-22-130,-10 29 175,-1 0-1,1 0 1,-1 0 0,1-1-1,-1 1 1,1 1 0,0-1-1,0 0 1,-1 0 0,1 0-1,0 0 1,0 0 0,0 1-1,0-1 1,0 0 0,0 1-1,0-1 1,0 1 0,2-2-1,-2 3 10,0-1-1,-1 0 0,1 0 1,0 0-1,-1 1 0,1-1 0,-1 0 1,1 1-1,0-1 0,-1 1 1,1-1-1,-1 1 0,1-1 0,-1 1 1,1-1-1,-1 1 0,1-1 0,-1 1 1,0-1-1,1 1 0,-1 0 1,0-1-1,0 1 0,1 0 0,-1-1 1,0 1-1,0 0 0,0 0 1,0-1-1,0 1 0,0 0 0,0 1 1,1 26 43,-7 5 102,0 1 0,-3-1 0,-22 60 0,20-65-201,7-15-370,-1 0 1,0-1 0,-13 20 0,18-32 424,0 0 0,0 0 0,0 0 0,0 0 0,0-1 0,0 1 0,0 0 0,0 0 0,0 0 0,0 0-1,0 0 1,0 0 0,0 0 0,0 0 0,0 0 0,0 0 0,-1 0 0,1 0 0,0 0 0,0 0 0,0 0 0,0 0 0,0 0 0,0 0 0,0 0-1,0 0 1,0 0 0,0 0 0,0 0 0,0 0 0,0 0 0,0 0 0,0 0 0,-1 0 0,1 0 0,0 0 0,0 0 0,0 0 0,0 0 0,0 0-1,0 0 1,0 0 0,0 0 0,0 0 0,0 0 0,0 0 0,0 0 0,0 0 0,0 0 0,0 0 0,-1-13-426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1.071"/>
    </inkml:context>
    <inkml:brush xml:id="br0">
      <inkml:brushProperty name="width" value="0.05" units="cm"/>
      <inkml:brushProperty name="height" value="0.05" units="cm"/>
    </inkml:brush>
  </inkml:definitions>
  <inkml:trace contextRef="#ctx0" brushRef="#br0">0 246 12683,'39'-42'725,"-19"20"-524,23-20 1,-41 40-183,-1 1 0,1-1 0,0 1 1,0-1-1,-1 1 0,1 0 0,0 0 0,0 0 0,0 0 0,0 0 0,0 0 1,0 1-1,1-1 0,-1 1 0,0-1 0,0 1 0,0 0 0,1 0 1,-1 0-1,0 0 0,4 0 0,-4 1-3,0 0 0,0 0 0,-1 1 1,1-1-1,0 0 0,0 1 0,0-1 0,-1 1 0,1 0 1,-1-1-1,0 1 0,1 0 0,-1 0 0,0 0 0,0 0 1,0 0-1,1 2 0,2 9 76,0 0 0,-1 1 1,0-1-1,-1 1 0,1 19 1,-6 76 591,1-2-7,2-105-667,0 0 1,0-1-1,0 1 0,1 0 0,-1 0 1,1 0-1,-1-1 0,1 1 0,-1 0 0,3 3 1,-3-5-10,0 0 0,0 0 0,1 1 0,-1-1 0,0 0 0,1 0 0,-1 1 0,0-1 0,1 0 0,-1 0 0,0 0 0,1 0 0,-1 1 0,0-1 0,1 0 0,-1 0 0,0 0 0,1 0 0,-1 0 0,0 0 0,1 0 0,-1 0 0,1 0 0,-1 0 0,0 0 0,1 0 0,-1 0 0,0 0 0,1-1 0,-1 1 0,1 0 0,2-3-8,1 1 1,-1-1-1,0 0 1,0 0-1,0 0 0,-1 0 1,1 0-1,2-6 1,24-39-88,43-101 1,-39 75 141,-22 57-9,-10 17-38,-1 0 0,0 0 1,0 0-1,0 0 1,0 0-1,1 0 1,-1 0-1,0 0 0,0 0 1,0 0-1,0 0 1,1 0-1,-1 0 1,0 0-1,0 0 1,0 0-1,0 0 0,1 0 1,-1 0-1,0 0 1,0 0-1,0 1 1,0-1-1,0 0 1,1 0-1,-1 0 0,0 0 1,0 0-1,0 1 1,0-1-1,0 0 1,0 0-1,0 0 1,0 0-1,0 0 0,0 1 1,1-1-1,-1 0 1,0 0-1,0 0 1,0 0-1,0 1 0,0-1 1,0 0-1,0 0 1,0 0-1,0 1 1,0 36 146,0-26-116,0-5-13,5 115 251,-3-109-249,-1-1 1,1 0 0,1-1-1,0 1 1,1 0-1,0-1 1,0 0-1,11 18 1,-13-26-18,0 1 1,0 0 0,0-1-1,0 1 1,1-1 0,-1 0-1,1 0 1,-1 0-1,1 0 1,0 0 0,0-1-1,0 1 1,0-1 0,0 0-1,0 0 1,5 1 0,-3-1-2,-1-1 1,1 0 0,0 0 0,0 0 0,-1-1 0,1 1-1,0-1 1,-1 0 0,1 0 0,6-4 0,2-1 5,-1 0-1,1-1 1,-1-1 0,0 0 0,-1-1 0,17-17-1,-12 10 11,-2 0-1,0-1 0,0-1 1,18-35-1,-25 40 6,-1 0 0,0 0 0,-1 0 0,0-1 0,-1 0-1,-1 0 1,0-1 0,0-17 0,-3 30-20,0 1 0,0 0 0,0-1 0,0 1 0,-1 0 0,1-1-1,0 1 1,-1 0 0,1 0 0,-1 0 0,0-1 0,1 1 0,-1 0 0,0 0 0,-1-2 0,-3 1 30,4 11-30,1-9-14,1 0 0,-1 1 0,0-1-1,1 0 1,-1 1 0,0-1-1,1 0 1,-1 1 0,0-1-1,1 0 1,-1 0 0,1 0 0,-1 1-1,0-1 1,1 0 0,-1 0-1,1 0 1,-1 0 0,1 0 0,-1 0-1,1 0 1,-1 0 0,0 0-1,1 0 1,-1 0 0,1 0-1,-1 0 1,1 0 0,-1 0 0,1 0-1,-1 0 1,0-1 0,1 1-1,-1 0 1,1 0 0,-1 0-1,0-1 1,1 1 0,-1 0 0,0-1-1,1 1 1,-1 0 0,1-1-1,18-14-426,-1-8 33,22-36 0,-31 44 286,14-20-185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1.632"/>
    </inkml:context>
    <inkml:brush xml:id="br0">
      <inkml:brushProperty name="width" value="0.05" units="cm"/>
      <inkml:brushProperty name="height" value="0.05" units="cm"/>
    </inkml:brush>
  </inkml:definitions>
  <inkml:trace contextRef="#ctx0" brushRef="#br0">54 620 9834,'3'6'250,"2"6"1479,-13-23 197,5 6-1602,0 0-101,-1 0-1,1 0 1,-1 1-1,-5-6 1,8 9-211,1 1 0,-1 0 0,1-1 0,-1 1 0,1-1 0,-1 1 0,1 0 0,-1 0-1,1-1 1,-1 1 0,1 0 0,-1 0 0,1 0 0,-1 0 0,0-1 0,1 1 0,-1 0 0,1 0 0,-1 0 0,0 0 0,0 1 0,0-1-6,1 0 0,-1 1 0,0-1 0,1 1 0,-1 0-1,1-1 1,-1 1 0,0 0 0,1-1 0,0 1 0,-1 0 0,1-1 0,-1 1-1,1 0 1,0 0 0,-1-1 0,1 1 0,0 0 0,0 2 0,-2 3 20,1 0-1,0 1 1,0-1 0,0 1 0,1-1 0,0 1 0,1 7-1,-1-13-24,1 1 1,-1-1-1,0 1 0,0-1 0,1 1 0,-1-1 0,1 1 0,-1-1 0,1 1 0,0-1 0,0 0 0,0 1 0,-1-1 0,1 0 1,0 0-1,1 0 0,-1 1 0,0-1 0,0 0 0,0 0 0,1-1 0,-1 1 0,0 0 0,1 0 0,-1-1 0,0 1 0,1-1 0,-1 1 1,1-1-1,-1 0 0,1 1 0,0-1 0,-1 0 0,1 0 0,1 0 0,3-1-2,1 0 0,0 0 0,-1-1 0,1 0 0,10-5 0,-11 4-2,0 1 0,1 0-1,-1 0 1,1 0 0,10-1 0,-15 3 9,-1 1 0,0-1 0,1 0 0,-1 0-1,0 1 1,1-1 0,-1 1 0,0-1 0,0 1 0,1 0 0,-1-1 0,0 1 0,0 0 0,0 0 0,0 0 0,0-1 0,0 1 0,0 0 0,-1 1 0,1-1 0,0 0 0,0 0 0,-1 0 0,1 0 0,-1 1 0,1-1 0,-1 0-1,1 0 1,-1 1 0,1 1 0,1 7 42,0 0 1,-1 0-1,1 11 0,-1-4 9,-1-14-43,1 6 23,1-1 1,-1 0-1,1 0 0,4 12 1,-5-19-32,-1 1 1,1-1-1,0 1 0,0-1 1,-1 1-1,1-1 1,0 0-1,0 1 1,1-1-1,-1 0 0,0 0 1,0 1-1,1-1 1,-1 0-1,0-1 1,1 1-1,-1 0 0,1 0 1,-1 0-1,1-1 1,-1 1-1,1-1 1,0 1-1,-1-1 0,1 0 1,0 0-1,-1 1 1,4-2-1,0 1 0,1-1 0,-1-1-1,0 1 1,0-1 0,-1 0-1,1 0 1,0 0 0,-1-1-1,1 0 1,-1 0 0,0 0-1,6-6 1,3-3 5,0-1 0,13-20 0,8-15-15,-2 0 0,-2-3 1,32-73-1,-32 51-101,41-151 0,-69 217 99,7-29-27,-1 0-1,5-61 1,-16 85 64,-4 15 49,-8 15 94,15-17-165,-24 33 201,2 2 0,2 0 0,1 1 1,2 1-1,-13 44 0,24-63-219,2 1 0,0-1-1,1 1 1,0 0 0,2 0 0,1 0-1,0 0 1,2 0 0,0 0 0,1 0 0,1 0-1,11 32 1,-11-40-41,1 0 0,1 0 1,0-1-1,12 19 0,-15-26 142,1 1 0,-1-1 0,1 0 0,0-1 0,0 1-1,0-1 1,0 1 0,1-1 0,-1 0 0,1-1 0,0 1 0,0-1 0,10 3 0,-13-4-83,0-1 0,0 1 0,0-1 1,0 0-1,0 1 0,0-1 0,1 0 1,-1 0-1,0-1 0,0 1 0,0 0 1,0-1-1,4 0 0,-2-2 19,0 0 0,0 0 0,0 0 0,-1 0 0,1 0 0,4-7 0,-8 10-28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2.346"/>
    </inkml:context>
    <inkml:brush xml:id="br0">
      <inkml:brushProperty name="width" value="0.05" units="cm"/>
      <inkml:brushProperty name="height" value="0.05" units="cm"/>
    </inkml:brush>
  </inkml:definitions>
  <inkml:trace contextRef="#ctx0" brushRef="#br0">38 18 11362,'8'-14'2701,"-5"10"-652,-4 20-1467,-19 168 285,-6 115-492,25-289-448,1 1 0,0-1 0,1 1 0,0-1 0,1 0 0,0 1 1,0-1-1,6 14 0,-7-23 67,-1 1 0,1-1 0,0 0 0,-1 0 0,1 0 0,0 0 0,-1 0 0,1 0 0,0 0 0,0 0 0,0-1 0,0 1-1,0 0 1,0 0 0,0-1 0,0 1 0,0 0 0,0-1 0,0 0 0,1 1 0,-1-1 0,0 1 0,0-1 0,0 0 0,1 0 0,-1 0 0,0 0 0,0 0 0,1 0 0,-1 0 0,0 0 0,0 0 0,1-1 0,-1 1 0,0 0 0,0-1 0,0 1 0,0-1 0,0 1 0,1-1 0,-1 0 0,0 1 0,0-1 0,-1 0 0,1 0 0,0 0 0,0 0 0,1-1 0,29-41-183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3.634"/>
    </inkml:context>
    <inkml:brush xml:id="br0">
      <inkml:brushProperty name="width" value="0.05" units="cm"/>
      <inkml:brushProperty name="height" value="0.05" units="cm"/>
    </inkml:brush>
  </inkml:definitions>
  <inkml:trace contextRef="#ctx0" brushRef="#br0">0 574 13107,'19'-39'845,"10"-20"-444,-27 55-364,0 0 0,1 0-1,-1 0 1,1 1 0,0-1-1,1 1 1,-1 0 0,1 0-1,-1 0 1,6-3-1,-9 5-29,1 1-1,0 0 0,-1-1 0,1 1 0,0 0 0,-1 0 0,1-1 0,0 1 0,-1 0 0,1 0 0,0 0 0,0 0 0,-1 0 0,1 0 0,0 0 0,-1 0 1,1 0-1,0 1 0,-1-1 0,1 0 0,0 0 0,-1 0 0,1 1 0,0-1 0,-1 0 0,1 1 0,-1-1 0,2 1 0,-1 1 8,0-1 0,0 0 0,0 1 0,0-1 0,0 1 0,0-1 0,0 1 0,-1 0 0,1-1 1,-1 1-1,1 3 0,2 16 62,-1 1 1,-1 1 0,-1-1 0,-1 0 0,-5 27 0,3-21-34,-8 73 101,-11 136 89,22-228-239,0 27-23,0-35 25,1 0 1,-1 0-1,0 0 0,1 1 0,-1-1 0,0 0 0,1 0 0,0 0 0,-1 0 0,1 0 0,0 0 0,-1 0 0,1 0 0,0 0 0,0 0 0,0 0 0,0 0 0,0 0 0,0-1 0,0 1 1,0 0-1,0-1 0,2 2 0,-1-2-1,0 1 0,-1-1 1,1 0-1,0 0 0,-1 0 1,1 0-1,0 0 0,-1 0 0,1 0 1,0 0-1,-1-1 0,1 1 1,-1-1-1,1 1 0,-1-1 1,1 0-1,-1 1 0,1-1 1,-1 0-1,2-1 0,26-26-56,-28 27 58,15-18-49,-1-1-1,-1-1 1,0 0-1,14-33 1,34-97-236,-52 124 254,28-91-95,-12 30 81,-28 100 107,0 1 1,0-1 0,0 19 0,1-7 54,-1 6-1,-4 69 127,6-84-204,1 0 0,0-1 0,1 1-1,4 18 1,-5-30-31,0 0 1,-1-1-1,1 1 0,0 0 1,1-1-1,-1 1 0,0-1 0,1 1 1,0-1-1,-1 1 0,1-1 1,0 0-1,0 0 0,0 0 1,1 0-1,2 1 0,-3-2-3,0 0 1,1 0-1,-1 0 0,0 0 1,1-1-1,-1 1 0,1-1 0,-1 0 1,1 1-1,-1-1 0,1 0 1,-1-1-1,1 1 0,-1 0 0,3-1 1,4-2-7,0-1 1,0 0 0,0 0 0,-1 0-1,1-1 1,-1 0 0,0-1 0,7-6-1,2-3-9,1-1 0,-2 0-1,0-1 1,-2-1 0,1 0-1,-2-1 1,-1-1 0,18-35-1,-30 53 13,1 1-1,0-1 1,-1 1-1,1-1 1,-1 0-1,1 1 1,-1-1-1,0 0 0,0 0 1,1 1-1,-1-1 1,0 0-1,-1 0 1,1-2-1,0 4 3,-1 0-1,1 0 1,0 0-1,0-1 0,0 1 1,0 0-1,0 0 1,0 0-1,-1 0 1,1 0-1,0 0 1,0 0-1,0 0 1,0 0-1,-1 0 1,1 0-1,0-1 1,0 1-1,0 0 0,0 0 1,-1 0-1,1 0 1,0 0-1,0 0 1,0 1-1,0-1 1,-1 0-1,1 0 1,0 0-1,0 0 1,0 0-1,0 0 0,-1 0 1,1 0-1,0 0 1,0 0-1,0 1 1,-11 10 55,-20 42 124,29-48-124,6-6-27,4-6 9,-4 2-36,0 1 0,0 0 0,0 0-1,0 1 1,1-1 0,0 1 0,0 0 0,0 0 0,0 1 0,0 0 0,0-1 0,1 2 0,-1-1 0,1 1 0,-1-1 0,1 1-1,-1 1 1,1-1 0,0 1 0,-1 0 0,1 1 0,0-1 0,-1 1 0,1 0 0,0 0 0,-1 1 0,0 0 0,1 0 0,-1 0-1,0 0 1,0 1 0,0 0 0,5 4 0,-5-4-4,4 4 0,2 0 1,-1-1-1,1 0 0,15 6 1,-22-11 3,-1 0 0,0 0 0,1 0 0,-1-1 0,1 1 0,-1-1 1,1 0-1,-1 0 0,1 0 0,-1 0 0,1-1 0,-1 0 1,1 1-1,-1-1 0,0-1 0,1 1 0,-1 0 0,0-1 0,0 1 1,4-4-1,1-1 3,0-2 1,0 1-1,-1-1 1,0 0-1,0-1 0,-1 0 1,0 0-1,0 0 1,-1-1-1,-1 1 0,1-1 1,2-13-1,0 2 8,-1 0-1,-1-1 1,-1 0 0,1-43-1,-5 59-8,0 0-1,-1 0 1,1 0 0,-1 0-1,-1 0 1,1 0-1,-5-9 1,5 14-4,1 0 1,-1 0-1,1 0 0,-1 0 0,1 0 1,-1 0-1,0 0 0,0 0 0,0 0 1,1 1-1,-1-1 0,0 0 0,0 0 1,0 1-1,0-1 0,0 1 0,0-1 1,-2 0-1,2 1 0,-1 0 0,1 0 0,0 0 0,-1 0 0,1 1 0,0-1 0,-1 0 0,1 1 0,0-1 0,0 1 0,0-1 0,-1 1 0,1 0 1,0-1-1,0 1 0,0 0 0,0 0 0,0 0 0,0 0 0,-1 1 0,-4 6 6,0-1 1,0 1-1,1 0 0,0 0 1,0 1-1,-6 17 0,-17 60 40,27-81-45,-5 13-1,2 1 1,0 0-1,1 0 1,0 0-1,2 1 1,0 21 0,1-39-4,1 0 0,-1-1 0,0 1 1,0 0-1,1 0 0,-1-1 1,1 1-1,0 0 0,-1-1 1,1 1-1,0-1 0,0 1 0,0-1 1,0 1-1,0-1 0,0 1 1,1-1-1,-1 0 0,0 0 1,1 0-1,-1 0 0,2 1 1,0 0-4,0-1 1,0-1 0,0 1 0,0 0 0,0-1 0,0 1-1,0-1 1,0 0 0,0 0 0,0 0 0,0-1 0,3 0-1,4-1-2,0-1-1,0 0 0,-1 0 0,1-1 0,-1-1 1,15-8-1,9-11 10,-1-1 0,-2-2 0,37-41-1,-24 20 1,49-75 0,-4-20-20,-76 122 7,-1-1-1,-2 0 1,0-1-1,9-40 1,-17 61 9,-1 0 0,1 0 0,-1 0 1,0 0-1,1 0 0,-1 0 0,0 0 0,0 0 0,-1 0 1,1 0-1,0 0 0,-1-1 0,1 1 0,-2-2 1,2 4 1,-1-1 0,1 1 0,0 0 0,-1-1 0,1 1 0,-1-1 1,1 1-1,-1 0 0,1-1 0,-1 1 0,0 0 0,1 0 0,-1 0 1,1-1-1,-1 1 0,1 0 0,-1 0 0,0 0 0,1 0 0,-1 0 1,1 0-1,-1 0 0,0 0 0,1 0 0,-1 0 0,1 0 1,-1 1-1,1-1 0,-1 0 0,0 1 0,-4 1 6,0 1-1,0 0 1,0 0 0,1 0-1,-1 1 1,1-1 0,0 1-1,-6 7 1,-11 16 56,2 1 1,0 1-1,2 0 0,2 1 0,0 1 0,2 0 1,2 1-1,0 0 0,-9 57 0,19-85-87,1-1-1,-1 1 1,1 0-1,0 0 1,0 0-1,1 0 1,-1 0-1,1 0 1,-1 0-1,1 0 1,1 0-1,-1 0 1,0-1-1,1 1 1,4 6-1,-5-8-1,1-1 1,-1 1-1,1-1 1,0 1-1,0-1 0,0 0 1,0 0-1,0 0 0,0 0 1,0 0-1,1 0 1,-1 0-1,0-1 0,0 1 1,1-1-1,-1 0 0,0 0 1,1 0-1,-1 0 1,0 0-1,0 0 0,1 0 1,-1-1-1,0 1 1,1-1-1,-1 0 0,4-1 1,39-20-203,2-5-70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4.198"/>
    </inkml:context>
    <inkml:brush xml:id="br0">
      <inkml:brushProperty name="width" value="0.05" units="cm"/>
      <inkml:brushProperty name="height" value="0.05" units="cm"/>
    </inkml:brush>
  </inkml:definitions>
  <inkml:trace contextRef="#ctx0" brushRef="#br0">38 243 10882,'-35'158'2640,"34"-157"-2622,1 0 0,0 0 0,-1 0 0,1 0 0,0 0 0,0 0 0,0 0 0,0 0 0,0 0 0,0 0 0,0 0 0,0 0 0,0 0 0,1 0 0,-1 0 0,0 0 0,1 0 0,-1 0 0,0 0 0,1 0 0,0 0 0,0 1 0,0-3-15,0 1 0,0 0 0,1 0 1,-1 0-1,0 0 0,0-1 0,0 1 0,1-1 0,-1 1 1,0-1-1,0 1 0,0-1 0,0 1 0,0-1 0,0 0 1,0 0-1,0 0 0,0 1 0,-1-1 0,1 0 1,1-2-1,340-385-695,-328 370 900,-14 18-196,0 0 0,0 0 1,-1 0-1,1 0 0,0 0 1,0 0-1,0 0 0,-1 0 1,1 0-1,0 0 1,0 0-1,0 0 0,-1 0 1,1 0-1,0 0 0,0 0 1,0 0-1,0 0 1,0-1-1,-1 1 0,1 0 1,0 0-1,0 0 0,0 0 1,0 0-1,0 0 0,-1-1 1,1 1-1,0 0 1,0 0-1,0 0 0,0 0 1,0-1-1,0 1 0,0 0 1,0 0-1,0 0 0,0-1 1,0 1-1,0 0 1,0 0-1,0 0 0,0-1 1,-8 8 95,1 0 1,1 1-1,0 0 0,0 0 1,0 0-1,-5 12 1,-27 59 313,22-42-207,-18 65 0,31-91-192,0 0 1,1 0-1,1 1 1,0-1-1,0 0 0,1 1 1,1-1-1,0 0 0,0 1 1,6 19-1,-7-28-23,1 0 0,0-1 1,0 1-1,1-1 0,-1 1 0,0-1 1,1 1-1,0-1 0,-1 0 0,1 0 0,0 0 1,0 0-1,0 0 0,0 0 0,0-1 0,1 1 1,-1-1-1,1 1 0,-1-1 0,4 2 0,-1-2-4,-1 0-1,1-1 0,-1 1 0,1-1 0,0 0 0,-1 0 0,1 0 0,-1-1 0,1 1 0,-1-1 0,7-2 0,6-3-21,-1-1 1,1-1-1,-1 0 0,-1-1 0,20-14 1,-28 18 17,73-56-65,-71 53 69,-1 0 0,0-1 0,0 0 0,-1 0 0,0 0-1,9-17 1,-13 21 53,-1-1 0,0 0 0,0 0-1,0 0 1,0 0 0,-1-1 0,0 1-1,0-7 1,-11 23 252,3 4-216,0 2-1,1-1 1,1 1-1,-4 18 0,-10 69 91,17-91-168,-4 44 19,6-51-28,0-1 0,0 1 1,1-1-1,-1 0 0,1 1 0,0-1 1,0 0-1,0 1 0,4 6 1,-5-10-8,1 0 0,-1 0 0,1-1 0,-1 1 0,1 0 0,0 0 0,-1-1 0,1 1 0,0 0 0,0-1 0,0 1 0,-1 0 0,1-1 0,0 1 0,0-1 0,0 0 0,0 1 0,0-1 0,0 0 0,0 0 1,0 1-1,0-1 0,0 0 0,0 0 0,0 0 0,0 0 0,0 0 0,0 0 0,0-1 0,0 1 0,0 0 0,0 0 0,0-1 0,0 1 0,0 0 0,0-1 0,1-1 0,3 0 6,0-2 0,0 1 0,-1-1 0,8-6 0,1-4 309,-1-1 0,-1 0 0,0-1 0,-1 0 0,15-33 0,-1 0-46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4.606"/>
    </inkml:context>
    <inkml:brush xml:id="br0">
      <inkml:brushProperty name="width" value="0.05" units="cm"/>
      <inkml:brushProperty name="height" value="0.05" units="cm"/>
    </inkml:brush>
  </inkml:definitions>
  <inkml:trace contextRef="#ctx0" brushRef="#br0">139 1 14035,'-58'44'1172,"52"-39"-1146,0 0 1,1 0-1,0 1 0,0 0 1,0 0-1,-7 13 0,11-18-29,1-1-1,0 1 1,-1-1-1,1 1 0,0-1 1,0 1-1,-1-1 1,1 1-1,0 0 0,0-1 1,0 1-1,0-1 1,0 1-1,0-1 0,0 1 1,0 0-1,0-1 1,0 1-1,0-1 0,0 1 1,0 0-1,0-1 1,1 1-1,-1-1 0,0 1 1,0-1-1,1 1 1,-1-1-1,1 2 1,0-2-10,0 1 0,0-1 0,0 1 0,0-1 0,1 1 0,-1-1 0,0 0 0,0 0 0,0 1 1,1-1-1,-1 0 0,0 0 0,2 0 0,40-8-385,-41 8 373,44-14-415,-28 8 267,-1 1-1,1 0 0,0 2 1,31-3-1,-47 5 192,0 1 0,1 0-1,-1 1 1,0-1 0,1 0 0,-1 1-1,0-1 1,0 1 0,1 0 0,-1 0-1,0 0 1,0 0 0,0 0 0,0 0-1,0 0 1,0 1 0,0-1 0,-1 1 0,3 2-1,-2-2 57,0 1-1,-1 0 1,1-1-1,-1 1 0,0 0 1,0 0-1,0 0 1,0 0-1,-1 0 0,1 0 1,-1 0-1,0 0 1,0 4-1,0 2 147,-1 0 0,-1 1 0,1-1 0,-1 0 0,-1 1 0,0-1-1,0 0 1,-8 13 0,4-10-58,0 0 0,-1 0 0,0-1 0,-1 0 0,0-1 0,-1 0 0,0-1 0,-1 0 0,-12 9 0,17-14-148,1-1 0,-1 0 0,0 0 0,0 0 0,0-1-1,0 0 1,0 0 0,-1-1 0,1 1 0,0-2 0,-1 1-1,1 0 1,-1-1 0,1-1 0,-1 1 0,1-1 0,-1 0-1,1 0 1,0-1 0,-1 0 0,-9-4 0,-32-23-61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5.314"/>
    </inkml:context>
    <inkml:brush xml:id="br0">
      <inkml:brushProperty name="width" value="0.05" units="cm"/>
      <inkml:brushProperty name="height" value="0.05" units="cm"/>
    </inkml:brush>
  </inkml:definitions>
  <inkml:trace contextRef="#ctx0" brushRef="#br0">72 222 15211,'-10'16'186,"1"0"-1,1 0 0,1 1 1,0 0-1,1 0 0,1 1 1,1-1-1,-3 23 0,2-3-159,3-1 0,1 0 0,3 42-1,1-45-24,2 1 0,13 52 0,-15-74-5,1 1-1,1-1 1,0 0-1,0 0 1,1-1 0,1 1-1,0-1 1,0-1-1,17 18 1,-21-24 0,1-1 0,-1 0 0,1 0 0,0 0 0,0-1 0,0 1-1,0-1 1,0 0 0,1 0 0,-1-1 0,1 1 0,-1-1 0,1 0 0,-1 0 0,9 0 0,-7-1-2,0-1 0,-1 1 1,1-1-1,0-1 0,0 1 0,0-1 1,-1 0-1,1 0 0,-1-1 0,10-5 1,1-3-14,-1-1 1,-1-1-1,0 0 1,-1 0-1,0-1 1,16-24 0,15-28-181,58-121 1,-67 117-30,-10 27-24,-25 42 245,0 1 0,0 0 0,0-1 0,1 1 0,-1-1-1,0 1 1,0-1 0,0 1 0,1 0 0,-1-1 0,0 1-1,1 0 1,-1-1 0,0 1 0,0 0 0,1-1 0,-1 1 0,1 0-1,-1-1 1,0 1 0,1 0 0,-1 0 0,1 0 0,-1-1-1,1 1 1,-1 0 0,0 0 0,1 0 0,-1 0 0,1 0-1,-1 0 1,1 0 0,-1 0 0,1 0 0,2 17-181,-10 115-9,3-80 290,1 0 0,6 62 0,-2-103-45,1-1 0,0 1 0,0-1-1,8 20 1,-9-27-32,0-1-1,0 0 0,0 1 0,0-1 1,0 0-1,1 0 0,-1 0 1,1 0-1,0 0 0,0 0 1,0 0-1,0 0 0,0-1 1,0 1-1,0-1 0,0 0 0,0 1 1,1-1-1,-1 0 0,1 0 1,-1 0-1,1-1 0,-1 1 1,1-1-1,-1 1 0,5-1 0,-1-1 15,-1 1-1,1-2 1,0 1-1,-1-1 1,1 1-1,-1-2 1,0 1-1,1 0 1,-1-1-1,0 0 1,-1 0-1,1-1 1,-1 1-1,1-1 1,3-5-1,7-7 62,0 0 0,20-32 0,-14 15-41,-2-2 0,-1 0 1,-2-1-1,-1 0 1,13-49-1,-15 32-170,-1-1-1,-3-1 1,2-65 0,-11 120 118,2-33-206,-3-36-1,0 60 120,0 1 0,0 0 0,-1-1 0,0 1 0,0 0 0,-1 0 0,0 0 0,-1 1-1,-5-12 1,8 18 72,1 1 0,0-1 0,-1 0 0,1 1-1,-1-1 1,1 0 0,-1 1 0,1-1 0,-1 0-1,1 1 1,-1-1 0,1 1 0,-1-1 0,0 1-1,1-1 1,-1 1 0,0 0 0,1-1 0,-1 1 0,0 0-1,0 0 1,1-1 0,-1 1 0,0 0 0,0 0-1,1 0 1,-1 0 0,0 0 0,0 0 0,0 0-1,1 0 1,-1 0 0,0 0 0,0 1 0,1-1 0,-1 0-1,0 0 1,0 1 0,1-1 0,-1 0 0,0 1-1,1-1 1,-1 1 0,0-1 0,1 1 0,-1-1-1,1 1 1,-1 0 0,1-1 0,-1 1 0,1 0 0,0-1-1,-1 2 1,-4 5-121,2 0 0,-1 0 0,1 0 1,-4 11-1,1 3-121,1-1 1,0 1 0,2 0 0,0 0 0,1 0 0,1 22 0,6 5-187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5.746"/>
    </inkml:context>
    <inkml:brush xml:id="br0">
      <inkml:brushProperty name="width" value="0.05" units="cm"/>
      <inkml:brushProperty name="height" value="0.05" units="cm"/>
    </inkml:brush>
  </inkml:definitions>
  <inkml:trace contextRef="#ctx0" brushRef="#br0">155 344 13539,'-48'41'781,"20"-18"-777,-39 40 0,57-48-26,10-15 22,0 0-1,-1 0 1,1 1 0,0-1-1,0 0 1,0 0 0,0 0 0,0 0-1,0 0 1,0 0 0,0 0-1,0 0 1,0 1 0,0-1-1,0 0 1,0 0 0,0 0 0,0 0-1,0 0 1,0 0 0,0 1-1,0-1 1,0 0 0,0 0 0,0 0-1,0 0 1,0 0 0,0 0-1,0 0 1,0 1 0,0-1-1,0 0 1,0 0 0,0 0 0,0 0-1,0 0 1,1 0 0,-1 0-1,0 0 1,0 0 0,0 1-1,0-1 1,0 0 0,0 0 0,0 0-1,0 0 1,1 0 0,-1 0-1,0 0 1,0 0 0,0 0-1,0 0 1,2-1 1,0 0 1,1 1-1,-2-1 0,1 0 1,0-1-1,0 1 0,0 0 1,0-1-1,-1 1 0,1-1 0,2-2 1,8-10 21,-1 0 1,0-1 0,-1-1 0,-1 0-1,0 0 1,-1 0 0,-1-1-1,8-26 1,-9 21 47,0 0-1,-2 0 1,0-1 0,-2 1-1,0-1 1,-3-34 0,0 47-9,-1 0 0,1 0 0,-2 0 0,-6-18 0,8 26-45,0 0 0,0 0 0,-1-1 0,1 1 0,0 0 0,-1 0 0,0 0 0,1 0 0,-1 1 0,0-1 1,-2-1-1,3 2-9,0 1 1,0-1 0,0 1 0,0-1 0,0 1 0,0 0 0,0 0 0,0-1-1,0 1 1,0 0 0,0 0 0,-1 0 0,1 0 0,0 0 0,0 1 0,0-1-1,0 0 1,0 0 0,0 1 0,0-1 0,0 0 0,0 1 0,0-1 0,0 1 0,-1 1-1,-2 1 10,0 1 1,0 0-1,1 0 0,0 0 0,-1 1 0,2-1 0,-1 1 0,0 0 0,1-1 0,0 1 0,0 0 1,1 1-1,-1-1 0,1 0 0,0 0 0,1 1 0,-1 5 0,0-5-28,1-1-1,0 1 1,1-1-1,-1 1 1,1-1 0,0 1-1,3 8 1,-3-11-10,0-1 0,0 0 0,0 0-1,0 0 1,0 1 0,1-1 0,-1-1 0,1 1 0,-1 0 0,1 0 0,0 0 0,0-1 0,-1 1 0,1-1 0,0 0 0,1 1 0,2 0 0,-3-1-8,1 0 1,0-1 0,0 1 0,-1-1-1,1 0 1,0 0 0,0 0 0,0 0-1,0 0 1,0-1 0,-1 1 0,1-1-1,0 0 1,0 0 0,-1 0 0,1 0-1,-1 0 1,1 0 0,-1-1-1,1 0 1,-1 1 0,3-4 0,6-4-32,0-1 0,0-1 0,9-12 0,27-41-172,0-5-81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6.176"/>
    </inkml:context>
    <inkml:brush xml:id="br0">
      <inkml:brushProperty name="width" value="0.05" units="cm"/>
      <inkml:brushProperty name="height" value="0.05" units="cm"/>
    </inkml:brush>
  </inkml:definitions>
  <inkml:trace contextRef="#ctx0" brushRef="#br0">55 0 12939,'-15'90'1021,"-18"133"483,29-177-1145,2 1 0,6 82 0,-3-116-349,1-1 0,0 0 0,1 0 0,0 0 0,7 14 0,-10-24-19,1 0 1,0 0 0,-1 0-1,1 0 1,0-1 0,0 1-1,1 0 1,-1-1 0,0 1-1,0-1 1,1 1-1,-1-1 1,1 0 0,-1 0-1,1 0 1,-1 1 0,1-1-1,0-1 1,0 1 0,0 0-1,-1 0 1,1-1 0,0 1-1,0-1 1,0 1 0,0-1-1,0 0 1,0 0 0,0 0-1,0 0 1,0 0 0,0 0-1,0-1 1,0 1 0,0-1-1,-1 1 1,1-1 0,0 0-1,0 1 1,0-1-1,1-2 1,3 0-2,-1 1-1,1-1 0,0 1 1,0 0-1,-1 0 1,1 0-1,1 1 1,7-1-1,-11 2 15,0 0-1,0 0 0,0 1 1,0-1-1,0 1 1,-1 0-1,1 0 1,0 0-1,0 0 1,0 0-1,-1 1 1,1-1-1,-1 1 1,1 0-1,-1 0 1,0 0-1,1 0 1,-1 0-1,2 3 1,6 9 28,-1 0-1,0 1 1,-1-1 0,-1 2 0,-1-1 0,0 1 0,4 17 0,-4-20-138,-6-13 105,0 0 0,0 0-1,0 0 1,0 0 0,0 0 0,0 0 0,0 1-1,0-1 1,0 0 0,0 0 0,1 0 0,-1 0-1,0 0 1,0 0 0,0 0 0,0 0 0,0 0-1,0 0 1,0 0 0,0 0 0,1 0-1,-1 0 1,0 0 0,0 0 0,0 0 0,0 0-1,0 0 1,0 0 0,1 0 0,-1 0 0,0 0-1,0 0 1,0 0 0,0 0 0,0 0-1,0 0 1,0 0 0,1 0 0,-1 0 0,0 0-1,0 0 1,0 0 0,0 0 0,0 0 0,0-1-1,0 1 1,8-26-26,-1-23-28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6.624"/>
    </inkml:context>
    <inkml:brush xml:id="br0">
      <inkml:brushProperty name="width" value="0.05" units="cm"/>
      <inkml:brushProperty name="height" value="0.05" units="cm"/>
    </inkml:brush>
  </inkml:definitions>
  <inkml:trace contextRef="#ctx0" brushRef="#br0">73 0 13547,'-17'61'1224,"-2"-1"-760,6-3-176,-1 9 512,6 4-255,7 3-121,4-2 8,6-4-232,6-1-112,4-5-384,-1-4 2136,3-13-1696,-1-9 104,-1-24 104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2.867"/>
    </inkml:context>
    <inkml:brush xml:id="br0">
      <inkml:brushProperty name="width" value="0.05" units="cm"/>
      <inkml:brushProperty name="height" value="0.05" units="cm"/>
    </inkml:brush>
  </inkml:definitions>
  <inkml:trace contextRef="#ctx0" brushRef="#br0">118 1 9834,'-33'91'2998,"15"-43"-2858,2 2 0,2 0 1,2 1-1,2 0 0,3 1 0,2 0 0,3 99 1,2-150-139,-1 0 1,1 0 0,0 1-1,0-1 1,1 0 0,-1 0-1,0 1 1,0-1 0,1 0-1,-1 0 1,0 0 0,1 0-1,-1 1 1,1-1-1,-1 0 1,1 0 0,0 0-1,0 0 1,-1 0 0,1 0-1,0-1 1,0 1 0,0 0-1,0 0 1,0 0 0,0-1-1,1 1 1,0 0 6,0-1 0,0-1 0,-1 1-1,1 0 1,0 0 0,0-1 0,0 1 0,-1-1 0,1 1 0,0-1-1,-1 0 1,1 0 0,0 1 0,-1-1 0,1 0 0,-1-1 0,0 1-1,3-2 1,24-23 172,35-42 0,18-17 91,-80 84-271,0 0 1,0 0-1,0 0 0,0 0 1,0 0-1,1 0 0,-1 0 1,0 1-1,1-1 0,-1 1 1,1-1-1,-1 1 0,1-1 1,1 1-1,-3 0 2,1 0 0,0 0 0,-1 0 0,1 0 1,-1 0-1,1 1 0,-1-1 0,1 0 0,-1 0 0,1 1 0,-1-1 0,0 0 1,1 1-1,-1-1 0,1 0 0,-1 1 0,0-1 0,1 1 0,-1-1 1,0 0-1,1 1 0,-1-1 0,0 1 0,0-1 0,0 1 0,1 0 0,0 5 32,0 1-1,0-1 1,0 0-1,-1 1 0,0 8 1,0 0 5,0 0 18,1 0 0,1 0 1,0-1-1,1 1 0,0-1 1,8 20-1,-10-31-41,1 1-1,0-1 1,0 0 0,0 1-1,0-1 1,0 0-1,0 0 1,1-1 0,0 1-1,-1 0 1,1-1-1,0 0 1,0 1-1,0-1 1,1-1 0,-1 1-1,0 0 1,1-1-1,-1 1 1,1-1 0,0 0-1,-1 0 1,1-1-1,0 1 1,-1-1 0,1 0-1,0 0 1,0 0-1,0 0 1,5-2-1,-2 1 19,1-1 1,0 0-1,0 0 0,-1-1 0,1 0 0,-1-1 0,0 1 0,0-1 0,0-1 0,10-8 0,2-4 198,33-37 1,-43 44-158,-9 10-76,1 0 0,0 0 1,-1 1-1,1-1 0,0 0 0,-1 0 1,1 1-1,-1-1 0,1 1 1,0-1-1,-1 0 0,1 1 0,-1-1 1,1 1-1,-1-1 0,1 1 1,-1 0-1,0-1 0,1 1 0,-1-1 1,1 2-1,0 0-10,1 1 0,0-1 1,0 0-1,0 0 0,0 0 0,0 0 0,0 0 1,1-1-1,-1 1 0,3 1 0,0-2 6,0-1 0,0 1 0,0-1 0,-1 0-1,1 0 1,0 0 0,0-1 0,0 1 0,8-4-1,44-15 17,-47 15-12,146-74 46,-68 32-280,-77 40-390,-6 5 749,-1-1 1,0 0-1,0-1 0,0 1 1,0-1-1,0 1 0,-1-1 1,1 0-1,-1-1 0,0 1 0,0 0 1,3-6-1,10-16 62,1-2 113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7.822"/>
    </inkml:context>
    <inkml:brush xml:id="br0">
      <inkml:brushProperty name="width" value="0.05" units="cm"/>
      <inkml:brushProperty name="height" value="0.05" units="cm"/>
    </inkml:brush>
  </inkml:definitions>
  <inkml:trace contextRef="#ctx0" brushRef="#br0">142 115 10346,'-1'-1'94,"0"1"0,1-1 0,-1 0 0,0 0 0,0 1 0,0-1 0,0 1 0,0-1 0,1 1 0,-1-1 0,0 1 0,0-1 0,0 1 0,-1 0 0,1-1-1,0 1 1,0 0 0,0 0 0,0 0 0,0 0 0,0 0 0,0 0 0,0 0 0,0 1 0,0-1 0,0 0 0,0 0 0,0 1 0,0-1 0,0 1 0,0-1 0,0 1 0,0-1 0,0 1 0,0 0 0,0-1 0,1 1-1,-1 0 1,0 0 0,1-1 0,-1 1 0,0 0 0,1 0 0,-1 0 0,0 1 0,-3 6-95,1 0 0,0 0 1,0 1-1,-3 13 0,6-21 45,-10 47 354,3 1-1,-3 78 0,12 100 369,-1-199-676,61 617 1354,-48-563-1532,-12-76-39,0-6 51,0-10-79,-4-36-195,-3 0 0,-1 0 0,-16-55-1,12 59 141,-5-33-78,-44-175-389,46 214 665,6 25 86,7 18 44,8 21 66,-3-17-157,0 1-1,1-1 1,0-1-1,1 1 1,0-1-1,0 0 1,12 11-1,-16-18-42,1 0 1,0 0-1,-1 0 0,1 0 0,0 0 1,1-1-1,-1 0 0,0 0 0,1 0 0,-1 0 1,1-1-1,-1 0 0,1 0 0,0 0 1,0 0-1,-1-1 0,1 0 0,0 0 0,0 0 1,-1-1-1,1 1 0,6-2 0,1-3-112,1 1-1,-1-1 1,0-1-1,0 0 0,-1-1 1,0 0-1,0-1 1,0 0-1,-1-1 1,10-10-1,-2-1-182,0 0 0,-1-1 0,-2-1 1,14-23-1,-27 42 267,-1-1 0,1 1 0,0-1 0,-1 1 1,0-1-1,0 0 0,1-5 0,-2 9 46,0 0-1,0 0 1,0 0-1,0 0 1,0 0-1,0-1 1,0 1-1,0 0 1,0 0-1,0 0 1,0 0-1,0 0 1,0 0-1,0 0 1,0-1 0,0 1-1,0 0 1,0 0-1,0 0 1,0 0-1,0 0 1,0 0-1,0 0 1,0 0-1,0 0 1,0-1-1,0 1 1,0 0-1,0 0 1,-1 0-1,1 0 1,0 0-1,0 0 1,0 0-1,0 0 1,0 0-1,0 0 1,0 0-1,0 0 1,0 0-1,-1 0 1,1 0 0,0 0-1,0 0 1,0 0-1,0 0 1,0 0-1,0 0 1,0 0-1,0 0 1,-1 0-1,1 0 1,0 0-1,0 0 1,0 0-1,0 0 1,0 0-1,0 0 1,0 0-1,0 0 1,-1 0-1,1 0 1,0 0-1,0 0 1,-13 16 356,4 0-84,0 1 0,1 0 0,0 1 0,2 0 0,0 0 0,1 0 0,0 0 0,2 1 0,-2 32 0,5-45-198,0-1 1,0 1-1,0-1 1,1 1 0,2 9-1,-2-13-66,-1-1 0,0 0 0,1 0 0,-1 0-1,1 0 1,-1 0 0,1 0 0,0 0 0,-1 0 0,1 0-1,0 0 1,0 0 0,0 0 0,-1 0 0,1-1 0,0 1 0,0 0-1,0-1 1,0 1 0,1 0 0,-1-1 0,0 0 0,0 1-1,0-1 1,0 1 0,0-1 0,1 0 0,-1 0 0,0 0 0,0 0-1,0 0 1,1 0 0,-1 0 0,2-1 0,2 0-5,0-1 1,0 1 0,0-1-1,0-1 1,-1 1-1,1-1 1,0 0-1,-1 0 1,0 0 0,0 0-1,4-5 1,7-8-30,18-22-1,3-14-190,54-101 0,-62 103 67,-15 32 43,-13 18 105,0 0 0,0 0 0,0 0 0,0 0 0,0 0 0,1 0 0,-1 0 0,0 0 1,0 0-1,0-1 0,0 1 0,1 0 0,-1 0 0,0 0 0,0 0 0,0 0 0,0 0 0,0 0 1,1 0-1,-1 0 0,0 1 0,0-1 0,0 0 0,0 0 0,0 0 0,1 0 0,-1 0 0,0 0 1,0 0-1,0 0 0,0 0 0,0 0 0,1 0 0,-1 1 0,0-1 0,0 0 0,0 0 1,0 0-1,0 0 0,0 0 0,0 0 0,0 1 0,0-1 0,0 0 0,0 0 0,0 0 0,1 0 1,-1 0-1,0 1 0,0-1 0,0 34 185,0-19-88,0-9-55,1 1 0,-1-1 0,2 0 0,-1 1-1,1-1 1,4 11 0,-6-16-37,1 0-1,-1 0 1,1 0-1,-1 0 1,1 0-1,-1 0 1,1-1 0,0 1-1,-1 0 1,1 0-1,0-1 1,0 1 0,-1-1-1,1 1 1,0-1-1,0 1 1,0-1 0,0 1-1,0-1 1,2 1-1,-2-1-4,1 0 0,-1-1 0,1 1 0,-1 0 0,1-1 0,-1 1 0,1-1 0,-1 0 0,0 1 0,1-1 0,-1 0 0,0 0 0,1 0 0,-1 0 0,0 0 0,0 0 0,0 0-1,2-2 1,6-8-38,-1-1 0,0 1 0,0-1 0,-1-1 0,-1 0-1,6-15 1,27-88-374,-35 104 355,13-54-717,12-89 0,-57 549 2913,27-380-2028,1-3 10,-1 0 0,2 0 0,-1 0-1,1-1 1,6 22 0,-7-30-112,0-1 0,1 1 0,-1-1-1,1 0 1,-1 1 0,1-1 0,0 0 0,0 1 0,-1-1-1,1 0 1,0 0 0,0 1 0,0-1 0,0 0-1,0 0 1,1 0 0,-1-1 0,0 1 0,0 0-1,1 0 1,-1-1 0,0 1 0,3 0 0,-2-1-27,0 0 1,0 0 0,0 0-1,0 0 1,0 0 0,0-1-1,0 1 1,0-1-1,0 1 1,0-1 0,0 0-1,0 0 1,0 0 0,3-1-1,4-5-156,0 1-1,-1-2 1,0 1-1,0-1 1,7-9-1,7-13-1056,33-57-1,-23 33 176,-19 38 799,-12 16 284,0 0 0,0 0-1,0 0 1,0 0 0,-1 0 0,1 0-1,0 0 1,0 0 0,0 0 0,0 1 0,0-1-1,0 0 1,0 0 0,0 1 0,-1-1-1,1 1 1,1 0 0,0-1 2,-1 0 1,0 1-1,1-1 1,-1 0-1,1 0 1,-1 0-1,1 0 1,-1-1-1,1 1 1,-1 0-1,1 0 1,-1-1-1,0 1 1,1-1-1,-1 0 1,0 1-1,1-1 1,-1 0-1,0 0 1,0 1-1,0-1 1,0 0-1,2-2 1,26-28 239,-29 30-256,24-30 74,-1-2 1,-2-1 0,22-49 0,-15 21-106,21-72-1,-42 113 24,6-37 0,-13 58-2,-1 0 0,1 0 0,0 0 0,0 0-1,0 0 1,0 0 0,0 0 0,0 0 0,0 0 0,0 0 0,0 0 0,0 0 0,-1 0 0,1 0 0,0 0 0,0 0 0,0 0 0,0 0 0,0 0 0,0-1 0,0 1 0,0 0 0,0 0 0,0 0 0,0 0 0,-1 0 0,1 0 0,0 0 0,0 0 0,0 0 0,0 0 0,0 0 0,0 0 0,0 0 0,0 0 0,0-1 0,0 1 0,0 0 0,0 0 0,0 0 0,0 0 0,0 0 0,0 0 0,-6 11 95,-1 19 340,-7 62 1,7-34-12,-16 155 930,22-166-1097,1 0 0,10 71 0,-3-89-423,0-16-63,-7-12 214,0-1 1,0 0 0,0 0-1,1 1 1,-1-1 0,0 0-1,0 0 1,1 0-1,-1 1 1,0-1 0,0 0-1,1 0 1,-1 0 0,0 0-1,1 0 1,-1 0 0,0 1-1,0-1 1,1 0-1,-1 0 1,0 0 0,1 0-1,-1 0 1,0 0 0,1 0-1,-1 0 1,0 0-1,0-1 1,1 1 0,-1 0-1,0 0 1,1 0 0,0-2-37,0 0 1,-1 0 0,1 0 0,0 0-1,-1 0 1,0 1 0,1-1-1,-1 0 1,0 0 0,0 0 0,0 0-1,0 0 1,0 0 0,-1 0 0,0-3-1,-5-38-38,-2-1 0,-2 1-1,-2 1 1,-20-46-1,28 81 440,2 7-135,3 11 47,1-8-248,0 1 0,0-1 0,0 0-1,1 1 1,-1-1 0,1 0-1,0 0 1,0-1 0,0 1-1,0-1 1,1 1 0,-1-1-1,1 0 1,-1 0 0,1-1-1,0 1 1,0-1 0,0 1-1,-1-1 1,1 0 0,5 0 0,-1 0-65,-1-1 1,0 0-1,1 0 1,-1 0-1,1-1 1,-1 0-1,0-1 1,1 0 0,-1 0-1,13-6 1,7-6-474,-1-2 1,-1-1-1,0-1 1,-2-1-1,0-1 1,32-36-1,-48 49 340,-5 4 116,1 0-1,0 0 0,0 0 0,0 0 0,0 1 1,0-1-1,0 1 0,0 0 0,5-2 0,-7 4 69,-1 0-1,0 0 1,1 0-1,-1-1 1,0 1-1,0 0 0,1 0 1,-1 0-1,0 0 1,1 0-1,-1 0 1,0 0-1,0 0 0,1 0 1,-1 0-1,0 0 1,1 0-1,-1 0 1,0 0-1,0 1 1,1-1-1,-1 0 0,0 0 1,1 0-1,-1 0 1,0 0-1,0 1 1,0-1-1,1 0 0,-1 0 1,0 0-1,0 1 1,0-1-1,1 0 1,-1 1-1,1 13 190,-7 16 307,-14 26 629,13-38-809,1 0 0,0 0 0,-5 37-1,10-54-330,1 0 0,0-1-1,0 1 1,-1 0-1,1 0 1,0-1-1,0 1 1,0 0-1,0 0 1,0-1-1,0 1 1,1 0-1,-1 0 1,0-1-1,0 1 1,0 0-1,1 0 1,-1-1-1,0 1 1,1 0-1,-1-1 1,1 1-1,-1 0 1,0-1-1,1 1 1,0-1-1,-1 1 1,1-1-1,-1 1 1,1-1-1,0 1 1,-1-1 0,1 0-1,0 1 1,-1-1-1,1 0 1,1 1-1,1-1-100,0 0 0,1 0-1,-1-1 1,1 1 0,-1-1-1,0 0 1,4-1 0,2 0-52,-5 0 26,1 1 0,0 0 1,0 0-1,0 1 0,-1-1 0,1 1 0,5 1 1,-9-1 127,0 0 0,0 0 0,-1 0 0,1 1 1,0-1-1,-1 0 0,1 0 0,0 1 0,-1-1 1,1 1-1,0-1 0,-1 0 0,1 1 0,-1-1 1,1 1-1,-1-1 0,1 1 0,-1 0 1,1-1-1,0 2 0,-1-1 35,1 1 0,-1-1 0,0 0 0,0 1 0,0-1 0,0 0 0,0 1 0,0-1 0,0 1 0,0-1-1,0 0 1,-1 1 0,1-1 0,-1 0 0,0 2 0,-2 4 194,0 0 0,-1 0-1,0-1 1,0 0 0,-1 0-1,0 0 1,0 0-1,-9 8 1,-3 0 877,-33 21 0,45-31-879,-1 0 0,-1-1 0,1 0 0,-13 4 0,18-6-198,0-1 0,0 1 0,0-1-1,0 0 1,0 0 0,0 0 0,0 0 0,0 1 0,0-1 0,0 0 0,0-1 0,0 1 0,0 0 0,0 0 0,0 0 0,0-1 0,0 1 0,0 0 0,0-1 0,0 1 0,0-1 0,0 1 0,0-1 0,0 1 0,0-1 0,1 0 0,-1 0-1,0 1 1,0-1 0,1 0 0,-1 0 0,1 0 0,-1 0 0,1 1 0,-1-1 0,1 0 0,-1 0 0,1 0 0,0 0 0,-1 0 0,1-2 0,-3-21 130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8.650"/>
    </inkml:context>
    <inkml:brush xml:id="br0">
      <inkml:brushProperty name="width" value="0.05" units="cm"/>
      <inkml:brushProperty name="height" value="0.05" units="cm"/>
    </inkml:brush>
  </inkml:definitions>
  <inkml:trace contextRef="#ctx0" brushRef="#br0">31 239 14003,'-5'14'371,"1"-1"0,0 1 0,1 0 0,0 0 0,1 1 0,0 15 0,-1-6-142,3-22-217,-2 15 71,1 0 1,0 0 0,1-1 0,2 21 0,-1-36-85,-1 0-1,0 1 1,0-1 0,0 0 0,1 0 0,-1 1 0,1-1-1,-1 0 1,1 0 0,-1 0 0,1 0 0,0 0 0,-1 0-1,1 0 1,0 0 0,0 0 0,0 0 0,0 0 0,0 0 0,0 0-1,0-1 1,2 2 0,-1-1-11,0-1 1,-1 0-1,1 0 0,0 0 0,0 0 0,-1 0 1,1 0-1,0 0 0,0 0 0,-1-1 1,1 1-1,0-1 0,-1 1 0,4-2 1,4-3-83,1-1 1,-1 1 0,0-2-1,10-9 1,109-108-1176,-48 43 464,-76 77 743,1 0-1,-1 0 0,1 0 1,7-4-1,-11 8 61,0-1 0,-1 1 0,1-1-1,0 1 1,-1 0 0,1-1 0,0 1 0,-1 0 0,1 0 0,0 0 0,0 0 0,-1-1 0,1 1-1,0 0 1,0 0 0,-1 0 0,1 1 0,0-1 0,-1 0 0,1 0 0,0 0 0,0 0-1,-1 1 1,1-1 0,0 0 0,-1 1 0,1-1 0,0 0 0,-1 1 0,1-1 0,-1 1-1,1-1 1,-1 1 0,1-1 0,-1 1 0,1 0 0,-1-1 0,0 1 0,1-1 0,-1 1 0,0 0-1,1 0 1,10 41 255,-8-28-124,1 0-1,7 19 1,-10-31-109,0 0-1,0 1 1,0-1 0,0 0 0,1 0-1,-1 0 1,0 0 0,1 0-1,0 0 1,-1 0 0,1 0-1,0-1 1,0 1 0,0-1-1,0 1 1,0-1 0,1 0-1,-1 0 1,4 1 0,-4-1-15,1-1 0,-1 0 0,0 0 0,1 0 0,-1 0 0,1-1 1,-1 1-1,0-1 0,1 1 0,-1-1 0,0 0 0,1 0 0,-1 0 0,0 0 1,0 0-1,0 0 0,0-1 0,2-1 0,6-5-35,-1-1 1,11-12-1,-9 9-9,59-72-466,-47 55 29,2 0-1,41-37 1,-65 64 444,0 1-1,1 0 1,-1-1-1,1 1 1,-1 0-1,1 0 0,0 0 1,-1 0-1,1 0 1,0 1-1,0-1 1,0 1-1,-1-1 1,1 1-1,0-1 1,0 1-1,0 0 1,0 0-1,0 0 1,0 0-1,0 0 1,2 1-1,-1 0-4,-1 1-1,1-1 1,-1 1-1,0 0 0,0-1 1,0 1-1,0 0 1,0 0-1,0 0 1,0 0-1,-1 1 1,1-1-1,-1 0 1,3 5-1,-3-4 3,1 1 1,-1-1-1,1 0 0,0 0 1,0 0-1,1 0 0,-1-1 1,1 1-1,-1 0 0,1-1 0,0 0 1,6 4-1,-8-5-1,1-1 1,0 0-1,0 0 1,0 1-1,0-1 0,0 0 1,0 0-1,0-1 1,0 1-1,0 0 1,0-1-1,0 1 0,0-1 1,0 0-1,0 0 1,0 1-1,0-1 1,-1 0-1,1-1 0,0 1 1,-1 0-1,1 0 1,-1-1-1,1 1 0,0-2 1,18-17-503,24-32-1,-28 31-712,38-35 1,-54 56 1267,1-1 0,-1 0 0,1 1 0,-1-1 1,1 1-1,0 0 0,-1-1 0,1 1 0,0-1 0,0 1 1,-1 0-1,1 0 0,0-1 0,0 1 0,-1 0 0,1 0 1,1 0-1,-1 0 26,-1 0 0,0 0 0,1 1 0,-1-1 0,1 0 0,-1 0 0,0 0 0,1 1 0,-1-1 0,0 0 0,1 1 0,-1-1 0,0 0 0,0 1 0,1-1 0,-1 0 0,0 1 1,0-1-1,1 1 0,-1-1 0,0 0 0,0 2 0,2 31 1270,-11 47-202,5-62-715,1 1 0,1 0 0,1-1 0,1 1 1,0 0-1,4 23 0,-3-41-390,-1 0 0,0 0 0,0 1 0,0-1 0,1 0 0,-1 1-1,1-1 1,-1 0 0,1 0 0,-1 0 0,1 0 0,0 1 0,0-1 0,-1 0 0,1 0 0,0 0 0,0-1 0,0 1 0,0 0 0,0 0 0,0 0 0,0-1 0,1 1 0,0 0-1,0-1-20,0 0-1,-1 0 0,1 0 0,0 0 0,-1 0 0,1 0 0,0-1 1,-1 1-1,1-1 0,-1 1 0,1-1 0,-1 0 0,1 0 0,-1 1 1,1-1-1,1-2 0,6-4-60,-1-1 1,0 0-1,0 0 1,10-14-1,17-30-101,2-5-67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9.207"/>
    </inkml:context>
    <inkml:brush xml:id="br0">
      <inkml:brushProperty name="width" value="0.05" units="cm"/>
      <inkml:brushProperty name="height" value="0.05" units="cm"/>
    </inkml:brush>
  </inkml:definitions>
  <inkml:trace contextRef="#ctx0" brushRef="#br0">55 438 9850,'-27'371'4768,"0"-15"-4428,27-329-545,1-23 122,0-5 12,7-36-91,-2 2 157,27-115 36,102-393-360,-131 531 317,98-282-211,-94 277 192,0 0 1,14-19-1,-19 31 68,1-1 0,0 1 0,1 0 0,-1 0 0,1 1 0,0 0 0,0 0-1,0 0 1,7-4 0,-12 8-10,1 0 1,-1-1-1,1 1 0,-1 0 0,1-1 0,-1 1 0,0 0 0,1 0 1,-1-1-1,1 1 0,-1 0 0,1 0 0,-1 0 0,1 0 0,-1 0 0,1 0 1,0 0-1,-1 0 0,1 0 0,-1 0 0,1 0 0,-1 0 0,1 0 0,-1 0 1,1 0-1,-1 0 0,1 1 0,-1-1 0,1 0 0,-1 0 0,1 1 0,0 0 19,-1 0-1,0 0 0,0 0 0,1 0 1,-1 0-1,0 0 0,0 0 0,0 0 0,0 0 1,0 0-1,0 0 0,-1 0 0,1 0 1,-1 2-1,-14 36 873,-10 3-112,14-23-627,0 0 0,1 0 0,-13 38 0,22-55-220,0 0 1,1 0 0,0 1 0,-1-1 0,1 0-1,0 0 1,0 0 0,0 0 0,0 0 0,0 0-1,1 1 1,-1-1 0,1 0 0,-1 0 0,1 0-1,0 0 1,0 0 0,0 0 0,0 0 0,0-1-1,0 1 1,0 0 0,1-1 0,-1 1 0,1 0-1,-1-1 1,1 0 0,-1 1 0,1-1 0,0 0-1,0 0 1,4 2 0,5 2-245,1-1 1,0 0-1,0-1 1,21 4-1,-3-2-202,-24-3 383,116 33-1544,-110-30 1545,0 0-1,0 0 0,0 1 0,-1 1 0,0 0 1,0 0-1,15 15 0,-24-20 179,0 0 0,0 1 1,0-1-1,0 0 0,0 1 0,0 0 1,-1-1-1,1 1 0,-1 0 0,0 0 1,0 0-1,0 0 0,0 0 0,0 0 0,-1 0 1,1 0-1,-1 0 0,0 0 0,0 0 1,0 0-1,0 0 0,-1 0 0,1 0 1,-1 0-1,0 0 0,0 0 0,0 0 0,0 0 1,0 0-1,-1 0 0,1-1 0,-1 1 1,1-1-1,-1 1 0,-3 2 0,-4 6 345,-1-1-1,-1 0 0,0-1 1,0 0-1,0-1 0,-17 9 1,2-2 19,0-2 1,-2-1-1,-52 16 1,-90 10-809,128-30 52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2:59.741"/>
    </inkml:context>
    <inkml:brush xml:id="br0">
      <inkml:brushProperty name="width" value="0.05" units="cm"/>
      <inkml:brushProperty name="height" value="0.05" units="cm"/>
    </inkml:brush>
  </inkml:definitions>
  <inkml:trace contextRef="#ctx0" brushRef="#br0">0 397 15955,'14'8'1073,"15"-10"-1041,37-28 32,15-6 320,18-10-328,12-4 8,20-5 64,6 1-88,0 7-320,-7 4-168,-29 18 416,-9 9-160,-20 16-104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0.144"/>
    </inkml:context>
    <inkml:brush xml:id="br0">
      <inkml:brushProperty name="width" value="0.05" units="cm"/>
      <inkml:brushProperty name="height" value="0.05" units="cm"/>
    </inkml:brush>
  </inkml:definitions>
  <inkml:trace contextRef="#ctx0" brushRef="#br0">1 0 11426,'3'3'102,"1"0"0,-1-1 0,1 0 0,0 1 0,-1-1 0,1-1 0,0 1 0,0 0 0,0-1 0,1 0-1,4 1 1,52 4 338,-47-6-186,62 1 310,107-12 0,-55 1-195,-117 9-345,1 1-1,-1 0 0,0 1 1,0 0-1,0 0 0,21 7 0,-27-6-4,-1-1 0,0 1-1,1 1 1,-1-1 0,0 1-1,0-1 1,-1 1 0,1 0-1,-1 0 1,1 1 0,-1-1-1,0 1 1,0 0 0,0 0-1,-1 0 1,1 0 0,-1 0-1,3 7 1,-1 3 61,0 0 0,-1 1 0,-1-1 0,0 1 0,-1-1 1,0 1-1,-1 0 0,-1-1 0,-2 18 0,-6 22 264,-18 56 1,22-89-267,-152 457 774,123-392-738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1.777"/>
    </inkml:context>
    <inkml:brush xml:id="br0">
      <inkml:brushProperty name="width" value="0.05" units="cm"/>
      <inkml:brushProperty name="height" value="0.05" units="cm"/>
    </inkml:brush>
  </inkml:definitions>
  <inkml:trace contextRef="#ctx0" brushRef="#br0">1 0 14875,'10'23'872,"6"24"-848,-4 9-16,-8 20 32,4 14-40,6-4-48,1-2-88,2-13-224,-2-12-264,-7-22 16,-2-15 224,-17-26 112,-10-14-152,-19-32-56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2.174"/>
    </inkml:context>
    <inkml:brush xml:id="br0">
      <inkml:brushProperty name="width" value="0.05" units="cm"/>
      <inkml:brushProperty name="height" value="0.05" units="cm"/>
    </inkml:brush>
  </inkml:definitions>
  <inkml:trace contextRef="#ctx0" brushRef="#br0">5 537 12779,'-1'-8'83,"-1"0"1,2 0-1,-1 0 1,1 1-1,0-1 1,1 0 0,0 0-1,0 0 1,0 0-1,6-14 1,3-6-50,21-40 0,-17 39-17,3 1 1,0 0-1,1 1 0,2 1 1,1 1-1,1 0 1,1 2-1,1 1 1,36-27-1,-49 41-8,1 1-1,0 0 0,0 0 0,1 1 0,0 1 1,18-6-1,-24 9 0,1 1-1,0 0 1,-1 0 0,1 0-1,-1 1 1,1 0 0,0 1 0,-1-1-1,1 1 1,0 1 0,-1 0-1,0 0 1,9 4 0,-4-1 12,-1 2 0,0-1 0,0 2 0,-1 0 0,0 0 0,0 0 0,-1 1-1,0 1 1,-1 0 0,0 0 0,0 0 0,-1 1 0,9 19 0,-5-9 55,-2 1 1,0 0-1,-2 1 0,0 0 0,-2 0 0,5 38 0,-8-26 96,-1-1 0,-2 1 0,-2-1-1,-1 0 1,-1 0 0,-2 0 0,-1-1-1,-2 0 1,-20 44 0,6-23 112,-4-1 1,-1-1-1,-3-2 0,-61 74 1,78-106-249,0-2-1,0 0 1,-26 20 0,35-31-95,1-1 0,-1 0 1,0 0-1,-1-1 0,1 0 0,0 0 0,-1 0 0,0-1 0,0 0 0,1 0 1,-1-1-1,0 0 0,0 0 0,-14-1 0,19 0 17,-1 0 1,1-1-1,-1 1 1,1-1-1,-1 0 0,1 0 1,-1 0-1,1 0 1,0 0-1,-1 0 0,1-1 1,0 1-1,0-1 1,0 0-1,-3-3 1,2 1-11,0 0 1,0 0 0,1 0-1,0 0 1,-1-1-1,1 1 1,-2-10 0,-4-25-386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2.964"/>
    </inkml:context>
    <inkml:brush xml:id="br0">
      <inkml:brushProperty name="width" value="0.05" units="cm"/>
      <inkml:brushProperty name="height" value="0.05" units="cm"/>
    </inkml:brush>
  </inkml:definitions>
  <inkml:trace contextRef="#ctx0" brushRef="#br0">11 825 13667,'-11'50'908,"12"-50"-896,0 0-1,0-1 1,0 1-1,0 0 1,0-1 0,0 1-1,0-1 1,0 1-1,0-1 1,0 0 0,0 1-1,0-1 1,-1 0-1,1 1 1,0-1-1,0 0 1,-1 0 0,1-1-1,21-28 78,-2-1-1,-2-1 1,-1-1-1,-1 0 1,-2-1-1,-1 0 1,14-66-1,-25 93-73,-1 0 0,0-1 0,-1 1 0,0 0 0,0 0 0,0 0 0,-2-8 0,2 14-12,0 0 0,-1 0 0,1 0-1,0 0 1,0 1 0,-1-1-1,1 0 1,0 0 0,-1 0-1,1 0 1,-1 1 0,0-1-1,1 0 1,-1 1 0,1-1 0,-1 0-1,0 1 1,1-1 0,-1 1-1,0-1 1,0 1 0,0-1-1,-1 0 1,1 1 1,-1 0 0,0 1 0,1-1 0,-1 0 1,0 1-1,1-1 0,-1 1 0,0-1 0,1 1 0,-1 0 0,1-1 0,0 1 0,-1 0 1,1 0-1,-1 0 0,1 0 0,0 0 0,-2 2 0,-5 5 15,1 1-1,-1 0 1,1 0 0,1 1-1,0-1 1,0 2 0,-6 15-1,1 2 18,-13 50 0,20-66-28,2-1-1,0 1 0,0 0 0,1 0 1,1 17-1,0-26-3,0-1 0,0 0 0,0 1 0,1-1 0,-1 0 0,1 0 0,-1 1 0,1-1 0,0 0 0,0 0 0,0 0 0,0 0 1,0 0-1,1 0 0,-1 0 0,1 0 0,-1 0 0,1-1 0,0 1 0,-1 0 0,1-1 0,0 0 0,0 1 0,0-1 0,0 0 0,0 0 0,1 0 0,-1 0 0,0 0 1,0-1-1,1 1 0,-1-1 0,0 0 0,5 1 0,3-1 8,0-1 0,0 0 0,0-1 0,0 0-1,0 0 1,0-1 0,-1-1 0,1 1 0,13-9 0,84-54-74,-85 52 25,28-21-82,-21 14-43,1 2 0,48-24 1,-74 41 131,1 0 0,-1 0 1,1 1-1,-1-1 0,1 1 1,0 0-1,-1 0 0,1 1 1,0 0-1,6 0 0,-8 0 12,0 1 0,0 0-1,0 0 1,-1 0 0,1 0-1,0 0 1,-1 0 0,1 1-1,-1 0 1,1-1 0,-1 1-1,0 0 1,0 0 0,0 0-1,0 0 1,0 0 0,0 1-1,2 3 1,6 12-22,-1 0-1,0 1 1,-2 0 0,7 22 0,-9-23 65,1-1-1,0 0 1,1-1 0,1 1-1,1-1 1,11 16 0,-18-30-16,0 0 1,0 1-1,0-1 1,0 0-1,1 0 0,-1-1 1,0 1-1,1 0 1,0-1-1,-1 0 1,1 1-1,0-1 1,0 0-1,0 0 0,-1-1 1,1 1-1,0-1 1,0 1-1,0-1 1,0 0-1,0 0 1,0 0-1,0-1 0,0 1 1,0-1-1,0 1 1,0-1-1,0 0 1,0 0-1,4-3 0,4-2 21,0 0-1,0-1 1,0 0-1,-1-1 1,18-17-1,105-118 195,-13 13-198,-116 125-28,0 1 0,1-1 1,0 1-1,0 0 0,0 1 0,11-7 1,-15 10 4,0 0-1,0-1 1,0 1 0,0 0 0,0 0 0,1 0-1,-1 0 1,0 0 0,0 0 0,0 0 0,0 0-1,0 0 1,0 0 0,0 0 0,0 1 0,0-1-1,2 1 1,-2 0 7,1 1 0,-1-1 0,1 0 1,-1 1-1,1-1 0,-1 1 0,1-1 0,-1 1 0,0-1 0,0 1 0,0 0 0,1 2 0,-1-2 14,0 1 0,0-1-1,0 1 1,1-1 0,-1 0 0,1 0-1,-1 0 1,1 0 0,0 0 0,0 0-1,0 0 1,0 0 0,0-1 0,5 4 0,-5-5-12,0 0 0,0 0 0,1 0 0,-1 0 0,0 0 1,0 0-1,0 0 0,0-1 0,1 1 0,-1-1 0,0 1 1,0-1-1,0 0 0,0 0 0,0 0 0,-1 0 0,1 0 1,0-1-1,0 1 0,2-3 0,42-34-417,52-57-1,-59 55-305,79-63-1,-108 96 141,0 1 0,1-1 0,-1 1 0,22-8-1,-30 13 414,1 0 0,0 0 0,0 1 0,-1-1 0,1 1 0,0-1 0,0 1 0,0 0 0,0 0 0,0 0 0,0 0 0,-1 0 0,1 1 0,0 0 0,0-1-1,0 1 1,-1 0 0,1 0 0,0 0 0,-1 1 0,1-1 0,-1 1 0,1-1 0,-1 1 0,2 2 0,1 2 135,-1-1 1,0 1-1,0 0 1,-1 0-1,0 1 1,0-1-1,2 8 1,9 18 1281,-10-28 836,-3-8-1235,-2-10-306,-1 8-477,0 0 0,-1 1 1,1-1-1,-1 0 0,0 1 1,-1-1-1,1 1 0,-1 0 1,0 0-1,0 1 0,-6-6 1,9 9-92,-1 0 1,1-1 0,-1 1-1,1 0 1,0 0-1,-1 0 1,0 0 0,1 0-1,-1 1 1,0-1 0,1 0-1,-1 1 1,0 0 0,0-1-1,1 1 1,-1 0-1,0 0 1,0 0 0,0 0-1,1 0 1,-1 0 0,0 0-1,0 0 1,0 1 0,1-1-1,-1 1 1,0 0-1,1-1 1,-1 1 0,0 0-1,1 0 1,-1 0 0,1 0-1,-1 0 1,1 0-1,0 1 1,-1-1 0,1 0-1,0 1 1,0-1 0,0 1-1,-1 2 1,-3 3 33,2 0 0,-1 0-1,1 1 1,0 0 0,0-1 0,1 1 0,0 0 0,-1 11 0,2-13 45,1 0-1,-1 0 1,1 0 0,0 0 0,1 0 0,0 0 0,0 0 0,0 0 0,0-1 0,1 1 0,0 0 0,3 5 0,-5-10-44,1 0 1,-1 0-1,1 0 0,0 0 1,-1 0-1,1 0 1,0 0-1,0 0 1,-1 0-1,1 0 0,0-1 1,0 1-1,0 0 1,0-1-1,0 1 0,0-1 1,0 1-1,0-1 1,0 1-1,0-1 1,0 0-1,1 1 0,-1-1 1,0 0-1,2 0 1,-1 0 4,1-1-1,-1 0 1,0 1 0,0-1 0,0 0 0,0 0 0,0 0 0,0-1 0,0 1 0,0 0 0,0-1 0,2-1 0,5-7 48,0 0 0,-1-1 1,11-16-1,-19 27-73,25-40-54,-2-1 1,-1-1-1,-3-1 0,-1-1 1,15-60-1,-27 69-1194,-6 25 94,-3 11 627,-7 17 119,-7 21-265,-1 14-196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4.041"/>
    </inkml:context>
    <inkml:brush xml:id="br0">
      <inkml:brushProperty name="width" value="0.05" units="cm"/>
      <inkml:brushProperty name="height" value="0.05" units="cm"/>
    </inkml:brush>
  </inkml:definitions>
  <inkml:trace contextRef="#ctx0" brushRef="#br0">6 12 13051,'0'0'47,"1"-1"0,-1 0-1,0 1 1,1-1 0,-1 0 0,0 1 0,1-1 0,-1 1 0,1-1-1,-1 1 1,1-1 0,-1 1 0,1-1 0,-1 1 0,1-1 0,-1 1 0,1-1-1,0 1 1,-1 0 0,1 0 0,0-1 0,0 1 0,-1 0-16,1 1 0,-1-1 0,1 0 0,-1 1 0,0-1 0,1 1 0,-1-1 0,0 1 0,1-1 0,-1 1 0,0-1 0,0 1 0,0-1 0,1 1 0,-1-1 0,0 1 0,0 0 0,0-1 0,0 1 0,0 0 1,0 39 878,0-39-903,-4 51 263,-15 275 648,27-2-535,-6-306-362,0 1 0,1-1 0,1 0 0,10 28 0,-13-44-10,0-1-1,0 1 0,0 0 0,0-1 0,1 0 0,-1 1 0,1-1 0,0 0 0,-1 0 1,1 0-1,0 0 0,0 0 0,1 0 0,-1 0 0,0-1 0,4 3 0,-3-3 1,-1-1 0,0 1 0,1-1-1,-1 0 1,1 0 0,-1 0 0,1 0-1,-1 0 1,1 0 0,-1-1-1,1 1 1,-1-1 0,0 1 0,1-1-1,-1 0 1,0 0 0,1 0 0,-1-1-1,0 1 1,3-3 0,6-4 22,-1 0-1,0-1 1,0 0 0,-1-1 0,-1 0 0,1 0-1,6-13 1,46-85 161,-56 99-177,110-227 342,-88 172-358,32-113 1,-50 132-224,-8 32 14,-4 14 38,-6 22-125,-22 62-688,3 2 1,-25 139-1,52-221 916,0 1-1,1-1 1,-1 0-1,1 0 1,0 1-1,1-1 1,-1 0-1,2 6 1,0-7 13,0 0 1,0 0 0,0-1 0,0 1-1,0-1 1,1 1 0,0-1 0,-1 0-1,1 0 1,4 3 0,8 8 15,-9-7 106,1-1-1,-1 0 1,1 0-1,14 9 1,-19-14-34,0 0 1,0 0-1,0-1 1,0 1 0,0 0-1,0-1 1,0 1-1,0-1 1,0 0-1,0 0 1,1 1 0,-1-1-1,0-1 1,0 1-1,0 0 1,0 0 0,0-1-1,0 0 1,0 1-1,0-1 1,0 0-1,0 0 1,0 0 0,0 0-1,2-2 1,12-8 202,-1-1 1,0 0-1,-1-1 1,0-1-1,-1-1 1,-1 1-1,0-2 1,-1 0-1,0 0 1,-2-1-1,0 0 1,10-27-1,-15 21-235,-4 16-190,-3 13-418,2-5 553,1 1-1,-1-1 1,1 1 0,-1-1-1,1 0 1,0 1 0,0-1-1,-1 1 1,1-1-1,0 0 1,0 1 0,1-1-1,-1 1 1,0-1 0,0 1-1,1-1 1,-1 0 0,1 1-1,-1-1 1,1 0 0,-1 1-1,1-1 1,1 2 0,0-2-15,0 1 1,-1-1 0,1 0-1,0 0 1,0 0 0,-1 0-1,1 0 1,0-1 0,0 1-1,0-1 1,0 1 0,0-1-1,0 1 1,4-1 0,1 0-28,0 0 0,-1-1 0,1 1-1,0-1 1,0-1 0,-1 1 0,1-1 0,0 0 0,5-4 0,-2 1-13,0-2 0,15-12 0,24-27-221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4.892"/>
    </inkml:context>
    <inkml:brush xml:id="br0">
      <inkml:brushProperty name="width" value="0.05" units="cm"/>
      <inkml:brushProperty name="height" value="0.05" units="cm"/>
    </inkml:brush>
  </inkml:definitions>
  <inkml:trace contextRef="#ctx0" brushRef="#br0">67 495 11554,'-7'17'422,"-37"109"1181,39-111-1390,2 0 1,0 1-1,1 0 0,0-1 1,1 1-1,2 19 1,-1-33-188,0 0 1,0 0-1,0 0 0,1 0 1,-1 0-1,1 0 1,-1 0-1,1 0 1,0 0-1,0 0 1,0 0-1,0 0 1,0-1-1,0 1 1,0 0-1,1-1 1,-1 1-1,3 1 1,-2-2-17,-1-1 0,1 1 0,-1-1 1,1 0-1,-1 1 0,1-1 0,0 0 1,-1 0-1,1 0 0,-1-1 0,1 1 0,0 0 1,-1-1-1,1 1 0,-1 0 0,1-1 1,-1 0-1,1 1 0,-1-1 0,0 0 0,1 0 1,-1 0-1,0 0 0,1 0 0,-1 0 1,0 0-1,1-2 0,12-10-82,-1-1-1,-1 0 1,15-24 0,31-54-394,-54 85 434,23-43-208,34-83 1,7-58-839,-25 67-1402,-43 124 2489,0 0 1,0 0-1,0 0 0,0 0 0,0 0 0,0 0 0,0 0 0,0 0 1,0 0-1,0 0 0,1 0 0,-1 1 0,0-1 0,0 0 0,0 0 1,0 0-1,0 0 0,0 0 0,0 0 0,0 0 0,0 0 0,0 0 1,0 0-1,0 0 0,0 0 0,0 0 0,1 0 0,-1 0 0,0 0 1,0 0-1,0 0 0,0 0 0,0 0 0,0 0 0,0 0 0,0 0 1,0 0-1,0 0 0,0 0 0,0-1 0,0 1 0,0 0 0,0 0 0,1 0 1,-1 0-1,0 0 0,0 0 0,0 0 0,0 0 0,0 0 0,2 13 355,-1 15 119,-1-26-482,2 36 1022,5-23-261,-6-14-744,-1-1 0,1 0 0,-1 0 0,0 0 0,1 1-1,-1-1 1,1 0 0,-1 0 0,1 0 0,-1 0 0,1 0 0,-1 0 0,1 0 0,-1 0 0,0 0-1,1 0 1,-1 0 0,1 0 0,-1 0 0,1 0 0,-1 0 0,1-1 0,-1 1 0,0 0 0,1 0-1,-1 0 1,1-1 0,-1 1 0,0 0 0,1-1 0,-1 1 0,5-4-22,-1-1 0,0 1 0,0-1 0,0 1 0,-1-1 0,0 0 0,0 0 0,3-6 0,20-52-418,-17 42 242,-1-1-27,-6 15 118,0 1-1,0 0 1,1 0 0,0 0 0,0 0 0,0 0 0,6-6 0,-10 18-59,-26 105 1627,-23 216 0,50-322-1435,-1 2 38,0 0 0,1 1 0,0-1-1,0 1 1,1-1 0,0 0 0,0 1-1,5 13 1,-6-20-71,0 0-1,1 0 1,0 0 0,-1 0-1,1 0 1,-1 0-1,1 0 1,0 0-1,0 0 1,0 0-1,0 0 1,0 0 0,0 0-1,0-1 1,0 1-1,0 0 1,0-1-1,0 1 1,0-1 0,0 1-1,0-1 1,1 0-1,-1 1 1,1-1-1,1 0-14,-1 0 0,1 0-1,-1-1 1,1 1 0,-1-1-1,1 0 1,-1 1 0,1-1-1,-1 0 1,0 0 0,3-2-1,6-4-112,-1 0 0,0-1 0,16-16 0,2-7-414,-2-1-1,26-42 1,-1 3-478,-41 62 776,-5 13 177,-3 17 218,-2-18-131,0 12 159,0 14 368,4 36-1,-3-58-445,0 1 1,0-1 0,1 0 0,0 0-1,1 0 1,-1 0 0,1-1-1,0 1 1,1-1 0,6 9-1,-9-13-79,0-1-1,1 1 1,0 0-1,-1-1 1,1 1-1,0-1 1,0 0-1,0 1 1,0-1-1,0 0 0,0 0 1,0 0-1,1 0 1,-1-1-1,0 1 1,0-1-1,1 1 1,-1-1-1,3 0 1,0 0-6,-1-1 0,0 1 0,0-1 0,0 0 0,0 0 0,0-1 0,0 1 0,0-1 0,7-4 0,0-1-39,0-1 0,-1 0 0,0-1-1,-1 0 1,16-18 0,-6-1-275,-1 0 0,-1-1 0,-1 0 0,-2-2-1,12-33 1,-30 77 482,0 0 0,1 0 0,1 0 0,0 0 0,1 1 0,0-1-1,2 19 1,-1-30-171,1-1 1,-1 0-1,0 0 0,0 0 0,1 1 0,-1-1 0,1 0 0,-1 0 0,1 0 0,-1 0 0,1 0 1,0 0-1,0 0 0,-1 0 0,1 0 0,0 0 0,0 0 0,0 0 0,0-1 0,0 1 1,2 1-1,-1-1-4,0-1 0,0 1 0,1-1 0,-1 1 1,0-1-1,1 0 0,-1 0 0,0 0 0,0 0 0,1 0 1,1-1-1,6 0-20,-1-2 0,-1 1 1,1-2-1,0 1 1,8-5-1,16-12-307,-2-1-1,0-1 1,41-40-1,-23 20-278,-48 41 578,21-14-390,-14 16 246,-6 11 159,-6 43 438,1-22 42,1 33 0,2-58-376,1 0 0,0 0 0,0 1 0,1-1 0,0 0 0,0 0 0,1 0 0,0 0 0,4 8 0,-6-15-92,0 1 1,0 0-1,0-1 1,0 1 0,0-1-1,0 1 1,1-1 0,-1 0-1,0 0 1,1 1-1,-1-1 1,1 0 0,-1 0-1,1 0 1,0-1 0,-1 1-1,1 0 1,0 0 0,0-1-1,0 0 1,-1 1-1,1-1 1,0 0 0,0 1-1,0-1 1,0 0 0,0-1-1,-1 1 1,1 0 0,4-1-1,-2-1-48,0 1 0,0-1-1,0 0 1,-1 0 0,1-1-1,0 1 1,-1-1 0,1 0 0,-1 0-1,0 0 1,0 0 0,4-6 0,0-1-43,-1 0 1,0-1-1,-1 1 1,0-2-1,0 1 1,-1 0-1,2-14 1,0-2 5,-2 0 0,2-29 0,-6-40-203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3.275"/>
    </inkml:context>
    <inkml:brush xml:id="br0">
      <inkml:brushProperty name="width" value="0.05" units="cm"/>
      <inkml:brushProperty name="height" value="0.05" units="cm"/>
    </inkml:brush>
  </inkml:definitions>
  <inkml:trace contextRef="#ctx0" brushRef="#br0">4 0 8914,'-3'22'944,"3"1"-672,9 3-168,3-4 1112,7 0-1448,-1-7-360,5-7 512,-2-5-88,2-9-64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5.299"/>
    </inkml:context>
    <inkml:brush xml:id="br0">
      <inkml:brushProperty name="width" value="0.05" units="cm"/>
      <inkml:brushProperty name="height" value="0.05" units="cm"/>
    </inkml:brush>
  </inkml:definitions>
  <inkml:trace contextRef="#ctx0" brushRef="#br0">20 1 17948,'3'6'864,"-1"-3"-1424,-5-3 1056,-5-3-368,2 1-184,-2 1-72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5.871"/>
    </inkml:context>
    <inkml:brush xml:id="br0">
      <inkml:brushProperty name="width" value="0.05" units="cm"/>
      <inkml:brushProperty name="height" value="0.05" units="cm"/>
    </inkml:brush>
  </inkml:definitions>
  <inkml:trace contextRef="#ctx0" brushRef="#br0">1 411 14699,'40'248'985,"-21"-103"-970,-4-54 13,52 171-1,-59-241-65,16 30 0,-21-44 22,1-1 0,0 0 0,0 0 0,1 0-1,-1 0 1,1-1 0,8 7 0,-11-10 8,0 0 1,1-1 0,-1 0 0,0 1-1,1-1 1,-1 0 0,1 0 0,-1 0-1,1-1 1,-1 1 0,1-1 0,0 1-1,-1-1 1,1 0 0,0 0 0,-1 0-1,1 0 1,0-1 0,-1 1 0,1-1 0,0 1-1,-1-1 1,1 0 0,-1 0 0,1 0-1,-1 0 1,0-1 0,1 1 0,2-3-1,2-1-12,0-1 0,-1-1 0,0 1 0,0-1-1,0 0 1,-1 0 0,7-12 0,1-6-24,0 0 0,-2-1 0,-1 0 0,7-31 0,19-112-94,-32 150 125,15-92 27,9-210 0,-29 306 38,1 15-51,0 0-1,0 0 1,0 0 0,0 0 0,0 0 0,0 0 0,0 0 0,0 0 0,0 0 0,0 0-1,0 0 1,0 0 0,0 0 0,0 0 0,0 1 0,0-1 0,0 0 0,0 0 0,0 0-1,0 0 1,0 0 0,0 0 0,0 0 0,0 0 0,0 0 0,0 0 0,-1 0 0,1 0-1,0 0 1,0 0 0,0 0 0,0 0 0,0 0 0,0 0 0,0 0 0,0 0 0,0 0-1,0 0 1,0 0 0,0 0 0,0 0 0,0 0 0,0 0 0,0 0 0,0 0 0,-1 0-1,1 0 1,0 0 0,0 0 0,0 0 0,0 0 0,0 0 0,0-1 0,0 1 0,0 0-1,-5 25 107,-5 85 256,4 1 1,18 213-1,-8-285-252,0 0 1,3 0 0,12 42 0,-17-76-91,-1 0 0,1-1 1,0 1-1,1 0 0,-1 0 1,1-1-1,0 0 0,0 1 1,0-1-1,1 0 0,4 4 1,-6-7-12,-1 0 1,1 0-1,-1 0 0,1 0 1,-1-1-1,1 1 1,-1 0-1,1-1 0,-1 0 1,1 1-1,0-1 1,-1 0-1,1 0 0,0 0 1,-1 0-1,3 0 1,-1-1 3,0 0 0,0 0 0,0 0 0,0 0 0,0-1 0,0 1 0,-1-1 0,1 1 0,-1-1 0,1 0 0,3-4 0,6-7 30,0 0 1,-1-1-1,-1 0 0,0-1 1,-1 0-1,14-32 0,33-108 141,-36 84-204,-3-2 0,10-99 0,-15-150-599,-12 311 590,-8-136-399,7 133 320,-2 0 0,0-1 0,0 1 0,-2 1 0,1-1 0,-2 0 0,-11-21 0,15 33 63,1 0 0,0 0 0,-1 1 0,1-1 1,-1 0-1,0 0 0,0 1 0,0-1 0,0 1 0,-4-3 0,6 4 28,-1 0 0,0 0 0,1-1 0,-1 1 0,0 0 0,1 0 0,-1 0 0,0-1 0,1 1-1,-1 0 1,0 0 0,0 0 0,1 0 0,-1 0 0,0 1 0,1-1 0,-1 0 0,0 0 0,1 0 0,-1 1 0,0-1-1,1 0 1,-1 0 0,0 1 0,1-1 0,-1 1 0,1-1 0,-1 1 0,1-1 0,-1 1 0,1-1 0,-2 2-1,-1 6-41,0 1-1,1-1 1,0 1-1,0 0 1,1 0-1,0 0 1,0 0-1,2 10 1,-2-12 14,3 124-1257,-1-111 1124,2 0-1,0-1 0,1 0 1,11 31-1,4-14-177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6.275"/>
    </inkml:context>
    <inkml:brush xml:id="br0">
      <inkml:brushProperty name="width" value="0.05" units="cm"/>
      <inkml:brushProperty name="height" value="0.05" units="cm"/>
    </inkml:brush>
  </inkml:definitions>
  <inkml:trace contextRef="#ctx0" brushRef="#br0">27 487 12699,'-13'163'1882,"5"-99"-1042,3 92 0,5-152-802,0-1-1,0 1 1,1-1 0,-1 1-1,1-1 1,0 1 0,3 6 0,-4-10-33,0 0-1,0 1 1,1-1 0,-1 1 0,0-1 0,0 0 0,1 1 0,-1-1 0,0 0 0,1 1 0,-1-1 0,1 0 0,-1 0-1,0 1 1,1-1 0,-1 0 0,1 0 0,-1 0 0,1 0 0,-1 1 0,0-1 0,1 0 0,0 0 0,0 0-2,0-1-1,0 1 1,0 0 0,0-1 0,0 1 0,0-1 0,0 1 0,0-1-1,0 1 1,0-1 0,0 1 0,-1-1 0,1 0 0,1-1 0,4-5-14,0-1 0,0 0 0,-1 0 1,0 0-1,8-17 0,14-50-146,-21 57 116,11-37-194,-2-1 0,-2 0 0,8-99 0,-20 110 32,0 43 184,-1 0 0,0 0 0,-1-1 0,1 1 0,0 0 0,-1 0 0,1 0 0,-1 0 0,1-1 0,-1 1 0,0 0 0,0 0 1,-2-2-1,3 4 15,-1 0 0,1 0 0,-1 0 0,1 0 0,-1 0 0,1 0 0,0 0 0,-1 1 0,1-1 0,-1 0 0,1 0 0,-1 0 0,1 1 0,-1-1 0,1 0 0,0 1 0,-1-1 0,1 0 0,0 1 0,-1-1 0,1 0 0,0 1 0,0-1 0,-1 1 0,1-1 0,0 0 0,0 1 0,-1-1 0,1 1 0,0-1 0,0 1 0,0-1 0,0 1 0,-6 12 12,1 0 1,1 0 0,0 1 0,1-1 0,0 1 0,0 14 0,-3 90 277,5-104-257,3 81 216,-1-87-216,0 0 0,0 0 0,1 0-1,0 0 1,0 0 0,1-1 0,0 1 0,0-1 0,4 8-1,-6-14-23,0 0 0,-1 0-1,1 0 1,0-1 0,0 1-1,-1 0 1,1 0-1,0-1 1,0 1 0,0 0-1,0-1 1,0 1 0,0-1-1,0 1 1,0-1 0,0 0-1,0 1 1,0-1-1,0 0 1,0 0 0,0 1-1,1-1 1,-1 0 0,0 0-1,0 0 1,2-1 0,-1 0-7,0 1-1,1-1 1,-1 0 0,0 0 0,0 0 0,0-1 0,1 1 0,-1 0 0,-1-1 0,1 1 0,3-4-1,5-7-82,0 0-1,-1-1 0,-1 0 0,0-1 1,11-24-1,25-83-595,-30 73 303,-3-1 0,7-55-1,-1-100-175,-11 61 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6.712"/>
    </inkml:context>
    <inkml:brush xml:id="br0">
      <inkml:brushProperty name="width" value="0.05" units="cm"/>
      <inkml:brushProperty name="height" value="0.05" units="cm"/>
    </inkml:brush>
  </inkml:definitions>
  <inkml:trace contextRef="#ctx0" brushRef="#br0">28 102 11266,'-14'234'2713,"4"-124"-1101,6 125-1,5-230-1573,5 55 373,-5-55-371,0 0 1,1 0 0,-1 0 0,1-1 0,0 1 0,1 0 0,-1-1 0,1 1 0,4 4 0,-6-7-34,1 0 0,0-1 1,-1 1-1,1 0 0,0-1 1,0 0-1,0 1 0,0-1 1,0 0-1,0 0 0,0 0 1,0 0-1,0 0 0,0-1 0,1 1 1,-1-1-1,0 1 0,0-1 1,4 0-1,-2 0-30,1-1 1,-1 0-1,0 0 1,1 0-1,-1 0 1,0 0-1,0-1 1,0 0-1,6-3 1,5-6-167,1 1 0,-2-2 0,23-23-1,-37 35 188,83-92-979,6-8-341,-86 98 1270,0-1 0,-1 1 0,1 0 0,0 0 0,0 0-1,7-3 1,-10 5 48,1-1-1,-1 1 1,1 0-1,-1 0 1,1 0-1,-1 0 1,1 0-1,-1 0 1,1 0-1,0 0 1,-1 0-1,1 0 1,-1 0-1,1 0 1,-1 0-1,1 0 1,-1 1-1,1-1 1,-1 0-1,1 0 1,0 1-1,0 0 8,-1 0-1,1 0 0,0-1 1,-1 1-1,1 0 1,-1 0-1,1 0 0,-1 0 1,1 0-1,-1 0 1,0 0-1,1 1 0,-1-1 1,0 2-1,3 32 406,-2 0 0,-6 62 0,1-49-213,5-45-163,2-7-29,2-8-30,2-16-64</inkml:trace>
  <inkml:trace contextRef="#ctx0" brushRef="#br0" timeOffset="1">489 1 14579,'5'39'1016,"-2"30"-720,0 11-48,0 16 265,3 10-97,3 10 24,4 1-64,5-12-400,5-13-208,0-37 280,-2-21-96,-4-30-168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7.321"/>
    </inkml:context>
    <inkml:brush xml:id="br0">
      <inkml:brushProperty name="width" value="0.05" units="cm"/>
      <inkml:brushProperty name="height" value="0.05" units="cm"/>
    </inkml:brush>
  </inkml:definitions>
  <inkml:trace contextRef="#ctx0" brushRef="#br0">4 1 14835,'-4'137'1049,"18"183"0,46 130-902,-56-421-109,-5-21-77,-2-13-167,-4-19 5,2-1 1,0 0-1,-2-34 1,3 21 20,3 25 123,-30-285-1034,26 210 955,8-121 0,-3 197 161,2 1-1,-1 0 1,1-1-1,5-12 1,-7 22-11,1 0 0,-1 1 0,1-1 0,0 0 0,0 0 0,0 1 0,0-1 0,0 0 0,0 1 0,1-1 0,-1 1 0,0-1 0,1 1 0,-1 0 0,1 0 0,-1-1-1,1 1 1,0 0 0,-1 1 0,1-1 0,0 0 0,0 0 0,0 1 0,0-1 0,0 1 0,-1-1 0,1 1 0,0 0 0,0 0 0,3 0 0,2 1 15,0 0 0,1 0 0,-1 1 0,0-1 0,0 2 0,0-1 0,0 1 0,-1 0 0,1 1 0,-1-1 0,0 1 0,11 10 0,-13-11 20,-1 0-1,0 0 0,0 1 0,0-1 0,0 1 0,-1 0 0,0 0 1,1 0-1,-1 0 0,-1 0 0,1 0 0,-1 1 0,1-1 0,-1 1 0,-1-1 1,1 1-1,-1-1 0,1 1 0,-1-1 0,0 1 0,-1-1 0,0 7 1,-5 11 166,-1 0 1,-1 0 0,-1-1 0,0 1 0,-2-2-1,-1 0 1,0 0 0,-1-1 0,-1-1 0,-22 23-1,35-40-120,0 0 0,0 1-1,-1-1 1,1 0-1,0 0 1,-1 0 0,0 0-1,1 0 1,-1 0-1,1-1 1,-1 1 0,0 0-1,1-1 1,-1 1-1,-2-1 1,3 0-77,1 0 1,-1 0-1,0-1 0,1 1 1,-1 0-1,0 0 0,1-1 1,-1 1-1,1-1 0,-1 1 1,0 0-1,1-1 0,-1 1 1,1-1-1,0 0 0,-1 1 1,1-1-1,-1 1 0,1-1 1,0 1-1,-1-1 0,1 0 1,0 1-1,0-1 0,0 0 1,-1 1-1,1-1 0,0 0 1,0 1-1,0-1 0,0 0 1,0 0-1,0 1 0,1-2 0,-1-22 435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8.880"/>
    </inkml:context>
    <inkml:brush xml:id="br0">
      <inkml:brushProperty name="width" value="0.05" units="cm"/>
      <inkml:brushProperty name="height" value="0.05" units="cm"/>
    </inkml:brush>
  </inkml:definitions>
  <inkml:trace contextRef="#ctx0" brushRef="#br0">2 679 13507,'-1'1'91,"1"1"0,0 0-1,-1 0 1,1 0 0,0 0 0,0 1 0,0-1-1,0 0 1,0 0 0,1 0 0,-1 0 0,1-1-1,-1 1 1,1 0 0,0 0 0,0 0 0,-1 0-1,1 0 1,2 2 0,0 0-7,0 1-1,0-1 1,0 1 0,1-1-1,0 0 1,4 3 0,-5-5-46,0 0 0,0 0-1,1 0 1,-1 0 0,1-1 0,-1 0 0,1 0 0,0 0 0,0 0 0,-1 0 0,1-1 0,0 0 0,0 0-1,-1 0 1,1 0 0,0 0 0,0-1 0,0 1 0,-1-1 0,1 0 0,0-1 0,-1 1 0,1 0-1,-1-1 1,6-3 0,3-2 65,0-1-1,-1 0 1,0-1-1,0 0 1,17-20-1,-6 3 62,-1-1 0,-1-1 0,-2-1 0,22-45 0,-28 50-93,-2-2 1,-1 1-1,-1-1 1,-1 0-1,-1-1 1,3-32-1,-9 49-63,1 0 0,-2 1 0,1-1 0,-1 1 0,0-1 0,-1 0 0,-1 1 0,1 0 0,-7-15 0,8 21-8,-1 0 0,1 1 0,-1-1 0,1 1 0,-1-1 0,0 1 0,0 0 0,0-1 0,0 1 1,0 0-1,-1 0 0,1 0 0,-1 1 0,1-1 0,-1 1 0,0-1 0,1 1 0,-1 0 1,0 0-1,0 0 0,0 0 0,0 1 0,0-1 0,0 1 0,0 0 0,0 0 0,0 0 0,0 0 1,0 0-1,0 1 0,0-1 0,0 1 0,-5 2 0,-1 0-3,0 1 0,1 0 0,-1 1 1,1 0-1,0 0 0,0 1 0,0 0 0,1 1 0,0 0 1,0 0-1,0 0 0,-8 14 0,-3 6-7,1 0-1,-20 46 1,26-47 21,0 0 1,1 0-1,2 1 1,1 1-1,1-1 0,2 1 1,0 0-1,1 29 1,3-53-9,0 0 0,0-1 1,0 1-1,1-1 1,0 1-1,-1 0 0,1-1 1,1 1-1,-1-1 0,2 4 1,-2-6-4,-1 0 1,1 0-1,0-1 1,-1 1 0,1 0-1,0-1 1,-1 1-1,1-1 1,0 1 0,0-1-1,0 1 1,-1-1-1,1 1 1,0-1-1,0 0 1,0 1 0,0-1-1,1 0 1,0 0-1,0 0 0,-1 0 1,1 0-1,0-1 0,0 1 1,0 0-1,0-1 0,-1 1 1,1-1-1,0 0 0,0 0 0,1-1 1,7-4-7,0-1 0,-1 0 1,0-1-1,0 0 1,11-13-1,38-54-65,-37 46 42,69-96-124,34-43-110,-118 159 243,24-22-61,-29 29 78,1 1-1,-1 0 0,1 0 0,0 0 1,0 0-1,-1 0 0,1 0 0,0 1 1,0-1-1,0 0 0,0 1 0,0 0 1,0-1-1,0 1 0,0 0 0,0 0 1,0 0-1,2 1 0,-2-1 4,0 0 0,0 1-1,0 0 1,0-1-1,0 1 1,-1 0 0,1 0-1,0 0 1,-1 0 0,1 1-1,-1-1 1,1 0 0,-1 1-1,1-1 1,-1 0 0,0 1-1,1 1 1,15 32 15,-15-29-13,29 85 63,19 45 99,-49-133-157,0 0-1,0-1 0,0 1 1,1-1-1,-1 1 0,1-1 1,0 1-1,0-1 0,0 0 1,0 0-1,0 0 1,0 0-1,1 0 0,-1-1 1,0 1-1,4 1 0,-4-3-2,0 0-1,0 1 1,1-1 0,-1-1-1,0 1 1,0 0-1,0 0 1,1-1-1,-1 1 1,0-1-1,0 0 1,0 0 0,0 0-1,0 0 1,0 0-1,0 0 1,0 0-1,-1 0 1,1-1-1,0 1 1,-1-1 0,1 0-1,2-2 1,22-28-17,0 0 0,-2-2 0,19-36 0,-26 43-30,113-196-470,-128 221 501,21-33-138,-22 34 141,0-1-1,1 1 1,-1-1 0,0 1 0,0 0-1,1-1 1,-1 1 0,0 0 0,1 0-1,-1 0 1,1 0 0,-1 0 0,1 1 0,0-1-1,2-1 1,-3 3 7,0-1 0,0 1 0,-1-1 1,1 1-1,0-1 0,0 1 0,-1-1 0,1 1 0,-1 0 0,1-1 0,0 1 0,-1 0 0,1 0 1,-1-1-1,0 1 0,1 0 0,-1 0 0,0 0 0,1-1 0,-1 1 0,0 0 0,0 0 0,0 0 0,0 0 1,1 0-1,-2 1 0,4 32 16,-3-33-13,-4 135 343,1-87-71,2 0 1,7 70-1,-6-118-257,8 41 77,-7-40-79,0 1 0,0-1 0,0 0 0,0 0 1,0 1-1,0-1 0,1 0 0,-1 0 0,1 0 0,-1-1 0,1 1 0,0 0 0,0 0 0,2 1 0,-3-3 31,0 1-1,0-1 0,0 1 0,0-1 0,-1 0 1,1 1-1,0-1 0,0 0 0,0 0 0,0 0 0,0 0 1,0 0-1,0 0 0,0 0 0,0 0 0,0 0 0,0 0 1,0 0-1,0-1 0,0 1 0,0 0 0,0-1 1,-1 1-1,1 0 0,0-1 0,0 1 0,0-1 0,0 0 1,0 0-1,19-25 251,-17 21-262,4-4 52,-2-1 1,9-18-1,2-29 193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3:09.575"/>
    </inkml:context>
    <inkml:brush xml:id="br0">
      <inkml:brushProperty name="width" value="0.05" units="cm"/>
      <inkml:brushProperty name="height" value="0.05" units="cm"/>
    </inkml:brush>
  </inkml:definitions>
  <inkml:trace contextRef="#ctx0" brushRef="#br0">1 2072 17124,'1'1'28,"-1"0"0,1 1 0,0-1 0,0 0 0,0 0 0,0 0 1,0 0-1,0 0 0,0 0 0,0 0 0,0 0 0,1 0 0,-1 0 1,0-1-1,0 1 0,1-1 0,-1 1 0,1-1 0,-1 1 0,0-1 0,1 0 1,-1 1-1,1-1 0,-1 0 0,1 0 0,1 0 0,48-3-276,-42 2 279,67-11-243,-1-2-1,100-33 1,142-72-15,182-103 177,-29 13 86,-200 92-16,714-286 77,-253 150 146,-159 56-10,28-4 56,-20 7-55,-521 173-230,165-52 20,-200 69-21,-18 4 40,-10 1 188,-9 2 174,-1-1 1,0 0-1,0-1 0,-20-1 0,-5-2 52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0:57.596"/>
    </inkml:context>
    <inkml:brush xml:id="br0">
      <inkml:brushProperty name="width" value="0.05" units="cm"/>
      <inkml:brushProperty name="height" value="0.05" units="cm"/>
    </inkml:brush>
  </inkml:definitions>
  <inkml:trace contextRef="#ctx0" brushRef="#br0">2862 688 8802,'-64'-22'346,"0"4"-1,-1 2 1,-1 3 0,-1 3 0,1 3-1,-112 3 1,101 8-330,0 4 1,1 3 0,0 3-1,1 4 1,-110 40-1,124-34 49,1 2 0,2 3 0,0 3-1,2 2 1,2 3 0,1 2 0,-64 61 0,27-10-44,3 4 1,5 3-1,-93 146 0,79-88-147,-132 292 0,-52 241-118,239-567 129,6 2 1,5 1-1,-25 232 0,46-195-40,10 171 0,6-237 97,4 1 1,4-1-1,31 103 0,-25-131 67,3-1 1,3-2 0,3 0-1,3-2 1,2-1-1,3-2 1,2-2-1,3-1 1,2-2-1,3-3 1,79 67 0,-33-42 61,121 75 1,-144-108-50,2-4-1,127 50 1,-42-34-55,3-6 0,1-8 0,205 26 1,-236-53-60,0-5 0,0-6 1,0-6-1,218-33 0,-208 9 91,-2-6-1,-1-6 1,188-81-1,-168 48 161,-2-7 0,210-143 0,-256 142-44,-3-4 0,-4-5 0,166-187-1,-148 131-62,-7-6-1,114-196 0,-139 187-59,95-235 0,21-188-17,-149 385 101,32-204 0,-72 297 87,-4 0 1,-5-1-1,-13-192 1,3 260-79,-2 1 0,-2-1 1,-2 1-1,-1 1 0,-1-1 1,-2 2-1,-2 0 0,-1 1 1,-2 0-1,-34-49 0,-3 13 170,-124-123 1,-83-39-93,62 69-199,-328-202 0,430 307-74,-2 4 0,-141-54 0,168 81 27,-1 4 0,-1 3 0,-1 3 1,-101-8-1,-80 18-15,29 25-30,185-14 102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0.421"/>
    </inkml:context>
    <inkml:brush xml:id="br0">
      <inkml:brushProperty name="width" value="0.05" units="cm"/>
      <inkml:brushProperty name="height" value="0.05" units="cm"/>
    </inkml:brush>
  </inkml:definitions>
  <inkml:trace contextRef="#ctx0" brushRef="#br0">1 0 12163,'72'340'1131,"-33"-145"-857,51 311 229,-88-494-493,-1-5 16,0 0 1,0 0-1,0 0 1,-1 0-1,0-1 1,-1 1-1,-1 8 0,2-15-23,0 1 0,0-1 0,0 0 0,0 1-1,0-1 1,0 0 0,0 1 0,0-1 0,0 0 0,0 0-1,0 1 1,0-1 0,0 0 0,0 1 0,-1-1-1,1 0 1,0 0 0,0 1 0,0-1 0,0 0-1,0 0 1,-1 1 0,1-1 0,0 0 0,0 0 0,-1 0-1,1 0 1,0 1 0,0-1 0,-1 0 0,1 0-1,0 0 1,0 0 0,-1 0 0,1 0 0,0 1-1,-1-1 1,1 0 0,0 0 0,0 0 0,-1 0 0,1 0-1,0 0 1,-1 0 0,1 0 0,0 0 0,-1-1-1,1 1 1,0 0 0,0 0 0,-1 0 0,1 0-1,0 0 1,0 0 0,-1-1 0,1 1 0,0 0 0,-1 0-1,-11-18 43,0-5-58,2-1-1,0-1 1,2 0-1,-10-46 1,7 25-25,-57-263-328,60 263 274,3 0 1,2-1-1,1 0 0,9-81 1,-6 122 93,0 0 0,0 0 0,1 0 0,-1 0 0,1 1 0,1-1 0,-1 0 0,1 1 0,0-1 0,0 1 0,1 0 0,-1 0 0,1 0 0,0 1 1,1-1-1,-1 1 0,1 0 0,0 0 0,5-3 0,6-2 10,0 2 1,1 0-1,-1 1 1,1 1-1,22-5 1,-24 7-6,0-1 1,0 2-1,1 0 1,-1 1-1,1 0 1,29 4-1,-40-2 11,0-1 0,0 1-1,0 1 1,-1-1-1,1 1 1,0 0 0,-1 0-1,1 0 1,-1 1 0,0-1-1,1 1 1,-1 0-1,0 0 1,-1 1 0,1-1-1,-1 1 1,1 0-1,-1 0 1,0 0 0,-1 0-1,1 0 1,-1 1 0,0-1-1,0 1 1,2 5-1,-2 0 37,0 1 0,0-1 0,-1 1 0,0 0 0,-1 0 0,-1-1 0,1 1 0,-2 0-1,1-1 1,-1 1 0,-1-1 0,0 1 0,-1-1 0,-4 10 0,1-4 7,-1-1 1,0-1-1,-1 1 1,0-1-1,-2-1 1,1 0-1,-1 0 1,-17 14-1,22-22-65,0-1 0,0 1-1,-1-1 1,0 0 0,1 0 0,-1-1 0,0 0 0,0 0-1,-1-1 1,1 0 0,-10 2 0,12-4 13,0 1 1,0-1 0,0-1-1,0 1 1,0 0-1,0-1 1,0 0 0,0-1-1,0 1 1,1-1-1,-1 0 1,0 0 0,1 0-1,-1 0 1,1-1-1,0 0 1,-7-5 0,-24-29-50,5-8-34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1.423"/>
    </inkml:context>
    <inkml:brush xml:id="br0">
      <inkml:brushProperty name="width" value="0.05" units="cm"/>
      <inkml:brushProperty name="height" value="0.05" units="cm"/>
    </inkml:brush>
  </inkml:definitions>
  <inkml:trace contextRef="#ctx0" brushRef="#br0">1 691 9394,'32'-5'581,"-1"-2"0,0-1 0,42-17-1,-52 17-235,0-2 0,-1 0 0,0-2 0,0 0 0,25-22 0,-41 31-266,31-31 600,-33 32-634,-1 0 1,1 1 0,-1-1-1,0 0 1,1 0 0,-1 0 0,0 0-1,0 0 1,0 0 0,-1-1-1,1 1 1,0 0 0,-1 0-1,1-1 1,-1 1 0,0 0 0,0-4-1,0 6-37,0-1-1,0 1 1,0-1-1,0 1 0,0 0 1,0-1-1,-1 1 1,1-1-1,0 1 1,0-1-1,0 1 1,-1 0-1,1-1 0,0 1 1,-1-1-1,1 1 1,0 0-1,-1-1 1,1 1-1,0 0 1,-1 0-1,1-1 0,0 1 1,-1 0-1,1 0 1,-1-1-1,1 1 1,-1 0-1,1 0 1,-1 0-1,1 0 0,-1 0 1,-17 6 83,-14 20-77,20-12-44,0 1-1,0 0 1,2 1 0,0 0-1,1 1 1,0 0 0,1 0-1,1 1 1,1-1 0,1 2-1,-4 22 1,8-37 3,0 0 1,1-1-1,0 1 1,0 0-1,0 0 1,0 0 0,1 0-1,0 0 1,-1 0-1,4 7 1,-4-10 5,1 1 1,0 0-1,0-1 1,0 1-1,1-1 1,-1 1-1,0-1 1,0 0-1,1 1 1,-1-1 0,1 0-1,-1 0 1,1 0-1,0 0 1,-1 0-1,1-1 1,0 1-1,0 0 1,-1-1-1,1 1 1,0-1-1,0 1 1,0-1 0,2 0-1,4 0-50,1-1 1,0 1-1,0-1 0,0-1 0,-1 0 0,1 0 1,-1-1-1,0 0 0,1 0 0,11-8 1,12-7-56,34-27 0,-53 36 137,8-6 62,-1 0 0,24-25 0,-35 31-15,-1-1-1,1-1 1,-1 0-1,-1 0 1,0 0-1,6-16 1,7-25-14,-2-2 0,-3 0 0,-2 0 0,-2-1 0,6-99 0,-16 138-95,0 1 0,-1 0 1,0 0-1,-5-24 0,5 38 44,0-1-1,0 1 1,-1 0-1,1 0 0,0 0 1,-1 0-1,1 0 1,-1 0-1,1 0 0,-1 0 1,0 0-1,1 0 1,-1 0-1,-1-1 1,2 2 3,-1 0 0,1 0 0,0 0 0,-1 0 0,1-1 0,0 1 0,-1 0 0,1 0 1,0 0-1,-1 0 0,1 0 0,-1 0 0,1 0 0,0 0 0,-1 1 0,1-1 1,0 0-1,-1 0 0,1 0 0,0 0 0,-1 0 0,1 1 0,0-1 0,-1 0 0,1 0 1,0 0-1,0 1 0,-1-1 0,1 1 0,-3 2-12,1 0 1,-1 0-1,1 1 1,0-1-1,0 1 1,1 0-1,-3 5 1,-7 30 79,1 1 0,2 0 0,2 0 0,1 1 0,2 0 0,6 81 0,3-78 2,2 0 0,3-1-1,1 0 1,25 61 0,-9-27-57,0 5 52,-3 1-1,22 139 1,-46-215-41,2 30 98,-3-36-113,0 0 0,0 1 0,0-1 0,0 0 0,0 0 1,0 0-1,0 0 0,-1 0 0,1 0 0,0 0 0,-1 1 0,1-1 0,-1 0 0,1 0 0,-1 0 0,1 0 0,-1-1 0,0 1 0,0 0 0,1 0 0,-1 0 0,0 0 0,0-1 0,-1 2 0,1-2-6,0 0 0,1 0-1,-1 1 1,0-1 0,1 0 0,-1 0 0,0 0 0,1 0 0,-1 0 0,0 0-1,0-1 1,1 1 0,-1 0 0,0 0 0,1 0 0,-1-1 0,1 1-1,-1 0 1,0-1 0,1 1 0,-1 0 0,1-1 0,-1 1 0,1-1 0,-1 1-1,1-1 1,-1 0 0,-12-18-72,12 17 65,-14-31-139,2-1 0,1 0 0,2-1 1,1 0-1,-7-65 0,15 93 125,-5-70-142,6 71 166,0 0 0,0 0 0,1 0 0,0 0 0,0 1-1,1-1 1,-1 0 0,1 1 0,0-1 0,5-7 0,-4 9 27,0 0 0,0 0-1,1 1 1,0-1 0,0 1 0,0 0 0,5-3 0,13-10 175,-3-1-105,-2-1 0,0-1-1,-1 0 1,-1-1 0,-1-1 0,-1 0 0,-1-1 0,-1-1 0,0 1 0,-2-2 0,12-47 0,-19 56-130,-7 17-25,-8 25-5,7-5 39,0 0 0,1 0 0,-3 33 0,7-45 26,0 0 0,1 0 0,0 1 1,1-1-1,0 0 0,0 0 0,1 0 1,1 0-1,6 18 0,-8-26-3,1 1-1,-1-1 1,0 1-1,1-1 1,0 1-1,-1-1 1,1 0 0,0 0-1,0 0 1,0 0-1,0 0 1,1-1-1,-1 1 1,0-1-1,1 1 1,-1-1-1,1 0 1,4 2-1,-3-3-23,-1 1-1,1-1 1,0 0-1,-1 0 1,1 0-1,0 0 1,0 0-1,-1-1 1,1 0-1,0 0 1,-1 0-1,6-2 0,1-2-37,0-1 0,0 0 0,0 0 0,-1-1 0,1 0 0,-2 0 0,1-1 0,8-11 0,20-30-85,-1-10-51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3.721"/>
    </inkml:context>
    <inkml:brush xml:id="br0">
      <inkml:brushProperty name="width" value="0.05" units="cm"/>
      <inkml:brushProperty name="height" value="0.05" units="cm"/>
    </inkml:brush>
  </inkml:definitions>
  <inkml:trace contextRef="#ctx0" brushRef="#br0">36 570 12627,'-8'18'601,"3"-10"-487,1 1 0,0 0 0,1-1 0,0 1 0,1 0 0,0 1 0,0-1 0,-1 18 0,3-26-98,0 0 1,0-1-1,0 1 1,0 0-1,1 0 1,-1-1-1,0 1 1,0 0-1,1-1 1,-1 1-1,0 0 1,1-1-1,-1 1 1,0 0-1,1-1 1,-1 1 0,1-1-1,-1 1 1,1-1-1,0 1 1,-1-1-1,1 1 1,-1-1-1,1 0 1,0 1-1,-1-1 1,2 1-1,0-1 11,0 1 0,1-1 1,-1 0-1,0 0 0,0 0 0,0 0 0,1 0 0,-1-1 0,4 0 1,5-2 25,0-1 0,19-9 1,-28 11-55,21-11-91,0-1 0,-1-1 0,-1-1 0,-1-1-1,0-1 1,-1-1 0,-1-1 0,-1 0 0,15-23 0,-27 37 33,0-1 0,-1 0 0,0 0 0,0 0 0,-1 0 0,0 0 0,3-12 0,-6 19 55,1-1 1,-1 1-1,0-1 1,0 1-1,0 0 1,0-1 0,0 1-1,0-1 1,1 1-1,-1-1 1,0 1 0,0-1-1,0 1 1,-1 0-1,1-1 1,0 1-1,0-1 1,0 1 0,0-1-1,0 1 1,0 0-1,-1-1 1,1 1-1,0-1 1,0 1 0,-1 0-1,1-1 1,0 1-1,0 0 1,-1-1 0,1 1-1,0 0 1,-1-1-1,1 1 1,-1 0-1,1 0 1,0 0 0,-1-1-1,1 1 1,-1 0-1,1 0 1,0 0-1,-1 0 1,1 0 0,-1 0-1,1 0 1,-1 0-1,1 0 1,-1 0-1,1 0 1,0 0 0,-1 0-1,1 0 1,-1 0-1,1 0 1,-1 0 0,1 1-1,0-1 1,-1 0-1,1 0 1,-1 1-1,-24 14 70,16-8 27,1 1 0,0 0 1,0 0-1,1 1 0,0 0 0,0 1 1,1-1-1,1 1 0,0 0 0,0 1 1,-4 13-1,8-22-75,1-1 0,0 1-1,-1 0 1,1 0 0,0 0 0,0 0 0,0 0 0,0 0 0,0 0-1,1 0 1,-1 0 0,0-1 0,1 1 0,0 0 0,-1 0 0,2 2-1,-1-3-1,0 0-1,0 0 1,0 0-1,0 0 1,0-1-1,0 1 1,0 0-1,0 0 1,0-1-1,0 1 0,1 0 1,-1-1-1,0 1 1,1-1-1,-1 0 1,0 1-1,1-1 1,-1 0-1,0 0 1,1 0-1,-1 0 0,0 0 1,1 0-1,-1 0 1,2-1-1,8-1 22,1-1-1,-1-1 0,0 0 1,-1 0-1,1-1 1,-1 0-1,0-1 0,0 0 1,0-1-1,-1 0 1,11-10-1,6-8-12,-1-1 0,31-39-1,-35 36-120,-1-1-1,-1-1 1,17-39-1,-26 46 18,0 0-1,-2 0 1,0-1-1,-2 0 0,4-29 1,-10 51 78,1 0 1,-1 0-1,0-1 1,0 1-1,0 0 1,0 0-1,0 0 0,-1 0 1,1 0-1,-1 0 1,0 0-1,0 0 1,0 0-1,0 0 1,-1 0-1,1 0 1,-3-2-1,3 4 5,0 0 1,0 0-1,0 1 0,0-1 1,0 0-1,0 1 1,0-1-1,0 1 0,0-1 1,0 1-1,0 0 0,0-1 1,0 1-1,0 0 0,-1 0 1,1 0-1,-2 0 1,0 0 11,0 0 0,0 1 0,1 0 0,-1 0 0,0-1 0,1 2 1,-1-1-1,0 0 0,-3 3 0,-5 4 42,1 0 1,0 0-1,0 1 1,1 0-1,0 1 1,0 0-1,1 0 1,1 1-1,0 0 1,0 1-1,1-1 1,1 1-1,-6 16 1,7-16-58,1 0 1,0 0 0,0 0-1,1 1 1,0-1 0,2 1 0,-1 0-1,1-1 1,1 1 0,0 0 0,1-1-1,1 1 1,6 21 0,-1-16-89,0-1 0,1-1 0,1 0 0,0 0 1,1 0-1,1-2 0,16 17 0,0-6-71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2.103"/>
    </inkml:context>
    <inkml:brush xml:id="br0">
      <inkml:brushProperty name="width" value="0.05" units="cm"/>
      <inkml:brushProperty name="height" value="0.05" units="cm"/>
    </inkml:brush>
  </inkml:definitions>
  <inkml:trace contextRef="#ctx0" brushRef="#br0">1 75 11154,'7'44'1433,"-2"-12"-959,13 134 114,10 81-22,-26-236-568,0 0 0,0 0 0,8 19 0,-10-29-1,0-1 0,0 0 0,0 1 0,0-1 0,0 1 0,0-1 0,0 0 0,0 1 0,0-1 0,1 0 1,-1 1-1,0-1 0,0 0 0,1 1 0,-1-1 0,0 0 0,0 1 0,1-1 0,-1 0 0,0 0 0,1 1 0,-1-1 0,0 0 0,1 0 0,-1 1 0,0-1 0,1 0 0,-1 0 0,1 0 0,-1 0 0,0 0 0,1 0 0,-1 0 1,1 0-1,-1 0 0,0 0 0,1 0 0,-1 0 0,1 0 0,-1 0 0,0 0 0,1 0 0,-1 0 0,0 0 0,1-1 0,-1 1 0,1 0 0,-1 0 0,0 0 0,1-1 0,-1 1 0,0 0 0,0 0 0,1-1 0,-1 1 1,0 0-1,1-1 0,-1 1 0,0-1 0,11-21-207,28-116-1045,-39 137 1234,0-1 1,1 1-1,-1-1 0,1 1 0,-1 0 0,1 0 0,-1-1 0,1 1 1,0 0-1,-1 0 0,1-1 0,0 1 0,0 0 0,0 0 0,0 0 1,0 0-1,0 0 0,0 1 0,0-1 0,0 0 0,1 0 0,-1 1 1,0-1-1,2 0 0,-1 1 23,-1 1 0,0 0 1,0-1-1,1 1 0,-1 0 0,0-1 1,0 1-1,0 0 0,0 0 0,0 0 1,0 0-1,0 0 0,0 0 0,0 1 0,0-1 1,-1 0-1,1 0 0,0 0 0,-1 1 1,1-1-1,-1 0 0,0 1 0,1-1 1,-1 2-1,15 47 317,-12-36-127,0 0 1,1 0-1,1-1 0,0 0 1,1 0-1,1 0 0,14 23 1,-19-35-166,-1 0 0,0 1 0,0-1 1,1 0-1,-1 0 0,1 0 0,-1 0 0,1 0 1,-1 0-1,1 0 0,0-1 0,-1 1 0,1-1 1,0 1-1,0-1 0,-1 0 0,1 1 0,0-1 1,0 0-1,0 0 0,-1 0 0,1 0 1,0-1-1,0 1 0,0 0 0,-1-1 0,1 1 1,0-1-1,-1 0 0,1 1 0,0-1 0,-1 0 1,1 0-1,-1 0 0,1 0 0,0-2 1,6-3 38,-1 0 0,0-1 1,-1 0-1,0-1 1,10-14-1,5-13-3,-2-1 0,-1-1 0,-1 0 0,12-47 0,-11 22-517,19-123 0,-33 148-147,-1-48 0,2 113 891,1-1 0,14 39 0,19 45 417,108 208-1,-138-294-773,-9-24 66,0-1-1,0 0 0,0 0 1,0 1-1,0-1 0,0 0 1,0 0-1,0 1 0,0-1 1,0 0-1,0 0 0,0 1 1,0-1-1,0 0 0,0 0 1,0 1-1,0-1 1,-1 0-1,1 0 0,0 1 1,0-1-1,0 0 0,0 0 1,-1 0-1,1 0 0,0 1 1,0-1-1,0 0 0,-1 0 1,1 0-1,-15-3-41,-38-23 176,0-3 0,2-2 0,2-2 0,-46-40 0,92 71-95,0-1-1,0 1 0,0-1 1,1 0-1,-1 0 0,1 0 0,0 0 1,0 0-1,0 0 0,-2-4 0,4 6-25,0 0-1,-1-1 1,1 1 0,0 0-1,0 0 1,0 0-1,0 0 1,0 0-1,0 0 1,1 0-1,-1 0 1,0 0-1,0 0 1,1 0-1,-1 0 1,1 0-1,-1 0 1,1 0 0,-1 0-1,1 1 1,-1-1-1,1 0 1,0 0-1,0 0 1,-1 1-1,1-1 1,0 0-1,0 1 1,0-1-1,0 1 1,0-1-1,-1 1 1,1-1 0,0 1-1,0 0 1,0-1-1,2 1 1,44-15-357,60-11 0,-30 8 36,-16 3 94,-1-1-44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2.600"/>
    </inkml:context>
    <inkml:brush xml:id="br0">
      <inkml:brushProperty name="width" value="0.05" units="cm"/>
      <inkml:brushProperty name="height" value="0.05" units="cm"/>
    </inkml:brush>
  </inkml:definitions>
  <inkml:trace contextRef="#ctx0" brushRef="#br0">187 0 14875,'-20'15'98,"0"0"0,1 1 0,0 0 0,2 2-1,0 0 1,1 1 0,-28 42 0,42-58-171,1 0-1,-1 0 1,0 0-1,1 1 1,0-1 0,-1 1-1,1-1 1,1 1-1,-1-1 1,0 7-1,1-8 8,0 0 0,1 0 0,-1 0-1,1 1 1,0-1 0,-1 0 0,1 0-1,0 0 1,0 0 0,0-1 0,0 1 0,1 0-1,-1 0 1,0-1 0,1 1 0,-1 0-1,1-1 1,0 0 0,1 2 0,16 10-386,1-1 1,0-1 0,0-1 0,1-1-1,25 7 1,-23-8 29,0 1 1,-1 1-1,0 1 1,26 16-1,-44-24 454,-1 0 0,1 0 0,0 0-1,-1 0 1,0 0 0,1 1 0,-1 0 0,-1 0 0,1 0 0,0 0 0,-1 0 0,0 0 0,0 0 0,0 1-1,-1-1 1,1 1 0,-1 0 0,0-1 0,-1 1 0,1 0 0,-1 0 0,0-1 0,0 7 0,-2-1 228,0 0-1,-1-1 1,1 0 0,-2 1 0,0-1 0,0 0 0,0-1 0,-1 1 0,0-1 0,-10 12 0,3-5 248,0-1 1,0-1 0,-1 0-1,-19 13 1,27-22-453,-1 0 1,0 0-1,0 0 1,0-1-1,0 0 1,-1 0-1,1-1 0,-1 0 1,1 0-1,-1 0 1,0-1-1,0 0 1,0 0-1,-9-1 1,14 0-77,-1-1 0,1 1 0,0-1 0,-1 0 0,1 0 0,-1 0 0,1 0 0,0 0 0,0 0 0,0 0 0,0-1 0,0 0 0,0 1 0,0-1 0,0 0 0,0 0 0,1 0 0,-1 0 0,1 0 0,0 0 0,-1 0 0,1 0 0,0-1 0,0 1 0,1 0 0,-1-1 0,0 1 0,0-4 0,-2-19-290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3.192"/>
    </inkml:context>
    <inkml:brush xml:id="br0">
      <inkml:brushProperty name="width" value="0.05" units="cm"/>
      <inkml:brushProperty name="height" value="0.05" units="cm"/>
    </inkml:brush>
  </inkml:definitions>
  <inkml:trace contextRef="#ctx0" brushRef="#br0">120 86 12075,'1'1'141,"-1"0"1,0 1-1,1-1 1,-1 1 0,0-1-1,0 0 1,0 1-1,0-1 1,0 1-1,0-1 1,-1 0 0,1 1-1,0-1 1,-1 0-1,0 3 1,-3 4 693,2-22-223,2 6-461,1 0 1,0 1-1,0-1 0,1 0 0,0 0 0,1 1 0,-1 0 0,2-1 0,3-7 0,-1-2-232,-6 16 80,0 1-1,0 0 1,0 0 0,-1 0-1,1 0 1,0 0 0,0-1-1,0 1 1,0 0 0,0 0-1,0 0 1,-1 0 0,1 0 0,0 0-1,0 0 1,0-1 0,0 1-1,-1 0 1,1 0 0,0 0-1,0 0 1,0 0 0,-1 0-1,1 0 1,0 0 0,0 0 0,0 0-1,0 0 1,-1 0 0,1 0-1,0 0 1,0 0 0,0 0-1,-1 0 1,1 1 0,0-1-1,0 0 1,0 0 0,0 0-1,-1 0 1,1 0 0,0 0 0,-4 3-13,1-1 0,-1 0 0,1 1 1,0 0-1,-6 5 0,-3 7-5,0 1-1,1 1 0,0-1 0,1 2 0,1-1 1,1 1-1,1 0 0,0 1 0,2 0 0,0 0 1,1 0-1,-2 24 0,5-36 12,1 0 1,0-1-1,1 1 0,-1 0 1,1-1-1,1 1 0,-1-1 1,1 1-1,0-1 0,1 0 1,-1 1-1,1-1 1,7 9-1,-7-11-4,0 0-1,0-1 1,0 0 0,0 1 0,1-1 0,-1-1 0,1 1-1,0 0 1,0-1 0,0 0 0,0 0 0,1 0 0,-1 0-1,0-1 1,1 1 0,-1-1 0,1-1 0,-1 1 0,1 0-1,6-1 1,-6 0 10,0-1 0,1 0-1,-1 0 1,0 0 0,11-4 0,-15 4-7,0 1 1,0-1-1,0 1 1,0-1-1,0 1 1,0-1-1,0 0 1,0 0-1,0 0 1,0 1-1,-1-1 1,1 0-1,0 0 1,1-2 0,-2 3-17,0-1 0,0 0-1,0 1 1,0-1 0,0 0 0,0 0 0,0 1 0,0-1 0,0 0 0,0 1 0,0-1 0,0 0 0,-1 1 0,1-1 0,0 0 0,0 1 0,-1-1 0,1 0 0,0 1 0,-1-1 0,1 0 0,-1 1 0,1-1 0,-1 1 0,1-1 0,-2 0 0,1 0-99,-1 0-1,1 0 1,-1-1-1,1 1 1,-1 0-1,1 1 1,-1-1-1,0 0 1,0 0-1,1 1 1,-1-1-1,0 1 1,0 0-1,-2-1 1,-5 1-360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3.843"/>
    </inkml:context>
    <inkml:brush xml:id="br0">
      <inkml:brushProperty name="width" value="0.05" units="cm"/>
      <inkml:brushProperty name="height" value="0.05" units="cm"/>
    </inkml:brush>
  </inkml:definitions>
  <inkml:trace contextRef="#ctx0" brushRef="#br0">13 55 12531,'-1'0'44,"0"0"1,1 1-1,-1-1 0,0 1 1,0-1-1,1 1 1,-1-1-1,0 1 1,1 0-1,-1-1 0,1 1 1,-1 0-1,1-1 1,-1 1-1,1 0 1,-1 0-1,1 0 1,0-1-1,-1 1 0,1 0 1,0 0-1,0 0 1,-1 0-1,1 0 1,0-1-1,0 1 1,0 0-1,1 2 0,2 32 116,-2-23-56,0-1-65,14 133 381,-11-120-349,0-1 1,2 0-1,1-1 1,10 24-1,-15-42-58,0 0-1,0 0 1,1 0-1,-1 0 1,1 0 0,0-1-1,0 1 1,4 3-1,-6-6-6,0 0 0,0 0 0,1-1 0,-1 1 1,0 0-1,0-1 0,1 1 0,-1-1 0,0 1 0,1-1 0,-1 0 0,0 1 0,1-1 0,-1 0 0,1 0 0,-1 0 0,0 0 1,1 0-1,-1 0 0,1-1 0,-1 1 0,0 0 0,1-1 0,-1 1 0,0-1 0,0 1 0,1-1 0,-1 0 0,0 1 0,2-2 1,2-3 17,1 0 1,-1 0 0,-1 0-1,1 0 1,-1-1 0,0 0-1,0 0 1,0 0 0,3-8 0,24-64 141,-27 66-138,12-33 47,-2-2-1,-2 1 1,-2-2 0,4-54-1,-15 87-57,-3 19-7,-5 22 1,4 0 13,1 0 0,2 1 1,1 40-1,1-51-53,2 1 0,0-1 0,1 1 0,0-1-1,1 0 1,12 28 0,-15-41-17,0-1-1,0 1 1,0-1-1,0 1 1,0-1-1,1 0 1,-1 1-1,1-1 1,0 0-1,-1 0 1,1 0-1,0 0 1,0-1-1,0 1 1,1-1-1,-1 1 1,0-1-1,1 1 1,-1-1-1,3 1 1,-4-2 39,-1 0 0,0 0 0,1 0 0,-1 0 1,1 0-1,-1 0 0,0 0 0,1 0 0,-1 0 0,1 0 0,-1 0 1,0 0-1,1-1 0,-1 1 0,1 0 0,-1 0 0,0 0 0,1-1 1,-1 1-1,0 0 0,1 0 0,-1-1 0,0 1 0,1 0 0,-1-1 1,0 1-1,1-1 0,5-19-264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4.281"/>
    </inkml:context>
    <inkml:brush xml:id="br0">
      <inkml:brushProperty name="width" value="0.05" units="cm"/>
      <inkml:brushProperty name="height" value="0.05" units="cm"/>
    </inkml:brush>
  </inkml:definitions>
  <inkml:trace contextRef="#ctx0" brushRef="#br0">0 15 13571,'0'-1'36,"0"0"0,0 1 0,1-1 0,-1 0 1,0 1-1,0-1 0,0 1 0,0-1 0,1 0 0,-1 1 0,0-1 1,1 1-1,-1-1 0,0 1 0,1-1 0,-1 1 0,1-1 0,-1 1 1,1-1-1,-1 1 0,1 0 0,-1-1 0,1 1 0,-1 0 0,2-1 1,3 15 410,-2 30 53,-3-43-483,1 29 207,-1-6-70,1 0 0,0 0 0,10 43 0,-10-64-170,0-1-1,0 0 0,0 0 0,0 1 1,0-1-1,0 0 0,0 0 0,0 0 0,1 0 1,-1-1-1,1 1 0,0 0 0,-1-1 1,1 1-1,0-1 0,0 1 0,0-1 0,0 0 1,0 0-1,0 0 0,1 0 0,-1 0 0,0 0 1,1-1-1,-1 1 0,0-1 0,1 1 1,-1-1-1,0 0 0,1 0 0,-1 0 0,0 0 1,3-1-1,10-1-195,0-1-1,-1-1 1,0 0 0,19-8-1,-10 4-52,-12 4 138,1 0-1,0 1 1,0 0 0,0 1 0,19-1 0,-28 2 143,-1 2 1,0-1 0,1 0 0,-1 0 0,0 1 0,1-1-1,-1 1 1,0 0 0,0-1 0,0 1 0,0 0 0,0 0-1,0 1 1,0-1 0,0 0 0,0 1 0,0-1 0,-1 1 0,1 0-1,0-1 1,-1 1 0,1 0 0,-1 0 0,0 0 0,0 0-1,0 0 1,0 0 0,0 0 0,0 1 0,-1-1 0,1 0 0,-1 0-1,1 1 1,-1-1 0,0 0 0,0 4 0,1 3 186,-1 1 0,0 0 1,0-1-1,-1 1 0,0-1 0,-1 1 1,0-1-1,-1 0 0,0 1 1,0-1-1,-8 14 0,9-19-172,-1 0 0,1-1-1,-1 1 1,0-1 0,0 0-1,0 0 1,0 0 0,0 0 0,-1 0-1,0-1 1,1 1 0,-1-1-1,0 0 1,0 0 0,0-1 0,0 1-1,0-1 1,-1 0 0,1 0-1,0 0 1,0 0 0,-1-1 0,1 0-1,-1 0 1,1 0 0,0 0-1,-7-2 1,1-1 149,0 0 0,1 0 0,-1-1 0,1-1 0,0 1 0,0-1-1,1-1 1,-1 0 0,-14-13 0,-4-7-32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4.750"/>
    </inkml:context>
    <inkml:brush xml:id="br0">
      <inkml:brushProperty name="width" value="0.05" units="cm"/>
      <inkml:brushProperty name="height" value="0.05" units="cm"/>
    </inkml:brush>
  </inkml:definitions>
  <inkml:trace contextRef="#ctx0" brushRef="#br0">116 1 15147,'-3'1'105,"1"0"0,-1 0-1,0 1 1,1-1 0,-1 1 0,1-1-1,0 1 1,-1 0 0,1 0-1,-4 4 1,-19 27-68,17-21 167,-1-1-181,1 0 0,1 1 0,0 0 0,1 1 0,-7 16 0,13-29-37,0 1 0,0-1 0,0 0-1,-1 1 1,1-1 0,0 1 0,0-1 0,0 1-1,0-1 1,0 0 0,0 1 0,0-1 0,0 1 0,0-1-1,0 1 1,0-1 0,0 1 0,0-1 0,0 0-1,1 1 1,-1-1 0,0 1 0,0-1 0,0 0-1,1 1 1,-1-1 0,0 1 0,0-1 0,1 0-1,-1 1 1,1-1 0,15 1-502,25-15-442,-34 11 755,14-4-249,55-19-827,-69 25 1171,0-1 0,0 1 0,0 0-1,0 1 1,0-1 0,0 2 0,0-1 0,13 3 0,-18-2 128,0-1 1,0 1 0,0 0 0,-1 0-1,1 0 1,0 0 0,-1 0 0,1 0-1,-1 0 1,1 1 0,-1-1 0,1 1-1,-1-1 1,0 1 0,0-1 0,0 1-1,0 0 1,0-1 0,0 1 0,0 0-1,-1 0 1,1 0 0,-1 0 0,1-1-1,-1 1 1,1 0 0,-1 0 0,0 0-1,0 0 1,0 0 0,-1 0 0,1 3-1,-2 5 207,1 1-1,-2-1 0,1 0 1,-8 18-1,-46 93 1717,46-102-1722,0-1 0,-2 0 0,0-1 0,-18 19 1,29-35-134,0 0 0,0 0 1,0 0-1,0 0 0,0 0 1,0 0-1,-1 0 0,1 0 1,0-1-1,0 1 1,-1 0-1,1-1 0,-1 1 1,1-1-1,0 0 0,-1 1 1,1-1-1,-3 0 0,3 0-69,0 0-1,1-1 0,-1 1 0,0 0 1,0-1-1,0 1 0,0-1 0,0 1 1,0-1-1,1 0 0,-1 1 0,0-1 1,0 0-1,1 0 0,-1 1 0,0-1 1,1 0-1,-1 0 0,1 0 0,-1 0 1,1 0-1,0 0 0,-1 0 0,1-1 1,-8-25 318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5.753"/>
    </inkml:context>
    <inkml:brush xml:id="br0">
      <inkml:brushProperty name="width" value="0.05" units="cm"/>
      <inkml:brushProperty name="height" value="0.05" units="cm"/>
    </inkml:brush>
  </inkml:definitions>
  <inkml:trace contextRef="#ctx0" brushRef="#br0">1 127 10994,'2'4'160,"1"-1"-1,0 1 0,-1 0 0,1 0 0,-1 0 0,0 0 1,-1 0-1,1 1 0,-1-1 0,0 0 0,0 1 0,0-1 1,0 10-1,3 7 745,2 8-781,2 0 1,0 0-1,2-1 1,1-1-1,2 1 1,24 39-1,-37-66-124,1 1 1,0-1-1,0 0 0,0 1 0,0-1 0,0 0 0,0 0 0,0 0 1,0 0-1,0 0 0,0 0 0,1 0 0,-1 0 0,0-1 1,1 1-1,-1 0 0,0-1 0,1 1 0,2 0 0,-3-1-3,0-1-1,0 1 1,0 0-1,0-1 0,-1 1 1,1 0-1,0-1 1,0 1-1,0-1 1,0 0-1,-1 1 0,1-1 1,0 1-1,-1-1 1,1 0-1,0 0 1,-1 0-1,1 1 0,-1-1 1,1 0-1,-1 0 1,1-1-1,3-9-82,0 1 0,-1-1 0,0 0 0,1-12 0,-3 14-36,3-16-82,-1 1-66,-2 19 121,1 9-5,15 78 802,-14-72-535,0 0-1,1-1 0,0 1 1,0-1-1,1 0 0,7 10 1,-10-16-90,-1-1 1,1 0 0,-1 0-1,1-1 1,0 1 0,0 0 0,0-1-1,0 1 1,0-1 0,0 1-1,1-1 1,-1 0 0,0 0 0,1 0-1,-1 0 1,1-1 0,-1 1-1,0-1 1,1 1 0,3-1 0,-2 0-5,0-1 1,0 0 0,0 0 0,-1 0 0,1 0-1,0 0 1,0-1 0,-1 0 0,1 1 0,-1-1-1,6-5 1,4-4-31,-2 0-1,0 0 0,0-1 1,-1 0-1,12-19 0,-12 16-193,-2 0 0,0 0 0,0-1 0,-1 0 0,-1 0 0,-1 0 0,3-18 0,10-65 5,-12-67 487,-6 166-281,-1 0 0,1 0 0,0 0 0,0 0 0,0 0 0,0 1 0,0-1 0,0 0-1,0 0 1,-1 0 0,1 0 0,0 0 0,0 0 0,0 0 0,0 0 0,0 0 0,-1 0 0,1 0-1,0 0 1,0 0 0,0 0 0,0 0 0,0 0 0,-1 0 0,1 0 0,0 0 0,0 0 0,0 0-1,0 0 1,0 0 0,0 0 0,-1-1 0,1 1 0,0 0 0,0 0 0,0 0 0,0 0 0,0 0-1,0 0 1,0 0 0,0 0 0,-1-1 0,-1 19 130,0 1 0,1-1 0,0 0-1,4 26 1,-1-10 31,-2-26-132,7 107 457,-5-97-389,0-1 1,2 1-1,0-1 0,10 23 0,-14-38-104,0-1 0,1 0 0,-1 0 0,1 1-1,-1-1 1,1 0 0,-1 0 0,1 0 0,0 0-1,0 0 1,0 0 0,-1 0 0,1 0 0,0 0-1,0 0 1,0 0 0,0-1 0,0 1 0,1 0-1,-1-1 1,0 1 0,0-1 0,0 1-1,1-1 1,1 1 0,-2-2-12,0 1 0,0 0 0,0-1-1,0 0 1,0 1 0,0-1 0,0 1 0,0-1 0,0 0 0,-1 0-1,1 0 1,0 1 0,0-1 0,-1 0 0,1 0 0,0 0 0,-1 0-1,1 0 1,-1 0 0,0-1 0,1 1 0,-1 0 0,0 0 0,1 0-1,-1 0 1,0 0 0,0-2 0,1-2-66,0-1-1,0 0 1,0 1-1,-1-1 1,0 0-1,0 1 1,-1-1-1,1 0 0,-1 1 1,-2-7-1,3 13 74,-1-1 0,1 0-1,0 1 1,0-1 0,-1 0-1,1 1 1,0-1 0,0 0-1,0 1 1,0-1-1,-1 1 1,1-1 0,0 0-1,0 1 1,0-1 0,0 1-1,0-1 1,0 0 0,0 1-1,0-1 1,0 1-1,0-1 1,0 0 0,0 1-1,0-1 1,0 1 0,1-1-1,-1 0 1,0 1-1,3 21 49,-2-16-12,1 1 0,0-1-1,0 0 1,1 0-1,0 0 1,0 0-1,8 11 1,-10-15-16,1-1 1,-1 1-1,1-1 0,-1 0 1,1 1-1,-1-1 0,1 0 0,0 0 1,-1 0-1,1 0 0,0 0 1,0 0-1,0-1 0,0 1 1,-1-1-1,1 1 0,0-1 1,0 0-1,0 0 0,0 1 1,0-1-1,0-1 0,0 1 1,0 0-1,0 0 0,0-1 1,0 1-1,0-1 0,0 0 1,3-1-1,1-1 2,-1 0 1,0-1 0,0 1-1,0-1 1,-1 0-1,1 0 1,-1-1-1,7-8 1,-2 0-132,-1 1 0,9-19 0,-17 30 104,0 1 1,0 0-1,0 0 1,1-1-1,-1 1 1,0 0-1,0 0 0,0 0 1,0-1-1,0 1 1,0 0-1,1 0 1,-1 0-1,0 0 0,0-1 1,0 1-1,0 0 1,1 0-1,-1 0 1,0 0-1,0 0 1,0 0-1,1 0 0,-1-1 1,0 1-1,0 0 1,1 0-1,-1 0 1,0 0-1,0 0 1,1 0-1,-1 0 0,0 0 1,1 0-1,5 8-175,6 20 155,-7-17 30,-4-7 20,1 0-1,0 0 1,1 0 0,-1-1-1,1 1 1,-1-1-1,1 0 1,0 1-1,1-1 1,-1 0-1,0-1 1,7 5-1,-7-6-17,1 1 0,0-1 0,0 0-1,0 0 1,-1-1 0,1 1 0,0-1-1,0 0 1,0 0 0,0 0 0,0 0-1,0-1 1,0 1 0,5-3-1,12-3-218,0-2 0,0 0-1,-1-2 1,0 0 0,19-14-1,-8 6-244,-31 18 482,1-1 0,-1 1 0,1-1 0,-1 1 0,1-1 0,-1 0 0,1 1 0,-1-1 0,0 0 0,1 1 0,-1-1 0,0 0 0,0 1 0,1-1 0,-1 0 0,0 0 0,0 1 0,0-1 0,0 0 0,0 0 0,0 1 0,0-1 0,0 0 0,0 0 0,-1 1 0,1-1 0,-1-1 0,-9-26-110,5 15-37,-11-45-1023,9 32-1305,-18-47-1,19 60 1771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6.314"/>
    </inkml:context>
    <inkml:brush xml:id="br0">
      <inkml:brushProperty name="width" value="0.05" units="cm"/>
      <inkml:brushProperty name="height" value="0.05" units="cm"/>
    </inkml:brush>
  </inkml:definitions>
  <inkml:trace contextRef="#ctx0" brushRef="#br0">0 1 8466,'15'58'3071,"6"35"-2364,4-1 0,4-1 0,44 93-1,-70-176-828,2 1-1,-1-1 0,1-1 1,0 1-1,7 7 0,-12-15 112,1 1 0,-1-1 0,0 0 0,1 0 0,-1 0 0,0 0 0,0 0 0,1 0 0,-1 0 0,0 0 0,1 0 0,-1 0 0,0 0 0,1 0 0,-1 0 0,0 0 0,0 0 0,1 0 0,-1 0 0,0 0 0,1 0 0,-1 0 0,0 0 0,0 0 0,1-1 0,-1 1 0,0 0 0,0 0 0,1 0 0,-1-1 0,0 1 0,0 0 0,1 0 0,-1 0 0,0-1 0,0 1 0,0 0 0,0-1 0,0 1 0,1 0 0,-1 0 0,0-1 0,0 1 0,0 0 0,0-1 0,0 1 0,0 0 0,0 0 0,0-1 0,0 1 0,6-22-353,-5 18 174,4-17-432,13-40-1368,-16 55 1877,1 0 0,-1 0 0,1 1 0,0-1 0,0 1 0,1 0 0,6-8 0,-3 6 265,-1 0 0,-1 0 1,1-1-1,-1 0 1,0 0-1,-1 0 1,0-1-1,0 1 1,-1-1-1,0 0 1,-1 0-1,0 0 0,0 0 1,-1-1-1,0 1 1,0 0-1,-1-1 1,-2-13-1,2 23-153,0 0 1,0 0-1,0-1 0,0 1 1,0 0-1,0-1 0,0 1 0,0 0 1,0-1-1,0 1 0,0 0 1,0 0-1,0-1 0,0 1 0,0 0 1,-1-1-1,1 1 0,0 0 1,0 0-1,0-1 0,0 1 0,-1 0 1,1 0-1,0 0 0,0-1 1,-1 1-1,1 0 0,0 0 0,0 0 1,-1 0-1,1 0 0,0-1 1,-1 1-1,1 0 0,0 0 0,-1 0 1,-7 9 117,-2 21 256,8-19-201,0 1 1,1-1-1,0 0 0,1 1 0,1-1 0,0 0 1,0 1-1,1-1 0,5 16 0,-6-23-115,1 1 0,0-1 0,0 1 0,0-1 0,0 0 0,1 0 0,0 0-1,0 0 1,0 0 0,0 0 0,0-1 0,1 0 0,0 0 0,-1 0 0,1 0 0,0 0 0,1-1 0,-1 0 0,0 1-1,1-2 1,-1 1 0,1 0 0,-1-1 0,9 1 0,-1 0 20,0-1 0,0-1 0,0 0 0,0-1 0,0 0 0,0-1 0,0 0-1,-1-1 1,1 0 0,-1-1 0,0 0 0,0-1 0,0 0 0,0-1 0,12-8 0,-19 12-54,-1-1-1,1 0 1,-1 1 0,0-1-1,1 0 1,-1-1 0,0 1-1,-1-1 1,1 1 0,-1-1-1,1 0 1,-1 0 0,0 0-1,-1 0 1,1 0 0,-1 0-1,0 0 1,0-1 0,0 1-1,1-8 1,-2-37 212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6.903"/>
    </inkml:context>
    <inkml:brush xml:id="br0">
      <inkml:brushProperty name="width" value="0.05" units="cm"/>
      <inkml:brushProperty name="height" value="0.05" units="cm"/>
    </inkml:brush>
  </inkml:definitions>
  <inkml:trace contextRef="#ctx0" brushRef="#br0">2 351 11955,'0'1'77,"-1"0"1,1-1 0,0 1-1,0 0 1,0 0-1,0-1 1,-1 1 0,1 0-1,0 0 1,0-1 0,0 1-1,1 0 1,-1 0 0,0-1-1,0 1 1,0 0 0,1 0-1,-1-1 1,0 1 0,0 0-1,1 0 1,14-11 802,-12 7-951,18-17 190,-1-1 0,-2-2 0,0 1-1,-1-2 1,-1 0 0,-2-1-1,0-1 1,11-30 0,-23 51-102,0 0 1,-1 0-1,1-1 0,-1 1 1,0 0-1,-1-1 1,1 1-1,-1 0 1,0-1-1,-1 1 1,1 0-1,-2-6 1,1 8-14,1 1 1,-1 0 0,0 0 0,0 0-1,0 0 1,-1 0 0,1 0-1,0 0 1,-1 0 0,1 0 0,-1 1-1,0-1 1,0 1 0,1-1 0,-1 1-1,0-1 1,0 1 0,0 0-1,-1 0 1,1 0 0,0 0 0,0 1-1,0-1 1,-1 0 0,1 1 0,0 0-1,-1-1 1,-3 1 0,2 0-5,-1 1 1,1-1 0,0 1-1,0 0 1,0 0 0,0 0-1,0 0 1,0 1 0,1 0-1,-1-1 1,0 1-1,1 1 1,-1-1 0,1 1-1,0-1 1,0 1 0,0 0-1,0 0 1,0 0 0,1 0-1,-1 1 1,1-1 0,0 1-1,-3 6 1,1-2-3,0 0 0,1 1 0,0-1 0,0 1 0,1 0 0,0 0 0,1 0 0,0 0 0,0 0 0,1 14 0,2-14-9,0 1 1,0 0-1,0-1 0,1 1 0,1-1 0,0 0 0,0 0 0,1 0 0,0-1 0,0 0 0,1 0 0,0 0 0,0 0 0,9 7 0,-6-7 8,-1-1 0,1 0 0,0 0 0,1-1 0,-1-1 0,1 1 0,1-1 0,-1-1 0,0 0 0,1-1-1,0 0 1,15 2 0,-5-3-3,-1-2-1,36-3 0,-56 3 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7.879"/>
    </inkml:context>
    <inkml:brush xml:id="br0">
      <inkml:brushProperty name="width" value="0.05" units="cm"/>
      <inkml:brushProperty name="height" value="0.05" units="cm"/>
    </inkml:brush>
  </inkml:definitions>
  <inkml:trace contextRef="#ctx0" brushRef="#br0">1528 0 12707,'-4'30'191,"0"0"-1,-2 0 1,-1-1 0,-15 38 0,18-56-144,-115 299 198,-22 0-171,93-206-39,-335 615 210,-104 105 219,401-679-371,-81 150 1,159-277-111,7-15-3,0 1 0,0-1 0,-1 0 0,1 0 0,-1 1 0,0-1 0,0 0 1,0 0-1,-1-1 0,1 1 0,-1 0 0,1-1 0,-5 3 0,7-5 15,0 0-1,0 0 1,0 1 0,0-1 0,-1 0-1,1 0 1,0 0 0,0 0-1,0 0 1,-1 0 0,1 0 0,0 0-1,0 0 1,-1 0 0,1 1 0,0-1-1,0 0 1,0 0 0,-1 0 0,1-1-1,0 1 1,0 0 0,-1 0 0,1 0-1,0 0 1,0 0 0,0 0 0,-1 0-1,1 0 1,0 0 0,0 0 0,0-1-1,0 1 1,-1 0 0,1 0-1,0 0 1,0 0 0,0 0 0,0-1-1,0 1 1,-1 0 0,1 0 0,0 0-1,0-1 1,0 1 0,0 0 0,0 0-1,0 0 1,0-1 0,0 1 0,0 0-1,0-1 1,-1-8-24,0-1-1,0 0 1,1 1-1,1-1 1,0 1-1,2-12 1,-1 5-4,11-78-100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4.110"/>
    </inkml:context>
    <inkml:brush xml:id="br0">
      <inkml:brushProperty name="width" value="0.05" units="cm"/>
      <inkml:brushProperty name="height" value="0.05" units="cm"/>
    </inkml:brush>
  </inkml:definitions>
  <inkml:trace contextRef="#ctx0" brushRef="#br0">23 339 12499,'0'0'41,"-1"-1"1,0 1 0,0 0 0,1 0-1,-1 0 1,0 0 0,0 0-1,1 0 1,-1 0 0,0 0-1,0 0 1,1 0 0,-1 0 0,0 1-1,0-1 1,1 0 0,-1 0-1,0 1 1,1-1 0,-1 1 0,0-1-1,1 0 1,-1 1 0,1-1-1,-1 1 1,1-1 0,-1 1 0,1 0-1,-1-1 1,1 1 0,-1-1-1,1 1 1,0 0 0,-1-1-1,1 1 1,0 0 0,0 0 0,0-1-1,-1 2 1,4-3 12,-1 0 0,0 0 0,0 0 0,0 0 0,0 0 0,0-1 0,0 1 0,0-1 0,3-2 0,17-18 2,0 0 0,-2-2 0,-1 0 0,0-1-1,-2-1 1,-1-1 0,-1 0 0,16-43 0,-29 65-81,0 0 0,0-1 0,-1 1 0,1-1 0,-1 0-1,-1 1 1,1-1 0,-1 0 0,0-5 0,0 10 23,0 1-1,-1-1 1,1 1-1,0-1 1,0 1-1,-1-1 1,1 1-1,0-1 1,-1 1-1,1-1 1,0 1-1,-1 0 1,1-1-1,-1 1 1,1 0-1,-1-1 1,1 1-1,-1 0 1,1-1-1,-1 1 1,1 0-1,-1 0 1,1 0-1,-1-1 1,1 1-1,-1 0 1,0 0-1,1 0 1,-1 0-1,1 0 1,-1 0-1,1 0 1,-1 0-1,0 0 1,1 0 0,-1 1-1,1-1 1,-1 0-1,1 0 1,-1 0-1,1 1 1,-1-1-1,1 0 1,-1 1-1,1-1 1,-1 0-1,1 1 1,0-1-1,-1 1 1,1-1-1,-1 0 1,1 2-1,-10 7 52,2 0 1,-1 1-1,1 0 0,1 1 0,0 0 0,0 0 0,-9 22 1,7-10 55,0 1 0,1 0 1,-5 30-1,13-53-103,-3 13 56,1 1 0,0-1 1,1 27-1,1-39-48,0 1 0,0-1 0,0 1 0,0 0 0,1-1-1,-1 1 1,1-1 0,0 1 0,-1-1 0,1 0 0,1 1 0,-1-1 0,0 0 0,0 0 0,1 1-1,-1-1 1,1 0 0,0 0 0,0-1 0,0 1 0,-1 0 0,2-1 0,-1 1 0,0-1 0,0 1 0,0-1-1,1 0 1,-1 0 0,3 1 0,4-1 2,0 0 0,0 0 0,0-1 0,0-1 0,0 1 0,0-1 0,-1-1 0,1 1 0,0-2 0,9-2 0,11-6 12,43-23 0,44-37 9,-58 33-31,-58 38-2,0-1 1,0 1-1,0 0 0,0 0 1,0 0-1,0 0 0,0 0 1,1 0-1,-1 0 0,0 0 1,0 0-1,0 0 0,0-1 1,0 1-1,0 0 0,0 0 1,0 0-1,0 0 0,0 0 1,0 0-1,0 0 0,0 0 1,1 0-1,-1 0 0,0 0 1,0 0-1,0 0 0,0 0 1,0 0-1,0 0 0,0 0 1,0 0-1,0 0 0,1 0 1,-1 0-1,0 0 0,0 0 1,0 0-1,0 0 1,0 0-1,0 0 0,0 0 1,0 0-1,0 0 0,1 0 1,-1 0-1,0 0 0,0 0 1,0 0-1,0 0 0,0 0 1,0 0-1,0 1 0,0-1 1,0 0-1,0 0 0,0 0 1,0 0-1,0 0 0,0 0 1,0 0-1,0 0 0,1 0 1,-1 0-1,0 1 0,0-1 1,-5 10 20,-19 27 15,2-4-5,18-28-41,2 1 0,-1 0 0,1 0 0,0-1 1,0 1-1,0 1 0,1-1 0,0 0 1,0 0-1,1 0 0,-1 1 0,1-1 0,1 0 1,-1 0-1,1 0 0,0 1 0,1-1 0,-1 0 1,1 0-1,1 0 0,-1-1 0,1 1 1,3 5-1,-5-9-52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8.327"/>
    </inkml:context>
    <inkml:brush xml:id="br0">
      <inkml:brushProperty name="width" value="0.05" units="cm"/>
      <inkml:brushProperty name="height" value="0.05" units="cm"/>
    </inkml:brush>
  </inkml:definitions>
  <inkml:trace contextRef="#ctx0" brushRef="#br0">0 1127 13875,'15'-12'306,"-1"-1"1,20-26-1,3-3-257,193-186 208,-76 79-218,-94 89-23,222-216 47,-189 193-58,117-81 1,-193 152-5,1 0 1,21-9 0,-33 18 4,0 1 1,0 0-1,0 0 0,0 0 0,0 1 0,0 0 1,1 0-1,-1 0 0,1 1 0,-1 0 0,7 1 1,-10-1 2,1 1 1,0 0 0,0 0-1,-1 0 1,1 1 0,-1-1-1,1 1 1,-1 0 0,0 0-1,1 0 1,-1 0 0,0 0-1,0 1 1,-1-1 0,1 1-1,0 0 1,-1 0 0,0 0-1,0 0 1,0 1 0,0-1-1,0 0 1,2 8 0,1 4 38,-1 1 0,0 0 0,-1 0 0,1 24 0,3 297 371,-8-103-437,3-172-49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9.114"/>
    </inkml:context>
    <inkml:brush xml:id="br0">
      <inkml:brushProperty name="width" value="0.05" units="cm"/>
      <inkml:brushProperty name="height" value="0.05" units="cm"/>
    </inkml:brush>
  </inkml:definitions>
  <inkml:trace contextRef="#ctx0" brushRef="#br0">1 1 11955,'15'151'963,"5"32"-595,49 153-236,22-5-80,-18-70 8,-72-257-58,5 14 49,-2 0 0,-1 0 0,3 34 0,-8-37 15,2-15-66,0 0 1,0 0-1,-1 0 1,1 1 0,0-1-1,0 0 1,0 0-1,0 0 1,0 0-1,-1 0 1,1 0 0,0 0-1,0 0 1,0 0-1,0 0 1,0 0 0,-1 0-1,1 0 1,0 0-1,0 0 1,0 0 0,0 0-1,-1 0 1,1 0-1,0 0 1,0 0-1,0 0 1,0 0 0,-1 0-1,1 0 1,0 0-1,0 0 1,0 0 0,0 0-1,0 0 1,-1-1-1,1 1 1,0 0 0,0 0-1,0 0 1,0 0-1,-17-25-3,3-3-34,1-1 0,1-1 0,-7-32 0,13 43 12,-25-88-174,5-2 1,5 0-1,5-2 1,5 0-1,2-141 1,11 209 139,1 0 1,1 1-1,3 0 1,12-42 0,-16 74 56,1 0 0,0 1 1,0-1-1,1 1 0,0 0 1,0 0-1,1 1 0,0-1 1,1 1-1,14-14 0,-18 20 12,1-1-1,-1 1 1,0 0 0,1 0-1,0 0 1,-1 0-1,1 1 1,0-1 0,0 1-1,0 0 1,-1 0-1,1 0 1,1 1-1,-1-1 1,0 1 0,0 0-1,0 0 1,0 1-1,0-1 1,0 1 0,0 0-1,0 0 1,-1 0-1,1 1 1,0-1 0,0 1-1,-1 0 1,1 0-1,3 3 1,2 1 56,-1 0-1,0 1 1,0 0 0,-1 0-1,0 1 1,0 0 0,-1 0 0,0 0-1,0 1 1,-1 0 0,0 0-1,-1 1 1,0-1 0,0 1 0,-1 0-1,0 0 1,-1 0 0,0 0-1,1 14 1,-3-8 49,0-1 1,0 0-1,-1 1 0,-1-1 0,-1 0 1,0 0-1,-1 0 0,0 0 0,-2-1 1,1 0-1,-2 0 0,-11 19 1,6-15 6,0-1 0,-1 0 0,-23 22 0,29-33-151,0 1 0,0-1 0,0 0 1,-1-1-1,0 0 0,0 0 1,-1-1-1,1 0 0,-1 0 0,-10 2 1,17-5-10,-1-1 0,0 1 0,1-1 0,-1 0 0,1 0 0,-1 0 0,0 0 0,1 0 0,-1-1 0,1 1 0,-1-1 0,0 1 0,1-1 0,0 0 0,-1 0 0,1 0 0,-1-1 0,1 1 0,0 0 0,0-1 0,0 1 0,0-1 0,0 0 0,0 0 0,0 0 0,1 0 0,-1 0 0,1 0 0,-1 0 1,1 0-1,0-1 0,0 1 0,0-1 0,0 1 0,-1-5 0,-5-26-349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09.882"/>
    </inkml:context>
    <inkml:brush xml:id="br0">
      <inkml:brushProperty name="width" value="0.05" units="cm"/>
      <inkml:brushProperty name="height" value="0.05" units="cm"/>
    </inkml:brush>
  </inkml:definitions>
  <inkml:trace contextRef="#ctx0" brushRef="#br0">0 815 10010,'12'0'176,"-1"-1"-1,0 0 1,1-1-1,-1 0 1,0 0-1,0-1 1,0-1-1,0 0 1,-1 0-1,0-1 1,11-7-1,-7 3 8,-1-2 0,1 0-1,-2 0 1,0-1 0,0 0-1,17-25 1,-15 19 2,-1-1 1,-1 0-1,-1-1 0,0 0 1,12-34-1,-22 45 145,-8 19-198,-8 21-2,1 5-224,1-1 0,3 2 0,-12 70 0,25-114-26,0 1 0,0 0-1,1 0 1,0 0 0,1 0-1,-1 0 1,1 1 0,0 0-1,1 0 1,-1 0 0,1 1-1,0 0 1,10-6 0,-8 8 150,1-1-1,0 1 1,0 0 0,0 1 0,0 0 0,13 1-1,-15 0-1,0 0-1,0 0 0,0 0 1,0-1-1,-1 0 1,1 0-1,0-1 0,-1 0 1,1 0-1,-1-1 0,1 0 1,8-5-1,-8 1-9,1 0-1,-1 0 1,0-1 0,0 0-1,-1 0 1,0 0 0,0-1-1,-1 0 1,7-16 0,0-6 36,14-54 0,-13 28-115,-3-1-1,-2 0 0,0-103 1,-8 149 42,1 4-2,-1-1 0,0 0 0,-1 1 0,0-1 0,0 0 0,0 1 0,-5-14 0,5 21 18,1 0 0,0 1 0,-1-1 0,1 0 0,0 0 0,-1 0 0,1 1 1,-1-1-1,1 0 0,-1 0 0,0 1 0,1-1 0,-1 1 0,0-1 0,1 0 0,-1 1 0,0-1 0,-1 0 0,2 1 3,-1 0-1,1 0 0,-1 0 0,1 1 1,-1-1-1,1 0 0,0 0 0,-1 0 0,1 0 1,-1 0-1,1 1 0,-1-1 0,1 0 0,-1 0 1,1 1-1,0-1 0,-1 0 0,1 0 1,0 1-1,-1-1 0,1 1 0,0-1 0,-1 0 1,1 1-1,-3 3 7,1 0 0,0 0 0,0 0 1,0 1-1,1-1 0,0 0 0,-1 5 1,-8 59 267,4 1 0,3 119 0,5-121-6,2-1 0,22 113 0,-21-154-326,2-1 0,0 0 0,1-1 0,2 1 1,0-2-1,2 1 0,0-2 0,1 1 0,1-2 0,25 28 0,-36-44 21,1-1 0,-1 0 1,1 0-1,-1 0 0,1-1 0,0 1 0,0-1 1,0 0-1,6 2 0,-8-3 34,0-1 1,0 1-1,0-1 0,-1 0 1,1 0-1,0 0 1,0 0-1,0 0 0,0 0 1,0 0-1,0-1 1,0 1-1,0-1 0,0 1 1,-1-1-1,1 0 1,0 0-1,0 0 0,-1 0 1,1 0-1,-1 0 1,1 0-1,2-3 0,3-4 53,0 0-1,0-1 0,-1 0 0,0 0 1,0 0-1,6-17 0,22-65 252,-28 70-244,15-43 97,-3-2-1,12-86 0,-30 148-151,2-2 3,-1-1 0,0 1 0,-1-1-1,0 0 1,0 1 0,0-1-1,-1 1 1,0-1 0,-2-8 0,3 15-4,0-1 0,0 1 0,-1-1 0,1 1 0,0-1 0,0 1 0,0-1 0,0 1 0,-1-1 0,1 1 0,0 0 0,-1-1 0,1 1 0,0-1 0,-1 1 0,1 0 0,0-1 0,-1 1 0,1 0 0,-1-1 0,1 1 0,0 0 0,-1 0 0,1 0 0,-1-1 0,1 1 0,-1 0 0,1 0 0,-1 0 0,1 0 0,-1 0 0,1 0 0,-1 0 0,1 0 0,-1 0 0,1 0 0,-1 0 0,1 0 0,-1 0 0,1 0 0,-1 1 0,1-1 0,0 0 0,-1 0 0,1 0 0,-1 1 0,1-1 0,-1 0 0,1 1 0,0-1 0,-1 0 0,1 1 0,0-1 0,-1 0 0,1 1 0,0-1 0,0 1 0,-1-1 0,1 1 0,0 0 0,-18 30 55,9-11-17,2 1 1,1 0-1,-5 26 1,9-35-27,0 1 1,1-1 0,1 1 0,0-1 0,0 1-1,2-1 1,2 15 0,-4-24-16,1 0 1,0-1-1,0 1 0,0 0 0,0 0 1,1 0-1,-1-1 0,1 1 0,-1-1 1,1 1-1,0-1 0,0 0 0,0 0 1,0 0-1,0 0 0,1 0 0,-1 0 1,5 3-1,-4-5 7,-1 1 0,1 0 0,-1-1 0,1 1 0,-1-1 0,1 0 0,0 0 0,-1 0 0,1 0 0,-1 0 0,1 0 0,-1-1 0,1 1 0,-1-1 0,1 0 0,-1 0 0,0 0 1,1 0-1,-1 0 0,0 0 0,0-1 0,3-1 0,3-3 229,0-1 0,-1 1 1,0-1-1,-1-1 0,1 1 1,-2-1-1,10-15 0,1-6-99,10-31-1,-24 56-90,29-79 352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1.093"/>
    </inkml:context>
    <inkml:brush xml:id="br0">
      <inkml:brushProperty name="width" value="0.05" units="cm"/>
      <inkml:brushProperty name="height" value="0.05" units="cm"/>
    </inkml:brush>
  </inkml:definitions>
  <inkml:trace contextRef="#ctx0" brushRef="#br0">19 347 13011,'-9'62'566,"3"1"1,3-1 0,4 71-1,2-92-539,2-1-1,2 0 1,2 0 0,1 0-1,28 69 1,-37-107-32,1 4-14,1 0 0,0-1 0,0 1 0,0-1 0,7 9-1,-10-14 18,1 1 0,0 0-1,-1-1 1,1 1-1,0-1 1,0 1 0,-1-1-1,1 1 1,0-1-1,0 1 1,0-1 0,0 0-1,-1 0 1,1 1-1,0-1 1,0 0 0,0 0-1,0 0 1,1 0 0,-1 0 1,0-1 0,1 1 1,-1-1-1,0 1 1,1-1-1,-1 0 1,0 0-1,0 1 1,0-1-1,1 0 1,-1 0-1,0 0 1,0 0-1,-1 0 1,1 0-1,1-2 1,13-21-5,-1-1 1,-2 0 0,0-1-1,12-40 1,-4 11-32,10-24-16,31-74-216,-52 139 220,-8 14 48,-1 0-1,0 0 1,0 0 0,0 0 0,0 0 0,1 0-1,-1 0 1,0 0 0,0 0 0,0 0 0,1 0 0,-1 0-1,0 0 1,0 0 0,0 0 0,0 0 0,0 1 0,1-1-1,-1 0 1,0 0 0,0 0 0,0 0 0,0 0 0,0 0-1,1 1 1,-1-1 0,0 0 0,0 0 0,0 0 0,0 0-1,0 1 1,0-1 0,0 0 0,0 0 0,0 0-1,0 0 1,0 1 0,0-1 0,0 0 0,0 0 0,2 28 46,-5 42 155,1-32-51,1-1 0,2 0 0,7 55 0,-7-86-136,1 0-1,-1 0 0,1 0 0,0-1 1,0 1-1,1-1 0,3 7 1,-6-11-12,1 0 0,0-1 0,0 1 0,-1 0 0,1 0 0,0 0 0,0 0 0,0-1 0,0 1 0,0 0 0,0-1 0,0 1 0,1-1 0,-1 1 0,0-1 0,0 0 0,0 1 0,0-1-1,1 0 1,-1 0 0,0 0 0,0 0 0,0 0 0,1 0 0,-1 0 0,0 0 0,0-1 0,0 1 0,1 0 0,-1-1 0,0 1 0,0-1 0,0 1 0,0-1 0,0 1 0,0-1 0,0 0 0,1-1 0,7-4-16,-1 0-1,0-1 1,0 0-1,-1 0 1,0-1-1,0 0 1,9-16-1,1-5-125,16-37-1,-6 4-422,-3-2 0,21-89 0,10-139-2384,-50 254 2286,-1-66-1,-6 78 511,2 26 152,0 0 1,0 0-1,0 1 1,0-1-1,0 0 1,-1 0-1,1 0 1,0 0-1,0 0 1,0 0-1,0 0 1,0 0-1,0 0 1,0 0-1,0 0 1,0 0-1,0 0 1,0 0-1,-1 0 1,1 0-1,0 0 1,0 0-1,0 0 1,0 0 0,0 0-1,0 0 1,0 0-1,0 0 1,0 0-1,-1 0 1,1 0-1,0 0 1,0 0-1,0 0 1,0 0-1,0 0 1,0 0-1,0 0 1,0 0-1,0 0 1,0 0-1,-1 0 1,1 0-1,0 0 1,0-1-1,0 1 1,0 0-1,0 0 1,0 0-1,0 0 1,0 0-1,0 0 1,0 0-1,0 0 1,0 0-1,0-1 1,0 1-1,-8 45 746,-10 233 4015,18-197-3528,14 118 0,-10-172-1035,13 49 0,-13-65-255,0 1 0,0-1 0,1 0 0,1 0 0,0-1 0,11 16 0,-17-26 43,1 1 0,-1 0 0,0-1-1,1 1 1,-1 0 0,1-1-1,-1 1 1,1-1 0,-1 1-1,1-1 1,-1 1 0,1-1 0,-1 1-1,1-1 1,0 0 0,-1 1-1,1-1 1,0 0 0,-1 1-1,1-1 1,0 0 0,0 0 0,-1 0-1,1 0 1,0 0 0,-1 0-1,1 0 1,1 0 0,-2 0-2,1-1 0,0 0 0,-1 0 0,1 1-1,-1-1 1,1 0 0,-1 0 0,1 0 0,-1 0 0,0 0 0,1 0 0,-1 0 0,0 0 0,0 0 0,0 0 0,0 0 0,0-1-1,-2-44-297,-7 5 156,-21-60 1,24 85 128,9 22 78,0 0 0,0-1 0,0 1 0,1-1 0,0 0 1,0 0-1,1 0 0,7 6 0,-8-7-29,0 0 1,0-1-1,1 0 1,-1 0 0,1 0-1,0-1 1,0 1-1,0-1 1,0 0 0,0 0-1,10 1 1,-10-3-16,1 0 0,-1-1 0,1 0-1,-1 0 1,0 0 0,1-1 0,-1 0 0,0 0 0,0 0 0,0-1 0,-1 1-1,1-1 1,-1 0 0,1-1 0,-1 1 0,4-5 0,4-3-26,-1 0-1,0-1 1,-1-1 0,11-17 0,-12 15-27,0 0 1,7-21-1,-13 31 21,-1 0 0,-1-1 0,1 1 0,-1 0 0,0-1 0,0 1 0,0-1 0,-1 1 0,0-1 0,0 1 0,-1-7 0,1 12 20,0-1 1,0 1-1,0-1 1,0 1 0,0-1-1,-1 1 1,1-1-1,0 1 1,0-1 0,-1 1-1,1 0 1,0-1 0,0 1-1,-1-1 1,1 1-1,-1 0 1,1-1 0,0 1-1,-1 0 1,1-1 0,-1 1-1,1 0 1,-1-1-1,1 1 1,0 0 0,-1 0-1,1 0 1,-1 0 0,0-1-1,1 1 1,-1 0-1,1 0 1,-1 0 0,1 0-1,-1 0 1,1 0-1,-1 0 1,1 1 0,-1-1-1,1 0 1,-1 0 0,1 0-1,-1 0 1,1 1-1,-1-1 1,1 0 0,-1 0-1,1 1 1,-1 0 0,-20 15-57,14-6 102,0 1 1,1-1 0,0 1-1,0 0 1,1 0-1,1 1 1,0-1-1,0 1 1,1 0 0,1 0-1,0 0 1,0 1-1,2-1 1,-1 0 0,3 20-1,-2-29-29,0-1 0,1 1 1,-1 0-1,1 0 0,-1-1 0,1 1 0,0 0 0,0-1 0,0 1 1,1-1-1,-1 1 0,0-1 0,1 0 0,0 0 0,-1 1 0,1-1 0,0 0 1,0 0-1,4 2 0,-3-2-34,1-1 0,-1 1 0,0-1 0,0 0 0,0-1 0,1 1 0,-1 0 0,0-1 0,1 0 1,-1 0-1,1 0 0,-1 0 0,0 0 0,4-2 0,5 0-326,-1-2 1,0 1 0,0-1-1,0-1 1,0 0 0,-1-1-1,0 0 1,12-9 0,-15 10-347,-1 0 1,-1 0-1,1-1 1,5-6-1,0-11 404,-8 4 4344,7 51-3085,-7-21-883,7 19 132,14 31 1,-21-54-190,0 0 0,1-1 0,-1 1 0,2-1 0,-1 0 0,1 0 0,0-1 0,0 1 0,0-1 0,9 7 0,-12-11-19,1 0-1,-1 1 1,0-1-1,1 0 0,-1 0 1,0-1-1,1 1 1,0 0-1,-1-1 1,1 0-1,-1 1 1,1-1-1,-1 0 0,1 0 1,0-1-1,3 0 1,-2 0 3,0 0 0,1-1 1,-1 1-1,0-1 0,0 0 1,0-1-1,0 1 0,5-5 1,3-5 22,0 1 1,0-2-1,17-24 1,-28 35-34,49-77 88,-9 11-4,-40 68-77,-1-1-1,1 0 1,-1 0-1,1 1 1,-1-1-1,1 0 1,-1 1-1,1-1 1,0 0-1,-1 1 1,1-1-1,0 1 1,-1-1-1,1 1 1,0-1-1,0 1 1,0 0-1,0-1 1,0 1-1,-1 0 0,1 1 0,-1-1 0,0 0 0,1 0 1,-1 0-1,0 1 0,1-1 0,-1 0 0,0 0 0,1 1 0,-1-1 0,0 0 1,0 1-1,1-1 0,-1 0 0,0 1 0,0-1 0,0 1 0,1-1 0,-1 0 0,0 1 1,0-1-1,0 1 0,0-1 0,0 1 0,4 41 416,-4-28-321,0-12-91,0 6 9,1 0 1,0 0 0,1 0-1,-1-1 1,1 1-1,1 0 1,3 7-1,-6-14-30,0-1 0,0 1 0,0-1 0,1 1 0,-1-1 0,0 1 0,1-1 0,-1 0 0,0 1 0,1-1 0,-1 1 0,0-1 0,1 0-1,-1 1 1,1-1 0,-1 0 0,1 1 0,-1-1 0,1 0 0,-1 0 0,1 0 0,-1 1 0,1-1 0,-1 0 0,1 0 0,-1 0 0,1 0 0,-1 0 0,1 0 0,0 0-1,-1 0 1,1 0 0,-1 0 0,1 0 0,-1 0 0,1-1 0,-1 1 0,1 0 0,-1 0 0,1 0 0,-1-1 0,1 1 0,-1 0 0,1-1 0,-1 1 0,0 0 0,1-1-1,-1 1 1,1-1 0,-1 1 0,0-1 0,1 1 0,-1 0 0,0-1 0,0 1 0,0-1 0,1 0 0,-1 1 0,0-1 0,0 1 0,0-1 0,0 0 0,4-15-224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1.934"/>
    </inkml:context>
    <inkml:brush xml:id="br0">
      <inkml:brushProperty name="width" value="0.05" units="cm"/>
      <inkml:brushProperty name="height" value="0.05" units="cm"/>
    </inkml:brush>
  </inkml:definitions>
  <inkml:trace contextRef="#ctx0" brushRef="#br0">1 68 15067,'4'15'181,"0"2"1,0-1-1,-2 0 0,0 1 0,0 21 1,0 6-72,37 302 521,-21-249-434,46 147 0,-62-234-190,1 0 0,1 0-1,0-1 1,0 1 0,1-1-1,1 0 1,-1 0 0,10 11-1,-14-19-6,0 0 0,0 0 0,0 0 0,-1 0 0,2 0-1,-1 0 1,0-1 0,0 1 0,0 0 0,0 0 0,0-1-1,1 1 1,-1-1 0,0 1 0,1-1 0,-1 0 0,0 1 0,1-1-1,-1 0 1,0 0 0,1 0 0,-1 0 0,0 0 0,1 0-1,-1 0 1,0-1 0,1 1 0,-1 0 0,0-1 0,1 1-1,-1-1 1,0 1 0,0-1 0,1 0 0,0-1 0,2-1-1,0-1 1,0 0-1,-1 0 1,0-1 0,1 1-1,-2-1 1,1 1-1,4-10 1,13-41 8,-1 0-1,12-66 1,-14 54 4,41-167 60,33-120-318,-85 331-70,16-40 0,-20 62-211,-1 6 282,-2 8-71,-19 62-410,8-30 341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2.318"/>
    </inkml:context>
    <inkml:brush xml:id="br0">
      <inkml:brushProperty name="width" value="0.05" units="cm"/>
      <inkml:brushProperty name="height" value="0.05" units="cm"/>
    </inkml:brush>
  </inkml:definitions>
  <inkml:trace contextRef="#ctx0" brushRef="#br0">0 1 9842,'2'47'1256,"4"-1"-672,2 5-247,4-5 1303,0 1-952,5-6-384,1-2-152,2-12-288,2-5-152,1-12-512,0-10 656,0-12-160,-1-6-104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2.972"/>
    </inkml:context>
    <inkml:brush xml:id="br0">
      <inkml:brushProperty name="width" value="0.05" units="cm"/>
      <inkml:brushProperty name="height" value="0.05" units="cm"/>
    </inkml:brush>
  </inkml:definitions>
  <inkml:trace contextRef="#ctx0" brushRef="#br0">4 467 11618,'12'-48'2020,"-18"72"-1631,2-1 0,1 1-1,1 1 1,1-1 0,4 47 0,-3-68-382,1 0-1,-1 0 0,1-1 0,-1 1 0,1 0 0,0 0 0,0 0 1,0 0-1,1-1 0,-1 1 0,1-1 0,-1 1 0,1-1 1,0 1-1,0-1 0,3 2 0,-4-3-1,1 0-1,-1 0 1,1-1-1,0 1 1,0-1 0,-1 1-1,1-1 1,0 0 0,0 0-1,-1 0 1,1 0-1,0 0 1,0 0 0,-1 0-1,1-1 1,0 1 0,0 0-1,-1-1 1,1 0-1,0 1 1,-1-1 0,1 0-1,-1 0 1,1 0 0,-1 0-1,1 0 1,-1 0-1,2-2 1,19-16 25,0-1 0,29-36 1,-36 38-54,0 1 0,1 0 1,1 1-1,1 1 0,28-19 1,-44 32 22,1 1 0,-1 0 0,0 0 0,0 0 0,1 0-1,-1 0 1,1 0 0,-1 0 0,1 1 0,0-1 0,-1 1 0,1 0 0,-1 0 0,1 0 0,0 0 0,-1 0 0,1 0 0,-1 1 0,1-1 0,-1 1 0,1 0 0,-1 0 0,1 0 0,-1 0 0,0 0 0,1 1-1,-1-1 1,0 0 0,0 1 0,0 0 0,2 2 0,4 5 65,-1 1-1,0 0 1,0 0-1,-1 1 1,8 17-1,10 18 315,-23-45-361,0 0 0,0 1 0,0-1 0,0 0 0,-1 0 0,1 0-1,1 0 1,-1 0 0,0 0 0,0 0 0,0-1 0,0 1 0,1 0 0,-1-1 0,0 1 0,1 0 0,-1-1 0,0 0 0,1 1 0,2-1 0,-2 0-1,0 0 0,0-1 0,0 1 0,-1-1 0,1 0 0,0 0 0,0 0 0,0 0 0,-1 0 0,1 0 0,0 0 0,-1 0 0,1 0 1,-1-1-1,1 1 0,1-3 0,15-19-52,-1-2 0,-1 1 0,16-33 1,2-3-311,-22 40 210,38-56-415,-46 70 484,1 1 1,-1-1-1,1 1 1,0 0-1,0 1 1,1 0-1,0-1 1,-1 2-1,1-1 1,7-3-1,-11 7 56,1-1-1,-1 0 1,0 1 0,0 0-1,1-1 1,-1 1 0,0 0-1,1 0 1,-1 1 0,0-1-1,1 0 1,-1 1 0,0-1-1,0 1 1,0 0 0,1-1-1,-1 1 1,0 0 0,0 1-1,0-1 1,0 0 0,0 1-1,-1-1 1,1 1 0,2 2-1,5 5 112,-1 1 0,-1 0 0,12 19 1,-1 0 207,-16-27-288,-1 0-1,1 0 1,-1-1-1,1 1 0,0 0 1,0 0-1,0-1 0,0 1 1,0-1-1,0 0 1,0 0-1,1 0 0,-1 0 1,0 0-1,5 1 0,-5-2-24,0 0 0,0 0-1,0 0 1,0-1-1,0 1 1,0 0 0,0-1-1,0 0 1,-1 1-1,1-1 1,0 0 0,0 0-1,0 0 1,-1 0 0,1 0-1,-1-1 1,1 1-1,-1 0 1,1-1 0,-1 1-1,1-3 1,14-16-390,-2 0 1,-1-2-1,-1 0 1,18-43-1,-16 34-1363,32-54 1,-46 84 1742,1 0 1,-1 0 0,1 0 0,-1 0 0,1 0-1,-1 0 1,1 0 0,0 0 0,-1 1 0,1-1-1,0 0 1,0 0 0,-1 1 0,1-1-1,0 1 1,0-1 0,0 1 0,0-1 0,0 1-1,0-1 1,0 1 0,0 0 0,0-1-1,0 1 1,0 0 0,0 0 0,0 0 0,0 0-1,0 0 1,1 0 0,0 1 116,-1 0 0,1 1 0,-1-1 0,0 0 0,1 1 0,-1-1 0,0 0-1,0 1 1,0 0 0,0-1 0,0 1 0,-1 0 0,1-1 0,0 1 0,-1 0 0,1 2 0,70 183 3969,-19-52-4118,84 236 1032,-125-343-836,-5-21-51,-3-14 5,-6-23-253,0 1 1,-2-1-1,-13-42 1,1 1-273,17 69 408,-39-215-1208,34 180 915,2-1 0,2 1-1,6-68 1,-4 99 280,0 0 1,0-1-1,0 1 0,1 0 0,0 0 0,0 0 1,1 0-1,0 1 0,0-1 0,0 0 1,1 1-1,-1 0 0,1 0 0,0 0 1,9-7-1,-7 8 64,0-1-1,1 1 1,-1 1-1,1-1 1,0 1 0,1 1-1,-1-1 1,0 1 0,1 0-1,-1 1 1,1 0 0,11-1-1,-9 2 50,0-1-1,0 2 1,0-1-1,0 1 1,0 1-1,13 3 0,-21-5-69,-1 1 0,1-1 0,0 1 0,0 0 0,0-1 0,-1 1 0,1 0 0,0 0 0,-1 0 0,1 0 0,-1 1 0,1-1 0,-1 0 0,0 0 0,1 1 0,-1-1 0,0 1 0,0 0 0,0-1 0,0 1 0,0 0 0,0-1 0,-1 1 0,1 0 0,-1 0 0,1 0 0,-1-1 0,1 1 0,-1 0 0,0 0 0,0 0 0,0 0 0,0 0 0,0 0 0,-1 0 0,1-1 0,-1 1 0,1 0 0,-2 3 0,-3 7 26,-1 1 0,0-1 0,0-1 0,-1 1 0,-1-1 0,-12 14 0,0-3 37,-41 35-1,52-49-115,1-2 0,-1 1 0,-1-1 0,-10 6 1,17-11 30,1 0 1,0 0-1,0 0 1,-1 0 0,1-1-1,0 1 1,-1-1-1,1 1 1,-1-1 0,1 0-1,-1 0 1,1 0-1,0 0 1,-1-1-1,1 1 1,-1 0 0,1-1-1,0 0 1,-1 0-1,1 1 1,0-1 0,-1-1-1,1 1 1,-4-3-1,-13-19-47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3.417"/>
    </inkml:context>
    <inkml:brush xml:id="br0">
      <inkml:brushProperty name="width" value="0.05" units="cm"/>
      <inkml:brushProperty name="height" value="0.05" units="cm"/>
    </inkml:brush>
  </inkml:definitions>
  <inkml:trace contextRef="#ctx0" brushRef="#br0">1 1 14627,'32'33'1184,"-15"32"-816,0 3-135,3 12 367,3 1-96,-3-4-88,-2-2-72,-1-13-80,-2-3-136,-1-20-160,-2-5-168,-1-13-352,-2-8-136,-3-13 512,0-8-128,-3-7-137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3.871"/>
    </inkml:context>
    <inkml:brush xml:id="br0">
      <inkml:brushProperty name="width" value="0.05" units="cm"/>
      <inkml:brushProperty name="height" value="0.05" units="cm"/>
    </inkml:brush>
  </inkml:definitions>
  <inkml:trace contextRef="#ctx0" brushRef="#br0">0 838 13283,'5'9'202,"1"-1"0,0 1 0,0-1 0,1 0 1,0 0-1,1-1 0,11 9 0,-16-13-168,0-2 0,0 1 0,1 0 0,-1 0 0,0-1 0,1 0 0,-1 0 0,1 0 0,-1 0-1,1 0 1,0-1 0,-1 1 0,1-1 0,-1 0 0,1 0 0,0-1 0,-1 1 0,1-1 0,-1 0 0,1 0 0,-1 0 0,1 0 0,-1 0 0,6-4 0,-2 1-22,1-1 0,-1-1 1,0 1-1,-1-1 0,1 0 0,-1-1 1,0 0-1,-1 0 0,0 0 1,0 0-1,0-1 0,-1 0 0,0 0 1,4-13-1,-4 11-61,-1 0 0,-1 0 1,1-1-1,-2 1 0,1-1 0,-2 1 1,1-1-1,-1 1 0,-1-1 1,0 1-1,0-1 0,-4-10 0,4 18 15,0-1 0,-1 0-1,1 0 1,-1 1 0,0-1-1,0 1 1,0-1 0,0 1 0,-1 0-1,1 0 1,-1 0 0,0 0-1,-5-4 1,6 6 24,0 0 0,1 0 0,-1 1 0,0-1 0,0 0 0,1 1 0,-1-1 0,0 1-1,0 0 1,0 0 0,0-1 0,1 1 0,-1 1 0,0-1 0,0 0 0,0 0 0,0 1 0,1-1 0,-1 1 0,0-1 0,0 1 0,1 0 0,-1-1 0,0 1-1,1 0 1,-1 0 0,1 0 0,-1 1 0,1-1 0,-3 3 0,0 1 58,-1 0-1,1 1 1,0 0 0,1 0-1,-1 0 1,1 0-1,0 0 1,1 1 0,-1 0-1,2-1 1,-1 1-1,0 0 1,0 11 0,1 0 190,0-1 1,1 1-1,1 0 1,3 21-1,-3-34-169,0 1-1,0-1 0,1 0 1,-1 0-1,1 0 0,0 0 1,0 0-1,1 0 1,0-1-1,5 8 0,-6-10-47,-1 0 1,1-1-1,0 1 0,0 0 0,0-1 0,0 0 0,0 0 0,1 1 0,-1-1 0,0 0 0,1-1 0,-1 1 0,0 0 0,1-1 0,-1 1 0,1-1 1,-1 0-1,1 0 0,-1 0 0,1 0 0,-1 0 0,1 0 0,-1-1 0,5-1 0,2-1-29,1 0 1,-2-1-1,1-1 0,0 1 0,-1-1 1,0 0-1,0-1 0,9-9 0,57-59-404,-56 53 281,112-120-1018,-126 137 1100,1-1-1,-1 1 0,1 0 1,0 0-1,0 1 0,0-1 1,0 1-1,8-3 0,-11 5 58,0 1 0,0-1 0,0 1-1,1 0 1,-1-1 0,0 1-1,0 0 1,0 0 0,0 1 0,0-1-1,0 0 1,1 1 0,-1-1-1,0 1 1,0-1 0,0 1 0,0 0-1,-1 0 1,1 0 0,0 0-1,0 1 1,0-1 0,-1 0 0,1 1-1,-1-1 1,3 3 0,4 6 182,-1 0 1,0 0-1,0 1 1,6 14-1,11 18 538,-23-41-697,0-1-1,0 1 1,0-1 0,0 1-1,1-1 1,-1 0 0,0 1-1,1-1 1,-1 0 0,1 0-1,-1 0 1,1 0 0,0 0-1,-1 0 1,1 0 0,0-1-1,0 1 1,0-1-1,-1 1 1,1-1 0,2 1-1,-1-2-15,0 1-1,0 0 1,0-1-1,0 0 1,0 1-1,0-1 1,-1-1-1,1 1 1,0 0-1,0 0 1,-1-1-1,4-2 1,6-6-99,1-1 0,-1-1 0,20-25 0,-23 26 5,22-27-197,-12 15-81,1 0 0,38-35 0,-57 57 356,0 0 0,0 0 0,0 0 0,0 0 0,1 0 0,-1 0-1,0 0 1,0 0 0,1 1 0,-1-1 0,1 1 0,-1-1 0,1 1 0,-1-1 0,1 1 0,-1 0-1,1-1 1,-1 1 0,1 0 0,-1 0 0,1 0 0,-1 1 0,1-1 0,-1 0 0,1 0 0,-1 1-1,1-1 1,-1 1 0,1 0 0,-1-1 0,0 1 0,1 0 0,-1 0 0,0-1 0,0 1 0,1 0-1,0 2 1,3 3 139,0 1-1,-1 0 0,0 0 0,0 1 0,6 14 0,1 3 264,-8-18-238,1 1 0,1-1 0,-1 0 0,1-1 0,10 11 0,-14-15-141,1-1 0,-1 0 0,1 1 0,0-1 0,-1 0 0,1 0 0,0 0 0,0 0 0,0 0 0,0-1 0,0 1 0,0-1 0,0 1 0,0-1 0,0 1 1,0-1-1,0 0 0,0 0 0,0 0 0,0 0 0,0-1 0,0 1 0,0-1 0,0 1 0,0-1 0,0 1 0,0-1 0,3-2 0,6-4-53,0-1-1,0-1 0,-1 0 1,-1 0-1,1-1 0,-2 0 0,11-15 1,8-9-197,-10 15-100,1 1 1,27-22-1,-40 35 235,0 0-1,-1 0 0,0 0 1,0 0-1,0-1 0,-1 0 1,1 0-1,-2 0 1,1 0-1,0 0 0,-1-1 1,-1 1-1,1-1 1,0-7-1,1-7-481,0 0 0,-2 0 0,-2-24 1,-16-104-819,2 70 595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14.429"/>
    </inkml:context>
    <inkml:brush xml:id="br0">
      <inkml:brushProperty name="width" value="0.05" units="cm"/>
      <inkml:brushProperty name="height" value="0.05" units="cm"/>
    </inkml:brush>
  </inkml:definitions>
  <inkml:trace contextRef="#ctx0" brushRef="#br0">1 1 12163,'1'21'1103,"1"-1"0,8 34 0,-2-10-258,-2-9-426,29 152 1125,-27-152-1374,2 0 0,2-1-1,20 41 1,-28-67-172,0-1 0,1 0 0,0 0 0,0 0 0,1-1 1,7 8-1,-12-13-8,1 0 1,-1 1-1,1-1 1,0 0-1,-1 0 1,1 0-1,0 0 1,0 0-1,0-1 1,0 1-1,0-1 1,0 1-1,3 0 1,-4-1-1,1-1 1,-1 1 0,0 0 0,1 0-1,-1-1 1,0 1 0,0-1 0,1 1-1,-1-1 1,0 0 0,0 1 0,0-1-1,0 0 1,0 0 0,0 0 0,0 0-1,0 0 1,0 0 0,0 0 0,0 0-1,-1 0 1,1 0 0,0-2 0,2-3-27,-1 0 0,1 0 1,-1 0-1,-1 0 1,1-1-1,-1 1 1,0-1-1,-1 1 0,0-1 1,0 1-1,0-1 1,-2-8-1,-1-7-64,-2-1 0,-8-24 0,3 18 74,-15-32 0,22 57 206,3 8-106,5 11 28,2-3-39,1 0 0,0 0 0,1-1 0,0 0 0,1-1 0,0 1 1,1-2-1,0 0 0,0 0 0,14 7 0,-15-10-32,1 1-1,0-2 1,0 0-1,1 0 1,0-1 0,-1 0-1,2-1 1,-1 0 0,0-1-1,0-1 1,25 1-1,-29-3-22,0 0-1,0-1 0,0 1 0,0-2 1,0 1-1,-1-1 0,1 0 0,-1 0 1,1-1-1,-1 0 0,0-1 1,7-6-1,-5 3-9,0 0-1,-1 0 1,0-1 0,-1-1 0,0 1 0,0-1-1,9-19 1,-8 10-85,0 1-1,-2-1 1,0-1 0,-1 1-1,-1-1 1,-1 0-1,-1 1 1,0-2-1,-3-33 1,1 44-9,-2 1 1,1 0-1,-1-1 1,-7-16 0,8 24 75,1 0 1,-1 0-1,-1 0 0,1 0 1,0 0-1,0 0 1,-1 1-1,1-1 1,-1 0-1,1 1 1,-4-3-1,4 3 13,0 1-1,0-1 0,0 1 0,-1 0 0,1-1 1,0 1-1,0 0 0,0 0 0,0 0 0,-1 0 1,1 0-1,0 0 0,0 0 0,0 0 0,-1 0 1,1 0-1,0 1 0,0-1 0,0 0 0,0 1 0,0-1 1,0 1-1,-2 0 0,0 2 22,-1-1 0,1 1 0,0 0 0,0 0-1,0 0 1,1 0 0,-1 0 0,1 1 0,-1-1 0,1 1 0,0 0-1,-2 5 1,-1 6 125,0-1 0,-4 18 1,4-9 80,1 1 0,2-1 0,0 1 0,2 36 0,1-45-124,0 0-1,1 0 0,1-1 1,1 1-1,0-1 1,0 1-1,2-1 0,8 16 1,-12-26-101,0-1 0,0 1 0,0-1 0,1 0 0,-1 0 0,1 0 0,0 0 0,0 0 0,0 0 0,1-1 0,-1 0 0,0 0 0,1 1-1,0-2 1,-1 1 0,1 0 0,0-1 0,0 0 0,0 0 0,0 0 0,0 0 0,0-1 0,0 1 0,0-1 0,0 0 0,7-1 0,3-2 132,0 0-1,-1-1 1,0 0-1,0-1 0,0 0 1,23-14-1,0-1-39,-1-1 0,0-2 0,59-52 0,17-48 23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4.686"/>
    </inkml:context>
    <inkml:brush xml:id="br0">
      <inkml:brushProperty name="width" value="0.05" units="cm"/>
      <inkml:brushProperty name="height" value="0.05" units="cm"/>
    </inkml:brush>
  </inkml:definitions>
  <inkml:trace contextRef="#ctx0" brushRef="#br0">132 172 9786,'21'191'2843,"-6"315"1,-15-487-2790,0 2-25,0-1-1,-2 1 0,-5 30 1,7-51-49,0 1 1,0 0-1,0-1 0,0 1 1,-1-1-1,1 1 1,0 0-1,0-1 1,0 1-1,-1-1 0,1 1 1,0-1-1,0 1 1,-1 0-1,1-1 1,-1 1-1,1-1 0,0 0 1,-1 1-1,1-1 1,-1 1-1,1-1 1,-1 0-1,1 1 0,-1-1 1,1 0-1,-1 1 1,0-1-1,0 0 1,0 0-21,0-1 1,0 1 0,0 0 0,0-1 0,1 0-1,-1 1 1,0-1 0,0 1 0,1-1 0,-1 0 0,0 0-1,1 1 1,-1-1 0,1 0 0,-1 0 0,0-1-1,-18-41-985,-12-53-493,5-1 1,-14-109 0,32 162 1732,3-1 1,1 0-1,3 0 1,6-76-1,-2 104 49,0 0 1,1 0-1,0 0 1,2 1-1,0 0 0,13-25 1,-13 32-91,0-1 0,0 1 0,1 0 1,1 0-1,-1 1 0,1 0 0,1 0 0,0 1 1,0 0-1,0 1 0,11-6 0,-16 9-148,1 1-1,0-1 0,0 1 1,0 1-1,1-1 0,-1 1 1,0 0-1,0 0 0,1 0 1,-1 1-1,1 0 0,-1 0 1,1 0-1,-1 0 0,0 1 1,1 0-1,-1 0 0,0 1 1,0 0-1,0 0 0,0 0 1,0 0-1,0 1 0,0-1 1,-1 1-1,1 0 0,-1 1 1,0-1-1,0 1 0,5 5 1,-3-1 3,0-1 1,0 1-1,-1 1 1,1-1-1,-2 1 1,1 0 0,-1 0-1,-1 0 1,0 0-1,0 1 1,-1-1 0,0 1-1,0 0 1,-1-1-1,-1 1 1,0 11 0,-2 0 100,-2 0 0,-1 0 0,0-1 0,-1 0 1,-2 0-1,0 0 0,-12 21 0,-3 0 117,-2-1 0,-33 40-1,38-58 264,20-22-507,0 0-1,1-1 1,-1 1 0,0 0 0,0 0 0,0-1 0,0 1 0,0 0-1,0-1 1,0 1 0,0 0 0,0 0 0,0-1 0,0 1-1,0 0 1,0-1 0,0 1 0,0 0 0,0-1 0,0 1-1,-1 0 1,1 0 0,0-1 0,0 1 0,0 0 0,0 0-1,-1-1 1,1 1 0,0 0 0,0 0 0,0-1 0,-1 1-1,1 0 1,0 0 0,0 0 0,-1 0 0,1-1 0,0 1-1,-1 0 1,1 0 0,0 0 0,0 0 0,-1 0 0,1 0 0,0 0-1,-1 0 1,1 0 0,0 0 0,-1 0 0,1 0 0,0 0-1,0 0 1,-1 0 0,1 0 0,0 0 0,-1 0 0,1 0-1,0 1 1,0-1 0,-1 0 0,1 0 0,0 0 0,0 0-1,-1 1 1,1-1 0,0 0 0,0 0 0,0 0 0,-1 1-1,1-23 60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38.916"/>
    </inkml:context>
    <inkml:brush xml:id="br0">
      <inkml:brushProperty name="width" value="0.05" units="cm"/>
      <inkml:brushProperty name="height" value="0.05" units="cm"/>
    </inkml:brush>
  </inkml:definitions>
  <inkml:trace contextRef="#ctx0" brushRef="#br0">2937 88 11106,'-27'-15'380,"0"0"0,-2 2 0,-35-12 0,47 20-399,0 0 0,0 2 0,0 0-1,0 1 1,-1 1 0,1 0-1,-24 3 1,-24 7-77,-121 35 1,77-15 141,44-13-15,-1 4 1,2 2-1,1 3 1,-97 53-1,7 18 34,-279 227-1,383-280-33,-78 90-1,-27 63 19,84-94-59,-86 164 1,-27 126-16,19 32-30,83-207 32,22-52 17,7 3-1,8 1 0,-41 317 1,59-218 12,11 1 1,32 439 0,5-524-33,77 301 1,92 169 39,-128-451 21,123 315 27,-133-400-54,5-3 1,91 137-1,-65-135-11,137 149 0,121 84 10,424 326 43,328 80 488,-528-442-229,30-48-163,-274-151-162,567 123 1,-662-196 12,1-11 0,1-9 0,344-11 1,-449-18 3,0-5 0,-2-5 1,0-6-1,-1-5 0,-1-6 1,-3-4-1,136-65 0,-136 46-3,-3-5 0,-3-5-1,141-111 1,-109 59 1,-5-7 1,-5-5-1,-7-7 1,-5-4-1,-7-6 0,101-173 1,-82 94 7,-11-5-1,156-416 1,-209 437-20,49-253 0,-87 292-6,18-350 0,-48 323 14,-9 1 0,-45-268-1,22 296 48,-8 2-1,-8 2 0,-69-164 0,68 222-27,-5 2-1,-4 3 0,-5 2 0,-77-95 1,0 23-75,-197-187 1,-64-6-66,-20 23 70,180 161 106,-7 10-1,-8 11 0,-450-210 1,-335-50 247,-18 46-180,1019 361-123,-522-172-901,-7 28-575,379 115 1031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40.084"/>
    </inkml:context>
    <inkml:brush xml:id="br0">
      <inkml:brushProperty name="width" value="0.05" units="cm"/>
      <inkml:brushProperty name="height" value="0.05" units="cm"/>
    </inkml:brush>
  </inkml:definitions>
  <inkml:trace contextRef="#ctx0" brushRef="#br0">52 0 10162,'-5'18'218,"-6"14"-103,1-1 0,2 1 0,1 0 0,-4 57 1,15 5-12,23 141 0,-10-108-67,26 270 14,24 188 178,-46-455 130,47 159-1,-43-206-50,5-1-1,75 148 0,168 220 391,-183-323-606,145 159 0,16-26-78,-179-192-32,134 97 0,-104-96-1,3-6 0,115 52-1,-132-76 10,2-4 0,1-4 0,108 22 0,-59-29 17,1-5 0,270 0 0,282-57 66,-323 21 1429,-393 11-1106,-3-4-555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1:59.014"/>
    </inkml:context>
    <inkml:brush xml:id="br0">
      <inkml:brushProperty name="width" value="0.05" units="cm"/>
      <inkml:brushProperty name="height" value="0.05" units="cm"/>
    </inkml:brush>
  </inkml:definitions>
  <inkml:trace contextRef="#ctx0" brushRef="#br0">3724 795 9034,'-82'-121'432,"-5"3"-1,-175-181 1,233 271-375,0 1 1,-2 2 0,-1 1-1,-1 2 1,-63-32-1,66 40-28,-2 1-1,1 2 1,-2 1-1,0 2 1,0 1-1,0 1 1,-40-1-1,20 6-13,1 3 0,0 1 0,-102 22 0,-146 63 103,-92 81 465,287-121-375,53-24-95,2 2 1,0 2 0,2 2 0,-67 54 0,28-6-105,3 4 0,4 3 0,-92 127-1,79-79-78,-139 266 0,211-358 62,-170 348-35,32 14 28,104-216 41,9 3 0,-35 303 0,61-263 13,19 427 0,58-147-23,-33-387-40,5-1-1,50 129 1,-48-174-13,3-1-1,3-2 1,4-2-1,91 124 1,-71-120-25,4-3 1,2-3-1,140 112 1,-120-117-6,2-4 0,188 95 0,-195-119 38,0-3 0,3-4 0,0-4 0,90 15 0,-116-32 14,1-2 0,0-3 0,1-2 0,-1-3 0,0-3 1,0-2-1,-1-3 0,0-3 0,58-19 0,-24 1 0,-2-4 0,-2-4 1,121-71-1,-99 40-40,-4-4 0,105-92 1,171-206-159,-40-32 6,-216 238 344,-9-6-1,-6-5 1,-9-4 0,-7-5-1,-9-3 1,-8-5 0,101-377 0,-150 442 152,-5-2 0,-7 0 0,-5-2-1,-4-180 1,-13 227-156,-4 0-1,-4 0 0,-3 1 1,-3 1-1,-5 1 0,-3 1 0,-67-145 1,47 143-108,-3 2 1,-3 2-1,-4 3 1,-3 2 0,-114-110-1,-257-179-412,-27 39-295,456 324 682,-153-104-159,14 11-53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5:47.185"/>
    </inkml:context>
    <inkml:brush xml:id="br0">
      <inkml:brushProperty name="width" value="0.05" units="cm"/>
      <inkml:brushProperty name="height" value="0.05" units="cm"/>
    </inkml:brush>
  </inkml:definitions>
  <inkml:trace contextRef="#ctx0" brushRef="#br0">4 8 12523,'-3'1'590,"3"0"-211,10 3-80,16 3-326,1269 71 618,-862-83-423,109 2 32,-205 14-97,967 13-20,-661-55 3,-123 1 26,470-17-50,-903 42-68,543-8 47,-1 28 43,-294-6-10,48 8 280,116 3-121,-498-20-538,0 0 284,-1 0-1,0 0 1,0 0 0,0 0-1,0 0 1,1 1 0,-1-1-1,0 0 1,0 0 0,0 0-1,1 0 1,-1 0 0,0 0-1,0 0 1,0 0 0,1 0-1,-1 0 1,0 0 0,0 0 0,0 0-1,1 0 1,-1 0 0,0 0-1,0 0 1,0 0 0,1 0-1,-1-1 1,0 1 0,0 0-1,0 0 1,0 0 0,1 0-1,-1 0 1,0 0 0,0-1-1,0 1 1,0 0 0,0 0-1,1 0 1,-1 0 0,0-1-1,0 1 1,0 0 0,0 0-1,0 0 1,0-1 0,0 1-1,0 0 1,0 0 0,0 0-1,0-1 1,-3-3-247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5:48.930"/>
    </inkml:context>
    <inkml:brush xml:id="br0">
      <inkml:brushProperty name="width" value="0.05" units="cm"/>
      <inkml:brushProperty name="height" value="0.05" units="cm"/>
    </inkml:brush>
  </inkml:definitions>
  <inkml:trace contextRef="#ctx0" brushRef="#br0">1 1 10778,'651'80'1728,"-487"-64"-1207,289-3 162,-1-38-289,-385 21-270,644-12 2748,-638 16-492,-99-2-2868,12 1-207,-81-1-918,51 4 1100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24.500"/>
    </inkml:context>
    <inkml:brush xml:id="br0">
      <inkml:brushProperty name="width" value="0.05" units="cm"/>
      <inkml:brushProperty name="height" value="0.05" units="cm"/>
    </inkml:brush>
  </inkml:definitions>
  <inkml:trace contextRef="#ctx0" brushRef="#br0">1 1 10346,'58'4'3276,"36"12"-3474,-36-6 305,181 32-79,154 22 419,448 49 510,-440-61-923,491 0-1,-279-53 14,-2-36-111,-563 31 199,39-3-156,-31 7 2942,-56 1-2930,0 1 0,0-1 0,0 1-1,0-1 1,-1 1 0,1-1 0,0 1 0,0-1 0,0 0 0,-1 1 0,1-1 0,0 1-1,0-1 1,-1 1 0,1 0 0,-1-1 0,1 1 0,0-1 0,-1 1 0,1 0-1,-1-1 1,1 1 0,-1-1 0,-46-35-235,14 12 71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36.544"/>
    </inkml:context>
    <inkml:brush xml:id="br0">
      <inkml:brushProperty name="width" value="0.05" units="cm"/>
      <inkml:brushProperty name="height" value="0.05" units="cm"/>
    </inkml:brush>
  </inkml:definitions>
  <inkml:trace contextRef="#ctx0" brushRef="#br0">1 209 11154,'1'0'89,"0"-1"-1,1 1 0,-1-1 0,0 1 0,0-1 0,1 1 1,-1 0-1,0 0 0,1 0 0,-1 0 0,0 0 1,1 0-1,-1 0 0,0 0 0,1 0 0,1 1 0,0 0 150,160 13-239,276-11 0,36-20 984,210-14-421,-208-18-493,243-16-17,-99 36-16,-291 14-16,200-3-43,0 27 14,1023 121-478,-1319-102 487,564 63 318,-659-80-299,268-16 0,-276 1 215,212 21-1,-298-13 87,261 15-214,-126-24-851,-148 1 452,0 0-1,0-2 0,47-15 1,-39 7 90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39.405"/>
    </inkml:context>
    <inkml:brush xml:id="br0">
      <inkml:brushProperty name="width" value="0.05" units="cm"/>
      <inkml:brushProperty name="height" value="0.05" units="cm"/>
    </inkml:brush>
  </inkml:definitions>
  <inkml:trace contextRef="#ctx0" brushRef="#br0">0 76 11530,'167'9'1327,"-47"-1"-1383,175 0 270,325-33 0,78-13 493,2 22-253,-338 9-213,713-7 386,1 46-476,-534 2 178,-522-34-485,-19 0-32,-7-4 197,-13 1-85,-3 2-24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3.225"/>
    </inkml:context>
    <inkml:brush xml:id="br0">
      <inkml:brushProperty name="width" value="0.05" units="cm"/>
      <inkml:brushProperty name="height" value="0.05" units="cm"/>
    </inkml:brush>
  </inkml:definitions>
  <inkml:trace contextRef="#ctx0" brushRef="#br0">1574 700 13259,'-12'-5'63,"1"-1"-1,0 0 1,1-1 0,-1-1 0,1 1 0,1-2-1,-1 1 1,-13-18 0,-3 0-481,-11-9 298,-2 1 1,-1 2 0,-2 2 0,0 1 0,-3 3 0,-87-40 0,94 51 408,-1 2-1,0 1 1,-71-12 0,85 21-160,-1 1 0,0 1 1,0 1-1,0 1 1,0 1-1,1 2 0,-27 6 1,16 0-135,0 2 1,1 1-1,0 1 1,1 2-1,1 2 1,1 1-1,-48 36 0,57-36-30,1 0 0,1 2 0,1 0 0,1 1 0,1 1 0,1 1 0,1 0 0,1 2 0,2-1 0,-15 38 0,11-14 75,2 0 0,3 2 0,2 0 0,2 0 0,2 0-1,1 82 1,7-77-17,2 0-1,3 1 0,2-2 0,3 1 0,34 99 0,-34-125-54,2 1 0,0-2 0,2 0-1,1-1 1,2-1 0,0-1-1,2 0 1,1-2 0,1 0-1,1-1 1,0-2 0,45 30-1,-14-17 21,1-3 0,1-2 0,2-2 0,0-3 0,2-3 0,1-2 0,0-3 0,1-3 0,0-2-1,129 4 1,-111-15 36,1-4-1,-1-2 0,0-5 1,-1-3-1,0-3 1,-2-4-1,0-4 0,93-42 1,-122 44-90,-1-2-1,82-57 1,-99 58 9,-2-1-1,0-1 1,-2-1 0,43-55-1,-40 38-19,-2 0 1,-1-2-1,-3 0 0,-2-2 0,-2 0 0,24-92 0,-27 65 34,-3-1-1,-3-1 1,1-152-1,-13 162 171,-4-1 0,-21-107 1,17 130 97,-3 1 0,-2 1 1,-1 0-1,-39-73 0,44 99-119,0 0 0,-1 0-1,0 1 1,-2 0-1,0 1 1,0 1 0,-1 0-1,-1 1 1,-1 1-1,0 0 1,0 1-1,-1 0 1,0 2 0,-1 0-1,0 1 1,0 0-1,-25-5 1,5 5 0,0 1 1,-1 2 0,1 2-1,-1 1 1,0 2-1,0 2 1,0 2 0,-72 15-1,19 5-394,2 3-1,-132 59 0,149-54-337,2 3 0,1 3 0,-118 87 0,105-60-53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4.531"/>
    </inkml:context>
    <inkml:brush xml:id="br0">
      <inkml:brushProperty name="width" value="0.05" units="cm"/>
      <inkml:brushProperty name="height" value="0.05" units="cm"/>
    </inkml:brush>
  </inkml:definitions>
  <inkml:trace contextRef="#ctx0" brushRef="#br0">2089 74 12403,'-507'5'1950,"71"-2"-1783,383-1-191,0 3-1,0 1 1,1 3-1,1 2 0,-1 2 1,2 3-1,0 2 0,1 2 1,1 2-1,1 2 0,1 2 1,1 2-1,2 2 1,0 2-1,3 2 0,0 1 1,3 2-1,-57 73 0,68-75 29,2 2 0,2 1 0,2 0 0,1 2 0,2 0-1,1 1 1,3 1 0,1 0 0,2 1 0,2 0 0,2 0-1,2 1 1,2-1 0,1 1 0,8 57 0,1-35-29,3 0 0,3-1 0,2-1 0,46 113 0,-30-105-61,3-2-1,2-1 1,86 115-1,-87-140 25,1-1 1,3-2-1,1-1 1,54 38 0,-32-32 5,3-3 0,104 52 0,-101-64 85,0-4-1,2-2 0,0-4 1,2-3-1,0-3 1,119 10-1,-76-20 42,1-4 0,-1-5 0,179-30 0,-135 3-46,238-80 0,147-89 4,-301 107-4,-130 51-14,479-186-136,-491 187 16,-2-6 0,95-60 1,-152 80 44,-1-2 1,-2-1-1,-1-3 1,-1-1 0,-2-2-1,51-66 1,-58 62 48,-1-2 1,-3-1 0,-1-2 0,-3 0-1,-1-1 1,-3-1 0,-1 0-1,-3-2 1,10-59 0,-19 75 69,-2 0 1,-1 0-1,-1 0 0,-2 0 1,-1 0-1,-10-43 0,6 50 38,0 0 0,-2 0-1,-2 1 1,0 0 0,-1 1-1,-1 0 1,-1 1-1,-24-29 1,12 22 37,-1 2 0,-2 1-1,0 1 1,-2 2 0,-1 1 0,0 1 0,-2 2 0,-49-22-1,10 10-4,-2 4 0,-1 3-1,-90-17 1,29 16-226,0 6 1,-153-1 0,111 19-107,-212 25 0,82 22 66,-32 35-30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5.300"/>
    </inkml:context>
    <inkml:brush xml:id="br0">
      <inkml:brushProperty name="width" value="0.05" units="cm"/>
      <inkml:brushProperty name="height" value="0.05" units="cm"/>
    </inkml:brush>
  </inkml:definitions>
  <inkml:trace contextRef="#ctx0" brushRef="#br0">8 154 9858,'-4'81'959,"1"-34"-308,4 74 0,-1-120-626,0 0 1,0 1 0,0-1 0,1 1 0,-1-1 0,0 1 0,1-1 0,-1 0 0,1 1 0,-1-1 0,1 0-1,0 0 1,-1 1 0,1-1 0,1 1 0,-2-2-2,1 1-1,-1-1 1,1 0-1,-1 0 1,1 1-1,-1-1 1,1 0-1,-1 0 1,1 0-1,-1 0 0,1 0 1,-1 0-1,1 0 1,-1 0-1,1 0 1,-1 0-1,1 0 1,-1 0-1,1 0 1,-1 0-1,1 0 1,-1-1-1,1 1 1,-1 0-1,1 0 1,-1-1-1,1 1 1,2-3 70,0 1 0,0-1 0,0 0-1,-1 0 1,1 0 0,-1 0 0,1 0 0,-1 0 0,2-7 0,8-17 62,-2-1 1,-1 0-1,-1-1 0,-1 0 1,-2 0-1,-1 0 1,-1 0-1,-2-1 1,-2-33-1,-1 41-276,0 19-185,0 8 133,1 11-74,3-7-1,1 1 0,-1 0-1,2-1 1,-1 1 0,1-1-1,1 0 1,-1 0 0,1-1-1,12 16 1,-15-22 150,0 1 0,0-1 0,0 0 0,1 0 0,-1 0 0,1 0 0,-1 0 0,1 0 0,-1-1 0,1 1 0,0-1 0,0 0 0,0 0-1,0 0 1,0 0 0,0 0 0,0-1 0,0 1 0,0-1 0,0 0 0,0 0 0,0 0 0,0 0 0,0-1 0,0 1 0,0-1 0,0 1 0,0-1 0,0 0 0,0-1 0,0 1 0,0 0 0,-1-1 0,1 1 0,3-4 0,1-1 98,0 0 1,0 0 0,-1-1-1,0 0 1,0 0 0,-1 0-1,0-1 1,0 0 0,-1 0-1,0 0 1,0 0 0,-1-1-1,0 1 1,-1-1 0,3-17-1,-5 5 515,0 20-491,0 1 0,-1 0 0,1-1 0,0 1 0,0 0 0,0-1 0,0 1 0,0 0 0,-1-1 0,1 1 0,0 0 0,0 0 0,-1-1 0,1 1 0,0 0 0,0 0 0,-1-1 1,1 1-1,0 0 0,-1 0 0,1 0 0,0-1 0,-1 1 0,1 0 0,0 0 0,-1 0 0,1 0 0,-2 0 29,1 1 1,-1-1-1,1 1 0,-1 0 1,1-1-1,0 1 1,0 0-1,-1 0 0,1 0 1,0 0-1,0 0 1,0 0-1,0 1 0,0-1 1,0 0-1,0 0 1,0 1-1,1-1 0,-2 3 1,-10 19 373,2 1 0,0 0 0,-10 39 0,16-47-246,1 0 1,0 1-1,1-1 0,1 1 1,1-1-1,2 29 0,-2-44-163,0 1 0,0-1 0,0 0 0,0 1-1,1-1 1,-1 0 0,0 1 0,1-1 0,-1 0-1,1 1 1,-1-1 0,1 0 0,0 0 0,0 0-1,-1 0 1,1 1 0,0-1 0,0 0 0,0 0-1,0-1 1,0 1 0,1 0 0,-1 0 0,0 0-1,0-1 1,0 1 0,1-1 0,-1 1 0,0-1-1,1 1 1,-1-1 0,0 0 0,1 0 0,-1 1-1,0-1 1,1 0 0,-1 0 0,1-1 0,-1 1-1,0 0 1,1 0 0,-1-1 0,0 1 0,1 0-1,-1-1 1,0 0 0,0 1 0,1-1 0,-1 0-1,0 1 1,2-3 0,3-2 42,1-1 0,-1 0 1,-1 0-1,1 0 0,-1-1 1,0 0-1,-1 0 0,1 0 0,-1 0 1,-1-1-1,1 0 0,-1 0 0,3-13 1,-2 4-15,0 0-1,-2-1 1,1 0 0,-2 1 0,-1-26 0,-1 32-72,0 0 1,-1 0-1,-3-13 0,4 21 5,0 0 0,1 1 0,-1-1 0,0 0 0,-1 1 0,1-1 0,0 1 0,-1-1-1,0 1 1,1 0 0,-1 0 0,0 0 0,0 0 0,0 0 0,0 0 0,-1 0 0,-2-1 0,4 2 5,0 1 1,1 0 0,-1 0-1,0 0 1,0-1 0,0 1-1,0 0 1,0 0-1,1 0 1,-1 0 0,0 0-1,0 0 1,0 1 0,0-1-1,1 0 1,-1 0-1,0 1 1,0-1 0,0 0-1,1 1 1,-1-1 0,0 0-1,1 1 1,-1 0-1,0-1 1,1 1 0,-1-1-1,0 1 1,1 0 0,-1-1-1,1 1 1,-1 0 0,1-1-1,0 1 1,-1 0-1,1 0 1,0-1 0,-1 1-1,1 0 1,0 2 0,-2 1-79,1 1 0,0 0 0,0 0 0,1 0 0,-1 9 0,1-8-44,1 1 1,0 0-1,1 0 1,-1-1-1,1 1 1,4 8 0,-5-11 90,1-1-1,-1 1 1,1-1 0,0 0 0,0 0 0,1 1 0,-1-2 0,1 1 0,-1 0 0,1 0 0,0-1 0,6 5 0,14-2-239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8.445"/>
    </inkml:context>
    <inkml:brush xml:id="br0">
      <inkml:brushProperty name="width" value="0.05" units="cm"/>
      <inkml:brushProperty name="height" value="0.05" units="cm"/>
    </inkml:brush>
  </inkml:definitions>
  <inkml:trace contextRef="#ctx0" brushRef="#br0">7 89 13035,'0'0'11,"0"0"1,0 0-1,-1 0 1,1 0 0,0 0-1,0 0 1,-1 0-1,1 0 1,0 0-1,0 0 1,-1 0-1,1 0 1,0-1 0,0 1-1,-1 0 1,1 0-1,0 0 1,0 0-1,0 0 1,-1-1-1,1 1 1,0 0 0,0 0-1,0 0 1,0-1-1,-1 1 1,1 0-1,0 0 1,0-1-1,0 1 1,0 0 0,0 0-1,0-1 1,0 1-1,0 0 1,0 0-1,0-1 1,0 1-1,0 0 1,0 0 0,0-1-1,0 1 1,0 0-1,0 0 1,0-1-1,0 1 1,0 0-1,0-1 1,15-9-206,23-4-18,-14 7 375,1 1 1,0 1-1,1 1 1,-1 1-1,1 2 1,40 2-1,-64-1-230,0 0 0,0 0 0,0 0 0,0-1 0,0 1 0,0 0 0,0-1 0,0 0 0,-1 1 0,1-1 0,0 0 0,0 0 0,-1 0 0,1 0 0,-1 0 0,3-2 0,16-9-185,5 5-13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36:59.364"/>
    </inkml:context>
    <inkml:brush xml:id="br0">
      <inkml:brushProperty name="width" value="0.05" units="cm"/>
      <inkml:brushProperty name="height" value="0.05" units="cm"/>
    </inkml:brush>
  </inkml:definitions>
  <inkml:trace contextRef="#ctx0" brushRef="#br0">1881 863 11666,'0'-4'55,"-1"-1"-1,0 0 0,0 1 0,0-1 1,0 1-1,-1 0 0,0-1 0,-4-6 0,-23-36-176,20 34 346,-15-20-90,0 0-1,-2 2 1,-2 1 0,0 2-1,-2 0 1,-46-32 0,33 32-11,-1 1 1,-1 3-1,-1 1 1,-74-25 0,49 25-6,-2 4 0,-114-16 0,79 23-46,-120 2 0,196 10-6,0 1 0,0 2 0,-60 13 0,78-13-54,1 2-1,-1-1 1,1 2 0,0 0 0,1 0 0,0 1 0,0 1-1,0 0 1,1 1 0,0 0 0,-12 13 0,4 0-34,1 1-1,-27 46 1,-21 57-68,51-96 73,-6 14 4,1 1-1,2 1 1,3 0-1,-13 58 0,23-75 18,1 0 0,1 1 0,2-1 0,0 1 0,2 0-1,2 0 1,0-1 0,10 35 0,-3-30 0,1 0 0,2-1 0,1 0 0,2-2 1,1 1-1,1-2 0,2 0 0,1-2 0,1 0 0,51 48 0,-43-48-26,2-2 0,0-1 0,2-2 0,1-1 0,0-2 0,2-2 0,0-1 0,1-1 0,51 13 0,-61-23 0,0 0 0,0-2 0,0-1-1,1-1 1,-1-2 0,1 0-1,-1-2 1,1-2 0,-1 0 0,0-2-1,-1-1 1,1-1 0,-1-1-1,-1-2 1,0 0 0,26-16 0,-8-2 20,0-1 0,-3-2 0,0-2 0,58-64 1,-32 22 80,84-125 1,-118 150 20,-3-1-1,-1-1 1,-3-1-1,27-85 1,-32 70 64,-4 0 1,-3-1 0,9-106 0,-16 80-160,-6-134 0,-2 218-44,0 1 0,-1-1 0,0 1 1,-1-1-1,0 1 0,-1 0 0,0 0 0,-1 0 0,-12-19 0,12 23 3,0 1-1,0 0 1,0 0 0,-1 1-1,0-1 1,0 1-1,-1 1 1,1-1 0,-1 1-1,0 0 1,0 1 0,0-1-1,-1 1 1,1 1 0,-14-4-1,0 3 3,1 0-1,-1 1 0,0 1 0,-24 2 1,-96 15-93,-54 26-62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2:24.552"/>
    </inkml:context>
    <inkml:brush xml:id="br0">
      <inkml:brushProperty name="width" value="0.05" units="cm"/>
      <inkml:brushProperty name="height" value="0.05" units="cm"/>
    </inkml:brush>
  </inkml:definitions>
  <inkml:trace contextRef="#ctx0" brushRef="#br0">0 1 12491,'9'0'1248,"-4"1"-768,-3-1-176,2 5 680,2-1-288,0 4-183,2 0-97,1 0-168,-1 4-72,1-4-56,0-1-88,-2-4-368,-2-3-32,-2-8 304,0-2-80,4-5-64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2:45.252"/>
    </inkml:context>
    <inkml:brush xml:id="br0">
      <inkml:brushProperty name="width" value="0.05" units="cm"/>
      <inkml:brushProperty name="height" value="0.05" units="cm"/>
    </inkml:brush>
  </inkml:definitions>
  <inkml:trace contextRef="#ctx0" brushRef="#br0">0 6 10362,'0'0'177,"0"0"1,0 0-1,0-1 0,0 1 0,1 0 1,-1-1-1,0 1 0,0 0 0,0 0 0,0-1 1,0 1-1,1 0 0,-1 0 0,0 0 1,0-1-1,0 1 0,1 0 0,-1 0 0,0 0 1,0-1-1,1 1 0,-1 0 0,0 0 0,1 0 1,-1 0-1,0 0 0,0 0 0,1 0 1,-1 0-1,0 0 0,1 0 0,-1 0 0,1 0 1,16 0 905,18 9-1512,-14-1 461,0 2-1,0 0 1,36 24-1,-36-20 13,1-1-1,43 19 0,-4-15-32,-50-15 0,-1 0 0,1 1 1,0 1-1,-1-1 1,0 2-1,0-1 1,0 2-1,14 9 1,-6-1 16,-11-7-17,1-1-1,0 1 0,0-2 1,1 1-1,-1-1 0,1-1 0,1 1 1,15 4-1,50 7 31,30 9 5,-93-20-39,0-1 1,0 1 0,-1 1-1,0 0 1,0 1 0,16 12-1,40 46 32,-47-44-11,1-1-1,23 18 0,89 74 119,-86-70-93,79 55-1,-34-28-37,-64-46 63,1-1 0,43 24 1,3-10 297,24 14-131,-86-42-221,0 0-1,-1 1 1,0 1-1,-1-1 1,15 17-1,138 149 44,-153-162-67,0 0-1,-1 1 0,9 16 1,-13-20-5,0 1 0,1-1 1,1 0-1,-1-1 0,1 0 1,1 0-1,14 12 0,-20-20 5,0 0 0,0 0 0,0 0 0,0 0 0,0-1 0,0 1 0,1-1 0,-1 0 0,0 0 0,6 0 0,24 2-12,-32-2-14,1 1 0,-1-1 1,0 1-1,0-1 0,0 1 1,0-1-1,-1 1 0,1 0 1,0-1-1,0 1 0,0 0 1,0 0-1,-1-1 0,1 1 0,0 0 1,-1 0-1,1 0 0,-1 0 1,1 0-1,-1 0 0,1 0 1,-1 0-1,0 0 0,1 0 1,-1 2-1,-3 6-773,-1-12 542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23.923"/>
    </inkml:context>
    <inkml:brush xml:id="br0">
      <inkml:brushProperty name="width" value="0.05" units="cm"/>
      <inkml:brushProperty name="height" value="0.05" units="cm"/>
    </inkml:brush>
  </inkml:definitions>
  <inkml:trace contextRef="#ctx0" brushRef="#br0">159 84 11218,'5'-7'340,"2"0"0,-1 0 0,0 1 0,1 0 0,1 0 0,-1 1 0,1 0 0,-1 0 0,1 1 0,1 0 0,-1 0 0,0 1 0,12-3 0,-8 3-129,2 1 0,-1 0 0,0 1 1,0 0-1,0 1 0,1 1 0,-1 0 0,19 4 0,-28-5-180,0 1-1,-1 0 0,1 0 1,0 0-1,-1 1 0,1-1 1,-1 1-1,0 0 0,5 3 1,-7-5-25,0 2 1,0-1 0,-1 0 0,1 0-1,0 0 1,0 0 0,-1 0-1,1 1 1,0-1 0,-1 0-1,1 1 1,-1-1 0,0 0-1,1 1 1,-1-1 0,0 1 0,0-1-1,0 0 1,0 1 0,0-1-1,0 1 1,0-1 0,-1 0-1,1 1 1,0-1 0,-1 0 0,1 1-1,-1-1 1,0 2 0,-12 22 24,-2 0 0,0-1 0,-1 0 0,-25 27-1,11-14-19,-246 310 45,268-336-58,5-7-5,0 0 0,-1 0 0,1-1 0,0 1 0,-1-1 0,0 1 0,0-1 0,0 0 0,-5 2 0,15-20-93,-2 9 88,0 0 0,1 1 0,0-1-1,0 1 1,0 0 0,0 0 0,1 1 0,9-6 0,-14 8 9,1 1 1,0 0-1,0 0 1,0 0-1,-1 0 1,1 1 0,0-1-1,0 0 1,0 1-1,0-1 1,0 1-1,0 0 1,1 0-1,-1 0 1,0 0-1,0 0 1,0 0-1,0 0 1,0 1-1,0-1 1,0 1-1,0-1 1,0 1-1,0 0 1,-1 0-1,1 0 1,0 0-1,0 0 1,-1 0-1,1 0 1,0 1-1,-1-1 1,1 1-1,1 1 1,1 4-5,0 0 1,0 0 0,-1 1-1,0-1 1,-1 1-1,3 11 1,-4-13 2,1 0 0,-1 0-1,1 0 1,0 0 0,1 0 0,-1-1 0,1 1 0,0-1 0,1 0 0,-1 0-1,1 0 1,5 6 0,-6-10 26,-1 1-1,0-1 1,1 0 0,0 0-1,-1 0 1,1 0 0,0 0-1,-1-1 1,1 1-1,0-1 1,0 0 0,0 0-1,-1 0 1,1 0 0,0 0-1,0 0 1,0-1-1,-1 1 1,1-1 0,0 0-1,-1 0 1,1 0 0,-1 0-1,6-3 1,5-4 164,0 0 0,0-1 0,13-12 0,-20 16-110,9-7 193,-1-2 1,15-16-1,-25 26-250,0 0-1,-1-1 1,0 1-1,0-1 1,0 0-1,0 0 1,-1 0 0,0 0-1,0-1 1,0 1-1,-1-1 1,1-5-1,-1 11-44,-1-1 0,0 1 0,0-1 0,0 1 0,0 0-1,0-1 1,0 1 0,0-1 0,0 1 0,0 0 0,0-1 0,0 1 0,-1-1 0,1 1 0,0-1-1,0 1 1,0 0 0,-1-1 0,1 1 0,0 0 0,0-1 0,-1 1 0,1 0 0,0-1-1,0 1 1,-1 0 0,1-1 0,0 1 0,-1 0 0,1 0 0,-1 0 0,1-1 0,0 1 0,-1 0-1,1 0 1,-1 0 0,1 0 0,0 0 0,-1 0 0,1 0 0,-1 0 0,1 0 0,-1 0 0,-19 5-355,19-5 350,-16 6-328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46.195"/>
    </inkml:context>
    <inkml:brush xml:id="br0">
      <inkml:brushProperty name="width" value="0.05" units="cm"/>
      <inkml:brushProperty name="height" value="0.05" units="cm"/>
    </inkml:brush>
  </inkml:definitions>
  <inkml:trace contextRef="#ctx0" brushRef="#br0">7 17 11098,'1'-7'2236,"-1"-1"737,1 8-2943,-1 0 0,0 0-1,0 0 1,0 0-1,0-1 1,0 1 0,0 0-1,0 0 1,0 0 0,0 0-1,0 0 1,0 0 0,0 0-1,0 0 1,1 0 0,-1 0-1,0 0 1,0 0-1,0 0 1,0 0 0,0 0-1,0 0 1,0 0 0,0 0-1,0 0 1,1 0 0,-1 0-1,0 0 1,0 0 0,0 0-1,0 0 1,0 0-1,0 0 1,0 0 0,0 0-1,1 0 1,-1 0 0,0 0-1,0 0 1,0 0 0,0 0-1,0 0 1,0 0 0,0 0-1,0 0 1,0 0-1,0 0 1,0 1 0,0-1-1,1 0 1,-1 0 0,0 0-1,0 0 1,0 0 0,0 0-1,0 0 1,0 0 0,0 1 24,-6 8-785,-1-8 513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4:53.032"/>
    </inkml:context>
    <inkml:brush xml:id="br0">
      <inkml:brushProperty name="width" value="0.05" units="cm"/>
      <inkml:brushProperty name="height" value="0.05" units="cm"/>
      <inkml:brushProperty name="color" value="#E71224"/>
    </inkml:brush>
  </inkml:definitions>
  <inkml:trace contextRef="#ctx0" brushRef="#br0">0 0 12211,'1'3'194,"-1"0"0,1 0 1,-1 0-1,1 0 1,0-1-1,0 1 0,0 0 1,0-1-1,1 1 1,-1-1-1,1 1 0,-1-1 1,1 1-1,0-1 0,2 2 1,38 33 2419,-20-20-2845,11 13 262,25 20 54,-16-22 442,-28-19-508,0-1-1,-1 2 1,15 14-1,116 106 46,-125-114-59,1-2 5,-2 2 0,0 1 0,28 32 1,-16-13-13,2-1 0,45 39 0,46 46 41,-88-83-40,24 22-6,-42-42-4,-10-10 20,0 0-1,0-1 0,1 0 0,13 9 1,-11-6 9,-8-8 91,-1 1 0,0-1 0,0 0-1,0 0 1,1 0 0,-1 0 0,1 0-1,-1 0 1,1 0 0,-1 0-1,1-1 1,1 1 0,-3-1-29,-1 1-143,0-1-1,0 0 1,0 0 0,0 0-1,0 0 1,0 0 0,0 0-1,0 0 1,0 0 0,0 0 0,0 0-1,0-1 1,0 1 0,0 0-1,0-1 1,0 1 0,1 0-1,-1-1 1,-1 0 0,-18-10-514,7 2 221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2.921"/>
    </inkml:context>
    <inkml:brush xml:id="br0">
      <inkml:brushProperty name="width" value="0.05" units="cm"/>
      <inkml:brushProperty name="height" value="0.05" units="cm"/>
      <inkml:brushProperty name="color" value="#E71224"/>
    </inkml:brush>
  </inkml:definitions>
  <inkml:trace contextRef="#ctx0" brushRef="#br0">0 687 10098,'16'-7'7053,"36"-13"-7026,-37 14 573,27-12-451,0-2 0,-1-2 0,-1-1 0,-1-3 0,36-30 0,165-163-170,-209 189 25,0 2-96,0 2-1,2 1 1,58-34 0,116-42-1920,-207 101 2005,0 0 0,0 0 1,0 0-1,0 0 0,1 0 0,-1 0 0,0 0 0,0-1 0,0 1 0,0 0 1,0 0-1,0 0 0,0 0 0,0 0 0,0 0 0,0 0 0,1 0 0,-1 0 1,0 0-1,0 0 0,0 0 0,0 0 0,0 0 0,0 1 0,0-1 0,0 0 1,0 0-1,0 0 0,0 0 0,1 0 0,-1 0 0,0 0 0,0 0 0,0 0 1,0 0-1,0 0 0,0 0 0,0 0 0,0 0 0,0 0 0,0 0 0,0 1 1,0-1-1,0 0 0,0 0 0,0 0 0,0 0 0,0 0 0,0 0 0,0 0 1,0 0-1,0 0 0,0 0 0,0 1 0,0-1 0,0 0 0,0 0 1,0 0-1,0 0 0,0 0 0,0 0 0,0 0 0,0 0 0,0 0 0,-6 6-273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3.431"/>
    </inkml:context>
    <inkml:brush xml:id="br0">
      <inkml:brushProperty name="width" value="0.05" units="cm"/>
      <inkml:brushProperty name="height" value="0.05" units="cm"/>
      <inkml:brushProperty name="color" value="#E71224"/>
    </inkml:brush>
  </inkml:definitions>
  <inkml:trace contextRef="#ctx0" brushRef="#br0">232 1 13699,'0'0'38,"0"0"0,1 0 1,-1 0-1,0 0 0,1 0 0,-1 0 1,0 1-1,1-1 0,-1 0 0,0 0 1,1 0-1,-1 0 0,0 1 0,0-1 1,1 0-1,-1 0 0,0 1 0,0-1 1,1 0-1,-1 1 0,0-1 0,0 0 1,0 0-1,0 1 0,1-1 0,-1 0 1,0 1-1,0-1 0,0 0 0,0 1 1,0-1-1,0 1 0,0-1 0,0 0 1,0 1-1,0-1 0,0 0 0,0 1 1,0-1-1,0 0 0,0 1 0,-1-1 1,1 0-1,0 1 0,0-1 0,-9 23 134,6-14 164,-34 97 135,8-18-522,-77 159 0,93-224 44,4-7 34,-14 31 1,21-43-22,0-1 0,1 1 1,0 0-1,0 0 0,0 0 0,1 0 0,-1 0 1,1 0-1,0 0 0,0 1 0,0-1 1,1 0-1,1 8 0,0-10 0,-1 0-1,1 1 1,-1-1-1,1 0 1,0 0-1,0 1 1,0-2-1,0 1 1,0 0-1,1 0 1,-1-1-1,0 1 1,1-1-1,-1 1 1,1-1-1,0 0 1,-1 0-1,1-1 1,0 1-1,0 0 1,4 0-1,10 1 42,-1 0 1,24-2-1,-33 0-31,54-1 692,1-3 0,-1-3-1,89-22 1,-114 19-292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6.682"/>
    </inkml:context>
    <inkml:brush xml:id="br0">
      <inkml:brushProperty name="width" value="0.05" units="cm"/>
      <inkml:brushProperty name="height" value="0.05" units="cm"/>
      <inkml:brushProperty name="color" value="#E71224"/>
    </inkml:brush>
  </inkml:definitions>
  <inkml:trace contextRef="#ctx0" brushRef="#br0">95 137 11947,'15'-24'998,"-11"16"-596,0 1-1,1-1 1,0 1 0,0 0-1,1 1 1,12-12 0,-18 21-290,1-1 0,-1 0-1,1 1 1,-1-1 0,0 1 0,0-1 0,0 1 0,0-1 0,0 1 0,-1 2 0,-25 96-151,-70 173 0,66-206-564,27-64 156,1-6 231,1-8-141,4-7 3,0 0-1,1 1 0,1-1 1,8-20-1,2-4-148,92-278-5,-103 309 660,-3 6-19,0 0 1,1 0-1,-1 0 0,1 0 1,0 0-1,0 1 0,0-1 1,6-5-1,-8 8-105,0 1 0,0 0 0,0 0-1,0 0 1,1 0 0,-1-1 0,0 1 0,0 0 0,0 0 0,1 0 0,-1 0-1,0 0 1,0 0 0,0 0 0,1-1 0,-1 1 0,0 0 0,0 0-1,1 0 1,-1 0 0,0 0 0,0 0 0,1 0 0,-1 0 0,0 0 0,0 0-1,0 0 1,1 0 0,-1 1 0,0-1 0,0 0 0,1 0 0,-1 0 0,0 0-1,0 0 1,0 0 0,1 0 0,-1 1 0,0-1 0,0 0 0,1 0-1,5 14 610,1 23-101,-6-34-441,0 6-61,35 191 927,-1-69-3059,-32-119 1282,-5-11 293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5.860"/>
    </inkml:context>
    <inkml:brush xml:id="br0">
      <inkml:brushProperty name="width" value="0.05" units="cm"/>
      <inkml:brushProperty name="height" value="0.05" units="cm"/>
    </inkml:brush>
  </inkml:definitions>
  <inkml:trace contextRef="#ctx0" brushRef="#br0">136 228 9482,'-3'1'102,"0"-1"-1,0 1 1,0 0-1,0 0 1,0 0-1,0 0 1,0 0 0,1 1-1,-1-1 1,0 1-1,1 0 1,0-1-1,-1 1 1,1 1 0,0-1-1,0 0 1,-3 4-1,-4 6 307,0 1 0,-8 15-1,16-27-324,-7 13 101,1 0 0,1 0 0,0 1 0,1 0 0,0 0 0,2 0-1,-1 0 1,2 1 0,0-1 0,0 27 0,2-40-158,1 0 1,-1 1-1,0-1 0,0 0 0,1 0 1,0 0-1,-1 0 0,1 1 1,0-1-1,0 0 0,0 0 0,0 0 1,0-1-1,1 1 0,-1 0 0,3 2 1,-3-3-11,1 0-1,-1 0 1,1 0 0,-1 0 0,1-1 0,-1 1 0,1-1 0,0 1 0,-1-1 0,1 1 0,0-1 0,0 0 0,-1 0-1,1 0 1,0 0 0,3-1 0,3 0 4,-1-1 0,1-1 0,-1 0 0,1 0 0,-1 0 1,0-1-1,0 0 0,7-5 0,18-17-36,0-1 1,-1-1 0,-2-2-1,-1 0 1,-1-2 0,-2-2-1,-1 0 1,-2-1 0,30-66-1,-45 87-29,-2-1 1,0 0-1,0 0 0,3-26 0,-7 39 39,-1 1-1,0-1 1,0 0-1,0 0 1,0 0-1,0 0 1,-1 0-1,1 0 1,0 0-1,-1 1 1,1-1-1,-1 0 1,-1-2 0,2 3 3,-1 0 1,0 1-1,1-1 1,-1 1-1,1-1 0,-1 0 1,0 1-1,1-1 1,-1 1-1,0 0 1,0-1-1,1 1 1,-1-1-1,0 1 1,0 0-1,0 0 1,1 0-1,-1-1 1,0 1-1,0 0 1,-1 0-1,-1 1 9,-1-1-1,1 1 1,0 0-1,0 0 0,0 0 1,-1 0-1,1 1 0,0-1 1,1 1-1,-1 0 0,0-1 1,0 2-1,-3 2 1,-6 7 69,1 0 1,0 1 0,1 0-1,1 1 1,0 0 0,1 0 0,0 1-1,-7 19 1,10-21-13,0 0 0,1 1-1,1-1 1,0 1 0,1 0 0,0 0 0,1 0-1,0 0 1,2 0 0,1 16 0,-1-24-39,0 0 0,1 0 1,0 0-1,0-1 0,0 1 1,1-1-1,0 1 0,0-1 1,0 0-1,1 0 0,-1 0 1,1-1-1,1 1 0,-1-1 1,0 0-1,1 0 0,9 5 1,-10-6-30,0-1 1,0 0 0,1 0 0,-1-1-1,1 0 1,-1 1 0,1-1 0,-1-1-1,1 1 1,0-1 0,-1 1 0,1-1-1,0-1 1,0 1 0,-1-1 0,1 0-1,-1 0 1,1 0 0,-1 0 0,1-1-1,-1 0 1,9-4 0,-6 1-94,0 0 0,-1-1-1,1 0 1,-1 0 0,0 0 0,-1-1 0,1 1 0,-1-1-1,-1-1 1,1 1 0,-1-1 0,4-11 0,-15 34 119,1 0 0,0 1 1,1 0-1,0 0 0,1 0 1,1 0-1,-1 25 0,8-30 97,3-13-9,9-14-5,1-9-250,-1-1 0,-2 0 0,0-1 0,-2-1-1,0 0 1,6-29 0,-32 90-317,10-20 444,0 0 0,1 0 0,1 0-1,0 1 1,0-1 0,2 24 0,4-24-159,-4-12 174,0-1 1,1 0-1,-1 0 0,0 0 1,0 0-1,0 1 1,1-1-1,-1 0 0,0 0 1,0 0-1,1 0 0,-1 0 1,0 0-1,0 0 0,1 0 1,-1 0-1,0 0 0,0 0 1,1 0-1,-1 0 1,0 0-1,0 0 0,1 0 1,-1 0-1,0 0 0,0 0 1,1 0-1,-1 0 0,0 0 1,3-2-10,-1 0 0,0 1 0,0-1 0,-1 0 0,1 0 1,0 0-1,-1 0 0,3-4 0,16-27-115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7.083"/>
    </inkml:context>
    <inkml:brush xml:id="br0">
      <inkml:brushProperty name="width" value="0.05" units="cm"/>
      <inkml:brushProperty name="height" value="0.05" units="cm"/>
      <inkml:brushProperty name="color" value="#E71224"/>
    </inkml:brush>
  </inkml:definitions>
  <inkml:trace contextRef="#ctx0" brushRef="#br0">15 162 14187,'-11'-10'1328,"8"-1"-896,4-2-160,15 1 609,4-1-177,9 1-288,1-1-208,3-2-480,3 0-192,-6 0 416,-3 1-112,-7-5-88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7.442"/>
    </inkml:context>
    <inkml:brush xml:id="br0">
      <inkml:brushProperty name="width" value="0.05" units="cm"/>
      <inkml:brushProperty name="height" value="0.05" units="cm"/>
      <inkml:brushProperty name="color" value="#E71224"/>
    </inkml:brush>
  </inkml:definitions>
  <inkml:trace contextRef="#ctx0" brushRef="#br0">1 23 12155,'7'95'5684,"-4"-77"-5742,0 1-1,1 0 1,1-1-1,12 30 0,-16-45 19,1 1-1,0-1 1,0 0-1,0 0 1,0 0-1,1 0 0,-1 0 1,1 0-1,0-1 1,4 3-1,-6-4 18,0 0 1,1 0-1,-1-1 0,0 1 1,1-1-1,-1 1 1,1-1-1,-1 1 0,1-1 1,-1 0-1,1 0 0,0 0 1,-1 0-1,1 0 0,-1 0 1,1 0-1,-1-1 1,1 1-1,-1 0 0,1-1 1,-1 1-1,0-1 0,1 0 1,-1 1-1,1-1 0,-1 0 1,2-2-1,3-2-49,0-1 1,0 0-1,-1 0 0,0 0 1,0 0-1,-1-1 0,1 0 1,-2 0-1,7-15 0,0-4 50,9-41 0,-13 36 111,-4 23-13,-1 0 0,1 0-1,0-1 1,1 1-1,0 0 1,6-12-1,-4 35 422,2 49-73,9 45 58,-14-96-505,2 0-1,-1 0 0,2-1 0,-1 0 0,2 0 1,7 13-1,-12-23-32,0-1-1,0 1 1,0 0 0,0-1 0,0 1 0,0-1-1,0 1 1,1-1 0,-1 0 0,1 0 0,-1 1 0,1-1-1,-1 0 1,1 0 0,0-1 0,-1 1 0,1 0-1,0 0 1,0-1 0,-1 1 0,1-1 0,0 0 0,0 1-1,0-1 1,0 0 0,0 0 0,0 0 0,-1 0-1,1-1 1,0 1 0,0 0 0,0-1 0,0 1 0,0-1-1,-1 0 1,1 0 0,0 1 0,2-3 0,13-10-438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7.781"/>
    </inkml:context>
    <inkml:brush xml:id="br0">
      <inkml:brushProperty name="width" value="0.05" units="cm"/>
      <inkml:brushProperty name="height" value="0.05" units="cm"/>
      <inkml:brushProperty name="color" value="#E71224"/>
    </inkml:brush>
  </inkml:definitions>
  <inkml:trace contextRef="#ctx0" brushRef="#br0">0 130 12627,'2'1'87,"0"0"0,-1 0 0,1 0 0,0 0 0,0-1 0,-1 1 0,1 0 0,0-1 0,0 1 0,0-1 0,0 0 0,0 1 0,0-1 0,0 0 0,0 0 0,0-1 0,0 1 0,0 0 0,0-1 0,-1 1 0,1-1 0,3-1 0,2 0 84,0-1 1,0 0 0,-1 0-1,12-8 1,-9 4 41,0 0 1,0-1-1,12-12 1,-19 17-146,0 0 1,0 1-1,0-1 1,-1 0 0,1 0-1,-1 0 1,3-5-1,-4 6-26,0 1-1,1 0 0,-1-1 1,0 1-1,0 0 1,0-1-1,0 1 0,0 0 1,0-1-1,0 1 0,-1 0 1,1 0-1,0-1 1,-1 1-1,1 0 0,-1 0 1,1-1-1,-1 1 0,-1-2 1,1 2-16,0 0 1,0 0-1,0 0 0,0 0 1,0 0-1,-1 0 0,1 0 1,0 0-1,-1 1 1,1-1-1,0 0 0,-1 1 1,1-1-1,-1 1 0,1-1 1,-1 1-1,1 0 1,-1 0-1,1 0 0,-1 0 1,0 0-1,1 0 0,-1 0 1,1 0-1,-1 0 1,1 1-1,-1-1 0,1 1 1,-1-1-1,1 1 1,0 0-1,-1-1 0,1 1 1,-3 2-1,0 0-6,-1 0-1,1 0 1,-1 1-1,1 0 1,0 0-1,1 0 1,-1 0-1,-4 7 1,5-5-21,0 1-1,1-1 1,-1 1 0,1 0 0,1 0 0,0 0 0,-1 0-1,2 0 1,-1 0 0,1 0 0,0 0 0,1 0 0,1 10-1,-1-14-10,0 0-1,-1 0 0,1 0 1,1 0-1,-1 0 0,0 0 1,1-1-1,-1 1 0,1 0 0,0-1 1,0 1-1,0-1 0,4 5 1,-4-6-10,0 0 1,0 0-1,0 1 1,1-1-1,-1-1 1,0 1-1,1 0 1,-1 0-1,0-1 1,1 1-1,-1-1 1,1 0-1,-1 0 1,0 0-1,1 0 1,-1 0-1,1-1 1,-1 1-1,0-1 1,4 0-1,21-10-82,-1-5-21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8.171"/>
    </inkml:context>
    <inkml:brush xml:id="br0">
      <inkml:brushProperty name="width" value="0.05" units="cm"/>
      <inkml:brushProperty name="height" value="0.05" units="cm"/>
      <inkml:brushProperty name="color" value="#E71224"/>
    </inkml:brush>
  </inkml:definitions>
  <inkml:trace contextRef="#ctx0" brushRef="#br0">5 0 13947,'-4'21'1160,"5"4"-840,4 5-152,3 8 456,4 0-207,1 4-329,-1-2-168,1-4-305,0-6-111,-6-11 344,-2-6-88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8.590"/>
    </inkml:context>
    <inkml:brush xml:id="br0">
      <inkml:brushProperty name="width" value="0.05" units="cm"/>
      <inkml:brushProperty name="height" value="0.05" units="cm"/>
      <inkml:brushProperty name="color" value="#E71224"/>
    </inkml:brush>
  </inkml:definitions>
  <inkml:trace contextRef="#ctx0" brushRef="#br0">0 248 13611,'0'-10'230,"1"0"0,0 0 0,1-1 0,-1 1 0,2 0 0,0 0 0,0 0 0,1 1 0,0-1 0,0 1 0,1 0-1,1 0 1,-1 0 0,1 1 0,1 0 0,0 0 0,0 1 0,14-12 0,-13 12-145,1 0-1,-1 1 0,1 0 0,0 1 1,0 0-1,1 1 0,-1-1 0,1 2 1,0-1-1,0 2 0,0-1 1,1 1-1,-1 1 0,1 0 0,-1 0 1,1 1-1,-1 0 0,16 3 1,-22-2-82,0 0 0,0 0 0,0 0 0,0 1 0,0-1 0,0 1 0,-1 0 0,1 0 0,-1 0 0,1 0 0,-1 1 0,0-1 0,0 1 0,0 0 0,0 0 0,-1 0 0,1 0 0,-1 1 0,0-1 0,1 1 0,-2-1 0,1 1 0,0 0 0,-1 0 0,2 6 1,-2-4-7,0 1 1,-1 0 0,1-1 0,-1 1 0,-1 0 0,1-1 0,-1 1 0,-1 0 0,1-1 0,-1 1 0,0-1 0,0 1 0,-1-1 0,-6 11 0,0-4 18,0 0 0,0 0 0,-1-1 0,-1 0 1,-23 19-1,-66 41-155,76-57-65,9-1-666,16-9 349,10-1 214,5-3-127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8.961"/>
    </inkml:context>
    <inkml:brush xml:id="br0">
      <inkml:brushProperty name="width" value="0.05" units="cm"/>
      <inkml:brushProperty name="height" value="0.05" units="cm"/>
      <inkml:brushProperty name="color" value="#E71224"/>
    </inkml:brush>
  </inkml:definitions>
  <inkml:trace contextRef="#ctx0" brushRef="#br0">0 39 14883,'1'8'258,"0"-1"0,0 0 0,0 1 0,1-1 0,0 0 0,0 0 1,1 0-1,5 11 0,-6-15-218,0 1 0,0 0 0,1-1 0,-1 1 0,1-1 0,0 1 0,-1-1 0,2 0 0,-1 0 0,0-1 0,1 1 0,-1-1 0,1 1 0,-1-1 0,1 0 0,4 1 0,-5-3-2,0 0-1,0 0 0,-1 0 0,1 0 1,0 0-1,0-1 0,-1 1 0,1-1 0,0 0 1,-1 0-1,1 0 0,-1 0 0,1 0 0,-1-1 1,0 1-1,1-1 0,-1 1 0,0-1 0,0 0 1,0 0-1,2-2 0,24-16 536,-27 19-542,1 1 1,-1-1-1,1 1 0,-1-1 1,1 1-1,0 0 1,-1-1-1,1 1 1,-1 0-1,1 0 0,0 0 1,-1 0-1,1 0 1,0 1-1,-1-1 1,1 0-1,-1 1 0,3 0 1,1 2-38,0 0-1,0 1 1,0-1 0,0 1 0,-1 0 0,5 4-1,-5-3-100,1-1 0,-1 0 0,1 0 0,0-1-1,6 4 1,-9-6 74,-1-1 1,1 0-1,-1 1 0,1-1 1,-1 0-1,0 0 1,1 0-1,-1 0 0,1 0 1,-1 0-1,1-1 0,-1 1 1,1 0-1,-1-1 0,0 1 1,1-1-1,-1 1 0,0-1 1,1 0-1,-1 1 0,0-1 1,0 0-1,1 0 0,-1 0 1,0 0-1,1-2 0,26-33-663,-24 31 595,10-18 153,21-46 0,-20 36-77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9.385"/>
    </inkml:context>
    <inkml:brush xml:id="br0">
      <inkml:brushProperty name="width" value="0.05" units="cm"/>
      <inkml:brushProperty name="height" value="0.05" units="cm"/>
      <inkml:brushProperty name="color" value="#E71224"/>
    </inkml:brush>
  </inkml:definitions>
  <inkml:trace contextRef="#ctx0" brushRef="#br0">11 0 12379,'1'12'477,"-1"0"0,-1 0 0,1-1 1,-4 16-1,-2 20 856,6-20-1226,1-1 0,0 0 0,2 0 0,1 0 0,1 0-1,11 31 1,-14-53-141,0 1 0,0-1 0,0 0 0,0 0-1,0 0 1,4 4 0,-5-8 28,-1 1 1,1-1-1,-1 1 0,0-1 0,1 1 1,-1-1-1,1 0 0,-1 1 1,1-1-1,0 0 0,-1 0 0,1 1 1,-1-1-1,1 0 0,0 0 0,-1 0 1,1 0-1,-1 1 0,1-1 1,1 0-1,-1-1 2,-1 1 0,1 0 0,0-1 0,0 1 0,-1-1 0,1 1 1,0-1-1,-1 1 0,1-1 0,0 0 0,-1 1 0,1-1 0,-1 0 0,1 1 0,-1-1 0,1 0 1,-1 0-1,0 0 0,1-1 0,10-24 282,13-54 0,-17 55 139,0 0 1,21-47-1,-27 71-402,-1 0 0,0 0 0,1 1 0,-1-1 0,1 0 0,-1 0 0,1 0 0,-1 0 0,1 1 0,0-1 0,-1 0 0,1 1 0,0-1 0,0 0 0,-1 1 0,2-1 0,-2 1-39,1 0-1,-1 0 1,0 1 0,0-1 0,1 0 0,-1 0-1,0 1 1,0-1 0,1 0 0,-1 0-1,0 1 1,0-1 0,0 0 0,1 1-1,-1-1 1,0 0 0,0 1 0,0-1-1,0 0 1,0 1 0,0-1 0,0 0-1,0 1 1,0-1 0,0 0 0,0 1 0,0 0-1,-3 35-1602,0-22 1203,-1 1-115</inkml:trace>
  <inkml:trace contextRef="#ctx0" brushRef="#br0" timeOffset="1">187 375 12331,'10'14'1144,"0"-11"-768,-1-3-176,0-13 400,-1-4-344,2-12-96,-1-1-64,-1-7-176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09.743"/>
    </inkml:context>
    <inkml:brush xml:id="br0">
      <inkml:brushProperty name="width" value="0.05" units="cm"/>
      <inkml:brushProperty name="height" value="0.05" units="cm"/>
      <inkml:brushProperty name="color" value="#E71224"/>
    </inkml:brush>
  </inkml:definitions>
  <inkml:trace contextRef="#ctx0" brushRef="#br0">3 1 12731,'-2'21'341,"1"1"0,1-1-1,1 0 1,1 1 0,1-1 0,0 0 0,2 0 0,0 0 0,2-1 0,16 37 0,-22-55-348,0 0 0,0 0 0,0 0-1,0-1 1,0 1 0,0 0 0,1-1 0,-1 1 0,1-1 0,-1 1 0,1-1 0,3 2 0,-5-3 4,0 1 1,0-1-1,1 0 1,-1 0-1,0 0 1,1 0 0,-1 0-1,0 0 1,1 0-1,-1 0 1,0 0-1,1 0 1,-1 0 0,0 0-1,1-1 1,-1 1-1,0 0 1,0 0-1,1 0 1,-1 0 0,0 0-1,0 0 1,1-1-1,-1 1 1,0 0-1,0 0 1,1-1 0,-1 1-1,0 0 1,6-18-57,-5 0 33,-1 0-1,-4-34 1,5 53 23,-1 1 0,1 0 0,-1 0-1,1-1 1,0 1 0,0 0 0,0-1 0,0 1 0,0-1-1,0 1 1,0-1 0,1 1 0,-1-1 0,0 0 0,1 0-1,-1 0 1,1 0 0,-1 0 0,1 0 0,-1 0-1,1 0 1,0 0 0,3 0 0,-2 0 5,1 0 0,0 0 0,0 0-1,0-1 1,0 1 0,-1-1 0,1 0 0,0 0 0,0-1 0,0 1-1,0-1 1,7-2 0,11-6 76,1 0 0,-2-2 1,1 0-1,-2-2 0,0 0 0,0-1 0,26-26 1,-45 40-66,0-1 0,0 0 0,0 0 1,0 0-1,-1 0 0,1 0 0,0 0 0,-1 0 1,1 0-1,0 0 0,-1 0 0,1-1 1,-1 1-1,1-1 0,-1 1-5,0 1-1,0 0 1,-1 0-1,1-1 0,0 1 1,0 0-1,0-1 1,0 1-1,0 0 1,-1 0-1,1-1 1,0 1-1,0 0 1,-1 0-1,1 0 1,0-1-1,0 1 1,-1 0-1,1 0 1,0 0-1,0 0 0,-1 0 1,1-1-1,0 1 1,-1 0-1,1 0 1,0 0-1,-1 0 1,1 0-1,0 0 1,0 0-1,-1 0 1,0 0-1,-2 1 27,-1-1-1,0 1 0,0-1 1,0 1-1,1 0 1,-1 0-1,0 1 1,-3 1-1,-2 2 45,0 1 0,0 0 0,0 1 0,1 0 0,0 0 0,0 0 0,1 1 0,-12 16 0,16-19-48,0-1 1,0 1-1,0-1 1,1 1-1,-1 0 0,1 0 1,1 0-1,-1 0 1,1 1-1,-1-1 1,2 0-1,-1 1 1,0-1-1,1 0 1,0 1-1,1-1 1,-1 1-1,1-1 1,2 8-1,-3-11-31,1 0 0,0 0 0,0-1 0,0 1 0,0 0 1,0 0-1,1 0 0,-1-1 0,0 1 0,1-1 0,-1 1 0,1-1 0,0 0 0,-1 1 0,1-1 1,0 0-1,3 1 0,-1 0-22,1-1 1,-1 0-1,0 0 1,1 0-1,-1 0 1,0-1-1,1 0 1,4 0-1,8-2-42,-1 0-1,0-1 1,23-7 0,8-5-59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0.503"/>
    </inkml:context>
    <inkml:brush xml:id="br0">
      <inkml:brushProperty name="width" value="0.05" units="cm"/>
      <inkml:brushProperty name="height" value="0.05" units="cm"/>
      <inkml:brushProperty name="color" value="#E71224"/>
    </inkml:brush>
  </inkml:definitions>
  <inkml:trace contextRef="#ctx0" brushRef="#br0">1 87 13955,'16'-13'809,"2"0"-1,-1 0 1,24-11 0,-34 21-649,0-1 1,0 1-1,0 0 1,0 1 0,0 0-1,1 0 1,-1 0-1,1 1 1,-1 1 0,1-1-1,-1 1 1,12 1-1,-17-1-137,0 0 0,-1 1-1,1-1 1,0 1-1,0-1 1,-1 1-1,1 0 1,-1 0 0,1 0-1,0 0 1,-1 0-1,1 0 1,-1 0 0,0 0-1,1 1 1,-1-1-1,0 0 1,0 1-1,0-1 1,0 1 0,1 2-1,-1-1-11,1 1 0,-2-1 0,1 1 0,0-1 0,-1 1 0,1-1 1,-1 1-1,0 0 0,0-1 0,-1 5 0,-2 6-24,0 0 0,0 0 0,-2 0 0,-7 17 0,-9 12-43,-10 25 3,28-61 52,1 0-1,0 0 1,0 0-1,1 0 1,0 0 0,0 0-1,1 14 1,0-20-1,0 0 1,0 0 0,1 1-1,-1-1 1,0 0-1,1 0 1,-1 0 0,1 0-1,-1 0 1,1 0-1,0 0 1,0 0-1,-1 0 1,1 0 0,0 0-1,0 0 1,0-1-1,0 1 1,0 0 0,0-1-1,0 1 1,0 0-1,0-1 1,0 1-1,0-1 1,0 0 0,1 1-1,-1-1 1,0 0-1,0 0 1,0 0 0,0 0-1,1 0 1,-1 0-1,0 0 1,0 0-1,0 0 1,3-1 0,3 0-116,0 0 0,0-1 1,0 0-1,0 0 1,6-4-1,7-4-272,27-19 0,-27 16 215,10-6-154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1.273"/>
    </inkml:context>
    <inkml:brush xml:id="br0">
      <inkml:brushProperty name="width" value="0.05" units="cm"/>
      <inkml:brushProperty name="height" value="0.05" units="cm"/>
      <inkml:brushProperty name="color" value="#E71224"/>
    </inkml:brush>
  </inkml:definitions>
  <inkml:trace contextRef="#ctx0" brushRef="#br0">35 74 15739,'-6'12'371,"1"0"-1,0-1 1,1 2-1,0-1 1,-2 15-1,4-20-334,1 0 0,1-1-1,-1 1 1,1 0 0,0 0-1,1 0 1,-1 0 0,1 0-1,1-1 1,-1 1 0,4 7 0,-4-12-36,-1 0 0,1 0 1,0-1-1,0 1 1,0 0-1,0-1 1,0 1-1,1-1 0,-1 0 1,0 1-1,1-1 1,-1 0-1,1 0 1,-1 0-1,1 0 0,-1 0 1,1 0-1,0 0 1,0 0-1,1 0 1,0-1 8,0 1 0,-1-1 0,1 0 0,0 0 0,-1-1 0,1 1 0,0 0 0,-1-1 0,1 0 0,-1 1 0,1-1 0,3-2 0,3-2 49,0 0 0,0-1 1,-1 0-1,0 0 1,0 0-1,9-12 0,-4 4 104,0 0-1,-1-2 1,0 1 0,-2-1-1,0-1 1,15-33-1,-30 67-108,1 1-1,-4 28 1,7-39-62,1-1-1,-1 1 1,1 0 0,0-1-1,1 1 1,-1 0-1,1-1 1,1 1 0,-1 0-1,1-1 1,0 0 0,1 1-1,3 6 1,-5-12 11,1 1 0,-1-1 0,1 1 0,-1-1 0,1 1 0,0-1 1,-1 0-1,1 0 0,0 0 0,0 0 0,0 0 0,0-1 0,0 1 0,0 0 0,0-1 0,0 0 0,0 1 1,0-1-1,1 0 0,-1 0 0,0 0 0,0 0 0,0 0 0,0-1 0,0 1 0,0-1 0,0 1 0,0-1 0,3-1 1,2-1 13,0 0 1,0 0 0,-1-1-1,1 0 1,-1 0 0,0-1-1,6-5 1,-5 4 21,-1 0 0,0 0 0,0-1 0,0 0 0,-1 0 0,0-1 0,-1 1 0,1-1 0,-1 0 0,-1-1 0,0 1 0,0 0 0,0-1 0,1-12-1,-6 9 14,-5 11-10,5 1-42,1 1 0,0 0 1,-1 0-1,1 0 0,0 0 0,0 0 0,0 0 1,0 0-1,0 0 0,0 1 0,0-1 1,-1 2-1,-1 2-25,1 0 1,0 0 0,0 0-1,0 0 1,0 1 0,1-1-1,0 0 1,0 1 0,1-1-1,-1 1 1,1-1 0,1 9-1,-1-14 21,0 1 0,0-1 0,0 1 0,0 0 0,0-1 0,0 1-1,1-1 1,-1 1 0,0 0 0,0-1 0,1 1 0,-1-1 0,0 1-1,1-1 1,-1 1 0,1-1 0,-1 0 0,0 1 0,1-1 0,-1 1-1,1-1 1,-1 0 0,1 1 0,-1-1 0,1 0 0,0 0 0,-1 1 0,1-1-1,-1 0 1,1 0 0,1 0 0,-1 0-4,1 0-1,0 0 1,0-1 0,0 1-1,-1-1 1,1 1-1,0-1 1,-1 0 0,1 0-1,2-2 1,4-2-12,-1-1 0,0 0-1,9-10 1,-6 5 15,0-1 0,-1 0 0,0 0 0,-1-1 0,-1 0 0,0 0 0,-1-1 0,0 0 0,6-23 0,-12 28-171,-5 18 66,-4 18-29,8-20 111,0-1-1,0 1 0,1-1 1,-1 1-1,1-1 1,1 1-1,1 8 0,-2-14 20,0 1 0,1-1 0,-1 1 0,1-1 0,-1 1 0,1-1 0,0 0 0,0 1 0,-1-1 0,1 0 0,0 0 0,0 1 0,0-1 0,1 0 0,-1 0 0,0 0-1,0 0 1,0 0 0,1-1 0,-1 1 0,0 0 0,1-1 0,-1 1 0,1-1 0,-1 1 0,1-1 0,-1 1 0,1-1 0,-1 0 0,1 0 0,-1 0 0,1 0 0,-1 0 0,1 0-1,2-1 1,0 1-17,0-1-56,0 0 0,0 1 0,0 0 0,0 0 0,0 0-1,4 1 1,-6 0 23,-1-1-1,1 1 0,-1 0 0,1-1 0,-1 1 1,0 0-1,1 0 0,-1 0 0,0 0 0,0 0 1,0 0-1,0 0 0,0 0 0,0 1 0,0-1 0,0 0 1,0 0-1,1 4 0,-2-5 55,0-1 1,0 1-1,0 0 1,0 0-1,0 0 1,0 0-1,0 0 0,0 0 1,0 0-1,0 0 1,0 0-1,0 0 1,0 0-1,0 0 1,0-1-1,0 1 0,0 0 1,0 0-1,0 0 1,0 0-1,1 0 1,-1 0-1,0 0 0,0 0 1,0 0-1,0 0 1,0 0-1,0 0 1,0 0-1,0 0 0,0 0 1,0 0-1,0 0 1,1 0-1,-1 0 1,0 0-1,0 0 0,0 0 1,0 0-1,0 0 1,0 0-1,0 0 1,0 0-1,0 0 0,0 0 1,0 0-1,0 0 1,1 0-1,-1 0 1,0 1-1,1-12-159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42.492"/>
    </inkml:context>
    <inkml:brush xml:id="br0">
      <inkml:brushProperty name="width" value="0.05" units="cm"/>
      <inkml:brushProperty name="height" value="0.05" units="cm"/>
      <inkml:brushProperty name="color" value="#E71224"/>
    </inkml:brush>
  </inkml:definitions>
  <inkml:trace contextRef="#ctx0" brushRef="#br0">0 1 24575,'1878'0'-6270,"-1463"4"5795,-56 1 475,-79 0 0,1158 4 6745,-1307-5-8110,-80 1-5461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6.807"/>
    </inkml:context>
    <inkml:brush xml:id="br0">
      <inkml:brushProperty name="width" value="0.05" units="cm"/>
      <inkml:brushProperty name="height" value="0.05" units="cm"/>
    </inkml:brush>
  </inkml:definitions>
  <inkml:trace contextRef="#ctx0" brushRef="#br0">87 1 12291,'-19'71'1213,"11"-41"-991,1-1 0,-4 37 0,1 88 157,7-75-60,-25 141 0,61-427-826,-22 133 166,-7 51 226,-1 4-11,0 1 1,-1-1-1,-2-28 1,0 47 119,0-1 1,0 1 0,0-1-1,0 1 1,0-1 0,0 1-1,0-1 1,0 0 0,0 1-1,0-1 1,0 1 0,-1-1-1,1 1 1,0-1 0,0 1 0,-1-1-1,1 1 1,0-1 0,-1 1-1,1 0 1,-1-1 0,-6 6-51,-6 22 71,5 2 74,0 1-1,2 0 1,1 0-1,2 1 1,0 59-1,4-84-78,-1 0 1,1 0-1,0 0 0,0 0 0,1 0 1,0 0-1,0 0 0,5 10 1,-6-15-11,0 1 0,0-1 1,0 1-1,0-1 1,0 0-1,0 1 1,1-1-1,-1 0 1,0 0-1,1 0 0,-1 0 1,1 0-1,-1 0 1,1 0-1,0-1 1,-1 1-1,1 0 1,0-1-1,-1 1 0,1-1 1,0 0-1,0 0 1,-1 1-1,1-1 1,0 0-1,0-1 0,-1 1 1,1 0-1,0 0 1,0-1-1,-1 1 1,1-1-1,0 1 1,1-2-1,5-2-21,0 0 1,0-1-1,0 0 0,-1-1 1,0 1-1,0-1 0,0-1 1,-1 1-1,7-10 0,46-70-471,-56 82 460,18-31-393,-2-1 0,-1 0-1,-2-2 1,-2 0 0,-1 0 0,-2-2-1,-1 1 1,4-45 0,-15 66 612,-3 13 268,3 6-368,0 0 1,0 0-1,0-1 1,0 1-1,0 0 1,0 0-1,0 0 1,0 0 0,0 0-1,1 0 1,-1 0-1,0 0 1,1 1-1,-1-1 1,1 0-1,-1 0 1,1 2 0,-10 27 217,1 0 1,2 1-1,1 0 1,-4 60 0,10 128 191,1-193-421,-1-13-27,0 0 0,1-1 1,0 1-1,1 0 0,7 24 0,-9-37-39,0 1 0,0 0 0,1-1 1,-1 1-1,0 0 0,0-1 0,1 1 0,-1-1 0,0 1 0,1-1 0,-1 1 1,1-1-1,-1 1 0,1-1 0,-1 1 0,1-1 0,-1 1 0,1-1 1,0 0-1,-1 1 0,1-1 0,-1 0 0,2 1 0,-2-1-1,1-1 1,0 1-1,-1 0 0,1 0 0,-1 0 1,1-1-1,0 1 0,-1 0 1,1 0-1,-1-1 0,1 1 0,-1-1 1,1 1-1,-1 0 0,1-1 0,-1 1 1,0-1-1,1 1 0,0-1 0,12-28 206,-5-1-144,-1-2 0,-2 1 0,-1 0 0,-2-1 0,0 0 0,-3 0 0,-6-51 0,6 76-98,-1 0-1,0 0 1,-1 0 0,-3-7 0,6 13 19,-1 0 1,1 0 0,-1 0-1,1 0 1,-1 0 0,1 0-1,-1 1 1,0-1-1,1 0 1,-1 0 0,0 1-1,0-1 1,0 1-1,0-1 1,-1 0 0,1 1 3,1 0 0,-1 0 0,0 0 0,1 0 0,-1 0 0,0 0 0,1 1 0,-1-1 0,1 0 0,-1 0 1,1 1-1,-1-1 0,0 0 0,1 1 0,-1-1 0,1 1 0,-1-1 0,1 0 0,0 1 0,-1-1 0,1 1 0,-1-1 0,1 1 1,0 0-1,0-1 0,-1 1 0,1-1 0,0 2 0,-3 4-1,1 1 0,0-1 0,1 1 0,-1-1 1,1 1-1,1 0 0,-1-1 0,1 1 0,0 0 0,1-1 0,-1 1 0,3 9 1,-1-7 7,0-1 0,0 1 0,1-1 1,0 1-1,1-1 0,0 0 0,0 0 1,0-1-1,7 8 0,-9-12 1,0-1 0,0 1 0,0-1 0,1 0 0,-1 0 0,1 0 0,-1 0 0,1 0 1,0 0-1,0-1 0,0 0 0,0 1 0,0-1 0,0 0 0,0 0 0,0-1 0,0 1 0,0-1 0,1 1 0,-1-1 0,0 0 0,0 0 0,0-1 0,1 1 0,-1 0 0,0-1 0,0 0 0,0 0 0,0 0 0,0 0 0,0-1 0,0 1 0,0-1 0,0 1 0,-1-1 0,1 0 0,-1 0 0,1-1 1,-1 1-1,3-3 0,1-2 8,0 0 0,0 0 0,-1-1 1,0 0-1,0 0 0,0-1 0,-1 1 1,-1-1-1,1 0 0,2-14 0,-14 56 72,4-21-73,0 0 1,1 1 0,1-1 0,0 0-1,1 1 1,0 20 0,1-33-24,0 1 0,0-1 0,0 1 1,0 0-1,0-1 0,1 1 1,-1-1-1,0 1 0,0 0 0,0-1 1,0 1-1,1-1 0,-1 1 1,0-1-1,1 1 0,-1-1 0,0 1 1,1-1-1,-1 1 0,0-1 1,1 1-1,-1-1 0,2 1 0,-2-1-30,1 0 0,-1 0 0,1 0 0,-1-1 0,1 1 0,-1 0 0,1 0 0,-1 0 0,0-1 0,1 1 0,-1 0 0,1 0 0,-1-1 0,1 1 0,-1-1 0,0 1 0,1 0 0,-1-1 0,0 1 0,1-1 0,15-27-763,-4-3 481,0-5-117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1.681"/>
    </inkml:context>
    <inkml:brush xml:id="br0">
      <inkml:brushProperty name="width" value="0.05" units="cm"/>
      <inkml:brushProperty name="height" value="0.05" units="cm"/>
      <inkml:brushProperty name="color" value="#E71224"/>
    </inkml:brush>
  </inkml:definitions>
  <inkml:trace contextRef="#ctx0" brushRef="#br0">0 0 14731,'0'6'1112,"1"3"-888,2-1-112,2 4 201,2-1-257,1 2-1041,0-1 889,2-5-168,1-3-120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2.067"/>
    </inkml:context>
    <inkml:brush xml:id="br0">
      <inkml:brushProperty name="width" value="0.05" units="cm"/>
      <inkml:brushProperty name="height" value="0.05" units="cm"/>
      <inkml:brushProperty name="color" value="#E71224"/>
    </inkml:brush>
  </inkml:definitions>
  <inkml:trace contextRef="#ctx0" brushRef="#br0">96 0 12379,'0'1'98,"1"0"-1,-1 0 1,1 0 0,-1 0 0,0-1 0,1 1 0,-1 0 0,0 0 0,0 0 0,0 0 0,0 0 0,0 0 0,0 0-1,0 0 1,0 0 0,0 0 0,0-1 0,-1 1 0,1 0 0,0 0 0,-1 0 0,1 0 0,0 0 0,-1-1-1,1 1 1,-1 0 0,0 1 0,-22 21 1450,11-11-695,-4 5-254,10-12-534,1 0 0,-1 1 1,1 0-1,1 1 1,-1-1-1,-7 14 0,12-19-85,0-1 1,0 1-1,0-1 0,0 0 0,0 1 0,0-1 0,0 1 0,0-1 1,1 1-1,-1-1 0,0 0 0,0 1 0,0-1 0,0 0 0,0 1 1,1-1-1,-1 1 0,0-1 0,0 0 0,1 1 0,-1-1 0,0 0 1,1 0-1,-1 1 0,0-1 0,1 0 0,-1 0 0,0 1 0,1-1 1,-1 0-1,0 0 0,1 0 0,-1 0 0,1 1 0,-1-1 0,0 0 1,1 0-1,-1 0 0,1 0 0,-1 0 0,0 0 0,1 0 0,-1 0 1,1 0-1,-1 0 0,1-1 0,28 0-668,-24 0 538,14-1-175,54-3-521,-66 5 805,0 0 0,0 1 0,0-1 0,0 1 0,0 1 0,0-1 0,11 6 0,-17-7 57,0 0 0,0 1 0,-1-1 0,1 0 0,0 1 0,0-1 0,-1 1 0,1-1 0,0 1 0,-1-1 0,1 1 0,0-1 0,-1 1 0,1 0 0,-1-1 0,1 1 0,-1 0 0,1-1 0,-1 1 0,0 0 0,1 0 0,-1 0-1,0-1 1,1 1 0,-1 0 0,0 0 0,0 0 0,0 0 0,0 0 0,0-1 0,0 1 0,0 0 0,0 0 0,0 0 0,-1 0 0,1 0 0,0-1 0,0 1 0,-1 0 0,1 0 0,0-1 0,-1 1 0,1 0 0,-1 0 0,1-1 0,-1 1 0,1 0 0,-1-1 0,0 1 0,0 0 0,-5 4 162,0 1 0,0-1 0,0 0 0,-8 4 1,11-7-112,0 0 0,-58 35 1041,56-34-1072,0-1 0,-1 1-1,0-1 1,1 0 0,-1 0-1,0-1 1,0 0 0,0 0-1,-7 0 1,13 0-35,-1-1-1,1 0 1,-1 0-1,1 0 1,-1-1-1,1 1 1,-1 0-1,0 0 1,1 0-1,-1 0 1,1 0-1,-1-1 1,1 1-1,-1 0 1,1 0-1,-1-1 1,1 1-1,0 0 1,-1-1-1,1 1 1,-1 0-1,1-1 1,0 1-1,-1-1 1,1 1-1,0-1 1,-1 1-1,1-1 1,0 1-1,0-1 1,-1 1-1,1-1 1,0 1 0,0-1-1,0 1 1,0-1-1,0 1 1,0-1-1,0 0 1,0 1-1,0-1 1,0 1-1,0-2 1,6-16-128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2.469"/>
    </inkml:context>
    <inkml:brush xml:id="br0">
      <inkml:brushProperty name="width" value="0.05" units="cm"/>
      <inkml:brushProperty name="height" value="0.05" units="cm"/>
      <inkml:brushProperty name="color" value="#E71224"/>
    </inkml:brush>
  </inkml:definitions>
  <inkml:trace contextRef="#ctx0" brushRef="#br0">131 304 15035,'-2'-1'124,"0"1"0,0 0 0,0 0 0,0 0 0,0 0 0,0 0 0,0 0 0,0 0 0,0 1 0,0-1 0,0 1 0,0-1 0,1 1 0,-1 0 0,0 0 0,0 0 0,0 0 0,1 0 0,-1 0-1,-2 2 1,-3 3 104,1 0 1,0 1-1,-8 9 0,6-6-134,0 2 0,1-1 0,0 1 0,-7 18 0,12-26-86,0 0 0,0 1 0,1-1-1,0 1 1,0 0 0,0 0-1,0-1 1,1 1 0,0 0-1,0 0 1,0-1 0,1 1-1,-1 0 1,1 0 0,0-1-1,2 6 1,-2-9-4,-1 0-1,1 0 1,-1 0-1,1 1 1,0-1 0,-1 0-1,1 0 1,0 0-1,0 0 1,0 0 0,0 0-1,0-1 1,0 1-1,0 0 1,0 0-1,0-1 1,0 1 0,0-1-1,1 1 1,-1-1-1,2 1 1,-1-1 4,0 1-1,1-1 1,-1-1-1,0 1 1,0 0-1,0 0 1,0-1 0,0 1-1,0-1 1,1 0-1,2-2 1,4-2 17,0 0 0,0-1 0,-1-1 0,10-9 0,6-7 38,-2-1 1,0-1-1,-2-1 0,-1-1 1,-1 0-1,-1-2 1,-2 0-1,0 0 0,-3-1 1,12-38-1,-21 58-46,-1 0 0,0 0 0,-1 0-1,0-1 1,0 1 0,-1 0-1,-3-20 1,3 27-14,0 1 1,-1 0-1,0-1 0,0 1 1,0 0-1,0 0 0,0-1 0,0 1 1,0 0-1,-1 0 0,1 0 0,-1 0 1,0 1-1,1-1 0,-4-3 0,2 4-2,1 0 0,-1 0 0,0 0-1,1 0 1,-1 0 0,0 1-1,1-1 1,-1 1 0,0-1-1,0 1 1,0 0 0,1 0 0,-1 1-1,0-1 1,0 0 0,1 1-1,-4 0 1,0 2-3,0-1-1,0 1 1,0-1-1,0 2 1,0-1-1,1 1 1,0-1-1,-1 2 1,2-1-1,-1 0 1,0 1 0,1 0-1,0 0 1,0 0-1,0 1 1,1-1-1,0 1 1,-3 7-1,5-12-1,1 0 0,0-1 0,0 1-1,-1 0 1,1 0 0,0-1 0,0 1-1,0 0 1,0 0 0,0-1 0,0 1-1,0 0 1,0 0 0,0 0 0,0-1 0,0 1-1,1 0 1,-1 0 0,0-1 0,0 1-1,1 0 1,-1-1 0,1 1 0,-1 0-1,0-1 1,1 1 0,-1-1 0,1 1-1,0 0 1,-1-1 0,1 1 0,-1-1-1,1 0 1,0 1 0,1 0 0,2 1-24,1-1-1,-1 1 1,1-1 0,0 0 0,4 0 0,10 3-57,-12-1 59,-1 0 0,1 1 0,-1 0 0,1 0 0,-1 0 0,-1 1 1,1 0-1,-1 0 0,1 1 0,-1-1 0,-1 1 0,1 0 1,-1 0-1,0 1 0,-1-1 0,0 1 0,3 7 0,-1-1 219,0-1-1,-1 1 0,0 0 1,-1 0-1,-1 0 1,1 17-1,-3-49 25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2.829"/>
    </inkml:context>
    <inkml:brush xml:id="br0">
      <inkml:brushProperty name="width" value="0.05" units="cm"/>
      <inkml:brushProperty name="height" value="0.05" units="cm"/>
      <inkml:brushProperty name="color" value="#E71224"/>
    </inkml:brush>
  </inkml:definitions>
  <inkml:trace contextRef="#ctx0" brushRef="#br0">0 126 14435,'15'0'548,"0"-1"0,0-1 1,0 0-1,0-1 0,14-5 0,-21 5-364,1 0 1,-1-1-1,0 1 0,0-2 0,0 1 1,0-1-1,-1 0 0,0-1 1,10-9-1,-15 14-174,-1 0 1,0 0-1,0 0 1,0 0-1,0 0 0,0 0 1,-1-1-1,1 1 1,0 0-1,0-1 1,-1 1-1,1 0 0,-1-1 1,1 1-1,-1 0 1,0-1-1,0 1 1,1-1-1,-1 1 1,0-1-1,0 1 0,0-1 1,0 1-1,-1-1 1,1 1-1,0 0 1,-1-1-1,1 1 0,-2-3 1,1 3-14,0 0 0,-1-1 0,1 1 0,-1 0 0,1 0 0,-1 0-1,0 0 1,1 0 0,-1 0 0,0 0 0,0 1 0,1-1 0,-1 1 0,0-1 0,0 1 0,0-1 0,0 1 0,0 0 0,0 0 0,0 0 0,0 0 0,-2 1 0,-5 1-3,1 0 0,-1 0-1,1 1 1,0 0 0,0 0 0,0 1 0,1 0 0,-1 0 0,1 1 0,0 0 0,0 1 0,-11 10 0,15-13 10,-1 1 0,1-1-1,0 1 1,-1 0-1,2 0 1,-1 0 0,0 0-1,1 1 1,0-1 0,0 1-1,0-1 1,0 1 0,1 0-1,0-1 1,0 1 0,0 0-1,1 0 1,-1 0 0,1 0-1,0 0 1,1 0 0,-1 0-1,3 6 1,-2-8-1,0 0 1,0 0-1,1-1 0,-1 1 1,1-1-1,0 1 0,0-1 1,0 0-1,0 0 0,0 0 1,1 0-1,-1 0 0,0 0 1,1 0-1,-1-1 1,1 0-1,0 1 0,0-1 1,-1 0-1,1 0 0,0 0 1,0-1-1,0 1 0,0-1 1,0 1-1,0-1 0,0 0 1,0 0-1,3-1 0,6 0 8,-1 0 0,0-1 0,-1-1 0,1 1 0,0-2 0,17-7 0,3-6 7,0-2-1,-1 0 0,50-45 0,-63 50-22,-16 12 7,1 1 1,-1 0-1,1 0 0,-1 0 0,1 0 0,0 0 0,-1 0 0,1 0 1,0 1-1,0-1 0,2 0 0,1 5 71,-6 10 11,-6 11 47,4-16-20,1 0 0,0 0 1,-2 12-1,4-20-105,0-1 0,0 0 1,0 0-1,0 0 0,0 1 0,0-1 0,0 0 0,0 0 1,0 1-1,0-1 0,0 0 0,0 0 0,0 1 0,0-1 1,0 0-1,0 0 0,0 0 0,0 1 0,0-1 0,0 0 0,0 0 1,1 1-1,-1-1 0,0 0 0,0 0 0,0 0 0,0 1 1,0-1-1,1 0 0,-1 0 0,0 0 0,0 0 0,0 0 1,1 1-1,-1-1 0,0 0 0,0 0 0,0 0 0,1 0 1,-1 0-1,10-6 105,10-14-55,-8 3-65,-7 10-77,0 0 0,1 0 1,0 0-1,0 1 0,0 0 0,1 0 0,0 0 1,14-9-1,-20 15 75,-1 0 0,0 0 0,0 0 0,1 0 0,-1 0 0,0 0-1,1 0 1,-1 0 0,0 0 0,1 0 0,-1 0 0,0 0 0,1 0 0,-1 0 0,0 0 0,1 0 0,-1 0 0,0 0 0,0 0 0,1 1 0,-1-1 0,0 0 0,0 0 0,1 0 0,-1 0 0,0 1 0,0-1 0,1 0 0,-1 0 0,0 1 0,0-1 0,1 1 0,3 12-210,-4 16-153,0-29 362,-1 5 183,1 0 0,-1 0-1,1 0 1,-1 0 0,-1 0 0,1 0 0,-4 8 0,0-8 32,1-8 65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3.795"/>
    </inkml:context>
    <inkml:brush xml:id="br0">
      <inkml:brushProperty name="width" value="0.05" units="cm"/>
      <inkml:brushProperty name="height" value="0.05" units="cm"/>
      <inkml:brushProperty name="color" value="#E71224"/>
    </inkml:brush>
  </inkml:definitions>
  <inkml:trace contextRef="#ctx0" brushRef="#br0">103 326 12163,'0'-5'578,"4"-38"1448,-4 41-1875,0 0 1,0 0 0,0 0-1,-1 0 1,1 0-1,-1 0 1,1 0-1,-1 0 1,1 1-1,-1-1 1,0 0 0,0 0-1,0 0 1,0 1-1,0-1 1,-1 1-1,1-1 1,-2-1-1,2 3-110,0-1-1,1 1 0,-1-1 0,0 1 1,0 0-1,0 0 0,0-1 0,0 1 1,0 0-1,0 0 0,0 0 0,0 0 1,0 0-1,0 0 0,0 1 0,0-1 1,0 0-1,1 0 0,-1 1 0,0-1 1,0 0-1,0 1 0,0-1 0,0 1 1,1-1-1,-1 1 0,0 0 1,0-1-1,1 1 0,-1 0 0,0-1 1,1 1-1,-1 0 0,1 0 0,-1 1 1,-20 31 195,12-13-227,1 0-1,-7 28 0,13-39-40,0 0 0,0 0 0,1-1 0,0 1 0,0 0 0,1 0-1,1 0 1,1 11 0,-2-19 25,0 0-1,0 0 1,1 0 0,-1 1-1,0-1 1,1 0 0,-1 0-1,1 0 1,-1 0 0,1 0-1,-1 0 1,1 0 0,0 0-1,0 0 1,-1 0 0,1 0-1,0 0 1,0-1-1,0 1 1,0 0 0,0-1-1,0 1 1,0 0 0,0-1-1,0 1 1,0-1 0,1 0-1,-1 1 1,0-1 0,0 0-1,0 0 1,0 0 0,1 0-1,-1 0 1,0 0 0,0 0-1,0 0 1,1 0 0,-1 0-1,0-1 1,0 1-1,0 0 1,0-1 0,0 1-1,0-1 1,1 0 0,0 0-1,5-3-15,0 0 0,0 0 1,-1-1-1,1 0 0,-1 0 0,6-7 0,9-11 38,-2-1 0,0-2 0,27-48 0,-22 29 298,28-78-1,-45 107-156,-2-1 0,0-1 0,-1 1-1,0-1 1,1-25 0,-6 43-148,1 0-1,0 0 1,0 1 0,0-1-1,0 0 1,0 0 0,0 0-1,0 0 1,0 0 0,0 0-1,0 0 1,0 0 0,-1 0 0,1 0-1,0 0 1,0 0 0,0 0-1,0 0 1,0 0 0,0 0-1,0 0 1,0 0 0,-1 0-1,1 0 1,0 0 0,0 0-1,0 0 1,0 0 0,0 0-1,0 0 1,0 0 0,0 0 0,0 0-1,0 0 1,-1 0 0,1 0-1,0 0 1,0-1 0,0 1-1,0 0 1,0 0 0,0 0-1,0 0 1,0 0 0,0 0-1,0 0 1,0 0 0,0 0-1,0 0 1,0-1 0,-6 13 85,-6 30-169,1 1 0,3 1 0,1 0 0,3 0 0,0 46 0,4-85-42,3 42-530,-3-45 494,1 1 0,-1-1 0,1 0 0,-1 0 1,1 0-1,0 0 0,0 0 0,0 0 0,0 0 0,0 0 1,1 0-1,-1 0 0,0 0 0,1-1 0,-1 1 1,1-1-1,2 2 0,-3-2 96,1-1 0,-1 1 0,1-1 0,-1 1 1,1-1-1,-1 0 0,1 0 0,-1 0 0,1 0 0,-1 0 0,1 0 1,-1 0-1,1 0 0,-1-1 0,1 1 0,-1 0 0,0-1 0,1 0 0,-1 1 1,1-1-1,-1 0 0,0 1 0,1-1 0,-1 0 0,1-1 0,0 0-31,25-15-951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4.290"/>
    </inkml:context>
    <inkml:brush xml:id="br0">
      <inkml:brushProperty name="width" value="0.05" units="cm"/>
      <inkml:brushProperty name="height" value="0.05" units="cm"/>
      <inkml:brushProperty name="color" value="#E71224"/>
    </inkml:brush>
  </inkml:definitions>
  <inkml:trace contextRef="#ctx0" brushRef="#br0">11 198 14491,'2'0'95,"-1"0"0,1 0 0,0 0 0,0-1 0,0 1 1,-1 0-1,1-1 0,0 0 0,-1 1 0,1-1 0,0 0 0,-1 0 0,1 0 0,-1 0 0,1 0 0,-1 0 0,1 0 0,-1-1 0,0 1 0,0 0 1,0-1-1,2-2 0,21-37 758,-23 39-752,23-55 873,-23 52-865,1 0 1,-1-1-1,0 1 1,0-1 0,-1 0-1,1 1 1,-1-1 0,-1-9-1,1 15-91,0-1 0,0 0 0,0 0-1,0 1 1,0-1 0,-1 0 0,1 1-1,0-1 1,0 0 0,0 1 0,-1-1 0,1 0-1,0 1 1,-1-1 0,1 0 0,-1 1 0,1-1-1,-1 1 1,1-1 0,-1 1 0,1-1 0,-1 1-1,1-1 1,-1 1 0,1-1 0,-1 1-1,0 0 1,1-1 0,-1 1 0,0 0 0,1 0-1,-1 0 1,0-1 0,0 1 0,1 0 0,-1 0-1,0 0 1,1 0 0,-1 0 0,0 0 0,0 0-1,1 0 1,-1 1 0,0-1 0,1 0-1,-1 0 1,0 1 0,0-1 0,-3 2 26,1 0 1,0 0-1,0 0 1,0 1-1,0-1 1,1 0-1,-1 1 1,-3 4-1,0 2-48,0 1 0,0-1 0,1 2-1,1-1 1,-1 0 0,2 1-1,-1 0 1,1 0 0,1 0 0,0 0-1,1 0 1,0 1 0,1 20-1,0-31-6,0 1 0,0 0 0,1 0 0,-1 0 0,0 0 0,1-1 0,-1 1 0,1 0 0,0 0 0,0-1 0,-1 1-1,1 0 1,0-1 0,0 1 0,0-1 0,1 1 0,-1-1 0,0 0 0,2 2 0,-1-2 1,-1-1-1,1 1 1,-1-1 0,1 1 0,-1-1 0,1 0-1,-1 1 1,1-1 0,0 0 0,-1 0-1,1 0 1,-1 0 0,1-1 0,0 1 0,-1 0-1,1-1 1,2 0 0,6-3-28,0-1 1,-1 0-1,1-1 1,17-13-1,-23 15 37,6-3-28,-1 0 1,1 1 0,0 0 0,0 1-1,18-7 1,-25 11 21,-1 0-1,0 1 1,1-1-1,-1 1 1,1-1-1,-1 1 1,1 0-1,-1 0 1,1 0-1,-1 0 1,0 0-1,1 1 0,-1-1 1,1 1-1,-1 0 1,0-1-1,1 1 1,-1 0-1,0 0 1,0 1-1,0-1 1,0 0-1,0 1 1,0-1-1,0 1 1,0 0-1,0-1 1,-1 1-1,1 0 1,-1 0-1,0 0 1,3 4-1,11 33-103,-14-34 104,1 1 0,0-1-1,0 0 1,0 1 0,1-1-1,0 0 1,0 0 0,0-1-1,6 8 1,-7-11 15,-1 0 0,0-1 0,1 1 0,-1 0 0,1-1 0,0 1 0,-1-1 0,1 1 0,-1-1-1,1 0 1,0 0 0,-1 1 0,1-1 0,0 0 0,-1-1 0,1 1 0,0 0 0,-1 0 0,1-1 0,0 1 0,-1-1 0,1 1-1,-1-1 1,1 0 0,-1 0 0,1 0 0,-1 1 0,0-1 0,1-1 0,1-1 0,6-4 36,-1 0-1,0-1 1,9-11-1,85-115-93,-102 133 26,1 0 0,0 0 1,0 0-1,-1 0 1,1 0-1,0 0 0,0 0 1,0 0-1,0 0 1,1 0-1,-1 0 0,0 1 1,0-1-1,0 0 1,1 1-1,-1-1 0,0 1 1,0 0-1,1-1 1,-1 1-1,2 0 1,-2 0-5,0 1 1,0 0 0,0 0-1,0-1 1,0 1 0,0 0-1,0 0 1,-1 0 0,1 0-1,0 0 1,-1 0 0,1 0-1,0 0 1,-1 0 0,1 1-1,-1-1 1,0 0 0,1 0-1,-1 0 1,0 1 0,0-1-1,0 0 1,0 2 0,13 158-832,-13-161 857,1 0 1,-1 0-1,0 0 0,0 0 1,1 0-1,-1 0 1,0 0-1,0 0 0,1-1 1,-1 1-1,0 0 1,0 0-1,1 0 0,-1 0 1,0 0-1,0 0 1,1 0-1,-1-1 0,0 1 1,0 0-1,0 0 1,1 0-1,-1-1 0,0 1 1,0 0-1,0 0 1,0 0-1,0-1 0,1 1 1,-1 0-1,0 0 1,0-1-1,0 1 0,0 0 1,0 0-1,0-1 1,0 1-1,0 0 0,0-1 1,6-19-43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9.074"/>
    </inkml:context>
    <inkml:brush xml:id="br0">
      <inkml:brushProperty name="width" value="0.05" units="cm"/>
      <inkml:brushProperty name="height" value="0.05" units="cm"/>
      <inkml:brushProperty name="color" value="#E71224"/>
    </inkml:brush>
  </inkml:definitions>
  <inkml:trace contextRef="#ctx0" brushRef="#br0">0 204 13811,'25'94'2342,"22"150"-3206,-47-243 865,5 19-5,0-12 105,-5-8-93,1 0-1,-1 0 1,0 0 0,0 0 0,1 0 0,-1 0 0,0 0 0,0 0 0,1 0 0,-1 0 0,0 0 0,0-1 0,1 1 0,-1 0 0,0 0 0,0 0 0,1 0 0,-1 0 0,0-1 0,0 1-1,0 0 1,0 0 0,1 0 0,-1 0 0,0-1 0,0 1 0,0 0 0,0 0 0,0-1 0,0 1 0,1 0 0,-1 0 0,0-1 0,0 1 0,3-8 142,0-1 0,0 1 1,-1-1-1,0 1 0,1-18 1,1-49 615,-4 44-367,-2 0-1,-8-51 1,7 65-242,-1 0-1,-1 0 1,-1 0 0,0 0 0,-2 1 0,-9-18 0,16 32-137,-1 0 0,1 0 0,0 1 0,-1-1 0,1 0 0,-1 0 0,0 1 0,1-1 0,-1 1 0,-4-3 0,6 4-20,0 0 1,0 0-1,0 0 0,-1 0 0,1 0 0,0 0 0,0 0 1,0 0-1,0 0 0,-1 0 0,1 0 0,0 0 0,0 0 0,0 0 1,-1 0-1,1 0 0,0 0 0,0 0 0,0 0 0,-1 0 1,1 0-1,0 0 0,0 0 0,0 0 0,0 1 0,-1-1 1,1 0-1,0 0 0,0 0 0,0 0 0,0 0 0,-1 0 1,1 1-1,0-1 0,0 0 0,0 0 0,0 0 0,0 1 0,1 15-91,1-9 34,0 0 1,1-1 0,0 1-1,0-1 1,0 1 0,1-1-1,0 0 1,0-1 0,1 1 0,-1-1-1,1 1 1,6 3 0,-8-6 40,0-1 0,-1 0 0,1 0 0,0 0 1,0 0-1,1-1 0,-1 1 0,0-1 0,0 0 1,1 0-1,-1 0 0,1 0 0,-1-1 0,1 1 0,-1-1 1,1 0-1,-1 0 0,1 0 0,-1 0 0,1-1 1,-1 1-1,0-1 0,1 0 0,-1 0 0,0-1 0,5-1 1,-1-2 53,0 0 0,1-1 1,-2 0-1,1 0 0,-1 0 1,0-1-1,0 0 0,0 0 1,-1-1-1,-1 1 0,6-13 1,1-3 237,-1 0 0,12-44 0,-18 48-138,0 4 70,-4 27-163,-2 14-151,-5 124-305,7-118 89,2 0 1,9 53-1,-11-83 252,1 0 0,-1 0-1,1 0 1,-1 0 0,1 0 0,0 0-1,0-1 1,0 1 0,0 0 0,0 0-1,2 2 1,-2-3 35,0-1-1,0 1 1,0-1 0,-1 1-1,1-1 1,0 0 0,0 1-1,0-1 1,0 0 0,0 0-1,0 0 1,0 0 0,-1 0-1,1 0 1,0 0 0,0 0-1,0 0 1,0 0 0,0 0-1,0-1 1,0 1 0,-1 0-1,1 0 1,0-1 0,0 1-1,0-1 1,0 1 0,-1-1-1,2 0 1,13-10-344,1 0-48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9.490"/>
    </inkml:context>
    <inkml:brush xml:id="br0">
      <inkml:brushProperty name="width" value="0.05" units="cm"/>
      <inkml:brushProperty name="height" value="0.05" units="cm"/>
      <inkml:brushProperty name="color" value="#E71224"/>
    </inkml:brush>
  </inkml:definitions>
  <inkml:trace contextRef="#ctx0" brushRef="#br0">63 10 12275,'0'-1'56,"-1"1"1,1-1-1,0 1 1,-1-1-1,1 1 1,0-1 0,-1 1-1,1-1 1,-1 1-1,1-1 1,-1 1-1,1-1 1,-1 1-1,0 0 1,1-1 0,-1 1-1,1 0 1,-1 0-1,0-1 1,1 1-1,-1 0 1,0 0-1,1 0 1,-1 0 0,1 0-1,-1 0 1,0 0-1,1 0 1,-2 0-1,1 0 35,-1 1-1,1 0 0,-1 0 0,1-1 0,0 1 0,-1 0 1,1 0-1,0 0 0,0 0 0,0 1 0,0-1 1,-1 1-1,-2 3 160,0 1 1,1-1-1,0 0 1,0 1-1,1 0 1,-2 5-1,2-4-206,1 0-1,0 0 1,0 0 0,1 0-1,-1 0 1,2 0 0,-1 0-1,1 0 1,0 0 0,0 0-1,5 11 1,-5-15-40,-1-1 0,1 0 1,0 0-1,0 0 0,1 0 1,-1 0-1,0 0 0,1 0 0,-1 0 1,1-1-1,-1 1 0,1-1 1,0 1-1,0-1 0,0 1 0,0-1 1,0 0-1,0 0 0,0 0 0,0 0 1,0 0-1,0-1 0,0 1 1,1-1-1,-1 1 0,0-1 0,1 0 1,-1 0-1,0 0 0,1 0 1,-1 0-1,0 0 0,0-1 0,1 1 1,-1-1-1,0 0 0,0 0 0,3-1 1,4-2 115,-1-1 0,1 0-1,-1 0 1,0-1 0,0-1 0,-1 1 0,0-1 0,0 0 0,0-1 0,-1 1 0,0-1-1,-1 0 1,0-1 0,0 0 0,0 0 0,-1 0 0,-1 0 0,0 0 0,3-14 0,-7 19 322,-4 11-331,-5 14-124,-3 40-247,12-55 151,1-1 1,-1 0-1,1 0 0,0 0 1,1 0-1,-1 0 0,1 0 1,0 0-1,0 0 0,3 6 1,-4-10 86,0-1 0,0 0 0,0 1 0,1-1 0,-1 1 0,0-1 0,1 0 0,-1 1 0,0-1-1,1 0 1,-1 1 0,0-1 0,1 0 0,-1 1 0,1-1 0,-1 0 0,0 0 0,1 0 0,-1 1 0,1-1 0,-1 0 0,1 0 0,-1 0 0,1 0 0,-1 0 0,1 0 0,-1 0 0,1 0 0,-1 0 0,0 0 0,1 0 0,-1 0 0,1 0 0,-1 0 0,1 0 0,-1-1 0,1 1 0,-1 0 0,1 0 0,-1-1 0,0 1 0,1-1 0,19-16-288,-19 16 285,23-27-332,5-7-63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19.901"/>
    </inkml:context>
    <inkml:brush xml:id="br0">
      <inkml:brushProperty name="width" value="0.05" units="cm"/>
      <inkml:brushProperty name="height" value="0.05" units="cm"/>
      <inkml:brushProperty name="color" value="#E71224"/>
    </inkml:brush>
  </inkml:definitions>
  <inkml:trace contextRef="#ctx0" brushRef="#br0">176 0 15219,'-11'39'1433,"-1"1"-1001,-1 0-184,2 2 544,0-5-296,2-7-384,0-5-160,4-12-296,0-5-112,0-8-184,0-3-96,-2-7-1417,-6-4 1697,-1-6-104,1-2-144</inkml:trace>
  <inkml:trace contextRef="#ctx0" brushRef="#br0" timeOffset="1">0 81 13315,'16'7'1648,"1"7"-1032,3 0-184,3 5 929,3-3-561,1 0-216,-1-2-536,0-1-312,-3-3 280,-3-3-72,-5 3-184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0.378"/>
    </inkml:context>
    <inkml:brush xml:id="br0">
      <inkml:brushProperty name="width" value="0.05" units="cm"/>
      <inkml:brushProperty name="height" value="0.05" units="cm"/>
      <inkml:brushProperty name="color" value="#E71224"/>
    </inkml:brush>
  </inkml:definitions>
  <inkml:trace contextRef="#ctx0" brushRef="#br0">0 75 12763,'8'23'2164,"8"40"-1,-13-49-2077,0 1-1,1-1 1,0 1-1,1-1 1,1-1-1,0 1 1,10 14-1,-15-26-81,0-1-1,0 1 0,0-1 0,1 1 0,-1-1 0,0 0 1,1 0-1,-1 1 0,1-1 0,-1 0 0,1 0 0,0 0 1,-1 0-1,1-1 0,0 1 0,0 0 0,-1-1 0,1 0 1,0 1-1,0-1 0,3 0 0,-2 0 2,0 0-1,0-1 1,0 0-1,0 0 1,0 0-1,0 0 1,0 0-1,-1-1 1,1 1-1,0-1 1,-1 0 0,3-2-1,7-7 23,-1 0 1,-1 0-1,0-1 0,9-15 0,-18 26-22,29-49 109,-24 37-49,2 0 1,-1 0-1,14-15 1,-21 28-64,0 0 1,0 0-1,0 0 0,0 0 1,0 0-1,1 0 1,-1-1-1,0 1 0,0 0 1,0 0-1,0 0 0,0 0 1,0 0-1,0 0 0,0 0 1,0 0-1,1 0 1,-1 0-1,0 0 0,0 0 1,0 0-1,0 0 0,0 0 1,0 0-1,0 0 0,0 0 1,1 0-1,-1 0 1,0 0-1,0 0 0,0 0 1,0 0-1,0 0 0,0 0 1,0 0-1,0 0 1,1 0-1,-1 0 0,0 0 1,0 0-1,0 1 0,0-1 1,0 0-1,0 0 0,0 0 1,0 0-1,0 0 1,0 0-1,0 0 0,1 1 1,2 8 55,-1 12-19,-1-19-32,-1 0-11,0 0 0,0 0 0,0 0 0,1 1 0,-1-1 0,1 0 0,0 0 0,0 0 0,0 0 0,2 3 0,-3-4 2,1-1-1,-1 1 1,1-1-1,0 0 0,-1 1 1,1-1-1,-1 0 1,1 0-1,0 1 0,-1-1 1,1 0-1,0 0 1,-1 0-1,1 0 0,0 0 1,0 0-1,-1 0 1,1 0-1,0 0 0,-1 0 1,1-1-1,0 1 1,-1 0-1,1 0 0,-1 0 1,1-1-1,0 1 1,-1 0-1,1-1 0,-1 1 1,1-1-1,-1 1 1,1-1-1,-1 1 0,1-1 1,-1 1-1,1-1 1,0 0-1,23-25-53,-17 18 50,0 0 1,1 0-1,-1 1 1,2 0-1,9-7 1,-16 13 5,0 0 1,0 0-1,-1 0 1,1 0-1,0 0 1,0 1-1,0-1 1,0 1-1,0-1 1,0 1-1,0 0 1,0 0-1,0 0 0,0 0 1,0 0-1,0 0 1,0 1-1,0-1 1,0 0-1,0 1 1,0 0-1,0-1 1,-1 1-1,1 0 0,0 0 1,0 0-1,-1 0 1,1 1-1,-1-1 1,1 0-1,-1 1 1,1-1-1,0 2 1,4 4-11,-3-3 21,0 0-1,1-1 1,-1 0-1,1 1 0,-1-1 1,1 0-1,7 4 0,-9-7 0,-1 1 0,1-1 0,0 0 0,-1 0 0,1 1 0,0-1 0,0 0 0,-1 0 0,1-1-1,0 1 1,-1 0 0,1-1 0,0 1 0,-1-1 0,1 1 0,-1-1 0,1 0 0,0 1 0,-1-1 0,0 0-1,1 0 1,-1 0 0,0 0 0,1 0 0,-1-1 0,1 0 0,6-7 65,0 1 0,-1-1 0,12-19 0,-13 17 11,1 0 1,17-17-1,-24 27-84,1 0 1,-1 1-1,1-1 1,0 0-1,-1 1 1,1-1-1,0 1 1,-1-1 0,1 1-1,0-1 1,0 1-1,0 0 1,-1-1-1,1 1 1,0 0-1,0-1 1,0 1-1,0 0 1,0 0-1,-1 0 1,1 0-1,0 0 1,0 0-1,0 0 1,0 0 0,1 1-1,-1 0 4,1-1-1,-1 1 1,0 0 0,0 0 0,0 0-1,0 0 1,0 1 0,0-1 0,0 0-1,0 0 1,0 0 0,0 1-1,-1-1 1,1 2 0,3 6-184,-1 0-1,-1 0 1,3 17 0,-12-40-777,-1-6 658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7.252"/>
    </inkml:context>
    <inkml:brush xml:id="br0">
      <inkml:brushProperty name="width" value="0.05" units="cm"/>
      <inkml:brushProperty name="height" value="0.05" units="cm"/>
    </inkml:brush>
  </inkml:definitions>
  <inkml:trace contextRef="#ctx0" brushRef="#br0">1 1 11218,'0'13'825,"4"7"-769,6-1-40,2-2 104,3-5-536,2 0-697,1-6 945,-1-3-128,-1 0-104</inkml:trace>
  <inkml:trace contextRef="#ctx0" brushRef="#br0" timeOffset="1">134 157 10378,'-1'8'222,"1"0"-1,-1 0 1,2 1 0,-1-1-1,1 0 1,2 9 0,-3-15-201,1 0 1,-1-1 0,1 1-1,0-1 1,-1 1 0,1-1-1,0 1 1,0-1 0,0 1-1,0-1 1,0 0-1,0 0 1,1 1 0,-1-1-1,0 0 1,1 0 0,-1 0-1,0 0 1,1-1 0,-1 1-1,1 0 1,0-1 0,-1 1-1,1-1 1,-1 1 0,1-1-1,0 0 1,-1 1 0,1-1-1,0 0 1,-1 0-1,1 0 1,0-1 0,-1 1-1,1 0 1,2-1 0,8-3-47,-1 0 0,0 0 0,0-1 0,0 0 0,-1-1 0,0-1 0,0 1 1,0-1-1,-1-1 0,0 0 0,13-15 0,-21 23-14,-1-1 1,1 0-1,-1 0 0,1 1 0,-1-1 1,1 0-1,-1 0 0,0 0 1,1 1-1,-1-1 0,0 0 1,0 0-1,1 0 0,-1 0 0,0 0 1,0-1-1,0 1-10,0 1 0,0 0 0,0-1 0,0 1 0,0-1 0,0 1 0,0-1 0,0 1 0,0-1-1,0 1 1,0 0 0,1-1 0,-1 1 0,0-1 0,0 1 0,1 0 0,-1-1 0,0 1 0,0 0 0,1-1 0,-1 1 0,0 0 0,1-1 0,0 1 0,9-8-137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0.767"/>
    </inkml:context>
    <inkml:brush xml:id="br0">
      <inkml:brushProperty name="width" value="0.05" units="cm"/>
      <inkml:brushProperty name="height" value="0.05" units="cm"/>
      <inkml:brushProperty name="color" value="#E71224"/>
    </inkml:brush>
  </inkml:definitions>
  <inkml:trace contextRef="#ctx0" brushRef="#br0">1 1 13131,'0'5'848,"4"-2"-848,0 3-32,4 0 616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1.125"/>
    </inkml:context>
    <inkml:brush xml:id="br0">
      <inkml:brushProperty name="width" value="0.05" units="cm"/>
      <inkml:brushProperty name="height" value="0.05" units="cm"/>
      <inkml:brushProperty name="color" value="#E71224"/>
    </inkml:brush>
  </inkml:definitions>
  <inkml:trace contextRef="#ctx0" brushRef="#br0">101 369 15643,'-7'3'192,"1"1"-1,-1 0 1,1 1 0,-1-1-1,1 1 1,0 1-1,1-1 1,-1 1-1,1 0 1,0 0 0,-4 8-1,5-9-120,1 0-1,0 1 0,1-1 1,-1 1-1,1 0 1,0-1-1,0 1 1,1 0-1,-1 0 1,2 0-1,-1 0 0,0 1 1,1-1-1,1 9 1,-1-14-65,0 1 1,1-1-1,-1 1 0,0-1 1,1 0-1,-1 1 1,0-1-1,1 0 1,0 1-1,-1-1 0,1 0 1,0 0-1,0 0 1,-1 0-1,1 1 1,0-1-1,0 0 0,0 0 1,1-1-1,-1 1 1,0 0-1,0 0 1,0-1-1,1 1 0,-1 0 1,0-1-1,0 1 1,1-1-1,-1 0 1,1 1-1,-1-1 0,0 0 1,1 0-1,-1 0 1,1 0-1,-1 0 1,0 0-1,1 0 0,-1 0 1,1-1-1,-1 1 1,0-1-1,1 1 1,1-1-1,4-2 14,0 0 0,0-1 0,-1 1 0,1-1 0,-1 0 0,10-9 0,-3 1 82,-1 0-1,0-1 1,-1 0-1,0-1 1,-2-1-1,1 1 1,-2-1-1,0-1 1,7-18-1,-19 46-51,1 0 0,0 0-1,1 0 1,0 0 0,1 25 0,1-36-49,0 0 0,0-1 0,0 1 0,0 0 0,0 0 0,0 0-1,0 0 1,0-1 0,1 1 0,-1 0 0,0 0 0,1-1 0,-1 1 0,1 0 0,-1 0 0,1-1 0,-1 1 0,1 0 0,-1-1 0,1 1 0,-1-1 0,1 1 0,0-1 0,-1 1 0,1-1 0,0 1 0,0-1 0,0 1 0,1-1 0,0 0 1,-1 0-1,1 0 1,-1-1-1,1 1 1,-1 0-1,1-1 1,-1 1-1,1-1 1,-1 1-1,0-1 1,1 0-1,-1 0 1,2 0-1,6-6 10,-1 1-1,0-1 0,9-10 0,-16 16-8,22-23-53,-1-1 0,-1-1 0,19-31-1,-32 45-27,-1-1-1,0-1 0,-1 1 0,0-1 0,-1 0 1,-1-1-1,0 1 0,-1-1 0,1-19 0,-3 15-44,-2-35 0,0 49 137,0-1 0,0 0 0,0 1 0,-1-1 1,1 1-1,-1-1 0,-1 1 0,1 0 0,-1 0 0,-4-7 0,7 11-9,-1 0-1,1 1 1,-1-1-1,1 0 1,-1 1-1,0-1 1,1 0-1,-1 1 1,1-1-1,-1 1 1,0-1-1,0 1 1,1-1-1,-1 1 1,0-1-1,0 1 1,0 0-1,1 0 1,-1-1-1,0 1 1,0 0-1,0 0 1,0 0-1,1 0 1,-1 0-1,-2 0 1,2 1-5,0-1-1,-1 1 1,1 0 0,0 0-1,0-1 1,0 1 0,0 0-1,0 0 1,0 0 0,0 0-1,1 1 1,-1-1 0,0 0 0,0 0-1,0 2 1,-2 4-29,0 1 0,0 0 0,1 0 0,-2 12 0,1 5 34,1-1 0,1 1 0,1 0 0,5 35-1,-2-41 84,1-1 0,0-1 0,1 1 0,1 0 0,0-1 0,15 27 0,-17-37-68,1 0 0,-1-1 0,1 0 0,0 0 0,1 0 1,-1 0-1,8 5 0,-11-10-24,0 0 0,-1 1 1,1-1-1,0 0 1,0 0-1,0 0 0,0 0 1,0-1-1,0 1 0,0 0 1,0-1-1,0 1 1,0-1-1,0 0 0,0 0 1,1 0-1,-1 0 1,0 0-1,0 0 0,0-1 1,0 1-1,0-1 1,0 1-1,0-1 0,0 0 1,0 0-1,0 1 0,0-2 1,0 1-1,3-2 1,9-13-106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1.996"/>
    </inkml:context>
    <inkml:brush xml:id="br0">
      <inkml:brushProperty name="width" value="0.05" units="cm"/>
      <inkml:brushProperty name="height" value="0.05" units="cm"/>
      <inkml:brushProperty name="color" value="#E71224"/>
    </inkml:brush>
  </inkml:definitions>
  <inkml:trace contextRef="#ctx0" brushRef="#br0">1 6 15931,'1'31'3401,"7"66"-3069,-4-46-160,29 247-149,-33-297-23,8 32 0,-1-23 16,-7-10-15,0 0 1,1 0-1,-1 0 0,1 0 1,-1-1-1,0 1 0,1 0 0,-1 0 1,1 0-1,-1 0 0,0 0 1,1-1-1,-1 1 0,0 0 0,1 0 1,-1-1-1,0 1 0,1 0 1,-1-1-1,0 1 0,0 0 0,1 0 1,-1-1-1,0 1 0,0-1 0,0 1 1,0 0-1,1-1 0,-1 0 1,10-22 54,-1-1 0,-1 0 0,-2-1 0,8-43 0,-8 33 20,12-68 131,18-78 70,-36 179-307,1 0 0,-1 1 1,1-1-1,-1 0 0,1 0 1,0 1-1,0-1 1,0 0-1,0 1 0,0-1 1,0 0-1,0 1 0,0-1 1,0 1-1,1 0 0,-1 0 1,1-1-1,-1 1 0,1 0 1,-1 0-1,1 0 0,0 0 1,3-1-1,-3 2-54,0 0 0,0 0 0,1 0 0,-1 1 1,0-1-1,0 1 0,1-1 0,-1 1 0,0-1 0,0 1 0,0 0 0,0 0 0,0 0 0,0 0 0,0 1 1,0-1-1,0 1 0,-1-1 0,3 3 0,-3-3 47,0 0 0,0 0 0,0 0 1,0 0-1,0 0 0,-1 0 0,1 0 0,0 0 0,-1 1 0,1-1 1,-1 0-1,0 0 0,1 1 0,-1-1 0,0 0 0,1 1 1,-1-1-1,0 0 0,0 3 0,-1-1 17,1 0 1,-1 0-1,0-1 1,0 1-1,0 0 1,0 0-1,-1-1 1,-2 5-1,-4 4 95,0-1 0,0 0 0,-13 10-1,16-15-52,-2 2 18,4-4-65,0 1 1,-1-1-1,1 0 0,-1 1 1,1-1-1,-1-1 0,0 1 1,0-1-1,-1 1 0,1-1 0,-8 2 1,12-4-3,-1 0 0,1-1 0,0 1 0,-1 0 0,1-1 0,0 1 0,0 0 0,-1-1 0,1 1 0,0 0 1,0-1-1,0 1 0,0-1 0,-1 1 0,1-1 0,0 1 0,0 0 0,0-1 0,0 1 0,0-1 0,0 1 0,0-1 0,0 1 0,0-1 1,0 1-1,1 0 0,-1-1 0,0 1 0,0-1 0,3-14-177,5-2-90,5 0-89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2.429"/>
    </inkml:context>
    <inkml:brush xml:id="br0">
      <inkml:brushProperty name="width" value="0.05" units="cm"/>
      <inkml:brushProperty name="height" value="0.05" units="cm"/>
      <inkml:brushProperty name="color" value="#E71224"/>
    </inkml:brush>
  </inkml:definitions>
  <inkml:trace contextRef="#ctx0" brushRef="#br0">6 167 15891,'-2'4'228,"1"1"0,0 0 0,0 0-1,1-1 1,-1 1 0,1 0 0,0 0-1,0 0 1,1 0 0,0 0 0,-1 0-1,3 5 1,-3-10-211,1 1 0,-1-1-1,1 0 1,-1 1 0,1-1 0,-1 0-1,1 0 1,-1 1 0,1-1 0,-1 0-1,1 0 1,0 0 0,-1 0 0,1 0-1,-1 0 1,1 0 0,-1 0 0,1 0-1,0 0 1,-1 0 0,1 0 0,-1 0-1,1 0 1,-1 0 0,1-1 0,-1 1-1,1 0 1,-1 0 0,1-1 0,-1 1-1,1 0 1,0-1 0,19-14 295,-16 12-229,1-2 4,1 1 0,0 0 0,0 0-1,1 0 1,-1 1 0,1 0 0,0 0 0,-1 1-1,1 0 1,12-3 0,-13 5-86,-1-1 0,0 1 0,1 0 0,-1 1 0,0-1 0,1 1 0,-1 0 0,0 0 0,0 1 0,0 0 0,0 0 0,0 0 0,0 0 0,0 1 0,4 3 0,5 4-100,13 10-213,-26-19 296,0-1-1,0 1 1,0-1-1,0 1 1,0-1-1,1 1 1,-1-1-1,0 0 1,0 0-1,1 0 1,-1 1-1,0-1 1,1 0-1,-1 0 1,0-1-1,0 1 1,1 0-1,-1 0 1,0-1-1,3 0 1,12-9-303,0-2 0,-1 1 0,0-2 0,19-20 0,-6 6-791,-19 17 702,0 0 0,0-1 0,-1 0 1,0-1-1,10-22 0,1-4-379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3.359"/>
    </inkml:context>
    <inkml:brush xml:id="br0">
      <inkml:brushProperty name="width" value="0.05" units="cm"/>
      <inkml:brushProperty name="height" value="0.05" units="cm"/>
      <inkml:brushProperty name="color" value="#E71224"/>
    </inkml:brush>
  </inkml:definitions>
  <inkml:trace contextRef="#ctx0" brushRef="#br0">24 163 12443,'-5'-20'1626,"1"18"-710,-1 12 53,2 2-639,0 0-1,2 1 0,-1-1 1,1 1-1,2 19 1,10 67-221,-7-71 36,-1 0-115,-1-7-101,1 0-1,1 0 1,10 33-1,-14-53 57,0 0 0,1 0 0,-1 0 0,1 0 0,-1-1-1,0 1 1,1 0 0,0 0 0,-1 0 0,1 0 0,-1-1 0,1 1 0,0 0-1,0-1 1,-1 1 0,1 0 0,0-1 0,0 1 0,1 0 0,-1-1-2,0 0 1,0 0 0,0 0-1,-1 0 1,1 0-1,0 0 1,0-1 0,0 1-1,-1 0 1,1 0 0,0-1-1,-1 1 1,1 0 0,0-1-1,0 1 1,-1 0 0,1-1-1,-1 1 1,2-2-1,2-2-83,0-1 0,0 1 1,0-1-1,5-10 0,21-43-339,-21 39 349,0 0-1,22-29 1,-31 47 98,0 1-1,0 0 1,0-1 0,0 1-1,0 0 1,1-1-1,-1 1 1,0 0 0,0-1-1,0 1 1,1 0 0,-1-1-1,0 1 1,0 0-1,1 0 1,-1-1 0,0 1-1,1 0 1,-1 0 0,0-1-1,1 1 1,-1 0-1,0 0 1,1 0 0,-1 0-1,1 0 1,-1 0-1,0 0 1,1 0 0,-1 0-1,0 0 1,1 0 0,-1 0-1,1 0 1,-1 0-1,0 0 1,1 0 0,-1 0-1,0 0 1,1 0 0,-1 0-1,1 1 1,-1-1-1,8 19 294,-2 0-64,-5-19-228,-1 1 0,0-1-1,0 1 1,1-1 0,-1 1 0,0-1-1,1 1 1,-1-1 0,0 1-1,1-1 1,-1 0 0,1 1 0,-1-1-1,1 0 1,-1 1 0,1-1 0,-1 0-1,1 1 1,-1-1 0,1 0 0,-1 0-1,1 0 1,-1 0 0,1 0 0,0 1-1,3-3 6,0 1 1,-1-1-1,1 0 0,-1 0 0,0 0 0,1 0 0,-1-1 0,0 1 1,0-1-1,-1 0 0,1 1 0,-1-1 0,1-1 0,1-3 0,4-1 20,10-15 161,0 0 0,-2 0 0,-1-2 1,0 0-1,-2 0 0,-1-1 0,-1-1 1,-2 0-1,10-39 0,-19 65-178,4-29 255,-3 30-261,-1-1 0,0 0 0,0 0-1,0 0 1,0 0 0,0 0 0,0 1 0,0-1-1,0 0 1,0 0 0,-1 0 0,1 0-1,0 1 1,0-1 0,-1 0 0,1 0 0,0 1-1,-1-1 1,1 0 0,-1 0 0,1 1-1,-1-1 1,1 0 0,-1 1 0,0-1 0,-1 0-1,2 1-8,-1 0 0,0 0-1,0 0 1,1 0-1,-1 1 1,0-1 0,0 0-1,1 0 1,-1 1-1,0-1 1,1 0 0,-1 1-1,0-1 1,1 1-1,-1-1 1,1 1 0,-1-1-1,1 1 1,-1 0 0,1-1-1,-1 1 1,1 0-1,0-1 1,-1 1 0,1 0-1,0-1 1,-1 1-1,1 0 1,0 1 0,-9 26-5,9-26 4,-5 20-59,1 0 0,1 0 0,1 1 0,1-1 0,3 41 0,-1-52-123,1 1 0,0-1 0,0 0 0,1 0 0,1 0-1,0-1 1,1 1 0,-1-1 0,2 0 0,0 0 0,0-1 0,0 0 0,13 13 0,-19-21 137,1-1-1,0 1 1,-1 0 0,1 0 0,0-1 0,-1 1 0,1-1 0,0 1 0,0-1 0,0 1-1,0-1 1,0 1 0,0-1 0,-1 0 0,3 1 0,-3-1 25,0 0 1,0 0-1,1-1 0,-1 1 1,0 0-1,0 0 1,1 0-1,-1-1 0,0 1 1,0 0-1,0 0 0,0 0 1,1-1-1,-1 1 1,0 0-1,0 0 0,0-1 1,0 1-1,0 0 1,0 0-1,0-1 0,1 1 1,-1 0-1,0-1 0,0 1 1,0 0-1,0 0 1,0-1-1,0 1 0,0 0 1,-1-1-1,1-3-42,-1 0-1,1 0 1,-1 0 0,0 0-1,-3-6 1,-9-15 572,0 1 1,-2 0-1,0 1 0,-25-26 1,40 48-492,0 1 0,1 0 1,-1 0-1,0 0 1,0-1-1,0 1 0,0 0 1,0 0-1,0 0 1,0 0-1,1 0 1,-1-1-1,0 1 0,0 0 1,0 0-1,0 0 1,1 0-1,-1 0 0,0 0 1,0 0-1,0 0 1,0-1-1,1 1 1,-1 0-1,0 0 0,0 0 1,0 0-1,1 0 1,-1 0-1,0 0 0,0 0 1,0 0-1,1 0 1,-1 0-1,0 1 1,0-1-1,0 0 0,1 0 1,-1 0-1,0 0 1,0 0-1,0 0 0,0 0 1,1 1-1,10 0 32,2 3-98,15 5-760,2-1 0,37 5 0,-60-12 601,0 0-1,0-1 1,1 0-1,-1 0 1,0 0-1,0-1 1,0 0-1,0 0 1,0-1-1,0 0 1,0 0-1,0-1 1,-1 0-1,1 0 1,7-5-1,-11 6 318,-1 0-1,0 0 1,0 0-1,0 0 1,0-1-1,-1 1 1,1 0-1,-1-1 1,1 1-1,-1-1 1,0 0-1,0 1 1,0-1-1,0 0 1,0 0-1,-1 0 1,1 1-1,-1-1 1,0 0-1,0 0 1,0-4-1,0 7-76,0-1 0,0 1 0,0 0 0,0 0 0,0-1 0,0 1-1,0 0 1,0-1 0,0 1 0,0 0 0,-1-1 0,1 1 0,0 0 0,0 0 0,0-1 0,0 1 0,0 0 0,-1 0 0,1-1-1,0 1 1,0 0 0,-1 0 0,1 0 0,0-1 0,0 1 0,-1 0 0,1 0 0,0 0 0,-1 0 0,1 0 0,0-1 0,0 1-1,-1 0 1,1 0 0,0 0 0,-1 0 0,1 0 0,0 0 0,-1 0 0,1 0 0,0 0 0,-1 0 0,1 0 0,0 0 0,0 1-1,-1-1 1,1 0 0,0 0 0,-1 0 0,1 0 0,0 0 0,0 1 0,-1-1 0,1 0 0,0 0 0,0 0 0,-1 1 0,1-1-1,0 0 1,0 0 0,0 1 0,0-1 0,-1 0 0,1 1 0,-14 19 684,10-14-684,1 0 0,0 0 0,1 1 1,0-1-1,0 1 0,0 0 0,0 0 1,1-1-1,0 1 0,1 0 0,0 10 0,0-16-33,0 0-1,0-1 1,1 1-1,-1 0 1,0-1-1,1 1 0,-1-1 1,0 1-1,1-1 1,-1 1-1,1-1 0,-1 1 1,1-1-1,-1 1 1,1-1-1,-1 0 1,1 1-1,-1-1 0,1 0 1,-1 1-1,1-1 1,0 0-1,-1 0 0,1 1 1,0-1-1,-1 0 1,1 0-1,-1 0 1,1 0-1,0 0 0,-1 0 1,1 0-1,0 0 1,-1 0-1,1 0 0,0 0 1,-1-1-1,1 1 1,0 0-1,-1 0 1,1-1-1,-1 1 0,2-1 1,28-17 9,-27 16-9,28-21 4,24-15-18,-49 34 10,0 1 0,0-1 0,0 2 0,1-1 1,-1 1-1,1 0 0,6-1 0,-11 2 6,0 1 1,0 0-1,0-1 1,0 1-1,0 0 0,0 0 1,0 1-1,0-1 0,0 0 1,0 1-1,0-1 0,0 1 1,0 0-1,0-1 0,0 1 1,0 0-1,-1 0 1,1 0-1,0 0 0,-1 1 1,3 1-1,-1 1 24,0 0 1,0 0-1,-1 1 1,0-1-1,0 1 1,3 7-1,-4-8 5,0-1 0,0 1 0,0-1 0,1 0 0,-1 0 1,1 0-1,0 0 0,0 0 0,0 0 0,0 0 0,1 0 0,-1-1 0,1 1 0,4 2 0,-5-4-14,0 0 0,0-1 1,-1 1-1,1-1 0,0 0 0,0 1 1,0-1-1,0 0 0,0 0 0,0 0 1,0-1-1,0 1 0,0 0 0,0-1 1,0 1-1,0-1 0,0 0 0,0 1 1,-1-1-1,1 0 0,3-2 0,4-3 13,0-1 0,15-13-1,-9 6-60,-6 6-44,23-16-216,-30 23 240,-1 0 1,1 0 0,-1 1 0,1-1-1,-1 0 1,1 0 0,0 1 0,-1-1 0,1 1-1,0 0 1,0 0 0,0-1 0,-1 1-1,1 0 1,0 0 0,0 0 0,2 1-1,-3 0 83,0-1-1,0 1 0,0 0 0,0-1 0,0 1 0,-1 0 0,1 0 0,0 0 0,0-1 1,-1 1-1,1 0 0,-1 0 0,1 0 0,-1 0 0,1 0 0,-1 0 0,0 0 0,1 0 1,-1 0-1,0 0 0,0 1 0,0-1 0,0 0 0,0 2 0,4 12 40,2-7 137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4.329"/>
    </inkml:context>
    <inkml:brush xml:id="br0">
      <inkml:brushProperty name="width" value="0.05" units="cm"/>
      <inkml:brushProperty name="height" value="0.05" units="cm"/>
      <inkml:brushProperty name="color" value="#E71224"/>
    </inkml:brush>
  </inkml:definitions>
  <inkml:trace contextRef="#ctx0" brushRef="#br0">159 203 16572,'0'-1'57,"0"0"1,-1 1 0,1-1-1,0 0 1,-1 0 0,1 1 0,0-1-1,-1 1 1,1-1 0,-1 0-1,0 1 1,1-1 0,-1 1-1,1-1 1,-1 1 0,0-1 0,1 1-1,-1 0 1,0-1 0,1 1-1,-1 0 1,0 0 0,0-1 0,1 1-1,-1 0 1,0 0 0,-1 0-1,0 0 21,-1 0 0,1 1 0,0-1 0,-1 1 0,1-1 0,0 1 0,0 0 0,-1 0 0,-2 1 0,-2 3 128,0-1-1,0 1 0,1 0 0,-11 10 1,10-7-190,-1 0 1,2 1 0,-1 0-1,1 0 1,0 0 0,1 1-1,0-1 1,1 1 0,0 1-1,0-1 1,1 0 0,1 1-1,-2 13 1,3-23-19,1 1 0,0-1 0,0 0-1,0 0 1,0 0 0,0 0 0,1 1 0,-1-1 0,0 0 0,0 0-1,1 0 1,-1 0 0,1 0 0,-1 0 0,1 0 0,-1 0 0,1 0-1,-1 0 1,2 1 0,-1-1 2,0-1 1,0 1-1,0-1 0,0 0 0,0 0 0,0 1 1,0-1-1,0 0 0,0 0 0,0 0 1,0 0-1,0 0 0,0 0 0,0 0 0,0-1 1,0 1-1,0 0 0,0 0 0,0-1 1,0 1-1,0-1 0,0 1 0,0-1 0,1 0 1,7-5 11,0 0 1,0-1 0,-1 1-1,0-2 1,0 1 0,11-16 0,40-58 226,-50 68-190,27-47 354,43-96 0,-70 139-330,-26 107-241,12-63 105,1 1-1,1 0 1,1 1-1,2-1 1,3 36 0,-3-61 58,1 1 1,0-1 0,-1 1-1,1-1 1,0 0 0,1 0-1,-1 0 1,1 0-1,-1 0 1,1 0 0,0 0-1,4 5 1,-5-7 3,1 0 1,-1 0-1,0 0 0,0 0 1,1-1-1,-1 1 0,0 0 1,1-1-1,-1 1 0,1-1 1,-1 1-1,1-1 0,-1 0 1,1 0-1,-1 0 0,1 0 1,-1 0-1,1 0 0,-1 0 1,1 0-1,-1 0 0,0-1 1,1 1-1,-1-1 0,1 1 1,-1-1-1,0 1 0,1-1 1,-1 0-1,3-2 0,3-2 3,0-1 0,0 0 0,-1 0 0,1-1 0,-1 0 0,-1 0 0,1-1 0,-1 1 0,-1-1 0,7-15 0,-6 14-1,-1-1-1,-1 1 0,0-1 0,0 0 0,-1 0 1,-1 0-1,1 0 0,-1 0 0,-1-14 0,0 24-1,0 0 0,0-1 0,0 1 0,0 0 0,0 0 0,0-1 0,0 1 0,0 0 0,1 0 0,-1-1 0,0 1 0,0 0 0,-1 0 0,1-1 0,0 1 0,0 0 0,0 0 0,0-1 0,0 1 0,0 0 0,0 0 0,0-1 0,0 1 0,0 0 0,-1 0 0,1 0 0,0-1 0,0 1-1,0 0 1,0 0 0,-1 0 0,1-1 0,0 1 0,0 0 0,-1 0 0,1 0 0,0 0 0,0 0 0,0 0 0,-1 0 0,1 0 0,0-1 0,0 1 0,-1 0 0,1 0 0,0 0 0,0 0 0,-1 0 0,1 0 0,0 0 0,-1 0 0,1 0 0,0 1 0,0-1 0,0 0 0,-1 0 0,1 0 0,0 0-1,0 0 1,-1 0 0,1 1 0,-10 11-45,5-4 33,1 1 0,0-1 0,1 1 0,0 0 0,0 0-1,1 0 1,0 1 0,1-1 0,0 0 0,1 1 0,-1-1 0,2 1 0,1 12 0,-2-21 13,1 1 0,-1-1 0,1 0-1,0 1 1,-1-1 0,1 0 0,0 0 0,0 0-1,0 1 1,0-1 0,0 0 0,0 0 0,0 0-1,0 0 1,0-1 0,0 1 0,1 0 0,-1 0 0,0-1-1,0 1 1,1-1 0,-1 1 0,1-1 0,-1 1-1,0-1 1,1 0 0,-1 0 0,1 0 0,-1 0-1,1 0 1,-1 0 0,1 0 0,-1 0 0,0-1 0,1 1-1,-1 0 1,2-1 0,8-2-12,-1-1-1,0 0 1,18-10 0,-22 11-13,37-21-165,-26 14 25,1 0 1,-1 2-1,2 0 1,18-6-1,-37 14 190,1 0-1,-1-1 0,0 1 0,0 0 0,0 0 0,0-1 0,0 1 0,0 0 0,0 0 0,1-1 0,-1 1 0,0 0 0,0-1 0,0 1 0,0 0 0,0 0 0,0-1 0,0 1 0,-1 0 0,1-1 0,0 1 0,0 0 0,0 0 0,0-1 0,0 1 0,0 0 0,0 0 0,0-1 0,-1 1 0,1 0 0,0 0 0,0-1 0,0 1 0,-1 0 0,1 0 0,-12-18 639,0 1-134,6 5-218,-2-3 73,-10-29 0,16 40-403,1 0 0,0 0 0,0 0 0,0-1 0,1 1 0,0 0 0,-1 0 0,1 0 0,1-1 0,-1 1 0,1 0 0,1-8 0,-1 11 9,0-1 0,-1 0 1,1 0-1,0 1 0,0-1 0,0 1 0,0-1 0,0 1 0,3-3 0,22-13-152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5.199"/>
    </inkml:context>
    <inkml:brush xml:id="br0">
      <inkml:brushProperty name="width" value="0.05" units="cm"/>
      <inkml:brushProperty name="height" value="0.05" units="cm"/>
      <inkml:brushProperty name="color" value="#E71224"/>
    </inkml:brush>
  </inkml:definitions>
  <inkml:trace contextRef="#ctx0" brushRef="#br0">0 6 14571,'7'-6'1208,"6"11"-880,-4 9-136,4 13 489,0 8-137,2 12-256,3 6-120,-1 7-312,0 0-144,-4-8-120,0 0 336,-3-14-112,-2-8-80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5.656"/>
    </inkml:context>
    <inkml:brush xml:id="br0">
      <inkml:brushProperty name="width" value="0.05" units="cm"/>
      <inkml:brushProperty name="height" value="0.05" units="cm"/>
      <inkml:brushProperty name="color" value="#E71224"/>
    </inkml:brush>
  </inkml:definitions>
  <inkml:trace contextRef="#ctx0" brushRef="#br0">111 621 13707,'11'12'1344,"14"-12"-768,3-6-144,17-13 569,5-3-105,4-9-192,1-2-112,-2-4-472,-2 1-224,-12 2-376,-6 5 32,-17 9 272,-6 6-192,-10 5-136</inkml:trace>
  <inkml:trace contextRef="#ctx0" brushRef="#br0" timeOffset="1">0 197 14923,'3'-13'1400,"7"-4"-863,5-2-185,10-5 584,5 3-104,9-2-328,3 3-232,8 4-352,2 1-288,-1 7 336,1-2-112,-5 0-48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6.068"/>
    </inkml:context>
    <inkml:brush xml:id="br0">
      <inkml:brushProperty name="width" value="0.05" units="cm"/>
      <inkml:brushProperty name="height" value="0.05" units="cm"/>
      <inkml:brushProperty name="color" value="#E71224"/>
    </inkml:brush>
  </inkml:definitions>
  <inkml:trace contextRef="#ctx0" brushRef="#br0">1 70 13603,'0'9'283,"0"0"-1,0-1 1,1 1 0,4 14-1,-5-21-246,1 0 0,-1 0 0,1-1 0,0 1-1,0 0 1,-1-1 0,1 1 0,0 0-1,0-1 1,1 1 0,-1-1 0,0 0 0,0 1-1,1-1 1,-1 0 0,1 0 0,-1 0 0,1 0-1,0 0 1,-1 0 0,1 0 0,0 0 0,-1-1-1,1 1 1,0-1 0,0 1 0,0-1 0,0 0-1,1 1 1,5-2 36,-1 0-1,1 0 0,-1 0 1,0-1-1,1 0 1,-1 0-1,0-1 0,0 0 1,0 0-1,8-6 1,11-8 251,26-22 1,-42 32-198,14-13 154,-18 14-165,0 0 0,1 1 1,0-1-1,0 1 0,0 1 0,1-1 0,0 1 0,0 1 0,10-4 0,-17 7-102,0 0 1,0 0-1,0 0 1,0 0-1,0 0 0,0 0 1,-1 1-1,1-1 0,0 0 1,0 1-1,0-1 1,0 1-1,0-1 0,0 1 1,0-1-1,-1 1 0,1 0 1,0-1-1,0 1 1,-1 0-1,1 0 0,0-1 1,-1 1-1,1 0 0,-1 0 1,1 0-1,-1 0 1,0 0-1,1 0 0,-1 0 1,0 0-1,0 0 0,1 0 1,-1 1-1,4 42-26,-3-34 25,0 21-24,-1-19-3,1 1 1,3 20-1,-4-33 4,0 0 0,0 1 0,0-1 0,1 0 1,-1 1-1,0-1 0,0 0 0,0 1 0,0-1 0,0 0 0,0 0 0,0 1 1,1-1-1,-1 0 0,0 0 0,0 1 0,0-1 0,1 0 0,-1 0 1,0 1-1,0-1 0,1 0 0,-1 0 0,0 0 0,1 0 0,-1 0 1,0 1-1,0-1 0,1 0 0,-1 0 0,0 0 0,1 0 0,-1 0 0,0 0 1,1 0-1,-1 0 0,0 0 0,1 0 0,-1 0 0,0 0 0,1 0 1,-1 0-1,0 0 0,0 0 0,1-1 0,-1 1 0,0 0 0,1 0 1,-1 0-1,0 0 0,0-1 0,1 1 0,-1 0 0,0 0 0,0-1 1,0 1-1,1 0 0,15-18-796,-13 14 684,35-37-456,-15 16 183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6.504"/>
    </inkml:context>
    <inkml:brush xml:id="br0">
      <inkml:brushProperty name="width" value="0.05" units="cm"/>
      <inkml:brushProperty name="height" value="0.05" units="cm"/>
      <inkml:brushProperty name="color" value="#E71224"/>
    </inkml:brush>
  </inkml:definitions>
  <inkml:trace contextRef="#ctx0" brushRef="#br0">127 201 15155,'-5'1'124,"-1"0"-1,0 0 1,1 1-1,0 0 1,-1 0-1,1 0 1,0 1-1,0-1 1,0 1-1,0 1 1,1-1-1,-1 1 1,1-1-1,0 1 1,0 1-1,0-1 1,1 0-1,-1 1 1,1 0-1,0 0 1,1 0-1,-1 0 1,-1 6-1,0-1-101,0 0 0,1 0 0,0 0 0,1 1-1,0-1 1,0 1 0,1 0 0,1-1 0,0 1 0,0 0-1,4 17 1,-4-26-19,0-1 0,1 1-1,-1-1 1,0 1 0,1-1-1,-1 0 1,1 1-1,-1-1 1,1 0 0,0 1-1,0-1 1,-1 0 0,1 0-1,0 0 1,0 0 0,0 0-1,0 0 1,1 0 0,-1 0-1,0 0 1,0 0 0,1 0-1,-1-1 1,0 1 0,1 0-1,-1-1 1,0 0-1,1 1 1,-1-1 0,1 0-1,-1 1 1,1-1 0,-1 0-1,1 0 1,-1 0 0,1 0-1,-1-1 1,0 1 0,1 0-1,-1-1 1,1 1 0,-1-1-1,0 1 1,3-2-1,4-1 48,0-1 0,-1 0-1,1-1 1,-1 0 0,1 0-1,8-9 1,1-4 143,0 0 0,-1-1 1,0-1-1,-2 0 0,19-37 0,-18 27 118,-1 0 0,-1-1-1,13-55 1,-23 76-222,-1 0 1,0-1 0,-1 1-1,0-1 1,-1-13-1,0 23-85,0 1 0,0 0 0,0-1 0,0 1-1,0-1 1,0 1 0,0-1 0,0 1 0,0 0 0,0-1-1,-1 1 1,1-1 0,0 1 0,0 0 0,0-1 0,-1 1-1,1 0 1,0-1 0,0 1 0,-1 0 0,1-1 0,0 1-1,-1 0 1,1 0 0,0-1 0,-1 1 0,1 0 0,0 0-1,-1-1 1,1 1 0,0 0 0,-1 0 0,1 0 0,-1 0-1,1 0 1,-1 0 0,0 0-1,0 0-1,0 0 1,0 1 0,0-1-1,1 1 1,-1-1 0,0 1-1,0-1 1,0 1-1,1-1 1,-1 1 0,0 0-1,1-1 1,-2 2 0,-6 9-13,2-1-1,-1 1 1,1 0 0,1 1 0,-8 21 0,3-2-41,-6 38 1,13-54 26,0 0-1,1 1 1,1-1-1,1 1 1,0-1-1,5 29 1,-5-40 17,1-1 0,-1 0 0,1 1 1,0-1-1,1 0 0,-1 0 0,0 0 0,1 1 0,0-1 0,0-1 0,0 1 1,0 0-1,0 0 0,0-1 0,1 1 0,-1-1 0,1 0 0,0 0 1,0 0-1,-1 0 0,1 0 0,1-1 0,-1 1 0,0-1 0,0 0 0,0 0 1,1 0-1,-1 0 0,1-1 0,-1 1 0,0-1 0,1 0 0,-1 0 1,1 0-1,-1 0 0,6-2 0,0 0-4,1 0 0,-1-1 0,0 0 1,0 0-1,-1-1 0,1 0 0,-1-1 0,0 0 1,0 0-1,0-1 0,0 0 0,-1 0 0,0-1 1,6-8-1,-2 3 10,-1-1 0,0-1 0,-1 0 0,0 0 0,-1-1 0,-1 0 0,7-20 1,-13 34 0,-1-1 1,1 1-1,-1 0 1,1 0-1,-1-1 1,1 1-1,-1-1 1,0 1-1,1 0 0,-1-1 1,0 1-1,0 0 1,0-1-1,-1-1 1,-4 8 3,5-6-2,-4 10-2,-1 1 1,1-1-1,1 0 1,0 1-1,-2 13 1,-8 53 21,13-76-23,-1 8 11,0-1 0,1 0 1,-1 1-1,2 7 0,-1-14-16,0 0-1,0 0 1,0 0 0,0 0-1,0 0 1,1 0 0,-1 0 0,0-1-1,0 1 1,1 0 0,-1 0-1,0 0 1,1-1 0,-1 1 0,1 0-1,-1 0 1,1-1 0,-1 1 0,1 0-1,0-1 1,-1 1 0,1 0-1,0-1 1,-1 1 0,1-1 0,0 0-1,0 1 1,0-1 0,-1 1 0,1-1-1,0 0 1,0 0 0,0 1-1,0-1 1,0 0 0,0 0 0,-1 0-1,1 0 1,0 0 0,0 0-1,0 0 1,0-1 0,0 1 0,0 0-1,-1 0 1,2-1 0,4-1 190,0-1 0,0 0 0,0 0 0,-1-1 0,1 1 0,6-8 0,4-3-41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7.703"/>
    </inkml:context>
    <inkml:brush xml:id="br0">
      <inkml:brushProperty name="width" value="0.05" units="cm"/>
      <inkml:brushProperty name="height" value="0.05" units="cm"/>
    </inkml:brush>
  </inkml:definitions>
  <inkml:trace contextRef="#ctx0" brushRef="#br0">115 0 11234,'-26'16'1104,"12"-8"-401,-25 18-1,35-24-548,1 1 0,0 0 0,0 0-1,0 1 1,0-1 0,0 0 0,1 1 0,-1 0 0,1 0 0,0-1 0,-2 9 0,4-12-142,0 1 0,0-1 0,0 0 1,0 1-1,0-1 0,0 1 0,0-1 0,0 0 0,0 1 0,0-1 1,0 1-1,0-1 0,1 0 0,-1 1 0,0-1 0,0 0 0,0 1 0,1-1 1,-1 0-1,0 1 0,0-1 0,1 0 0,-1 0 0,0 1 0,1-1 1,-1 0-1,0 0 0,1 0 0,-1 0 0,0 1 0,1-1 0,-1 0 1,1 0-1,-1 0 0,0 0 0,1 0 0,-1 0 0,1 0 0,22 2 2,-16-1 19,1 0-55,1 0 0,0 1 0,0 0-1,-1 0 1,1 1 0,-1 0 0,0 1 0,0 0-1,0 0 1,13 10 0,-15-9 5,0-1 0,-1 1 1,0 0-1,0 0 0,-1 1 0,1-1 0,-1 1 1,0 0-1,-1 0 0,0 0 0,0 1 0,0-1 1,0 1-1,1 9 0,-3-10 40,-1 0-1,0 0 1,0-1-1,0 1 1,-1 0-1,0 0 1,0-1-1,-1 1 1,1 0-1,-1-1 1,-5 10-1,-3 6 163,-20 29-1,25-42-142,0-1 0,-1 1 0,0-1 0,-11 10 0,16-16-40,0 0 0,0 0 0,0 0 0,1-1 0,-1 1 1,0 0-1,0-1 0,0 1 0,0 0 0,0-1 1,0 0-1,0 1 0,0-1 0,0 0 0,0 1 1,0-1-1,0 0 0,-1 0 0,1 0 0,0 0 1,0 0-1,0 0 0,0 0 0,0 0 0,0 0 0,0-1 1,0 1-1,-1 0 0,1-1 0,0 1 0,0-1 1,0 1-1,0-1 0,1 1 0,-1-1 0,0 0 1,0 0-1,0 1 0,0-1 0,1 0 0,-1 0 0,0 0 1,1 0-1,-1 0 0,1 0 0,-1 0 0,1 0 1,-1 0-1,1 0 0,-1-2 0,-6-27-28</inkml:trace>
  <inkml:trace contextRef="#ctx0" brushRef="#br0" timeOffset="1">305 131 10098,'24'-2'1216,"9"-3"-727,5-1-241,5 0 1144,4-3-1408,-7 3 176,-11 1-104,-17 2-184</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6.862"/>
    </inkml:context>
    <inkml:brush xml:id="br0">
      <inkml:brushProperty name="width" value="0.05" units="cm"/>
      <inkml:brushProperty name="height" value="0.05" units="cm"/>
      <inkml:brushProperty name="color" value="#E71224"/>
    </inkml:brush>
  </inkml:definitions>
  <inkml:trace contextRef="#ctx0" brushRef="#br0">16 7 18052,'-7'-6'1304,"4"7"-1376,0 2-264,0 4 864,3 2-296,2 1-296</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7.546"/>
    </inkml:context>
    <inkml:brush xml:id="br0">
      <inkml:brushProperty name="width" value="0.05" units="cm"/>
      <inkml:brushProperty name="height" value="0.05" units="cm"/>
      <inkml:brushProperty name="color" value="#E71224"/>
    </inkml:brush>
  </inkml:definitions>
  <inkml:trace contextRef="#ctx0" brushRef="#br0">3 215 15827,'-1'-8'633,"0"2"-93,1 1-1,0-1 0,0 0 1,0 1-1,1-10 0,-1 14-480,1 0-1,-1 0 0,0 1 1,1-1-1,-1 0 0,0 0 1,1 0-1,-1 1 0,1-1 1,-1 0-1,1 0 0,-1 1 1,1-1-1,0 1 0,-1-1 1,1 0-1,0 1 0,0-1 1,-1 1-1,1-1 0,0 1 1,0 0-1,0-1 0,0 1 1,-1 0-1,1 0 0,0 0 1,0-1-1,0 1 0,0 0 1,0 0-1,0 0 0,-1 0 1,1 0-1,0 1 0,0-1 1,0 0-1,0 0 0,0 1 1,0-1-1,-1 0 0,3 2 1,2-1-92,0 1 0,1 0 0,-1 1 0,0-1 1,0 1-1,-1 0 0,1 0 0,0 1 0,-1-1 0,5 7 1,-7-8-14,0 0 0,-1 1 1,1-1-1,-1 1 0,1-1 1,-1 1-1,0-1 0,0 1 1,0 0-1,-1 0 0,1 0 1,-1-1-1,1 1 0,-1 0 1,0 0-1,0 0 0,0 0 1,-1 0-1,1 0 0,-1 0 1,-1 5-1,-33 70-535,35-78 576,0 1 0,0-1 0,0 0 0,-1 1 0,1-1 0,0 1 0,0-1 0,0 1 0,0-1 0,0 0 0,0 1 0,0-1 0,0 1 0,0-1 1,0 1-1,0-1 0,0 1 0,0-1 0,0 0 0,0 1 0,0-1 0,1 1 0,-1-1 0,0 0 0,0 1 0,0-1 0,1 1 0,-1-1 0,0 0 0,1 1 0,-1-1 0,0 0 1,1 0-1,-1 1 0,0-1 0,1 0 0,-1 0 0,0 1 0,1-1 0,-1 0 0,1 0 0,-1 0 0,0 0 0,1 0 0,-1 1 0,1-1 0,-1 0 0,1 0 0,-1 0 1,1 0-1,-1 0 0,0 0 0,1-1 0,-1 1 0,1 0 0,-1 0 0,1 0 0,-1 0 0,0 0 0,1-1 0,-1 1 0,0 0 0,1-1 0,31-13-137,-31 13 139,32-19-69,-1-2 0,31-28-1,-28 22 144,40-25-1,-75 52-68,1 1 0,0-1 0,-1 1 0,1-1-1,0 1 1,-1-1 0,1 1 0,0 0 0,0-1 0,-1 1 0,1 0-1,0-1 1,0 1 0,0 0 0,0 0 0,-1 0 0,1 0 0,0 0-1,0 0 1,0 0 0,0 0 0,0 0 0,-1 0 0,1 0-1,0 1 1,0-1 0,0 0 0,-1 1 0,1-1 0,1 1 0,-1-1 1,-1 0 0,0 0 0,1 0 0,-1 0 0,1 0 0,-1 0 0,1 0 0,-1 0 0,1 0 0,-1-1 0,1 1 0,-1 0 1,1 0-1,-1-1 0,0 1 0,1 0 0,-1 0 0,1-1 0,-1 1 0,0 0 0,1-1 0,-1 1 0,0-1 0,0 1 1,1 0-1,-1-1 0,1 0 0,8-12 131,-2 2 68,0-1 0,-1 0 0,0-1-1,-1 1 1,-1-1 0,0 0 0,-1 0 0,3-19 0,-18 81-190,8-26-136,1 0 0,1 1 0,1-1 0,3 39 0,-2-61 118,0 0-1,0 0 1,0 1-1,0-1 1,0 0-1,0 0 1,1 0-1,-1 0 1,1 0-1,-1 0 1,1 0-1,-1 0 1,1-1-1,-1 1 1,1 0-1,0 0 1,-1 0-1,1 0 1,0-1-1,0 1 1,1 0-1,-2 0 3,1-1 0,0 0 0,0 0 0,0 0 0,-1 0 0,1 0 0,0 0 0,0-1 0,0 1 0,-1 0 0,1 0-1,0 0 1,0-1 0,-1 1 0,1-1 0,0 1 0,-1 0 0,1-1 0,0 1 0,0-2 0,5-3-15,-1 0 1,0-1-1,0 1 0,4-9 1,47-81-1973,-55 95 1978,1-3-342,-4 9-8,0 7-117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7.966"/>
    </inkml:context>
    <inkml:brush xml:id="br0">
      <inkml:brushProperty name="width" value="0.05" units="cm"/>
      <inkml:brushProperty name="height" value="0.05" units="cm"/>
      <inkml:brushProperty name="color" value="#E71224"/>
    </inkml:brush>
  </inkml:definitions>
  <inkml:trace contextRef="#ctx0" brushRef="#br0">16 1 14339,'-4'0'992,"-1"7"-904,2 0-168,0 3-272,2 2 448,1-1-216,3 0-64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8.512"/>
    </inkml:context>
    <inkml:brush xml:id="br0">
      <inkml:brushProperty name="width" value="0.05" units="cm"/>
      <inkml:brushProperty name="height" value="0.05" units="cm"/>
      <inkml:brushProperty name="color" value="#E71224"/>
    </inkml:brush>
  </inkml:definitions>
  <inkml:trace contextRef="#ctx0" brushRef="#br0">223 150 13595,'0'-1'59,"1"0"1,-1 0-1,0 0 0,1 1 1,-1-1-1,0 0 0,0 0 1,0 0-1,1 0 1,-1 0-1,0 1 0,0-1 1,0 0-1,-1 0 0,1 0 1,0 0-1,0 0 0,0 0 1,-1 1-1,1-1 1,0 0-1,-1 0 0,1 0 1,-1 1-1,1-1 0,-1 0 1,1 1-1,-1-1 0,1 0 1,-1 1-1,0-1 1,1 1-1,-1-1 0,0 1 1,0-1-1,1 1 0,-1-1 1,0 1-1,0 0 0,0-1 1,1 1-1,-1 0 1,-2 0-1,0-1 60,-1 0 0,0 1 1,1-1-1,-1 1 0,0 0 0,1 0 0,-1 1 1,1-1-1,-1 1 0,-4 1 0,-1 2-59,0 0 0,0 0-1,1 1 1,0 1 0,0-1-1,0 1 1,1 1-1,-1-1 1,1 1 0,1 1-1,-11 14 1,9-10-7,0 0 0,1 0 0,0 1 0,1 0 0,1 0-1,0 0 1,-5 23 0,9-32-51,0 0-1,1 0 0,0 0 0,-1 0 0,1 0 1,1 1-1,-1-1 0,0 0 0,1 0 0,0 0 1,0 0-1,3 7 0,-3-9 1,0-1-1,0 0 1,0 1 0,0-1-1,1 0 1,-1 0 0,0 0-1,1 0 1,-1 0-1,0 0 1,1 0 0,-1 0-1,1-1 1,-1 1 0,1 0-1,-1-1 1,1 1 0,0-1-1,-1 0 1,1 1 0,0-1-1,-1 0 1,1 0 0,0 0-1,0 0 1,-1-1-1,1 1 1,-1 0 0,1-1-1,0 1 1,-1-1 0,1 1-1,-1-1 1,3-1 0,9-4 51,-1 0 0,1-1 1,-1-1-1,0 0 1,-1 0-1,18-18 0,58-66 629,-54 53-95,-1-1 1,48-82 0,-78 119-532,-1-1 0,1 1 0,-1-1 0,0 1 1,1-1-1,-2 0 0,2-6 0,-2 10-53,0 0 0,0 0 0,0 0 0,0 0-1,0-1 1,0 1 0,0 0 0,0 0 0,0 0 0,0 0-1,0 0 1,0-1 0,0 1 0,0 0 0,0 0 0,0 0-1,0 0 1,0 0 0,0 0 0,0-1 0,0 1 0,0 0-1,0 0 1,0 0 0,0 0 0,-1 0 0,1 0 0,0 0-1,0 0 1,0-1 0,0 1 0,0 0 0,0 0 0,0 0-1,-1 0 1,1 0 0,0 0 0,0 0 0,0 0 0,0 0-1,0 0 1,0 0 0,-1 0 0,1 0 0,0 0 0,0 0-1,0 0 1,0 0 0,0 0 0,-1 0 0,1 0 0,0 0-1,0 0 1,0 0 0,0 0 0,0 0 0,-15 16-17,-5 13-51,1 0 0,-19 40 0,30-51 38,0 0 1,1 1 0,1 0-1,1 0 1,-5 31 0,9-47 18,1 0 0,0 1 0,0-1 1,0 0-1,0 0 0,0 1 0,1-1 1,-1 0-1,1 0 0,0 0 0,0 0 0,0 0 1,0 0-1,1 0 0,2 4 0,-3-6 0,0 1 0,1-1 0,-1 0 0,1 0 0,-1 0 0,1-1 0,-1 1 0,1 0 0,-1-1 0,1 1 0,0-1 0,0 1 0,-1-1 0,1 0 0,0 1 0,0-1 0,-1 0 0,1 0 0,0 0 0,0-1 0,-1 1 0,1 0 0,0-1-1,-1 1 1,1-1 0,0 0 0,-1 1 0,1-1 0,2-2 0,10-4-67,1-1 1,-2-1-1,1-1 0,-1 0 0,-1-1 0,16-16 0,61-78-604,-74 90 348,-15 16 325,0-1 0,0 0 0,0 0 0,0 0 0,1 0 0,-1 0-1,0 1 1,0-1 0,0 0 0,0 0 0,0 0 0,0 1 0,1-1 0,-1 0 0,0 0 0,0 1 0,0-1-1,0 0 1,0 0 0,0 0 0,0 1 0,0-1 0,0 0 0,0 0 0,0 1 0,0-1 0,0 0 0,0 0 0,0 0-1,-1 1 1,1-1 0,0 0 0,0 0 0,0 1 0,0-1 0,0 0 0,-1 0 0,-12 36-152,12-34 165,-4 10-13,-4 9 76,1-1 0,1 1-1,-6 28 1,13-48-57,-1-1-1,1 1 1,0 0-1,0-1 1,0 1-1,-1 0 0,1 0 1,0-1-1,0 1 1,0 0-1,0 0 1,0-1-1,0 1 1,0 0-1,1-1 1,-1 1-1,0 0 1,0 0-1,0-1 1,1 1-1,-1 0 0,0-1 1,1 1-1,-1-1 1,2 2-1,-2-2 0,1 0 0,0 0 0,0 0 0,0-1 0,0 1 0,-1 0 0,1 0 0,0-1 0,0 1-1,-1 0 1,1-1 0,0 1 0,0-1 0,-1 1 0,1-1 0,-1 1 0,1-1 0,0 0 0,32-36 210,-32 35-215,42-57 182,12-16-450,-73 114-156,-6 3 1314,27-67 246,7 8-1567,-4 12-674,-6 5 1039,0 0-1,0 0 1,0 0 0,0 0-1,0 0 1,1 0 0,-1 0-1,0 0 1,0 0 0,0 0-1,0 0 1,0 0 0,1 0-1,-1 0 1,0 1 0,0-1-1,0 0 1,0 0 0,0 0-1,0 0 1,0 0 0,0 0-1,0 1 1,1-1-1,-1 0 1,0 0 0,0 0-1,0 0 1,0 1 0,0-1-1,0 0 1,0 0 0,0 0-1,0 0 1,0 0 0,0 1-1,0-1 1,0 0 0,0 0-1,0 0 1,0 0 0,-1 1-1,1-1 1,0 0-1,0 0 8,0 1-1,0-1 1,0 0-1,0 1 1,0-1-1,0 0 0,0 0 1,0 1-1,0-1 1,0 0-1,0 1 0,0-1 1,0 0-1,-1 1 1,1-1-1,0 0 0,0 0 1,0 1-1,0-1 1,-1 0-1,1 0 1,0 1-1,0-1 0,-1 0 1,1 0-1,0 0 1,0 0-1,-1 1 0,1-1 1,0 0-1,-1 0 1,1 0-1,0 0 1,0 0-1,-1 0 0,1 0 1,0 0-1,-1 0 1,1 0-1,0 0 0,-1 0 1,1 0-1,-17-5-526,5-1 324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29.113"/>
    </inkml:context>
    <inkml:brush xml:id="br0">
      <inkml:brushProperty name="width" value="0.05" units="cm"/>
      <inkml:brushProperty name="height" value="0.05" units="cm"/>
      <inkml:brushProperty name="color" value="#E71224"/>
    </inkml:brush>
  </inkml:definitions>
  <inkml:trace contextRef="#ctx0" brushRef="#br0">1 250 13219,'0'1'140,"0"0"0,0 0 1,0 1-1,0-1 0,0 0 0,0 0 0,0 0 1,1 0-1,-1 0 0,0 1 0,1-1 1,-1 0-1,1 0 0,-1 0 0,1 0 1,-1 0-1,1 0 0,0 0 0,0 0 1,-1 0-1,1-1 0,0 1 0,0 0 0,0 0 1,0-1-1,1 2 0,0-2 40,0 1 0,1-1 0,-1 1 0,0-1 0,0 0 0,0 0 0,1 0 0,-1 0 0,0 0-1,0-1 1,1 1 0,3-2 0,5-2 136,0 0 0,0-1 0,-1 0-1,12-8 1,7-5 157,52-45-1,-71 55-431,-1-1 0,0-1 0,0 1-1,-1-1 1,-1 0 0,0-1 0,0 0 0,8-19-1,-14 29-41,-1-1-1,1 1 1,0-1-1,-1 1 1,1-1-1,-1 1 1,0-1 0,1 0-1,-1 1 1,0-1-1,0 1 1,0-1-1,0 0 1,0 1-1,0-1 1,-1 0-1,1 1 1,0-1-1,-1 1 1,0-1-1,1 1 1,-1-1-1,0 1 1,0-1-1,1 1 1,-1-1-1,0 1 1,0 0-1,-1 0 1,1 0-1,0-1 1,0 1-1,-1 0 1,1 0-1,0 1 1,-1-1-1,1 0 1,-1 0-1,1 1 1,-1-1-1,1 1 1,-1-1-1,0 1 1,1 0-1,-1-1 1,1 1-1,-1 0 1,0 0-1,1 0 1,-1 1 0,-3-1-1,-3 2-37,0-1 1,0 1-1,0 0 0,1 1 0,-1-1 0,1 2 1,-1-1-1,1 1 0,0 0 0,0 0 1,1 1-1,-1 0 0,1 0 0,0 1 0,0 0 1,-8 11-1,4-4-9,0 0 1,1 1-1,1 0 1,0 1 0,0 0-1,2 0 1,-6 20-1,10-31 47,1 0 0,0 1 1,0-1-1,0 1 0,1-1 0,0 1 0,0-1 0,0 1 1,0 0-1,2 8 0,-1-12 2,-1 0 0,1 0 1,-1 0-1,1 0 0,-1 0 0,1 0 0,0 0 1,-1 0-1,1 0 0,0 0 0,0 0 1,0 0-1,0-1 0,0 1 0,0 0 0,0-1 1,1 2-1,1-1 0,-1-1 0,0 1 0,0-1 0,1 1 0,-1-1 0,0 0 0,1 0 0,-1 0 1,0 0-1,0-1 0,1 1 0,2-1 0,10-3-3,-1-1 0,1 0 1,-1-1-1,19-11 0,55-37-71,-58 35 4,-1-1-52,-16 11 18,0 1 0,0 0 0,1 0 0,0 1 0,26-8 0,-38 14 88,0 1-1,0-1 1,0 1-1,-1-1 0,1 1 1,0 0-1,0 0 0,0 0 1,0 0-1,0 0 1,0 0-1,0 1 0,-1-1 1,1 1-1,3 0 1,-4 0 8,0 0 0,0 0 0,0 0 0,0 0 0,0 0 0,0 0 0,-1 0 0,1 1 0,0-1 0,-1 0 0,1 0 0,-1 1 0,1-1 0,-1 0 0,1 1 0,-1-1 0,0 0 0,0 1 0,0-1 0,0 0 0,0 1 0,0 1 0,-1 9-5,0 1 0,-5 18 0,4-23 96,0 0 1,0 0-1,1 1 1,0-1-1,1 0 1,0 1-1,0-1 0,3 13 1,-3-20-71,0 0 1,0-1-1,0 1 1,0-1-1,1 1 1,-1-1-1,0 1 1,0-1-1,1 1 1,-1-1-1,0 0 1,1 1-1,-1-1 1,0 1-1,1-1 1,-1 0-1,1 1 1,-1-1-1,0 0 1,1 1-1,-1-1 1,1 0-1,-1 0 1,1 1-1,0-1 1,-1 0-1,1 0 1,0 0-1,17-6 256,16-21 21,-31 25-259,20-21 106,27-22-238,-45 41 15,0 0-1,0 1 1,0-1-1,0 1 0,1 1 1,-1-1-1,1 1 1,6-2-1,-11 4 55,1 0 0,0 0 0,-1 0 1,1 0-1,-1 0 0,1 0 0,0 0 0,-1 1 0,1-1 0,-1 1 0,1-1 0,-1 1 0,1 0 1,-1-1-1,0 1 0,1 0 0,-1 0 0,0 0 0,1 0 0,-1 0 0,0 0 0,0 1 0,0-1 1,0 0-1,0 0 0,0 1 0,-1-1 0,1 1 0,0-1 0,-1 1 0,1 1 0,3 8-29,0-1 0,-1 1 0,2 15 0,-3-18 97,3 25 183,-5-24-52,1 0 1,1 0-1,0 0 0,0 0 0,1 0 0,4 9 0,-7-17-141,0-1-1,1 1 0,-1 0 0,0-1 0,1 1 0,-1-1 0,0 1 0,1-1 0,-1 1 1,1 0-1,-1-1 0,1 1 0,-1-1 0,1 0 0,-1 1 0,1-1 0,0 1 0,1-1 1,-2 0-15,0 0 1,1 0 0,-1 0 0,0 0-1,0 0 1,1-1 0,-1 1 0,0 0 0,1 0-1,-1-1 1,0 1 0,0 0 0,1 0-1,-1-1 1,0 1 0,0 0 0,0 0 0,0-1-1,1 1 1,-1 0 0,0-1 0,0 1-1,0 0 1,0-1 0,0 0 0,2-29 181,-5 6-140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0.857"/>
    </inkml:context>
    <inkml:brush xml:id="br0">
      <inkml:brushProperty name="width" value="0.05" units="cm"/>
      <inkml:brushProperty name="height" value="0.05" units="cm"/>
      <inkml:brushProperty name="color" value="#E71224"/>
    </inkml:brush>
  </inkml:definitions>
  <inkml:trace contextRef="#ctx0" brushRef="#br0">283 19 13315,'-5'-3'211,"-1"1"0,0-1 0,1 1 0,-1 0 0,0 0 0,0 1 0,0 0 0,0 0 1,0 0-1,0 1 0,0 0 0,-12 1 0,1 1 149,0 1 0,0 0 0,-22 8-1,29-8-260,0 0 0,0 1-1,0 0 1,0 0 0,1 1 0,0 1-1,0 0 1,-13 10 0,22-16-97,-1 0 0,1 1 0,-1-1 1,1 0-1,0 1 0,-1-1 0,1 0 0,0 1 1,-1-1-1,1 1 0,0-1 0,-1 1 1,1-1-1,0 1 0,0-1 0,0 1 1,0-1-1,-1 1 0,1-1 0,0 1 1,0-1-1,0 1 0,0-1 0,0 1 1,0-1-1,0 1 0,0 0 0,1-1 0,-1 1 1,0-1-1,0 1 0,0-1 0,0 1 1,1-1-1,-1 0 0,0 1 0,1-1 1,-1 1-1,0-1 0,1 1 0,-1-1 1,0 0-1,1 1 0,-1-1 0,1 0 0,-1 1 1,0-1-1,1 0 0,-1 0 0,1 1 1,-1-1-1,1 0 0,0 0 0,36 9-136,-29-8 84,17 3-121,0 2 0,0 1 0,-1 0 0,0 2 0,23 12 0,-40-17 116,0 0 0,0 1 0,-1-1 0,0 1 0,1 1 1,-2-1-1,1 1 0,8 11 0,-11-12 37,0-1 0,-1 0-1,0 1 1,0 0 0,0-1 0,-1 1 0,1 0 0,-1 0 0,0 0 0,-1 0-1,1 0 1,-1 0 0,0 0 0,0 0 0,-2 7 0,1-6 78,-1 0 0,0 0 0,0 0 0,-1 0 0,0-1 0,0 1-1,0-1 1,0 1 0,-1-1 0,0 0 0,0 0 0,-1-1 0,1 0 0,-1 1 0,0-1 0,0-1 0,0 1 0,-1-1 0,1 0 0,-1 0 0,-10 3 0,10-3 56,0-1 0,0 0 0,0 0 1,-1 0-1,1-1 0,-1 0 1,1-1-1,-1 1 0,1-1 0,-1 0 1,1-1-1,-1 0 0,1 0 1,-1 0-1,1-1 0,0 1 0,-1-2 1,1 1-1,0-1 0,-10-6 1,15 9-149,0-1 0,0 0-1,0 0 1,1 0 0,-1 1 0,0-1 0,0 0 0,0 0 0,1 0 0,-1 0 0,0-1 0,1 1 0,-1 0 0,1 0 0,-1 0 0,1 0 0,0-1-1,-1 1 1,1 0 0,0 0 0,0-2 0,0 1-18,1-1 1,-1 1-1,1-1 0,0 1 0,-1 0 0,1-1 0,0 1 1,0 0-1,1 0 0,1-3 0,11-14-326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1.325"/>
    </inkml:context>
    <inkml:brush xml:id="br0">
      <inkml:brushProperty name="width" value="0.05" units="cm"/>
      <inkml:brushProperty name="height" value="0.05" units="cm"/>
      <inkml:brushProperty name="color" value="#E71224"/>
    </inkml:brush>
  </inkml:definitions>
  <inkml:trace contextRef="#ctx0" brushRef="#br0">39 1 12059,'-4'5'317,"0"0"0,0 0 0,1 0 0,0 0 1,0 1-1,1 0 0,-1-1 0,1 1 0,0 0 1,-1 12-1,0-5-34,2 0 0,-1 1 1,2 24-1,0-37-277,0 0 0,0 0 0,0 0 0,0 0-1,0 0 1,0 0 0,0 0 0,1 0 0,-1 1 0,0-1 0,1 0 0,-1-1 0,0 1 0,1 0 0,-1 0 0,1 0-1,0 0 1,-1 0 0,1 0 0,0 0 0,-1-1 0,1 1 0,0 0 0,0-1 0,-1 1 0,1 0 0,0-1-1,0 1 1,0-1 0,0 0 0,0 1 0,0-1 0,0 0 0,0 1 0,0-1 0,0 0 0,0 0 0,0 0 0,0 0-1,0 0 1,0 0 0,0 0 0,0 0 0,0 0 0,1-1 0,-1 1 0,0 0 0,-1-1 0,1 1 0,0-1 0,1 0-1,8-3 27,-1-1-1,-1 0 0,1 0 0,8-8 0,-12 9-14,17-13 69,25-18 114,-43 32-175,0 1 1,0 0 0,0 0 0,0 0 0,1 0 0,-1 1 0,1-1-1,-1 1 1,7-1 0,-10 3-19,0-1-1,-1 0 0,1 0 1,0 0-1,0 0 1,0 1-1,-1-1 1,1 0-1,0 1 1,0-1-1,-1 0 1,1 1-1,0-1 0,-1 1 1,1-1-1,0 1 1,-1-1-1,1 1 1,-1 0-1,1-1 1,-1 1-1,1 0 0,-1-1 1,0 1-1,1 0 1,-1 0-1,0 0 1,0-1-1,1 1 1,-1 0-1,0 0 1,0 0-1,0-1 0,0 1 1,0 0-1,0 1 1,-2 39 74,1-24-66,1-16-7,0 0 0,0 0-1,0 0 1,0 0 0,0-1 0,0 1 0,0 0-1,0 0 1,1 0 0,-1 0 0,0-1 0,1 1 0,-1 0-1,0 0 1,1 0 0,-1-1 0,1 1 0,-1 0 0,1-1-1,-1 1 1,1-1 0,0 1 0,-1 0 0,1-1 0,0 1-1,0-1 1,-1 0 0,1 1 0,0-1 0,0 1 0,0-1-1,-1 0 1,1 0 0,0 0 0,0 1 0,0-1 0,0 0-1,-1 0 1,1 0 0,0 0 0,0 0 0,0-1 0,0 1-1,0 0 1,-1 0 0,1 0 0,0-1 0,1 0-1,6-2 52,0 1 0,0-2 0,-1 1 0,8-6-1,42-28 198,-41 25-246,1 1 1,0 0 0,1 2 0,26-12 0,-41 21-34,-1-1 0,0 0-1,1 0 1,-1 1 0,1-1 0,-1 1 0,1 0 0,-1 0 0,1 0 0,-1 0 0,1 0 0,-1 1 0,4 0 0,-5 0 8,0-1 0,0 1 1,1 0-1,-1 0 0,0-1 1,0 1-1,0 0 0,0 0 1,0 0-1,0 0 0,0 1 1,-1-1-1,1 0 0,0 0 1,-1 1-1,1-1 1,-1 0-1,1 0 0,-1 1 1,1-1-1,-1 1 0,0-1 1,0 0-1,0 2 0,1 16-86,0 0 0,-2 0-1,0-1 1,-7 35-1,14-70 62,4-7-26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1.712"/>
    </inkml:context>
    <inkml:brush xml:id="br0">
      <inkml:brushProperty name="width" value="0.05" units="cm"/>
      <inkml:brushProperty name="height" value="0.05" units="cm"/>
      <inkml:brushProperty name="color" value="#E71224"/>
    </inkml:brush>
  </inkml:definitions>
  <inkml:trace contextRef="#ctx0" brushRef="#br0">3 1 14259,'-3'3'1232,"6"0"-1152,4 0 2025,5-1-1265,4 6-72,5 3-136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2.084"/>
    </inkml:context>
    <inkml:brush xml:id="br0">
      <inkml:brushProperty name="width" value="0.05" units="cm"/>
      <inkml:brushProperty name="height" value="0.05" units="cm"/>
      <inkml:brushProperty name="color" value="#E71224"/>
    </inkml:brush>
  </inkml:definitions>
  <inkml:trace contextRef="#ctx0" brushRef="#br0">286 161 13371,'-19'0'707,"1"1"-1,0 1 1,0 1-1,0 1 1,-28 9 0,34-9-557,0 1 1,0 0-1,1 1 1,0 0-1,0 1 1,1 0-1,0 1 1,-18 16-1,25-20-108,-1 1 0,1 0-1,-1 0 1,1 0-1,1 0 1,-1 1-1,1-1 1,-3 8 0,5-12-34,-1 1 0,1-1 1,0 0-1,-1 0 0,1 1 1,0-1-1,0 0 0,0 1 1,0-1-1,0 0 0,0 1 1,0-1-1,0 0 0,0 1 1,1-1-1,-1 0 0,1 0 1,-1 1-1,1-1 0,-1 0 1,1 0-1,-1 0 0,1 0 1,0 0-1,0 0 0,0 0 1,0 0-1,0 0 0,0 0 1,0 0-1,0 0 0,0 0 1,0-1-1,0 1 0,0-1 1,1 1-1,-1-1 0,0 1 1,0-1-1,1 1 1,-1-1-1,0 0 0,1 0 1,0 0-1,7 1 11,-1-1 0,0-1 0,1 0 0,-1 0 0,0 0 0,0-1 0,0 0 0,14-6 0,5-4 28,30-18-1,-21 9 0,-1-1-1,42-36 1,-59 43-7,-1-1-1,0-1 1,-1-1 0,-1 0 0,19-30-1,-31 42-13,0 0 0,0 0-1,-1 0 1,4-12 0,-6 17-22,0 0-1,0 1 1,1-1 0,-1 0 0,0 0 0,0 0 0,0 1-1,0-1 1,0 0 0,0 0 0,-1 0 0,1 1-1,0-1 1,0 0 0,0 0 0,-1 0 0,1 1 0,0-1-1,-2-1 1,2 2-2,-1 0-1,0-1 1,0 1-1,1 0 0,-1 0 1,0-1-1,0 1 1,0 0-1,0 0 1,1 0-1,-1 0 1,0 0-1,0 0 1,0 0-1,0 0 0,1 1 1,-1-1-1,0 0 1,0 0-1,0 1 1,1-1-1,-1 0 1,-1 2-1,-6 2-8,0 1 0,0-1 0,1 2-1,0-1 1,0 1 0,0 0 0,1 1 0,0 0 0,-6 8 0,1 0-54,1 0 0,0 1 1,-11 27-1,17-36 11,1 1 0,1 0-1,-1 1 1,1-1 0,1 0 0,0 1-1,-1 11 1,2-16 45,0-1 1,0 0-1,1 0 0,-1 1 1,1-1-1,0 0 0,0 0 0,0 0 1,0 0-1,0 0 0,1 0 1,0 0-1,-1-1 0,1 1 0,0-1 1,0 1-1,0-1 0,1 1 0,-1-1 1,0 0-1,1 0 0,4 3 1,-1-2 4,1 0 1,-1-1 0,1 0 0,0 0 0,0 0-1,11 1 1,14 0-40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4.091"/>
    </inkml:context>
    <inkml:brush xml:id="br0">
      <inkml:brushProperty name="width" value="0.05" units="cm"/>
      <inkml:brushProperty name="height" value="0.05" units="cm"/>
      <inkml:brushProperty name="color" value="#E71224"/>
    </inkml:brush>
  </inkml:definitions>
  <inkml:trace contextRef="#ctx0" brushRef="#br0">52 1 15123,'-6'8'209,"1"1"-1,0 0 1,1 0 0,0 0-1,0 0 1,1 1-1,-4 16 1,2 2 8,-2 39-1,6-58-180,1 0 0,0 0 0,0 0 0,1 0 1,1 0-1,-1 0 0,1 0 0,6 14 0,-7-20-32,0-1 1,0 1-1,1 0 0,0-1 0,-1 1 1,1-1-1,0 0 0,0 1 1,0-1-1,1 0 0,-1 0 1,0 0-1,1 0 0,-1-1 0,1 1 1,0-1-1,-1 0 0,1 1 1,0-1-1,0 0 0,0-1 0,0 1 1,0 0-1,0-1 0,0 0 1,0 0-1,0 0 0,6 0 0,-2-1-2,1-1-1,0 0 1,-1 0 0,1 0-1,-1-1 1,0 0-1,1 0 1,-1-1-1,-1 0 1,1 0-1,-1-1 1,12-10-1,-4 1 240,1-1 0,-2-1 0,21-30-1,-34 53-78,1 0 0,0 0-1,0 1 1,4 12-1,-3-18-161,-1-1 0,1 1 0,0-1 0,-1 1-1,1-1 1,0 0 0,0 0 0,0 0-1,0 0 1,0 0 0,0 0 0,0-1 0,0 1-1,0 0 1,0-1 0,0 0 0,0 0-1,1 1 1,-1-1 0,0 0 0,0-1 0,0 1-1,4-1 1,6-1-2,0-1 1,21-7-1,5-5-39,68-39 1,9-4 2,-114 58 39,0-1 1,0 1-1,0 0 0,-1-1 0,1 1 0,0 0 1,0 0-1,0-1 0,0 1 0,0 0 1,0 0-1,0 0 0,0 0 0,-1 0 1,1 0-1,0 1 0,0-1 0,1 0 0,-1 1 1,-1-1 0,0 1 0,1-1 0,-1 0 0,0 1 0,1-1 0,-1 1 0,0-1 0,0 1 0,1-1 0,-1 1 0,0-1 0,0 1 0,0-1-1,1 1 1,-1-1 0,0 1 0,0-1 0,0 1 0,0-1 0,0 1 0,0 0 0,-1 6 17,-1-1 1,1 0-1,-1 1 0,-3 6 0,0 1 4,3-6-15,-10 47 48,12-51-65,-1 0 0,1 0 0,0 0 0,0-1 0,0 1 0,1 0 0,-1 0 0,1 0 0,0 0 0,0-1 0,3 8 0,-3-10-12,-1 0 0,1 0 0,0 0 1,0 0-1,0 0 0,-1 0 0,1 0 1,0 0-1,0 0 0,0 0 0,0-1 0,0 1 1,1 0-1,-1-1 0,0 1 0,0-1 0,0 1 1,0-1-1,1 0 0,-1 1 0,0-1 0,2 0 1,0 0-30,0 0 0,0 0 0,0-1 0,0 1 0,0-1 0,0 0 0,-1 0 1,1 0-1,4-2 0,4-3-92,1-1 0,-1-1 0,13-11 0,-21 17 144,27-25-286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8.396"/>
    </inkml:context>
    <inkml:brush xml:id="br0">
      <inkml:brushProperty name="width" value="0.05" units="cm"/>
      <inkml:brushProperty name="height" value="0.05" units="cm"/>
    </inkml:brush>
  </inkml:definitions>
  <inkml:trace contextRef="#ctx0" brushRef="#br0">15 34 9866,'13'34'774,"-2"0"0,-2 1 1,8 51-1,1 109 998,-18 63-359,-3-208-1160,-3-1-1,-2 1 0,-15 53 0,22-101-241,1-1-1,-1 1 1,1 0 0,-1-1-1,0 1 1,0-1 0,1 1-1,-1-1 1,0 1 0,-2 1-1,2-2-8,1-1-1,0 0 1,0 0-1,-1 0 1,1 0-1,0 1 1,0-1-1,-1 0 1,1 0-1,0 0 1,0 0-1,-1 0 1,1 0-1,0 0 1,-1 0-1,1 0 1,0 0-1,0 0 1,-1 0-1,1 0 1,0 0-1,-1 0 1,1 0-1,0 0 1,0-1-1,-1 1 1,1 0-1,0 0 1,0 0-1,-1 0 1,1-1-1,0 1 1,0 0-1,0 0 1,-1 0-1,1-1 1,-2-2-8,0 0 0,1 0 1,-1 0-1,1 0 1,0 0-1,-1-1 1,2 1-1,-1 0 1,-1-6-1,-2-29-184,1 0-1,2-1 0,6-58 1,28-112-591,-21 155 568,3 0-1,2 1 0,2 0 0,2 2 0,35-59 0,-50 99 194,1 0-1,1 1 1,0 0-1,0 0 1,1 1-1,19-17 1,-24 23 37,0 0 0,0 1 0,0-1 0,0 1-1,1 0 1,-1 0 0,1 0 0,-1 1 0,1-1 0,0 1 0,0 0 0,-1 0 0,1 1-1,0 0 1,0 0 0,0 0 0,0 0 0,0 1 0,-1-1 0,1 1 0,6 3-1,-9-4 8,-1 0 0,0 1-1,1-1 1,-1 0-1,0 1 1,1 0 0,-1-1-1,0 1 1,0 0-1,0 0 1,0 0 0,1-1-1,-1 1 1,-1 0-1,1 1 1,0-1 0,0 0-1,0 0 1,0 0-1,-1 0 1,1 1 0,-1-1-1,1 0 1,-1 1-1,1-1 1,-1 0 0,0 1-1,1-1 1,-1 0-1,0 1 1,0-1 0,0 1-1,0-1 1,0 0-1,-1 1 1,1-1 0,0 0-1,-1 1 1,1-1-1,-1 2 1,-3 5 126,0 0-1,-1 0 0,0-1 1,0 1-1,-7 7 1,4-6-79,-80 91 935,22-27-1067,63-69-63,-1 0 0,1 0 0,0 0 0,1 0-1,-1 1 1,1-1 0,-3 9 0,4-12 67,1 0 0,0 0 1,0 0-1,0 0 0,0 0 0,0 0 0,0 0 1,0 0-1,0 1 0,1-1 0,-1 0 1,0 0-1,1 0 0,-1 0 0,0 0 0,1 0 1,0 0-1,-1 0 0,1-1 0,-1 1 0,1 0 1,0 0-1,0 0 0,-1-1 0,1 1 0,0 0 1,0-1-1,0 1 0,0 0 0,0-1 0,0 1 1,0-1-1,0 0 0,0 1 0,0-1 1,0 0-1,0 0 0,0 0 0,1 1 0,18 2-565,9-3 27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4.498"/>
    </inkml:context>
    <inkml:brush xml:id="br0">
      <inkml:brushProperty name="width" value="0.05" units="cm"/>
      <inkml:brushProperty name="height" value="0.05" units="cm"/>
      <inkml:brushProperty name="color" value="#E71224"/>
    </inkml:brush>
  </inkml:definitions>
  <inkml:trace contextRef="#ctx0" brushRef="#br0">15 94 13723,'-3'7'320,"1"0"-1,-1 0 1,1 0 0,1 0-1,-1 0 1,1 14 0,1-19-280,0-1 0,0 0-1,0 1 1,0-1 0,1 0 0,-1 1 0,0-1 0,1 0-1,0 1 1,-1-1 0,1 0 0,0 0 0,-1 0 0,1 0-1,0 1 1,0-1 0,1 1 0,0-1 3,0 0 0,0 0 0,0 0 0,0 0 0,-1-1 0,1 1 0,1 0 0,-1-1 0,0 1 0,0-1 0,0 0-1,0 0 1,0 0 0,4 0 0,5-2 4,-1 0-1,1 0 0,-1-1 0,0 0 1,0-1-1,0 0 0,0-1 0,-1 0 0,1-1 1,-1 1-1,-1-2 0,1 1 0,-1-1 1,11-12-1,-17 17 3,0-1 0,0 1-1,-1 0 1,1-1 0,0 1 0,-1-1 0,0 1 0,0-1 0,1 0-1,-2 1 1,1-1 0,0 0 0,0-5 0,-1 6-13,0 0 0,0 0 1,0 0-1,-1 0 0,1 0 0,-1 0 1,1 0-1,-1 1 0,0-1 0,1 0 1,-1 0-1,0 1 0,0-1 0,-1 1 1,1-1-1,0 0 0,0 1 0,-1 0 1,1-1-1,-1 1 0,-1-1 0,-2-2-2,-1 1-1,0-1 0,1 1 1,-1 1-1,0-1 0,0 1 0,-1 0 1,1 0-1,0 1 0,-1 0 0,1 0 1,-1 0-1,1 1 0,-1 0 0,-7 1 1,13-1-57,1 0-1,-1 0 1,0 0 0,0 1 0,0-1 0,1 0 0,-1 0 0,0 1 0,0-1 0,1 0-1,-1 1 1,0-1 0,1 1 0,-1-1 0,1 1 0,-1-1 0,0 1 0,0 0 0,1 0-7,0-1 1,0 1 0,0-1-1,0 0 1,0 1 0,0-1-1,0 1 1,0-1 0,0 0-1,0 1 1,0-1 0,0 1-1,0-1 1,0 0 0,1 1-1,-1-1 1,0 0 0,0 1-1,0-1 1,0 0 0,1 1-1,-1-1 1,0 0 0,1 1-1,1 1-48,-1-1 0,1 1 0,0-1 0,0 0 0,-1 1 0,1-1 0,0 0-1,0 0 1,1 0 0,-1-1 0,2 2 0,16 0-236,4-1-32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5.311"/>
    </inkml:context>
    <inkml:brush xml:id="br0">
      <inkml:brushProperty name="width" value="0.05" units="cm"/>
      <inkml:brushProperty name="height" value="0.05" units="cm"/>
      <inkml:brushProperty name="color" value="#E71224"/>
    </inkml:brush>
  </inkml:definitions>
  <inkml:trace contextRef="#ctx0" brushRef="#br0">207 183 15747,'-5'-4'199,"-1"1"-1,1 1 1,-1-1-1,0 1 0,1 0 1,-1 0-1,0 0 1,0 1-1,0 0 1,-1 0-1,1 1 0,0 0 1,0 0-1,0 0 1,0 1-1,-8 1 0,9-1-162,-1 0-1,1 0 0,-1 1 0,1 0 0,0 0 0,0 0 0,0 1 0,0 0 0,0 0 0,0 0 0,1 0 0,-1 1 0,1 0 0,0 0 0,0 0 0,0 0 0,-4 8 0,7-10-53,0 0-1,0-1 1,0 1 0,0 0 0,0-1-1,1 1 1,-1 0 0,1 0-1,-1 0 1,1 0 0,0 0 0,0-1-1,0 1 1,0 0 0,0 0-1,0 0 1,1 3 0,-1-4-11,1 1-1,0-1 1,0 0-1,-1 0 1,1 1 0,0-1-1,0 0 1,0 0-1,0 0 1,0 0 0,0 0-1,1 0 1,-1 0-1,0-1 1,0 1 0,1 0-1,2 0 1,1 1-77,0-1 1,0 0-1,0 0 0,0 0 1,1-1-1,-1 0 0,0 0 1,0 0-1,1 0 0,-1-1 1,8-2-1,-5 0-13,1 1 0,0-2 0,-1 0-1,1 0 1,-1 0 0,0-1 0,-1 0 0,1 0 0,-1-1-1,0 0 1,0-1 0,-1 1 0,10-14 0,-15 19 124,-3 3 14,1 0-1,-1 0 1,0 0 0,1 0-1,0 1 1,-1-1 0,1 1-1,0-1 1,-1 4 0,1-3 7,-8 21 195,0 1 0,2 0 0,1 0 0,-4 32 0,-3 104 1029,10-101-834,-14 86-1,16-140-409,-10 33-23,11-38 19,-1 1 1,1-1-1,-1 0 1,1 1-1,-1-1 1,0 0-1,0 1 1,0-1-1,0 0 1,0 0-1,0 0 1,0 0-1,0 0 1,0 0-1,-1 0 0,1 0 1,0-1-1,0 1 1,-1 0-1,1-1 1,-1 1-1,-1 0 1,2-1 2,0 0 0,1-1 1,-1 1-1,0 0 0,0 0 0,1 0 1,-1-1-1,0 1 0,0 0 0,1-1 1,-1 1-1,0 0 0,1-1 0,-1 1 1,1-1-1,-1 1 0,0-1 0,1 1 1,-1-1-1,1 0 0,-1 1 0,1-1 1,0 0-1,-1 1 0,1-1 1,0 0-1,-1 1 0,1-1 0,0 0 1,0 0-1,0-1 0,-5-29 75,5 7-111,2 1 0,0-1 1,1 1-1,2 0 0,12-39 0,-1 15-204,39-77 0,-27 71-4,2 1-1,37-47 1,-45 70 152,2 1-1,1 1 1,1 1 0,45-34-1,-12 15 395,-70 56-163,-1 0 0,1 0 0,1 1-1,0 0 1,1 1 0,0 0 0,1 0 0,0 1 0,-11 28 0,19-40-135,-1 1 0,0-1 0,1 1 1,-1-1-1,1 1 0,0-1 0,0 1 0,0-1 1,0 1-1,0-1 0,0 0 0,1 1 0,-1-1 1,1 1-1,0-1 0,0 0 0,0 1 0,0-1 0,0 0 1,0 0-1,0 0 0,1 0 0,-1 0 0,1 0 1,0 0-1,2 2 0,0-1-3,0-1 0,0 0 0,1 0 1,-1 0-1,1 0 0,0-1 0,-1 0 0,1 0 0,0 0 0,-1 0 1,1-1-1,8 0 0,3-1-10,0 0 0,0-1 0,0-1 0,0-1-1,-1 0 1,1-1 0,-1 0 0,0-1 0,0-1 0,-1-1 0,0 0 0,-1 0 0,18-15 0,-30 22 5,17-16-15,-18 16 14,1 1-1,-1-1 0,1 1 1,-1-1-1,1 1 0,-1-1 1,1 0-1,-1 0 0,1 1 1,-1-1-1,0 0 1,1 1-1,-1-1 0,0 0 1,0 0-1,1 0 0,-1 1 1,0-1-1,0 0 0,0 0 1,0 0-1,0 1 0,-1-3 1,1 3 2,0 0 1,-1 0 0,1 0 0,-1 0-1,1 0 1,-1 0 0,1 0 0,-1 0-1,1 0 1,-1 0 0,1 0 0,-1 1 0,1-1-1,-1 0 1,1 0 0,0 0 0,-1 1-1,1-1 1,-1 0 0,1 0 0,0 1-1,-1-1 1,1 0 0,0 1 0,-1-1-1,1 0 1,0 1 0,0-1 0,-1 1 0,1 0-1,-12 13 55,12-14-55,-3 3 10,1 0 0,0 1 0,0-1 1,1 1-1,-1-1 0,1 1 0,-1-1 0,1 1 1,0 0-1,1 0 0,-1 0 0,1-1 1,-1 1-1,1 0 0,0 0 0,1 0 1,-1 0-1,1 0 0,1 6 0,-1-8-27,0 0-1,0 0 0,0 0 1,0 0-1,0 0 1,0 0-1,1 0 1,-1 0-1,1 0 0,-1-1 1,1 1-1,0-1 1,0 1-1,0-1 0,0 1 1,0-1-1,0 0 1,0 0-1,0 0 0,0 0 1,0 0-1,1-1 1,-1 1-1,0-1 1,0 1-1,1-1 0,-1 0 1,0 0-1,1 0 1,-1 0-1,0-1 0,1 1 1,3-1-1,-2-1 109,1 1-1,0-1 0,-1 0 1,1 0-1,-1 0 1,1 0-1,-1-1 0,0 0 1,0 0-1,-1 0 1,1 0-1,0-1 0,4-6 1,9-13 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5.728"/>
    </inkml:context>
    <inkml:brush xml:id="br0">
      <inkml:brushProperty name="width" value="0.05" units="cm"/>
      <inkml:brushProperty name="height" value="0.05" units="cm"/>
      <inkml:brushProperty name="color" value="#E71224"/>
    </inkml:brush>
  </inkml:definitions>
  <inkml:trace contextRef="#ctx0" brushRef="#br0">12 11 13419,'-6'-10'1336,"3"10"-864,0 3-208,3 2 657,0 2-713,6 2 0,1 0-64,5-2-192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6.530"/>
    </inkml:context>
    <inkml:brush xml:id="br0">
      <inkml:brushProperty name="width" value="0.05" units="cm"/>
      <inkml:brushProperty name="height" value="0.05" units="cm"/>
      <inkml:brushProperty name="color" value="#E71224"/>
    </inkml:brush>
  </inkml:definitions>
  <inkml:trace contextRef="#ctx0" brushRef="#br0">165 356 13843,'-6'4'203,"0"1"1,0-1-1,0 1 1,1 0-1,0 1 0,0-1 1,0 1-1,1 0 1,-1 0-1,1 0 1,1 1-1,-1-1 0,1 1 1,1 0-1,-1 0 1,-1 7-1,4-13-177,0-1 0,0 0 0,0 0 1,-1 1-1,1-1 0,0 0 0,0 1 0,0-1 0,0 0 0,0 1 1,0-1-1,0 0 0,0 1 0,0-1 0,0 1 0,0-1 0,0 0 0,0 1 1,0-1-1,0 0 0,0 1 0,1-1 0,-1 0 0,0 0 0,0 1 1,0-1-1,0 0 0,1 1 0,-1-1 0,0 0 0,0 0 0,1 1 0,-1-1 1,0 0-1,0 0 0,1 0 0,-1 1 0,0-1 0,1 0 0,-1 0 1,0 0-1,1 0 0,-1 0 0,0 0 0,1 1 0,-1-1 0,0 0 0,1 0 1,-1 0-1,0 0 0,1 0 0,-1 0 0,0-1 0,1 1 0,-1 0 1,0 0-1,1 0 0,-1 0 0,0 0 0,1 0 0,-1-1 0,2 1 52,-1-1 0,0 1-1,0-1 1,1 0 0,-1 1-1,0-1 1,0 0 0,0 0 0,0 0-1,0 0 1,0 0 0,0 0-1,0 0 1,0 0 0,0-2-1,2-4 31,-1 0 0,0 0-1,0 0 1,-1-1 0,0 1 0,0-1-1,0 1 1,-2-13 0,1 20-111,0 0 1,0-1-1,0 1 1,0 0-1,0-1 1,0 1-1,-1 0 1,1 0-1,0-1 1,0 1-1,0 0 1,0 0-1,0-1 1,-1 1-1,1 0 1,0 0-1,0 0 0,0 0 1,-1-1-1,1 1 1,0 0-1,0 0 1,-1 0-1,1 0 1,0 0-1,0 0 1,-1-1-1,1 1 1,0 0-1,-1 0 1,1 0-1,0 0 1,-1 0-1,-12 4-45,-10 12 55,11-4 110,0 1 0,1 0 0,1 0 0,0 1 0,0 1 0,-9 19 0,19-33-106,-1 0 1,1 0-1,0-1 1,-1 1-1,1 0 1,0 0-1,0 0 1,0 0-1,0 0 1,0 0-1,0 0 0,0 0 1,0 0-1,0-1 1,0 1-1,0 0 1,0 0-1,1 0 1,-1 0-1,0 0 1,1 0-1,-1-1 0,1 1 1,0 1-1,0 0-2,1-1 0,-1 1 0,1-1-1,0 1 1,0-1 0,-1 0 0,1 0 0,0 0-1,0 0 1,3 1 0,5 1-4,1 0 1,0 0 0,13 1-1,-20-4 9,6 2-6,0-2 0,0 1 1,0-2-1,0 1 0,0-1 1,0-1-1,0 1 0,0-2 0,11-3 1,-6 0-48,-1-1 0,0 0 0,0 0 0,0-2 0,16-12 0,-9 3-118,-1 0 0,0-2 0,-1 0 0,-1-2 0,-1 0 0,17-29 0,-19 26-46,-2 0-1,0-1 0,8-28 1,-16 38 117,0 0 1,-1 0 0,-1 0 0,-1-1 0,-1 1-1,0-28 1,-1 41 77,0 1-1,0 0 0,0-1 1,-1 1-1,1 0 1,-1 0-1,0-1 0,1 1 1,-1 0-1,0 0 1,0 0-1,-1 0 1,1 0-1,0 0 0,-1 0 1,1 0-1,-1 1 1,1-1-1,-5-2 0,5 3 4,0 0-1,-1 1 0,1-1 1,-1 1-1,0 0 1,1-1-1,-1 1 0,1 0 1,-1 0-1,1 0 0,-1 0 1,0 0-1,1 0 0,-1 1 1,1-1-1,-1 0 0,1 1 1,-1 0-1,1-1 1,-1 1-1,1 0 0,-1-1 1,1 1-1,0 0 0,0 0 1,-1 0-1,1 0 0,0 0 1,0 1-1,-1 0 0,-10 12 59,1 0 0,0 0 0,1 1 0,0 1 0,2-1 0,0 2 0,0-1 0,2 1 0,0 0-1,1 0 1,1 1 0,0-1 0,1 1 0,0 32 0,2-45-48,1-1 1,1 1-1,-1-1 0,1 0 0,-1 1 1,1-1-1,1 0 0,-1 1 1,0-1-1,1 0 0,0 0 0,0 0 1,0 0-1,1-1 0,-1 1 1,1 0-1,0-1 0,0 0 1,0 0-1,0 0 0,1 0 0,-1 0 1,1-1-1,0 1 0,-1-1 1,1 0-1,0 0 0,0 0 0,1-1 1,-1 0-1,8 2 0,14-2-153,-20-1 86,1 0 0,-1 0 0,1 1 0,9 1 0,-15-1 50,0-1 0,0 0 1,1 1-1,-1-1 0,0 1 0,0 0 1,0-1-1,0 1 0,1 0 1,-1 0-1,0 0 0,0-1 0,0 1 1,-1 0-1,1 0 0,0 0 1,0 1-1,-1-1 0,1 0 0,0 0 1,-1 0-1,1 1 0,-1-1 1,1 0-1,-1 0 0,0 3 0,2 28 131,-2-28-71,-1 1 0,1-1 0,1 1-1,-1-1 1,1 0 0,0 1 0,2 7 0,-2-10-33,0-1 1,0 1 0,0 0-1,1-1 1,-1 0 0,0 1-1,1-1 1,-1 0 0,1 0 0,-1 0-1,1 0 1,0 0 0,-1 0-1,1 0 1,0 0 0,0-1-1,-1 1 1,1-1 0,0 1-1,0-1 1,0 0 0,0 0-1,2 0 1,15 1-13,0-2-1,0 0 1,0-2 0,0 0-1,-1-1 1,0 0 0,0-2-1,0 0 1,26-13 0,-39 17-4,-1-1-1,0 1 1,1-1 0,-1 0 0,-1 0 0,1 0 0,0 0 0,4-6 0,-7 8 9,0 0 1,-1 0 0,1 0 0,0 0 0,-1 0 0,1 0 0,-1 0 0,0 0 0,1-1-1,-1 1 1,0 0 0,1 0 0,-1 0 0,0-1 0,0 1 0,0 0 0,0 0 0,0 0-1,0-1 1,-1 1 0,1 0 0,0 0 0,-1 0 0,1 0 0,-1-1 0,1 1 0,-1 0-1,1 0 1,-1 0 0,0 0 0,1 0 0,-1 0 0,0 0 0,0 1 0,0-1 0,0 0-1,0 0 1,0 1 0,-2-2 0,-2-1 37,0 0 1,-1 0-1,1 1 1,-1 0-1,0 0 0,0 1 1,0-1-1,0 1 1,0 0-1,0 1 0,0 0 1,0 0-1,-10 1 0,11-1-19,1 1-1,0 0 1,0 0 0,0 0-1,0 1 1,0-1-1,0 1 1,1 0-1,-6 3 1,7-4-17,0 1 0,0-1 0,1 1 1,-1 0-1,0 0 0,1-1 0,0 1 1,-1 0-1,1 0 0,0 0 0,0 0 1,0 1-1,0-1 0,0 0 0,1 0 1,-1 1-1,0 2 0,1-2-9,1 0-1,-1 0 1,0 0 0,1 0-1,0 0 1,0 0 0,0 0-1,0 0 1,0-1 0,0 1-1,1 0 1,-1-1 0,1 1 0,0-1-1,-1 0 1,1 1 0,0-1-1,1 0 1,-1 0 0,0 0-1,1-1 1,-1 1 0,1 0-1,3 1 1,6 4-336,1-1 1,0-1-1,23 8 0,0-3-238,-34-9 186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6.915"/>
    </inkml:context>
    <inkml:brush xml:id="br0">
      <inkml:brushProperty name="width" value="0.05" units="cm"/>
      <inkml:brushProperty name="height" value="0.05" units="cm"/>
      <inkml:brushProperty name="color" value="#E71224"/>
    </inkml:brush>
  </inkml:definitions>
  <inkml:trace contextRef="#ctx0" brushRef="#br0">1 23 15899,'33'-10'1345,"6"3"-1169,1 3-320,10 3 616,3 1-80,-1 4-144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7.335"/>
    </inkml:context>
    <inkml:brush xml:id="br0">
      <inkml:brushProperty name="width" value="0.05" units="cm"/>
      <inkml:brushProperty name="height" value="0.05" units="cm"/>
      <inkml:brushProperty name="color" value="#E71224"/>
    </inkml:brush>
  </inkml:definitions>
  <inkml:trace contextRef="#ctx0" brushRef="#br0">1 0 15075,'7'30'1104,"-3"12"-904,2 4-119,-5 7 431,-1 4-544,2 2-336,-1-2-353,-1-12 577,-1-5-128,-1-13-120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7.681"/>
    </inkml:context>
    <inkml:brush xml:id="br0">
      <inkml:brushProperty name="width" value="0.05" units="cm"/>
      <inkml:brushProperty name="height" value="0.05" units="cm"/>
      <inkml:brushProperty name="color" value="#E71224"/>
    </inkml:brush>
  </inkml:definitions>
  <inkml:trace contextRef="#ctx0" brushRef="#br0">0 52 13891,'2'-1'56,"35"-13"1115,54-14 0,-80 25-968,0 1 1,0 1-1,0 0 1,0 0-1,0 1 1,0 0 0,0 1-1,0 0 1,0 1-1,11 3 1,-17-4-133,-1 1 1,1 0-1,-1 0 0,0 0 1,0 0-1,0 1 0,0-1 1,0 1-1,0 0 0,-1 1 1,1-1-1,-1 0 1,0 1-1,4 6 0,-4-4-33,0 0 0,0 0 0,-1 0 0,0 1 0,0-1 0,0 1 1,-1-1-1,0 1 0,0 9 0,-1 1-44,-1 0 0,0-1 0,-2 1 0,0 0 1,-1-1-1,0 0 0,-10 22 0,-41 71-71,39-80 49,14-27 28,1 1 0,-1-1 0,1 1 0,0 0 0,0 0-1,1-1 1,-1 1 0,0 0 0,0 5 0,2-7-3,-1 0 1,0 0-1,0 0 0,0 0 1,1 0-1,-1 1 0,1-1 0,-1 0 1,1 0-1,-1 0 0,1 0 0,-1 0 1,1 0-1,0 0 0,0-1 0,-1 1 1,1 0-1,0 0 0,0-1 0,0 1 1,0 0-1,0-1 0,0 1 0,0-1 1,0 1-1,2 0 0,13 3-183,-1 0 0,1-1 0,0-1 0,0 0-1,0-1 1,0-1 0,0 0 0,0-1 0,20-4-1,9-5-203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8.082"/>
    </inkml:context>
    <inkml:brush xml:id="br0">
      <inkml:brushProperty name="width" value="0.05" units="cm"/>
      <inkml:brushProperty name="height" value="0.05" units="cm"/>
      <inkml:brushProperty name="color" value="#E71224"/>
    </inkml:brush>
  </inkml:definitions>
  <inkml:trace contextRef="#ctx0" brushRef="#br0">189 73 15131,'-1'-22'2711,"1"23"-2672,1 0-1,-1 0 0,1 0 0,-1 0 1,1 0-1,0 0 0,-1 0 0,1 0 1,0 0-1,0-1 0,0 1 0,0 0 1,-1 0-1,1-1 0,0 1 0,0-1 1,0 1-1,1-1 0,-1 1 0,0-1 1,0 1-1,0-1 0,0 0 0,2 1 1,-1-1 4,1 0 1,0 0-1,-1 0 1,1 0-1,-1-1 1,1 1 0,0 0-1,-1-1 1,1 0-1,3-1 1,-4 1-9,0 0 1,-1 0 0,1 1-1,-1-1 1,1 0-1,-1 0 1,0 0 0,1 0-1,-1-1 1,0 1 0,0 0-1,0-1 1,0 1-1,0 0 1,1-3 0,-1 3 6,-1 0 0,0 0 1,0 0-1,0 0 1,0 0-1,0 0 0,0 0 1,0 0-1,0 0 0,0 0 1,0 0-1,0 0 1,-1 0-1,1 0 0,0 1 1,-1-1-1,1 0 0,-1 0 1,1 0-1,-1 0 1,1 0-1,-1 1 0,1-1 1,-1 0-1,0 1 0,0-1 1,1 0-1,-3 0 1,0-2-4,-1 1 1,0 0 0,1 0 0,-1 1 0,0-1 0,0 1 0,0 0 0,0 0-1,-1 0 1,1 1 0,0-1 0,0 1 0,0 0 0,-1 0 0,1 0 0,0 1-1,0 0 1,0-1 0,0 2 0,0-1 0,0 0 0,0 1 0,0-1 0,-4 4-1,-3 0-83,1 1-1,-1 1 1,1-1-1,0 2 0,0 0 1,1 0-1,-9 10 1,10-9 16,0 1 0,1 0 0,0 0 0,1 1 0,0-1 1,-8 21-1,13-28 6,0-1-1,0 1 1,0-1 0,1 1 0,-1 0-1,1-1 1,-1 1 0,1 0 0,0 0 0,0-1-1,0 1 1,1 0 0,-1 0 0,1-1-1,-1 1 1,1 0 0,0-1 0,0 1 0,0-1-1,0 1 1,0-1 0,1 0 0,-1 1-1,1-1 1,0 0 0,0 0 0,-1 0 0,1 0-1,0 0 1,1 0 0,-1-1 0,0 1-1,0-1 1,1 0 0,3 2 0,5 1-125,0 0 1,0-1-1,0-1 1,0 0-1,0-1 1,0 0-1,17 0 1,17-2-200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8.501"/>
    </inkml:context>
    <inkml:brush xml:id="br0">
      <inkml:brushProperty name="width" value="0.05" units="cm"/>
      <inkml:brushProperty name="height" value="0.05" units="cm"/>
      <inkml:brushProperty name="color" value="#E71224"/>
    </inkml:brush>
  </inkml:definitions>
  <inkml:trace contextRef="#ctx0" brushRef="#br0">236 1 14499,'-7'0'190,"1"-1"0,0 1 1,-1 0-1,1 1 0,-1-1 0,1 1 0,0 1 1,0-1-1,-1 1 0,1 0 0,0 1 0,1-1 0,-8 5 1,-1 0 14,2 2 0,-1-1 0,1 1 1,-16 16-1,25-22-185,-37 40 91,38-40-113,0-1-1,0 1 1,0 0-1,0 1 0,0-1 1,1 0-1,-1 0 0,1 1 1,0-1-1,0 1 0,0-1 1,1 1-1,-1 4 1,1-7-5,0 0 0,1 0 0,-1 0 0,0 0 0,1 0 0,-1 0 0,0 0 0,1-1 0,-1 1 0,1 0 0,0 0 0,-1 0 0,1-1 0,-1 1 0,1 0 0,0-1 0,0 1 0,-1-1 0,1 1 0,0-1 0,0 1 0,0-1 0,0 1 0,0-1 0,-1 0 0,1 1 0,0-1 0,0 0 0,0 0 0,0 0 0,0 0 0,0 0 0,0 0 0,2 0 0,38-5-422,-38 5 376,16-5-235,1 2-1,-1 1 1,1 0 0,-1 1 0,1 1-1,-1 1 1,22 4 0,-39-5 262,1 1 1,-1-1-1,0 1 1,0 0-1,1 0 1,-1-1-1,0 1 1,0 1-1,0-1 1,0 0-1,0 0 0,0 1 1,-1-1-1,1 1 1,0 0-1,-1 0 1,1-1-1,-1 1 1,0 0-1,1 0 1,-1 0-1,0 0 1,0 0-1,0 1 1,-1-1-1,1 0 0,0 5 1,-1-3 61,0-1 0,0 1 1,-1 0-1,1-1 0,-1 1 0,0 0 1,0-1-1,-1 1 0,1-1 0,-1 0 1,1 1-1,-1-1 0,0 0 0,0 0 1,0 0-1,-6 5 0,-3 3 321,0-1 1,-1 0-1,-1 0 0,-16 9 0,21-14-209,0-1 0,0 0 0,0 0 0,0-1-1,-1 0 1,1 0 0,-1-1 0,-16 2 0,24-4-172,0 0 0,0 0 0,1 0 0,-1 0-1,0 0 1,0 0 0,0 0 0,0 0 0,0 0 0,0-1 0,0 1 0,1 0 0,-1 0 0,0-1 0,0 1 0,0-1-1,0 1 1,1-1 0,-1 1 0,0-1 0,1 1 0,-1-1 0,0 0 0,1 1 0,-1-1 0,1 0 0,-1 0 0,1 1-1,-1-1 1,1 0 0,0 0 0,-1 0 0,1 0 0,0 1 0,-1-1 0,1 0 0,0 0 0,0 0 0,0 0-1,0 0 1,0 0 0,0 0 0,0 0 0,1-1 0,0-4-60,0 1-1,1-1 1,-1 1 0,1-1 0,5-8-1,13-20-398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8.890"/>
    </inkml:context>
    <inkml:brush xml:id="br0">
      <inkml:brushProperty name="width" value="0.05" units="cm"/>
      <inkml:brushProperty name="height" value="0.05" units="cm"/>
      <inkml:brushProperty name="color" value="#E71224"/>
    </inkml:brush>
  </inkml:definitions>
  <inkml:trace contextRef="#ctx0" brushRef="#br0">194 35 16900,'1'-1'98,"0"0"0,0 0 0,0 0 1,0 0-1,0 0 0,0 0 0,0-1 1,0 1-1,0 0 0,-1-1 0,1 1 1,0 0-1,-1-1 0,1 1 0,-1-1 1,0 1-1,1-3 0,-1 4-73,0-1-1,0 1 1,-1-1 0,1 1-1,0-1 1,0 1 0,0 0 0,0-1-1,-1 1 1,1 0 0,0-1-1,0 1 1,-1 0 0,1-1-1,0 1 1,0 0 0,-1-1-1,1 1 1,-1 0 0,1 0-1,0-1 1,-1 1 0,0 0-1,-17-1 542,5 4-470,0 1 0,0 0 0,0 1 0,1 1 0,-1 0 0,1 1 0,1 0 1,-1 1-1,1 0 0,1 1 0,-18 17 0,26-24-104,-1 1-1,1-1 0,0 1 1,0 0-1,0 0 1,1-1-1,-1 1 0,0 1 1,-1 3-1,3-6-3,0 0-1,0 1 1,0-1 0,0 0-1,0 0 1,0 0 0,0 1-1,0-1 1,0 0 0,0 0-1,1 0 1,-1 0-1,1 0 1,-1 1 0,1-1-1,-1 0 1,1 0 0,-1 0-1,1 0 1,0 0-1,-1-1 1,1 1 0,0 0-1,0 0 1,0 0 0,0-1-1,0 1 1,0 0-1,0-1 1,1 1 0,10 5-189,0-1 0,-1-1 1,2 0-1,-1-1 0,0 0 1,20 1-1,28 8-584,-51-10 636,-1 1 0,1 0 0,-1 1 0,0-1 0,0 1-1,-1 1 1,12 7 0,-18-10 135,1-1 0,0 1 0,0 0 0,-1 0 0,1-1 0,-1 1 1,0 0-1,1 0 0,-1 1 0,0-1 0,0 0 0,0 0 0,-1 0 0,1 1 0,0-1 0,-1 0 0,1 1 0,-1-1 0,0 0 0,0 1 0,0-1 0,0 1 0,0-1 0,-1 0 0,1 1 0,-1-1 0,1 0 0,-1 1 0,0-1 0,0 0 0,0 0 0,-2 3 0,-2 2 118,0 0 0,0 0 0,-1 0 0,0-1 0,0 1 0,-1-1 0,0-1-1,0 0 1,0 0 0,-12 6 0,6-4 158,0-1 1,0 0-1,0-1 0,-1 0 1,-23 4-1,33-8-239,1-1 0,-1 1 0,0-1 0,0 0 0,1 0 0,-1 0 0,0-1 0,0 1-1,-3-2 1,6 1-41,0 1 0,0 0 0,0-1 0,0 1 0,0-1 0,0 0 0,1 1 0,-1-1 0,0 0-1,0 1 1,1-1 0,-1 0 0,0 0 0,1 0 0,-1 1 0,1-1 0,-1 0 0,1 0 0,-1 0-1,1 0 1,0 0 0,-1 0 0,1 0 0,0 0 0,0 0 0,0 0 0,0 0 0,0 0-1,0 0 1,0 0 0,0 0 0,0 0 0,0 0 0,1 0 0,-1 0 0,1-2 0,1-2-42,0-1 1,1 0 0,0 1 0,0-1-1,0 1 1,1 0 0,-1 0 0,8-7-1,20-19-377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8.790"/>
    </inkml:context>
    <inkml:brush xml:id="br0">
      <inkml:brushProperty name="width" value="0.05" units="cm"/>
      <inkml:brushProperty name="height" value="0.05" units="cm"/>
    </inkml:brush>
  </inkml:definitions>
  <inkml:trace contextRef="#ctx0" brushRef="#br0">5 193 11146,'1'-4'383,"1"0"-14,0-1 0,0 0 1,-1 1-1,0-1 0,0 0 1,0 0-1,-1 0 0,1 0 1,-1-7-1,-7 30 1570,1 14-2035,5-21 122,0-6-21,0-1 0,1 1 0,0-1 0,0 1 0,0 0 0,0-1 0,2 6 0,-2-10-6,0 1 1,0 0-1,0-1 0,1 1 0,-1-1 1,0 1-1,1-1 0,-1 1 1,0-1-1,1 1 0,-1-1 1,1 0-1,-1 1 0,1-1 1,-1 1-1,0-1 0,1 0 0,0 0 1,-1 1-1,1-1 0,-1 0 1,1 0-1,0 1 0,1-1-2,0 0 0,0 0-1,0 0 1,-1-1 0,1 1 0,0 0-1,0-1 1,-1 1 0,1-1-1,0 0 1,-1 1 0,2-2 0,13-8-65,-1 0 1,0-1 0,0-1 0,-2 0 0,14-15-1,1-1-106,-27 28 167,-1 0 1,0-1-1,0 1 0,1-1 0,-1 1 1,0 0-1,1 0 0,-1-1 0,0 1 1,1 0-1,-1-1 0,1 1 0,-1 0 0,0 0 1,1 0-1,-1 0 0,1-1 0,-1 1 1,1 0-1,-1 0 0,1 0 0,-1 0 1,0 0-1,1 0 0,1 10-76,-11 22 47,7-25 25,-1 2 4,2-7 5,0 1 0,0 0 0,0 0 0,1 0 0,-1-1 0,1 1 0,-1 0 0,1 0 1,0 0-1,0 0 0,1 5 0,-1-8 2,0 0 0,0 0 0,0 0 0,1 0 1,-1 1-1,0-1 0,0 0 0,0 0 0,0 0 0,1 0 1,-1 0-1,0 0 0,0 1 0,0-1 0,1 0 0,-1 0 0,0 0 1,0 0-1,0 0 0,1 0 0,-1 0 0,0 0 0,0 0 1,0 0-1,1 0 0,-1 0 0,0 0 0,0 0 0,0 0 1,1 0-1,-1 0 0,0 0 0,0-1 0,0 1 0,1 0 0,-1 0 1,0 0-1,12-9-29,7-12-72,-7 4 65,-1-1 1,-1 0-1,0 0 1,13-38-1,-3-11-24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9.582"/>
    </inkml:context>
    <inkml:brush xml:id="br0">
      <inkml:brushProperty name="width" value="0.05" units="cm"/>
      <inkml:brushProperty name="height" value="0.05" units="cm"/>
      <inkml:brushProperty name="color" value="#E71224"/>
    </inkml:brush>
  </inkml:definitions>
  <inkml:trace contextRef="#ctx0" brushRef="#br0">172 107 13867,'1'-2'142,"0"1"1,0 0-1,0-1 0,0 1 1,0-1-1,0 1 0,-1-1 1,1 1-1,-1-1 0,1 1 1,-1-1-1,1 0 0,-1 1 0,0-4 1,0 4-54,0 0 1,0 0-1,0 0 0,-1 1 1,1-1-1,0 0 1,-1 0-1,1 0 1,-1 0-1,1 0 0,-1 0 1,1 1-1,-1-1 1,0 0-1,1 0 1,-1 1-1,0-1 0,1 1 1,-2-2-1,-1 1 23,1 0 0,-1 0 1,0 0-1,1 0 0,-1 0 0,0 0 0,0 1 0,0-1 0,1 1 0,-1 0 1,0 0-1,0 0 0,0 0 0,0 0 0,0 1 0,-3 0 0,0 2-86,-1-1 0,1 1-1,-1 0 1,1 1 0,0-1-1,0 1 1,1 0 0,-1 1 0,1-1-1,0 1 1,0 0 0,0 1-1,1-1 1,0 1 0,-6 9 0,6-8-22,1-1 0,-1 1 0,1 0 1,0 0-1,1 0 0,0 0 0,0 0 0,1 1 1,-1-1-1,2 1 0,-1-1 0,1 1 1,0-1-1,2 12 0,-2-17 2,1 1 0,-1 0-1,1-1 1,0 1 0,0-1 0,0 1-1,0-1 1,1 1 0,-1-1 0,1 0-1,-1 1 1,1-1 0,0 0 0,0 0 0,0 0-1,0 0 1,0-1 0,0 1 0,0-1-1,1 1 1,-1-1 0,0 0 0,1 0-1,-1 0 1,1 0 0,0 0 0,-1 0 0,1-1-1,0 1 1,-1-1 0,1 0 0,0 0-1,0 0 1,-1 0 0,1 0 0,3-1-1,5-1 16,-1-1-1,1 1 0,-1-2 1,1 1-1,-1-2 0,0 1 1,17-12-1,-13 7 5,0-1 1,-1-1-1,-1 0 0,0 0 1,19-24-1,-26 29-14,-1 1 0,-1-1 1,1 1-1,-1-1 0,0 0 0,0 0 0,0-1 1,-1 1-1,0 0 0,0-1 0,-1 0 0,0 1 0,0-1 1,-1 0-1,1 1 0,-1-1 0,-2-8 0,2 13-8,0 0 0,0 1 0,-1-1 0,1 0-1,0 0 1,-1 0 0,0 0 0,1 1 0,-1-1-1,0 0 1,0 1 0,0-1 0,0 1-1,0-1 1,0 1 0,-1-1 0,1 1 0,0 0-1,-1 0 1,1-1 0,-1 1 0,0 0 0,1 0-1,-1 1 1,0-1 0,1 0 0,-1 0-1,0 1 1,0-1 0,1 1 0,-1 0 0,0-1-1,0 1 1,0 0 0,0 0 0,0 0 0,0 0-1,1 1 1,-4 0 0,1 0-3,0 0 0,1 0 1,-1 1-1,1 0 0,-1-1 1,1 1-1,0 1 0,0-1 1,0 0-1,0 1 0,0-1 0,1 1 1,-1 0-1,1 0 0,-1 0 1,1 0-1,0 0 0,0 1 1,-1 3-1,2-4-1,0-1 0,0 0 1,0 0-1,1 1 0,-1-1 1,0 0-1,1 1 0,0-1 1,0 0-1,0 1 0,0-1 1,0 1-1,0-1 0,0 0 1,1 1-1,-1-1 0,1 0 0,0 1 1,0-1-1,0 0 0,0 0 1,0 0-1,0 0 0,0 0 1,1 0-1,-1 0 0,1 0 1,3 3-1,-1-3-1,0 1 0,-1-1 0,2 0 0,-1-1 0,0 1 0,0-1 0,0 1 0,1-1 0,-1-1 0,1 1 0,-1 0 0,1-1 0,-1 0 0,9-1 0,-1-1-40,1 0-1,-1-1 0,0 0 1,0-1-1,0 0 0,15-8 0,-5 0-156,-1 0-1,25-20 1,-66 81 262,16-42-16,1 0 0,0 1 1,0-1-1,1 1 1,0 0-1,0-1 0,1 1 1,0 0-1,0 0 1,1 11-1,0-18-39,0 0 0,0 0-1,1 0 1,-1 0 0,0 0-1,1-1 1,-1 1 0,0 0 0,1 0-1,-1 0 1,1 0 0,-1-1-1,1 1 1,0 0 0,-1 0 0,1-1-1,0 1 1,-1-1 0,1 1-1,0-1 1,0 1 0,0-1 0,1 2-1,0-2-8,0 0 0,0 1 0,0-1 0,0 0-1,0 0 1,0 0 0,0 0 0,0 0 0,0-1 0,3 0-1,3-1-61,0-1-1,0 0 1,-1-1-1,9-5 1,18-15-246,-28 19 213,0 0 0,0 0-1,1 1 1,0 0 0,0 0 0,0 0-1,0 1 1,11-3 0,-17 6 89,-1 0 0,1 0 0,0 0 0,0 0 0,-1 0 1,1 0-1,0 0 0,-1 0 0,1 1 0,0-1 0,-1 0 0,1 1 0,0-1 0,-1 0 1,1 1-1,-1-1 0,1 1 0,0-1 0,-1 1 0,1-1 0,-1 1 0,1-1 1,-1 1-1,0-1 0,1 1 0,-1 0 0,0-1 0,1 1 0,-1 0 0,0-1 1,0 1-1,1 0 0,-1 0 0,0-1 0,0 2 0,3 31 114,-3-25-89,0-3 10,1-1-1,-1 0 1,1 0 0,0 0-1,0 0 1,0 1 0,0-1 0,4 5-1,-5-8-19,1 0 0,0 0 0,0 0 0,-1 0-1,1 0 1,0-1 0,0 1 0,0 0 0,0-1 0,0 1 0,0 0-1,0-1 1,1 1 0,-1-1 0,0 0 0,0 1 0,0-1 0,0 0-1,0 0 1,1 1 0,-1-1 0,0 0 0,0 0 0,1-1 0,-1 1-1,0 0 1,0 0 0,0 0 0,0-1 0,1 1 0,-1-1 0,0 1-1,0-1 1,1 0 0,4-2-8,0 0 0,-1-1-1,1 0 1,-1 0 0,0 0-1,0-1 1,0 1 0,0-1 0,-1 0-1,0-1 1,0 1 0,0-1-1,-1 0 1,0 0 0,4-8-1,-5 9 20,-1 1 0,1 0 0,-1-1 0,1 1 0,-1-1-1,-1 1 1,1-1 0,-1 1 0,1-1 0,-1 0-1,-1 1 1,1-1 0,-1 0 0,1 1 0,-1-1 0,-1 1-1,1-1 1,-1 1 0,1 0 0,-1 0 0,0-1-1,-5-5 1,7 9-17,-1 1-1,1 0 1,0-1-1,0 1 0,-1-1 1,1 1-1,0-1 1,0 1-1,0-1 0,-1 1 1,1-1-1,0 1 1,0-1-1,0 1 0,0-1 1,0 1-1,0-1 1,0 1-1,0-1 0,0 1 1,0-1-1,0 1 1,1-1-1,-1 1 0,0-1 1,0 1-1,0-1 1,1 1-1,-1-1 0,0 1 1,1 0-1,-1-1 1,0 1-1,1-1 0,-1 1 1,0 0-1,1-1 1,-1 1-1,1 0 0,-1 0 1,1-1-1,-1 1 1,1 0-1,-1 0 1,0 0-1,1-1 0,-1 1 1,1 0-1,0 0 1,33-9-305,-27 8 71,94-23-2480,-68 17 2112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39.961"/>
    </inkml:context>
    <inkml:brush xml:id="br0">
      <inkml:brushProperty name="width" value="0.05" units="cm"/>
      <inkml:brushProperty name="height" value="0.05" units="cm"/>
      <inkml:brushProperty name="color" value="#E71224"/>
    </inkml:brush>
  </inkml:definitions>
  <inkml:trace contextRef="#ctx0" brushRef="#br0">283 3 13067,'-7'-1'330,"0"0"0,0 1 0,0 0 0,0 0 0,1 0 0,-1 1 0,0 0 0,0 1 0,1-1 0,-1 1 0,1 1 1,-12 5-1,-3 2 45,1 1 0,-28 20 0,37-22-190,-1 0 1,1 0-1,1 1 1,-12 15-1,19-22-128,0 1 0,0 0-1,1-1 1,-1 1 0,1 0 0,0 0-1,0 0 1,0 1 0,1-1-1,0 0 1,0 1 0,0-1-1,0 1 1,0-1 0,1 1 0,0-1-1,1 9 1,-1-11-44,1 1 0,0-1-1,0 1 1,1-1 0,-1 0 0,0 0 0,1 1 0,-1-1-1,1 0 1,0 0 0,0-1 0,0 1 0,0 0-1,0 0 1,0-1 0,0 0 0,0 1 0,1-1-1,-1 0 1,0 0 0,1 0 0,-1 0 0,1-1-1,0 1 1,-1-1 0,1 1 0,-1-1 0,4 0 0,4 1-143,1-1 1,-1 0-1,1-1 1,-1 0-1,20-4 1,-9-2-223,-1 0 1,1-1-1,-1-1 1,-1-1 0,28-18-1,-21 9-217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0.349"/>
    </inkml:context>
    <inkml:brush xml:id="br0">
      <inkml:brushProperty name="width" value="0.05" units="cm"/>
      <inkml:brushProperty name="height" value="0.05" units="cm"/>
      <inkml:brushProperty name="color" value="#E71224"/>
    </inkml:brush>
  </inkml:definitions>
  <inkml:trace contextRef="#ctx0" brushRef="#br0">15 9 14171,'0'0'74,"0"0"1,-1-1-1,1 1 1,0 0-1,-1-1 0,1 1 1,0 0-1,0 0 1,-1-1-1,1 1 0,-1 0 1,1 0-1,0 0 1,-1-1-1,1 1 0,0 0 1,-1 0-1,1 0 1,-1 0-1,1 0 0,0 0 1,-1 0-1,1 0 1,-1 0-1,1 0 0,0 0 1,-1 0-1,1 0 1,-1 0-1,1 0 0,0 1 1,-1-1-1,1 0 1,0 0-1,-1 0 0,1 1 1,0-1-1,-1 0 1,1 1 20,0 0-1,0 0 1,0 0 0,0 0 0,0 0 0,1-1 0,-1 1 0,0 0 0,1 0 0,-1 0-1,0-1 1,1 1 0,-1 0 0,1 0 0,-1-1 0,1 1 0,0 0 0,-1-1 0,1 1-1,0 0 1,5 4 43,1 0-1,-1-1 0,1 0 0,0 0 0,0 0 0,0-1 0,0 0 0,1 0 1,-1-1-1,1 0 0,-1-1 0,1 1 0,0-1 0,8 0 0,-3-1-138,-1 0-1,1 0 0,0-1 1,-1-1-1,1 0 0,-1-1 1,0 0-1,13-5 0,-21 6-4,0 0 0,0 0 0,0-1-1,0 0 1,-1 1 0,1-1 0,4-5-1,-8 8 6,1-1 0,-1 1-1,0-1 1,1 1-1,-1-1 1,1 1-1,-1-1 1,0 1 0,0-1-1,1 1 1,-1-1-1,0 0 1,0 1-1,0-1 1,0 1 0,0-1-1,0 0 1,0 1-1,0-1 1,0 1-1,0-1 1,0 0 0,0 0-1,-1 0 1,1 0-1,-1 1 1,0-1 0,0 0-1,1 1 1,-1-1 0,0 1-1,0-1 1,0 1 0,0-1-1,0 1 1,0-1 0,0 1-1,0 0 1,0 0 0,0 0-1,0-1 1,0 1 0,-2 0-1,-1 0 10,-1 0 0,0 0 0,0 1 0,0-1 0,0 1 0,1 0 0,-1 0 0,0 0 0,1 1 0,-6 2-1,8-3 4,-1 0 0,1 0-1,0 1 1,0-1-1,0 0 1,0 1 0,0-1-1,0 1 1,0 0-1,1 0 1,-1 0 0,0 0-1,1 0 1,0 0-1,-1 0 1,1 0 0,0 0-1,0 1 1,0-1-1,0 0 1,0 4 0,1-5-5,0 0 0,0 0 0,0 0 0,1 0 0,-1 0-1,0 0 1,0 0 0,1 0 0,-1 0 0,1 0 0,-1 0 0,1 0 0,-1 0 0,1 0 0,0-1 0,-1 1 0,1 0 0,0 0 0,-1-1 0,1 1 0,0 0 0,0-1 0,0 1 0,0 0 0,0-1 0,0 0 0,0 1 0,0-1 0,0 1 0,0-1 0,0 0 0,0 0 0,0 0 0,1 0 0,6 2 0,-1-2-1,0 1 1,13-1 0,5-3-176,-1 0 1,35-10 0,-35 7-131,1 0 0,28-1 1,-50 7 273,-1 0 0,0-1 0,0 1 0,0 0 0,0 1 0,0-1 0,0 0 0,0 0 0,0 1 0,0 0 0,0-1 0,0 1 0,0 0 0,0 0 0,0 0 0,0 0 0,0 0 0,-1 0 0,1 1 0,2 1 0,-2 1 6,1 0 1,-1 0 0,0 0-1,0 0 1,-1 0 0,1 1-1,0 6 1,1 0-17,-3-10 25,1 0 0,-1-1 0,0 1 0,0 0 0,1 0 0,-1 0 0,0-1 0,1 1 0,-1 0 0,1 0 0,-1-1 0,1 1 0,-1 0-1,1-1 1,-1 1 0,1 0 0,0-1 0,-1 1 0,1-1 0,0 1 0,0-1 0,-1 0 0,1 1 0,0-1 0,0 0 0,0 1 0,0-1-1,-1 0 1,1 0 0,0 0 0,0 0 0,0 0 0,0 0 0,0 0 0,-1 0 0,1 0 0,0 0 0,0 0 0,0 0 0,0-1 0,0 1-1,0-1 1,15-6-98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1.061"/>
    </inkml:context>
    <inkml:brush xml:id="br0">
      <inkml:brushProperty name="width" value="0.05" units="cm"/>
      <inkml:brushProperty name="height" value="0.05" units="cm"/>
      <inkml:brushProperty name="color" value="#E71224"/>
    </inkml:brush>
  </inkml:definitions>
  <inkml:trace contextRef="#ctx0" brushRef="#br0">213 53 16428,'-5'-4'182,"0"0"1,-1 1-1,1-1 1,-1 1 0,0 0-1,0 1 1,0-1 0,0 1-1,-1 1 1,1-1-1,-1 1 1,-12-1 0,15 2-154,-1 0 0,0 1 1,1 0-1,-1-1 0,1 2 1,-1-1-1,1 0 0,0 1 1,-1 0-1,1 0 0,0 0 1,0 0-1,0 1 0,1 0 1,-1 0-1,1 0 0,-1 0 0,1 0 1,-3 5-1,1-2 4,0 1 0,0 1 0,1-1 0,1 0 0,-1 1 0,1 0 0,0 0 0,-2 12-1,4-18-21,1 0 0,0 0-1,0-1 1,-1 1 0,1 0-1,0 0 1,1 0-1,-1 0 1,0 0 0,1-1-1,-1 1 1,1 0 0,-1 0-1,1-1 1,0 1-1,-1 0 1,3 2 0,-1-2-4,0-1 0,-1 0 0,1 0 0,0 0 1,-1 0-1,1 0 0,0 0 0,0-1 0,0 1 1,0 0-1,0-1 0,0 0 0,0 1 1,0-1-1,0 0 0,0 0 0,0 0 0,0 0 1,0-1-1,3 0 0,8-2-77,0-1 0,0 0 0,-1-1-1,1 0 1,-1-1 0,-1-1 0,1 0 0,-1 0 0,0-1-1,-1 0 1,1-1 0,-2 0 0,1-1 0,8-12 0,-6-4-316,-12 26 383,1-1-1,-1 1 1,0 0 0,0-1 0,0 1 0,0 0 0,0-1 0,1 1 0,-1-1 0,0 1 0,0 0 0,0-1 0,0 1 0,0 0 0,0-1 0,0 1-1,0-1 1,0 1 0,0 0 0,-1-1 0,1 1 0,0 0 0,0-1 0,0 1 0,0-1 0,0 1 0,-1 0 0,1 0 0,0-1 0,0 1 0,-1 0-1,1-1 1,0 1 0,0 0 0,-1 0 0,1-1 0,0 1 0,-1 0 0,1 0 0,0 0 0,-1 0 0,1-1 0,-1 1 0,1 0 0,0 0 0,-1 0-1,1 0 1,0 0 0,-1 0 0,1 0 0,-1 0 0,1 0 0,0 0 0,-1 0 0,1 0 0,0 0 0,-1 0 0,1 1 0,0-1 0,-1 0 0,1 0-1,-1 0 1,1 0 0,-1 1 0,-3 2 60,-1-1-1,0 2 0,1-1 1,0 0-1,-1 1 1,1 0-1,1 0 0,-1 0 1,1 0-1,-1 1 0,1-1 1,0 1-1,1 0 1,-1 0-1,1 0 0,0 0 1,0 0-1,1 0 0,0 1 1,0-1-1,-1 10 1,2-14-41,0 0 1,0 0-1,0 0 1,0 0-1,0 0 1,1 0-1,-1-1 1,0 1 0,1 0-1,-1 0 1,1 0-1,-1 0 1,1 0-1,-1-1 1,1 1-1,-1 0 1,1 0 0,0-1-1,-1 1 1,1 0-1,0-1 1,0 1-1,0-1 1,-1 1 0,1-1-1,0 1 1,0-1-1,0 0 1,0 0-1,0 1 1,0-1-1,0 0 1,0 0 0,0 0-1,0 0 1,1 0-1,3 0 25,0 0-1,0-1 0,-1 0 0,1 0 1,-1 0-1,8-3 0,16-8-121,-2-2-1,0 0 0,0-2 0,-2 0 0,0-2 0,-1-1 0,23-24 1,-52 51 78,-1-1 0,1 1 0,1 0 1,-1 0-1,1 1 0,-4 11 0,6-16 49,1 1 1,1 0-1,-1-1 0,1 1 0,0 0 0,0 0 1,0 0-1,1 0 0,-1 0 0,1 0 0,0 0 0,1 0 1,-1 0-1,3 7 0,-2-10-30,-1 0 1,1-1-1,1 1 0,-1 0 1,0 0-1,0-1 0,1 1 1,-1 0-1,1-1 0,-1 0 1,1 1-1,0-1 0,-1 0 1,1 0-1,0 0 0,0 0 1,0 0-1,0 0 0,0 0 1,0-1-1,0 1 0,0-1 1,0 1-1,0-1 0,0 0 1,1 0-1,-1 0 0,0 0 0,0 0 1,0-1-1,3 0 0,7-1-24,-1 0 0,1-1-1,-1-1 1,14-5-1,-9 2-54,0 0 0,-1-1 0,1-1 0,-2 0 0,1-1 0,-2-1 1,1 0-1,-1-1 0,15-18 0,-28 30 61,0 0 1,0 0 0,0 0-1,0 0 1,0 0-1,0 0 1,0 0 0,0 0-1,0 0 1,0 0-1,0 0 1,0 0 0,-1 0-1,1 0 1,0 0-1,0 0 1,0 0 0,0 0-1,0 0 1,0 0-1,0 0 1,0 0 0,0 0-1,0 0 1,0 0-1,0 0 1,0 0 0,0 0-1,0 0 1,0 0-1,0 0 1,0 0 0,0 0-1,0 0 1,0 0-1,0 0 1,0-1 0,0 1-1,0 0 1,0 0 0,0 0-1,0 0 1,0 0-1,0 0 1,0 0 0,0 0-1,0 0 1,0 0-1,0 0 1,0 0 0,0 0-1,0 0 1,0 0-1,0 0 1,0-1 0,-10 6-25,-10 9-5,16-10-68,1 1-1,0-1 1,0 1-1,0 0 1,-2 8-1,4-13 83,1 1-1,-1-1 1,1 1-1,0 0 1,-1 0-1,1-1 1,0 1-1,-1 0 1,1 0-1,0-1 1,0 1-1,0 0 1,0 0-1,0-1 1,0 1-1,0 0 1,0 0-1,0 0 1,0-1-1,1 1 0,-1 0 1,0 0-1,0-1 1,1 1-1,-1 0 1,0-1-1,1 1 1,-1 0-1,1-1 1,-1 1-1,1 0 1,-1-1-1,1 1 1,-1-1-1,1 1 1,0-1-1,-1 1 1,1-1-1,0 0 1,-1 1-1,1-1 1,0 0-1,-1 0 1,1 1-1,0-1 1,0 0-1,0 0 1,-1 0-1,2 0 1,21-1-270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1.461"/>
    </inkml:context>
    <inkml:brush xml:id="br0">
      <inkml:brushProperty name="width" value="0.05" units="cm"/>
      <inkml:brushProperty name="height" value="0.05" units="cm"/>
      <inkml:brushProperty name="color" value="#E71224"/>
    </inkml:brush>
  </inkml:definitions>
  <inkml:trace contextRef="#ctx0" brushRef="#br0">118 7 14843,'-8'-2'334,"1"1"0,-1-1 0,1 1 0,-1 1 0,0-1 0,0 1 0,1 1 0,-1-1 0,0 1 0,1 1 0,-1 0 0,-13 4 0,20-6-344,1 1-1,0-1 1,0 0-1,-1 0 1,1 0-1,0 0 1,0 1 0,-1-1-1,1 0 1,0 0-1,0 1 1,-1-1-1,1 0 1,0 0-1,0 1 1,0-1-1,0 0 1,0 1-1,-1-1 1,1 0-1,0 1 1,0-1-1,0 0 1,0 1-1,0-1 1,0 0-1,0 0 1,0 1-1,0-1 1,0 0-1,0 1 1,0-1-1,0 0 1,0 1-1,1-1 1,-1 0-1,0 1 1,0-1-1,0 0 1,0 0-1,1 1 1,-1-1-1,0 0 1,0 1-1,0-1 1,1 0-1,-1 0 1,0 0-1,0 1 1,1-1-1,-1 0 1,0 0-1,1 0 1,-1 0-1,0 0 1,1 0 0,-1 1-1,1-1 1,21 11-884,-19-10 762,22 10-646,0 1 0,25 17 0,-43-24 790,-1-1 0,1 1 0,-1 1 0,0-1 0,0 1 0,-1 0 0,0 0 0,0 1 0,0-1 0,-1 1 0,6 12 0,-9-17 85,0 0 0,0 0-1,-1 0 1,1 0 0,-1 0 0,1-1-1,-1 1 1,0 0 0,0 0 0,0 0-1,0 0 1,0 0 0,-1 0 0,1 0-1,0 0 1,-1 0 0,1 0-1,-1 0 1,0 0 0,0 0 0,0-1-1,0 1 1,0 0 0,0-1 0,0 1-1,-3 2 1,1-1 57,-1-1 1,1 1-1,0-1 0,-1 0 1,0 0-1,1-1 0,-1 1 0,0-1 1,0 0-1,0 0 0,0 0 1,-8 1-1,7-2-77,0 0-1,0 0 1,1 0 0,-1 0-1,0-1 1,0 0 0,0 0-1,0 0 1,0-1 0,-8-3-1,11 4-111,0 0 0,0 0 0,0-1 0,1 1 0,-1 0 0,0-1 0,1 1 0,-1-1 0,1 1 0,-1-1 0,1 0 0,0 0 0,-1 0 0,1 0 0,0 0 0,0 0 0,1 0 0,-1 0-1,0 0 1,1 0 0,-1 0 0,1 0 0,0-1 0,0-1 0,2-17-369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1.851"/>
    </inkml:context>
    <inkml:brush xml:id="br0">
      <inkml:brushProperty name="width" value="0.05" units="cm"/>
      <inkml:brushProperty name="height" value="0.05" units="cm"/>
      <inkml:brushProperty name="color" value="#E71224"/>
    </inkml:brush>
  </inkml:definitions>
  <inkml:trace contextRef="#ctx0" brushRef="#br0">0 79 18292,'26'-13'1552,"3"-1"-1176,2-2-240,4 5 560,3 1-687,7 4 79,1 2-128,-2 0-161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2.306"/>
    </inkml:context>
    <inkml:brush xml:id="br0">
      <inkml:brushProperty name="width" value="0.05" units="cm"/>
      <inkml:brushProperty name="height" value="0.05" units="cm"/>
      <inkml:brushProperty name="color" value="#E71224"/>
    </inkml:brush>
  </inkml:definitions>
  <inkml:trace contextRef="#ctx0" brushRef="#br0">280 1 18092,'-10'0'154,"0"1"0,0 1 1,0 0-1,1 0 0,-1 1 1,0 0-1,1 1 0,0 0 0,-11 6 1,-1 3-272,0 0 1,-29 26-1,36-27-245,-22 24 0,32-33 239,1 1 0,0 0 0,0 0 0,0 1 0,1-1 0,0 0 0,-1 1 0,1 0 0,1-1 0,-1 1 0,-1 8 0,3-11 69,0 0 0,0 0-1,0 0 1,1 0 0,-1 0 0,0-1 0,1 1-1,0 0 1,-1 0 0,1 0 0,0 0 0,0-1-1,0 1 1,0 0 0,0-1 0,0 1 0,0-1-1,1 1 1,-1-1 0,0 1 0,1-1 0,-1 0-1,1 0 1,0 0 0,-1 0 0,1 0 0,0 0-1,0 0 1,2 0 0,6 3-69,0-1 1,1 0-1,20 2 1,-26-4 111,15 2 17,0-1 97,0 1 0,0 1 0,0 1 0,0 1 0,-1 0 0,31 16 0,-47-21-69,-1 0 0,1 1 0,-1 0 0,0 0 0,1-1 0,-1 1 1,0 0-1,0 1 0,0-1 0,-1 0 0,1 1 0,-1-1 0,1 1 0,-1-1 1,0 1-1,0-1 0,0 1 0,0 0 0,0 0 0,-1 0 0,1 4 1,-1-3 13,0 0 0,0 0 1,-1 1-1,0-1 0,0-1 1,0 1-1,0 0 0,-1 0 1,0 0-1,1-1 0,-1 1 1,-1-1-1,1 1 0,0-1 1,-4 4-1,-2 1 95,0 0-1,-1 0 1,1 0-1,-2-1 1,1-1-1,-14 8 1,17-11-88,0 0 0,0 0 1,0-1-1,-1 0 0,1 0 0,-1 0 0,1-1 1,-1 0-1,0 0 0,0-1 0,-12 0 0,17 0-87,0 0-1,0-1 0,-1 1 0,1-1 0,0 1 1,0-1-1,0 0 0,1 0 0,-1 0 1,0 0-1,0 0 0,0 0 0,1-1 0,-1 1 1,1 0-1,-1-1 0,1 1 0,-1-1 1,1 0-1,0 0 0,0 1 0,0-1 0,0 0 1,0 0-1,0 0 0,0 0 0,1 0 1,-1 0-1,1 0 0,-1-3 0,0-3-120,1 0 0,0 0 0,1 0 0,0 0 0,0 0 0,0 1 0,4-10 0,16-46-305,12-16-166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2.692"/>
    </inkml:context>
    <inkml:brush xml:id="br0">
      <inkml:brushProperty name="width" value="0.05" units="cm"/>
      <inkml:brushProperty name="height" value="0.05" units="cm"/>
      <inkml:brushProperty name="color" value="#E71224"/>
    </inkml:brush>
  </inkml:definitions>
  <inkml:trace contextRef="#ctx0" brushRef="#br0">62 0 14859,'1'1'43,"-1"-1"-1,1 0 1,0 0 0,-1 1-1,1-1 1,-1 1-1,1-1 1,-1 1 0,1-1-1,-1 1 1,1-1-1,-1 1 1,1-1 0,-1 1-1,0 0 1,1-1-1,-1 1 1,0-1 0,0 1-1,1 0 1,-1-1-1,0 1 1,0 0 0,0 0-1,0-1 1,0 1-1,0 0 1,0-1 0,0 1-1,0 0 1,0 0-1,-8 30 123,3-15 37,-5 28 299,3 1 1,1 0 0,0 83-1,6-104-453,2 0 0,1 0 0,1 0-1,1 0 1,1 0 0,0-1 0,2 0 0,20 40-1,-13-34-1135,-22-47-2855,-8-18 2852,-29-54 879,6-2 3714,37 91-3417,1 1 0,0-1 0,0 1 0,-1-1 0,1 0 0,0 1 0,0-1 0,0 0 0,-1 0 0,1 1 0,0-1 0,0 0 0,0 1 0,0-1 0,0 0 0,0 0 0,1 1 0,-1-1 0,0 0 0,0 1 1,0-1-1,1-1 0,0 2-40,-1 0 0,1-1 0,0 1 0,-1 0 1,1 0-1,-1-1 0,1 1 0,0 0 1,-1 0-1,1 0 0,0 0 0,-1 0 0,1 0 1,0 0-1,-1 0 0,1 0 0,-1 1 1,1-1-1,0 0 0,0 0 0,40 20 194,-31-14-283,21 9-438,1-1 0,0-2 0,42 11 0,-30-14-31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3.080"/>
    </inkml:context>
    <inkml:brush xml:id="br0">
      <inkml:brushProperty name="width" value="0.05" units="cm"/>
      <inkml:brushProperty name="height" value="0.05" units="cm"/>
      <inkml:brushProperty name="color" value="#E71224"/>
    </inkml:brush>
  </inkml:definitions>
  <inkml:trace contextRef="#ctx0" brushRef="#br0">155 50 11218,'-2'-3'174,"0"-1"-1,0 1 1,0 0-1,0 0 0,0 0 1,-1 0-1,0 1 1,1-1-1,-1 0 1,0 1-1,0 0 0,0 0 1,0 0-1,-1 0 1,1 0-1,0 1 0,-1 0 1,1-1-1,-1 1 1,0 1-1,1-1 1,-1 0-1,0 1 0,0 0 1,-3 0-1,4 0-107,0 0 0,0 0-1,0 0 1,0 1 0,0-1 0,0 1-1,0 0 1,0 0 0,0 0-1,1 0 1,-1 0 0,0 1 0,1-1-1,-1 1 1,1 0 0,-1 0 0,1 0-1,0 0 1,0 0 0,0 0-1,0 1 1,0-1 0,0 1 0,1-1-1,-1 1 1,1 0 0,0-1 0,0 1-1,0 0 1,0 0 0,0 3-1,0-4-48,1 0 0,-1 0 0,1 0-1,0-1 1,0 1 0,0 0-1,0 0 1,0 0 0,1 0-1,-1-1 1,0 1 0,1 0 0,0 0-1,-1-1 1,1 1 0,0 0-1,0-1 1,0 1 0,0 0-1,2 2 1,-1-3-3,0 1 0,0-1 0,0 1 0,0-1 0,1 0 0,-1 0 0,0 0 0,1 0 0,-1 0 0,1 0 0,-1-1 0,1 1 0,3-1 0,3 1 6,0-1 1,0-1 0,0 1 0,0-2-1,0 1 1,0-1 0,11-4 0,21-15 60,-36 17-98,1 1 1,0-1-1,0 1 0,0 0 0,0 1 1,1 0-1,-1 0 0,9-2 0,-15 4 8,1 1-1,0-1 1,-1 0 0,1 0-1,-1 0 1,1 0-1,-1 0 1,1 1 0,-1-1-1,1 0 1,-1 0-1,1 1 1,-1-1 0,1 0-1,-1 1 1,1-1-1,-1 1 1,1-1-1,-1 1 1,0-1 0,1 0-1,-1 1 1,0-1-1,1 1 1,-1 0 0,0-1-1,0 1 1,1-1-1,-1 1 1,0-1 0,0 1-1,0 1 1,2 22-181,-2-19 134,0 2-25,0-1 0,1 0-1,-1 1 1,1-1 0,1 0 0,-1 0-1,4 8 1,-5-13 50,1 0 0,0 0 0,0 0 0,-1 0 0,1 0 0,0 0 0,0 0 0,0 0-1,0 0 1,0 0 0,0 0 0,0 0 0,0-1 0,0 1 0,1 0 0,1 0 0,-1-1-7,0 1-1,0-1 1,1 0 0,-1 0-1,0 0 1,0 0 0,0 0-1,1-1 1,-1 1 0,0 0-1,0-1 1,0 0-1,3-1 1,3-1-32,0-1 0,0-1-1,-1 1 1,1-2 0,-1 1-1,11-11 1,21-24-261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4.329"/>
    </inkml:context>
    <inkml:brush xml:id="br0">
      <inkml:brushProperty name="width" value="0.05" units="cm"/>
      <inkml:brushProperty name="height" value="0.05" units="cm"/>
      <inkml:brushProperty name="color" value="#E71224"/>
    </inkml:brush>
  </inkml:definitions>
  <inkml:trace contextRef="#ctx0" brushRef="#br0">55 102 10626,'-7'30'649,"2"0"1,1 0-1,2 0 0,1 1 0,1-1 0,5 37 1,-2-44-552,1-1 1,0 0 0,2 0 0,1 0-1,1-1 1,0 0 0,2-1 0,23 38-1,-20-42-401,-12-16 69,-2-4-16,-15-30-302,-15-16 106,-22-42-87,46 77 512,0 1 0,1-1 1,1-1-1,-5-21 1,10 36 30,0 0 0,-1 0 1,1 0-1,0 0 0,0 0 1,0 1-1,0-1 0,0 0 1,0 0-1,0 0 0,0 0 1,0 0-1,0 0 0,1 0 1,-1 0-1,0 0 0,0 1 1,1-1-1,-1 0 1,1 0-1,-1 0 0,1 1 1,-1-1-1,1 0 0,0 0 1,-1 1-1,1-1 0,0 1 1,-1-1-1,1 0 0,0 1 1,0-1-1,-1 1 0,1 0 1,0-1-1,0 1 0,2-1 1,2 0 68,1 1 0,0-1 1,0 1-1,-1 1 0,9 0 1,9 0 63,-11-2-128,1 0 0,0-1 0,-1 0 0,0-2 0,1 1 1,-1-1-1,0-1 0,-1 0 0,1-1 0,-1 0 0,0-1 0,-1 0 0,16-14 1,-18 15-10,0-1 1,-1 0-1,-1-1 1,1 0-1,-1 0 1,0 0-1,-1-1 1,0 0-1,0 0 1,-1 0-1,0-1 1,-1 1 0,0-1-1,0 0 1,-1 0-1,-1 0 1,2-15-1,-3 23 3,0 0 0,0 1 0,0-1 0,0 0 0,0 0 0,0 0 0,-1 1 0,1-1 0,0 0 0,-1 0 0,0 1 0,1-1 0,-1 0 0,0 1 0,0-1 0,0 1 0,0-1 0,0 1 0,0-1 0,0 1 0,0 0 0,-1 0 0,1-1 0,-1 1 0,1 0 0,-1 0 0,1 0 0,-1 1 0,-2-2 0,2 1 4,0 1-1,0 1 1,0-1-1,0 0 1,0 0-1,1 1 1,-1-1-1,0 1 1,0-1-1,1 1 1,-1 0-1,0 0 1,1 0-1,-1 0 1,0 0-1,1 0 1,0 0-1,-1 0 0,1 1 1,0-1-1,-1 1 1,1-1-1,0 1 1,0-1-1,0 1 1,0-1-1,1 1 1,-2 3-1,-3 7 84,1-1 0,0 1 0,1 0 0,1 0 0,0 1 0,-1 20 0,3-9 84,0 1 0,6 34 1,-5-48-142,2-1 0,-1 1 0,1-1 0,1 0 0,0 0 0,0 0 0,1 0 1,0-1-1,8 11 0,-10-16-64,0-1 0,-1 1 0,2-1 0,-1 0 1,0 1-1,1-2 0,-1 1 0,1 0 0,0-1 0,0 1 0,0-1 1,0 0-1,1-1 0,-1 1 0,0-1 0,1 1 0,-1-1 0,1-1 1,-1 1-1,1-1 0,0 1 0,-1-1 0,9-1 0,-4-1-56,1-1-1,-1 0 1,0 0 0,0-1-1,0 0 1,-1 0 0,1-1-1,-1 0 1,0-1-1,-1 1 1,9-9 0,-10 9 122,-1 0 1,0 0 0,0-1 0,0 0 0,-1 0-1,0 0 1,0-1 0,0 1 0,-1-1 0,0 0 0,0 0-1,-1 0 1,0-1 0,2-12 0,-4 19-13,0 1-1,0-1 1,0 0 0,0 0-1,0 1 1,0-1 0,0 0-1,0 0 1,0 1 0,0-1 0,0 0-1,0 0 1,-1 1 0,1-1-1,0 0 1,-1 1 0,1-1-1,0 0 1,-1 0 0,0 1-10,1-1 1,-1 1-1,1 0 1,0 0-1,-1 0 1,1 0-1,0 0 1,-1 0-1,1 0 1,-1 0-1,1 0 1,0 0-1,-1 0 1,1 0-1,-1 0 1,1 0-1,0 0 1,-1 0-1,1 1 1,-1-1-1,1 0 1,0 0-1,-1 0 1,1 1-1,-1-1 1,-1 2 44,0-1 0,1 1 0,-1-1 0,0 1 0,0 0 0,1 0 0,-1 0 0,1 0 0,0 0 0,-3 4 1,2 1-40,0 0 0,0 1 1,1-1-1,0 1 1,0-1-1,1 0 0,0 1 1,0-1-1,1 1 1,0-1-1,0 1 0,1-1 1,-1 0-1,2 1 1,-1-1-1,1 0 0,0-1 1,1 1-1,-1 0 1,1-1-1,0 0 0,1 0 1,0 0-1,0-1 1,0 1-1,1-1 1,-1 0-1,1-1 0,0 1 1,1-1-1,-1-1 1,1 1-1,-1-1 0,1 0 1,0 0-1,1-1 1,-1 0-1,14 2 0,-11-4-75,0 0-1,0 0 0,0-1 0,0 0 0,0-1 1,0 0-1,-1 0 0,1-1 0,-1-1 0,1 0 0,-1 0 1,10-7-1,-12 8-9,-2-1 0,1 0-1,0-1 1,-1 1 0,0-1 0,0 0 0,0 0 0,-1-1 0,0 1 0,0-1-1,0 0 1,-1 0 0,0 0 0,0-1 0,0 1 0,-1-1 0,0 1-1,2-10 1,-5 22 132,0 0 0,1 0 0,0 1 0,0-1-1,0 0 1,1 0 0,0 0 0,2 8 0,-2-11-60,0-1 1,0 0-1,0 0 1,0 1-1,0-1 1,1 0-1,-1 0 1,1 0-1,-1 0 1,1 0-1,0-1 1,0 1-1,0 0 1,0-1-1,0 0 1,0 1-1,0-1 1,0 0-1,0 0 1,1 0-1,-1 0 1,0 0-1,1-1 1,3 1-1,3 0-151,0 0-1,-1-1 0,1-1 1,0 1-1,-1-1 1,1-1-1,-1 0 0,14-4 1,8-6-757,29-14 0,-15 6-7,-38 17 768,6-2-138,0 0 0,0 0 0,1 1 0,20-3 0,-30 6 296,0 1 1,0 0-1,0 0 0,0 0 1,0 0-1,0 0 1,0 1-1,0-1 1,0 1-1,0 0 0,0 0 1,0 0-1,0 0 1,0 0-1,-1 1 1,1-1-1,0 1 0,-1 0 1,1 0-1,-1 0 1,0 0-1,0 0 1,0 1-1,0-1 0,2 3 1,28 55 1310,-23-42-875,18 30 0,18 12-98,-27-37-628,-1 0 0,27 48-1,-40-62 236,0 0 0,-1 1-1,1-1 1,-2 1-1,1-1 1,-2 1-1,1 0 1,-1 0-1,-1 0 1,0 0-1,0 0 1,-3 14-1,2-19 154,0 0 0,0 0 0,-1 0-1,0 0 1,0-1 0,0 1-1,-6 8 1,8-13-79,-1 1 1,1 0-1,-1 0 0,0-1 1,1 1-1,-1 0 0,0 0 1,1-1-1,-1 1 0,0-1 1,0 1-1,1-1 0,-1 1 1,0-1-1,0 1 0,0-1 0,0 0 1,0 1-1,1-1 0,-1 0 1,0 0-1,0 0 0,0 0 1,0 0-1,0 0 0,0 0 1,0 0-1,0 0 0,0 0 1,0 0-1,0-1 0,0 1 1,1 0-1,-1-1 0,0 1 0,0-1 1,0 1-1,0-1 0,1 1 1,-1-1-1,0 1 0,1-1 1,-1 0-1,0 1 0,1-1 1,-1 0-1,1 0 0,-1 1 1,1-1-1,-1 0 0,0-1 0,-3-5 79,0 0-1,1 0 0,0 0 0,0 0 0,0-1 1,1 1-1,0-1 0,-1-11 0,-4-66-121,7 84-1,0-40-354,1 0 0,8-51 0,-6 68 100,2 1-1,1-1 1,1 1 0,1 0 0,13-26 0,-18 43 206,0 1 1,1-1 0,-1 1 0,1 0 0,0 1 0,1-1-1,-1 0 1,1 1 0,8-6 0,-12 9 67,1 0-1,-1 0 1,1 1 0,-1-1-1,1 0 1,-1 1 0,1-1-1,-1 1 1,1-1 0,-1 1-1,1 0 1,0 0 0,-1 0-1,1 0 1,0 0 0,-1 0 0,1 0-1,-1 0 1,1 1 0,0-1-1,-1 0 1,1 1 0,-1 0-1,1-1 1,-1 1 0,1 0-1,-1 0 1,0 0 0,1 0-1,-1 0 1,0 0 0,0 0-1,1 0 1,-1 0 0,0 1-1,0-1 1,-1 0 0,1 1 0,0-1-1,1 3 1,11 21 436,-11-19-385,1-1 0,0 1 0,0 0 0,0-1 0,1 0 0,-1 0 0,1 0 1,1 0-1,-1-1 0,1 1 0,0-1 0,7 5 0,-1-3-71,1-1 0,-1-1-1,1 1 1,0-2 0,0 0 0,0 0-1,1-1 1,-1-1 0,22 1 0,7-4-217,66-11 0,-22 2 115,-82 10 132,-1 1-1,1 0 1,0-1-1,0 1 1,-1 1-1,1-1 1,0 0-1,-1 1 1,1-1-1,4 3 1,-6-3 9,0 1 1,0 0 0,0 0-1,0 0 1,0 0 0,-1 0-1,1 0 1,0 0 0,-1 0-1,1 0 1,-1 0 0,1 0-1,-1 0 1,1 0 0,-1 0-1,0 0 1,1 1 0,-1-1-1,0 0 1,0 0 0,0 0-1,0 1 1,0-1 0,-1 2-1,0 12 342,0-10-247,1 0-1,-1-1 1,1 1 0,0-1 0,1 1 0,0 4 0,-1-7-109,1-1 1,-1 0-1,1 0 0,-1 0 0,1 0 0,-1 0 1,1 0-1,0 0 0,-1 0 0,1 0 0,0 0 1,0-1-1,0 1 0,-1 0 0,1 0 1,0-1-1,0 1 0,0 0 0,0-1 0,1 1 1,-1-1-1,0 1 0,0-1 0,0 0 1,0 0-1,0 1 0,1-1 0,1 0 0,4 0-22,1 0-1,0 0 1,-1-1-1,1 0 0,-1-1 1,1 0-1,-1 0 1,10-4-1,58-29-788,-59 26 519,4-2-199,18-9-500,-36 19 816,0 0-1,1 0 1,-1 0 0,1 1 0,-1-1 0,1 1 0,-1-1 0,1 1-1,-1 0 1,1 0 0,0 0 0,2 0 0,-4 1 122,-1-1 1,0 0-1,1 0 1,-1 0 0,0 1-1,1-1 1,-1 0-1,0 1 1,1-1-1,-1 0 1,0 1-1,1-1 1,-1 0 0,0 1-1,0-1 1,0 1-1,1-1 1,-1 0-1,0 1 1,0-1-1,0 1 1,0-1-1,0 1 1,0-1 0,0 0-1,0 1 1,0-1-1,0 1 1,0-1-1,0 1 1,0-1-1,0 1 1,0-1 0,0 0-1,-1 1 1,1 0-1,-5 14-478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09.301"/>
    </inkml:context>
    <inkml:brush xml:id="br0">
      <inkml:brushProperty name="width" value="0.05" units="cm"/>
      <inkml:brushProperty name="height" value="0.05" units="cm"/>
    </inkml:brush>
  </inkml:definitions>
  <inkml:trace contextRef="#ctx0" brushRef="#br0">23 301 8850,'-8'41'846,"2"0"0,0 51 0,5-79-835,-1 27 89,2-1 1,2 1-1,7 48 0,-8-84-68,0 1 0,0-1 0,0 0 0,0 0 1,1 0-1,0 0 0,-1 0 0,2-1 0,-1 1 0,0-1 0,1 1 1,-1-1-1,1 0 0,0 0 0,0 0 0,1 0 0,-1 0 0,5 2 1,-4-3 11,0 0-1,0-1 1,0 0 0,0 0 0,1 0 0,-1 0 0,0-1 0,0 1 0,1-1 0,-1 0 0,0-1 0,1 1 0,-1-1 0,0 0 0,0 0 0,0 0 0,1 0 0,4-3 0,8-4 63,-1-1 0,0 0 0,0-1 0,-1-1 0,-1-1 0,0 0 0,17-19 0,1-4 151,48-68 0,-50 56-166,-1 0-1,28-66 1,-42 77-116,-2 0-1,-1-1 0,-1 0 1,6-46-1,-16 74 18,1 3 2,-1 0 1,-1 0-1,1 0 0,-1-1 1,0 1-1,0 0 0,-1 0 1,1-1-1,-4-8 0,4 14 6,0 1-1,0-1 1,0 1-1,0 0 0,0-1 1,0 1-1,0 0 0,0-1 1,-1 1-1,1 0 0,0-1 1,0 1-1,0 0 1,0 0-1,-1-1 0,1 1 1,0 0-1,0-1 0,-1 1 1,1 0-1,0 0 0,-1 0 1,1-1-1,0 1 1,0 0-1,-1 0 0,1 0 1,0 0-1,-1 0 0,1-1 1,0 1-1,-1 0 0,1 0 1,-1 0-1,1 0 1,0 0-1,-1 0 0,1 0 1,0 0-1,-1 0 0,1 0 1,0 1-1,-1-1 1,1 0-1,0 0 0,-1 0 1,1 0-1,0 0 0,-1 1 1,1-1-1,-14 18 58,12-16-48,-10 19 118,1 0 1,0 1-1,2 0 0,1 0 0,0 1 1,-4 27-1,3-4 190,2-1-1,-1 60 1,9-79-225,1-1-1,0 0 0,13 48 1,3 22 39,-18-92-146,0 0 1,0 0-1,0 0 1,0 0-1,0 0 1,0 0-1,-2 3 1,-5 1-75,7-7 84,-1 0 0,0 0 0,0 0-1,0 0 1,1-1 0,-1 1 0,0 0 0,0 0 0,0-1 0,1 1 0,-1 0 0,0-1 0,1 1 0,-1-1-1,0 1 1,0-1 0,-15-15-73,1 0 0,0 0 0,1-1 0,1-1 0,1 0 0,-17-33 0,18 31 29,2 0 0,0-1-1,-7-24 1,14 39 23,0 0 0,1 0 1,0 0-1,0-1 0,0 1 0,1-1 1,-1 1-1,2-1 0,-1 1 0,1 0 1,0-1-1,0 1 0,1 0 1,0-1-1,5-10 0,-5 13-10,1 0 0,-1 1 1,1-1-1,0 1 0,0 0 0,1 0 0,-1 0 1,1 0-1,-1 1 0,1-1 0,0 1 1,0 0-1,7-3 0,6-1-213,0 2 0,24-5 0,-26 6 88,22-4-5,145-31-253,-51 3 73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6.081"/>
    </inkml:context>
    <inkml:brush xml:id="br0">
      <inkml:brushProperty name="width" value="0.05" units="cm"/>
      <inkml:brushProperty name="height" value="0.05" units="cm"/>
      <inkml:brushProperty name="color" value="#E71224"/>
    </inkml:brush>
  </inkml:definitions>
  <inkml:trace contextRef="#ctx0" brushRef="#br0">49 1 14787,'-5'34'4064,"-2"20"-3726,6 5-379,16 118 0,0-15-30,-14-125 142,-1 144 914,2-225-755,-1-1 0,-3 1 0,-2 0 0,-1 0-1,-19-72 1,21 104-241,0-1 0,-1 0 0,-9-18 0,5 23-62,8 8 70,0 0-1,0 0 1,-1 0 0,1 0-1,0 0 1,0 0 0,0 0 0,-1 0-1,1 0 1,0 1 0,0-1-1,0 0 1,0 0 0,-1 0 0,1 0-1,0 0 1,0 1 0,0-1-1,0 0 1,0 0 0,0 0 0,0 1-1,-1-1 1,1 0 0,0 0-1,0 0 1,0 1 0,0-1 0,0 0-1,0 0 1,0 0 0,0 1-1,0-1 1,0 0 0,0 0 0,0 0-1,0 1 1,0-1 0,0 0-1,1 0 1,-1 0 0,0 1 0,1 6-71,0 0 0,1 0 0,0-1 0,0 1 0,1 0 1,0-1-1,0 0 0,0 1 0,1-1 0,0-1 1,0 1-1,7 7 0,-7-8 14,1 0-1,-1-1 1,1 1 0,0-1 0,0 0 0,0-1-1,1 1 1,-1-1 0,1 0 0,0 0-1,0-1 1,0 1 0,0-1 0,8 1-1,-9-3 76,1 0 0,-1 0-1,1-1 1,0 0-1,-1 0 1,1 0-1,-1 0 1,0-1-1,1 0 1,-1 0 0,0-1-1,0 1 1,0-1-1,0 0 1,-1-1-1,1 1 1,-1-1-1,0 0 1,0 0 0,0 0-1,-1 0 1,1-1-1,4-9 1,-2 5 143,0-1 1,-1 0-1,-1-1 1,0 1-1,0-1 1,-1 0-1,0 1 1,-1-2-1,0 1 1,-1 0-1,0-13 1,-1 23-128,0-1 0,0 0 0,0 0 0,-1 0 1,1 0-1,0 0 0,-1 1 0,0-1 1,-1-3-1,2 5-23,0-1 0,0 1 1,-1 0-1,1-1 0,0 1 1,-1 0-1,1-1 0,0 1 1,-1 0-1,1-1 0,0 1 0,-1 0 1,1 0-1,-1-1 0,1 1 1,0 0-1,-1 0 0,1 0 1,-1 0-1,1 0 0,-1-1 1,1 1-1,-1 0 0,0 0 0,0 1-9,0-1 0,-1 1 0,1 0 0,0-1 0,0 1 0,0 0 0,0 0 0,-1 0 0,1-1 0,1 1 0,-1 0 0,0 1 0,0-1 0,0 0 0,0 0 0,1 0 0,-1 0 0,0 1 0,1-1 0,-1 0 0,1 0 0,-1 3 0,-4 15-137,0 0 1,-3 36-1,7-46 95,1 1 0,0 0-1,0-1 1,1 1 0,0-1 0,1 1-1,5 16 1,-7-25 40,0 0 0,1 0 1,-1 0-1,1 0 0,-1 0 0,1 0 1,-1 0-1,1 0 0,0 0 0,-1 0 1,1 0-1,0 0 0,0 0 0,0 0 1,0-1-1,-1 1 0,1 0 0,0 0 1,1-1-1,-1 1 0,0-1 0,0 1 1,0-1-1,0 0 0,0 1 0,2-1 1,0 0 0,-1 0 1,0-1 0,0 1 0,0-1 0,1 0 0,-1 1 0,0-1 0,0 0-1,0 0 1,0-1 0,0 1 0,0 0 0,1-2 0,6-5 4,1-1-1,-2 0 1,15-19 0,35-65-17,-58 93 12,0 0 1,0 0-1,0-1 1,0 1-1,0 0 1,0 0-1,0 0 1,0-1-1,0 1 1,0 0-1,0 0 1,0 0-1,1 0 1,-1 0-1,0-1 1,0 1 0,0 0-1,0 0 1,0 0-1,0 0 1,1 0-1,-1-1 1,0 1-1,0 0 1,0 0-1,0 0 1,1 0-1,-1 0 1,0 0-1,0 0 1,0 0-1,0 0 1,1 0 0,-1 0-1,0 0 1,0 0-1,0 0 1,1 0-1,-1 0 1,0 0-1,0 0 1,0 0-1,0 0 1,1 0-1,-1 0 1,0 0-1,0 0 1,0 0-1,0 1 1,1-1 0,-1 0-1,0 0 1,0 0-1,0 0 1,0 0-1,0 0 1,1 1-1,-1-1 1,0 0-1,0 0 1,0 0-1,0 0 1,0 1-1,0-1 1,0 0-1,0 0 1,0 1 0,3 11-43,-3 6-16,0-8 44,0-1 0,1 1 0,0 0 0,0 0 0,5 15 0,-6-23 21,1-1 0,0 1-1,-1 0 1,1-1 0,0 1-1,0-1 1,0 1 0,0-1 0,1 1-1,-1-1 1,0 0 0,1 0 0,-1 1-1,0-1 1,1 0 0,-1 0 0,1 0-1,0-1 1,-1 1 0,1 0 0,0-1-1,-1 1 1,1-1 0,0 1 0,0-1-1,0 0 1,-1 0 0,1 1 0,0-1-1,0-1 1,0 1 0,-1 0 0,1 0-1,0-1 1,0 1 0,2-2 0,18-5 58,-1-1 0,0-2 0,35-20 0,23-11-24,-69 37-59,0 0-1,0 1 1,0 0-1,0 0 1,1 1-1,12 0 1,-21 2 31,0-1 1,1 1-1,-1 1 1,0-1-1,0 0 1,1 0-1,-1 1 1,0-1-1,0 1 1,0 0-1,1 0 1,-1 0-1,0 0 1,0 0-1,0 0 1,-1 0-1,1 1 1,0-1-1,0 1 1,-1-1-1,1 1 1,-1 0-1,1 0 1,-1-1-1,0 1 1,0 0-1,1 0 1,-1 0-1,-1 1 1,1-1-1,0 0 1,-1 0-1,1 0 1,-1 1-1,1-1 1,-1 0-1,0 0 1,0 1-1,0 2 1,4-76 1282,-2 47-1118,0 0 1,-3-33-1,0 43-239,0 6-184,0-1-1,0 1 1,0-1 0,-1 1-1,-3-9 1,5 17 172,0-1-1,0 1 1,0 0 0,1-1 0,-1 1 0,0 0 0,0-1 0,1 1-1,-1 0 1,0 0 0,1 0 0,-1-1 0,0 1 0,1 0 0,-1 0-1,0 0 1,1 0 0,-1-1 0,1 1 0,-1 0 0,0 0 0,1 0 0,-1 0-1,0 0 1,1 0 0,-1 0 0,1 0 0,-1 0 0,0 0 0,1 0-1,-1 0 1,0 1 0,1-1 0,-1 0 0,1 0 0,15 2-347,-16-2 409,17 3-672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6.484"/>
    </inkml:context>
    <inkml:brush xml:id="br0">
      <inkml:brushProperty name="width" value="0.05" units="cm"/>
      <inkml:brushProperty name="height" value="0.05" units="cm"/>
      <inkml:brushProperty name="color" value="#E71224"/>
    </inkml:brush>
  </inkml:definitions>
  <inkml:trace contextRef="#ctx0" brushRef="#br0">1 10 14355,'23'3'1568,"5"0"-1079,10-2-586,3-1 922,2-4-321,4-9-16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7.251"/>
    </inkml:context>
    <inkml:brush xml:id="br0">
      <inkml:brushProperty name="width" value="0.05" units="cm"/>
      <inkml:brushProperty name="height" value="0.05" units="cm"/>
      <inkml:brushProperty name="color" value="#E71224"/>
    </inkml:brush>
  </inkml:definitions>
  <inkml:trace contextRef="#ctx0" brushRef="#br0">158 3 17404,'0'0'34,"0"0"-1,0 0 1,0-1 0,0 1 0,1 0 0,-1 0-1,0 0 1,0 0 0,0-1 0,0 1 0,1 0-1,-1 0 1,0 0 0,0 0 0,1 0 0,-1 0 0,0-1-1,0 1 1,0 0 0,1 0 0,-1 0 0,0 0-1,0 0 1,1 0 0,-1 0 0,0 0 0,0 0-1,1 0 1,-1 0 0,0 0 0,0 0 0,1 1-1,-1-1 1,0 0 0,0 0 0,0 0 0,1 0 0,-1 0-1,0 0 1,0 0 0,0 1 0,1-1 0,-1 0-1,0 0 1,0 0 0,0 1 0,0-1 0,1 0-1,1 18 554,-8 21 129,-21 65-258,-67 166 0,90-257-518,2-7 13,1-1-1,-1 0 0,0 0 1,-1 0-1,1 0 0,-1 0 1,0 0-1,0-1 0,0 1 1,-8 7-1,11-12 44,0 0-1,0 0 1,0 0 0,-1 0-1,1 0 1,0 0-1,0 0 1,0 0 0,0 0-1,0 0 1,0 0 0,0 0-1,0 0 1,-1 0 0,1 0-1,0 0 1,0 0-1,0 0 1,0 0 0,0 0-1,0 0 1,0 0 0,0 0-1,0 0 1,-1 0-1,1 0 1,0 0 0,0 0-1,0 0 1,0 0 0,0 0-1,0 0 1,0 0-1,0 0 1,0 0 0,0-1-1,0 1 1,0 0 0,-1 0-1,1 0 1,0 0 0,0 0-1,0 0 1,0 0-1,0 0 1,0 0 0,0-1-1,0 1 1,0 0 0,0 0-1,0 0 1,0 0-1,0 0 1,0 0 0,0 0-1,0 0 1,0-1 0,0 1-1,0 0 1,0 0-1,1 0 1,-1 0 0,0 0-1,0 0 1,1-14-114,0 0-1,2 1 1,-1 0-1,2-1 1,0 1 0,10-22-1,-4 5-10,12-30-23,42-81-1,-52 123 225,-12 18-70,1 0 0,-1-1 1,0 1-1,1 0 0,-1 0 0,0 0 1,1 0-1,-1 0 0,0 0 0,1-1 0,-1 1 1,0 0-1,1 0 0,-1 0 0,0 0 1,1 0-1,-1 0 0,0 1 0,1-1 1,-1 0-1,0 0 0,1 0 0,-1 0 1,0 0-1,1 0 0,-1 1 0,0-1 1,1 0-1,-1 0 0,0 0 0,0 1 1,1-1-1,-1 0 0,0 0 0,0 1 1,1-1-1,-1 0 0,0 1 0,0-1 1,0 0-1,0 0 0,0 1 0,1-1 1,-1 0-1,0 1 0,0-1 0,0 0 1,0 1-1,0-1 0,0 1 0,0-1 1,0 1-1,28 66-15,61 104 0,-68-132-284,-18-35 286,13 30-1393,-15-33 1347,-1 0 0,0 0-1,1 0 1,-1 0 0,1 0 0,-1 0-1,0 0 1,0 0 0,0 0 0,0 0-1,0 0 1,0 0 0,0 0 0,0 1-1,0-1 1,0 0 0,0 0 0,-1 0-1,1 0 1,0 0 0,-1 0 0,1 0-1,-1 0 1,1 0 0,-1 0 0,0 0-1,-1 1 1,-8 2-602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7.640"/>
    </inkml:context>
    <inkml:brush xml:id="br0">
      <inkml:brushProperty name="width" value="0.05" units="cm"/>
      <inkml:brushProperty name="height" value="0.05" units="cm"/>
      <inkml:brushProperty name="color" value="#E71224"/>
    </inkml:brush>
  </inkml:definitions>
  <inkml:trace contextRef="#ctx0" brushRef="#br0">18 35 11835,'-15'-16'1720,"12"6"-872,3 3-384,9 6 1873,4 1-1369,10 0-752,3 2-360,5 1 160,2 0-96,-1-1-120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7.998"/>
    </inkml:context>
    <inkml:brush xml:id="br0">
      <inkml:brushProperty name="width" value="0.05" units="cm"/>
      <inkml:brushProperty name="height" value="0.05" units="cm"/>
      <inkml:brushProperty name="color" value="#E71224"/>
    </inkml:brush>
  </inkml:definitions>
  <inkml:trace contextRef="#ctx0" brushRef="#br0">0 10 13651,'1'-1'123,"-1"1"0,0-1 0,0 1 0,1-1 0,-1 1 1,0-1-1,0 1 0,1-1 0,-1 1 0,0-1 0,1 1 0,-1-1 0,1 1 0,-1 0 0,1-1 1,-1 1-1,1 0 0,-1-1 0,1 1 0,-1 0 0,1 0 0,0-1 0,7 8 1534,2 24-330,-9-26-1181,7 34 568,6 78-1,-12-86-1217,1-1 0,1 0 0,2 1 0,16 49 0,-21-78 414,-1-1 0,1 1 1,0 0-1,0-1 1,0 1-1,0-1 1,0 1-1,0-1 0,0 1 1,3 1-1,-3-3 56,-1 1 0,1-1-1,0 0 1,-1 1 0,1-1 0,0 0 0,0 0-1,-1 1 1,1-1 0,0 0 0,-1 0-1,1 0 1,0 0 0,0 0 0,-1 0-1,1 0 1,0 0 0,-1-1 0,1 1 0,0 0-1,0 0 1,-1-1 0,1 1 0,0 0-1,-1-1 1,1 1 0,-1 0 0,1-1-1,0 0 1,12-13-613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8.413"/>
    </inkml:context>
    <inkml:brush xml:id="br0">
      <inkml:brushProperty name="width" value="0.05" units="cm"/>
      <inkml:brushProperty name="height" value="0.05" units="cm"/>
      <inkml:brushProperty name="color" value="#E71224"/>
    </inkml:brush>
  </inkml:definitions>
  <inkml:trace contextRef="#ctx0" brushRef="#br0">13 1 12531,'-4'3'1304,"0"18"-808,-1 7-192,5 9 1352,0 3-943,3 6-313,3 0 0,3-2-104,1-2 0,2-7-40,-2-3-80,-1-10-368,-2-5 776,5-9-544,-2-5-16,0-7 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8.785"/>
    </inkml:context>
    <inkml:brush xml:id="br0">
      <inkml:brushProperty name="width" value="0.05" units="cm"/>
      <inkml:brushProperty name="height" value="0.05" units="cm"/>
      <inkml:brushProperty name="color" value="#E71224"/>
    </inkml:brush>
  </inkml:definitions>
  <inkml:trace contextRef="#ctx0" brushRef="#br0">175 41 13723,'0'-1'123,"0"-1"0,0 0 0,0 1 0,0-1 0,-1 0 0,1 1 0,0-1 0,-1 0 0,1 1 0,-1-1 0,0 1 0,1-1 0,-1 1 0,0-1 0,0 1 0,0 0 0,0-1 0,0 1 0,0 0 0,-1 0 0,1 0 0,0 0-1,-1 0 1,1 0 0,0 0 0,-1 0 0,1 0 0,-1 1 0,0-1 0,1 1 0,-1-1 0,1 1 0,-1 0 0,0-1 0,1 1 0,-1 0 0,0 0 0,-1 0 0,-3 1 19,1 0 1,0 0-1,0 1 0,0 0 0,0 0 0,0 0 0,0 0 0,0 1 1,1 0-1,-9 6 0,6-3-99,0 0 0,0 1 0,0 0 0,1 0 0,-1 0 0,2 1 0,-1 0-1,1 0 1,-5 11 0,10-18-41,-1 0 0,1-1-1,0 1 1,0 0-1,-1-1 1,1 1-1,0 0 1,0-1-1,0 1 1,-1 0 0,1-1-1,0 1 1,0 0-1,0 0 1,0-1-1,0 1 1,1 0 0,-1-1-1,0 1 1,0 0-1,0-1 1,1 1-1,-1 0 1,0-1-1,1 1 1,-1 0 0,0-1-1,1 1 1,0 0-1,0-1 0,0 1 0,0-1 0,0 1 0,0-1 0,1 0 0,-1 0 0,0 0-1,0 0 1,0 1 0,1-1 0,-1-1 0,0 1 0,0 0 0,1 0 0,0-1 0,6-1-8,0 0 1,0-1 0,12-6-1,35-24-112,-38 21-97,0 2-1,30-14 1,-46 24 192,0 0 0,-1-1 0,1 1-1,0-1 1,0 1 0,0 0 0,-1 0-1,1 0 1,0-1 0,0 1 0,0 0-1,0 0 1,-1 0 0,1 0 0,0 0-1,0 0 1,0 1 0,0-1 0,-1 0-1,1 0 1,0 1 0,0-1 0,0 0 0,-1 1-1,1-1 1,0 1 0,0-1 0,-1 1-1,1-1 1,-1 1 0,1-1 0,0 1-1,-1 0 1,1-1 0,-1 1 0,1 0-1,-1-1 1,0 1 0,1 0 0,-1 0-1,0 0 1,1 0 0,0 5-73,0-1 0,0 1 0,-1-1-1,1 1 1,-2 7 0,1-5 47,0 43-103,-1 60 1394,19 147 0,-14-231-1007,-1-10-153,0 1 0,-1-1 1,-1 1-1,-1-1 0,-2 21 0,2-36-79,-1 0 1,1 0-1,0 0 0,-1 0 0,0-1 0,1 1 0,-1 0 1,0 0-1,0-1 0,0 1 0,0 0 0,0-1 1,0 1-1,-1-1 0,1 0 0,0 1 0,-1-1 0,1 0 1,-1 0-1,1 0 0,-1 0 0,0 0 0,1 0 0,-1 0 1,0-1-1,0 1 0,0 0 0,0-1 0,1 0 1,-1 1-1,0-1 0,0 0 0,0 0 0,-3 0 0,-1-1-5,1 0 0,0 0 0,0 0-1,0 0 1,0-1 0,0 1 0,1-2-1,-1 1 1,0 0 0,1-1 0,-9-6 0,3 0-139,0-2 1,0 1 0,1-1 0,1 0 0,0-1 0,0 0 0,-10-23 0,7 10-48,1-1 0,1 0 0,-5-28 0,3-6-203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49.390"/>
    </inkml:context>
    <inkml:brush xml:id="br0">
      <inkml:brushProperty name="width" value="0.05" units="cm"/>
      <inkml:brushProperty name="height" value="0.05" units="cm"/>
      <inkml:brushProperty name="color" value="#E71224"/>
    </inkml:brush>
  </inkml:definitions>
  <inkml:trace contextRef="#ctx0" brushRef="#br0">266 94 12947,'4'-6'589,"0"0"1,0 0-1,0 0 0,-1 0 1,0-1-1,2-7 1,-5 13-490,1 0-1,-1 0 1,0 0 0,1-1 0,-1 1 0,0 0 0,0 0 0,0-1 0,0 1 0,0 0 0,0-1-1,0 1 1,0 0 0,0 0 0,-1-1 0,1 1 0,0 0 0,-1 0 0,1 0 0,-1 0 0,0-1 0,1 1-1,-1 0 1,0 0 0,0 0 0,1 0 0,-1 0 0,0 0 0,0 1 0,0-1 0,0 0 0,0 0-1,0 1 1,-1-1 0,1 1 0,0-1 0,0 1 0,0-1 0,-1 1 0,1 0 0,-2-1 0,-3 0 19,-1 1 0,1 0 1,0 0-1,0 0 1,-1 1-1,1 0 1,0 0-1,0 0 1,0 1-1,0 0 1,-10 5-1,1 0-104,1 0 0,0 1-1,-17 14 1,21-14-33,0 1 0,1 0 0,0 1 0,0-1 0,1 2 0,1-1 0,-12 22 0,14-23 3,1 0 0,0 1 1,0-1-1,1 1 0,0 0 1,1-1-1,0 1 0,1 0 1,0 0-1,1 17 0,-1-25 16,2 1-1,-1-1 1,0 0-1,0 1 0,1-1 1,-1 0-1,1 0 1,0 0-1,-1 1 0,1-1 1,0 0-1,0 0 1,1 0-1,-1 0 0,0-1 1,1 1-1,-1 0 1,1 0-1,-1-1 0,1 1 1,0-1-1,0 0 1,0 1-1,0-1 0,0 0 1,0 0-1,0 0 1,0 0-1,0 0 0,0-1 1,1 1-1,-1-1 1,0 1-1,0-1 0,1 0 1,-1 0-1,0 0 1,0 0-1,1 0 0,-1-1 1,0 1-1,0-1 1,1 1-1,-1-1 0,0 0 1,2-1-1,8-3 15,0-1-1,0-1 0,-1 0 1,0-1-1,-1 0 1,1 0-1,12-14 0,1-5 71,32-42 1,-19 13 42,-34 50-110,1 0-1,-1 0 1,0-1-1,-1 0 0,0 1 1,3-14-1,-5 20-16,0 0-1,-1 1 1,1-1 0,0 0-1,0 0 1,0 0 0,0 0-1,0 0 1,-1 0-1,1 0 1,0 0 0,0 0-1,0 0 1,0 0-1,-1 0 1,1 0 0,0 0-1,0 0 1,0 0 0,0 0-1,-1 0 1,1 0-1,0 0 1,0 0 0,0 0-1,0 0 1,-1 0-1,1 0 1,0 0 0,0 0-1,0 0 1,0 0 0,0-1-1,-1 1 1,1 0-1,0 0 1,0 0 0,0 0-1,0 0 1,0 0-1,0-1 1,0 1 0,0 0-1,-1 0 1,1 0 0,0 0-1,0 0 1,0-1-1,0 1 1,0 0 0,0 0-1,0 0 1,0-1-1,-9 14-9,4 1-29,0 1 0,1 1 0,0-1 0,2 0 0,0 1 1,0-1-1,2 1 0,0 0 0,0-1 0,2 1 0,0 0 0,4 17 0,-4-26-85,0 0 0,0 0 0,1 0 1,0 0-1,0 0 0,5 7 0,-7-12 97,0 0-1,0-1 1,0 0-1,1 1 1,-1-1-1,0 1 0,1-1 1,-1 0-1,1 0 1,-1 0-1,1 0 1,-1 0-1,1 0 0,0 0 1,-1-1-1,1 1 1,0 0-1,0-1 1,0 0-1,-1 1 1,1-1-1,0 0 0,0 0 1,0 0-1,0 0 1,0 0-1,-1 0 1,1-1-1,4 0 0,20-12-325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0.438"/>
    </inkml:context>
    <inkml:brush xml:id="br0">
      <inkml:brushProperty name="width" value="0.05" units="cm"/>
      <inkml:brushProperty name="height" value="0.05" units="cm"/>
      <inkml:brushProperty name="color" value="#E71224"/>
    </inkml:brush>
  </inkml:definitions>
  <inkml:trace contextRef="#ctx0" brushRef="#br0">33 212 14163,'0'1'101,"0"-1"0,0 1 0,0-1 0,0 1 0,1 0 0,-1-1 0,0 1 0,0-1 0,0 1 0,0-1 0,1 1 0,-1-1 0,0 1 0,0-1 0,1 1 0,-1-1 0,0 0 0,1 1 0,-1-1 0,1 1 0,-1-1 0,0 0 0,1 1 0,-1-1 0,1 0 0,-1 1-1,1-1 1,0 0 0,20 1 1526,-14-2-1371,0-1 1,0 0-1,-1 0 0,8-3 0,-8 1-170,0 0 0,0 0-1,0 0 1,0 0 0,-1-1 0,0 0 0,0-1-1,0 1 1,0-1 0,-1 0 0,0 0 0,0 0-1,3-7 1,-5 8-71,0 0 0,0 0 0,0-1 0,0 1 0,-1-1 0,0 1 0,0-1 0,0 1-1,-1-1 1,0 0 0,0 1 0,0-1 0,-1 0 0,1 1 0,-2-1 0,1 1 0,-2-7 0,2 10-17,0 1 0,0-1 0,1 0 0,-1 0 0,0 1 0,0-1 0,-1 1 0,1-1 0,0 1 0,0-1 0,-1 1 0,1 0 0,-1-1 0,1 1 1,-1 0-1,1 0 0,-1 0 0,0 0 0,0 1 0,1-1 0,-1 0 0,0 1 0,0-1 0,0 1 0,0 0 0,0-1 0,0 1 0,1 0 0,-1 0 1,0 0-1,0 1 0,0-1 0,0 0 0,-3 2 0,0-1-10,0 1 0,0 0 0,0 1 1,0-1-1,0 1 0,1 0 0,-1 1 0,1-1 1,-1 1-1,1-1 0,-4 6 0,0 2-25,0-1 1,0 1-1,1 1 0,1 0 0,-10 23 0,13-26 16,0 0 0,1 0 0,0 0-1,0 0 1,1 0 0,0 0 0,0 0-1,1 1 1,2 12 0,-2-19 16,1 0 1,-1 0 0,1-1-1,0 1 1,0 0 0,0-1-1,0 1 1,0-1-1,1 1 1,-1-1 0,1 0-1,0 0 1,0 1 0,0-1-1,0 0 1,0-1 0,0 1-1,0 0 1,1-1-1,-1 1 1,0-1 0,1 0-1,-1 1 1,1-1 0,0 0-1,-1-1 1,1 1-1,0 0 1,0-1 0,-1 0-1,1 1 1,0-1 0,4-1-1,4 1 9,0-1-1,1-1 0,-1 0 1,0 0-1,0-1 1,-1 0-1,14-6 0,4-6 24,0-1-1,0-1 0,-2-2 0,40-35 1,-12 10 21,-50 43 4,-5 7-20,-4 9 14,1-8-14,-17 43 139,19-47-154,1 0 0,0 0 0,1 0 0,-1 1 0,0-1 0,1 0 0,0 0 0,0 1 0,0-1 0,0 0 0,0 0 0,0 1 0,2 3 0,-1-6-6,-1 0 0,1 0 1,0 0-1,0 0 0,0 0 0,0 0 0,-1 0 0,1-1 0,0 1 0,1 0 0,-1-1 0,0 1 0,0 0 1,0-1-1,0 0 0,0 1 0,0-1 0,1 0 0,-1 1 0,0-1 0,0 0 0,1 0 0,1 0 0,31-3 129,-7-5-78,-1-1-1,0-1 1,0-1 0,-1-2 0,35-23 0,14-5-205,-73 40 129,1 0 1,-1 1-1,1-1 1,-1 0-1,1 1 1,-1-1-1,1 1 1,0-1-1,-1 1 1,4 0-1,-4 0 10,-1 0 0,0 0 0,0 0 0,1 0 0,-1 0 0,0 1 0,1-1 0,-1 0 0,0 0 0,0 0 0,1 0 0,-1 1 0,0-1 0,0 0-1,1 0 1,-1 1 0,0-1 0,0 0 0,0 0 0,1 1 0,-1-1 0,0 0 0,0 1 0,0-1 0,0 0 0,0 0 0,0 1 0,0-1 0,0 0 0,0 1 0,0-1 0,0 0 0,0 1 0,0 4-25,-1 0-1,0 1 1,-1-1 0,1 0 0,-4 7 0,-4 16 62,9-27-26,0-1 0,0 1 0,0 0 0,0-1 0,0 1 0,0 0 0,0 0 0,0-1 0,0 1 0,1 0 0,-1-1 0,0 1 0,0 0 0,1-1 0,-1 1 0,0 0 0,1-1 0,-1 1 0,1-1 0,-1 1 0,1-1 0,-1 1 0,1-1 0,-1 1 0,1-1 0,-1 1 0,1-1 0,0 0 0,-1 1 0,1-1 0,-1 0 0,1 1 0,0-1 0,0 0 1,-1 0-1,1 0 0,0 0 0,-1 0 0,1 1 0,0-1 0,0-1 0,-1 1 0,1 0 0,0 0 0,-1 0 0,1 0 0,0 0 0,-1-1 0,1 1 0,0 0 0,-1 0 0,2-1 0,6-2 37,0-1-1,1 1 1,9-8-1,-11 8-36,65-40-127,-35 20-428,46-20 0,-78 40 425,1 1 0,0-1-1,0 2 1,0-1 0,1 0 0,-1 1 0,7 0 0,-11 1 99,-1 0 1,0 0 0,1 0 0,-1 0-1,0 1 1,1-1 0,-1 0 0,0 1 0,1-1-1,-1 1 1,0 0 0,0-1 0,1 1-1,-1 0 1,0 0 0,0-1 0,0 1 0,0 0-1,0 0 1,0 0 0,0 0 0,0 1-1,-1-1 1,1 0 0,0 0 0,-1 0-1,1 1 1,-1-1 0,1 0 0,-1 1 0,0-1-1,1 0 1,-1 1 0,0-1 0,0 0-1,0 1 1,0-1 0,0 3 0,-1 6 92,0 0 0,0 0 0,-1 1 0,-3 11 0,2-13 52,1 0 0,0 0-1,1 0 1,0 0 0,0 15-1,1-24-127,0 0 0,0 0 0,0 0 0,0 0 0,0 0 0,0 0-1,0 1 1,0-1 0,0 0 0,0 0 0,0 0 0,0 0 0,0 0 0,0 0-1,0 1 1,0-1 0,0 0 0,0 0 0,0 0 0,0 0 0,0 0 0,1 0 0,-1 0-1,0 0 1,0 0 0,0 1 0,0-1 0,0 0 0,0 0 0,0 0 0,0 0-1,1 0 1,-1 0 0,0 0 0,0 0 0,0 0 0,0 0 0,0 0 0,0 0-1,0 0 1,1 0 0,-1 0 0,0 0 0,0 0 0,0 0 0,7-4-107,6-10-71,-1-3-73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1.389"/>
    </inkml:context>
    <inkml:brush xml:id="br0">
      <inkml:brushProperty name="width" value="0.05" units="cm"/>
      <inkml:brushProperty name="height" value="0.05" units="cm"/>
      <inkml:brushProperty name="color" value="#E71224"/>
    </inkml:brush>
  </inkml:definitions>
  <inkml:trace contextRef="#ctx0" brushRef="#br0">0 311 16131,'16'-4'288,"0"-1"0,-1-1 0,0 0 0,0-1-1,-1-1 1,0 0 0,0-1 0,-1 0 0,0-1-1,0-1 1,-1 0 0,-1 0 0,0-1 0,10-15-1,-16 20-286,-2 0-1,1 0 0,-1-1 1,0 1-1,-1 0 0,1-1 0,-2 0 1,1 0-1,0-11 0,-1 16-2,-1 1 0,0-1-1,-1 1 1,1-1 0,0 1-1,-1-1 1,1 1 0,-1-1-1,0 1 1,0-1 0,0 1-1,0 0 1,0 0-1,-2-3 1,2 3 1,-1 1-1,1 0 0,-1 0 1,1 0-1,-1 0 1,1 0-1,-1 0 1,0 0-1,1 0 0,-1 0 1,0 1-1,0-1 1,0 1-1,0 0 1,0-1-1,1 1 1,-1 0-1,0 0 0,0 0 1,0 0-1,-3 1 1,-1 0-3,1 0 1,-1 1 0,1 0 0,-1 0-1,1 0 1,0 1 0,0 0 0,0 0-1,0 0 1,1 0 0,-1 1 0,1 0-1,0 0 1,0 0 0,-5 6 0,0 2 25,0 0 0,1 0 1,1 1-1,-12 26 1,14-27 6,1 0 0,0 1 0,1-1 0,0 1 0,1 0 0,-1 22-1,3-32-20,0 0-1,0 0 0,0 0 0,0 1 1,1-1-1,-1 0 0,1 0 0,0 0 1,0 0-1,0 0 0,0 0 0,0 0 1,1 0-1,-1-1 0,1 1 0,0 0 0,0-1 1,0 0-1,0 1 0,0-1 0,1 0 1,-1 0-1,1 0 0,-1 0 0,1 0 1,0-1-1,-1 1 0,1-1 0,0 0 0,0 0 1,0 0-1,5 1 0,-2-1-43,1-1-1,-1 1 1,1-1-1,-1-1 1,0 1-1,1-1 1,-1 0-1,0-1 1,0 0-1,12-4 1,-10 2-99,1 0 1,-1-1-1,0 1 1,0-2-1,0 1 1,11-12-1,-18 16 162,-1 1 0,0-1 0,0 0-1,1 1 1,-1-1 0,0 0 0,0 1 0,0-1-1,0 0 1,0 1 0,0-1 0,0 0 0,0 0-1,0 1 1,0-1 0,0 0 0,0 1 0,-1-1-1,1 0 1,0 1 0,0-1 0,-1 1 0,1-1-1,0 0 1,-1 1 0,1-1 0,-2 0 0,2 0 37,-1-1 0,0 1 0,1 0 1,-1 0-1,1-1 0,-1 1 1,1 0-1,-1-1 0,1 1 0,0 0 1,0-3-1,2-5 23,1 0 0,0 0-1,1 0 1,0 0 0,1 1 0,-1 0 0,12-14 0,1-4-83,-15 22-8,11-16-45,-1-1-1,-1 0 1,0-1-1,10-33 1,-20 44-52,-7 12-19,-8 17-28,1 8 176,1 1 1,2-1-1,0 2 1,2-1-1,1 2 1,-4 30 0,11-55-19,0-1 1,-1 1-1,1-1 1,0 1-1,1-1 1,-1 1-1,1-1 1,-1 1-1,3 5 0,-2-8-8,-1 0-1,1 0 1,0 0-1,0 0 0,-1 0 1,1-1-1,0 1 1,0 0-1,0 0 0,0 0 1,0-1-1,0 1 1,0-1-1,0 1 0,0-1 1,0 1-1,0-1 1,1 1-1,-1-1 0,0 0 1,0 0-1,0 1 0,0-1 1,1 0-1,-1 0 1,0 0-1,0-1 0,1 1 1,-1 0-1,2-1 1,7-1-21,0-1 1,-1 0 0,1-1 0,-1 0-1,0 0 1,0-1 0,9-6-1,57-46-133,-58 43 115,13-13-46,-20 18 32,1 0-1,-1 0 0,2 1 1,-1 0-1,13-6 0,-23 14 52,-1 0-1,0 0 0,1 0 0,-1 0 1,1 0-1,-1 0 0,1 0 0,-1 0 1,0 0-1,1 0 0,-1 0 0,1 0 1,-1 0-1,1 0 0,-1 0 0,1 0 1,-1 0-1,0 0 0,1 1 0,-1-1 1,1 0-1,-1 0 0,0 0 0,1 1 0,-1-1 1,0 0-1,1 1 0,-1-1 0,0 0 1,1 1-1,-1-1 0,0 0 0,0 1 1,0-1-1,1 1 0,-1-1 0,0 0 1,0 1-1,0-1 0,0 1 0,0-1 1,0 1-1,1-1 0,-1 0 0,0 1 1,0-1-1,-1 1 0,2 27 53,-2-24-36,1 10 13,-1-6 40,0 0-1,1 0 1,1 0 0,1 14-1,-2-21-54,1 1 0,-1-1 0,0 0 0,1 0 0,-1 0-1,0 0 1,1 0 0,0 1 0,-1-1 0,1 0-1,0 0 1,-1 0 0,1 0 0,0-1 0,0 1 0,0 0-1,0 0 1,0 0 0,0-1 0,0 1 0,0 0-1,0-1 1,0 1 0,0-1 0,0 1 0,0-1 0,1 0-1,-1 1 1,0-1 0,0 0 0,0 0 0,1 0-1,-1 0 1,0 0 0,0 0 0,1 0 0,-1 0 0,1-1-1,13-3-65,0-1-1,0 0 1,-1-2 0,0 1-1,0-2 1,14-9-1,-17 9-145,0 1-1,1 1 0,0 0 1,0 0-1,0 1 0,1 1 1,-1 0-1,1 1 0,15-2 0,-26 4 188,0 1 0,1 0-1,-1 0 1,0 1 0,1-1-1,-1 0 1,0 1 0,0 0-1,1-1 1,-1 1-1,0 0 1,0 0 0,0 0-1,0 0 1,0 1 0,0-1-1,0 1 1,0-1 0,0 1-1,-1-1 1,1 1-1,-1 0 1,1 0 0,-1 0-1,0 0 1,0 0 0,0 0-1,0 0 1,0 0-1,1 3 1,1 7 271,0 0 0,-1 0 0,0 0 0,0 20 0,0-5 354,-3-64 1533,-2 5-1832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8.415"/>
    </inkml:context>
    <inkml:brush xml:id="br0">
      <inkml:brushProperty name="width" value="0.05" units="cm"/>
      <inkml:brushProperty name="height" value="0.05" units="cm"/>
    </inkml:brush>
  </inkml:definitions>
  <inkml:trace contextRef="#ctx0" brushRef="#br0">471 162 6689,'-24'18'210,"1"0"-1,1 1 0,1 2 0,-27 34 0,36-39-116,0 0 0,2 2 1,0-1-1,1 1 0,1 1 0,1 0 0,-8 29 0,1 16 226,2 0-1,-2 73 0,11 131 543,6-198-641,4-1 0,20 95 0,-21-136-199,2 0 0,1-1 0,1 1 0,1-2 0,2 0 0,0 0 0,2-1 0,25 33 0,-26-43 20,0 0 1,1-2-1,1 0 0,0 0 0,1-2 0,0 0 1,0 0-1,1-2 0,1 0 0,-1-2 1,2 0-1,-1-1 0,1 0 0,-1-2 1,1 0-1,1-2 0,-1 0 0,0-1 1,0-1-1,1-1 0,-1-1 0,0 0 1,0-2-1,0 0 0,21-8 0,-13 1 54,-1-2 0,-1 0-1,0-1 1,-1-2-1,0-1 1,-1-1 0,-2 0-1,25-26 1,1-7 85,-3-2 0,53-80-1,-54 66-59,-3-2 0,-3-1 0,46-122 0,-64 138 14,-3-2 1,-2 0 0,-3 0-1,-2-1 1,3-103-1,-12 137-64,-2 0-1,-1 0 1,-1 1-1,-1-1 1,0 1-1,-2-1 1,-10-23-1,10 31-32,0 1-1,-2 1 1,0-1-1,0 1 1,-1 1 0,-1-1-1,0 2 1,0-1-1,-1 1 1,-1 1-1,-19-14 1,9 10-29,-1 2 0,-1 0-1,0 1 1,-1 1 0,0 1 0,0 2-1,-1 0 1,1 2 0,-37-3-1,-1 4-139,1 2 0,-114 12 0,89 3-214,-130 34 0,-80 42-967,245-73 1131,-62 21-143,22-6-51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1.795"/>
    </inkml:context>
    <inkml:brush xml:id="br0">
      <inkml:brushProperty name="width" value="0.05" units="cm"/>
      <inkml:brushProperty name="height" value="0.05" units="cm"/>
      <inkml:brushProperty name="color" value="#E71224"/>
    </inkml:brush>
  </inkml:definitions>
  <inkml:trace contextRef="#ctx0" brushRef="#br0">9 8 17436,'-7'-7'1408,"6"7"-936,5 1-40,5 2-760,2 3 360,2 0-176,1 2-184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2.152"/>
    </inkml:context>
    <inkml:brush xml:id="br0">
      <inkml:brushProperty name="width" value="0.05" units="cm"/>
      <inkml:brushProperty name="height" value="0.05" units="cm"/>
      <inkml:brushProperty name="color" value="#E71224"/>
    </inkml:brush>
  </inkml:definitions>
  <inkml:trace contextRef="#ctx0" brushRef="#br0">18 197 12115,'9'1'383,"1"-1"1,0 0 0,-1 0-1,1-1 1,0 0 0,-1-1 0,1 0-1,-1-1 1,0 1 0,0-2 0,0 0-1,12-6 1,-9 3-125,-1 1 1,0-2-1,0 0 1,-1 0-1,0 0 0,0-2 1,-1 1-1,12-17 0,-19 24-223,-1 1 0,0-1 0,0 0 0,0 1-1,0-1 1,0 0 0,0 0 0,0 0-1,0 1 1,-1-1 0,1 0 0,-1 0-1,1 0 1,-1 0 0,0 0 0,0 0-1,0 0 1,0 0 0,0 0 0,0 0-1,-1 0 1,1 0 0,0 0 0,-1 0 0,0 0-1,0 0 1,1 0 0,-3-3 0,1 3 3,-1 0 0,1 0 0,0 0 1,0 1-1,-1-1 0,1 1 0,-1 0 1,0-1-1,1 1 0,-1 0 0,0 0 1,0 1-1,1-1 0,-1 1 0,0-1 1,0 1-1,0 0 0,-5 0 1,-2 1-9,1 1 0,-1-1 0,1 1 1,-1 1-1,1 0 0,0 0 0,0 1 1,1 0-1,-1 1 0,1 0 0,0 0 0,0 0 1,1 1-1,-1 1 0,-12 13 0,14-13-23,0 0-1,1 0 1,0 0-1,0 1 1,1 0-1,0 0 1,0 0-1,0 0 1,1 1-1,1-1 1,-1 1-1,2 0 1,-1 0-1,1 0 1,0-1-1,1 1 1,0 11-1,1-15-63,0 0-1,0 0 0,1 0 0,0 0 0,-1 0 1,2 0-1,-1 0 0,0-1 0,1 1 1,0-1-1,0 0 0,0 0 0,1 0 1,-1 0-1,1-1 0,0 1 0,4 2 0,0-1-27,-1 0-1,1-1 0,0 1 0,0-2 1,0 1-1,1-1 0,-1-1 0,1 0 0,10 2 1,25-2-298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2.776"/>
    </inkml:context>
    <inkml:brush xml:id="br0">
      <inkml:brushProperty name="width" value="0.05" units="cm"/>
      <inkml:brushProperty name="height" value="0.05" units="cm"/>
      <inkml:brushProperty name="color" value="#E71224"/>
    </inkml:brush>
  </inkml:definitions>
  <inkml:trace contextRef="#ctx0" brushRef="#br0">342 92 12475,'2'-3'238,"0"-1"0,0 1-1,0 0 1,0-1 0,-1 1 0,1-1 0,-1 1 0,0-1 0,0 0 0,-1 0 0,1 1 0,-1-1 0,1-7 0,-2 10-132,1-1 0,-1 0 0,1 0 0,-1 1 0,1-1 0,-1 0 0,0 1 0,0-1 0,0 1 0,0-1 0,0 1 0,0 0 0,0-1 0,-1 1 0,1 0 0,0 0 0,-1 0 0,1 0 0,-1 0 0,1 0 0,-1 0 0,0 0 0,1 1 1,-1-1-1,0 0 0,1 1 0,-1 0 0,0-1 0,0 1 0,1 0 0,-5 0 0,0 0-24,0 0 1,0 0 0,0 1 0,0 0-1,0 0 1,0 1 0,0 0 0,0-1-1,1 2 1,-1-1 0,1 1-1,-1 0 1,1 0 0,0 0 0,0 1-1,0 0 1,-7 8 0,-3 4-21,0 0 0,1 2 0,-18 30 0,12-16-54,1 1-1,2 1 0,2 0 1,1 1-1,1 1 0,3 0 1,-11 58-1,20-87-10,0 1-1,0 0 0,1 1 1,0-1-1,1 0 0,0 0 1,2 10-1,-2-15 3,0-1 0,0 1 0,0-1 0,0 1 1,1-1-1,-1 1 0,0-1 0,1 0 0,0 0 0,0 0 0,0 0 0,0 0 0,0-1 0,0 1 0,0 0 0,0-1 0,1 1 0,-1-1 0,0 0 0,1 0 1,-1 0-1,1 0 0,0 0 0,-1-1 0,4 1 0,7 1 4,1-1 0,0 0 0,0-1 0,0-1 0,0 0 0,-1-1 1,1 0-1,-1-1 0,1-1 0,-1 0 0,0-1 0,0 0 0,-1-1 0,17-10 0,-28 16 0,0-1 0,0 1-1,0-1 1,0 0-1,0 1 1,0-1-1,0 0 1,0 0-1,0 1 1,-1-1-1,1 0 1,0 0-1,0 0 1,-1 0-1,1 0 1,-1 0-1,1 0 1,-1 0-1,1 0 1,-1 0-1,0-1 1,1 1-1,-1 0 1,0-1-1,0 1 1,-1-1-1,1 1 1,-1 0-1,0 0 1,1 0-1,-1 0 1,0 0-1,0 0 1,1 1-1,-1-1 1,0 0-1,0 0 1,0 0-1,0 1 1,0-1-1,0 1 1,0-1-1,-2 0 1,-7-3-7,1 1 0,-1 0 1,1 1-1,-13-2 1,-24 0-187,62 1 27,1 0 1,-1-1-1,25-9 0,-11 4-29,-16 5 127,-7 1-6,0 1 0,1 0-1,-1 0 1,1 1 0,14-1 0,-21 2 60,0 0 0,1 0 0,-1 1 1,1-1-1,-1 0 0,0 1 0,1-1 1,-1 1-1,0-1 0,0 1 0,1 0 0,-1-1 1,0 1-1,0 0 0,0 0 0,0 0 1,0 0-1,0 0 0,0 0 0,0 0 1,0 0-1,-1 0 0,1 1 0,0-1 1,-1 0-1,1 0 0,-1 1 0,1-1 1,-1 0-1,0 1 0,1-1 0,-1 1 1,0-1-1,0 0 0,0 1 0,0-1 1,0 1-1,-1 1 0,1 11 6,-2 0 0,-4 22-1,3-22 29,0 0 0,0 24 0,3-38-31,-1 1 0,1 0 0,0-1 0,0 1-1,0 0 1,0-1 0,0 1 0,1 0 0,-1-1 0,0 1-1,0 0 1,0-1 0,0 1 0,1-1 0,-1 1-1,0 0 1,1-1 0,-1 1 0,0-1 0,1 1-1,-1-1 1,1 1 0,-1-1 0,1 1 0,-1-1 0,1 1-1,-1-1 1,1 0 0,-1 1 0,2-1 0,-1 0 11,0 0 0,1 0 0,-1 0 0,0 0 0,1 0 0,-1 0 0,0-1 1,1 1-1,-1 0 0,0-1 0,1 1 0,-1-1 0,2-1 0,5-3 4,-1 1-1,0-2 0,0 1 0,5-7 1,15-19-78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3.209"/>
    </inkml:context>
    <inkml:brush xml:id="br0">
      <inkml:brushProperty name="width" value="0.05" units="cm"/>
      <inkml:brushProperty name="height" value="0.05" units="cm"/>
      <inkml:brushProperty name="color" value="#E71224"/>
    </inkml:brush>
  </inkml:definitions>
  <inkml:trace contextRef="#ctx0" brushRef="#br0">51 1 15115,'0'2'1505,"-1"16"-873,-4 5-200,-2 12 848,-1 6-368,0 7-344,1 4-72,2-1-175,0 0-73,2-7-176,3-2-120,-1-9-224,1-5-177,0-8 97,3-5-2008,5-7 1984,5-3-288,2-7-193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3.581"/>
    </inkml:context>
    <inkml:brush xml:id="br0">
      <inkml:brushProperty name="width" value="0.05" units="cm"/>
      <inkml:brushProperty name="height" value="0.05" units="cm"/>
      <inkml:brushProperty name="color" value="#E71224"/>
    </inkml:brush>
  </inkml:definitions>
  <inkml:trace contextRef="#ctx0" brushRef="#br0">1 227 13187,'9'1'564,"1"-1"1,-1 0 0,1 0-1,-1-1 1,1-1-1,-1 1 1,0-1 0,1-1-1,9-3 1,-11 2-480,0 1 1,0-1 0,-1-1 0,1 1 0,-1-1 0,0-1-1,0 1 1,-1-1 0,1 0 0,-1-1 0,-1 1-1,1-1 1,-1 0 0,0-1 0,7-14 0,-11 19-92,0 1 0,0-1 0,0 1 1,0-1-1,0 0 0,0 1 0,-1-1 0,1 0 1,-1 0-1,0 1 0,0-1 0,0 0 0,0 0 1,0 1-1,-1-1 0,1 0 0,-1 0 0,0 1 1,0-1-1,0 1 0,0-1 0,0 1 1,0-1-1,-1 1 0,1-1 0,-1 1 0,0 0 1,1 0-1,-1 0 0,0 0 0,0 0 0,-1 0 1,1 1-1,0-1 0,0 1 0,-1-1 1,1 1-1,-1 0 0,1 0 0,-1 0 0,0 0 1,1 1-1,-1-1 0,0 1 0,0 0 0,1-1 1,-1 1-1,0 0 0,0 0 0,1 1 1,-1-1-1,0 1 0,0-1 0,1 1 0,-1 0 1,1 0-1,-1 0 0,-3 3 0,0-1-22,0 0-1,0 1 1,1 0-1,-1 1 1,1-1 0,0 1-1,1 0 1,-1 0-1,1 0 1,0 1-1,0-1 1,1 1-1,-1 0 1,1 0-1,1 0 1,-4 10 0,2-4 1,1 0 1,1 1-1,-1-1 1,2 1-1,0-1 1,0 1 0,1-1-1,2 14 1,-1-21 24,-1-1 1,1 0-1,0 1 1,0-1-1,1 0 0,-1 0 1,1 0-1,0 0 1,0 0-1,0 0 1,0-1-1,1 1 1,0 0-1,-1-1 0,1 0 1,1 0-1,-1 0 1,0 0-1,1 0 1,-1-1-1,1 0 1,0 1-1,0-1 0,0 0 1,6 1-1,-2-1 5,0 0-1,0-1 0,0 0 0,1 0 0,-1-1 0,0 0 1,1 0-1,-1-1 0,0 0 0,0 0 0,1-1 1,12-5-1,-1-1 14,-2-1-1,1 0 1,-1-1 0,-1-2 0,0 1 0,0-2 0,-1 0-1,24-27 1,-26 25 35,-2 1 0,0-2 0,0 0 0,-2 0-1,0-1 1,0-1 0,-2 0 0,0 0 0,6-23 0,-14 30 98,-6 16-36,-7 15-6,3 3 18,1 0 0,-12 44-1,18-55-61,1 1 0,0-1 0,1 1 0,0 0 0,1-1 0,0 1 0,3 18-1,-3-28-58,1-1 0,-1 0-1,1 0 1,-1 0 0,1 0-1,0 0 1,-1 0 0,1 0-1,0 0 1,0 0 0,1 0-1,-1-1 1,0 1 0,1 0-1,-1-1 1,1 1 0,-1-1-1,1 0 1,0 1 0,0-1-1,-1 0 1,1 0 0,0 0-1,0 0 1,0 0 0,0 0-1,0-1 1,0 1 0,1-1-1,-1 0 1,0 1 0,0-1-1,0 0 1,0 0 0,0 0-1,1 0 1,1-1 0,0 0-72,1 0 0,-1-1 0,0 1 0,1-1 0,-1 0 0,0 0 0,0 0 0,-1 0 0,1-1 0,0 0 0,-1 1 0,0-1 0,1-1 0,-1 1 0,0 0 0,-1-1 0,5-6 0,8-26-181,-5-6-106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3.958"/>
    </inkml:context>
    <inkml:brush xml:id="br0">
      <inkml:brushProperty name="width" value="0.05" units="cm"/>
      <inkml:brushProperty name="height" value="0.05" units="cm"/>
      <inkml:brushProperty name="color" value="#E71224"/>
    </inkml:brush>
  </inkml:definitions>
  <inkml:trace contextRef="#ctx0" brushRef="#br0">1 0 14659,'0'13'1280,"1"4"-1040,6 2-280,3 0 401,3-4-241,3-2-32,2-3-128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4.365"/>
    </inkml:context>
    <inkml:brush xml:id="br0">
      <inkml:brushProperty name="width" value="0.05" units="cm"/>
      <inkml:brushProperty name="height" value="0.05" units="cm"/>
      <inkml:brushProperty name="color" value="#E71224"/>
    </inkml:brush>
  </inkml:definitions>
  <inkml:trace contextRef="#ctx0" brushRef="#br0">94 302 14403,'-24'34'1334,"9"-13"-428,-21 37 0,33-53-779,0 1-1,1 0 1,0-1-1,0 1 1,0 0-1,1 0 1,-1 0-1,2 0 1,-1 0-1,1 0 0,-1 1 1,2 6-1,-1-11-106,1-1 0,-1 1 0,0 0 0,1 0 0,0-1 0,-1 1 0,1 0-1,0-1 1,0 1 0,0-1 0,0 1 0,0-1 0,0 0 0,0 1 0,1-1-1,-1 0 1,0 0 0,1 1 0,-1-1 0,1 0 0,-1-1 0,1 1-1,0 0 1,-1 0 0,1-1 0,0 1 0,-1-1 0,1 1 0,0-1 0,0 0-1,-1 0 1,1 0 0,2 0 0,4 0 3,-1-1 0,1 1 0,-1-2 0,0 1 0,1-1 0,12-5 0,-6 1-11,-2-1 0,1 0 0,-1-1 0,0-1 0,-1 1 1,0-2-1,0 0 0,-1 0 0,0-1 0,15-21 0,-13 14 26,0-2 1,-1 1-1,0-1 0,-2-1 0,-1 0 0,8-27 0,-11 27 12,-1 0 0,3-37 0,-6 49-34,-1 0-1,0 0 0,-1 0 1,0 0-1,0 1 0,-1-1 1,0 0-1,-1 1 0,-4-11 1,6 16-15,0 1 1,-1-1-1,1 1 1,-1 0-1,1 0 1,-1-1 0,0 1-1,0 0 1,0 0-1,0 1 1,0-1-1,0 0 1,0 1-1,-1-1 1,1 1-1,-1 0 1,1 0 0,-1 0-1,-4-2 1,3 3 1,0-1 1,0 1-1,0 0 1,-1 0-1,1 1 1,0-1 0,0 1-1,0 0 1,0 0-1,0 0 1,-7 3-1,1 1 20,0 0 0,0 1 0,1 0 0,0 1 0,0 0 0,0 0 0,1 1 0,-13 15 0,17-18-5,1 0-1,-1 0 1,2 0 0,-1 0-1,0 0 1,1 1 0,0-1-1,-1 7 1,2-10-17,1 1 0,-1 0 0,1-1 1,0 1-1,0-1 0,0 1 0,1-1 0,-1 1 0,0-1 0,1 1 0,0-1 0,-1 1 1,1-1-1,0 0 0,0 1 0,1-1 0,-1 0 0,0 0 0,1 0 0,3 4 1,6 4-174,0-1 1,1 0-1,0-1 1,1 0 0,21 10-1,-14-8-442,27 19-1,-39-23 361,-1 0 0,0 0 0,-1 1 0,1 0 0,-2 0 0,1 0 0,-1 1 0,0 0 0,0 0 0,-1 0 1,0 0-1,0 1 0,-1 0 0,3 13 0,-3-6-273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5.436"/>
    </inkml:context>
    <inkml:brush xml:id="br0">
      <inkml:brushProperty name="width" value="0.05" units="cm"/>
      <inkml:brushProperty name="height" value="0.05" units="cm"/>
      <inkml:brushProperty name="color" value="#E71224"/>
    </inkml:brush>
  </inkml:definitions>
  <inkml:trace contextRef="#ctx0" brushRef="#br0">194 235 14723,'2'-2'159,"0"0"-1,0 0 1,0 0 0,-1 0-1,1-1 1,-1 1-1,1 0 1,-1-1 0,0 1-1,0-1 1,0 0 0,0 1-1,-1-1 1,1 0-1,-1 1 1,1-1 0,-1 0-1,0 1 1,0-1-1,0 0 1,0 0 0,-1 1-1,1-1 1,-1 0-1,0 1 1,0-1 0,0 0-1,0 1 1,0-1 0,-3-3-1,2 3-25,0 0 0,0 0 0,0 0 0,0 0 0,-1 0 0,0 1 0,1-1 0,-1 1 0,0 0 0,0 0 0,0 0 0,-1 0 0,1 1 0,0-1 0,-1 1 0,1 0 0,-1 0 0,1 0 0,-1 0 0,1 1 0,-1-1 0,0 1 0,-5 0 0,4 1-107,0-1 0,1 1 0,-1 1 0,0-1 0,1 1 0,-1-1 0,1 1 0,-1 0 1,1 1-1,0-1 0,0 1 0,0 0 0,0 0 0,-3 4 0,1-1-42,1 0 1,0 0-1,1 1 0,0-1 0,0 1 0,0 0 1,1 0-1,-4 10 0,4-6-64,-1 0 0,2 0 0,0 0 0,0 0 0,1 0 0,0 1 1,1-1-1,0 0 0,1 1 0,1-1 0,-1 0 0,5 14 0,-5-22 21,1 1 1,-1 0-1,1-1 0,0 1 0,0-1 1,0 1-1,0-1 0,1 0 0,-1 0 1,1 0-1,0 0 0,0-1 0,0 1 1,0-1-1,0 0 0,0 0 0,8 4 1,-1-3-243,1 1 1,0-1 0,0-1-1,20 2 1,-19-3-92,0 1 0,-1 0 0,22 7-1,-29-8 303,-1 0 0,0 1-1,0 0 1,1 0-1,-1 0 1,0 0-1,-1 0 1,1 1-1,0-1 1,-1 1 0,1 0-1,-1 0 1,0 0-1,0 0 1,0 0-1,3 6 1,-3-3 67,-1 0 1,1 0-1,-1 0 0,0 1 1,0-1-1,-1 0 0,0 1 1,0-1-1,0 0 0,-1 1 1,0-1-1,0 0 0,-1 1 1,1-1-1,-1 0 0,-1 0 1,1 0-1,-1-1 0,0 1 1,-7 8-1,1 0 390,-1-1 0,0 0-1,-1-1 1,0 0 0,-1-1-1,-27 19 1,33-26-115,-1 0 1,0 0-1,0-1 1,0 0-1,0 0 1,0-1-1,-8 2 1,13-4-207,1 0 0,0 1 0,0-1 0,0 0 1,-1 0-1,1 0 0,0 0 0,0 0 0,0-1 0,-1 1 1,1 0-1,0-1 0,0 1 0,0 0 0,0-1 0,0 1 1,0-1-1,0 0 0,0 1 0,0-1 0,-1-1 0,1 1-34,0-1 1,0 0-1,1 1 0,-1-1 0,1 0 0,-1 1 0,1-1 0,0 0 1,0 0-1,0 1 0,0-1 0,0 0 0,0 0 0,0 0 0,0 1 0,1-1 1,-1 0-1,1 1 0,0-4 0,5-9-90,-1-1 0,2 1 0,0 0 0,0 0 0,12-14 0,52-64-398,-43 58 349,42-52-96,2-2 320,62-99 1,-129 179-74,18-31 72,-22 37-91,0 0 1,-1 0-1,1 0 0,0 0 0,-1 0 1,1 0-1,-1 0 0,1 0 0,-1 0 1,0 0-1,0 0 0,0 0 0,0 0 1,0 0-1,-1-1 0,1 1 1,-1-2-1,0 3-5,1 1 1,0-1 0,-1 1-1,0-1 1,1 1 0,-1-1-1,1 1 1,-1-1-1,0 1 1,1 0 0,-1-1-1,0 1 1,1 0-1,-1 0 1,0-1 0,0 1-1,1 0 1,-1 0 0,0 0-1,0 0 1,1 0-1,-1 0 1,0 0 0,0 0-1,1 0 1,-1 0 0,0 0-1,1 1 1,-1-1-1,0 0 1,0 0 0,1 1-1,-1-1 1,0 1 0,1-1-1,-1 0 1,1 1-1,-2 0 1,-23 18 35,15-9-2,1 0 1,0 0 0,0 1 0,1 0-1,1 1 1,0-1 0,0 1-1,1 1 1,1-1 0,0 1-1,1 0 1,0 0 0,1 0-1,0 1 1,1-1 0,1 1-1,0 19 1,1-31-31,0 1 0,0 0 0,1 0 0,-1-1 0,1 1 0,0 0 0,-1-1 0,1 1 0,0 0 0,1-1 0,-1 0 0,0 1 0,1-1 0,-1 0 0,1 1 0,0-1 0,0 0 0,0 0 1,0 0-1,0-1 0,0 1 0,0 0 0,1-1 0,-1 0 0,0 1 0,1-1 0,-1 0 0,1 0 0,0 0 0,-1-1 0,1 1 0,0-1 0,-1 1 0,1-1 0,0 0 0,0 0 0,-1 0 0,1 0 0,0-1 0,0 1 0,-1-1 0,1 1 0,3-3 0,8-1-42,0-2 1,0 0-1,-1 0 0,0-1 0,0-1 0,-1 0 0,20-17 0,-3-1-152,44-51 0,-56 56 16,20-30 0,-32 43 113,0 0 0,0-1 0,-1 0 0,0 0 0,-1 0 1,4-16-1,-7 24 53,1 0 1,-1 1 0,0-1-1,0 0 1,0 1 0,0-1-1,0 0 1,0 0 0,0 1-1,0-1 1,0 0 0,0 1-1,0-1 1,0 0 0,0 1-1,-1-1 1,1 0 0,0 1-1,0-1 1,-1 0 0,1 1-1,-1-1 1,1 1 0,-1-2-1,0 2 5,0 0-1,1 0 1,-1 0-1,0-1 0,1 1 1,-1 0-1,0 0 1,1 0-1,-1 0 0,0 0 1,0 0-1,1 1 1,-1-1-1,0 0 1,1 0-1,-1 0 0,0 1 1,1-1-1,-2 1 1,-1 1 5,-1 0 1,1 0 0,-1 0-1,1 1 1,0 0 0,0-1 0,-3 4-1,-1 4 50,1 0-1,1 0 0,-1 1 1,2-1-1,-1 1 0,2 0 1,-4 15-1,5-20-13,1 1 1,0-1-1,0 0 0,0 1 1,1-1-1,0 1 0,0-1 1,1 1-1,0-1 0,0 0 1,0 1-1,1-1 0,0 0 1,4 10-1,-4-14-26,-1 1 0,1-1 0,0 0 0,-1 0 0,1 0 0,0 0 0,0 0 0,0 0 0,1 0 0,-1-1 1,0 1-1,1-1 0,-1 0 0,1 0 0,-1 0 0,1 0 0,-1 0 0,4 1 0,-1-2-11,0 1 1,0-1-1,0 0 0,0-1 1,0 1-1,0-1 0,0 0 1,0 0-1,6-3 0,4-2-34,0 0 0,-1-1 0,0-1 0,0-1 0,15-12 0,-15 10-30,0-1 0,-1-1-1,13-16 1,-21 23 9,0-1-1,0 1 1,-1-1 0,1-1-1,-2 1 1,1-1 0,-1 1-1,0-1 1,2-10 0,-5 18 50,0-1 0,0 1 0,0-1 0,1 1-1,-1-1 1,0 1 0,0-1 0,0 1 0,0-1 0,0 1 0,0-1 0,0 1 0,0-1 0,0 1 0,0-1 0,0 1 0,-1-1 0,1 1 0,0-1 0,0 1 0,0-1 0,-1 1 0,1 0 0,0-1 0,-1 1 0,1-1 0,-11 4-33,8 0 48,0-1 0,0 1 0,0 0 0,0 0 0,-4 6 0,3 0 47,0 0 0,0 0 0,1 0 0,1 0 0,-1 1 0,1-1 0,1 1 1,0 0-1,0 15 0,1-19-20,0 1-1,0 0 1,1-1 0,0 1-1,1-1 1,-1 1 0,1-1 0,0 0-1,1 0 1,-1 0 0,1 0-1,1 0 1,-1 0 0,9 9 0,-10-13-34,-1 0 1,2 0 0,-1 0-1,0-1 1,0 1 0,0-1-1,1 1 1,-1-1 0,1 0 0,-1 0-1,1 0 1,0 0 0,-1 0-1,1-1 1,0 1 0,0-1 0,-1 0-1,1 0 1,0 0 0,0 0-1,-1 0 1,1 0 0,0-1-1,0 1 1,-1-1 0,1 0 0,0 0-1,-1 0 1,1 0 0,-1 0-1,0-1 1,1 1 0,-1-1-1,0 0 1,3-2 0,2-2 1,1-1 0,-1 0 0,0-1 0,-1 1 0,0-1 0,0-1 0,-1 1 1,7-14-1,-7 11 9,-1-1 1,0 1-1,-1-1 1,0 0-1,2-23 1,-4 31-6,-1-1 0,0 0 0,0 1 1,0-1-1,0 1 0,-1-1 0,1 1 1,-1-1-1,-1 1 0,1 0 1,0-1-1,-1 1 0,0 0 0,0 0 1,0 0-1,-1 0 0,1 0 0,-6-5 1,7 8-8,0 0 1,1 0 0,-1 0 0,0 1-1,0-1 1,1 0 0,-1 0-1,0 1 1,0-1 0,0 1 0,0-1-1,0 1 1,0-1 0,0 1 0,0 0-1,0-1 1,0 1 0,0 0-1,0 0 1,0 0 0,0 0 0,0 0-1,0 0 1,0 0 0,0 0 0,0 0-1,0 1 1,0-1 0,0 0-1,0 0 1,0 1 0,0-1 0,0 1-1,0-1 1,0 1 0,0 0-1,0-1 1,0 1 0,1 0 0,-1-1-1,0 1 1,0 0 0,1 0 0,-1 0-1,1 0 1,-2 1 0,1 0 2,0 1 0,0 0 0,0-1 0,0 1 0,0 0 1,0 0-1,1 0 0,0 0 0,-1 0 0,1 0 0,0 0 0,0 0 1,1 0-1,-1 0 0,2 5 0,-1-5-4,0 0 0,1 0 0,-1-1 0,1 1 0,0-1 0,0 1-1,0-1 1,0 0 0,0 0 0,0 0 0,1 0 0,-1 0 0,1 0 0,-1-1 0,1 1 0,0-1 0,-1 0 0,1 1-1,0-1 1,0-1 0,0 1 0,0 0 0,0-1 0,0 1 0,0-1 0,0 0 0,6 0 0,2-1-18,1 0 0,-1 0 1,1-1-1,-1-1 0,0 0 1,12-4-1,-6 0-22,-1 0 0,0-1-1,0-1 1,-1 0 0,0-1 0,-1-1 0,0 0 0,0-1-1,-1 0 1,14-19 0,-39 39 81,7 0-15,-1 0 1,2 0-1,0 0 1,0 1 0,0 0-1,1 0 1,0 0-1,1 0 1,0 1 0,-1 9-1,2-14-47,1 0 0,0 1 0,-1-1 0,2 0 0,-1 0-1,1 0 1,-1 0 0,1 1 0,1-1 0,-1 0 0,1 0 0,0-1 0,0 1-1,0 0 1,1-1 0,-1 1 0,1-1 0,0 0 0,6 7 0,-6-9-71,0 0 1,0 0-1,0 0 1,0 0-1,0 0 1,1-1 0,-1 1-1,0-1 1,1 0-1,-1 0 1,1-1-1,-1 1 1,1 0-1,0-1 1,-1 0 0,1 0-1,-1 0 1,1-1-1,-1 1 1,1-1-1,0 0 1,-1 1-1,0-2 1,1 1 0,-1 0-1,0-1 1,1 1-1,-1-1 1,5-4-1,8-11-471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5.841"/>
    </inkml:context>
    <inkml:brush xml:id="br0">
      <inkml:brushProperty name="width" value="0.05" units="cm"/>
      <inkml:brushProperty name="height" value="0.05" units="cm"/>
      <inkml:brushProperty name="color" value="#E71224"/>
    </inkml:brush>
  </inkml:definitions>
  <inkml:trace contextRef="#ctx0" brushRef="#br0">1 0 16596,'4'2'1176,"2"6"-992,3 7-168,4 6 216,2 1-392,5 0 96,5 3-80,5-2-80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6.246"/>
    </inkml:context>
    <inkml:brush xml:id="br0">
      <inkml:brushProperty name="width" value="0.05" units="cm"/>
      <inkml:brushProperty name="height" value="0.05" units="cm"/>
      <inkml:brushProperty name="color" value="#E71224"/>
    </inkml:brush>
  </inkml:definitions>
  <inkml:trace contextRef="#ctx0" brushRef="#br0">167 311 13139,'-3'-2'136,"0"0"-1,0 0 1,0 0 0,0 0 0,0 1-1,0-1 1,-1 1 0,1 0 0,0 0-1,-1 0 1,1 0 0,-1 1 0,0-1-1,1 1 1,-1 0 0,1 0 0,-1 1-1,1-1 1,-1 0 0,1 1 0,-1 0-1,1 0 1,-1 0 0,1 1 0,-4 1-1,1 0 48,1 1 0,0 0 0,0 0 0,0 0 0,0 0 0,1 1 0,0 0 0,0 0 0,0 0 0,0 0 0,1 0 0,0 1 0,-4 8 0,5-9-93,0-1-1,1 1 1,-1 0-1,1 0 1,0 0 0,0 0-1,0 0 1,1 0-1,0 0 1,0 0-1,0 0 1,1 0-1,-1 1 1,1-1-1,1-1 1,1 8-1,-2-9-62,1-1 0,-1 1 0,1-1 0,0 1 0,-1-1-1,1 0 1,0 1 0,1-1 0,-1 0 0,0 0 0,0-1-1,6 4 1,-4-3-21,1 0 1,-1 0-1,1-1 0,0 1 0,-1-1 0,1 0 1,0-1-1,0 1 0,8-1 0,-2 0-10,0-1 1,-1-1-1,1 0 0,-1-1 0,0 0 0,0 0 0,0-1 1,0 0-1,-1-1 0,1 0 0,-1 0 0,0-1 0,-1 0 1,0-1-1,8-8 0,-3 3-5,-1-1-1,0 0 1,-1-1 0,-1-1 0,0 1 0,-1-2 0,-1 1-1,9-21 1,-10 16-4,-1 0 0,-1 0-1,0-1 1,2-33 0,-6 45 9,0 0 1,-1-1-1,0 1 0,-1 0 1,0 0-1,0 0 0,-1 1 1,-1-1-1,1 0 1,-1 0-1,-1 1 0,-7-16 1,10 22 3,0 1 0,0-1 0,0 1 0,0-1 0,-1 1 0,1-1 0,0 1 0,-1 0 0,1-1 0,0 1 0,-1 0 0,0 0 0,1 0 0,-1 0 1,0 0-1,1 1 0,-1-1 0,0 0 0,0 1 0,0-1 0,1 1 0,-1 0 0,0-1 0,0 1 0,0 0 0,0 0 0,0 0 0,0 1 0,1-1 0,-1 0 0,0 1 0,0-1 0,0 1 0,0 0 0,1-1 0,-1 1 1,0 0-1,1 0 0,-1 0 0,1 0 0,-2 2 0,-3 2 8,0 1 0,0 0 0,1 0 0,-1 0 0,1 0 0,1 1 0,0 0 0,-5 9 0,3-4 9,1 0-1,1 1 0,0 0 1,0-1-1,-3 27 0,7-36-47,-1 1 0,1 0 0,0-1 0,0 1 0,0 0 0,0-1-1,1 1 1,-1 0 0,1-1 0,0 1 0,0-1 0,0 1 0,1-1 0,-1 0 0,1 1 0,0-1 0,0 0-1,0 0 1,0 0 0,0 0 0,1-1 0,-1 1 0,1 0 0,0-1 0,5 4 0,7 1-315,1-1 1,-1 0 0,29 5-1,-31-8 217,0 0-1,-1 1 0,1 0 1,-1 1-1,1 1 1,18 11-1,-29-16 181,0 1 0,1 0 0,-1 0 0,0 1 0,0-1-1,0 0 1,0 1 0,-1-1 0,1 1 0,-1 0 0,1-1 0,-1 1-1,0 0 1,0 0 0,0 0 0,0 0 0,-1 0 0,1 0 0,-1 0 0,0 0-1,0 0 1,0 0 0,0 0 0,-1 5 0,-1 3 234,-1 0 0,-1 0-1,0 0 1,0 0 0,-7 11 0,10-15-846,9-10-127,13-13-956,-10 6 1163,0-1-1,14-20 1,1-10-421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29.486"/>
    </inkml:context>
    <inkml:brush xml:id="br0">
      <inkml:brushProperty name="width" value="0.05" units="cm"/>
      <inkml:brushProperty name="height" value="0.05" units="cm"/>
    </inkml:brush>
  </inkml:definitions>
  <inkml:trace contextRef="#ctx0" brushRef="#br0">718 38 12355,'-8'-5'10,"0"1"1,-1 0 0,1 1 0,-1 0-1,0 1 1,0 0 0,-1 0-1,1 1 1,0 0 0,0 0 0,-1 1-1,1 0 1,0 1 0,-1 0-1,1 1 1,0-1 0,0 2 0,-13 4-1,2 1-61,-1 1 0,1 1-1,1 1 1,0 0-1,1 1 1,-32 28 0,14-7 112,2 1 1,1 2 0,2 2 0,1 1 0,3 1 0,-42 78 0,51-79 20,1 0 1,1 2-1,3 0 1,2 0-1,1 1 1,2 1 0,-5 84-1,13-107-72,0 1 0,2 0 0,0-1 0,1 1 0,2-1 0,0 0-1,0 0 1,11 22 0,-10-28-5,1-2 0,0 1-1,1-1 1,0 0 0,1 0 0,0-1-1,1 0 1,0-1 0,1 0 0,0-1-1,0 0 1,17 10 0,-5-7 12,0-1 0,0-1-1,2-1 1,-1 0 0,1-3 0,0 0 0,0-1-1,0-1 1,1-1 0,0-2 0,46-3 0,-45 0 3,0-2-1,-1 0 1,0-2 0,0-1 0,0-1 0,-1-1 0,0-2 0,-1 0-1,0-1 1,-1-2 0,27-19 0,-13 2 13,-2-1 0,-2-2 0,0-1 0,-3-2 0,-1-1 0,-2-1-1,-1-1 1,-2-1 0,-2-1 0,-2-2 0,-2 0 0,-2-1 0,-1 0 0,-3-1 0,13-93 0,-23 114-13,-1-1-1,-1 0 1,-1 1 0,-1-1 0,-2 1 0,0-1 0,-2 1-1,-15-44 1,16 58-30,0 0 0,0 0 0,-1 0 0,0 1 0,-1 0 0,0 0 0,0 0 0,-1 1-1,0 0 1,-1 1 0,0 0 0,-1 0 0,1 1 0,-1 0 0,-1 1 0,1 0 0,-1 1 0,0 0 0,0 0-1,-19-4 1,16 6-31,1 1 0,-1 1 0,0 0-1,0 0 1,0 1 0,0 1-1,-19 4 1,7 0 5,0 2 0,-47 19 0,-84 50-83,-20 24-41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5:56.620"/>
    </inkml:context>
    <inkml:brush xml:id="br0">
      <inkml:brushProperty name="width" value="0.05" units="cm"/>
      <inkml:brushProperty name="height" value="0.05" units="cm"/>
      <inkml:brushProperty name="color" value="#E71224"/>
    </inkml:brush>
  </inkml:definitions>
  <inkml:trace contextRef="#ctx0" brushRef="#br0">30 39 11698,'1'-29'1601,"-2"20"-344,-2 14-201,-3 17 626,-3 29-742,2 1-1,3 0 0,3 99 0,2-144-985,0-1-1,0 1 0,1-1 1,-1 1-1,1-1 1,1 0-1,3 9 1,-5-14 10,0 0 0,-1 0 0,1 0 0,0 0 1,0 0-1,0 0 0,0 0 0,0 0 0,0 0 1,0 0-1,0 0 0,0-1 0,0 1 0,0 0 1,1-1-1,-1 1 0,0-1 0,1 1 0,-1-1 1,0 0-1,0 1 0,1-1 0,-1 0 0,1 0 0,-1 0 1,0 0-1,1 0 0,-1 0 0,0-1 0,1 1 1,-1 0-1,0-1 0,0 1 0,1-1 0,-1 1 1,0-1-1,0 0 0,0 1 0,1-1 0,-1 0 1,1-1-1,6-5-177,0 0 1,0-1-1,-1 0 1,0 0-1,-1-1 1,0 1-1,0-1 1,6-15-1,-4 10 259,-1 1 0,2 0-1,10-13 1,-18 26-20,-1 0 0,0 0 0,0-1-1,1 1 1,-1 0 0,0 0 0,1-1 0,-1 1 0,0 0 0,1 0-1,-1 0 1,0 0 0,1 0 0,-1-1 0,0 1 0,1 0 0,-1 0-1,1 0 1,-1 0 0,0 0 0,1 0 0,-1 0 0,0 0 0,1 0-1,-1 0 1,1 1 0,-1-1 0,0 0 0,1 0 0,-1 0 0,0 0-1,1 0 1,-1 1 0,0-1 0,1 0 0,-1 0 0,0 1 0,0-1-1,1 0 1,-1 1 0,0-1 0,0 0 0,0 0 0,1 1 0,10 19 740,-7-13-535,0-2-166,0 0 1,0 0 0,1 0 0,-1 0 0,1-1 0,0 1 0,1-1 0,-1-1-1,1 1 1,0-1 0,-1 0 0,1 0 0,1 0 0,-1-1 0,0 0 0,1-1-1,-1 1 1,8 0 0,-3-1-92,0 0-1,-1 0 1,1-1-1,0 0 1,0-1-1,-1-1 1,1 1-1,-1-2 1,1 1-1,16-8 1,-25 9 17,0 0 1,-1 1-1,1-2 0,0 1 1,0 0-1,0 0 1,-1-1-1,1 1 1,-1-1-1,1 1 0,-1-1 1,1 1-1,-1-1 1,0 0-1,0 0 1,0 0-1,2-3 0,-3 4 6,0-1-1,0 1 0,0 0 0,0 0 0,0-1 1,0 1-1,0 0 0,0 0 0,0-1 1,-1 1-1,1 0 0,-1 0 0,1 0 0,0-1 1,-1 1-1,0 0 0,1 0 0,-1 0 0,0 0 1,0 0-1,1 0 0,-1 0 0,0 0 0,0 0 1,0 1-1,0-1 0,0 0 0,0 0 0,-2 0 1,-4-2 27,0 0 0,0 1 0,-1-1 0,1 2 0,0-1 0,-1 1 0,1 0 1,0 0-1,-1 1 0,1 0 0,-1 1 0,1-1 0,-12 4 0,16-4 1,-1 1 0,0 0 0,1 1 0,-1-1 0,1 1 0,0-1 0,-1 1 0,1 0 0,0 0-1,0 1 1,0-1 0,-4 5 0,5-5-9,1 0 0,0 0 0,-1 0 0,1 0 0,0 0 0,0 0 0,1 1 0,-1-1 0,0 0 0,1 1 0,-1-1 0,1 1 0,0-1 0,0 1 0,0-1 0,0 0 0,0 1 0,0-1 0,1 1 0,-1-1 0,2 3 0,0 0-52,0-1-1,0 1 1,0-1-1,1 1 0,-1-1 1,1 0-1,0 0 1,0 0-1,1 0 1,-1-1-1,1 1 1,0-1-1,0 0 1,0 0-1,0 0 1,1-1-1,7 4 0,2 0-71,0 0-1,1-1 0,-1-1 0,25 4 1,18-1-174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8:51.927"/>
    </inkml:context>
    <inkml:brush xml:id="br0">
      <inkml:brushProperty name="width" value="0.05" units="cm"/>
      <inkml:brushProperty name="height" value="0.05" units="cm"/>
    </inkml:brush>
  </inkml:definitions>
  <inkml:trace contextRef="#ctx0" brushRef="#br0">4 1 6665,'-1'5'-105,"0"-1"-1,0 1 1,1 0-1,0 0 1,0 0-1,0 0 1,0 0-1,1 0 1,0 0-1,0 0 1,0-1-1,1 1 1,-1 0-1,1-1 1,0 1-1,1-1 1,2 5-1,-2-5 132,0 1 0,-1-1 0,1 0 0,-1 1 0,1 5 0,15 26 302,-14-30-289,162 235 3167,-150-217-2722,1-2 1,1 0-1,34 31 0,71 50-146,-55-47-243,-23-17-51,-5-4-95,1-1 1,2-2-1,52 29 0,-57-38 161,52 39 0,-7-2-68,-81-59 6,0-1 1,-1 1 0,1-1 0,0 1-1,-1-1 1,1 0 0,0 0 0,0 1-1,-1-1 1,1 0 0,0-1-1,0 1 1,-1 0 0,1 0 0,0-1-1,-1 1 1,1-1 0,0 0 0,-1 1-1,1-1 1,-1 0 0,1 0 0,-1 0-1,1 0 1,-1 0 0,3-3-1,18-8 486,7 5-226,-23 5-298,1 1 0,0-1 0,-1 0 0,1-1 0,11-5 0,-17 7-11,0 0-1,0 0 1,0 0-1,0 0 1,0 0-1,-1 0 0,1 0 1,0 0-1,-1 0 1,1 0-1,-1 0 0,1 0 1,-1-1-1,0 1 1,1 0-1,-1 0 1,0-1-1,0 1 0,0 0 1,0 0-1,0-1 1,0 1-1,0 0 0,0 0 1,-1-1-1,1 1 1,0 0-1,-1 0 0,1 0 1,-2-2-1,-1-5-1,-1 0 0,0 0-1,-7-9 1,7 11 4,-195-299 50,169 264-77,-2 1 0,-1 1 0,-52-45 0,29 35 157,-103-68 1,135 101 90,-1 2 0,-45-20 0,54 28 2,0 0 0,0 2 0,-1 0 0,0 1-1,-33-2 1,31 3-280,1-1 0,0 0 0,-25-8 0,21 5 20,3 1-84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51.018"/>
    </inkml:context>
    <inkml:brush xml:id="br0">
      <inkml:brushProperty name="width" value="0.05" units="cm"/>
      <inkml:brushProperty name="height" value="0.05" units="cm"/>
      <inkml:brushProperty name="color" value="#004F8B"/>
    </inkml:brush>
  </inkml:definitions>
  <inkml:trace contextRef="#ctx0" brushRef="#br0">1 14 5409,'2'0'328,"-1"1"-240,-1-4-64,-1-1-40,-1 1-32,1-1 32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9:52.285"/>
    </inkml:context>
    <inkml:brush xml:id="br0">
      <inkml:brushProperty name="width" value="0.05" units="cm"/>
      <inkml:brushProperty name="height" value="0.05" units="cm"/>
      <inkml:brushProperty name="color" value="#004F8B"/>
    </inkml:brush>
  </inkml:definitions>
  <inkml:trace contextRef="#ctx0" brushRef="#br0">140 33 11130,'-20'-9'601,"-1"1"-1,-30-7 0,49 15-566,1-1 1,-1 1-1,0 0 0,0 1 1,0-1-1,0 0 1,0 0-1,1 1 0,-1-1 1,0 1-1,0 0 1,1-1-1,-1 1 0,0 0 1,1 0-1,-1 0 1,1 0-1,-1 0 0,1 1 1,0-1-1,-1 0 1,1 1-1,0-1 0,0 0 1,0 1-1,0 0 1,0-1-1,0 1 0,1 0 1,-1-1-1,0 1 1,1 0-1,-1 2 0,2-2-27,-1 1 0,1 0 0,0-1-1,0 1 1,0-1 0,1 1-1,-1-1 1,3 4 0,5 10-10,-1-1 24,1 0-1,0 0 1,1 0 0,1-2 0,0 1 0,20 17 0,-4-2-2,28 30-13,-11-11 12,68 92-1,-101-125-10,0-1-1,1 0 0,1-1 0,0 0 0,27 20 0,80 44 49,-58-40-44,-28-15 10,1-1-1,1-2 1,1-2-1,67 22 1,-87-34-5,-1 1 0,1 0 0,-1 1 0,0 1 1,-1 1-1,0 0 0,26 21 0,-37-28-6,0-1-1,0 1 1,0-1-1,0 0 1,0 0-1,0 0 1,0 0-1,1-1 1,-1 1-1,0-1 1,1 0-1,4-1 1,8 1 12,13 3 7,39 0-31,-63-3 4,0 0-1,1-1 0,-1 0 1,0 0-1,0 0 0,0-1 1,1 0-1,6-4 1,-11 6 3,-1-1 1,1 0 0,-1 0-1,0 0 1,0 0 0,1-1-1,-1 1 1,0 0 0,0-1 0,0 1-1,0 0 1,0-1 0,0 1-1,-1-1 1,1 1 0,0-1 0,-1 0-1,1 1 1,-1-1 0,0 0-1,1 1 1,-1-1 0,0 0-1,0 1 1,0-1 0,0 0 0,0 0-1,-1 1 1,1-1 0,0 0-1,-2-2 1,-1-5 43,-1 0 0,0 0 0,0 1 0,-7-11-1,10 16-37,-43-60 202,-92-105-1,84 107-213,15 18-8,-48-43 0,63 67 14,0 1 0,-1 1 0,-1 1 0,-31-15 0,-183-74 43,31 16-11,202 86-49,0 1 1,0 0-1,0 0 1,-11-2-1,16 4 3,-1 0-1,1 0 1,-1 0-1,1 0 1,-1 0-1,1 0 1,-1 0-1,1 0 1,-1 0 0,1 0-1,-1 0 1,1 0-1,-1 0 1,1 1-1,-1-1 1,1 0-1,-1 0 1,1 1 0,-1-1-1,1 0 1,-1 1-1,0 0 1,1 0-1,0 0 0,-1 0 0,1-1 0,0 1 0,0 0 0,0 0 0,-1 0 0,1 0 0,0 0 0,0 0 0,1 0 0,-1 0 0,0 0 0,0 0 0,0 0 0,1 0 0,0 1 0,4 14-74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0:37.005"/>
    </inkml:context>
    <inkml:brush xml:id="br0">
      <inkml:brushProperty name="width" value="0.05" units="cm"/>
      <inkml:brushProperty name="height" value="0.05" units="cm"/>
      <inkml:brushProperty name="color" value="#004F8B"/>
    </inkml:brush>
  </inkml:definitions>
  <inkml:trace contextRef="#ctx0" brushRef="#br0">36 820 10858,'-1'1'159,"-15"21"682,6-15-403,10-6-418,0-1 0,-1 0-1,1 0 1,0 0 0,0 0 0,-1 0-1,1 0 1,0 0 0,0 0-1,0 0 1,-1 0 0,1 0 0,0 0-1,0 0 1,0 0 0,-1 0-1,1 0 1,0 0 0,0 0-1,-1 0 1,1 0 0,0 0 0,0 0-1,0 0 1,-1-1 0,1 1-1,0 0 1,0 0 0,0 0 0,0 0-1,-1 0 1,1-1 0,0 1-1,0 0 1,0 0 0,0-1-1,-1 0 36,1 0-1,0 0 0,0 0 1,0 0-1,0 0 0,0 0 0,0 0 1,0-1-1,0 1 0,1 0 1,-1 0-1,0 0 0,1 0 1,-1 0-1,0 0 0,1 0 0,0 0 1,-1 0-1,1 0 0,-1 0 1,1 0-1,0 1 0,1-2 0,20-20 508,-16 19-501,-1 0 1,0 0 0,1 0-1,0 1 1,-1 0-1,1 0 1,0 0-1,0 0 1,0 1 0,0 0-1,1 1 1,-1-1-1,12 2 1,4 1 6,0 2 1,34 9-1,4 1-48,-35-10-16,0-2 1,0 0 0,0-2 0,1-1-1,-1 0 1,0-2 0,30-8-1,-16 1 46,0-3 0,-1 0-1,65-35 1,56-26 264,-127 62-238,1 2 1,-1 1-1,41-6 1,-67 14-69,101-14 113,138-38-1,-36-15-52,-89 27 55,129-27 0,-173 53 9,33-6 39,153-49-1,-235 58-155,-1 0 1,0-2-1,-1-1 0,34-26 0,-26 17 15,48-25-1,-70 44-27,0 1 1,0 0 0,0 1-1,1 1 1,0 0-1,-1 0 1,1 1-1,0 0 1,0 1-1,21 3 1,-17-2-7,-15-1-17,1 0 1,-1 0-1,0 0 0,1 0 1,-1 0-1,0 0 1,1 0-1,-1 0 1,0 0-1,1-1 0,-1 1 1,0-1-1,0 1 1,1-1-1,-1 1 0,0-1 1,0 0-1,0 1 1,0-1-1,0 0 1,0 0-1,2-1 0,-3 0 6,0 1-1,1 0 1,-1 0-1,0-1 0,0 1 1,0 0-1,0 0 0,0-1 1,0 1-1,0 0 1,0 0-1,-1-1 0,1 1 1,0 0-1,-1 0 1,1 0-1,-1 0 0,1-1 1,-1 1-1,0 0 0,0 0 1,1 0-1,-3-1 1,-13-17-137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1.472"/>
    </inkml:context>
    <inkml:brush xml:id="br0">
      <inkml:brushProperty name="width" value="0.05" units="cm"/>
      <inkml:brushProperty name="height" value="0.05" units="cm"/>
      <inkml:brushProperty name="color" value="#66CC00"/>
    </inkml:brush>
  </inkml:definitions>
  <inkml:trace contextRef="#ctx0" brushRef="#br0">1093 57 8514,'-1'1'19,"-7"2"351,-1 0-1,0-1 0,0 0 1,0 0-1,0-1 0,0 0 1,-1 0-1,1-1 0,0-1 1,0 1-1,-16-4 0,-116-32 1380,117 32-1701,0 1-1,0 2 1,1 0 0,-27 2 0,24 0-10,-1-1 1,-29-5 0,32 3 32,-1 0 1,-45 4-1,-44 20 81,-8 2 30,109-22-97,0-1 1,0-1 0,-1 0-1,1-1 1,0-1 0,-1 0-1,-14-4 1,17 3-1,2 0 13,-1 1-1,0-2 1,1 1 0,-1-1 0,1-1 0,-16-9 0,22 7-78,3-4-4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2.485"/>
    </inkml:context>
    <inkml:brush xml:id="br0">
      <inkml:brushProperty name="width" value="0.05" units="cm"/>
      <inkml:brushProperty name="height" value="0.05" units="cm"/>
      <inkml:brushProperty name="color" value="#66CC00"/>
    </inkml:brush>
  </inkml:definitions>
  <inkml:trace contextRef="#ctx0" brushRef="#br0">10 210 12435,'0'0'99,"-1"-1"0,0 1 0,1-1 0,-1 1 0,0-1 0,1 0 0,-1 0 0,0 1 0,1-1 0,0 0 0,-1 0 0,1 1 0,-1-1 0,1 0 0,0 0 0,-1 0 0,1 0 0,0 0 0,0 0 0,0 0 0,0 1 0,0-1 0,0 0 0,0 0 0,0 0 0,0 0 0,0 0 0,0 0 0,1 0 0,-1 0 0,1-1 0,13-27 871,-2 14-881,0 1-1,1 0 1,0 1 0,1 0 0,1 1 0,0 1-1,1 0 1,0 1 0,0 1 0,1 0 0,22-7-1,-35 14-103,0 1-1,0 0 0,0 0 0,1 0 1,-1 1-1,0-1 0,1 1 0,-1 0 0,0 0 1,8 2-1,-10-2 5,0 1 0,-1 0 0,1-1 1,-1 1-1,1 0 0,-1 0 0,1 0 0,-1 0 1,0 0-1,0 0 0,1 0 0,-1 0 0,0 1 1,0-1-1,0 0 0,0 1 0,0-1 1,0 1-1,-1-1 0,1 1 0,0 0 0,-1-1 1,0 1-1,1-1 0,-1 1 0,0 0 0,1-1 1,-1 1-1,0 2 0,-1 6-30,1-1-1,-2 0 1,1 1-1,-1-1 1,0 0 0,-1 0-1,0 0 1,-1 0 0,-9 16-1,-5 7-10,-26 33 0,43-64 53,-94 114 206,60-74-56,34-40-143,-5 6 40,0 0 1,1 0-1,-7 12 0,12-18-41,-1 0-1,0 0 1,1 0-1,-1 0 1,1 0-1,-1 0 1,1 0-1,0 1 1,-1-1 0,1 0-1,0 0 1,0 0-1,0 0 1,0 1-1,0-1 1,0 0-1,0 0 1,0 0-1,0 0 1,0 1-1,1-1 1,-1 0-1,1 0 1,-1 0 0,1 0-1,-1 0 1,1 0-1,-1 0 1,1 0-1,0 0 1,0 0-1,-1 0 1,1 0-1,0-1 1,1 2-1,4 1-24,-1-1-1,0 0 1,1 0-1,-1-1 1,1 0-1,0 0 1,-1 0-1,10 0 1,52-2-651,-57 0 554,78-10-291,-42 3 139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4.102"/>
    </inkml:context>
    <inkml:brush xml:id="br0">
      <inkml:brushProperty name="width" value="0.05" units="cm"/>
      <inkml:brushProperty name="height" value="0.05" units="cm"/>
      <inkml:brushProperty name="color" value="#66CC00"/>
    </inkml:brush>
  </inkml:definitions>
  <inkml:trace contextRef="#ctx0" brushRef="#br0">165 54 11819,'0'1'80,"0"-1"1,-1 0-1,1 0 1,0 0-1,0 0 1,0 0-1,-1 0 1,1 0-1,0 0 1,0 0-1,0 0 1,-1 0-1,1 0 1,0 0-1,0 0 1,0 0-1,0 0 1,-1 0-1,1 0 1,0 0-1,0 0 1,0 0-1,-1 0 1,1 0-1,0-1 1,0 1-1,0 0 1,0 0 0,0 0-1,-1 0 1,1 0-1,0 0 1,0-1-1,0 1 1,0 0-1,0 0 1,0 0-1,0 0 1,-1-1-1,1 1 1,0 0-1,0 0 1,7-7 1078,15-4-649,-19 10-452,19-8 190,30-8-1,-46 15-263,0 1 1,-1 0-1,1 0 1,0 0-1,0 1 0,0 0 1,0 0-1,0 1 1,-1-1-1,1 1 0,7 2 1,-12-3 14,-1 1 0,1-1 0,0 0 0,0 1 0,-1-1 0,1 0 0,0 1 0,-1-1 0,1 1 0,0-1 0,-1 1 0,1-1 0,-1 1 0,1 0 0,-1-1 0,1 1 0,-1 0 0,1-1 0,-1 1 0,0 0 0,1 0 0,-1-1 0,0 1 0,0 0 0,0 0 0,1-1 0,-1 1 0,0 0 0,0 0 0,0 0 0,0-1 0,0 1 0,0 0 0,-1 0-1,1 0 1,0-1 0,0 1 0,-1 0 0,1 0 0,0-1 0,-1 1 0,1 0 0,0-1 0,-1 2 0,-3 4 54,0 0-1,0-1 1,-1 1-1,-4 4 1,3-4 8,-192 208 2084,194-210-2067,0-1-1,-1 1 1,1-1 0,-1 0 0,1 0-1,-1 0 1,0-1 0,0 0-1,-6 2 1,8-3-12,0 0 0,0-1 0,-1 1 0,1-1 0,0 0 0,0 0 0,-1 0 0,1-1 0,0 1 0,0-1 0,-1 0 0,1 0 0,0 0 0,0 0 0,0 0 0,-3-3 0,-6-3-439,15 3-1492,10-7 924,-4-6 407,2-7-91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4.537"/>
    </inkml:context>
    <inkml:brush xml:id="br0">
      <inkml:brushProperty name="width" value="0.05" units="cm"/>
      <inkml:brushProperty name="height" value="0.05" units="cm"/>
      <inkml:brushProperty name="color" value="#66CC00"/>
    </inkml:brush>
  </inkml:definitions>
  <inkml:trace contextRef="#ctx0" brushRef="#br0">105 17 12659,'0'-1'70,"0"0"0,0 0-1,0 1 1,0-1 0,0 0 0,0 0 0,0 1 0,0-1 0,0 0 0,0 0 0,0 1 0,0-1-1,0 0 1,-1 1 0,1-1 0,0 0 0,-1 0 0,0 0 0,1 1-39,0-1 0,-1 1 0,1 0 0,-1 0-1,1 0 1,0 0 0,-1-1 0,1 1 0,0 0 0,-1 0 0,1 0 0,-1 0 0,1 0 0,-1 0 0,1 0-1,0 0 1,-1 0 0,1 0 0,-1 0 0,1 1 0,0-1 0,-1 0 0,1 0 0,-1 0 0,-1 2 58,0-1 1,-1 0-1,1 1 0,0-1 1,0 1-1,0 0 1,0-1-1,0 1 1,-2 4-1,-5 8 11,1 1 1,0 1-1,1 0 0,0-1 0,2 2 1,0-1-1,-4 27 0,4-13-79,1 1 0,2 0 0,3 41 0,-1-72-21,6 59 55,-6-55-44,1 0 0,0 0 0,0 0 0,0-1 0,1 1 0,0 0 0,-1 0 0,1-1 0,0 1 0,1-1 1,3 6-1,-5-9 0,0 1 1,0 0 0,-1-1-1,1 1 1,0-1 0,0 1 0,0-1-1,0 1 1,0-1 0,0 0-1,0 0 1,0 1 0,0-1-1,0 0 1,0 0 0,0 0 0,0 0-1,0 0 1,0 0 0,0 0-1,0-1 1,0 1 0,0 0 0,0 0-1,0-1 1,-1 1 0,1-1-1,0 1 1,0-1 0,0 1-1,0-1 1,0 1 0,-1-1 0,1 0-1,1-1 1,2-1 47,-1-1-1,1 0 1,-1-1 0,0 1-1,4-7 1,-1-2 88,0-1 1,-1 1-1,0-1 0,-1 0 1,-1 0-1,0 0 0,2-23 1,-4 26-60,-1-1 1,0 1 0,-1 0-1,0-1 1,0 1 0,-1 0-1,-1 0 1,0 0 0,0 0-1,-7-12 1,-11-2 6,8 18-333,12 7 216,1 0 0,-1 0 1,1 0-1,0 0 0,-1 1 0,1-1 0,0 0 1,-1 0-1,1 0 0,0 0 0,-1 0 1,1 1-1,0-1 0,-1 0 0,1 0 0,0 0 1,0 1-1,-1-1 0,1 0 0,0 1 0,0-1 1,-1 0-1,1 0 0,0 1 0,0-1 0,0 0 1,0 1-1,0-1 0,-1 0 0,1 1 1,0-1-1,0 1 0,0-1 0,0 1 0,0 0-71,0 1 0,0-1 0,0 1-1,0-1 1,0 0 0,0 1 0,0-1-1,1 1 1,-1-1 0,0 0 0,1 1 0,0-1-1,-1 0 1,1 0 0,-1 1 0,1-1-1,0 0 1,0 0 0,0 0 0,0 0-1,0 0 1,0 0 0,0 0 0,0 0 0,0 0-1,0 0 1,1-1 0,-1 1 0,0-1-1,0 1 1,1-1 0,-1 1 0,0-1-1,4 1 1,0 0-90,0 1-1,1-2 0,-1 1 1,1 0-1,-1-1 0,1 0 1,-1-1-1,6 0 1,24-9-672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4.954"/>
    </inkml:context>
    <inkml:brush xml:id="br0">
      <inkml:brushProperty name="width" value="0.05" units="cm"/>
      <inkml:brushProperty name="height" value="0.05" units="cm"/>
      <inkml:brushProperty name="color" value="#66CC00"/>
    </inkml:brush>
  </inkml:definitions>
  <inkml:trace contextRef="#ctx0" brushRef="#br0">92 1 12923,'-4'0'170,"1"1"-1,-1-1 1,1 1 0,0 0-1,0 0 1,-1 0 0,1 1 0,0-1-1,0 1 1,0-1 0,1 1 0,-1 0-1,0 0 1,0 0 0,1 1 0,0-1-1,-1 1 1,1-1 0,0 1 0,-3 5-1,1-1-105,0 0-1,0 0 0,1 1 0,0-1 0,1 0 1,-1 1-1,-1 15 0,3-15-64,0 1 0,1-1-1,1 1 1,-1-1 0,1 0 0,1 1 0,-1-1 0,2 0-1,-1 1 1,1-1 0,0-1 0,1 1 0,-1 0 0,9 11-1,-10-16 30,1 1 1,0-1-1,0 0 0,0 0 0,0 0 0,0 0 0,0-1 0,1 1 0,0-1 0,-1 0 0,1 0 0,0 0 0,0-1 0,0 1 0,0-1 0,0 0 0,0 0 0,0 0 0,0-1 1,1 1-1,-1-1 0,0 0 0,0 0 0,1-1 0,-1 1 0,0-1 0,0 0 0,0 0 0,0 0 0,8-4 0,-3 1 117,-1-1-1,1 0 1,-1 0-1,0-1 1,0 0-1,10-9 1,-15 12-57,1-1 0,0 0 0,-1 0 0,0 0 0,0 0 0,0 0 0,0-1-1,-1 0 1,0 1 0,0-1 0,0 0 0,0 0 0,1-9 0,-3 12-75,0 1-1,0-1 0,0 0 0,-1 0 1,1 0-1,-1 1 0,1-1 0,-1 0 1,1 1-1,-1-1 0,0 0 0,0 1 1,0-1-1,0 1 0,0-1 0,0 1 1,0-1-1,0 1 0,-1 0 0,1 0 1,0 0-1,-1 0 0,-1-2 0,-6-2-164,0 0-1,-1 1 1,-10-4-1,-10-5-180,4-6 143,1-4-103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34.840"/>
    </inkml:context>
    <inkml:brush xml:id="br0">
      <inkml:brushProperty name="width" value="0.05" units="cm"/>
      <inkml:brushProperty name="height" value="0.05" units="cm"/>
    </inkml:brush>
  </inkml:definitions>
  <inkml:trace contextRef="#ctx0" brushRef="#br0">685 97 5481,'-42'-23'1015,"-55"-28"1210,87 47-2029,0 0-1,0 0 0,-1 1 0,1 1 1,-1 0-1,1 0 0,-20 0 1,23 3-182,-1 0 1,1 0-1,0 1 1,0 0-1,0 0 1,0 1-1,0 0 1,0 0-1,1 1 1,0-1-1,-1 2 1,1-1-1,1 0 1,-1 1-1,1 0 1,-9 10-1,-2 4-87,1 1 0,1 1 0,-18 34 0,-170 410-436,190-436 476,3 1 0,-10 45 0,17-62 8,0 0-1,1 0 0,1 0 1,0 0-1,0 0 0,2 0 1,0 0-1,6 24 0,5-1-25,1 0-1,2-1 0,34 56 0,78 90 45,-94-138 54,3-1 0,2-1 0,63 51 0,-69-66-65,1-2 0,2-1 1,0-2-1,1-2 0,51 20 0,-79-35 44,0-1 0,0-1 1,1 1-1,-1-2 0,1 1 0,-1-1 1,1 0-1,0-1 0,-1 0 0,1-1 1,-1 0-1,1-1 0,-1 1 0,1-2 1,-1 1-1,0-2 0,0 1 0,0-1 1,0 0-1,-1-1 0,11-7 0,17-14 279,0-1-1,-3-2 0,52-55 0,73-115 369,-127 154-599,-1-2-1,-3 0 1,-1-2-1,-3-1 1,-2-1-1,23-84 0,-37 107-16,-2 0-1,0 0 0,-2-1 0,-1 0 1,-1 1-1,-2-1 0,-1 1 0,-1-1 0,-1 1 1,-2 0-1,-1 0 0,-1 0 0,-1 1 1,-17-36-1,11 35 29,-1 1 1,-1 1-1,-2 0 1,0 1-1,-1 1 0,-2 1 1,0 1-1,-32-24 1,39 35-150,-1 0 0,0 0 0,0 2 0,-1 0-1,0 1 1,-1 0 0,0 2 0,0 0 0,0 1 0,-1 1 0,0 1 0,1 0 0,-1 1 0,-38 2 0,37 3-155,0 2 0,1-1 0,-1 2-1,-29 13 1,47-18 212,-42 17-259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23.810"/>
    </inkml:context>
    <inkml:brush xml:id="br0">
      <inkml:brushProperty name="width" value="0.05" units="cm"/>
      <inkml:brushProperty name="height" value="0.05" units="cm"/>
      <inkml:brushProperty name="color" value="#66CC00"/>
    </inkml:brush>
  </inkml:definitions>
  <inkml:trace contextRef="#ctx0" brushRef="#br0">177 169 9306,'-1'2'1283,"0"-2"-1251,1 0-1,-1 1 1,1-1-1,0 1 0,-1-1 1,1 1-1,0-1 1,-1 1-1,1-1 0,0 1 1,0-1-1,0 1 1,-1-1-1,1 1 0,0-1 1,0 1-1,0-1 1,0 1-1,0-1 0,0 1 1,0-1-1,0 1 1,0 0-1,0-1 0,0 1 1,1-1-1,-1 1 1,0-1-1,0 1 0,0-1 1,1 1-1,-1-1 1,0 1-1,1-1 0,-1 0 1,0 1-1,2 0 1,1 5 29,1 0 0,0 0 1,-1 0-1,0 1 1,-1-1-1,1 1 0,1 7 1,8 54 186,-8-42-151,43 393 459,-20-131-360,-3-31-100,-11 1 0,-37 478 0,18-682-100,-3 74-56,9-128 58,0 0 0,0 0 0,0 1 0,0-1 0,1 0 0,-1 0 0,0 0 1,0 1-1,0-1 0,0 0 0,0 0 0,1 0 0,-1 1 0,0-1 0,0 0 0,1 0 0,-1 0 0,0 0 0,0 1 1,0-1-1,1 0 0,-1 0 0,0 0 0,1 0 0,-1 0 0,0 0 0,0 0 0,1 0 0,-1 0 0,0 0 0,0 0 1,1 0-1,-1 0 0,0 0 0,0 0 0,1 0 0,-1 0 0,0 0 0,0 0 0,1 0 0,-1-1 0,0 1 0,0 0 1,1 0-1,-1 0 0,0 0 0,0-1 0,0 1 0,1 0 0,18-11-123,-12 6 98,11-1 32,0 0 0,0 1 0,1 1 0,-1 1 0,28-2 0,34-6 5,-14-3-16,0 3 0,1 3 0,72 1 0,12 9 12,-44 1 7,202-20 0,1-41-56,-57 8 36,4 21-11,5 25-26,140-10-28,-91-20 64,171-15-3,234-15-18,-651 57 29,112-8 14,349 14 1,-377 10-30,241-18 1,-230 0 0,273 20 1,-301-7-23,153-15-1,-107 2 30,-123 5 2,98-19 0,50-27-6,-12 3-21,-179 44 34,-1 2 0,1-1 0,-1 2-1,1 0 1,-1 0 0,22 4 0,-3 2 8,38 14-1,-59-17-9,12 3-4,1-1 0,-1-1 1,1 0-1,0-2 0,0-1 1,0 0-1,0-2 0,0 0 1,29-7-1,-14 0 2,-1-2 0,0-1 0,0-2 0,54-28 0,-53 24 7,1 2 0,0 2 1,0 1-1,2 2 0,-1 2 0,62-5 0,-92 12-6,32-3-8,43-11 0,-72 12 2,0 0 0,1-1-1,-2-1 1,1 0 0,-1 0-1,1-1 1,19-15 0,-27 17 6,1 0-1,-1-1 1,-1 0 0,1 1 0,-1-1 0,1-1 0,-1 1 0,-1 0 0,1-1-1,-1 1 1,3-12 0,1-7 18,4-39 1,-7 44-2,18-299 108,-25-3-91,4 309-30,-2-36 2,-8-210 50,3 184-36,-22-105 1,25 162-44,0 0 1,-2 0 0,0 0-1,-1 1 1,0 0-1,-2 0 1,1 1-1,-2 0 1,-19-23-1,19 28 1,0 0 0,0 1 0,-1 1 0,0 0 0,0 0 0,-1 1 0,0 0 0,0 1-1,0 0 1,-1 1 0,0 1 0,-27-6 0,-3 4-1,-1 3 1,-1 1-1,1 2 1,-48 6-1,-34 1 418,-225-15 10,16-1-464,-104 19-129,-252-1 7,391-17 182,-393-6-49,-292-9-39,-396 66 289,333 22 293,-49-21-398,1014-36-116,-319 19 0,365-27 8,0-2 1,-51-8 0,68 6 8,0-1 1,0-1 0,0-1-1,1 0 1,-35-19 0,-4-11 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8.672"/>
    </inkml:context>
    <inkml:brush xml:id="br0">
      <inkml:brushProperty name="width" value="0.05" units="cm"/>
      <inkml:brushProperty name="height" value="0.05" units="cm"/>
      <inkml:brushProperty name="color" value="#66CC00"/>
    </inkml:brush>
  </inkml:definitions>
  <inkml:trace contextRef="#ctx0" brushRef="#br0">211 18 8522,'-4'0'224,"-1"-1"1,1 1-1,0 0 1,-1 1-1,1-1 1,0 1-1,-1 0 1,1 0-1,0 0 1,0 1-1,-1-1 1,1 1-1,0 0 1,1 0-1,-1 0 1,0 1-1,-4 4 1,7-6-177,1 0 1,-1 0-1,1 0 1,-1 0-1,1 0 1,0 0-1,0 0 1,-1 0-1,1 0 1,0 0-1,0 0 0,0 0 1,0 0-1,0 0 1,1 0-1,-1 1 1,0-1-1,0 0 1,1 1-1,10 26 186,-4-12-141,1 11-305,-2 1 0,-1 0 0,-2 0 1,0 0-1,-2 0 0,-1 1 0,-4 36 0,-8 18-855,-24 95 0,-8-15 340,-6 28 1162,40-143 365,-7 99 0,16-79-485,3-1 0,3 0 0,24 111 0,71 191-222,-82-301-95,-3 1 1,7 79-1,-12-70 23,-6-52-15,7 45 31,-9-63-27,0-1-1,0 1 1,1-1-1,0 1 1,0-1 0,7 11-1,-9-16-6,1 0 0,0 0-1,0 0 1,0 0 0,0 0 0,0 0-1,0 0 1,0-1 0,1 1-1,-1-1 1,0 0 0,1 1-1,-1-1 1,1 0 0,0-1-1,3 2 1,-1-1 3,0-1 0,0 0 0,0 0 0,0 0 0,0 0 0,0-1 0,-1 0 0,8-2 0,6-3 19,0-1 0,0-1 0,26-17-1,-36 20-16,21-11 13,0 1-1,59-20 1,-67 28-28,0 2 0,0 1 0,0 0 0,0 2 0,32-1 0,80 11-40,26-1-33,-101-10 41,0-2-1,72-16 0,113-41-131,-99 23 6,191-27-1,-223 53-26,0 4 0,154 8 0,-21 18-128,279 2-55,93-86 344,63-3 241,-104 81 125,-99 2-184,24-26-113,-128 1 121,436-32 461,126 0-676,-859 44 7,1 0-3,97 13 1,-163-11 50,-1 0 1,1 0-1,0 1 1,-1 1-1,1-1 1,-1 2-1,10 5 1,-14-6 4,-1-1 1,0 1-1,1 1 0,-1-1 1,-1 1-1,1 0 0,-1 0 1,0 0-1,0 1 1,0-1-1,-1 1 0,0 0 1,3 8-1,-6-14 1,0 0 0,0 0 0,0 0 0,0 0 0,0 0 0,0 0 0,1 0 0,-1 0 0,0 1 0,0-1 0,0 0 0,0 0 0,0 0 0,0 0 0,0 0 0,0 0 0,0 0 0,0 0 0,0 0 0,0 0 0,0 0 0,0 0 0,0 0 0,0 1 0,0-1 0,0 0 0,1 0 0,-1 0 0,0 0 0,0 0 0,0 0 0,0 0 0,0 0 0,0 0 0,0 0 0,0 0 0,0 0 0,0 0 0,1 0 0,-1 0 0,0 0 0,0 0 0,0 0 0,0 0 0,0 0 0,0 0 0,0 0 0,0 0 0,0 0 0,0 0 0,0-1 0,1 1 0,-1 0 0,0 0 0,0 0 0,0 0 0,0 0 0,0 0 0,4-8 216,4-17 74,-6 18-206,198-736-597,-166 603 365,-4 22 186,18-157 0,-46 256-49,0 0 1,-2 0-1,-1 0 1,-5-38-1,4 46-14,-1 0-1,-1 0 0,0 1 0,0-1 1,-1 1-1,0 0 0,-1 0 0,0 0 1,-12-14-1,-9-7-212,-1 0-1,-1 2 1,-49-37-1,61 54 121,1 1 0,-2 1-1,1 0 1,-1 1 0,-1 1-1,0 1 1,0 0 0,0 1-1,-24-3 1,-79-3 474,-152 3-1,-49-3-189,-186-73 14,16 2 354,-158 45-3409,588 36 2833,-95-4-595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9.073"/>
    </inkml:context>
    <inkml:brush xml:id="br0">
      <inkml:brushProperty name="width" value="0.05" units="cm"/>
      <inkml:brushProperty name="height" value="0.05" units="cm"/>
      <inkml:brushProperty name="color" value="#66CC00"/>
    </inkml:brush>
  </inkml:definitions>
  <inkml:trace contextRef="#ctx0" brushRef="#br0">4457 1 6705,'-693'14'940,"5"32"-227,-666-4 1091,1182-46-1613,-415 1 596,3 49-938,318-4-21,154-22 69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15.302"/>
    </inkml:context>
    <inkml:brush xml:id="br0">
      <inkml:brushProperty name="width" value="0.05" units="cm"/>
      <inkml:brushProperty name="height" value="0.05" units="cm"/>
      <inkml:brushProperty name="color" value="#66CC00"/>
    </inkml:brush>
  </inkml:definitions>
  <inkml:trace contextRef="#ctx0" brushRef="#br0">141 5 13787,'-25'-3'864,"0"2"-800,-1 1-64,1 1-592,8 4 576,3-1-96,5-1-48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18.415"/>
    </inkml:context>
    <inkml:brush xml:id="br0">
      <inkml:brushProperty name="width" value="0.05" units="cm"/>
      <inkml:brushProperty name="height" value="0.05" units="cm"/>
      <inkml:brushProperty name="color" value="#66CC00"/>
    </inkml:brush>
  </inkml:definitions>
  <inkml:trace contextRef="#ctx0" brushRef="#br0">0 123 13803,'0'0'213,"1"-1"1,-1 0 0,0 0-1,1 0 1,-1 1-1,1-1 1,-1 0-1,1 0 1,0 1-1,-1-1 1,1 0-1,0 1 1,-1-1-1,1 1 1,0-1-1,-1 1 1,1-1-1,0 1 1,0 0 0,0-1-1,0 1 1,-1 0-1,3-1 1,23-5 481,-23 5-466,29-4 219,-16 2-424,0 0 0,0-1 0,0 0 0,23-11 0,-38 15-103,0 0-1,0-1 1,0 1-1,0-1 1,-1 1-1,1-1 1,0 1-1,0-1 1,-1 0-1,1 1 1,0-1-1,-1 0 1,1 0-1,-1 1 1,1-1-1,-1 0 0,1 0 1,-1 0-1,0 0 1,1 0-1,-1 0 1,0 0-1,0 0 1,1 0-1,-1-1 1,-1-1-57,1 0 1,-1 0 0,1 0-1,-1 0 1,0 0-1,-2-5 1,-7-14-498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0.829"/>
    </inkml:context>
    <inkml:brush xml:id="br0">
      <inkml:brushProperty name="width" value="0.05" units="cm"/>
      <inkml:brushProperty name="height" value="0.05" units="cm"/>
      <inkml:brushProperty name="color" value="#66CC00"/>
    </inkml:brush>
  </inkml:definitions>
  <inkml:trace contextRef="#ctx0" brushRef="#br0">1 486 14659,'10'-10'1216,"4"-4"-856,6-5-111,14-5 303,9-6-72,13-6-48,7-1-40,8-4-176,0 0-40,4 1-120,-1 5-56,-5 2-144,-7 5-88,-11 3-176,-5 2-152,-16 3 408,-7 3-152,-11 4-32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48.148"/>
    </inkml:context>
    <inkml:brush xml:id="br0">
      <inkml:brushProperty name="width" value="0.05" units="cm"/>
      <inkml:brushProperty name="height" value="0.05" units="cm"/>
      <inkml:brushProperty name="color" value="#66CC00"/>
    </inkml:brush>
  </inkml:definitions>
  <inkml:trace contextRef="#ctx0" brushRef="#br0">66 1627 8730,'-34'-20'1790,"33"19"-1740,1 1 1,-1-1-1,0 1 1,0 0-1,1-1 1,-1 1-1,0 0 1,0-1-1,0 1 1,0 0-1,1 0 1,-1 0-1,0-1 1,0 1-1,0 0 1,0 0-1,0 0 0,1 1 1,-1-1-1,0 0 1,0 0-1,0 0 1,0 1-1,1-1 1,-1 0-1,0 1 1,0-1-1,0 1 1,1-1-1,-1 1 1,0-1-1,1 1 1,-1-1-1,1 1 1,-1 0-1,0-1 0,1 1 1,-1 0-1,1 0 1,-1 1-1,1-1-12,-1 1 0,1-1 0,0 1-1,0-1 1,0 1 0,1-1 0,-1 1-1,0-1 1,0 1 0,1-1 0,-1 1-1,1-1 1,-1 1 0,1-1-1,0 1 1,-1-1 0,3 2 0,18 22 195,-17-20-168,73 77 262,126 145 121,-174-189-419,-2 1-1,-1 1 0,-2 1 1,27 64-1,-21-28-4,-6-13 48,3 0 0,47 78 0,-64-125-61,2 0 1,0 0 0,0-2-1,2 1 1,0-2 0,0 0-1,1-1 1,1 0 0,1-1-1,-1-1 1,2 0 0,26 11-1,-37-19-10,0 0 1,0-1-1,0 0 0,0 0 0,0-1 1,1 0-1,-1 0 0,0-1 0,1 1 1,-1-2-1,0 1 0,1-1 0,-1 0 0,0-1 1,0 0-1,0 0 0,0 0 0,0-1 1,-1 0-1,1 0 0,-1-1 0,1 1 1,-1-2-1,0 1 0,-1-1 0,9-8 1,-5 5 3,8-9 9,0 1 0,1 1-1,1 1 1,1 0 0,-1 2-1,39-19 1,-11 16-4,0 2 0,2 2 0,77-8 0,-71 13-10,-2-3-1,93-28 1,-7-15-2,-59 20 38,135-35 0,-106 44 8,117-28 2,-176 36-51,-1-1 1,70-34-1,-51 12 15,-3-2 0,79-63 0,-75 55 20,96-49 0,-91 56-23,78-59-1,-84 45 3,-48 36 0,1 2-1,1 0 1,0 2-1,1 0 1,25-11-1,-8 14 10,-34 11-19,0 0 1,0-1 0,1 0 0,-1 0 0,-1 0 0,7-4 0,-10 5 3,0-1 0,0 1 0,-1-1 0,1 0 0,0 1 0,-1-1 0,1 0 0,-1 0-1,0 0 1,0 0 0,0 0 0,0 0 0,0 0 0,0-1 0,0 1 0,-1 0 0,1-1 0,-1 1 0,1 0 0,-1-5 0,0-25 74,-2-1 0,0 0 0,-14-57 0,-1-15-17,5 23 115,-35-129 1,-42-74 266,39 143-326,-24-78-90,61 176-25,8 21 13,-1 1 0,-2-1-1,0 1 1,-1 1 0,-1 0-1,-15-22 1,23 39-4,-1 1-1,0-1 1,0 1 0,-1 0 0,1 0-1,-1 1 1,1-1 0,-1 1 0,0 0-1,0 0 1,0 0 0,-5-2 0,1 2 3,0 0 1,0 0 0,0 1-1,0 0 1,-1 1 0,-8 0-1,-10 2 5,1 1 0,-1 2 0,-25 8 0,50-13-19,-20 7 2,1 0-1,-1 1 0,1 2 0,-21 12 1,-78 56-8,79-50 6,-86 46 1,-86 11 14,-4 3-54,-405 226-318,357-175 167,183-96 142,2 4 1,2 3-1,-126 106 0,154-111-13,-58 38 0,87-69 43,0-1-1,-1-1 1,-1-1 0,0-1-1,-1 0 1,-25 5-1,18-8-3,7-1 20,-32 11 0,49-14-40,-1 1 0,1-1 0,0 1 0,0 1 1,0-1-1,1 1 0,-1 0 0,-6 7 0,12-10 18,-5 4 6,6-6 17,0 0 0,0 1 1,0-1-1,0 0 0,-1 0 0,1 0 1,0 0-1,0 0 0,0 0 0,0 0 0,0 0 1,0 0-1,-1 0 0,1 0 0,0 0 1,0 0-1,0 0 0,0 0 0,0 0 1,0 0-1,0 0 0,-1 0 0,1 0 0,0 0 1,0 0-1,0 0 0,0 0 0,0 0 1,0-1-1,0 1 0,-1 0 0,1 0 0,0 0 1,0 0-1,0 0 0,0 0 0,0 0 1,0 0-1,0 0 0,0-1 0,0 1 1,0 0-1,0 0 0,0 0 0,0 0 0,0 0 1,-1 0-1,1 0 0,0-1 0,0 1 1,0 0-1,0 0 0,0 0 0,0 0 1,0 0-1,1-1 0,-5-24-105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0:53.228"/>
    </inkml:context>
    <inkml:brush xml:id="br0">
      <inkml:brushProperty name="width" value="0.05" units="cm"/>
      <inkml:brushProperty name="height" value="0.05" units="cm"/>
      <inkml:brushProperty name="color" value="#66CC00"/>
    </inkml:brush>
  </inkml:definitions>
  <inkml:trace contextRef="#ctx0" brushRef="#br0">4 218 12899,'-4'-3'1761,"18"9"31,2-5-713,0-1 0,16-1 1,-19 0-975,1 1-1,-1 0 1,23 4-1,-26-2 4,-1-1 0,1-1 0,0 0 0,-1 0 0,1-1 0,11-1 0,-14 1 63,4 0-96,-1 1-1,1 0 1,0 1-1,12 2 1,-15-1-38,1-1 0,0 0 0,0-1 0,0 0 0,-1 0 0,16-3 0,13-3 27,1 1 0,0 3 0,73 3-1,-32 1-84,21-11-21,0 0-124,-93 9 156,0-1-1,0 0 1,0-1 0,-1 1 0,13-6 0,-12 4 5,1 1-1,-1 0 1,1 0-1,9-1 1,84-4-127,101 0-191,-129 4 251,-42 3-119,57-9-1,-43 3 92,-1 3 0,68 1 0,45-2-8,-137 2 107,0-1 1,-1 0-1,1-2 1,36-13-1,-40 12 0,0 1-1,27-5 1,18-6-12,-51 14-6,0-1-1,0 2 1,0-1-1,16 0 1,-14 2 21,0-1 0,-1 0 0,13-4 0,11 2-8,-30 4 6,-1-1-1,1-1 0,0 1 1,-1-1-1,7-1 0,-7 1 6,0 0-1,0 0 0,0 0 1,0 1-1,0 0 0,0-1 1,0 1-1,0 1 0,7 0 1,-7-1 3,26 5 6,-29-5-26,-5-2-116,1 0 1,0 0 0,0-1 0,0 1 0,0-1-1,0 0 1,-4-5 0,-6-12-73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0:55.633"/>
    </inkml:context>
    <inkml:brush xml:id="br0">
      <inkml:brushProperty name="width" value="0.05" units="cm"/>
      <inkml:brushProperty name="height" value="0.05" units="cm"/>
      <inkml:brushProperty name="color" value="#66CC00"/>
    </inkml:brush>
  </inkml:definitions>
  <inkml:trace contextRef="#ctx0" brushRef="#br0">14 12 8874,'10'-12'4718,"-9"18"-2817,-2 3-1751,-1 4 923,0 11-313,13 126-198,-7-75-319,5 213 601,-15-111-441,-2-36-148,1 257-216,7-343-106,3 108 67,3 43 89,-29-240-877,14 23 664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55.035"/>
    </inkml:context>
    <inkml:brush xml:id="br0">
      <inkml:brushProperty name="width" value="0.05" units="cm"/>
      <inkml:brushProperty name="height" value="0.05" units="cm"/>
      <inkml:brushProperty name="color" value="#66CC00"/>
    </inkml:brush>
  </inkml:definitions>
  <inkml:trace contextRef="#ctx0" brushRef="#br0">9 1837 3817,'-4'-6'7327,"4"6"-7221,-1 0 0,1 0 0,0-1 0,-1 1 0,1 0 0,0 0 0,0 0 0,-1-1 1,1 1-1,0 0 0,0 0 0,0-1 0,-1 1 0,1 0 0,0-1 0,0 1 0,0 0 0,0-1 1,0 1-1,0 0 0,-1-1 0,1 1 0,0 0 0,0-1 0,0 1 0,0 0 0,0-1 1,0 1-1,0 0 0,1-1 0,-1 1 0,0 0 0,0-1 0,0 1 0,0 0 0,0-1 0,0 1 1,1 0-1,-1-1 0,0 1 0,0 0 0,1-1 0,1-3 24,0 0 1,0-1-1,0 1 0,0-1 0,-1 0 1,0 1-1,0-1 0,1-6 1,0-6 478,-1 5-336,-1 11-271,0-1-1,0 0 1,0 1-1,0-1 1,0 1-1,1-1 1,-1 0-1,0 1 0,1-1 1,-1 1-1,1-1 1,0 1-1,0-1 1,-1 1-1,1 0 1,0-1-1,2-1 1,14-19-81,28-31 28,33-23 5,-61 65 46,-13 8-1,-1 1-1,1 0 1,-1-1-1,0 0 1,6-6 0,38-41-10,-6-11-38,-24 35 19,23-28 0,-12 22-37,2 1 0,55-45 1,-57 54 60,0-1 1,-2-2 0,38-45-1,1 0 49,-25 28-24,-8 10-15,-21 22-2,-1-1 0,1 0 1,-2-1-1,11-16 1,-6 5 11,30-59 113,-34 64-94,0-1-1,1 1 1,1 1 0,1 0-1,18-19 1,-1 2 77,-16 16-78,1 0-1,1 2 0,0 0 0,2 0 0,-1 2 0,22-13 0,-10 10-13,65-35-5,-82 47-20,1 0 0,0 0-1,0 1 1,0 1 0,25-3 0,-23 3 10,0 0 0,0-1 0,-1-1 0,0 0 0,1-1 0,-2 0 0,20-13 0,-16 9 1,1 1 1,0 1 0,33-10 0,13 0 0,45-10 6,0 1-15,0 0 0,-89 22 9,-1-1 0,0 0 1,0-1-1,25-14 0,36-13 8,99-18-13,-113 32 25,-44 10-32,-21 10 14,-1 1 2,0-1 7,-16 1-549,-14 0 310,8-3 74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9:36.034"/>
    </inkml:context>
    <inkml:brush xml:id="br0">
      <inkml:brushProperty name="width" value="0.05" units="cm"/>
      <inkml:brushProperty name="height" value="0.05" units="cm"/>
    </inkml:brush>
  </inkml:definitions>
  <inkml:trace contextRef="#ctx0" brushRef="#br0">894 84 5609,'-320'41'1527,"295"-38"-1134,-1 1 0,1 0 1,1 2-1,-1 1 0,1 1 0,0 1 0,-30 15 0,35-12-299,0 0-1,1 0 0,0 2 0,1 0 1,0 1-1,1 1 0,1 1 1,-21 29-1,11-10 92,2 1 0,2 1 0,-28 70 0,37-76-70,2 0-1,1 0 1,2 1 0,0 0 0,-1 48-1,7-63-151,1 0 0,1 0-1,1-1 1,1 1-1,0-1 1,1 1-1,1-1 1,0 0 0,2-1-1,0 0 1,14 26-1,-12-30 8,-1 0 0,1 0 0,1-1-1,0 0 1,1-1 0,0 0 0,0-1-1,1 0 1,0 0 0,1-2 0,-1 1-1,2-2 1,-1 0 0,21 7-1,3-3 29,0-2 0,1-2 0,0-1 0,0-1 0,0-3-1,0-1 1,1-1 0,-1-3 0,0-1 0,62-16-1,-71 12-3,-1-1 0,0-1 0,-1-1 0,0-1 0,-1-2 0,-1-1 0,0 0 0,-1-2 0,-1-1 0,-1-1 0,0-1 0,-2-1 0,0 0 0,-1-2 0,-2 0-1,-1-1 1,0-1 0,-2 0 0,-1-1 0,-1 0 0,16-58 0,-20 52-47,-2 1 0,-1-1 0,-1 0-1,-2 0 1,-2 0 0,0-1 0,-3 1-1,-6-33 1,5 42 138,-1 0 0,-2 1 0,0 0 0,-2 0 0,0 0 0,-2 1 0,0 1 0,-1 0-1,-2 0 1,0 1 0,-27-29 0,34 41-44,-1 1 0,0 0-1,-1 0 1,0 1 0,0 0 0,0 1-1,0-1 1,-1 2 0,0 0-1,-16-5 1,14 6-81,-1 1 0,0 0 1,0 1-1,1 1 0,-1 0 0,0 1 0,0 0 0,-23 5 1,-60 22-48,-8 11-102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05.337"/>
    </inkml:context>
    <inkml:brush xml:id="br0">
      <inkml:brushProperty name="width" value="0.05" units="cm"/>
      <inkml:brushProperty name="height" value="0.05" units="cm"/>
      <inkml:brushProperty name="color" value="#66CC00"/>
    </inkml:brush>
  </inkml:definitions>
  <inkml:trace contextRef="#ctx0" brushRef="#br0">1 0 11931,'4'0'920,"1"0"-728,-1 3-88,3 2 336,2-3-264,-2 0-96,1-2-40,-6-12-56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05.782"/>
    </inkml:context>
    <inkml:brush xml:id="br0">
      <inkml:brushProperty name="width" value="0.05" units="cm"/>
      <inkml:brushProperty name="height" value="0.05" units="cm"/>
      <inkml:brushProperty name="color" value="#66CC00"/>
    </inkml:brush>
  </inkml:definitions>
  <inkml:trace contextRef="#ctx0" brushRef="#br0">1 17 12355,'1'2'1248,"1"-2"-800,-1-2-344,1-5-1856,1 2 1376,1 0-161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06.188"/>
    </inkml:context>
    <inkml:brush xml:id="br0">
      <inkml:brushProperty name="width" value="0.05" units="cm"/>
      <inkml:brushProperty name="height" value="0.05" units="cm"/>
      <inkml:brushProperty name="color" value="#66CC00"/>
    </inkml:brush>
  </inkml:definitions>
  <inkml:trace contextRef="#ctx0" brushRef="#br0">8 18 13283,'2'0'696,"-3"-3"-688,-2 0-8,-3-8 136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06.577"/>
    </inkml:context>
    <inkml:brush xml:id="br0">
      <inkml:brushProperty name="width" value="0.05" units="cm"/>
      <inkml:brushProperty name="height" value="0.05" units="cm"/>
      <inkml:brushProperty name="color" value="#66CC00"/>
    </inkml:brush>
  </inkml:definitions>
  <inkml:trace contextRef="#ctx0" brushRef="#br0">0 12 10634,'6'-1'1169,"0"-2"863,-5 1-936,-5-2-888,-1 3-80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21.834"/>
    </inkml:context>
    <inkml:brush xml:id="br0">
      <inkml:brushProperty name="width" value="0.05" units="cm"/>
      <inkml:brushProperty name="height" value="0.05" units="cm"/>
      <inkml:brushProperty name="color" value="#66CC00"/>
    </inkml:brush>
  </inkml:definitions>
  <inkml:trace contextRef="#ctx0" brushRef="#br0">496 1496 6433,'-84'-30'3865,"100"63"-2538,6 9-1259,-2 1-1,-2 0 0,23 87 1,14 145 229,-31-78 38,4 31 245,-20-185-435,2 0 1,1-1-1,21 49 0,-28-81-129,1-1 0,-1 1-1,1-1 1,1 0 0,0-1 0,0 1-1,1-1 1,0 0 0,0-1 0,1 1-1,0-2 1,0 1 0,1-1 0,0 0-1,0-1 1,0 0 0,0 0 0,1-1-1,0 0 1,0-1 0,0 0 0,0-1-1,1 0 1,-1 0 0,13-1 0,23 2 52,1-3 1,68-8 0,94-24 45,-187 29-108,250-64 18,-5-22-23,-145 47 10,118-32 12,-99 32 115,180-79 0,-237 81-26,126-53 280,-177 81-330,1 2 0,0 1 0,1 1 0,53-4 0,84 8-28,-106 4-14,-1-2-1,107-19 1,63-45 132,-5-21 36,8-3-13,-148 59-139,-2-3 1,118-65-1,-68 19 123,292-158 397,-425 236-551,185-99 95,-163 84-98,-1-1-1,0-2 0,-1-1 1,36-39-1,163-212 31,-223 270-31,1 0 0,0 0-1,-1 0 1,0 0 0,1 0 0,-1-1-1,0 1 1,0 0 0,0-1 0,0 1-1,-1-1 1,1 1 0,0-5 0,-2 5-2,1 0 1,-1 0 0,0 0 0,0 0 0,1 1 0,-1-1 0,-1 0-1,1 0 1,0 1 0,0-1 0,-1 1 0,1-1 0,-1 1 0,1-1-1,-1 1 1,1 0 0,-4-2 0,-25-21-118,1 0-1,1-2 1,2-1 0,1-1 0,-36-52-1,22 20-9,3-1 0,-30-72-1,30 54 152,-74-118-1,104 188 10,-1-1-1,0 2 0,-1-1 1,1 1-1,-1 0 1,-1 1-1,0-1 0,-12-6 1,15 10-6,0 1 0,0 0 0,0 1 1,-1-1-1,0 1 0,1 1 0,-1-1 1,0 1-1,0 0 0,1 0 1,-1 1-1,0 0 0,0 1 0,-12 1 1,-15 7 7,1 1 1,-1 2 0,-61 31 0,-22 8-57,-133 20 5,-7-21 53,-73 16 38,-366 154-19,-5 0-142,384-150-49,-216 62-141,399-83 226,2 5 1,2 6-1,-220 140 0,-29 67 426,-5 4 1256,197-153-1312,16-15 102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36.442"/>
    </inkml:context>
    <inkml:brush xml:id="br0">
      <inkml:brushProperty name="width" value="0.05" units="cm"/>
      <inkml:brushProperty name="height" value="0.05" units="cm"/>
      <inkml:brushProperty name="color" value="#66CC00"/>
    </inkml:brush>
  </inkml:definitions>
  <inkml:trace contextRef="#ctx0" brushRef="#br0">53 24 10450,'-12'-7'965,"9"5"-686,-1-1-1,0 1 0,0 0 0,1 0 0,-1 0 1,-9-1-1,13 3-255,0 0-1,-1 0 1,1 0 0,0 0 0,-1 1 0,1-1 0,0 0-1,-1 0 1,1 1 0,0-1 0,0 0 0,-1 0 0,1 1-1,0-1 1,0 0 0,0 1 0,-1-1 0,1 1-1,0-1 1,0 0 0,0 1 0,0-1 0,0 0 0,0 1-1,0-1 1,0 1 0,0-1 0,0 0 0,0 1-1,0-1 1,0 0 0,0 1 0,0-1 0,0 1 0,0-1-1,0 0 1,0 1 0,1-1 0,-1 0 0,0 1 0,6 20 164,-6-21-171,89 293 752,82 217 213,-159-482-826,1 0 0,23 37-1,-31-58-166,0 1 1,1-1-1,0 0 0,0-1 1,0 1-1,1-1 1,0 0-1,0-1 0,1 0 1,0 0-1,-1 0 0,16 5 1,-16-7-172,-4-2-97,-10-9 86,-10-15-30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37.256"/>
    </inkml:context>
    <inkml:brush xml:id="br0">
      <inkml:brushProperty name="width" value="0.05" units="cm"/>
      <inkml:brushProperty name="height" value="0.05" units="cm"/>
      <inkml:brushProperty name="color" value="#66CC00"/>
    </inkml:brush>
  </inkml:definitions>
  <inkml:trace contextRef="#ctx0" brushRef="#br0">0 948 14075,'15'4'189,"0"-1"0,0-1 0,0 0 0,0 0 0,0-2 0,0 0 0,0-1 0,0 0 0,18-5 0,4-3-140,0-1 0,50-22 1,-32 8-45,0-3 0,83-56 0,93-85-105,-105 74 130,-7 9 157,152-81 0,-109 65-65,-111 67-106,1 1 0,71-31 0,-113 60-15,-1 0 0,1 0 0,0 2 0,0-1 0,0 1 0,1 1 0,-1-1 0,0 2 0,1 0 0,11 1-1,-16 0 10,1 0-1,-1 0 0,0 1 0,1 0 0,-1 1 1,0-1-1,0 1 0,-1 0 0,1 1 1,-1-1-1,1 1 0,-1 0 0,0 1 0,0-1 1,-1 1-1,0 0 0,5 6 0,11 21 152,-1 1-1,-1 1 0,25 71 0,-10-21 110,3-10 48,75 119-1,64 59-37,36 57-231,-184-264-73,-3 2 0,-1 0-1,30 97 1,-52-142 26,0 1-1,-1-1 1,1 1 0,0 0 0,-1-1-1,0 1 1,0 0 0,0 4 0,0-6-2,-1 0 1,1 0-1,0 0 1,-1-1-1,1 1 1,-1 0 0,1-1-1,-1 1 1,1 0-1,-1-1 1,0 1-1,1-1 1,-1 1 0,0-1-1,1 1 1,-1-1-1,0 1 1,0-1-1,1 0 1,-1 1 0,0-1-1,0 0 1,0 0-1,1 0 1,-1 1-1,0-1 1,0 0 0,0 0-1,0 0 1,-1-1-1,-94 3 5,-71 4-30,68 8 40,-180 50-1,-88 66 56,356-125-67,-813 307 70,813-309-70,-20 8 21,-1-2 0,0-1 1,-1-1-1,-40 2 0,72-8-40,-1-1 1,1 0-1,0 0 1,-1 0-1,1-1 1,0 1-1,-1 0 0,1 0 1,0-1-1,0 1 1,-1 0-1,1-1 1,0 0-1,0 1 1,-2-2-1,2 1 12,1 1 0,0-1 1,-1 1-1,1-1 0,-1 1 0,1-1 1,0 0-1,0 1 0,-1-1 0,1 1 1,0-1-1,0 0 0,0 1 0,0-1 1,0 0-1,0 1 0,0-1 0,0 0 1,0 1-1,0-1 0,0-1 0,2-4 16,1 0 0,-1 1 0,1-1-1,0 1 1,5-8 0,0 1 10,17-30-106,4-5-17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38.341"/>
    </inkml:context>
    <inkml:brush xml:id="br0">
      <inkml:brushProperty name="width" value="0.05" units="cm"/>
      <inkml:brushProperty name="height" value="0.05" units="cm"/>
      <inkml:brushProperty name="color" value="#66CC00"/>
    </inkml:brush>
  </inkml:definitions>
  <inkml:trace contextRef="#ctx0" brushRef="#br0">17 26 13875,'-1'-2'187,"-9"-18"917,6 16-840,2 14-77,3 3-37,0 0 1,1 0-1,0 0 1,1 0-1,5 12 1,27 67 113,-25-69-216,116 231 108,20-10-85,47 84 211,-166-274-374,-2 2 1,34 115-1,-64-234-3364,4 39 2881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39.438"/>
    </inkml:context>
    <inkml:brush xml:id="br0">
      <inkml:brushProperty name="width" value="0.05" units="cm"/>
      <inkml:brushProperty name="height" value="0.05" units="cm"/>
      <inkml:brushProperty name="color" value="#66CC00"/>
    </inkml:brush>
  </inkml:definitions>
  <inkml:trace contextRef="#ctx0" brushRef="#br0">658 2044 11050,'35'5'363,"0"-1"0,0-2 0,0-1 0,0-2 0,0-2 0,0-1 0,0-1 0,-1-2 0,66-23 0,-46 9-255,-1-2 0,-2-3 0,0-2 0,-2-1 0,60-49 1,55-54-28,175-124-77,-304 236 9,51-21 1,-57 29 87,0-2 1,0-1 0,32-22-1,-52 29-29,0-1 0,0 1 0,-1-2 0,0 1-1,0-1 1,-1 0 0,0-1 0,-1 0 0,0 0-1,6-19 1,3-13 238,14-70 0,-20 72-202,20-81 257,17-163 0,-43 240-369,-1-1 0,-2 1 0,-2 0 0,-2 0 0,-2 0 0,-2 0 0,-15-49 0,20 84-8,-1 0 0,0 0 0,0 0 0,-1 0 0,-1 1 0,1-1 0,-9-8 1,10 13 13,1 2 1,-1-1-1,0 0 1,0 1-1,-1 0 1,1 0-1,-1 0 1,0 0-1,1 1 1,-1 0-1,0 0 1,-1 0-1,1 0 1,0 1-1,0 0 1,-7 0 0,1 0 6,0 1 1,-1 0-1,1 1 1,0 0 0,0 1-1,-14 4 1,-62 26 25,63-22-98,0-1 0,-39 9 0,58-18 44,1 1-1,-1-1 1,1 0 0,-1-1 0,1 1 0,-1-1-1,1 0 1,-1 0 0,1 0 0,-5-2-1,-24-6-46,-3 7 15,1 2-1,0 1 1,-1 2-1,-65 13 0,57-8 5,-126 21-51,2 8 0,-189 67 0,279-76 184,2 4 0,1 3 0,1 3 0,3 3 0,1 4 0,-103 85 0,27 5 259,118-106-189,2 1 0,-43 63-1,69-93-153,0 1-1,0-1 1,0 0-1,0 0 1,0 1-1,-1-1 0,1 0 1,0 0-1,0 1 1,0-1-1,0 0 1,0 0-1,0 0 1,0 1-1,-1-1 1,1 0-1,0 0 0,0 0 1,0 0-1,-1 1 1,1-1-1,0 0 1,0 0-1,0 0 1,-1 0-1,1 0 0,0 0 1,0 0-1,0 0 1,-1 0-1,1 1 1,0-1-1,0 0 1,-1 0-1,1 0 1,0 0-1,0 0 0,-1 0 1,1-1-1,0 1 1,0 0-1,-1 0 1,1 0-1,0 0 1,0 0-1,0 0 0,-1 0 1,1 0-1,0 0 1,0-1-1,0 1 1,-1 0-1,1 0 1,0 0-1,0 0 1,0-1-1,0 1 0,-1 0 1,1 0-1,0-1 1,0 1-1,-4-15 12,5 2-14,-1-1 0,2 0 0,-1 1 0,2-1 0,5-18 0,-7 28-11,1 1 1,-1-1-1,0 0 1,1 0-1,0 1 1,0-1 0,0 1-1,1 0 1,-1-1-1,1 1 1,-1 0-1,1 0 1,0 1 0,0-1-1,1 1 1,-1-1-1,0 1 1,1 0-1,-1 0 1,1 0-1,0 1 1,7-3 0,19 0-90,35 0 1,22-3-2,-39-2 55,0-2 0,-1-2 0,81-34 0,129-78-524,-162 74-86,171-63 0,-120 72 60,187-29-1,-282 61 590,0-1-1,-1-3 1,0-2-1,-1-2 1,-1-2-1,81-47 0,-114 57 6,-5 3-14,0 1 0,0 0-1,0 1 1,1 0-1,12-4 1,-20 8 21,-1 0-1,0 1 1,1-1 0,-1 1 0,1 0 0,-1 0 0,1 0-1,-1 0 1,1 0 0,-1 1 0,1-1 0,-1 1-1,1-1 1,-1 1 0,0 0 0,1 0 0,-1 0 0,0 0-1,0 0 1,0 1 0,0-1 0,0 0 0,0 1-1,0 0 1,0 0 0,-1-1 0,1 1 0,0 0 0,-1 0-1,2 3 1,5 13 127,0 0 0,-1 0 0,0 1 0,-2 0 0,6 36 0,6 20 217,14 12-193,3-1 1,60 107 0,-29-64-227,-27-44 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4.224"/>
    </inkml:context>
    <inkml:brush xml:id="br0">
      <inkml:brushProperty name="width" value="0.05" units="cm"/>
      <inkml:brushProperty name="height" value="0.05" units="cm"/>
      <inkml:brushProperty name="color" value="#66CC00"/>
    </inkml:brush>
  </inkml:definitions>
  <inkml:trace contextRef="#ctx0" brushRef="#br0">65 28 10114,'2'-19'1371,"-2"19"-1341,0 0 0,0 0 0,0-1 0,0 1 0,0 0 0,0 0 0,0-1 0,0 1 0,0 0 0,0 0 0,0-1 0,0 1 0,0 0 0,0 0 0,0-1 0,0 1 0,0 0 0,0 0 0,0-1 0,0 1 0,0 0 0,0 0 0,0-1 0,-1 1 0,1 0 0,0 0 0,0 0 1,0-1-1,0 1 0,-1 0 0,1 0 0,0 0 0,0-1 0,0 1 0,-1 0 0,1 0 0,0 0 0,0 0 0,-1 0 0,1 0 0,0 0 0,0-1 0,-1 1 0,1 0 0,0 0 0,0 0 0,-1 0 0,1 0 0,0 0 0,0 0 0,-1 0 0,1 0 0,0 0 0,0 1 0,-1-1 0,1 0 0,0 0 0,0 0 1,-1 0-1,1 0 0,0 0 0,0 0 0,0 1 0,-1-1 0,1 0 0,0 0 0,0 0 0,0 1 0,-1-1 0,-1 2 79,0 1 0,1-1 1,-1 0-1,1 1 0,-1-1 1,1 1-1,0 0 0,0-1 0,0 1 1,0 0-1,-1 4 0,-4 39 84,3-28-71,-23 326 282,23 6-61,3-285-276,8 333 310,107 710 0,-67-836-364,28 183 14,-37 5-3,-45-239-11,1-172 1,-3-1 1,-20 72 0,-16 7 69,37-158-989,-2 3 723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8:53.036"/>
    </inkml:context>
    <inkml:brush xml:id="br0">
      <inkml:brushProperty name="width" value="0.05" units="cm"/>
      <inkml:brushProperty name="height" value="0.05" units="cm"/>
      <inkml:brushProperty name="color" value="#E71224"/>
    </inkml:brush>
  </inkml:definitions>
  <inkml:trace contextRef="#ctx0" brushRef="#br0">1921 290 24575,'-7'-1'0,"0"0"0,0 0 0,0-1 0,0 0 0,1-1 0,-1 1 0,1-1 0,0-1 0,-1 1 0,-10-9 0,-16-8 0,-5 4 0,-1 1 0,0 2 0,-1 2 0,-44-7 0,1-1 0,-606-116 0,631 129 0,-1 3 0,-60 5 0,20 0 0,78-1 0,1 2 0,-1 1 0,1 0 0,-1 1 0,1 1 0,-23 11 0,-13 3 0,24-8 0,-47 25 0,28-12 0,46-22 0,1 0 0,-1 0 0,1 0 0,0 0 0,-1 1 0,1 0 0,1 0 0,-1 0 0,1 1 0,-1-1 0,1 1 0,1-1 0,-1 1 0,1 0 0,-1 0 0,2 1 0,-1-1 0,0 0 0,1 0 0,-1 7 0,-1 13 0,0 1 0,2-1 0,2 28 0,0-31 0,-1-2 0,0 2 0,1 0 0,0 0 0,2 0 0,5 22 0,-7-39 0,1 0 0,0 1 0,0-1 0,0 0 0,1 0 0,-1 0 0,1-1 0,0 1 0,0-1 0,1 1 0,0-1 0,-1 0 0,1-1 0,1 1 0,-1-1 0,0 1 0,1-1 0,0 0 0,0-1 0,-1 1 0,8 1 0,61 17 0,2-3 0,98 10 0,-39-7 0,-51-7 0,0-5 0,111 0 0,-165-10 0,0 2 0,36 6 0,3 1 0,-1-2 0,83-5 0,-61-2 0,136 0 0,122 3 0,-54 19 0,104-18 0,-389-3 0,-1 0 0,1-1 0,-1 0 0,1 0 0,-1 0 0,1-1 0,-1 0 0,0-1 0,0 0 0,0 0 0,12-7 0,-15 7 0,-1 0 0,0 0 0,0 0 0,0 0 0,0 0 0,0-1 0,-1 1 0,0-1 0,1 0 0,-1 1 0,-1-1 0,1 0 0,-1 0 0,1-1 0,-1 1 0,0 0 0,0 0 0,-1-1 0,0 1 0,1 0 0,-2-9 0,0 2 0,-1 1 0,0-1 0,0 1 0,-1-1 0,-1 1 0,0 0 0,0 0 0,-9-15 0,-54-73 0,45 69 0,2 0 0,-2 1 0,-46-47 0,60 68 0,-1 0 0,1 0 0,-1 1 0,0 0 0,-1 1 0,1 0 0,-1 0 0,0 1 0,0 0 0,-1 1 0,1 0 0,-1 0 0,-18-1 0,-12 1 0,0-1 0,-59-15 0,44 7 0,-58-4 0,63 10 0,-83-20 0,89 10-1365,26 9-5461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5:51.563"/>
    </inkml:context>
    <inkml:brush xml:id="br0">
      <inkml:brushProperty name="width" value="0.05" units="cm"/>
      <inkml:brushProperty name="height" value="0.05" units="cm"/>
    </inkml:brush>
  </inkml:definitions>
  <inkml:trace contextRef="#ctx0" brushRef="#br0">139 82 11875,'-18'-30'5378,"7"46"-3704,7-3-1471,1 1 0,-4 25 1,7-34-211,-1 0 0,1 0 0,0 1 0,0-1 0,0 0 0,1 0 0,0 0 0,0 1 0,0-1 0,3 7 0,-3-11 3,0 0-1,-1 0 0,1 0 1,0-1-1,-1 1 1,1 0-1,0 0 0,0 0 1,0-1-1,-1 1 1,1-1-1,0 1 0,0 0 1,0-1-1,0 1 1,0-1-1,0 0 0,0 1 1,0-1-1,1 0 1,-1 0-1,0 0 0,0 0 1,0 0-1,0 0 1,0 0-1,0 0 0,0 0 1,0 0-1,1 0 1,-1-1-1,0 1 0,0 0 1,0-1-1,0 1 1,0-1-1,0 1 0,0-1 1,-1 0-1,1 1 0,1-2 1,3-2-4,0 1 1,0-1-1,-1 0 1,0-1-1,8-8 0,-7 5 32,-1 1-1,-1 0 0,1-1 0,-1 0 1,4-14-1,-7 20-12,1-1 1,-1 1-1,1-1 1,-1 1-1,0-1 1,0 0-1,0 1 1,-1-1-1,1 1 1,-1-5-1,0 6-7,1 1 0,-1-1 1,1 0-1,-1 0 0,1 0 0,-1 0 0,0 1 0,1-1 0,-1 0 1,0 0-1,1 1 0,-1-1 0,0 1 0,0-1 0,0 0 0,0 1 1,0 0-1,0-1 0,1 1 0,-1 0 0,0-1 0,0 1 0,0 0 0,0 0 1,0 0-1,-2 0 0,-2 0-5,1 0 1,0 1-1,-1 0 1,1 0-1,0 0 1,-1 1-1,1-1 1,0 1-1,0 0 1,0 0-1,0 1 1,1-1-1,-1 1 0,-6 5 1,4-2-22,1-1 1,-1 1-1,1 0 1,0 1-1,0-1 1,1 1-1,-5 10 1,8-16 16,1-1 0,-1 1 1,1 0-1,-1 0 0,1 0 0,0 0 1,0 0-1,-1 0 0,1 0 0,0 0 0,0 0 1,0 0-1,0-1 0,0 1 0,0 0 1,1 1-1,-1-1 2,0-1 0,0 0 0,1 1-1,-1-1 1,0 0 0,0 0 0,1 0 0,-1 1 0,0-1 0,0 0 0,1 0 0,-1 0-1,0 0 1,1 1 0,-1-1 0,0 0 0,1 0 0,-1 0 0,0 0 0,1 0 0,-1 0-1,1 0 1,-1 0 0,0 0 0,1 0 0,-1 0 0,0 0 0,1-1 0,2 1-10,0-1 1,0 0-1,0-1 1,-1 1-1,1 0 1,0-1 0,4-3-1,5-5-39,0-1 1,12-14-1,-21 22 56,-1 0 0,0 0 0,1 0 0,-1 0 0,0-1-1,0 1 1,-1-1 0,1 1 0,-1-1 0,1 1 0,-1-1 0,0 0 0,-1 0 0,1-5 0,-1 8-2,0 0 0,0 1 0,-1-1 0,1 0-1,0 0 1,-1 0 0,1 1 0,-1-1 0,1 0 0,-1 1 0,1-1-1,-1 0 1,1 1 0,-1-1 0,0 1 0,1-1 0,-1 1 0,0-1-1,0 1 1,1-1 0,-1 1 0,0 0 0,0-1 0,0 1 0,1 0 0,-1 0-1,0 0 1,0 0 0,0-1 0,0 1 0,1 0 0,-1 0 0,0 1-1,0-1 1,0 0 0,0 0 0,0 0 0,0 1 0,-36 8 29,29-6-27,-48 19 8,52-20-19,-1 0-1,1 1 1,-1-1 0,1 1-1,0 0 1,0 0-1,0 1 1,-6 6-1,9-9 7,1-1-1,0 0 0,0 0 0,-1 0 0,1 1 0,0-1 0,0 0 1,0 1-1,0-1 0,-1 0 0,1 1 0,0-1 0,0 0 1,0 0-1,0 1 0,0-1 0,0 0 0,0 1 0,0-1 0,0 1 1,0-1-1,0 0 0,0 1 0,0-1 0,0 0 0,0 1 0,0-1 1,0 0-1,0 1 0,0-1 0,0 0 0,1 0 0,-1 1 1,0-1-1,0 0 0,0 1 0,1-1 0,-1 0 0,0 0 0,0 1 1,1-1-1,-1 0 0,0 0 0,0 0 0,1 1 0,-1-1 0,0 0 1,1 0-1,-1 0 0,0 0 0,1 0 0,-1 0 0,0 0 1,1 0-1,0 0 0,18 1-28,-1-5-13,-1 0 0,1-1-1,-1-1 1,-1-1 0,1 0-1,-1-1 1,0-1 0,22-16 0,-13 1-73,-24 23 111,-1 1 1,0 0-1,1-1 0,-1 1 0,0-1 0,1 1 1,-1 0-1,0-1 0,0 1 0,0-1 0,1 1 1,-1-1-1,0 1 0,0-1 0,0 1 0,0 0 1,0-1-1,0 1 0,0-1 0,0 1 0,0-1 1,0 1-1,0-2 0,-1 2-1,0 0 0,1-1 0,-1 1 0,0-1 1,0 1-1,1 0 0,-1 0 0,0-1 0,0 1 0,1 0 0,-1 0 0,0 0 0,0 0 0,0 0 0,1 0 0,-1 0 1,0 0-1,0 0 0,1 1 0,-2-1 0,-11 3-8,0 0 1,1 0-1,-1 1 0,-22 11 1,-45 28-2,76-40 5,-1 0-1,1 0 1,0 0-1,-1 0 1,-5 7 0,10-10 7,-1 0 0,1 1 0,0-1 0,0 0 0,0 0 0,0 0 1,0 0-1,0 0 0,0 0 0,-1 1 0,1-1 0,0 0 0,0 0 0,0 0 1,0 0-1,0 0 0,0 1 0,0-1 0,0 0 0,0 0 0,0 0 1,0 0-1,0 1 0,0-1 0,0 0 0,0 0 0,0 0 0,0 0 1,0 1-1,0-1 0,0 0 0,0 0 0,0 0 0,0 0 0,0 0 1,0 1-1,1-1 0,-1 0 0,0 0 0,0 0 0,0 0 0,9 1-80,8-4-32,6-5-195,37-19 0,-52 24 262,-1-1 0,-1 0-1,1 0 1,-1-1 0,1 0-1,-1 0 1,-1-1 0,1 1-1,5-8 1,-11 12 50,1 1 1,-1-1-1,0 1 1,0-1-1,1 1 1,-1 0-1,0-1 0,1 1 1,-1-1-1,0 1 1,0-1-1,0 1 1,0-1-1,0 1 0,1-1 1,-1 0-1,0 1 1,0-1-1,0 1 1,0-1-1,-1 1 1,1-1-1,0 1 0,0-1 1,0 1-1,0-1 1,0 1-1,-1-1 1,1 0-1,-1 0 8,0 1 0,0-1 0,0 1 0,0-1-1,0 1 1,0-1 0,0 1 0,1 0 0,-1 0 0,0-1 0,0 1 0,0 0-1,-1 0 1,0 0 0,-35 4 246,23-1-194,1 0-1,0 2 1,-16 6-1,26-10-60,0 0 0,1 1 0,-1-1 0,0 1 0,1-1 0,-1 1-1,1 0 1,0 0 0,0 0 0,-1 0 0,1 0 0,1 0 0,-1 1 0,0-1 0,0 1-1,1-1 1,0 1 0,-1-1 0,1 1 0,0 0 0,-1 5 0,2-8-11,0 1 1,0 0-1,0 0 1,0 0-1,0-1 1,0 1-1,0 0 1,0 0-1,0-1 1,0 1-1,0 0 1,1 0-1,-1-1 0,0 1 1,1 0-1,-1 0 1,0-1-1,1 1 1,-1-1-1,1 1 1,-1 0-1,1-1 1,0 1-1,-1-1 1,1 1-1,-1-1 1,1 1-1,1-1 1,-1 1-15,1 0 1,0-1 0,0 0-1,0 1 1,0-1-1,0 0 1,0 0 0,0 0-1,0 0 1,0-1-1,2 1 1,4-2-101,0 0 0,0-1-1,-1 0 1,12-6 0,-15 7 46,1 0 0,-1 0 1,0-1-1,1 1 0,-1-1 0,0-1 0,-1 1 1,1 0-1,-1-1 0,1 0 0,-1 0 0,0 0 0,2-4 1,-5 8 72,0 0 1,0 0 0,0 0 0,0 0 0,0 0 0,0-1 0,0 1-1,0 0 1,0 0 0,0 0 0,0 0 0,0 0 0,0 0 0,0 0 0,0 0-1,0 0 1,0 0 0,0 0 0,0 0 0,0-1 0,0 1 0,0 0-1,0 0 1,0 0 0,0 0 0,0 0 0,0 0 0,-1 0 0,1 0-1,0 0 1,0 0 0,0 0 0,0 0 0,0 0 0,0 0 0,0 0 0,0 0-1,0 0 1,0 0 0,0 0 0,0 0 0,-1 0 0,1 0 0,0 0-1,0 0 1,0 0 0,0 0 0,0 0 0,0 0 0,0 0 0,0 0-1,0 0 1,0 0 0,0 0 0,0 0 0,-1 0 0,1 0 0,0 0 0,0 0-1,0 0 1,0 0 0,0 0 0,0 1 0,0-1 0,0 0 0,0 0-1,0 0 1,0 0 0,0 0 0,-7 5-89,3 0 269,0 1 0,0-1 0,0 1 0,1 0 0,0 0-1,0 0 1,0 1 0,1-1 0,0 1 0,0-1 0,1 1 0,0 0 0,-1 9 0,4 2 291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5.533"/>
    </inkml:context>
    <inkml:brush xml:id="br0">
      <inkml:brushProperty name="width" value="0.05" units="cm"/>
      <inkml:brushProperty name="height" value="0.05" units="cm"/>
      <inkml:brushProperty name="color" value="#66CC00"/>
    </inkml:brush>
  </inkml:definitions>
  <inkml:trace contextRef="#ctx0" brushRef="#br0">10 359 13603,'-9'-7'971,"15"2"-552,25 0-227,-25 4-102,843-151 62,-419 68-96,-297 68 3,170-1 0,-108 19 10,112-1 102,-3-21 2,39-7 518,-283 23-411,102-19 0,-162 23-272,1-1-1,-1 1 1,0 0-1,0 0 1,0 0-1,0 0 1,0 0-1,0 0 1,0 0-1,0 0 1,0 0-1,1 0 1,-1 0-1,0 0 1,0 0-1,0 0 1,0 0-1,0 0 1,0 0-1,0 0 1,0 0-1,1 0 1,-1 0-1,0 0 1,0 0-1,0 0 1,0 0-1,0 0 1,0 0-1,0 0 1,0 1-1,0-1 1,0 0-1,1 0 1,-1 0 0,0 0-1,0 0 1,0 0-1,0 0 1,0 0-1,0 0 1,0 0-1,0 0 1,0 1-1,0-1 1,0 0-1,0 0 1,0 0-1,0 0 1,0 0-1,0 0 1,0 0-1,0 0 1,0 1-1,0-1 1,0 0-1,-5 9 244,-16 15-18,12-13-95,1 0-145,1 0 1,0 0 0,1 1-1,0-1 1,-8 26 0,-14 66-22,20-68 26,-13 76 36,-11 174 1,21-159 86,-2 30 100,6 0 0,22 246 0,25-93-172,12 145 6,-48-287-43,-21 187 0,-45 164 12,36-320-81,0 213 1,28-369-515,-9-66-388,-8-5 666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6.795"/>
    </inkml:context>
    <inkml:brush xml:id="br0">
      <inkml:brushProperty name="width" value="0.05" units="cm"/>
      <inkml:brushProperty name="height" value="0.05" units="cm"/>
      <inkml:brushProperty name="color" value="#66CC00"/>
    </inkml:brush>
  </inkml:definitions>
  <inkml:trace contextRef="#ctx0" brushRef="#br0">312 47 13371,'0'-2'140,"0"0"0,-1 0 0,1 0-1,-1 0 1,1 0 0,-1 0 0,0 0 0,0 0 0,0 0 0,0 0 0,0 0-1,0 1 1,0-1 0,0 0 0,-1 1 0,1-1 0,-1 1 0,1-1 0,-1 1-1,0 0 1,1 0 0,-1 0 0,0 0 0,0 0 0,0 0 0,0 0 0,0 0 0,-3 0-1,1 1-40,1-1 0,-1 1 0,1 0-1,-1 0 1,1 0 0,0 0-1,-1 1 1,1 0 0,-1-1-1,1 1 1,0 1 0,-1-1 0,1 0-1,0 1 1,0-1 0,0 1-1,-3 3 1,-5 4-18,0 1-1,1 0 1,1 1-1,0 0 1,0 1-1,-7 13 1,-39 80-10,36-65-65,2 2-1,-14 53 1,28-84-8,0 1 1,1-1-1,0 1 0,1 0 1,0 0-1,1 0 1,0-1-1,1 1 1,0 0-1,1 0 0,1-1 1,0 1-1,7 18 1,-9-26-2,1-1 1,0 1 0,0-1 0,0 0 0,0 0 0,0 0 0,1 0 0,-1 0 0,1-1-1,0 1 1,0-1 0,0 0 0,0 1 0,0-1 0,0-1 0,1 1 0,-1 0 0,1-1-1,-1 0 1,8 2 0,-7-3 13,1 1 0,-1-1-1,0-1 1,0 1 0,1-1-1,-1 1 1,0-1 0,0 0-1,0-1 1,1 1 0,-1-1-1,-1 0 1,1 0 0,0 0 0,0 0-1,-1-1 1,7-5 0,1-2 87,-1 0 1,-1-1 0,1 0 0,-2-1 0,14-22-1,-17 26-20,-1-1 0,0 0 0,0-1 0,-1 1 0,0 0 0,0-1 0,-1 0 0,-1 0 0,2-11 0,-3 20-72,0 0 0,0 0-1,0 0 1,0 1 0,0-1 0,0 0 0,0 0 0,0 0 0,-1 0-1,1 1 1,0-1 0,0 0 0,-1 0 0,1 0 0,0 1-1,-1-1 1,1 0 0,-1 1 0,1-1 0,-1 0 0,0 0-5,1 1 0,-1 0-1,1 0 1,-1 0 0,1 0 0,-1 0 0,1 0 0,0 1 0,-1-1 0,1 0 0,-1 0 0,1 0-1,-1 0 1,1 0 0,-1 1 0,1-1 0,0 0 0,-1 0 0,1 1 0,0-1 0,-1 0 0,1 1 0,0-1-1,-1 1 1,-2 2-10,0 0 0,0 1-1,1 0 1,-1-1 0,-3 9-1,3-4-26,1 2-1,-1-1 0,2 0 1,-1 0-1,1 1 0,1 17 1,0-24 15,0-1 1,0 1 0,1-1 0,-1 1-1,1-1 1,-1 1 0,1-1 0,0 1-1,0-1 1,0 0 0,1 1 0,-1-1-1,2 2 1,-2-3 5,1 0-1,-1 0 0,0 0 1,0 0-1,1-1 0,-1 1 1,0 0-1,1-1 1,-1 1-1,0-1 0,1 1 1,-1-1-1,1 0 0,-1 0 1,1 0-1,-1 0 0,1 0 1,-1 0-1,1 0 1,-1 0-1,1 0 0,-1-1 1,1 1-1,1-1 0,43-24-214,-46 25 233,0 0 0,0 0 0,1 0 0,-1 0 0,0 0 1,0 0-1,0 0 0,1 0 0,-1 0 0,0 0 0,0 0 1,1 0-1,-1 0 0,0 0 0,0 0 0,0 0 0,1 0 1,-1 0-1,0 0 0,0 0 0,0 0 0,1 0 0,-1 1 1,0-1-1,0 0 0,0 0 0,0 0 0,0 0 0,1 0 1,-1 1-1,0-1 0,0 0 0,0 0 0,0 0 0,0 1 0,0-1 1,0 0-1,1 1 0,-1 11 73,-5 11-262,-4-10 698,5-14 164,1-9-650,3-9 102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7.194"/>
    </inkml:context>
    <inkml:brush xml:id="br0">
      <inkml:brushProperty name="width" value="0.05" units="cm"/>
      <inkml:brushProperty name="height" value="0.05" units="cm"/>
      <inkml:brushProperty name="color" value="#66CC00"/>
    </inkml:brush>
  </inkml:definitions>
  <inkml:trace contextRef="#ctx0" brushRef="#br0">19 1 15395,'2'13'1481,"-1"7"-1113,-5 14-168,1 5 720,-1 10-528,2 2-152,1 2-208,1-3-104,4-9-136,0-6-64,2-12-192,-5-7-112,-1-14-456,-2 2 703,-7-13-7,-2-4-56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7.616"/>
    </inkml:context>
    <inkml:brush xml:id="br0">
      <inkml:brushProperty name="width" value="0.05" units="cm"/>
      <inkml:brushProperty name="height" value="0.05" units="cm"/>
      <inkml:brushProperty name="color" value="#66CC00"/>
    </inkml:brush>
  </inkml:definitions>
  <inkml:trace contextRef="#ctx0" brushRef="#br0">2 267 12875,'-1'-10'198,"1"1"0,0-1 0,0 1 0,1-1 1,1 1-1,-1-1 0,2 1 0,-1 0 0,1 0 0,1 0 1,-1 0-1,2 0 0,-1 1 0,1 0 0,0 0 0,1 0 1,11-12-1,-8 11-19,0 0 0,1 1 1,0 0-1,1 0 0,0 1 1,0 0-1,0 1 1,1 0-1,0 1 0,0 0 1,1 1-1,19-4 0,-27 7-131,1 0-1,0 0 0,-1 1 0,1 0 0,0 0 1,0 0-1,-1 1 0,1 0 0,0 0 0,-1 0 0,1 1 1,-1-1-1,1 2 0,5 2 0,-7-3-28,0 1 0,0 0 0,-1 0 0,1 0 0,-1 0 0,0 1 0,0-1-1,0 1 1,-1 0 0,1 0 0,-1 0 0,0 0 0,0 0 0,0 0 0,0 1 0,-1-1-1,0 0 1,1 7 0,0 0 76,-2-1-1,1 1 0,-1 0 1,-1 0-1,0 0 0,-1 0 1,0 0-1,0 0 0,-1-1 1,-1 1-1,0-1 0,0 0 1,-1 0-1,0 0 1,0-1-1,-1 1 0,-1-1 1,0-1-1,0 1 0,0-1 1,-1-1-1,-1 1 0,-12 8 1,21-16-92,0 0 0,0 0 1,-1 0-1,1 1 0,0-1 1,-1 0-1,1 0 0,0 1 1,0-1-1,-1 0 0,1 0 1,0 1-1,0-1 0,0 0 1,0 1-1,-1-1 0,1 0 1,0 1-1,0-1 0,0 0 1,0 1-1,0-1 0,0 0 1,0 1-1,0-1 0,0 0 1,0 1-1,0-1 0,0 0 1,0 1-1,0-1 0,0 1 1,0-1-1,1 1 0,10 10-183,23 9-633,-29-18 628,12 6-291,1 0-1,24 6 1,-17-8 10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7.971"/>
    </inkml:context>
    <inkml:brush xml:id="br0">
      <inkml:brushProperty name="width" value="0.05" units="cm"/>
      <inkml:brushProperty name="height" value="0.05" units="cm"/>
      <inkml:brushProperty name="color" value="#66CC00"/>
    </inkml:brush>
  </inkml:definitions>
  <inkml:trace contextRef="#ctx0" brushRef="#br0">141 0 16484,'-7'5'203,"1"1"0,0 0 1,0 0-1,1 1 0,0-1 1,0 1-1,0 0 0,1 1 1,-7 13-1,2 4 24,-13 45 0,20-63-206,0-1 1,1 1 0,0 0-1,0-1 1,1 11 0,0-16-21,0 1 0,0-1 0,0 1 0,0-1 0,1 0 0,-1 1 0,1-1 0,-1 0 0,1 1 0,-1-1 0,1 0 0,0 0 0,0 1 0,-1-1 0,1 0 0,0 0 0,0 0 0,0 0 0,0 0 0,0 0 0,1-1 0,-1 1 0,0 0 0,0 0 0,0-1 0,1 1 0,-1-1 0,0 1 0,1-1 0,-1 1 0,3-1 0,8 1 4,0 0 0,0-1-1,0-1 1,-1 0 0,13-3-1,-12 2 1,0 1 1,0 0-1,-1 0 0,23 2 0,-32 0-2,1-1 1,-1 0-1,0 1 1,0 0-1,0-1 1,0 1-1,0 0 1,0 0-1,0 0 1,0 0-1,0 1 1,0-1-1,0 0 1,0 1-1,-1-1 1,1 1-1,-1 0 1,1 0-1,-1-1 1,0 1-1,0 0 1,1 0-1,-1 0 1,-1 0-1,1 0 1,0 1-1,0-1 1,-1 0-1,1 0 1,-1 1 0,0-1-1,0 0 1,0 0-1,0 1 1,0-1-1,0 0 1,-1 3-1,-1 5 37,1-1 0,-2-1 0,1 1 0,-1 0-1,0 0 1,-1-1 0,0 0 0,-6 9 0,0-3 154,0 0 1,-1-1 0,0 0-1,-1-1 1,-20 16-1,24-22-151,1 0-1,-1-1 1,0-1 0,-1 1-1,1-1 1,-1 0-1,0-1 1,1 0-1,-2 0 1,1-1-1,-14 1 1,21-2-74,1-1 0,-1 0 0,0 0-1,0 0 1,1 0 0,-1 0 0,0 0 0,0 0 0,0 0 0,1-1 0,-1 1 0,0-1 0,1 0 0,-1 1 0,0-1 0,1 0 0,-1 0 0,1 0 0,-1 0 0,1 0 0,-1 0 0,1 0 0,0-1 0,0 1 0,0 0 0,-2-3 0,-1-12-308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8.391"/>
    </inkml:context>
    <inkml:brush xml:id="br0">
      <inkml:brushProperty name="width" value="0.05" units="cm"/>
      <inkml:brushProperty name="height" value="0.05" units="cm"/>
      <inkml:brushProperty name="color" value="#66CC00"/>
    </inkml:brush>
  </inkml:definitions>
  <inkml:trace contextRef="#ctx0" brushRef="#br0">0 9 16484,'12'3'1464,"6"-3"-968,3-3-208,7 2 536,1-4-224,4 4-184,0-1-168,-2 4-432,-3 1-200,-8 2-376,-5 4-288,-9-2 736,-7-1-200,-14-2-136</inkml:trace>
  <inkml:trace contextRef="#ctx0" brushRef="#br0" timeOffset="1">5 228 12739,'0'20'1296,"13"-10"-704,2-2-216,11-4 912,6-6-615,8-5-561,3-1 32,3-11 8,-2-1-64,2-9-160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8.905"/>
    </inkml:context>
    <inkml:brush xml:id="br0">
      <inkml:brushProperty name="width" value="0.05" units="cm"/>
      <inkml:brushProperty name="height" value="0.05" units="cm"/>
      <inkml:brushProperty name="color" value="#66CC00"/>
    </inkml:brush>
  </inkml:definitions>
  <inkml:trace contextRef="#ctx0" brushRef="#br0">218 2 16444,'-7'-1'154,"1"1"1,-1-1 0,1 1 0,0 0-1,-1 1 1,1-1 0,0 1 0,-1 1-1,1-1 1,0 1 0,0 0 0,0 1 0,0-1-1,0 1 1,1 0 0,-1 0 0,1 1-1,0 0 1,0 0 0,0 0 0,1 1-1,-6 5 1,2-1-70,0 0 1,0 1-1,1 1 0,1-1 0,-1 1 0,2 0 1,-1 1-1,2-1 0,-1 1 0,-3 19 0,5-16-35,2 0-1,-1 0 0,2 1 1,0-1-1,1 0 0,1 1 0,0-1 1,1 0-1,5 16 0,-6-24-41,0 0 0,1 0 0,0 0 0,0-1 0,0 1 0,1-1 0,0 0 0,0 0 0,1 0 0,0 0 0,0-1 0,0 0 0,1 0 0,-1 0 0,1-1 0,0 0 0,0 0 0,1 0 0,-1-1 0,1 0 0,8 2 0,-13-4-7,0 0 1,1 0 0,-1-1 0,1 1-1,-1-1 1,1 0 0,-1 0-1,1 0 1,-1 0 0,1 0 0,-1 0-1,1-1 1,-1 1 0,0-1 0,1 0-1,-1 0 1,0 1 0,1-2-1,-1 1 1,0 0 0,0 0 0,0-1-1,0 1 1,0-1 0,0 1 0,0-1-1,-1 0 1,1 0 0,0 0-1,-1 0 1,0 0 0,1 0 0,-1 0-1,0-1 1,0 1 0,0 0 0,0-4-1,1-1 10,0 0 0,-1-1-1,0 1 1,0-1 0,0 1-1,-1-1 1,0 0-1,-1 1 1,0-1 0,0 1-1,-3-10 1,-9-15 26,13 31-36,0 0 0,-1 0-1,1 0 1,-1 0-1,1 0 1,-1 0 0,0 1-1,1-1 1,-1 0 0,0 0-1,0 0 1,1 1 0,-1-1-1,0 0 1,0 1 0,0-1-1,0 0 1,0 1-1,0-1 1,0 1 0,0 0-1,0-1 1,0 1 0,0 0-1,0 0 1,-2-1 0,2 2-6,1-1 1,-1 0 0,1 1 0,-1-1 0,1 0 0,-1 1-1,1-1 1,0 1 0,-1-1 0,1 1 0,0-1-1,-1 1 1,1-1 0,0 1 0,0-1 0,-1 1 0,1-1-1,0 1 1,0-1 0,0 1 0,0-1 0,0 1-1,0 0 1,0-1 0,0 1 0,0-1 0,0 1 0,0-1-1,0 1 1,0-1 0,0 1 0,1 0 0,-1-1-1,0 1 1,1 0 0,9 19-269,-8-18 242,0-1 0,-1 0 1,1 0-1,0 0 0,0-1 0,0 1 1,0 0-1,0-1 0,0 1 1,0-1-1,0 1 0,0-1 1,0 0-1,0 0 0,0 0 1,0 0-1,1 0 0,-1-1 1,0 1-1,0-1 0,0 1 1,0-1-1,0 0 0,-1 0 1,5-1-1,4-4-120,-1 0 0,1 0 0,12-12 0,-13 11 32,-9 7 120,0 0 0,0 0 0,0-1-1,0 1 1,0 0 0,1 0 0,-1 0 0,0 0-1,0-1 1,0 1 0,0 0 0,1 0-1,-1 0 1,0 0 0,0 0 0,0 0 0,0 0-1,1 0 1,-1 0 0,0-1 0,0 1-1,1 0 1,-1 0 0,0 0 0,0 0 0,0 0-1,1 0 1,-1 0 0,0 0 0,0 0 0,0 0-1,1 1 1,-1-1 0,0 0 0,0 0-1,0 0 1,1 0 0,-1 0 0,0 0 0,0 0-1,0 0 1,0 1 0,1-1 0,-1 0-1,0 0 1,0 0 0,0 0 0,0 1 0,1-1-1,-1 16 151,-9 24 192,8-37-312,-24 134 1736,26-149-1665,2-7 22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9.522"/>
    </inkml:context>
    <inkml:brush xml:id="br0">
      <inkml:brushProperty name="width" value="0.05" units="cm"/>
      <inkml:brushProperty name="height" value="0.05" units="cm"/>
      <inkml:brushProperty name="color" value="#66CC00"/>
    </inkml:brush>
  </inkml:definitions>
  <inkml:trace contextRef="#ctx0" brushRef="#br0">148 81 13555,'4'12'518,"-2"0"0,1 0 0,-2 0 1,1 0-1,-2 1 0,-1 21 0,1-17 161,-8 236 1347,9-235-2182,-1-11-119,1-1-1,-1 0 1,-1 1 0,-1 11 0,0-26-1049,-1-1 1,1 0-1,-1 1 1,-8-16 0,4 9 494,-28-62-1281,10 21 2746,-28-86 0,51 135-150,0-1-1,0 1 1,1-1-1,0 1 1,1-1-1,-1 0 1,1 1-1,2-12 1,-1 15-312,0 0 0,0 1 1,0-1-1,0 1 0,1 0 0,0-1 1,-1 1-1,1 0 0,1 0 1,-1 0-1,0 0 0,1 1 0,-1-1 1,1 0-1,0 1 0,0 0 1,0 0-1,0 0 0,6-3 1,4-1-12,0 1 1,1 0-1,0 1 1,0 1 0,0 0-1,0 1 1,1 0 0,-1 1-1,1 1 1,-1 0 0,0 1-1,1 1 1,-1 0 0,0 1-1,0 0 1,19 8-1,-30-10-146,0 0-1,0 1 1,0-1-1,-1 1 1,1 0-1,-1 0 0,1 0 1,-1 0-1,0 0 1,1 1-1,-1-1 0,-1 1 1,1-1-1,0 1 1,-1 0-1,1 0 1,-1-1-1,0 1 0,0 0 1,0 0-1,0 0 1,0 0-1,-1 1 0,1-1 1,-1 0-1,0 0 1,0 0-1,0 0 1,-1 7-1,-3 5 197,0 0 1,0-1-1,-2 1 1,-13 27-1,5-12 146,6-13-126,3-7-100,1 0 0,0 0 0,0 1-1,1-1 1,0 1 0,1 0 0,-2 12-1,4-22-129,0 0-1,0 0 0,0 1 0,0-1 0,1 0 1,-1 0-1,0 1 0,0-1 0,1 0 0,-1 0 1,0 0-1,1 0 0,0 0 0,-1 0 0,1 1 1,-1-1-1,1 0 0,0-1 0,0 1 0,0 0 1,0 0-1,-1 0 0,1 0 0,0-1 0,0 1 1,0 0-1,1-1 0,-1 1 0,0-1 0,0 1 0,0-1 1,0 0-1,0 1 0,1-1 0,-1 0 0,0 0 1,0 0-1,1 0 0,-1 0 0,0 0 0,0 0 1,0 0-1,1 0 0,-1-1 0,0 1 0,2-1 1,5-1-226,-1 0 0,1-1 1,0 0-1,-1 0 1,12-7-1,-6 1-398,0-1-1,24-21 1,-20 15-25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6:59.972"/>
    </inkml:context>
    <inkml:brush xml:id="br0">
      <inkml:brushProperty name="width" value="0.05" units="cm"/>
      <inkml:brushProperty name="height" value="0.05" units="cm"/>
      <inkml:brushProperty name="color" value="#66CC00"/>
    </inkml:brush>
  </inkml:definitions>
  <inkml:trace contextRef="#ctx0" brushRef="#br0">157 63 17364,'1'0'92,"-1"0"1,0 1 0,1-1-1,-1 1 1,0-1-1,1 1 1,-1-1 0,0 1-1,0-1 1,1 1-1,-1-1 1,0 1 0,0-1-1,0 1 1,0 0 0,0-1-1,0 1 1,0-1-1,0 1 1,0-1 0,0 1-1,0-1 1,0 1-1,0 0 1,0-1 0,0 1-1,-1 0 1,-2 24 502,3-23-349,-8 55 187,2 1 1,4 100-1,4-141-979,-3-49-2715,-7-4 2071,-1 1 0,-29-69 0,-43-62 3221,75 150-1014,6 16-966,0 0 1,0 0-1,0-1 1,0 1 0,0 0-1,0 0 1,0 0-1,0-1 1,0 1-1,0 0 1,1 0 0,-1-1-1,0 1 1,0 0-1,0 0 1,0 0-1,0-1 1,0 1-1,1 0 1,-1 0 0,0 0-1,0 0 1,0-1-1,0 1 1,1 0-1,-1 0 1,0 0-1,0 0 1,0 0 0,1 0-1,-1 0 1,1-1-1,2 1 223,0 1 0,0-1 0,0 0 0,0 1-1,0-1 1,0 1 0,3 1 0,-1 0-386,16 4 580,1-2 0,26 4 0,-37-7-331,0-1-1,-1 0 0,1 0 1,0-1-1,0 0 0,17-5 1,7-8 104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3.078"/>
    </inkml:context>
    <inkml:brush xml:id="br0">
      <inkml:brushProperty name="width" value="0.05" units="cm"/>
      <inkml:brushProperty name="height" value="0.05" units="cm"/>
      <inkml:brushProperty name="color" value="#66CC00"/>
    </inkml:brush>
  </inkml:definitions>
  <inkml:trace contextRef="#ctx0" brushRef="#br0">1 5 10146,'0'-5'3089,"3"7"-857,1 2-823,3 3-385,3 2-128,3 4-208,3 2-112,5 6-192,1-3-96,2-1-360,0-1-200,2-6-336,-3-4-160,2-10 536,-4-8-144,-4-6-152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6:33.375"/>
    </inkml:context>
    <inkml:brush xml:id="br0">
      <inkml:brushProperty name="width" value="0.05" units="cm"/>
      <inkml:brushProperty name="height" value="0.05" units="cm"/>
    </inkml:brush>
  </inkml:definitions>
  <inkml:trace contextRef="#ctx0" brushRef="#br0">10 32 9738,'0'1'97,"-1"0"-1,0 0 1,0 0-1,0 1 1,0-1 0,1 0-1,-1 0 1,0 0-1,1 1 1,-1-1 0,1 0-1,0 1 1,-1-1-1,1 0 1,0 1 0,0-1-1,0 1 1,0-1-1,0 0 1,0 1 0,0 2-1,1-1 11,-1 0 0,0 1 0,1-1 0,0 0 1,0 0-1,0 1 0,0-1 0,2 4 0,-2-7-92,-1 1-1,0-1 1,1 0 0,-1 0 0,0 1 0,1-1 0,-1 0 0,1 0-1,-1 1 1,0-1 0,1 0 0,-1 0 0,1 0 0,-1 0-1,1 0 1,-1 0 0,1 0 0,-1 0 0,1 0 0,-1 0-1,1 0 1,-1 0 0,1 0 0,-1 0 0,0 0 0,1 0 0,-1 0-1,1-1 1,-1 1 0,1 0 0,-1 0 0,0 0 0,1-1-1,-1 1 1,0 0 0,1-1 0,-1 1 0,0 0 0,1-1 0,-1 1-1,0 0 1,1-1 0,-1 1 0,0-1 0,15-21 349,-14 20-303,4-5 138,-1 0-1,-1 0 0,1-1 1,-1 1-1,-1-1 0,3-10 1,-5 18-189,0 0 0,0 0 0,0 0 0,0 0 0,1 0 0,-1-1 0,0 1 0,0 0 0,0 0 0,0 0 0,0 0 0,0-1 0,0 1 0,0 0 0,0 0 0,0 0 0,0 0 0,0-1 0,0 1 0,0 0 0,0 0 0,0 0 0,0-1 0,0 1 0,0 0 0,0 0 0,0 0 0,0 0 0,0-1 0,0 1 0,-1 0 0,1 0 0,0 0 0,0 0 0,0 0 0,0 0 0,0-1 0,0 1 0,-1 0 0,1 0 0,0 0 0,0 0 0,0 0 0,0 0 0,-1 0 0,-6 6 164,-7 13-74,3 5-56,7-9-362,16-37 320,-8 12 211,-4 9-130,-1 3-45,-5 5-338,6-7 296,0 0-1,0 0 0,0 0 0,0 0 1,0 0-1,0 0 0,0 0 0,0 1 1,-1-1-1,1 0 0,0 0 1,0 0-1,0 0 0,0 0 0,0 0 1,0 0-1,-1 0 0,1 0 0,0 0 1,0 0-1,0 0 0,0 0 0,0 0 1,0 0-1,-1 0 0,1 0 1,0 0-1,0-1 0,0 1 0,0 0 1,0 0-1,0 0 0,0 0 0,-1 0 1,1 0-1,0 0 0,0 0 1,0 0-1,0 0 0,0-1 0,0 1 1,0 0-1,0 0 0,0 0 0,0 0 1,0 0-1,0 0 0,0 0 1,0-1-1,0 1 0,0 0 0,0 0 1,0 0-1,0 0 0,0 0 0,0 0 1,0-1-1,0 1 0,0 0 0,0 0 1,0 0-1,0 0 0,0-9-131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3.467"/>
    </inkml:context>
    <inkml:brush xml:id="br0">
      <inkml:brushProperty name="width" value="0.05" units="cm"/>
      <inkml:brushProperty name="height" value="0.05" units="cm"/>
      <inkml:brushProperty name="color" value="#66CC00"/>
    </inkml:brush>
  </inkml:definitions>
  <inkml:trace contextRef="#ctx0" brushRef="#br0">131 0 15035,'-6'5'246,"0"0"0,0 0 0,1 0 0,-1 0-1,1 1 1,1 0 0,-1 0 0,1 0 0,0 1 0,0-1-1,-4 13 1,-2 7 266,-12 48-1,19-61-412,-8 29-353,3 2 1,-5 64 0,13-107 106,0 0 1,0 0 0,0 0 0,0 0 0,0 0 0,0 1 0,0-1 0,0 0 0,0 0-1,1 0 1,-1 0 0,0-1 0,1 1 0,-1 0 0,1 0 0,-1 0 0,1 0-1,-1 0 1,1 0 0,0-1 0,-1 1 0,1 0 0,0 0 0,0-1 0,0 1-1,0-1 1,-1 1 0,1-1 0,2 2 0,-1-1-598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3.872"/>
    </inkml:context>
    <inkml:brush xml:id="br0">
      <inkml:brushProperty name="width" value="0.05" units="cm"/>
      <inkml:brushProperty name="height" value="0.05" units="cm"/>
      <inkml:brushProperty name="color" value="#66CC00"/>
    </inkml:brush>
  </inkml:definitions>
  <inkml:trace contextRef="#ctx0" brushRef="#br0">19 78 12179,'-9'11'1568,"2"-1"-928,4-5-152,5 0 1129,10-3-609,7-4-72,15-3-152,7-4-104,10-4-144,7 0-56,3-1-287,-2-2-185,-6 5-497,-6 2-207,-11 3 208,-10 2 240,-9 1-168,-7-2-192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4.278"/>
    </inkml:context>
    <inkml:brush xml:id="br0">
      <inkml:brushProperty name="width" value="0.05" units="cm"/>
      <inkml:brushProperty name="height" value="0.05" units="cm"/>
      <inkml:brushProperty name="color" value="#66CC00"/>
    </inkml:brush>
  </inkml:definitions>
  <inkml:trace contextRef="#ctx0" brushRef="#br0">251 4 13643,'1'-1'50,"-1"1"1,0 0-1,1-1 0,-1 1 0,0 0 1,1 0-1,-1 0 0,1-1 1,-1 1-1,0 0 0,1 0 0,-1 0 1,1 0-1,-1 0 0,1 0 1,-1 0-1,0 0 0,1 0 1,-1 0-1,1 0 0,-1 0 0,1 0 1,-1 0-1,0 0 0,1 0 1,-1 0-1,1 1 0,-1-1 1,1 0-1,-1 0 0,0 0 0,1 1 1,-1-1-1,0 0 0,1 1 1,-1-1-1,0 0 0,0 1 1,1-1-1,-1 0 0,0 1 0,0-1 1,1 1-1,-1-1 0,0 0 1,0 1-1,0-1 0,0 1 1,0-1-1,0 0 0,1 1 0,-1-1 1,0 1-1,0-1 0,0 1 1,-1-1-1,1 1 0,0-1 1,0 0-1,0 1 0,0 0 0,-11 36 1320,8-27-1062,-7 23-141,-1 0 0,-1-1 1,-2-1-1,-2 0 0,0-1 1,-2 0-1,-27 32 1,42-57-227,-1-1-1,0 0 1,0 0 0,0-1 0,-1 1 0,1-1 0,-1 0 0,0 0 0,-5 2 0,8-4 25,1-1 0,0 0 1,-1 1-1,1-1 0,-1 0 0,1 0 0,-1 0 0,1 1 1,-1-2-1,1 1 0,-1 0 0,1 0 0,-1 0 0,1-1 1,0 1-1,-1-1 0,1 1 0,-1-1 0,1 1 0,0-1 0,0 0 1,-1 0-1,1 0 0,0 0 0,0 0 0,0 0 0,0 0 1,0 0-1,0 0 0,0 0 0,0-1 0,0 1 0,1 0 1,-1 0-1,1-1 0,-1 1 0,0-3 0,-9-25-274,2-7-97</inkml:trace>
  <inkml:trace contextRef="#ctx0" brushRef="#br0" timeOffset="1">21 82 14779,'5'-1'1288,"7"4"-799,2 4-153,6 6 600,3 0-208,9 5-256,3 2-96,8 1-88,2-1-64,-4-5-248,-3 0-208,-4-7-392,-2-1-224,-7-7 648,-3-2-152,-8-8-120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4.695"/>
    </inkml:context>
    <inkml:brush xml:id="br0">
      <inkml:brushProperty name="width" value="0.05" units="cm"/>
      <inkml:brushProperty name="height" value="0.05" units="cm"/>
      <inkml:brushProperty name="color" value="#66CC00"/>
    </inkml:brush>
  </inkml:definitions>
  <inkml:trace contextRef="#ctx0" brushRef="#br0">0 5 17932,'15'7'1488,"-4"-6"-1088,5 1-176,6-1 576,3 1-311,5-2-585,5 0-289,1-3 121,-3 0 160,-2-3-144,-4 0-96</inkml:trace>
  <inkml:trace contextRef="#ctx0" brushRef="#br0" timeOffset="1">41 264 15659,'20'13'1601,"5"-7"-1033,3-3-248,9-3 576,3 0-312,2-12-672,-1-1 1961,-1-8-1705,-2-9-24,-8-3-8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05.113"/>
    </inkml:context>
    <inkml:brush xml:id="br0">
      <inkml:brushProperty name="width" value="0.05" units="cm"/>
      <inkml:brushProperty name="height" value="0.05" units="cm"/>
      <inkml:brushProperty name="color" value="#66CC00"/>
    </inkml:brush>
  </inkml:definitions>
  <inkml:trace contextRef="#ctx0" brushRef="#br0">0 49 14875,'3'-4'270,"1"0"-1,0 0 0,-1 0 1,1 1-1,1 0 1,-1 0-1,0 0 1,1 0-1,-1 0 0,1 1 1,0 0-1,0 0 1,0 0-1,0 1 1,0 0-1,1 0 0,-1 0 1,10 0-1,6 0 142,-1 1 0,0 0 0,33 6 0,-43-5-357,0 1 0,0 1 0,-1-1 0,1 2 0,-1-1-1,0 1 1,0 0 0,0 1 0,12 9 0,-18-12-54,0 1-1,0-1 1,0 1-1,0 0 1,-1 0-1,1 1 1,-1-1-1,0 0 1,0 1-1,0-1 1,0 1-1,-1 0 1,1-1-1,-1 1 1,0 0-1,0 0 1,-1 0 0,1 0-1,-1 0 1,0 0-1,0 0 1,0 0-1,0 0 1,-1 0-1,-1 7 1,-2 3-7,0-1 0,-2 0-1,1-1 1,-1 1 0,-15 21 0,-48 56 9,39-53 15,17-20-7,-37 51 16,46-62-18,0 0-1,1 1 1,0-1-1,0 1 1,0 0-1,1 0 1,0 0-1,-2 13 1,4-18-6,0 0 1,0 0 0,0 0 0,0 0-1,1 1 1,-1-1 0,0 0-1,1 0 1,0 0 0,-1 0-1,1 0 1,0 0 0,0 0-1,0 0 1,0-1 0,0 1-1,1 0 1,1 2 0,0-2-2,0 0-1,-1 0 1,1 1 0,1-2-1,-1 1 1,0 0 0,0-1-1,1 1 1,6 1 0,2-1-104,0 0 0,0 0 0,0-1 1,1-1-1,14-1 0,-4-1-77,0-1-1,0-1 1,0-1 0,-1-1 0,23-10-1,1-5-147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7.497"/>
    </inkml:context>
    <inkml:brush xml:id="br0">
      <inkml:brushProperty name="width" value="0.05" units="cm"/>
      <inkml:brushProperty name="height" value="0.05" units="cm"/>
      <inkml:brushProperty name="color" value="#66CC00"/>
    </inkml:brush>
  </inkml:definitions>
  <inkml:trace contextRef="#ctx0" brushRef="#br0">7 0 15875,'-3'10'1673,"0"3"-1145,6 0-152,4 2 680,4 2-376,5 1-120,6 5-175,2-1-89,6 1-216,0-5-88,2 0-344,-2-6-177,0-4 177,-4-7-2096,-8-8 2048,-3-13-320,-7-13-145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7.872"/>
    </inkml:context>
    <inkml:brush xml:id="br0">
      <inkml:brushProperty name="width" value="0.05" units="cm"/>
      <inkml:brushProperty name="height" value="0.05" units="cm"/>
      <inkml:brushProperty name="color" value="#66CC00"/>
    </inkml:brush>
  </inkml:definitions>
  <inkml:trace contextRef="#ctx0" brushRef="#br0">68 1 15499,'-16'37'1545,"0"6"-1113,1 13-160,5 4 552,4 5-312,2-1-80,6-5-376,4-6-192,4-10-248,-1-6-96,-2-11-200,-4-7-256,-3-9 544,-4-7-217,-2-6 169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8.245"/>
    </inkml:context>
    <inkml:brush xml:id="br0">
      <inkml:brushProperty name="width" value="0.05" units="cm"/>
      <inkml:brushProperty name="height" value="0.05" units="cm"/>
      <inkml:brushProperty name="color" value="#66CC00"/>
    </inkml:brush>
  </inkml:definitions>
  <inkml:trace contextRef="#ctx0" brushRef="#br0">5 58 14547,'-5'9'1680,"5"-5"-1031,3-3-273,7-2 1576,5-2-1128,8-1-360,5-2-120,8-1-256,1 0-208,1 0-336,-3-2-136,-3 2-336,-9-2 680,-15 4-200,-8-1-208</inkml:trace>
  <inkml:trace contextRef="#ctx0" brushRef="#br0" timeOffset="1">63 234 13651,'6'10'1784,"4"-4"-1000,12-10-231,5-5 1375,12-2-1104,-2-4-144,6 0-224,0 2-296,1-2-672,-5 4 80,-3 1 272,-9 1-168,-3-4-144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8.714"/>
    </inkml:context>
    <inkml:brush xml:id="br0">
      <inkml:brushProperty name="width" value="0.05" units="cm"/>
      <inkml:brushProperty name="height" value="0.05" units="cm"/>
      <inkml:brushProperty name="color" value="#66CC00"/>
    </inkml:brush>
  </inkml:definitions>
  <inkml:trace contextRef="#ctx0" brushRef="#br0">1 74 14307,'0'-3'189,"1"-1"-1,0 1 1,-1 0 0,1 0-1,0 0 1,1 0 0,-1 0-1,0 0 1,1 0-1,0 1 1,-1-1 0,1 0-1,0 1 1,1-1 0,-1 1-1,0 0 1,1 0 0,-1 0-1,1 0 1,-1 0 0,1 1-1,0-1 1,0 1-1,0-1 1,4 0 0,-3 0-98,0 1 1,0-1 0,0 1-1,0 0 1,0 0 0,1 1 0,-1-1-1,0 1 1,0 0 0,1 0-1,-1 0 1,0 1 0,1-1-1,-1 1 1,0 0 0,0 1-1,0-1 1,6 3 0,-8-2-92,-1-1 0,1 1 0,0-1 1,-1 1-1,1 0 0,-1-1 0,0 1 0,0 0 1,0 0-1,0 0 0,0 0 0,0 0 0,0 0 1,0 1-1,-1-1 0,1 0 0,-1 0 0,0 0 1,0 1-1,0-1 0,0 0 0,0 0 0,0 0 1,0 1-1,-1-1 0,1 0 0,-1 0 0,0 0 1,1 0-1,-2 2 0,-3 9-37,-1 0 0,0-1 0,-11 18 0,15-28 37,-21 33-42,-13 20 56,33-50 2,0 0 1,0 1-1,1-1 0,0 1 1,0 0-1,1 0 0,0 0 1,-1 7-1,2-13-10,0 1 0,0 0 0,0 0 0,0 0 0,0 0-1,0-1 1,0 1 0,0 0 0,0 0 0,1 0 0,-1-1 0,0 1 0,1 0-1,-1 0 1,0-1 0,1 1 0,-1 0 0,1-1 0,-1 1 0,1 0 0,0-1-1,-1 1 1,1-1 0,1 2 0,-1-2-5,1 1-1,0 0 0,-1-1 1,1 1-1,0-1 0,0 0 1,0 1-1,-1-1 1,1 0-1,0 0 0,2-1 1,7 0-113,-1-1 0,1-1 0,12-4 1,-16 5-62,186-63-2323,-135 46 1901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9.102"/>
    </inkml:context>
    <inkml:brush xml:id="br0">
      <inkml:brushProperty name="width" value="0.05" units="cm"/>
      <inkml:brushProperty name="height" value="0.05" units="cm"/>
      <inkml:brushProperty name="color" value="#66CC00"/>
    </inkml:brush>
  </inkml:definitions>
  <inkml:trace contextRef="#ctx0" brushRef="#br0">191 1 14955,'-7'14'1465,"-3"4"-1017,-3 4-160,0 7 608,-1 5-400,-2 4-88,1 3-48,-1-1-32,1 3-168,1-4-56,1-4-160,2-4-160,1-11-400,0-6 264,4-16 224,0-10-128,5-11-72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7:25.117"/>
    </inkml:context>
    <inkml:brush xml:id="br0">
      <inkml:brushProperty name="width" value="0.05" units="cm"/>
      <inkml:brushProperty name="height" value="0.05" units="cm"/>
    </inkml:brush>
  </inkml:definitions>
  <inkml:trace contextRef="#ctx0" brushRef="#br0">22 10 8010,'-4'-1'-25,"-11"-6"2687,12 6-1207,10 2-950,29 8-568,-1 1 1,-1 2 0,0 2-1,42 22 1,-62-28-33,0 1 1,0 1-1,0 0 1,-2 1-1,1 0 0,-1 1 1,-1 0-1,0 1 1,-1 0-1,0 1 0,13 24 1,108 294-58,-108-266 145,-21-61 14,20 66-24,-20-63 32,0 1 0,-1-1 0,0 1 0,0 0 0,-1 0 0,0 10 0,-1-18-3,1 0 0,0 1 0,-1-1 0,1 0 0,-1 1 1,1-1-1,-1 0 0,1 1 0,-1-1 0,0 0 0,0 0 1,1 0-1,-1 0 0,0 0 0,0 0 0,0 0 0,0 0 0,-1 0 1,1 0-1,0-1 0,0 1 0,0 0 0,-1-1 0,1 1 0,0-1 1,-1 1-1,1-1 0,0 0 0,-1 1 0,1-1 0,0 0 1,-1 0-1,1 0 0,-1 0 0,-1-1 0,-11 2 89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19.506"/>
    </inkml:context>
    <inkml:brush xml:id="br0">
      <inkml:brushProperty name="width" value="0.05" units="cm"/>
      <inkml:brushProperty name="height" value="0.05" units="cm"/>
      <inkml:brushProperty name="color" value="#66CC00"/>
    </inkml:brush>
  </inkml:definitions>
  <inkml:trace contextRef="#ctx0" brushRef="#br0">1 0 16572,'17'9'1456,"9"4"-1048,5 0-160,12 4 416,5 0-216,6-1-560,3-3-624,-1 1 664,-3 1-192,-4-3-128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25.763"/>
    </inkml:context>
    <inkml:brush xml:id="br0">
      <inkml:brushProperty name="width" value="0.05" units="cm"/>
      <inkml:brushProperty name="height" value="0.05" units="cm"/>
      <inkml:brushProperty name="color" value="#66CC00"/>
    </inkml:brush>
  </inkml:definitions>
  <inkml:trace contextRef="#ctx0" brushRef="#br0">224 0 14043,'-14'32'1108,"-29"142"-654,-13 42-124,54-211-315,0 0-1,0 0 1,0 0-1,-5 7 1,6-11-17,1-1 0,0 1 0,-1-1 0,1 1 0,-1-1 0,1 0 1,0 1-1,-1-1 0,1 0 0,-1 1 0,1-1 0,-1 0 0,0 1 0,1-1 1,-1 0-1,1 0 0,-1 0 0,1 1 0,-1-1 0,0 0 0,0 0-5,0-1-1,0 1 1,1 0-1,-1-1 1,0 1-1,1 0 1,-1-1-1,0 1 0,1-1 1,-1 1-1,1-1 1,-1 1-1,1-1 1,-1 0-1,1 1 1,-1-1-1,1 0 1,-1 1-1,1-1 1,-1-1-1,-2-4-129,1-1 0,-1 0-1,1-1 1,0 1 0,1 0 0,-2-11 0,0-50-1398,2 52 1095,0-10 82,2-1 1,0 0 0,1 1-1,2-1 1,13-49-1,-17 75 397,1 0 0,-1 1 0,0-1 0,1 0 0,-1 0 0,0 0-1,1 0 1,-1 0 0,1 1 0,-1-1 0,1 0 0,-1 0 0,1 1 0,0-1 0,0 1-1,-1-1 1,1 0 0,1 0 0,-1 1 7,-1 0-1,1 0 0,-1 0 1,0 0-1,1 0 1,-1 0-1,1 1 0,-1-1 1,1 0-1,-1 0 1,1 0-1,-1 1 0,1-1 1,-1 0-1,0 0 1,1 1-1,-1-1 0,1 0 1,-1 1-1,0-1 1,0 0-1,1 1 0,-1-1 1,1 1-1,15 35 1685,-13-29-1740,13 34 509,3 0-1,1-2 1,2 0-1,46 61 1,-67-98-358,-13-21 46,-5-5-413,0 0 0,-40-42 0,51 59 120,0 1 0,-1 1 0,0-1 0,0 1 0,-1 0 0,1 1 0,-1 0 0,0 0 0,0 0 0,-1 1 1,1 1-1,0-1 0,-1 1 0,-12-1 0,20 3 86,-1 0 0,1 0-1,-1 0 1,1 0 0,-1 0 0,0 0 0,1 0 0,-1 0 0,1 1-1,-1-1 1,1 1 0,0-1 0,-1 1 0,1 0 0,-1-1 0,1 1 0,0 0-1,0 0 1,-1 0 0,-1 2 0,3-3 25,0 1 0,0 0 0,-1 0 0,1 0 0,0-1 1,0 1-1,0 0 0,0 0 0,0 0 0,0 0 0,0-1 0,0 1 0,0 0 0,1 0 0,-1 0 0,0-1 0,0 1 1,1 0-1,-1 0 0,1-1 0,-1 1 0,0 0 0,1-1 0,-1 1 0,1 0 0,-1-1 0,1 1 0,0-1 0,-1 1 1,1-1-1,0 1 0,-1-1 0,1 1 0,0-1 0,0 0 0,1 1 0,6 3 136,0 0-1,0 0 0,1-1 1,-1 0-1,1 0 0,0-1 1,0-1-1,0 1 1,17-1-1,-5 0 256,-1-2 0,0-1 0,27-5-1,-48 5-595,1 0 0,-1 0 0,0 0 0,1 0 0,-1 0 0,0 0 0,0 0 0,0 1 0,0-1 0,-1 0 0,-1-1 0,-2-6-539,3 2 224,2-1-74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27.696"/>
    </inkml:context>
    <inkml:brush xml:id="br0">
      <inkml:brushProperty name="width" value="0.05" units="cm"/>
      <inkml:brushProperty name="height" value="0.05" units="cm"/>
      <inkml:brushProperty name="color" value="#66CC00"/>
    </inkml:brush>
  </inkml:definitions>
  <inkml:trace contextRef="#ctx0" brushRef="#br0">183 0 13603,'-10'43'3143,"-19"103"-2068,-6 25-541,20-131-316,15-40-218,0 0-1,0-1 0,0 1 1,0 0-1,0 0 1,0 0-1,0 0 0,0-1 1,-1 1-1,1 0 1,0 0-1,0 0 0,0 0 1,0 0-1,0-1 0,0 1 1,0 0-1,-1 0 1,1 0-1,0 0 0,0 0 1,0 0-1,0 0 1,-1 0-1,1 0 0,0 0 1,0-1-1,0 1 1,0 0-1,-1 0 0,1 0 1,0 0-1,0 0 0,0 0 1,0 0-1,-1 0 1,1 0-1,0 0 0,0 1 1,0-1-1,0 0 1,-1 0-1,1 0 0,0 0 1,0 0-1,0 0 0,0 0 1,-1 0-1,1 0 1,0 1-1,0-1 0,0 0 1,0 0-1,0 0 1,0 0-1,0 0 0,-1 1 1,-1-17-115,29-284-1927,-20 234 1827,-7 73 265,0-1-1,0 0 1,1 0-1,0 1 1,0-1 0,1 0-1,-1 0 1,1 0-1,0 0 1,1 0-1,0-1 1,4 8-1,9 13-22,28 33 0,-26-37-17,22 38 1,-35-51-4,19 38 9,-23-44-13,0-1 0,0 1-1,0 0 1,0 0-1,0 0 1,-1 0 0,1 0-1,-1 0 1,0 0-1,0 0 1,0 0 0,0 0-1,-1 5 1,1-8-5,0 0 0,-1 1 1,1-1-1,0 0 0,0 1 0,-1-1 1,1 0-1,0 1 0,-1-1 0,1 0 1,0 0-1,-1 0 0,1 1 0,0-1 1,-1 0-1,1 0 0,-1 0 0,1 0 0,0 1 1,-1-1-1,1 0 0,-1 0 0,1 0 1,-1 0-1,1 0 0,0 0 0,-1 0 1,1 0-1,-1 0 0,1 0 0,-1-1 1,1 1-1,0 0 0,-1 0 0,1 0 1,0 0-1,-1-1 0,1 1 0,-1 0 0,1 0 1,0-1-1,0 1 0,-1-1 0,-16-12-151,-19-27-480,-34-47-1,-1-3-247,55 72 758,9 9 85,0 0-1,-1 1 1,0 0-1,-1 0 1,-11-8-1,12 13 156,8 9 47,12 12 110,0-5-150,1-1-1,-1-1 1,2 0-1,0-1 1,0-1-1,1 0 1,0 0-1,0-2 1,30 11-1,-41-17-19,1 0-1,-1 0 1,1 0 0,-1 0-1,1-1 1,0 0 0,-1 0-1,1 0 1,0 0 0,-1-1 0,1 0-1,-1 0 1,1 0 0,-1-1-1,0 1 1,1-1 0,-1 0-1,0 0 1,0-1 0,0 1-1,0-1 1,5-5 0,17-20 369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58.600"/>
    </inkml:context>
    <inkml:brush xml:id="br0">
      <inkml:brushProperty name="width" value="0.05" units="cm"/>
      <inkml:brushProperty name="height" value="0.05" units="cm"/>
      <inkml:brushProperty name="color" value="#66CC00"/>
    </inkml:brush>
  </inkml:definitions>
  <inkml:trace contextRef="#ctx0" brushRef="#br0">225 156 10410,'-3'-2'260,"-3"-3"260,1 0 0,-1 1 0,0 0 0,0 0 0,-11-4 0,15 8-474,1-1 1,-1 1 0,0-1-1,1 1 1,-1 0 0,0 0-1,1 0 1,-1 0 0,1 0 0,-1 0-1,0 0 1,1 0 0,-1 1-1,0-1 1,1 1 0,-1-1-1,1 1 1,-1 0 0,1-1-1,-1 1 1,1 0 0,0 0-1,-1 0 1,1 0 0,0 0-1,0 0 1,-1 1 0,1-1-1,-1 2 1,-9 15 73,0 0-1,1 1 1,1 0 0,-12 38 0,10-27-64,-2 6-43,2 0 1,1 1-1,-8 61 1,15-71-10,2 2 0,0-1 0,2 0 0,1 0 0,10 44 0,0-15 42,36 102 0,-42-144-37,0 0 0,1 0 0,1 0 0,0-1 0,1-1 0,0 1 0,1-2 0,1 1 0,0-1 0,1-1 0,21 17 0,-27-24-5,-1-1-1,1 0 1,-1 0 0,1-1-1,0 1 1,0-1-1,0-1 1,1 1-1,-1-1 1,0 0-1,0 0 1,1-1-1,9 0 1,-7-1 7,0-1 0,0 0 0,0 0 0,0-1 0,-1 0 0,1 0 0,-1-1 0,12-7 0,2-4 48,0-1 0,-1-1 0,-1 0 0,-1-2 0,25-30 0,-17 16 75,-1 0 0,-1-2 0,-2-1 0,20-42 0,-34 57-92,0 0 0,-1 0 0,-2-1-1,0 1 1,-1-2 0,-1 1 0,-2 0 0,0-1 0,-2-34-1,-2 27-12,-2 1-1,-2 1 0,0-1 0,-2 1 0,-1 0 0,-1 0 0,-2 1 0,0 1 0,-2 0 0,-1 1 0,-1 0 1,-1 1-1,-1 1 0,-1 1 0,-30-29 0,41 45-29,0 0 0,0 0 0,0 0 0,-1 1 0,1 0 0,-1 1 0,0 0 0,-1 0 0,-14-4 0,19 7 3,0 0 0,0 1 0,-1-1-1,1 1 1,0 0 0,-1 0 0,1 1-1,0 0 1,-1 0 0,1 0 0,0 0-1,0 1 1,0 0 0,0 0 0,0 0-1,0 0 1,1 1 0,-1 0-1,-5 5 1,-13 18-38,2 2-17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4.160"/>
    </inkml:context>
    <inkml:brush xml:id="br0">
      <inkml:brushProperty name="width" value="0.05" units="cm"/>
      <inkml:brushProperty name="height" value="0.05" units="cm"/>
      <inkml:brushProperty name="color" value="#66CC00"/>
    </inkml:brush>
  </inkml:definitions>
  <inkml:trace contextRef="#ctx0" brushRef="#br0">2 0 13835,'-1'13'1144,"10"-3"-744,6-3-104,11-2 497,4-1-121,8-4-184,3 1 0,2-1-144,-1-1-32,-5 0-168,0 1-136,-8 2-304,-6 1-208,-10 3 416,-8-3-120,-12-2-56</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4.588"/>
    </inkml:context>
    <inkml:brush xml:id="br0">
      <inkml:brushProperty name="width" value="0.05" units="cm"/>
      <inkml:brushProperty name="height" value="0.05" units="cm"/>
      <inkml:brushProperty name="color" value="#66CC00"/>
    </inkml:brush>
  </inkml:definitions>
  <inkml:trace contextRef="#ctx0" brushRef="#br0">1 89 15163,'1'10'1441,"14"-8"-841,5-5-152,13-11 640,7-5-168,7-1-248,5 0-88,1 5-415,1 7-242,-5 6 1594,-5 4-1409,-5 14 32,-7-1 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4.993"/>
    </inkml:context>
    <inkml:brush xml:id="br0">
      <inkml:brushProperty name="width" value="0.05" units="cm"/>
      <inkml:brushProperty name="height" value="0.05" units="cm"/>
      <inkml:brushProperty name="color" value="#66CC00"/>
    </inkml:brush>
  </inkml:definitions>
  <inkml:trace contextRef="#ctx0" brushRef="#br0">115 12 13571,'6'-2'267,"0"0"1,1 0-1,-1 0 1,1 1-1,-1 0 0,1 0 1,-1 1-1,1 0 1,-1 0-1,1 0 1,-1 1-1,1 0 0,-1 0 1,1 1-1,11 4 1,-13-4-183,0 0 1,0 1 0,0 0 0,0 0-1,0 0 1,-1 0 0,0 1 0,1 0-1,-1 0 1,-1 0 0,1 0 0,0 1-1,-1-1 1,0 1 0,0 0 0,-1 0-1,1 0 1,2 9 0,-1 2-31,-1 1 0,-1-1 0,0 1 0,-1-1 1,-1 1-1,0-1 0,-1 1 0,-1-1 0,-1 1 0,0-1 1,-10 27-1,6-22-80,-2 0 0,0-1-1,-1 1 1,-1-2 0,-1 0 0,-1 0 0,0-1 0,-18 18 0,17-23-333,-1-1 0,0 0 0,-1 0 0,0-2 0,-1 0-1,0-1 1,-25 10 0,12-8-240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0.894"/>
    </inkml:context>
    <inkml:brush xml:id="br0">
      <inkml:brushProperty name="width" value="0.05" units="cm"/>
      <inkml:brushProperty name="height" value="0.05" units="cm"/>
      <inkml:brushProperty name="color" value="#66CC00"/>
    </inkml:brush>
  </inkml:definitions>
  <inkml:trace contextRef="#ctx0" brushRef="#br0">1 1 15571,'3'0'1321,"7"1"-913,0 5-168,7 5 632,4 2-184,5 0-288,-1 2-128,5-1-120,0-3-24,-3-2-184,-1-6-120,-6-5-392,-3-5-184,-6-4 560,0-4-128,-1-3-144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1.285"/>
    </inkml:context>
    <inkml:brush xml:id="br0">
      <inkml:brushProperty name="width" value="0.05" units="cm"/>
      <inkml:brushProperty name="height" value="0.05" units="cm"/>
      <inkml:brushProperty name="color" value="#66CC00"/>
    </inkml:brush>
  </inkml:definitions>
  <inkml:trace contextRef="#ctx0" brushRef="#br0">87 0 15083,'-2'13'1393,"-4"9"-945,-1 5-200,-3 10 632,2 6-224,-2 5-280,0 3-136,2-2-264,1-2-112,2-8-304,-1-9-144,2-13-760,4-15 1064,-3-2-217,3-16-167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1.714"/>
    </inkml:context>
    <inkml:brush xml:id="br0">
      <inkml:brushProperty name="width" value="0.05" units="cm"/>
      <inkml:brushProperty name="height" value="0.05" units="cm"/>
      <inkml:brushProperty name="color" value="#66CC00"/>
    </inkml:brush>
  </inkml:definitions>
  <inkml:trace contextRef="#ctx0" brushRef="#br0">16 9 15123,'-10'-8'1497,"6"8"-913,2 0-184,11 5 752,11 0-128,10-1-264,9 2-159,7-3-201,4 1-32,4-3-96,1 1-160,-2-1-336,-7 3-280,-8 1 264,-3 2 120,-11 3-121,-2-1-87</inkml:trace>
  <inkml:trace contextRef="#ctx0" brushRef="#br0" timeOffset="1">956 85 15155,'-4'0'1577,"11"6"-993,3-3-256,6-2 1064,3-1-640,6-1-568,6-1-200,-1 0-456,1-1-168,-5 3-184,-3 0-953,-9 4 1257,-2 2-296,-12 5 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4.207"/>
    </inkml:context>
    <inkml:brush xml:id="br0">
      <inkml:brushProperty name="width" value="0.05" units="cm"/>
      <inkml:brushProperty name="height" value="0.05" units="cm"/>
    </inkml:brush>
  </inkml:definitions>
  <inkml:trace contextRef="#ctx0" brushRef="#br0">0 819 12019,'3'-2'48,"51"-64"1051,68-61 0,-102 108-944,0 2-1,2 0 1,0 2-1,1 0 0,0 2 1,1 0-1,41-14 1,-27 16-112,1 1-1,0 2 1,0 2 0,1 1 0,47 1 0,203 20 142,-176-7-165,170 12 17,428 24 152,-569-42-77,1-7 1,248-39-1,-270 20-107,-1-6 0,-1-4-1,170-74 1,-135 38-651,171-105 1,-236 119 386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2.091"/>
    </inkml:context>
    <inkml:brush xml:id="br0">
      <inkml:brushProperty name="width" value="0.05" units="cm"/>
      <inkml:brushProperty name="height" value="0.05" units="cm"/>
      <inkml:brushProperty name="color" value="#66CC00"/>
    </inkml:brush>
  </inkml:definitions>
  <inkml:trace contextRef="#ctx0" brushRef="#br0">0 33 13667,'6'3'1808,"15"-2"-831,2-1-401,7-4 1624,3 0-1120,2-3-544,1 1-295,-5 0 1407,-4 0-1408,-8 3-88,-3 2 48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4.096"/>
    </inkml:context>
    <inkml:brush xml:id="br0">
      <inkml:brushProperty name="width" value="0.05" units="cm"/>
      <inkml:brushProperty name="height" value="0.05" units="cm"/>
      <inkml:brushProperty name="color" value="#66CC00"/>
    </inkml:brush>
  </inkml:definitions>
  <inkml:trace contextRef="#ctx0" brushRef="#br0">1 0 16267,'28'20'4431,"-18"-14"-4429,0 1-1,0-1 1,1-1 0,0 0 0,0-1 0,0 0-1,13 3 1,-21-6-173,0 0 0,1-1 0,-1 1 0,0-1 0,1 1 0,-1-1 0,1 0 0,-1-1 0,0 1 0,1 0 0,-1-1 0,0 0 0,1 0-1,-1 0 1,0 0 0,0 0 0,0-1 0,0 0 0,0 1 0,0-1 0,0 0 0,-1 0 0,1-1 0,-1 1 0,1 0 0,-1-1 0,0 0 0,0 1 0,2-5 0,4-11-519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4.492"/>
    </inkml:context>
    <inkml:brush xml:id="br0">
      <inkml:brushProperty name="width" value="0.05" units="cm"/>
      <inkml:brushProperty name="height" value="0.05" units="cm"/>
      <inkml:brushProperty name="color" value="#66CC00"/>
    </inkml:brush>
  </inkml:definitions>
  <inkml:trace contextRef="#ctx0" brushRef="#br0">102 1 14891,'-3'6'1352,"-1"12"-879,-2 5-209,-4 9 648,1 5-176,-2 7-344,1 4-120,1 1-128,-1-4-56,2 0-320,-2-6-200,5-11 576,0-6-216,5-21-48,-2-2-56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4.904"/>
    </inkml:context>
    <inkml:brush xml:id="br0">
      <inkml:brushProperty name="width" value="0.05" units="cm"/>
      <inkml:brushProperty name="height" value="0.05" units="cm"/>
      <inkml:brushProperty name="color" value="#66CC00"/>
    </inkml:brush>
  </inkml:definitions>
  <inkml:trace contextRef="#ctx0" brushRef="#br0">138 23 13563,'4'5'1408,"-4"2"-1008,-3 4-176,-4 5 657,-3 5-425,-5 4-96,-6 6-144,3 2-96,-1-1-136,1-2-80,3-9-192,4-5-136,6-19 336,5-10-88,3-14-57</inkml:trace>
  <inkml:trace contextRef="#ctx0" brushRef="#br0" timeOffset="1">157 0 15275,'-9'32'1097,"3"-12"-466,1-1-1,-3 25 0,7-37-555,1-1-1,-1 1 1,2 0-1,-1 0 1,1 0-1,0 0 1,0-1-1,1 1 1,0-1-1,4 10 1,29 51 145,-31-61-399,0 1 1,1-1 0,0 1-1,1-2 1,-1 1 0,1 0-1,8 5 1,-30-31-2021,-3 2 1549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5.372"/>
    </inkml:context>
    <inkml:brush xml:id="br0">
      <inkml:brushProperty name="width" value="0.05" units="cm"/>
      <inkml:brushProperty name="height" value="0.05" units="cm"/>
      <inkml:brushProperty name="color" value="#66CC00"/>
    </inkml:brush>
  </inkml:definitions>
  <inkml:trace contextRef="#ctx0" brushRef="#br0">0 379 12299,'7'5'1840,"3"-1"-968,8-1-256,0 0 1457,10-1-1081,-1-2-104,4 0-448,-1-2-408,-1-6-1800,0 0 1680,-5-2-352,0 0-192</inkml:trace>
  <inkml:trace contextRef="#ctx0" brushRef="#br0" timeOffset="1">509 1 14539,'0'0'1384,"1"13"-968,1 1-167,-2 10 1047,-2 7-848,1 3-344,0 2-64,-1 2-88,-1-2-40,2-4-24,1-2-88,0-9-160,0-3-168,1-8 440,-1-9-88,2 2-64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5.789"/>
    </inkml:context>
    <inkml:brush xml:id="br0">
      <inkml:brushProperty name="width" value="0.05" units="cm"/>
      <inkml:brushProperty name="height" value="0.05" units="cm"/>
      <inkml:brushProperty name="color" value="#66CC00"/>
    </inkml:brush>
  </inkml:definitions>
  <inkml:trace contextRef="#ctx0" brushRef="#br0">9 35 16011,'-8'-11'1625,"8"1"-1041,2 1-224,13 6 704,3 2-160,5 2-424,5 5-311,2 0-674,0-1-767,-3 4 1080,-3-5-224,-5-9-120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6.191"/>
    </inkml:context>
    <inkml:brush xml:id="br0">
      <inkml:brushProperty name="width" value="0.05" units="cm"/>
      <inkml:brushProperty name="height" value="0.05" units="cm"/>
      <inkml:brushProperty name="color" value="#66CC00"/>
    </inkml:brush>
  </inkml:definitions>
  <inkml:trace contextRef="#ctx0" brushRef="#br0">17 119 13043,'-1'1'240,"0"-1"1,0 0-1,0 1 1,0-1-1,0 1 1,0-1-1,0 1 1,1 0-1,-1-1 1,0 1-1,0 0 1,1 0-1,-1-1 1,0 1 0,1 0-1,-1 0 1,1 0-1,-1 0 1,1 0-1,-1-1 1,1 1-1,0 0 1,-1 2-1,1-1-81,0-1 0,0 1-1,1 0 1,-1 0 0,0-1-1,1 1 1,-1-1 0,1 1-1,-1 0 1,1-1 0,0 1-1,0-1 1,1 2 0,2 3-60,0-1-1,1 0 1,0 0 0,0 0 0,0 0 0,8 5 0,-10-8-127,0 0 1,0-1 0,0 1 0,0 0-1,1-1 1,-1 0 0,0 0-1,1 0 1,-1 0 0,1 0 0,-1-1-1,1 1 1,-1-1 0,1 0-1,0 0 1,5-1 0,-5 0-84,1-1 1,0 0-1,-1 0 1,1 0-1,-1 0 1,0-1-1,0 1 1,0-1-1,0 0 1,0 0-1,6-7 1,1-4-625,-1 1 1,0-2-1,-1 1 1,0-1-1,13-32 1,9-18-2751,-31 80 1129,-6 32 3347,-10 41 1379,-32 149 3719,48-237-6067,-1 0 0,1 1-1,0-1 1,0 0-1,0 1 1,0-1-1,0 0 1,0 1 0,0-1-1,0 1 1,0-1-1,0 0 1,0 1-1,0-1 1,0 0-1,0 1 1,0-1 0,0 0-1,0 1 1,0-1-1,0 1 1,1-1-1,-1 0 1,0 0 0,0 1-1,0-1 1,1 0-1,-1 1 1,0-1-7,7 0 127</inkml:trace>
  <inkml:trace contextRef="#ctx0" brushRef="#br0" timeOffset="1">558 200 14323,'9'8'1424,"-8"12"-1056,-5 9-184,-3 3 1073,0 5-1169,-2-1-184,5-3-200,-2-6-1169,3-11 1241,3-6-208,0-12-168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6.643"/>
    </inkml:context>
    <inkml:brush xml:id="br0">
      <inkml:brushProperty name="width" value="0.05" units="cm"/>
      <inkml:brushProperty name="height" value="0.05" units="cm"/>
      <inkml:brushProperty name="color" value="#66CC00"/>
    </inkml:brush>
  </inkml:definitions>
  <inkml:trace contextRef="#ctx0" brushRef="#br0">75 24 13451,'5'-3'345,"0"0"1,1 0 0,-1 1-1,1-1 1,0 1-1,-1 0 1,1 0-1,0 1 1,0 0-1,0 0 1,0 0 0,0 1-1,1 0 1,7 1-1,-2 0 48,1 0-1,-1 1 1,0 0 0,1 1-1,22 10 1,-31-12-411,0 1-1,-1 0 1,1 0 0,-1 0 0,0 1 0,0-1-1,0 1 1,0 0 0,0-1 0,0 2 0,-1-1-1,1 0 1,-1 0 0,0 1 0,0-1 0,0 1-1,-1 0 1,1-1 0,-1 1 0,0 0-1,0 0 1,0 0 0,0 0 0,-1 0 0,0 0-1,1 0 1,-2 0 0,1 0 0,0 0 0,-1 0-1,0 0 1,0 0 0,0 0 0,0 0 0,0-1-1,-1 1 1,0 0 0,0-1 0,0 1 0,0-1-1,0 0 1,-1 0 0,0 0 0,1 0 0,-5 4-1,-5 5-38,11-5-20,2-6 60,1 0 1,-1 0-1,1-1 1,0 1 0,-1-1-1,1 1 1,0-1-1,-1 0 1,1 0-1,0 0 1,1 0 0,7 1-45,-1 1-73,0 0 1,0 0-1,0 0 0,0 1 0,12 6 0,-18-7 95,-1-1 0,0 0 0,0 0 0,0 1 0,0-1 0,-1 1 0,1-1 0,0 1 0,-1 0 0,1 0 0,-1 0 0,2 2-1,-3-3 23,1 0 0,-1 0 0,0 0 0,1 1 0,-1-1 0,0 0 0,0 0 0,0 1 0,0-1 0,0 0 0,0 0 0,0 1-1,0-1 1,-1 0 0,1 0 0,0 0 0,-1 1 0,1-1 0,-1 0 0,1 0 0,-1 0 0,0 0 0,0 0 0,-1 2 0,-3 2 46,0 1 1,0-1 0,-1 0 0,0-1 0,0 1 0,0-1 0,0 0 0,-1-1-1,-10 5 1,-71 22 765,59-21-511,19-6-180,-12 4 214,0 0 0,-1-2 0,0 0 0,-36 2 0,57-6-264,1-1 0,-1 0 0,0 0 1,0 0-1,0-1 0,1 1 0,-1 0 0,0-1 0,0 1 1,1-1-1,-1 1 0,0-1 0,1 0 0,-1 0 1,0 0-1,1 0 0,0 0 0,-1 0 0,1 0 1,-1 0-1,1-1 0,0 1 0,0-1 0,0 1 0,0-1 1,0 1-1,0-1 0,0 1 0,0-1 0,1 0 1,-1 1-1,1-1 0,-1 0 0,1-2 0,-3-17 225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9.091"/>
    </inkml:context>
    <inkml:brush xml:id="br0">
      <inkml:brushProperty name="width" value="0.05" units="cm"/>
      <inkml:brushProperty name="height" value="0.05" units="cm"/>
      <inkml:brushProperty name="color" value="#66CC00"/>
    </inkml:brush>
  </inkml:definitions>
  <inkml:trace contextRef="#ctx0" brushRef="#br0">287 0 16812,'-9'13'1552,"-2"4"-1216,-9 14-160,-2 3 648,-1 12-504,-1 4-104,1 4-216,-2 1-88,3-5-88,-1-3-96,3-11-280,1-7-120,2-15 480,1-5-112,3-15-48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9.491"/>
    </inkml:context>
    <inkml:brush xml:id="br0">
      <inkml:brushProperty name="width" value="0.05" units="cm"/>
      <inkml:brushProperty name="height" value="0.05" units="cm"/>
      <inkml:brushProperty name="color" value="#66CC00"/>
    </inkml:brush>
  </inkml:definitions>
  <inkml:trace contextRef="#ctx0" brushRef="#br0">1 0 12923,'10'23'1632,"11"6"-856,3-2-352,8 5 1857,2 2-1497,7-1-368,-3-2-168,1-5-432,1-4-248,-7-9-1080,-3-6 1296,-8-4-248,-2-8-137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5.121"/>
    </inkml:context>
    <inkml:brush xml:id="br0">
      <inkml:brushProperty name="width" value="0.05" units="cm"/>
      <inkml:brushProperty name="height" value="0.05" units="cm"/>
    </inkml:brush>
  </inkml:definitions>
  <inkml:trace contextRef="#ctx0" brushRef="#br0">0 655 10962,'2'0'65,"-1"0"0,0 0 0,0 0 0,1 0 0,-1 0-1,0 0 1,0 0 0,1-1 0,-1 1 0,0 0 0,0-1-1,0 1 1,0-1 0,1 1 0,-1-1 0,0 0 0,0 1-1,0-1 1,0 0 0,1-1 0,23-22 210,-23 22-190,131-151 1243,127-191 1,-245 322-1279,0 0 40,31-35 0,-25 37-10,-21 20-77,1 0 0,-1 0 0,0-1 0,0 1 0,1 0 0,-1 0 0,0 0 0,1 0 0,-1 0 0,0-1 0,0 1 0,1 0 0,-1 0 0,0 0 0,1 0 0,-1 0 0,0 0-1,1 0 1,-1 0 0,0 0 0,1 0 0,-1 0 0,0 0 0,0 0 0,1 1 0,-1-1 0,0 0 0,1 0 0,-1 0 0,0 0 0,0 0 0,1 1 0,-1-1 0,0 0 0,0 0 0,1 0 0,-1 1 0,0-1 0,0 0-1,0 0 1,1 1 0,-1 0 0,3 14 74,-6 145 218,-2-54-39,9 24 4,21 130-1,-16-187-228,1 11 71,-4 0-1,-4 1 1,-4 0 0,-13 93 0,14-168-49,0-2 38,0 0 1,-1 1-1,0-1 0,0 0 1,-1 0-1,-5 11 0,8-19-74,0 1 0,-1 0 0,1 0 0,0-1 0,-1 1 0,1 0 0,-1-1 0,1 1 0,-1 0 0,1-1 0,-1 1 1,1-1-1,-1 1 0,1-1 0,-1 1 0,0-1 0,1 1 0,-1-1 0,0 0 0,1 1 0,-1-1 0,0 0 0,0 1 0,1-1 0,-1 0 0,0 0 0,0 0 0,0 0 0,1 0 0,-1 0 0,0 0 0,0 0 0,1 0 0,-1 0 0,0 0 0,0-1 0,1 1 0,-1 0 0,0 0 0,0-1 0,1 1 0,-2-1 0,-1-2 27,1 1 1,-1-1-1,1 0 0,-1 0 0,1 0 0,0 0 0,0 0 1,-2-6-1,-7-17-3,2 0 0,1 0 0,2-1 0,0 0 0,1 0 0,0-28 0,2-8-261,8-97 1,-1 114 78,2-1 1,2 1-1,2 1 1,18-51-1,-22 77 106,2-1-1,1 2 1,0-1 0,1 1-1,1 0 1,1 1 0,1 1-1,0-1 1,1 2 0,0 0-1,29-22 1,-14 19 35,2 0 0,-1 2 0,51-17 1,-7 1 242,-66 28-142,1 0-1,-1 0 1,0-1 0,0-1-1,9-7 1,-16 12-72,0 0-1,1 0 1,-1 0 0,0 0 0,0 0-1,0-1 1,0 1 0,0-1-1,0 1 1,0 0 0,-1-1 0,1 1-1,0-1 1,-1 0 0,1 1 0,-1-1-1,0 1 1,1-1 0,-1 0-1,0 1 1,0-1 0,0 0 0,0 1-1,0-1 1,-1 0 0,1 1 0,0-1-1,-1 1 1,1-1 0,-1 0-1,0 1 1,1-1 0,-1 1 0,0-1-1,0 1 1,0 0 0,0-1 0,-1 0-1,1 0-20,-1 1 0,1-1-1,-1 1 1,1-1 0,-1 1 0,0 0-1,1 0 1,-1-1 0,0 1 0,0 0-1,0 1 1,0-1 0,1 0 0,-1 1-1,-1-1 1,1 1 0,0-1-1,0 1 1,0 0 0,0 0 0,-3 0-1,2 1-14,-1 0-1,1 0 0,-1 0 0,1 0 0,0 1 0,0-1 0,0 1 1,-1 0-1,2 0 0,-1 0 0,-4 4 0,-2 2-27,1 1-1,1 0 0,-1 0 1,2 1-1,-1 0 1,-7 17-1,8-15 0,2 0 0,-1 1 1,2-1-1,-4 17 0,7-24 0,-1 0 1,0 1-1,1-1 1,0 0-1,1 0 1,-1 0-1,1 1 1,0-1-1,0 0 1,0 0-1,1 0 1,0 0-1,3 6 1,-4-9 29,0 0 1,0 0 0,1-1 0,-1 1-1,0-1 1,1 1 0,-1-1-1,1 1 1,0-1 0,-1 0-1,1 0 1,0 0 0,0 0 0,0 0-1,0 0 1,0 0 0,0-1-1,0 1 1,0-1 0,0 1-1,0-1 1,0 0 0,0 0 0,0 0-1,1 0 1,-1 0 0,0 0-1,0-1 1,0 1 0,0-1-1,0 1 1,0-1 0,0 0 0,2-1-1,7-3 174,1-1-1,-2-1 1,1 1 0,13-13-1,-21 17-198,0 0 30,6-5 5,0-1-1,0 0 1,8-9 0,-3-1 49,16-30 0,-30 48-53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39.895"/>
    </inkml:context>
    <inkml:brush xml:id="br0">
      <inkml:brushProperty name="width" value="0.05" units="cm"/>
      <inkml:brushProperty name="height" value="0.05" units="cm"/>
      <inkml:brushProperty name="color" value="#66CC00"/>
    </inkml:brush>
  </inkml:definitions>
  <inkml:trace contextRef="#ctx0" brushRef="#br0">1 41 15251,'11'-3'1489,"14"-3"-817,6 0-208,13-1 600,8 0-144,5 1-224,5 2-200,-2 3-600,-1 1-352,-12 4 416,-9 3-152,-13 3-128</inkml:trace>
  <inkml:trace contextRef="#ctx0" brushRef="#br0" timeOffset="1">782 163 15611,'33'4'1769,"-2"-1"-1249,5-5-224,1-1 736,2-1-624,-2 1-280,-7 3-712,-5 0-760,-11 5 1032,-5-1-216,-8 2-249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0.281"/>
    </inkml:context>
    <inkml:brush xml:id="br0">
      <inkml:brushProperty name="width" value="0.05" units="cm"/>
      <inkml:brushProperty name="height" value="0.05" units="cm"/>
      <inkml:brushProperty name="color" value="#66CC00"/>
    </inkml:brush>
  </inkml:definitions>
  <inkml:trace contextRef="#ctx0" brushRef="#br0">1 31 13131,'17'11'1784,"8"-7"-832,3-4-407,3-1 1711,2-2-1328,-3-3-640,0 2-320,-8-6 152,-3-2-120,-7 2-240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2.205"/>
    </inkml:context>
    <inkml:brush xml:id="br0">
      <inkml:brushProperty name="width" value="0.05" units="cm"/>
      <inkml:brushProperty name="height" value="0.05" units="cm"/>
      <inkml:brushProperty name="color" value="#66CC00"/>
    </inkml:brush>
  </inkml:definitions>
  <inkml:trace contextRef="#ctx0" brushRef="#br0">254 11 13947,'1'-1'119,"-1"0"0,1 0-1,0 0 1,-1 1 0,1-1 0,0 0 0,0 1 0,-1-1-1,1 0 1,0 1 0,0-1 0,0 1 0,0-1 0,0 1-1,-1 0 1,3-1 0,-6 14 1294,-19 26-283,22-38-1129,-52 90 554,18-28-582,-64 87 0,95-146-73,0-1 0,0 1 0,0-1-1,0 0 1,-1 1 0,-5 2 0,9-5 78,-1-1 0,1 0 0,-1 0 1,1 1-1,-1-1 0,0 0 0,1 0 1,-1 0-1,0 1 0,1-1 0,-1 0 1,0 0-1,1 0 0,-1 0 0,0 0 1,1 0-1,-1-1 0,0 1 0,-1 0 1,1-1 7,1 0 0,-1 1 0,0-1 0,0 0 1,0 0-1,0 1 0,1-1 0,-1 0 0,0 0 1,1 0-1,-1 0 0,1 0 0,-1 0 0,1 0 1,0 0-1,-1-1 0,-5-24-295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2.612"/>
    </inkml:context>
    <inkml:brush xml:id="br0">
      <inkml:brushProperty name="width" value="0.05" units="cm"/>
      <inkml:brushProperty name="height" value="0.05" units="cm"/>
      <inkml:brushProperty name="color" value="#66CC00"/>
    </inkml:brush>
  </inkml:definitions>
  <inkml:trace contextRef="#ctx0" brushRef="#br0">1 15 14171,'3'-12'1608,"2"9"-863,0 5-273,6 9 904,3 4-288,7 5-384,0 3-152,6 4-264,2 0-207,2 2-402,2-3-271,0-8 232,2-1 200,-4-11-112,1-4-152</inkml:trace>
  <inkml:trace contextRef="#ctx0" brushRef="#br0" timeOffset="1">684 66 14411,'-2'10'1192,"-6"9"-880,-4 1-152,-6 10 473,-3 2-233,1 4-352,0-4-120,-2 0-208,2-5-72,6-11-177,5-7-39,8-18 320,4-10-88,10-14 16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3.031"/>
    </inkml:context>
    <inkml:brush xml:id="br0">
      <inkml:brushProperty name="width" value="0.05" units="cm"/>
      <inkml:brushProperty name="height" value="0.05" units="cm"/>
      <inkml:brushProperty name="color" value="#66CC00"/>
    </inkml:brush>
  </inkml:definitions>
  <inkml:trace contextRef="#ctx0" brushRef="#br0">216 1 13795,'-2'10'1424,"-4"3"-1008,-1 4-144,0 3 801,0 3-449,3 3-96,1-1-152,0 3-16,3-2-80,4 1-8,0-3-72,4-1-120,-3-3-280,1-3-192,-2-2 136,2-5 136,-3-7-80,0-8-88</inkml:trace>
  <inkml:trace contextRef="#ctx0" brushRef="#br0" timeOffset="1">1 170 12043,'0'4'1768,"2"-1"-952,13-3-288,1 0 2009,7 1-1729,-1-1-128,9 0-304,-4 0-200,1-1-568,-2-2 448,-1-3-152,-1-2-120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3.822"/>
    </inkml:context>
    <inkml:brush xml:id="br0">
      <inkml:brushProperty name="width" value="0.05" units="cm"/>
      <inkml:brushProperty name="height" value="0.05" units="cm"/>
      <inkml:brushProperty name="color" value="#66CC00"/>
    </inkml:brush>
  </inkml:definitions>
  <inkml:trace contextRef="#ctx0" brushRef="#br0">0 25 13419,'2'-5'626,"6"-12"1940,-8 17-2487,0 0 1,1-1-1,-1 1 0,0 0 1,1 0-1,-1 0 0,0-1 1,1 1-1,-1 0 0,0 0 1,1 0-1,-1 0 0,0 0 1,1 0-1,-1 0 0,0 0 1,1 0-1,-1 0 0,0 0 1,1 0-1,-1 0 0,1 0 1,-1 0-1,0 0 0,1 0 1,-1 1-1,0-1 0,1 0 1,-1 0-1,0 0 0,0 1 1,1-1-1,-1 0 0,0 0 1,0 1-1,1-1 0,-1 0 1,0 0-1,0 1 0,1-1 1,-1 0-1,0 1 0,0-1 1,0 0-1,0 1 0,0-1 1,1 1-1,3 8 52,0 0 0,0 1 1,-1-1-1,0 1 0,-1 0 0,0 0 1,0 0-1,0 17 0,1 6-289,13 70-2935,-40-123-468,10 8 2936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4.211"/>
    </inkml:context>
    <inkml:brush xml:id="br0">
      <inkml:brushProperty name="width" value="0.05" units="cm"/>
      <inkml:brushProperty name="height" value="0.05" units="cm"/>
      <inkml:brushProperty name="color" value="#66CC00"/>
    </inkml:brush>
  </inkml:definitions>
  <inkml:trace contextRef="#ctx0" brushRef="#br0">24 356 12363,'-14'-9'1648,"7"3"-832,4 2-288,10 3 1313,8 1-673,6 0-392,6 0-120,6 1-464,2-1-288,2 0 1745,2-1-1497,-1-5 64,0 0 16</inkml:trace>
  <inkml:trace contextRef="#ctx0" brushRef="#br0" timeOffset="1">668 0 15323,'7'22'1081,"-5"5"-913,-2 3-72,-6 10 192,-3 2-56,-2 2-72,-4-1-48,3-1-32,-3-6 8,4-9 8,-1-4 32,5-9-128,0-5-184,1-8 200,2-4-8,0-5-16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4.627"/>
    </inkml:context>
    <inkml:brush xml:id="br0">
      <inkml:brushProperty name="width" value="0.05" units="cm"/>
      <inkml:brushProperty name="height" value="0.05" units="cm"/>
      <inkml:brushProperty name="color" value="#66CC00"/>
    </inkml:brush>
  </inkml:definitions>
  <inkml:trace contextRef="#ctx0" brushRef="#br0">0 1 17356,'4'11'1696,"9"2"-1040,0-1-248,7 1 769,2-1-225,1 1-336,2-1-176,1-1-440,1-4-224,1 1-576,-2-1 1936,-5 1-1184,-4 1-56,0-3-16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5.038"/>
    </inkml:context>
    <inkml:brush xml:id="br0">
      <inkml:brushProperty name="width" value="0.05" units="cm"/>
      <inkml:brushProperty name="height" value="0.05" units="cm"/>
      <inkml:brushProperty name="color" value="#66CC00"/>
    </inkml:brush>
  </inkml:definitions>
  <inkml:trace contextRef="#ctx0" brushRef="#br0">0 62 12083,'12'-16'1712,"1"0"-888,5 2-112,2 1 1337,0 10-913,2 5-88,-5 9-152,-3 9-95,-8 13-265,-3 3-120,-4 5-368,-7 5-128,0-4-344,-1-2-272,1-13 551,3-7-151,7-15-72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45.438"/>
    </inkml:context>
    <inkml:brush xml:id="br0">
      <inkml:brushProperty name="width" value="0.05" units="cm"/>
      <inkml:brushProperty name="height" value="0.05" units="cm"/>
      <inkml:brushProperty name="color" value="#66CC00"/>
    </inkml:brush>
  </inkml:definitions>
  <inkml:trace contextRef="#ctx0" brushRef="#br0">99 40 18076,'11'-6'303,"0"0"0,1 1 0,0 0 0,0 1 0,0 1 0,0 0 0,1 0 0,21-1 0,-26 4-225,0-1-1,1 1 1,-1 1 0,0-1 0,1 1 0,-1 1 0,0 0 0,0 0 0,0 0 0,0 1 0,0 0 0,-1 1 0,15 8 0,-19-9-87,1 0 1,-1 0-1,0 1 1,0-1-1,0 1 0,-1 0 1,1 0-1,-1-1 1,0 2-1,0-1 0,0 0 1,-1 0-1,0 0 0,1 1 1,-1-1-1,-1 1 1,1-1-1,-1 1 0,0-1 1,0 1-1,0-1 1,0 1-1,-1 0 0,0-1 1,0 0-1,-1 5 1,1-4 9,-1-1 0,1 0 1,-1 0-1,0 0 1,0 0-1,0 0 0,-1 0 1,0-1-1,1 1 1,-1-1-1,0 1 0,0-1 1,-1 0-1,1 0 1,-1-1-1,1 1 0,-1-1 1,0 0-1,0 1 1,0-2-1,0 1 0,-1 0 1,1-1-1,0 0 1,-1 0-1,-4 0 0,0-3 106,14-4-75,15-5-117,-13 9 14,0 0-1,0 1 1,-1 0 0,1 1 0,0-1 0,0 1 0,0 1 0,0-1 0,-1 1-1,1 0 1,11 4 0,-14-4 30,-1 0-1,1 0 1,-1 0 0,0 1-1,1 0 1,-1-1-1,0 1 1,0 0 0,0 1-1,0-1 1,-1 0-1,1 1 1,-1 0 0,1-1-1,-1 1 1,0 0-1,0 0 1,0 0 0,0 1-1,-1-1 1,1 0-1,-1 1 1,2 5 0,-3-7 57,0 1 1,0-1-1,0 1 1,-1-1-1,1 1 1,0-1-1,-1 1 1,0-1-1,0 1 1,1-1-1,-1 0 1,0 1-1,-1-1 1,1 0-1,0 0 1,-1 0-1,1 0 1,-1 0-1,0 0 1,0 0-1,1 0 1,-1-1-1,0 1 1,-1-1-1,1 0 1,0 1-1,0-1 1,-3 1-1,-8 4 201,-1 0 0,0-1 0,-21 5 0,28-8-150,-40 10 140,-1-2 1,0-2-1,0-2 0,-80-1 0,127-5-212,-19-2 135,20 2-134,-1 0 0,1 0 0,0 0 0,-1 0 1,1 0-1,0 0 0,-1 0 0,1 0 0,0 0 0,-1 0 0,1 0 0,0-1 0,-1 1 0,1 0 0,0 0 0,0 0 0,-1 0 0,1-1 0,0 1 1,0 0-1,-1 0 0,1-1 0,0 1 0,0 0 0,0 0 0,-1-1 0,1 1 0,0 0 0,0-1 0,0 1 0,0 0 0,0 0 0,0-1 1,0 1-1,0 0 0,-1-1 0,1 1 0,0 0 0,0-1 0,1 1 0,-1 0 0,0-1 0,0 1 0,0 0 0,0-1 0,0 1 0,0-1 0,7-7-242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5.547"/>
    </inkml:context>
    <inkml:brush xml:id="br0">
      <inkml:brushProperty name="width" value="0.05" units="cm"/>
      <inkml:brushProperty name="height" value="0.05" units="cm"/>
    </inkml:brush>
  </inkml:definitions>
  <inkml:trace contextRef="#ctx0" brushRef="#br0">33 4 17140,'-11'0'1256,"4"0"-1032,-3 0-120,6 0 256,5 0-424,9 0-472,0-3-256,10 3 576,-3 1-160,6 9-152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32.752"/>
    </inkml:context>
    <inkml:brush xml:id="br0">
      <inkml:brushProperty name="width" value="0.05" units="cm"/>
      <inkml:brushProperty name="height" value="0.05" units="cm"/>
      <inkml:brushProperty name="color" value="#66CC00"/>
    </inkml:brush>
  </inkml:definitions>
  <inkml:trace contextRef="#ctx0" brushRef="#br0">7 129 13067,'-1'-3'148,"0"0"0,0-1 0,0 1 1,0-1-1,0 1 0,1-1 0,0 1 0,0-1 1,0 0-1,0 1 0,0-1 0,1 1 0,-1-1 1,1 1-1,0-1 0,0 1 0,0-1 0,1 1 1,-1 0-1,1 0 0,0 0 0,0 0 0,0 0 1,0 0-1,0 0 0,1 1 0,5-6 1,-5 5-109,0 0 0,1 0 1,0 0-1,-1 1 0,1-1 1,0 1-1,0 0 1,0 0-1,1 0 0,-1 1 1,0 0-1,1-1 1,-1 1-1,1 1 0,-1-1 1,1 1-1,-1 0 1,1 0-1,-1 0 0,1 0 1,7 2-1,-9 0-34,-1-1-1,1 1 0,-1-1 1,1 1-1,-1 0 0,0-1 1,0 1-1,0 0 1,0 1-1,0-1 0,0 0 1,-1 0-1,1 1 0,-1-1 1,1 1-1,-1 0 1,0-1-1,0 1 0,0 0 1,0 0-1,-1-1 0,1 1 1,-1 0-1,0 5 1,1 4 11,-1 0 1,0 0 0,-1-1-1,-3 21 1,-3-5 95,-10 29 0,-3 5 309,20-59-399,-1 0-1,1 1 1,-1-1-1,1 0 1,0 0-1,0 0 1,0 1 0,0-1-1,0 0 1,0 0-1,1 0 1,-1 1-1,1-1 1,0 0-1,-1 0 1,1 0 0,0 0-1,0 0 1,0 0-1,2 2 1,-1-2 4,1 1 0,-1-1 1,1 0-1,-1 0 1,1 0-1,0 0 0,0 0 1,0-1-1,0 0 0,0 1 1,1-1-1,2 1 0,4 0-49,-1 0 0,1-1 0,0 0 0,0-1-1,-1 1 1,1-2 0,0 0 0,14-2 0,-20 1 78,0 1 0,1-1 0,-1 1 0,0-1 0,0 0 0,-1-1 0,1 1 0,0-1 0,-1 1 0,0-1 0,1 0 0,-1 0 0,0-1 0,0 1 0,-1-1 0,1 1 0,-1-1 0,0 0 0,0 0 0,0 0 0,0 0 0,1-5 0,5-23 111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33.358"/>
    </inkml:context>
    <inkml:brush xml:id="br0">
      <inkml:brushProperty name="width" value="0.05" units="cm"/>
      <inkml:brushProperty name="height" value="0.05" units="cm"/>
      <inkml:brushProperty name="color" value="#66CC00"/>
    </inkml:brush>
  </inkml:definitions>
  <inkml:trace contextRef="#ctx0" brushRef="#br0">52 1 13827,'-5'79'3926,"0"18"-3987,2-64 52,2-19-109,0 0-1,-1 1 0,0-1 0,-1 0 0,-7 18 0,10-32 103,0 0 0,0 1 0,-1-1-1,1 0 1,0 0 0,0 1-1,-1-1 1,1 0 0,0 0 0,0 0-1,-1 1 1,1-1 0,0 0 0,-1 0-1,1 0 1,0 0 0,-1 0 0,1 0-1,0 0 1,-1 0 0,1 1 0,0-1-1,-1 0 1,1 0 0,0-1 0,-1 1-1,1 0 1,0 0 0,0 0 0,-1 0-1,1 0 1,0 0 0,-1 0 0,1 0-1,0-1 1,-1 1 0,1 0 0,0 0-1,0 0 1,-1-1 0,1 1-1,0 0 1,0 0 0,0-1 0,-1 1-1,1 0 1,0 0 0,0-1 0,0 1-1,0 0 1,-1-1 0,1 1 0,0 0-1,0-1 1,0 1 0,0 0 0,0-1-1,-6-12-303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33.747"/>
    </inkml:context>
    <inkml:brush xml:id="br0">
      <inkml:brushProperty name="width" value="0.05" units="cm"/>
      <inkml:brushProperty name="height" value="0.05" units="cm"/>
      <inkml:brushProperty name="color" value="#66CC00"/>
    </inkml:brush>
  </inkml:definitions>
  <inkml:trace contextRef="#ctx0" brushRef="#br0">0 1 12763,'0'1'1392,"0"6"-936,3 3-168,4 2 752,3 1-423,2 1-153,0-1-136,6-2-88,0-3-88,2-3-40,2-2-104,-1-1-112,1-2-288,-1-2-1609,-6-1 1753,-4 0-216,-4 1-160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34.651"/>
    </inkml:context>
    <inkml:brush xml:id="br0">
      <inkml:brushProperty name="width" value="0.05" units="cm"/>
      <inkml:brushProperty name="height" value="0.05" units="cm"/>
      <inkml:brushProperty name="color" value="#66CC00"/>
    </inkml:brush>
  </inkml:definitions>
  <inkml:trace contextRef="#ctx0" brushRef="#br0">0 1 14123,'8'9'3312,"32"31"-2478,-21-23-730,1 0 0,23 13 0,-35-25-111,-1-1-1,1 0 1,0 0-1,0-1 1,0 0 0,1 0-1,-1-1 1,1 0-1,15 2 1,-21-4-28,-1 0 1,0-1 0,0 1-1,1 0 1,-1-1 0,0 0-1,0 1 1,0-1 0,0 0-1,1 0 1,-1 0 0,-1 0-1,1 0 1,0-1 0,0 1-1,0-1 1,-1 1 0,1-1-1,0 0 1,-1 1 0,0-1-1,1 0 1,-1 0 0,0 0-1,0 0 1,0 0 0,0 0-1,0 0 1,-1-1 0,1-2-1,7-21-195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35.052"/>
    </inkml:context>
    <inkml:brush xml:id="br0">
      <inkml:brushProperty name="width" value="0.05" units="cm"/>
      <inkml:brushProperty name="height" value="0.05" units="cm"/>
      <inkml:brushProperty name="color" value="#66CC00"/>
    </inkml:brush>
  </inkml:definitions>
  <inkml:trace contextRef="#ctx0" brushRef="#br0">7 1 12395,'-4'14'1432,"3"6"-784,1 5-232,-2 6 1313,2 7-929,0 2-336,5 1-88,-1 2-168,0 0-96,0-4-192,1-3-96,-2-6-168,-2-3-64,0-4-200,-2-6-41,-3-5 385,2-5-128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2.298"/>
    </inkml:context>
    <inkml:brush xml:id="br0">
      <inkml:brushProperty name="width" value="0.05" units="cm"/>
      <inkml:brushProperty name="height" value="0.05" units="cm"/>
      <inkml:brushProperty name="color" value="#66CC00"/>
    </inkml:brush>
  </inkml:definitions>
  <inkml:trace contextRef="#ctx0" brushRef="#br0">340 98 9634,'1'-11'812,"-1"0"0,-1 0-1,1 0 1,-2 1 0,1-1 0,-7-19 0,8 30-764,-1 0 0,1-1 1,0 1-1,0 0 1,-1 0-1,1-1 1,-1 1-1,1 0 0,0 0 1,-1 0-1,1 0 1,0 0-1,-1 0 0,1 0 1,-1 0-1,1 0 1,0 0-1,-1 0 1,1 0-1,-1 0 0,1 0 1,0 0-1,-1 0 1,1 0-1,-1 0 1,1 0-1,0 0 0,-1 1 1,1-1-1,0 0 1,-1 0-1,1 1 0,0-1 1,-1 0-1,1 0 1,0 1-1,0-1 1,-1 1-1,-14 11 591,-201 204 897,214-214-1555,0-1-1,1 1 1,-1 0-1,1-1 1,-1 1-1,1 0 1,-1 0-1,1 0 1,0 0-1,0 0 1,0 0-1,0 0 1,1 0-1,-1 1 1,1-1 0,-1 0-1,1 0 1,0 1-1,-1-1 1,1 0-1,1 3 1,0-2 2,0-1 0,0 1 0,0-1 1,1 0-1,-1 1 0,1-1 0,0 0 1,0 0-1,0 0 0,0 0 0,0 0 0,0-1 1,0 1-1,0-1 0,1 1 0,4 1 1,61 28-65,-49-24 80,-1 0 0,0 2 0,18 12 1,-35-20 7,1 0 0,0 0 0,0 0 0,-1 1 0,1-1 0,-1 1 0,1-1 0,-1 1 0,0 0 0,1 0 0,-1-1 0,0 1 0,0 0 0,-1 0 0,1 0 0,0 0 0,0 0 0,-1 0 0,0 0 0,1 0 0,-1 4 0,0-3 19,-1-1-1,1 1 0,-1-1 1,0 0-1,1 1 1,-1-1-1,0 0 1,-1 1-1,1-1 0,0 0 1,-1 0-1,1 0 1,-1 0-1,0 0 0,1-1 1,-1 1-1,0 0 1,-4 2-1,-3 1 88,0 1 0,0-2 0,-1 1 0,0-1 0,0-1 0,0 0 0,0 0 0,0-1 1,-1 0-1,-12 0 0,16-1-98,0-1 1,0 0 0,-1 0-1,1-1 1,0 0 0,0 0 0,0 0-1,0-1 1,0 0 0,0-1 0,0 1-1,1-1 1,-1-1 0,1 1-1,-11-9 1,16 12-67,0-1 1,0 0-1,0 0 1,0 0-1,0 0 0,1 0 1,-1 0-1,0 0 1,0 0-1,1 0 0,-1 0 1,1 0-1,-1 0 0,1-1 1,-1 1-1,1 0 1,-1-3-1,1 4-11,0-1 1,1 1-1,-1-1 1,0 0-1,0 1 0,1-1 1,-1 1-1,0-1 0,1 1 1,-1-1-1,1 1 1,-1-1-1,1 1 0,-1 0 1,1-1-1,-1 1 1,1-1-1,-1 1 0,1 0 1,-1-1-1,1 1 1,-1 0-1,1 0 0,1-1 1,3 0-220,0 0 1,0 0-1,0 1 1,1 0 0,-1-1-1,10 2 1,11 3-410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3.089"/>
    </inkml:context>
    <inkml:brush xml:id="br0">
      <inkml:brushProperty name="width" value="0.05" units="cm"/>
      <inkml:brushProperty name="height" value="0.05" units="cm"/>
      <inkml:brushProperty name="color" value="#66CC00"/>
    </inkml:brush>
  </inkml:definitions>
  <inkml:trace contextRef="#ctx0" brushRef="#br0">117 390 12459,'4'-9'954,"0"1"0,-1-1 1,0 1-1,-1-1 0,1-10 1,-2 17-882,-1-1 0,1 1 1,-1 0-1,0 0 0,0-1 1,0 1-1,0 0 1,0-1-1,0 1 0,-1 0 1,1 0-1,-1-1 0,1 1 1,-1 0-1,0 0 1,0 0-1,0 0 0,0 0 1,0 0-1,-1 0 0,1 0 1,-1 0-1,1 0 1,-1 1-1,-2-2 0,3 2-51,0 1 0,-1-1 0,1 1 0,-1-1-1,1 1 1,-1 0 0,1 0 0,-1 0 0,1 0-1,-1 0 1,1 0 0,-1 0 0,1 1 0,-1-1-1,1 0 1,-1 1 0,1-1 0,-1 1 0,1 0-1,0-1 1,-1 1 0,1 0 0,0 0 0,0 0-1,0 0 1,-3 2 0,-1 2 46,0 1 0,-1 0 1,-7 12-1,6-7-39,1 0 0,0 0 0,1 1 0,0 0 0,1 0 0,0 0 0,-3 16 0,6-19-28,-1 0-1,1 0 1,1 1 0,0-1-1,0 0 1,1 0-1,0 0 1,0 0-1,1 0 1,6 16 0,-7-21-37,0-1 0,1 0 1,-1 0-1,1 0 1,0 0-1,0 0 0,0-1 1,0 1-1,1 0 1,-1-1-1,1 0 1,-1 1-1,1-1 0,0 0 1,0-1-1,0 1 1,0 0-1,0-1 0,0 1 1,0-1-1,0 0 1,1 0-1,-1-1 0,1 1 1,-1-1-1,0 1 1,1-1-1,-1 0 1,1 0-1,-1-1 0,1 1 1,-1-1-1,0 1 1,1-1-1,-1 0 0,0 0 1,0-1-1,1 1 1,-1-1-1,4-2 1,3-4-254,-1 0 1,0 0 0,0-1 0,-1 0 0,0 0 0,-1-1-1,1 0 1,-2 0 0,7-14 0,7-18-555,15-45 0,-33 82 828,52-160-4594,-31 63 2777,-16 36 4074,-8 57-458,-3 14-341,-4 13 267,1 8-1235,1 1 1,1 0 0,1 0 0,1 0-1,1 0 1,3 29 0,-1-52-419,0 0 0,1 0 0,-1-1 0,1 1 0,0 0 0,0-1 0,0 1 0,3 4 0,-4-7-42,1 0 0,-1 0 0,1-1 0,0 1 1,-1 0-1,1-1 0,0 1 0,-1-1 0,1 1 0,0-1 1,0 1-1,-1-1 0,1 1 0,0-1 0,0 0 1,0 0-1,0 1 0,0-1 0,0 0 0,-1 0 0,1 0 1,0 0-1,0 0 0,0 0 0,0 0 0,0 0 1,0 0-1,0 0 0,0-1 0,-1 1 0,1 0 1,0-1-1,0 1 0,0 0 0,0-1 0,-1 1 0,1-1 1,0 0-1,1 0 0,8-6 24,1 0 0,-1 1 0,2 1 1,-1 0-1,21-6 0,-29 10-43,0 1 1,0-1-1,-1 1 1,1 0-1,0 0 1,0 0-1,0 0 0,0 0 1,-1 1-1,1-1 1,0 1-1,0 0 1,-1 0-1,1 0 1,-1 0-1,1 0 1,-1 1-1,1-1 0,-1 1 1,0 0-1,1-1 1,-1 1-1,0 0 1,0 0-1,-1 1 1,1-1-1,0 0 1,-1 0-1,1 1 0,-1-1 1,2 5-1,1 3-6,0 1-1,-1-1 0,0 1 0,-1 0 0,0-1 0,-1 1 1,0 0-1,-1 0 0,0 1 0,-1-1 0,0 0 0,0-1 1,-1 1-1,-1 0 0,-3 10 0,4-19 66,1-6-10,1-9 20,1 11-59,0 0 0,-1 1 0,1-1 0,0 1 0,0 0 0,0-1 0,0 1 0,0 0 0,0-1 0,0 1 0,1 0 0,-1 0 0,0 0 0,1 0 0,-1 0 0,1 0 0,-1 1 0,1-1 0,-1 0 0,1 1 0,0-1 0,-1 1 0,1 0 0,0-1 0,-1 1 0,1 0 0,0 0 0,2 0 0,5 1-19,-1 0-1,1 0 1,0 1-1,11 4 0,-1 0-106,-11-5-2,-1 1 0,1-1 0,0 0 1,-1 0-1,1-1 0,0 0 0,15-2 1,-20 1 30,0 1-1,0-1 1,-1-1 0,1 1 0,0 0 0,0-1-1,-1 1 1,1-1 0,-1 0 0,1 0 0,-1 0-1,0 0 1,0 0 0,0 0 0,0-1 0,0 1 0,0 0-1,-1-1 1,1 0 0,-1 1 0,0-1 0,2-5-1,2-6-262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3.494"/>
    </inkml:context>
    <inkml:brush xml:id="br0">
      <inkml:brushProperty name="width" value="0.05" units="cm"/>
      <inkml:brushProperty name="height" value="0.05" units="cm"/>
      <inkml:brushProperty name="color" value="#66CC00"/>
    </inkml:brush>
  </inkml:definitions>
  <inkml:trace contextRef="#ctx0" brushRef="#br0">6 62 13307,'-6'-4'1664,"10"-3"-840,5 0-336,5-2 1433,3 1-905,6 0-616,3 1-392,6 4-1168,-1-1 1120,4 1-288,-1 2-144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3.884"/>
    </inkml:context>
    <inkml:brush xml:id="br0">
      <inkml:brushProperty name="width" value="0.05" units="cm"/>
      <inkml:brushProperty name="height" value="0.05" units="cm"/>
      <inkml:brushProperty name="color" value="#66CC00"/>
    </inkml:brush>
  </inkml:definitions>
  <inkml:trace contextRef="#ctx0" brushRef="#br0">101 176 14499,'1'1'86,"0"0"-1,0-1 1,-1 1-1,1-1 1,0 1 0,0-1-1,0 1 1,0-1-1,-1 1 1,1-1 0,0 0-1,0 0 1,0 1-1,0-1 1,0 0 0,0 0-1,0 0 1,0 0-1,0 0 1,0 0 0,0 0-1,0 0 1,0-1-1,1 1 1,0-1 19,0 0 1,-1 0 0,1-1-1,-1 1 1,1 0-1,-1-1 1,1 1-1,-1 0 1,0-1-1,0 0 1,2-2-1,1-4 106,0 0-1,0-1 1,-1 0-1,3-10 0,-4 13-165,0 0 0,-1-1 0,0 1 0,-1 0 0,1-1 0,-1 1 0,0-1 0,-2-10 0,1 15-37,1 0 1,-1 0-1,1 0 1,-1 0 0,0 0-1,0 0 1,0 0 0,0 0-1,0 0 1,-1 1 0,1-1-1,0 0 1,-1 1 0,0-1-1,1 1 1,-1-1-1,0 1 1,1 0 0,-1 0-1,0 0 1,0 0 0,0 0-1,0 0 1,0 0 0,0 1-1,-1-1 1,1 1 0,-4-1-1,2 1 10,0-1 0,0 1-1,0 0 1,0 0 0,0 1 0,-1-1-1,1 1 1,0 0 0,0 0 0,0 0-1,0 1 1,1-1 0,-1 1 0,0 0-1,0 0 1,1 0 0,-6 6 0,4-4 12,1 0 0,0 1 1,1-1-1,-1 1 1,1 0-1,0 0 1,0 0-1,0 1 0,1-1 1,0 1-1,-3 9 1,3-7 7,1-1 0,0 1 1,0-1-1,0 1 0,1 0 0,0 0 1,1-1-1,0 1 0,2 8 1,-2-11-13,1 1 1,-1-1-1,1 0 1,0-1 0,1 1-1,-1 0 1,1-1 0,0 1-1,0-1 1,0 0 0,1 0-1,-1 0 1,7 5 0,-6-6-54,-1-1 0,1 0 0,-1 0 1,1 0-1,0-1 0,0 1 0,0-1 1,-1 0-1,1 0 0,0 0 0,0-1 1,1 0-1,-1 1 0,0-1 0,0 0 1,0-1-1,6 0 0,-2-1-30,-1 0-1,0-1 0,0 1 1,1-1-1,-2 0 0,1-1 1,0 0-1,9-7 0,14-14-158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4.329"/>
    </inkml:context>
    <inkml:brush xml:id="br0">
      <inkml:brushProperty name="width" value="0.05" units="cm"/>
      <inkml:brushProperty name="height" value="0.05" units="cm"/>
      <inkml:brushProperty name="color" value="#66CC00"/>
    </inkml:brush>
  </inkml:definitions>
  <inkml:trace contextRef="#ctx0" brushRef="#br0">247 12 13603,'6'-3'354,"18"-6"2401,-24 9-2720,1 0 0,-1 0 0,0 0 0,0 0 1,0 0-1,0 0 0,0 0 0,1 0 0,-1 0 0,0 1 0,0-1 0,0 0 0,0 0 1,0 0-1,1 0 0,-1 0 0,0 0 0,0 0 0,0 0 0,0 0 0,0 0 0,0 1 0,0-1 1,1 0-1,-1 0 0,0 0 0,0 0 0,0 0 0,0 0 0,0 1 0,0-1 0,0 0 1,0 0-1,0 0 0,0 0 0,0 0 0,0 1 0,0-1 0,0 0 0,0 0 0,0 0 1,0 0-1,0 1 0,-7 14 1155,-195 310 1072,192-309-2316,8-11-32,-1 0 0,0 0 0,0 0-1,-1-1 1,1 1 0,-1-1 0,0 0 0,0 1-1,0-2 1,-6 5 0,10-8 41,0 0 0,-1 0 0,1 0 0,0 1 0,-1-1 0,1 0-1,0 0 1,-1 0 0,1 0 0,0 0 0,0 0 0,-1 0 0,1 0 0,0 0 0,-1 0 0,1 0-1,0 0 1,-1 0 0,1 0 0,0 0 0,-1 0 0,1 0 0,0 0 0,-1 0 0,1-1 0,0 1 0,0 0-1,-1 0 1,1 0 0,0 0 0,0-1 0,-1 1 0,1 0 0,0 0 0,0-1 0,-1 1 0,-4-17-759,3-25 189,2 38 428,0-33-626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6.011"/>
    </inkml:context>
    <inkml:brush xml:id="br0">
      <inkml:brushProperty name="width" value="0.05" units="cm"/>
      <inkml:brushProperty name="height" value="0.05" units="cm"/>
    </inkml:brush>
  </inkml:definitions>
  <inkml:trace contextRef="#ctx0" brushRef="#br0">250 354 12827,'0'-1'38,"0"1"0,0-1 1,0 1-1,0-1 0,0 1 0,0-1 1,0 1-1,0-1 0,0 1 0,0-1 1,0 1-1,0-1 0,-1 1 1,1-1-1,0 1 0,0-1 0,0 1 1,-1-1-1,1 1 0,0-1 0,-1 1 1,1 0-1,0-1 0,-1 1 1,1-1-1,0 1 0,-1 0 0,1 0 1,-1-1-1,1 1 0,-1 0 0,1 0 1,-1-1-1,1 1 0,-1 0 1,1 0-1,-1 0 0,1 0 0,-1 0 1,1 0-1,-1 0 0,1 0 0,-1 0 1,1 0-1,-1 0 0,-28 4 558,18 1-508,-1 0 0,2 1 0,-1 0 0,0 1 0,1 0 0,1 1 0,-1 0 0,1 0-1,0 1 1,1 0 0,-11 16 0,8-9-24,0 1-1,2 0 0,0 0 1,1 0-1,1 1 1,-9 31-1,16-47-57,-2 3 23,1 1-1,0 0 1,0 0-1,0 0 1,1 9-1,0-14-23,0 0 0,0 0 0,0 0 0,0 0 0,1 0 0,-1 0 0,0 0 0,1 0 0,-1 0 0,1 0 0,-1 0 0,1 0 0,-1 0 0,1 0 0,0 0 0,0-1 0,-1 1 0,1 0 0,0 0 0,0-1 0,0 1 0,0 0 0,-1-1 0,1 1 0,0-1 0,0 1 0,0-1 1,0 0-1,1 1 0,-1-1 0,0 0 0,0 0 0,0 0 0,0 0 0,0 0 0,0 0 0,0 0 0,0 0 0,2 0 0,7-2-7,0 0-1,0-1 1,0 0 0,-1 0 0,1-1 0,-1 0 0,17-11 0,60-45-124,-42 23 22,-2-1-1,40-47 1,66-94-301,-124 150 287,-1 0-1,-2-2 0,-1-1 0,23-48 0,-37 53 12,-7 24 73,-3 6 25,-13 20 185,0 0 0,-21 41 0,-23 61 558,48-96-571,8-20-102,-28 68 402,30-69-398,1 0 1,-1 1 0,1-1-1,1 1 1,0 0 0,0-1-1,1 10 1,0-16-59,0 0-1,0 0 1,1 0-1,-1 0 1,1 0 0,0 0-1,0 0 1,-1 0-1,1 0 1,0 0-1,0 0 1,1-1 0,-1 1-1,0-1 1,1 1-1,-1-1 1,1 1-1,-1-1 1,1 0 0,0 1-1,-1-1 1,1 0-1,0 0 1,0 0-1,0-1 1,0 1 0,0 0-1,0-1 1,0 1-1,0-1 1,4 1-1,3-1-32,0 1-1,0-1 1,-1 0-1,1-1 0,0 0 1,9-3-1,2-1-41,-1-1-1,1-1 1,-1-1-1,-1-1 1,1 0-1,-2-1 0,1-1 1,-1-1-1,-1-1 1,0 0-1,-1 0 1,15-19-1,-18 13 85,-11 14 16,-7 10 31,-4 5 71,2 0 1,-13 19-1,18-26-117,1 0 0,0 1 0,0-1 0,0 1 0,0 0-1,1 0 1,0 0 0,0-1 0,0 1 0,0 0 0,0 0 0,0 9 0,2-13-14,-1 1 0,0 0 0,0 0 0,1 0 0,-1-1 1,0 1-1,1 0 0,-1 0 0,1-1 0,-1 1 0,1 0 0,-1-1 0,1 1 0,0-1 1,-1 1-1,1-1 0,0 1 0,-1-1 0,1 1 0,0-1 0,0 0 0,-1 1 1,1-1-1,0 0 0,0 1 0,0-1 0,-1 0 0,1 0 0,0 0 0,0 0 0,0 0 1,0 0-1,1 0 0,32-6 40,-25 4-33,14-2-49,-10 2-80,0-1 0,19-6-1,-13 3-97,0-1-97,-15 6 35,-9 1-125,-4 0 500,0 0 1,0 0-1,0-1 1,0 0 0,0 0-1,0-1 1,0-1 0,0 1-1,1-1 1,-1-1-1,1 0 1,-15-9 0,22 12-60,-1 0-1,0 0 1,1 0 0,-1 0-1,1-1 1,0 1 0,-1-1 0,1 1-1,0-1 1,0 1 0,0-1 0,0 0-1,0 1 1,-1-4 0,2 4-29,0 0 1,0 0-1,0 1 1,0-1-1,0 0 1,0 0-1,0 0 1,0 1-1,0-1 1,0 0-1,1 1 1,-1-1-1,0 0 1,1 0-1,-1 1 1,0-1-1,1 1 1,-1-1-1,1 0 1,-1 1-1,1-1 1,-1 1-1,1-1 1,0 1-1,-1-1 1,1 1-1,-1 0 1,1-1-1,0 1 1,-1 0-1,1-1 1,0 1-1,0 0 1,-1 0-1,1-1 1,0 1-1,0 0 1,-1 0-1,2 0 1,28-4-68,0 1 1,42 2-1,-45 1 1,0 0-1,0-2 1,39-8-1,13-16-50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4.768"/>
    </inkml:context>
    <inkml:brush xml:id="br0">
      <inkml:brushProperty name="width" value="0.05" units="cm"/>
      <inkml:brushProperty name="height" value="0.05" units="cm"/>
      <inkml:brushProperty name="color" value="#66CC00"/>
    </inkml:brush>
  </inkml:definitions>
  <inkml:trace contextRef="#ctx0" brushRef="#br0">1 9 13003,'4'-8'1384,"4"8"-712,2 2-224,8 8 817,0 2-201,7 7-248,2 1-96,3 5-216,0 1-184,0-1-464,0-3-256,-5 1-232,-1-4 480,-10-5-152,-5-4-152</inkml:trace>
  <inkml:trace contextRef="#ctx0" brushRef="#br0" timeOffset="1">597 72 13955,'0'16'1264,"-2"4"-904,-2 2-160,-5 6 801,-2 5-505,-3 4-312,-4 2-72,0 0-96,-2-2 0,1-5-104,2-5-144,4-10 208,4-6-8,11-12-24,5-9-40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5.215"/>
    </inkml:context>
    <inkml:brush xml:id="br0">
      <inkml:brushProperty name="width" value="0.05" units="cm"/>
      <inkml:brushProperty name="height" value="0.05" units="cm"/>
      <inkml:brushProperty name="color" value="#66CC00"/>
    </inkml:brush>
  </inkml:definitions>
  <inkml:trace contextRef="#ctx0" brushRef="#br0">120 0 15155,'1'9'1433,"2"1"-1073,-3 4-168,0 2 544,1 8-344,1 1-24,-1 3-56,2 2-64,0 0-96,1-1-56,1-5-168,-1 1-176,0-9-344,1-4-104,-3-7 488,0-5-672</inkml:trace>
  <inkml:trace contextRef="#ctx0" brushRef="#br0" timeOffset="1">18 259 13715,'-10'-8'1472,"4"1"-808,5 0-208,5 4 681,6 0-169,6 3-352,1-2-176,5 0-488,2-1-328,2 0 344,1-4-136,-4-9-72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5.619"/>
    </inkml:context>
    <inkml:brush xml:id="br0">
      <inkml:brushProperty name="width" value="0.05" units="cm"/>
      <inkml:brushProperty name="height" value="0.05" units="cm"/>
      <inkml:brushProperty name="color" value="#66CC00"/>
    </inkml:brush>
  </inkml:definitions>
  <inkml:trace contextRef="#ctx0" brushRef="#br0">19 0 16059,'15'5'1689,"1"-3"-1217,5-2-216,5-1 824,4 0-632,1-2-248,-3 1-616,-4 2 672,-8 2-328,-3 3-64,-8 1-72</inkml:trace>
  <inkml:trace contextRef="#ctx0" brushRef="#br0" timeOffset="0.27">1 161 17148,'16'4'1440,"5"-7"-1096,3-4-136,7-3 408,-1 0-336,1-3-672,-2 2 440,-2-2-160,-1 1-120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6.100"/>
    </inkml:context>
    <inkml:brush xml:id="br0">
      <inkml:brushProperty name="width" value="0.05" units="cm"/>
      <inkml:brushProperty name="height" value="0.05" units="cm"/>
      <inkml:brushProperty name="color" value="#66CC00"/>
    </inkml:brush>
  </inkml:definitions>
  <inkml:trace contextRef="#ctx0" brushRef="#br0">290 25 13099,'33'-25'3850,"-46"42"211,-3 16-3239,0-1-708,-9 10-210,-1-1 0,-2-1 0,-2-2 0,-50 51 0,74-83 1,0-1-1,0 0 1,-1 0 0,-8 5-1,14-9 89,1-1-1,-1 1 1,0-1-1,0 1 0,0-1 1,-1 1-1,1-1 1,0 1-1,0-1 1,0 0-1,0 0 1,0 1-1,0-1 0,0 0 1,-1 0-1,1 0 1,0 0-1,0 0 1,0-1-1,0 1 1,0 0-1,-1 0 0,1-1 1,0 1-1,0-1 1,0 1-1,0-1 1,0 1-1,0-1 1,0 0-1,0 0 1,1 1-1,-1-1 0,0 0 1,0 0-1,1 0 1,-1 0-1,0 0 1,0-1-1,-8-20-203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6.491"/>
    </inkml:context>
    <inkml:brush xml:id="br0">
      <inkml:brushProperty name="width" value="0.05" units="cm"/>
      <inkml:brushProperty name="height" value="0.05" units="cm"/>
      <inkml:brushProperty name="color" value="#66CC00"/>
    </inkml:brush>
  </inkml:definitions>
  <inkml:trace contextRef="#ctx0" brushRef="#br0">0 1 15315,'9'1'1529,"7"8"-921,5 1-216,9 6 808,2-1-296,7 4-336,1 0-56,3-1-327,-3 1-281,-4-8 1584,-3-3-1360,-5-10 64,0-4 24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7.528"/>
    </inkml:context>
    <inkml:brush xml:id="br0">
      <inkml:brushProperty name="width" value="0.05" units="cm"/>
      <inkml:brushProperty name="height" value="0.05" units="cm"/>
      <inkml:brushProperty name="color" value="#66CC00"/>
    </inkml:brush>
  </inkml:definitions>
  <inkml:trace contextRef="#ctx0" brushRef="#br0">0 4 13795,'1'0'174,"0"-1"0,-1 1 0,1-1 1,0 1-1,0 0 0,0-1 0,-1 1 0,1 0 0,0 0 1,0-1-1,0 1 0,0 0 0,0 0 0,-1 0 0,1 0 0,0 0 1,0 0-1,0 1 0,0-1 0,0 0 0,-1 0 0,1 1 1,0-1-1,0 0 0,0 1 0,-1-1 0,2 1 0,26 19 1158,-13-10-976,-3-2-255,4 2-284,0-1 1,1 0-1,0-1 1,1 0 0,0-2-1,26 7 1,-43-13 141,1 1 1,0-1-1,-1 0 1,1 0-1,0 0 1,-1 0 0,1-1-1,0 1 1,-1 0-1,1-1 1,0 1-1,-1-1 1,1 1-1,1-2 1,7-6-380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7.915"/>
    </inkml:context>
    <inkml:brush xml:id="br0">
      <inkml:brushProperty name="width" value="0.05" units="cm"/>
      <inkml:brushProperty name="height" value="0.05" units="cm"/>
      <inkml:brushProperty name="color" value="#66CC00"/>
    </inkml:brush>
  </inkml:definitions>
  <inkml:trace contextRef="#ctx0" brushRef="#br0">132 1 14355,'-20'33'1484,"8"-15"-912,1 0 1,1 1 0,-11 27-1,-3 40 151,16-54-1188,-14 37 0,22-69 440,0 0 0,0 0 0,0 0 0,0 0 0,0 0 0,0 0-1,0 0 1,0 0 0,-1 0 0,1-1 0,0 1 0,0 0 0,0 0-1,0 0 1,0 0 0,0 0 0,0 0 0,0 0 0,0 0 0,0 0-1,0 0 1,-1 0 0,1 0 0,0 0 0,0 0 0,0 0 0,0 0-1,0 0 1,0 0 0,0 0 0,0 0 0,-1 0 0,1 0-1,0 0 1,0 0 0,0 0 0,0 0 0,0 0 0,0 0 0,0 0-1,0 0 1,0-6-373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8.330"/>
    </inkml:context>
    <inkml:brush xml:id="br0">
      <inkml:brushProperty name="width" value="0.05" units="cm"/>
      <inkml:brushProperty name="height" value="0.05" units="cm"/>
      <inkml:brushProperty name="color" value="#66CC00"/>
    </inkml:brush>
  </inkml:definitions>
  <inkml:trace contextRef="#ctx0" brushRef="#br0">7 77 13707,'0'1'90,"-1"0"-1,0 0 1,1-1 0,-1 1-1,1 0 1,-1 0 0,1 0 0,-1-1-1,1 1 1,0 0 0,-1 0-1,1 0 1,0 0 0,0 0-1,0 0 1,0 0 0,0 0 0,0 0-1,0 0 1,0 0 0,0 0-1,0-1 1,0 1 0,0 0-1,1 0 1,-1 0 0,0 0-1,1 0 1,-1 0 0,1 0 0,-1-1-1,1 1 1,-1 0 0,1 0-1,0-1 1,-1 1 0,1 0-1,0-1 1,-1 1 0,1-1 0,0 1-1,0-1 1,0 1 0,0-1-1,-1 1 1,1-1 0,0 0-1,0 0 1,0 1 0,0-1 0,0 0-1,2 0 1,6 2 256,1-1 0,0-1-1,-1 1 1,11-2 0,-17 1-333,40-5 446,1-1 1,76-23-1,10-1-1473,-125 30 967,1-2 0,0 1 0,0 0 0,-1-1-1,1 0 1,-1-1 0,1 1 0,-1-1 0,0 0 0,0 0 0,6-5 0,3-10-263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8.720"/>
    </inkml:context>
    <inkml:brush xml:id="br0">
      <inkml:brushProperty name="width" value="0.05" units="cm"/>
      <inkml:brushProperty name="height" value="0.05" units="cm"/>
      <inkml:brushProperty name="color" value="#66CC00"/>
    </inkml:brush>
  </inkml:definitions>
  <inkml:trace contextRef="#ctx0" brushRef="#br0">256 1 15163,'0'3'160,"1"1"-1,-1-1 1,0 1 0,0 0-1,0 0 1,0-1 0,-1 1-1,1-1 1,-1 1-1,0 0 1,0-1 0,0 1-1,-3 3 1,-24 45 489,22-42-455,-161 239 382,165-246-600,1-1 0,-1 0-1,1-1 1,-1 1 0,0 0-1,0 0 1,0-1-1,0 1 1,0-1 0,-3 2-1,5-3 3,0 0 0,-1 0 0,1 0 0,0 0 0,-1 0 0,1 0 0,0 0 0,-1 0 0,1 0 0,-1 0 0,1 0 0,0 0 0,-1 0 0,1 0 0,0 0 0,-1 0 0,1 0 0,0 0 0,-1-1 0,1 1 0,0 0 0,-1 0 0,1 0 0,0-1 0,-1 1 0,-5-16-786,-1-82-1630,6 58 1654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9.140"/>
    </inkml:context>
    <inkml:brush xml:id="br0">
      <inkml:brushProperty name="width" value="0.05" units="cm"/>
      <inkml:brushProperty name="height" value="0.05" units="cm"/>
      <inkml:brushProperty name="color" value="#66CC00"/>
    </inkml:brush>
  </inkml:definitions>
  <inkml:trace contextRef="#ctx0" brushRef="#br0">0 5 13043,'0'-4'1808,"3"5"-1440,4 6 664,2 2-207,7 5-185,2 2-112,7 1-144,3 3-56,4-1-128,2-1-32,3-2-120,1-2-56,-2-4-368,-2-1-200,-1-6 480,-3-3-88,0-4-80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7.162"/>
    </inkml:context>
    <inkml:brush xml:id="br0">
      <inkml:brushProperty name="width" value="0.05" units="cm"/>
      <inkml:brushProperty name="height" value="0.05" units="cm"/>
    </inkml:brush>
  </inkml:definitions>
  <inkml:trace contextRef="#ctx0" brushRef="#br0">100 1 15627,'16'17'889,"1"7"-857,-3 16-32,-22 44-16,-5 17-64,-3 11 104,3-3 16,-1-18-193,6-6-95,0-18-504,4-9-280,-11-26 800,-5-4-160,-8-28-168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29.556"/>
    </inkml:context>
    <inkml:brush xml:id="br0">
      <inkml:brushProperty name="width" value="0.05" units="cm"/>
      <inkml:brushProperty name="height" value="0.05" units="cm"/>
      <inkml:brushProperty name="color" value="#66CC00"/>
    </inkml:brush>
  </inkml:definitions>
  <inkml:trace contextRef="#ctx0" brushRef="#br0">16 1 13419,'13'16'1792,"3"-3"-1088,10-5-344,1-1 1857,10-1-1673,2 0-176,0-5-304,-1 1-232,-2-2-416,-6 0-112,-10 0-1089,-2 0 1441,-13 0-304,-5 1-208</inkml:trace>
  <inkml:trace contextRef="#ctx0" brushRef="#br0" timeOffset="1">1 227 12403,'4'6'1712,"12"0"-728,5-5-336,8 1 1625,5-2-1081,4 0-336,-1-3-144,-1-3-440,-5 2-352,-4-3-680,-5 1 680,-9-7-184,-5 0-112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30.615"/>
    </inkml:context>
    <inkml:brush xml:id="br0">
      <inkml:brushProperty name="width" value="0.05" units="cm"/>
      <inkml:brushProperty name="height" value="0.05" units="cm"/>
      <inkml:brushProperty name="color" value="#66CC00"/>
    </inkml:brush>
  </inkml:definitions>
  <inkml:trace contextRef="#ctx0" brushRef="#br0">33 147 14563,'3'-8'227,"-1"2"0,1-1 0,1 0 0,-1 1 1,1-1-1,0 1 0,1 0 0,-1 0 0,1 1 0,0-1 0,9-6 0,-3 3-4,0 1-1,0 0 0,1 0 1,0 1-1,16-6 1,-23 11-155,0 0 1,0 0 0,1 0 0,0 1-1,-1 0 1,1 0 0,-1 0 0,1 1-1,11 1 1,-15-1-61,0 0 1,0 1-1,0-1 0,0 1 1,-1 0-1,1 0 1,0-1-1,0 1 0,-1 0 1,1 0-1,-1 1 0,1-1 1,-1 0-1,1 1 0,-1-1 1,0 0-1,1 1 0,-1 0 1,0-1-1,0 1 0,0 0 1,0-1-1,-1 1 0,1 0 1,0 0-1,-1 0 0,1 0 1,-1-1-1,0 1 0,0 0 1,0 0-1,0 3 1,0 6-12,0-1 1,-1 1 0,0 0 0,-1 0 0,0-1-1,-1 1 1,-6 14 0,-34 69 2,34-77 6,-57 97 101,59-102-80,-1 0 0,-1-1 0,0-1 0,-1 0 0,0 0-1,0-1 1,-13 10 0,21-18-23,1 0-1,-1 0 1,1 0-1,-1-1 1,1 1-1,-1 0 1,0-1-1,0 1 1,1-1-1,-1 1 1,0-1-1,0 0 1,1 0-1,-1 0 1,-3 0-1,4 0-4,0 0-1,-1-1 1,1 1-1,0-1 1,0 1 0,0-1-1,0 0 1,0 1-1,0-1 1,0 0-1,1 1 1,-1-1-1,0 0 1,0 0-1,1 0 1,-1 0-1,0 0 1,0-1-1,-1-1-11,1-1 0,0 1 0,0 0 0,1 0 0,-1-1 0,0 1 0,1 0 0,0-1 0,0 1 0,0 0 0,0-1-1,0 1 1,1 0 0,1-6 0,-1 7 1,-1 0 0,1 0-1,0 0 1,-1 0 0,1 0 0,0 0-1,0 0 1,1 0 0,-1 0 0,0 1-1,1-1 1,-1 0 0,1 1 0,-1-1-1,1 1 1,0 0 0,-1-1 0,1 1-1,0 0 1,0 0 0,0 0 0,0 1-1,0-1 1,0 0 0,0 1 0,0-1-1,0 1 1,0 0 0,3-1 0,-1 2-3,0-1 0,0 1 0,0 0 1,0 0-1,-1 0 0,1 0 0,0 1 0,-1-1 1,1 1-1,-1 0 0,1 0 0,-1 0 0,0 1 1,0-1-1,4 5 0,9 11-8,-1 0 1,-1 2-1,15 25 1,22 31 64,-49-74-17,0 0 0,0 0 0,-1 1 0,2-1 0,-1-1 0,0 1 0,0 0 0,0 0 0,1-1 0,-1 0 0,1 1 0,-1-1 0,1 0 0,0 0 0,0 0 0,-1-1 0,1 1 0,0 0 0,0-1 0,0 0 0,3 0 0,-2-1 28,-1 1 0,1-1-1,-1 0 1,0-1 0,1 1 0,-1-1 0,0 1 0,0-1 0,0 0 0,0 0 0,0 0-1,-1-1 1,1 1 0,0 0 0,-1-1 0,0 0 0,3-3 0,2-4 83,-1 0 0,0 0-1,0-1 1,-1 0 0,0 0 0,-1 0 0,0 0 0,-1-1 0,0 1 0,-1-1 0,1-17 0,-2 28-147,-1 1 0,0-1 0,0 0 1,0 1-1,0-1 0,0 0 0,0 0 1,-1 1-1,1-1 0,0 0 0,0 1 1,0-1-1,-1 0 0,1 1 0,0-1 1,-1 0-1,1 1 0,0-1 0,-1 1 0,1-1 1,-1 1-1,1-1 0,-1 1 0,1-1 1,-1 1-1,0-1 0,1 1 0,-1 0 1,1-1-1,-1 1 0,0-1 0,-1 1 32,1 0 1,-1 0-1,1 1 0,0-1 0,-1 0 0,1 0 1,0 1-1,0-1 0,-1 1 0,1-1 0,0 1 1,0-1-1,-1 1 0,0 1 0,1-2-15,1 0 0,-1 0 1,0 0-1,1-1 0,-1 1 0,1 0 1,-1 0-1,1 0 0,-1-1 0,1 1 0,-1 0 1,1-1-1,-1 1 0,1-1 0,-1 1 0,1 0 1,-1-1-1,1 1 0,0-1 0,-1 1 0,1-1 1,0 1-1,0-1 0,-1 0 0,1 0 0,-8-21-8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0.760"/>
    </inkml:context>
    <inkml:brush xml:id="br0">
      <inkml:brushProperty name="width" value="0.05" units="cm"/>
      <inkml:brushProperty name="height" value="0.05" units="cm"/>
      <inkml:brushProperty name="color" value="#66CC00"/>
    </inkml:brush>
  </inkml:definitions>
  <inkml:trace contextRef="#ctx0" brushRef="#br0">4 149 15675,'-1'-3'150,"0"0"0,1 0 0,-1 0 0,1 0 0,0-1 0,0 1 0,0 0 0,0 0 1,1 0-1,-1 0 0,1 0 0,-1 0 0,1 0 0,0 0 0,1 0 0,-1 0 0,0 0 0,1 1 0,-1-1 0,4-2 0,0-4 112,1 2 1,1-1 0,-1 1-1,1 0 1,9-7 0,-11 10-170,0 0 1,1 1-1,-1 0 0,1 0 1,-1 0-1,1 0 1,0 1-1,0 0 1,0 1-1,9-2 1,-13 2-86,0 1 1,0 0-1,0 0 1,0 0 0,1 0-1,-1 1 1,0-1 0,0 0-1,0 1 1,0 0-1,0-1 1,0 1 0,0 0-1,0 0 1,0 0-1,0 0 1,-1 0 0,1 1-1,0-1 1,-1 0 0,1 1-1,-1 0 1,1-1-1,-1 1 1,0 0 0,1-1-1,-1 1 1,0 0 0,0 0-1,-1 0 1,1 0-1,1 4 1,-1 0-6,1 1 1,-2-1-1,1 1 1,-1-1-1,0 1 1,0 0-1,0-1 1,-1 1-1,0-1 1,-1 1-1,1-1 1,-1 0-1,0 0 1,-1 1-1,0-1 1,-4 7-1,0 0 13,-2-1-1,1 0 0,-1 0 1,-1-1-1,0 0 0,-13 10 1,23-21-16,0 0 0,-1 0 0,1 1-1,0-1 1,0 0 0,-1 0 0,1 1 0,0-1 0,0 0 0,-1 0 0,1 1 0,0-1 0,0 0 0,0 1 0,0-1 0,0 0 0,0 1 0,-1-1 0,1 0 0,0 1 0,0-1 0,0 0 0,0 1-1,0-1 1,0 0 0,0 1 0,0-1 0,0 0 0,1 1 0,-1-1 0,0 0 0,0 1 0,0-1 0,0 0 0,0 1 0,1-1 0,-1 0 0,0 1 0,0-1 0,0 0 0,1 0 0,-1 1-1,0-1 1,0 0 0,1 0 0,-1 0 0,0 1 0,1-1 0,19 9-12,-15-6 7,12 5-80,0 2 0,0 0 1,-1 0-1,-1 2 1,0 0-1,19 20 1,-33-31 72,1 0 1,-1 1 0,0-1-1,0 0 1,0 1 0,0-1 0,0 1-1,0 0 1,0-1 0,0 1 0,-1 0-1,1-1 1,-1 1 0,1 0 0,-1 0-1,0-1 1,1 1 0,-1 0 0,0 0-1,0 0 1,-1 2 0,1-3 20,-1 1 1,0 0-1,0-1 1,0 1-1,0-1 1,0 1-1,-1-1 1,1 0-1,0 1 1,-1-1-1,1 0 1,-1 0-1,1 0 1,-1 0-1,1 0 1,-1 0-1,0-1 1,0 1-1,1 0 1,-1-1-1,-2 1 1,-18 4 244,0-1 0,-1-2 1,1 0-1,-1-1 0,-33-3 0,3 1-251,49 2-1211,10 0 1358,11 0 256,-2-3-567,3 0 13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1.173"/>
    </inkml:context>
    <inkml:brush xml:id="br0">
      <inkml:brushProperty name="width" value="0.05" units="cm"/>
      <inkml:brushProperty name="height" value="0.05" units="cm"/>
      <inkml:brushProperty name="color" value="#66CC00"/>
    </inkml:brush>
  </inkml:definitions>
  <inkml:trace contextRef="#ctx0" brushRef="#br0">141 62 13315,'0'-5'188,"-1"-1"1,0 1 0,0 0-1,0 0 1,-1 0 0,0 0-1,0 1 1,-3-6-1,5 9-164,-1 0-1,1 0 1,-1 0-1,0 1 1,1-1-1,-1 0 0,0 0 1,0 1-1,0-1 1,0 1-1,1-1 1,-1 1-1,0-1 1,0 1-1,0-1 0,0 1 1,0 0-1,-2-1 1,1 1 12,1 0 0,-1 1 1,0-1-1,0 0 0,1 1 0,-1-1 1,0 1-1,1-1 0,-1 1 0,0 0 1,1 0-1,-1 0 0,1 0 1,0 0-1,-2 1 0,-3 4 30,0 0-1,0 0 1,0 0-1,1 1 1,1 0 0,-1 0-1,1 1 1,0-1-1,0 1 1,-2 8 0,0 0 40,1 1 0,1 0 0,-5 34 0,8-43-40,1 0 1,0 1 0,0-1-1,1 0 1,0 0 0,0 0-1,1 0 1,0 0-1,6 13 1,-7-18-19,0-1 0,0 1 0,0-1 0,1 0 0,0 1 0,-1-1 0,1 0 0,0 0 0,0 0 0,0-1 0,0 1 0,0 0 0,0-1 0,1 1 0,-1-1 0,1 0 0,-1 0 0,1 0 1,-1 0-1,1 0 0,0 0 0,-1-1 0,1 1 0,0-1 0,-1 0 0,1 0 0,0 0 0,0 0 0,-1 0 0,1 0 0,0-1 0,4-1 0,-1 0 55,-1 0 0,1-1 1,0 1-1,-1-1 0,1-1 0,-1 1 1,0-1-1,0 0 0,0 0 0,0 0 1,-1-1-1,0 0 0,0 0 0,0 0 1,-1 0-1,1 0 0,-1-1 0,-1 0 1,1 1-1,-1-1 0,2-7 1,-2 9-104,-1 0 0,0 0 0,0 0 1,-1 0-1,1 0 0,-1 0 1,0 0-1,0 0 0,0 0 0,-1 0 1,1 0-1,-1 0 0,0 0 1,0 0-1,0 0 0,-1 0 1,1 1-1,-1-1 0,0 0 0,0 1 1,0 0-1,-1-1 0,1 1 1,-1 0-1,0 0 0,1 0 1,-1 1-1,-1-1 0,1 1 0,0-1 1,-1 1-1,1 0 0,-7-2 1,8 3-92,1 1 1,-1-1 0,1 1-1,-1-1 1,1 1-1,-1 0 1,1 0 0,-1 0-1,1 0 1,-1 0 0,1 0-1,-1 0 1,1 0 0,-1 1-1,1-1 1,-1 0 0,1 1-1,-1-1 1,1 1-1,0 0 1,-1 0 0,1-1-1,0 1 1,-1 0 0,1 0-1,0 0 1,0 0 0,0 0-1,0 1 1,0-1 0,0 0-1,0 0 1,0 1-1,1-1 1,-1 0 0,0 1-1,1-1 1,-1 1 0,1-1-1,0 1 1,-1-1 0,1 1-1,0-1 1,0 1 0,0-1-1,0 1 1,0 0-1,0-1 1,1 1 0,-1-1-1,0 1 1,1-1 0,-1 0-1,1 1 1,-1-1 0,2 2-1,8 13-672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1.571"/>
    </inkml:context>
    <inkml:brush xml:id="br0">
      <inkml:brushProperty name="width" value="0.05" units="cm"/>
      <inkml:brushProperty name="height" value="0.05" units="cm"/>
      <inkml:brushProperty name="color" value="#66CC00"/>
    </inkml:brush>
  </inkml:definitions>
  <inkml:trace contextRef="#ctx0" brushRef="#br0">89 88 11170,'5'-6'468,"0"-1"-1,0 1 1,-1-1-1,5-8 0,-9 14-355,1 0 0,0 0-1,-1 0 1,1-1-1,-1 1 1,1 0 0,-1-1-1,1 1 1,-1 0 0,0-1-1,0 1 1,0-1 0,1 1-1,-2 0 1,1-1-1,0 1 1,0-1 0,0 1-1,0 0 1,-1-1 0,1 1-1,-1 0 1,1-1 0,-1 1-1,0 0 1,1 0-1,-1-1 1,0 1 0,0 0-1,0 0 1,-2-2 0,2 3-54,-1-1 0,1 0 0,-1 1 0,1 0 0,-1-1 0,1 1 0,-1 0 0,0 0 0,1-1 0,-1 1 0,0 1 0,1-1 1,-1 0-1,1 0 0,-1 1 0,0-1 0,1 0 0,-1 1 0,1 0 0,-1-1 0,1 1 0,0 0 0,-1 0 0,1 0 0,0 0 0,-1 0 0,1 0 1,0 0-1,-2 3 0,-3 2 11,0 0 0,0 1 1,1 0-1,-6 9 0,6-8-53,1 0 1,0 0-1,1 1 0,-1-1 0,2 1 0,-1 0 1,1 0-1,1 0 0,-1 0 0,1 0 0,1 0 1,1 12-1,-1-17 1,0 1 0,1-1 0,0 0 0,0 0 0,0 0 0,1 0 0,-1 0 0,1-1 0,0 1 0,0 0 0,0-1 0,1 1 0,-1-1 0,1 0 0,0 0 0,-1 0 0,2 0 0,-1 0 0,0 0 0,0-1 0,1 0 0,0 0 0,-1 0 0,1 0 0,0 0 1,0-1-1,0 0 0,0 1 0,4-1 0,1 1 35,0-2 0,0 1 0,0-1 0,0 0 0,-1-1 0,1 0 0,0 0 0,0-1 0,-1 0 0,15-6 0,-16 5 28,1 0-1,-1 0 1,0-1 0,0 0 0,-1 0 0,1-1 0,-1 0 0,0 0 0,0 0 0,0-1 0,-1 0 0,5-7 0,-9 12-49,0-1 1,0 1 0,0-1 0,0 1 0,0-1 0,-1 1 0,1-1-1,0 0 1,-1 1 0,1-1 0,-1 0 0,0 0 0,0 1-1,1-1 1,-1 0 0,0 0 0,0 1 0,-1-1 0,1 0 0,0 0-1,-1 1 1,0-4 0,0 3 4,-1 0 1,1 1-1,-1-1 0,1 0 0,-1 0 1,0 1-1,1-1 0,-1 1 0,0-1 1,0 1-1,0 0 0,0 0 1,-1 0-1,-3-1 0,-4-1 38,0 0 1,0 1-1,-1 0 0,1 1 0,-1 0 1,-12 1-1,11 0-272,0 1-1,0 0 1,0 1-1,0 0 1,1 1 0,-1 1-1,-21 9 1,25-4 99,8-9 92,0 0 1,0 1-1,0-1 0,0 0 0,0 0 0,-1 0 0,1 0 0,0 1 0,0-1 0,0 0 1,0 0-1,0 0 0,0 0 0,0 0 0,0 1 0,0-1 0,0 0 0,1 0 0,-1 0 1,0 0-1,0 1 0,0-1 0,0 0 0,0 0 0,0 0 0,0 0 0,0 0 0,0 0 1,0 1-1,0-1 0,1 0 0,-1 0 0,0 0 0,0 0 0,0 0 0,0 0 0,0 0 1,1 0-1,-1 0 0,0 1 0,0-1 0,0 0 0,0 0 0,0 0 0,1 0 0,-1 0 1,0 0-1,0 0 0,0 0 0,0 0 0,1 0 0,-1 0 0,0 0 0,0 0 0,0 0 1,0-1-1,0 1 0,1 0 0,-1 0 0,0 0 0,0 0 0,0 0 0,0 0 0,0 0 1,1 0-1,-1-1 0,12-2-387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1.975"/>
    </inkml:context>
    <inkml:brush xml:id="br0">
      <inkml:brushProperty name="width" value="0.05" units="cm"/>
      <inkml:brushProperty name="height" value="0.05" units="cm"/>
      <inkml:brushProperty name="color" value="#66CC00"/>
    </inkml:brush>
  </inkml:definitions>
  <inkml:trace contextRef="#ctx0" brushRef="#br0">1 0 15051,'0'17'1681,"3"-7"-1161,11-2-184,5-4 736,8-4-320,3 0-152,10-4-184,3-1-104,-1 0-136,-2 2-72,-7 1-256,-3 2-224,-8 3 1833,-5 0-1417,-7 3 72,-3-3 24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2.490"/>
    </inkml:context>
    <inkml:brush xml:id="br0">
      <inkml:brushProperty name="width" value="0.05" units="cm"/>
      <inkml:brushProperty name="height" value="0.05" units="cm"/>
      <inkml:brushProperty name="color" value="#66CC00"/>
    </inkml:brush>
  </inkml:definitions>
  <inkml:trace contextRef="#ctx0" brushRef="#br0">11 68 15931,'-2'9'493,"0"-1"-1,0 0 0,0 0 0,1 1 0,0-1 0,1 14 1,0-19-365,0 1 1,1-1 0,-1 1 0,1-1-1,0 0 1,0 1 0,0-1 0,0 0 0,0 0-1,1 0 1,0 0 0,-1 0 0,1 0-1,0 0 1,1 0 0,-1-1 0,0 1 0,6 3-1,-6-5-128,-1 0 0,1 0-1,0 0 1,0 0-1,0 0 1,0 0 0,0-1-1,1 1 1,-1-1-1,0 0 1,0 0 0,0 0-1,0 0 1,0 0 0,1 0-1,-1 0 1,0-1-1,0 1 1,0-1 0,0 1-1,0-1 1,0 0-1,0 0 1,0 0 0,0 0-1,0 0 1,-1 0 0,1-1-1,0 1 1,-1 0-1,1-1 1,2-2 0,5-6-509,-1-1 1,1 0 0,12-22-1,-17 26 192,21-43-1679,-19 37 1318,1-1 1,0 1-1,10-13 1,-17 26 684,0 0 0,0 0 0,0 0 0,0 0 0,0-1 0,0 1 0,0 0 0,0 0 0,0 0 0,0 0 1,0 0-1,1 0 0,-1 0 0,0 0 0,0-1 0,0 1 0,0 0 0,0 0 0,0 0 0,0 0 0,0 0 0,1 0 0,-1 0 0,0 0 0,0 0 1,0 0-1,0 0 0,0 0 0,0 0 0,1 0 0,-1 0 0,0 0 0,0 0 0,0 0 0,0 0 0,0 0 0,1 0 0,-1 0 0,0 0 0,0 0 0,0 0 1,0 0-1,0 0 0,0 0 0,1 0 0,-1 0 0,0 0 0,0 0 0,0 0 0,0 1 0,0-1 0,0 0 0,0 0 0,0 0 0,0 0 0,1 0 1,-1 0-1,0 0 0,0 1 0,0-1 0,0 0 0,2 14 590,-3 18 464,-14 53 189,-38 121 0,38-150-1536,6-13 66,10-37 76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3.346"/>
    </inkml:context>
    <inkml:brush xml:id="br0">
      <inkml:brushProperty name="width" value="0.05" units="cm"/>
      <inkml:brushProperty name="height" value="0.05" units="cm"/>
      <inkml:brushProperty name="color" value="#66CC00"/>
    </inkml:brush>
  </inkml:definitions>
  <inkml:trace contextRef="#ctx0" brushRef="#br0">2 105 14555,'-1'0'50,"1"0"0,0-1 0,0 1 1,0 0-1,0-1 0,0 1 0,0-1 0,0 1 0,0 0 0,0-1 0,0 1 1,0-1-1,0 1 0,0-1 0,0 1 0,0 0 0,0-1 0,1 1 0,-1 0 1,0-1-1,0 1 0,0-1 0,0 1 0,1 0 0,-1 0 0,0-1 0,1 1 0,-1 0 1,0-1-1,0 1 0,1 0 0,-1 0 0,0-1 0,1 1 0,-1 0 0,1 0 1,-1 0-1,0 0 0,1 0 0,-1-1 0,1 1 0,-1 0 0,0 0 0,1 0 1,-1 0-1,1 0 0,-1 0 0,0 0 0,1 0 0,-1 0 0,1 1 0,-1-1 0,0 0 1,1 0-1,-1 0 0,33 8 740,-25-6-507,99 23 1251,165 16 0,-210-37-1496,1-2 0,1-3 0,-2-3 0,69-12 0,151-52-90,-18 4 21,-220 57-24,0 2-1,1 1 1,0 3 0,-1 1-1,64 10 1,-92-9 51,0 0 0,0-1 0,0 0 0,0-2 0,27-5 0,-42 7 5,-1 0 1,1 0-1,-1 0 0,1 0 1,-1 0-1,1 0 0,-1 0 1,0 0-1,1 0 0,-1 0 1,1 0-1,-1 0 0,1 0 1,-1 0-1,1 1 0,-1-1 1,0 0-1,1 0 0,-1 0 1,1 1-1,-1-1 0,0 0 1,1 0-1,-1 1 1,0-1-1,1 0 0,-1 1 1,0-1-1,0 0 0,1 1 1,-1-1-1,0 1 0,0-1 1,0 0-1,1 1 0,-1-1 1,0 1-1,1 19-10,-2-13-105,5-28 542,-4 11-413,-2-1 53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5.988"/>
    </inkml:context>
    <inkml:brush xml:id="br0">
      <inkml:brushProperty name="width" value="0.05" units="cm"/>
      <inkml:brushProperty name="height" value="0.05" units="cm"/>
      <inkml:brushProperty name="color" value="#66CC00"/>
    </inkml:brush>
  </inkml:definitions>
  <inkml:trace contextRef="#ctx0" brushRef="#br0">135 17 11658,'-7'0'851,"1"0"0,0-1 0,-1 0 0,1 0 0,-8-3 0,43-3 1981,11 5-2212,-37 2-608,-1 0-1,1 0 1,-1 0-1,1 1 1,0-1-1,-1 1 1,1 0 0,-1 0-1,0 0 1,1 0-1,-1 0 1,0 0-1,3 2 1,-4-2-13,-1 0 0,1 0 0,0-1 0,-1 1 0,0 0 0,1 0 0,-1 0 0,1 0 0,-1 0 0,0-1 0,0 1 0,1 0 0,-1 0 0,0 0 0,0 0 0,0 0 0,0 0 0,0 0 0,0 0 0,0 0 0,0 0 0,-1 0 0,1 0 0,0 0 0,-1-1 0,1 1 0,0 0 0,-1 0 0,1 0 1,-1 0-1,0 0 0,-22 28-32,18-25 29,-48 46-84,-10 9 82,57-52 24,0 0 0,0 0-1,1 1 1,0 0 0,0 0 0,-6 16-1,10-22-9,0 1-1,0-1 0,0 0 1,0 1-1,1-1 1,-1 1-1,1-1 0,-1 1 1,1-1-1,0 1 1,0-1-1,0 1 0,0-1 1,1 1-1,-1-1 0,1 1 1,-1-1-1,1 0 1,0 1-1,0-1 0,0 0 1,0 1-1,0-1 0,1 0 1,-1 0-1,1 0 1,-1 0-1,1 0 0,0 0 1,0-1-1,0 1 0,0-1 1,0 1-1,0-1 1,0 0-1,0 1 0,4 0 1,0 0-47,1 0 1,1 0 0,-1-1 0,0 1-1,0-2 1,0 1 0,1-1-1,-1 0 1,0 0 0,1-1 0,-1 0-1,8-2 1,2-3 152,0 0-1,0-1 1,0 0 0,-1-1-1,0-1 1,-1-1 0,24-19-1,-5 2-76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6.408"/>
    </inkml:context>
    <inkml:brush xml:id="br0">
      <inkml:brushProperty name="width" value="0.05" units="cm"/>
      <inkml:brushProperty name="height" value="0.05" units="cm"/>
      <inkml:brushProperty name="color" value="#66CC00"/>
    </inkml:brush>
  </inkml:definitions>
  <inkml:trace contextRef="#ctx0" brushRef="#br0">165 1 14611,'-2'1'178,"1"0"0,-1 0 0,0 0 0,1 1 0,-1-1-1,0 1 1,1-1 0,0 1 0,-1-1 0,1 1 0,0 0 0,-2 3 0,-11 25 1107,13-28-1229,-1 0 0,1 1 1,0-1-1,1 1 0,-1-1 0,0 1 0,1-1 0,-1 1 0,1 0 0,0 3 0,1-5-51,-1 0 0,1 0-1,0 0 1,-1 0 0,1 0-1,0-1 1,0 1-1,0 0 1,0 0 0,0-1-1,0 1 1,0-1 0,0 1-1,0-1 1,0 1-1,0-1 1,0 1 0,1-1-1,-1 0 1,0 0 0,0 0-1,0 0 1,0 0-1,1 0 1,0 0 0,9 2-2,0-1 1,0 2-1,-1-1 0,1 2 1,-1-1-1,0 1 1,0 1-1,0 0 0,0 0 1,10 9-1,-15-10 6,0 0 0,-1 0-1,1 0 1,-1 1 0,0 0-1,-1 0 1,1 0 0,-1 0-1,0 1 1,0-1 0,0 1-1,-1 0 1,0 0-1,0 0 1,0 0 0,-1 0-1,0 0 1,0 0 0,-1 10-1,1-13 29,-1 0 0,-1 0 1,1 0-1,0 0 0,-1 0 0,1 0 0,-1 0 0,0 0 0,0 0 0,0 0 0,-1-1 0,1 1 0,-1-1 0,1 1 0,-1-1 0,0 1 0,0-1 0,0 0 0,0 0 0,0 1 0,0-2 0,-1 1 0,1 0 0,-1 0 0,1-1 0,-1 0 0,0 1 0,1-1 0,-1 0 0,0 0 0,0 0 0,0-1 0,0 1 0,-6-1 0,-1 1 61,-1 0 0,0-2 0,1 1 0,-1-1-1,1-1 1,-1 0 0,1-1 0,-18-6 0,15 4-73,0-1-1,0-1 1,0 0 0,1 0 0,-12-10-1,19 12 35,-1 0 1,1 0-1,0 0 0,1 0 0,-1-1 0,1 1 0,0-1 1,0 0-1,1-1 0,0 1 0,0-1 0,-2-7 0,-2-16-25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7.553"/>
    </inkml:context>
    <inkml:brush xml:id="br0">
      <inkml:brushProperty name="width" value="0.05" units="cm"/>
      <inkml:brushProperty name="height" value="0.05" units="cm"/>
    </inkml:brush>
  </inkml:definitions>
  <inkml:trace contextRef="#ctx0" brushRef="#br0">0 344 13491,'28'-38'403,"0"1"0,3 2 0,0 0 0,38-29 0,-50 48-282,0 1 1,2 1-1,-1 0 1,2 2-1,0 0 1,0 2-1,1 0 1,0 2-1,31-8 1,-40 14-66,0-1 0,0 2 0,0 0 0,0 1 1,29 3-1,-34-2-45,-1 1-1,1 0 1,0 0 0,-1 1 0,1 1 0,-1-1 0,0 1-1,0 0 1,-1 1 0,13 9 0,-12-7-12,1 1 1,-2 0-1,1 1 1,-1 0-1,0 0 1,-1 0-1,0 1 1,-1 0-1,0 0 0,0 0 1,4 16-1,-5-12 23,-1 1 0,0 0 0,-1 0 0,-1 0 0,0 0 0,-2 0 0,-3 29 0,1-23 32,-1-1 1,-2 0 0,0 0 0,-1 0 0,-1-1 0,0 0 0,-2 0 0,0-1 0,-1-1 0,-1 1 0,-1-2 0,-22 24 0,27-32-95,-2 0 1,1 0 0,-18 10-1,22-15 23,1-1 0,-1 0 1,1 0-1,-1 0 0,0-1 0,0 1 0,1-1 0,-1 0 0,0 0 0,0-1 1,-6 0-1,-8-5-7,12-6-136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6.798"/>
    </inkml:context>
    <inkml:brush xml:id="br0">
      <inkml:brushProperty name="width" value="0.05" units="cm"/>
      <inkml:brushProperty name="height" value="0.05" units="cm"/>
      <inkml:brushProperty name="color" value="#66CC00"/>
    </inkml:brush>
  </inkml:definitions>
  <inkml:trace contextRef="#ctx0" brushRef="#br0">0 18 16251,'16'0'1913,"1"2"-1265,4-2-288,4 0 920,2 0-503,-1-1-225,0-2-776,-1-1-393,-2 0 505,2 1-136,-5-2-112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7.155"/>
    </inkml:context>
    <inkml:brush xml:id="br0">
      <inkml:brushProperty name="width" value="0.05" units="cm"/>
      <inkml:brushProperty name="height" value="0.05" units="cm"/>
      <inkml:brushProperty name="color" value="#66CC00"/>
    </inkml:brush>
  </inkml:definitions>
  <inkml:trace contextRef="#ctx0" brushRef="#br0">90 0 15803,'-8'8'227,"-1"0"-1,2 0 1,-1 1 0,1 0-1,0 0 1,1 1-1,0 0 1,1 0-1,0 0 1,-5 16-1,7-18-221,1-1-1,0 1 0,0-1 0,1 1 0,0 0 1,1 0-1,-1 0 0,2-1 0,-1 1 0,1 0 1,0 0-1,0 0 0,1-1 0,0 1 0,7 14 1,-8-19-2,1 0 1,0 0 0,-1 0 0,2 0 0,-1-1 0,0 1 0,0 0-1,1-1 1,-1 0 0,1 1 0,0-1 0,0 0 0,0 0 0,0-1-1,0 1 1,6 2 0,-4-3 7,-1 0 0,1 0-1,0-1 1,0 1 0,0-1 0,0 0-1,0 0 1,-1-1 0,1 0 0,9-2-1,-3 0 64,1-1 0,-1-1 0,-1 0 0,1 0 0,-1-1 0,1-1 0,-2 0 0,1 0 0,8-9-1,-11 10 61,-1-1 0,-1 1 0,1-1 0,-1 0 0,0 0-1,-1-1 1,1 0 0,5-14 0,-10 20-90,1-1 1,0 1 0,-1-1-1,1 1 1,-1-1-1,0 1 1,0 0-1,0-1 1,0 1 0,0-1-1,-1 1 1,1-1-1,-1 1 1,1-1 0,-1 1-1,0 0 1,0-1-1,0 1 1,0 0-1,-1 0 1,1 0 0,0 0-1,-1 0 1,0 0-1,1 0 1,-1 0-1,0 0 1,0 1 0,0-1-1,0 1 1,0 0-1,0-1 1,0 1-1,-4-1 1,-3-2-146,-1 1 0,1 0 0,-1 0 0,0 1 0,0 0 1,0 1-1,0 0 0,1 0 0,-1 1 0,0 1 0,-18 2 0,6 2-262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7.516"/>
    </inkml:context>
    <inkml:brush xml:id="br0">
      <inkml:brushProperty name="width" value="0.05" units="cm"/>
      <inkml:brushProperty name="height" value="0.05" units="cm"/>
      <inkml:brushProperty name="color" value="#66CC00"/>
    </inkml:brush>
  </inkml:definitions>
  <inkml:trace contextRef="#ctx0" brushRef="#br0">0 1 15243,'3'7'1873,"4"0"-1177,6 0-280,3-1 1160,4 0-728,4-4-207,3 0-353,2-1-184,-3-2-488,-5-2-289,-5-3 545,-7 1-128,-5-1-104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8.537"/>
    </inkml:context>
    <inkml:brush xml:id="br0">
      <inkml:brushProperty name="width" value="0.05" units="cm"/>
      <inkml:brushProperty name="height" value="0.05" units="cm"/>
      <inkml:brushProperty name="color" value="#66CC00"/>
    </inkml:brush>
  </inkml:definitions>
  <inkml:trace contextRef="#ctx0" brushRef="#br0">219 4 13435,'0'-1'41,"0"1"0,0 0 0,0 0 1,0 0-1,0-1 0,0 1 0,1 0 0,-1 0 1,0 0-1,0 0 0,0-1 0,0 1 0,0 0 1,1 0-1,-1 0 0,0 0 0,0 0 0,0 0 0,1-1 1,-1 1-1,0 0 0,0 0 0,0 0 0,1 0 1,-1 0-1,0 0 0,0 0 0,0 0 0,1 0 1,-1 0-1,0 0 0,0 0 0,1 0 0,-1 0 1,0 0-1,0 0 0,0 0 0,1 0 0,-1 0 0,0 1 1,0-1-1,0 0 0,0 0 0,1 0 0,-1 0 1,0 1-1,-2 11 1023,-12 17 90,-24 38-438,-2-1 0,-57 68-1,96-133-737,0 0 0,0 0 0,1 0 0,-1 0-1,0-1 1,0 1 0,0 0 0,0 0 0,0 0 0,0-1 0,0 1-1,0 0 1,0-1 0,0 1 0,-1-1 0,1 0 0,0 1-1,0-1 1,-1 0 0,0 0 0,1 0 10,0 0 1,1-1-1,-1 1 1,0-1-1,0 1 1,1-1-1,-1 0 1,0 1-1,1-1 0,-1 0 1,1 1-1,-1-1 1,1 0-1,-1 0 1,1 1-1,0-1 1,-1 0-1,1 0 1,0 0-1,0 0 0,-1 0 1,1 1-1,0-1 1,0 0-1,0 0 1,0 0-1,0 0 1,0-1-1,0-21-139,0-6-54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48.924"/>
    </inkml:context>
    <inkml:brush xml:id="br0">
      <inkml:brushProperty name="width" value="0.05" units="cm"/>
      <inkml:brushProperty name="height" value="0.05" units="cm"/>
      <inkml:brushProperty name="color" value="#66CC00"/>
    </inkml:brush>
  </inkml:definitions>
  <inkml:trace contextRef="#ctx0" brushRef="#br0">1 0 15259,'0'9'1825,"7"1"-1145,3 1-248,5 2 904,10 3-448,-1-2-135,6 4-257,0-1-144,2 0-344,-3-1-224,-2-5-488,-3-1 840,-4-5-248,-3-3-113,-5-2-87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7.114"/>
    </inkml:context>
    <inkml:brush xml:id="br0">
      <inkml:brushProperty name="width" value="0.05" units="cm"/>
      <inkml:brushProperty name="height" value="0.05" units="cm"/>
      <inkml:brushProperty name="color" value="#66CC00"/>
    </inkml:brush>
  </inkml:definitions>
  <inkml:trace contextRef="#ctx0" brushRef="#br0">2 1 15027,'-1'14'2663,"1"-2"-1731,1 1-1,4 23 0,-4-31-902,1 0 0,-1 0 0,1 0 0,0 0 0,0-1 0,0 1 0,1 0 0,-1-1 0,7 7 0,-8-10-31,0 0-1,0 0 1,0 0 0,1 0 0,-1-1 0,1 1 0,-1 0-1,0-1 1,1 1 0,-1-1 0,1 1 0,-1-1-1,1 0 1,-1 0 0,1 0 0,0 0 0,-1 0 0,1 0-1,-1 0 1,1 0 0,-1 0 0,1-1 0,-1 1 0,1-1-1,1 0 1,6-3-3,-1 0 0,1 0-1,8-7 1,-8 6 11,9-7 13,0 2 1,1 1-1,0 0 0,0 1 1,28-7-1,-42 13-10,1 1 0,-1 0-1,1 1 1,-1-1 0,1 1-1,-1 0 1,1 0 0,-1 1 0,1-1-1,-1 1 1,1 1 0,-1-1-1,1 1 1,-1 0 0,0 0-1,0 0 1,0 1 0,0 0 0,-1 0-1,1 0 1,-1 0 0,1 1-1,-1 0 1,0 0 0,4 6 0,-1-2-20,-5-4 41,1 0 0,0-1 0,0 1 0,0-1 0,0 0 0,1 0 0,5 4-1,-7-6-34,-1-1 0,0 1 0,1-1 0,-1 0 0,1 1 0,-1-1 0,1 0 0,-1 0 0,0 0 0,1 0 0,-1 0 0,1-1 0,-1 1 0,1 0 0,-1-1 0,0 1 0,1-1 0,-1 1 0,0-1 0,1 0 0,-1 1-1,0-1 1,0 0 0,0 0 0,0 0 0,0 0 0,0 0 0,2-2 0,27-28-942,-20 19 553,1 1 0,22-18-1,-15 18-94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7.536"/>
    </inkml:context>
    <inkml:brush xml:id="br0">
      <inkml:brushProperty name="width" value="0.05" units="cm"/>
      <inkml:brushProperty name="height" value="0.05" units="cm"/>
      <inkml:brushProperty name="color" value="#66CC00"/>
    </inkml:brush>
  </inkml:definitions>
  <inkml:trace contextRef="#ctx0" brushRef="#br0">81 147 14267,'1'0'102,"0"0"1,-1-1-1,1 1 0,0 0 0,-1-1 0,1 1 1,0-1-1,-1 1 0,1-1 0,-1 0 1,1 1-1,-1-1 0,1 0 0,-1 1 1,1-1-1,-1 0 0,1 1 0,-1-1 0,0 0 1,0 0-1,1 1 0,-1-1 0,0 0 1,0 0-1,0 0 0,0 1 0,0-1 1,0 0-1,0 0 0,0 0 0,0 0 1,0 1-1,-1-3 0,1 3-41,-1-1 0,1 1 0,-1-1 0,1 1 0,-1-1 0,1 1 0,-1-1 0,0 1 0,1 0 0,-1-1 0,0 1 0,1 0 0,-1-1 0,0 1 0,1 0 0,-1 0 0,0 0 0,0 0 0,1 0 0,-1 0 0,0 0 0,0 0 0,1 0 0,-1 0 0,0 0 0,1 0 0,-1 0 0,0 1 0,0-1 1,1 0-1,-1 0 0,0 1 0,1-1 0,-1 1 0,1-1 0,-1 0 0,-1 2 0,-2 1-11,-1 1 0,1 0 1,0 1-1,0-1 0,0 0 1,1 1-1,0 0 0,-1 0 1,2 0-1,-1 0 1,0 1-1,-2 8 0,1-1-19,1 0-1,-1 0 1,2 1-1,-2 16 0,4-25-19,0 0 0,0 0 0,0 1-1,0-1 1,1 0 0,0 0 0,2 6-1,-3-10-6,1 0-1,-1 0 0,1 0 0,-1 0 0,1 0 1,-1 0-1,1 0 0,0 0 0,0 0 0,-1 0 1,1-1-1,0 1 0,0 0 0,0-1 0,0 1 1,0 0-1,0-1 0,0 1 0,0-1 0,0 0 1,0 1-1,1-1 0,-1 0 0,0 0 0,0 1 1,0-1-1,0 0 0,0 0 0,1 0 0,-1 0 1,0-1-1,0 1 0,0 0 0,0 0 0,0-1 1,0 1-1,0-1 0,2 0 0,11-5 10,-1 0 0,0-1 1,0-1-1,-1 0 0,0-1 0,-1 0 0,12-11 0,71-81 42,-86 93-45,27-31 30,-12 15 12,-2-1 0,22-31 0,-40 47 2,-8 11-5,-11 12 14,-1 8-9,1-1-1,1 2 1,1 0 0,0 1-1,-13 35 1,25-54-64,1-1 1,-1 1 0,1 0-1,0-1 1,0 1 0,0 8 0,1-12 30,0 0 0,0-1 0,0 1 0,0 0 1,0 0-1,0 0 0,1-1 0,-1 1 0,0 0 0,0 0 1,1-1-1,-1 1 0,0 0 0,1-1 0,-1 1 1,1 0-1,-1-1 0,1 1 0,-1-1 0,1 1 1,-1-1-1,1 1 0,0-1 0,-1 1 0,1-1 1,0 1-1,-1-1 0,1 0 0,0 1 0,0-1 1,-1 0-1,1 0 0,0 0 0,0 0 0,-1 1 0,1-1 1,0 0-1,0 0 0,-1 0 0,1-1 0,0 1 1,0 0-1,0 0 0,-1 0 0,1 0 0,1-1 1,4-1 55,0 0 1,0 0 0,0-1 0,0 0 0,8-5-1,10-7 118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8.930"/>
    </inkml:context>
    <inkml:brush xml:id="br0">
      <inkml:brushProperty name="width" value="0.05" units="cm"/>
      <inkml:brushProperty name="height" value="0.05" units="cm"/>
      <inkml:brushProperty name="color" value="#66CC00"/>
    </inkml:brush>
  </inkml:definitions>
  <inkml:trace contextRef="#ctx0" brushRef="#br0">0 0 13731,'5'3'1944,"0"3"-1087,5 2-361,2 1 1976,9 1-1648,4 0-176,3 0-207,3 2-97,0-4-272,-1 1-168,-3-3-424,1-2-241,-5-4 89,-2-4 432,-1-9-176,-1-3-192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9.366"/>
    </inkml:context>
    <inkml:brush xml:id="br0">
      <inkml:brushProperty name="width" value="0.05" units="cm"/>
      <inkml:brushProperty name="height" value="0.05" units="cm"/>
      <inkml:brushProperty name="color" value="#66CC00"/>
    </inkml:brush>
  </inkml:definitions>
  <inkml:trace contextRef="#ctx0" brushRef="#br0">155 0 14315,'0'9'1848,"-1"5"-1095,-8 8-313,-4 4 1296,-2 8-824,-1 3-184,-1 5-295,-1 1-153,0-3-216,2-3-120,2-5-345,4-6-223,2-14 1993,8-10-1401,3-6 16,7-8-8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59.783"/>
    </inkml:context>
    <inkml:brush xml:id="br0">
      <inkml:brushProperty name="width" value="0.05" units="cm"/>
      <inkml:brushProperty name="height" value="0.05" units="cm"/>
      <inkml:brushProperty name="color" value="#66CC00"/>
    </inkml:brush>
  </inkml:definitions>
  <inkml:trace contextRef="#ctx0" brushRef="#br0">162 27 16163,'12'-1'1385,"-11"7"-929,-2 4-192,-11 10 544,-2 4-200,-8 9-240,-1 3-64,1 4-136,-1-1-96,4-2-232,2-5-176,7-11-400,0-8 360,8-16 192,2-10-136,5-13-128</inkml:trace>
  <inkml:trace contextRef="#ctx0" brushRef="#br0" timeOffset="1">142 0 14827,'3'2'265,"-1"-1"0,1 1 0,-1-1 0,0 1 0,1 0 1,-1 0-1,0 0 0,0 0 0,0 1 0,0-1 0,1 4 0,18 34 1517,-9-15-1137,8 8-405,-8-16-153,-2 0 0,14 31 0,-22-44-239,-1 0 0,1 0 0,-1 0 0,0 1 0,0-1 0,0 0 0,-1 1 1,1-1-1,-1 1 0,0-1 0,-1 0 0,1 1 0,-1-1 0,0 1 0,0-1 0,0 0 0,-3 6 0,4-9 109,-1 0 1,1 0-1,-1 0 0,0 0 0,1 0 0,-1-1 0,0 1 1,0 0-1,1 0 0,-1-1 0,0 1 0,0 0 0,0-1 1,0 1-1,0-1 0,0 0 0,0 1 0,0-1 0,0 0 0,0 1 1,0-1-1,-1 0 0,1 0 0,-2 0 0,-15-3-651</inkml:trace>
  <inkml:trace contextRef="#ctx0" brushRef="#br0" timeOffset="2">17 161 14147,'-4'0'1512,"8"0"-808,5 3-247,7-1 951,4 3-448,6-2-384,1 0-256,2-5 1497,-1-1-1513,-6-3 8,1-2 32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8.002"/>
    </inkml:context>
    <inkml:brush xml:id="br0">
      <inkml:brushProperty name="width" value="0.05" units="cm"/>
      <inkml:brushProperty name="height" value="0.05" units="cm"/>
    </inkml:brush>
  </inkml:definitions>
  <inkml:trace contextRef="#ctx0" brushRef="#br0">1 1 11130,'4'2'153,"0"1"0,0 0 0,0 0 0,-1 0 0,1 0 0,-1 1 0,0-1 0,0 1 0,0 0 0,2 4 0,21 46 744,-9-17-368,-9-20-352,1-1-1,1 0 0,0 0 1,24 27-1,-31-40-147,0 0-1,1 0 1,-1 0-1,1 0 1,-1-1-1,1 1 0,0-1 1,0 0-1,0 0 1,0 0-1,0-1 0,1 1 1,-1-1-1,0 0 1,1 0-1,-1-1 1,1 1-1,-1-1 0,1 0 1,-1 0-1,1-1 1,-1 1-1,1-1 0,-1 0 1,0 0-1,6-3 1,2-1 22,0 0 0,-1-1 0,0-1 0,0 0 0,19-16 0,44-48-41,-46 41-96,-24 26 53,0 0-1,1 0 0,-1 1 0,1-1 0,0 1 1,7-4-1,-11 6 26,1 1 0,-1-1 0,0 1 0,0 0 0,0-1 0,1 1 0,-1 0 1,0 0-1,0 0 0,1 0 0,-1 0 0,0 0 0,1 0 0,-1 1 0,0-1 0,0 0 0,0 1 0,1-1 1,-1 1-1,0-1 0,0 1 0,0 0 0,0-1 0,0 1 0,0 0 0,0 0 0,0-1 0,0 1 1,0 0-1,0 0 0,-1 0 0,1 0 0,1 3 0,14 32-15,-12-26 84,0-1 1,0 1-1,9 13 1,-12-21-49,1-1 0,-1 1 0,0 0 0,1-1 0,-1 1 0,1-1 0,0 1 0,-1-1-1,1 0 1,0 1 0,0-1 0,0 0 0,0 0 0,0-1 0,0 1 0,0 0 0,0-1 0,0 1 0,0-1 0,0 1 0,4-1 0,1-1-36,-1 0 0,1 0 0,-1 0 0,0-1 0,0 0 0,0-1 0,0 1 0,0-1 1,6-4-1,51-36-322,-43 28 322,27-19-83,0 0-38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0.252"/>
    </inkml:context>
    <inkml:brush xml:id="br0">
      <inkml:brushProperty name="width" value="0.05" units="cm"/>
      <inkml:brushProperty name="height" value="0.05" units="cm"/>
      <inkml:brushProperty name="color" value="#66CC00"/>
    </inkml:brush>
  </inkml:definitions>
  <inkml:trace contextRef="#ctx0" brushRef="#br0">1 14 17348,'2'-4'1512,"10"1"-992,4 0-184,11 1 640,9 0-207,8 2-321,6 0-96,2 4-240,-2 2-152,-4 3-488,-3-1-297,-11 1 657,-7-2-144,-7 0-112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0.654"/>
    </inkml:context>
    <inkml:brush xml:id="br0">
      <inkml:brushProperty name="width" value="0.05" units="cm"/>
      <inkml:brushProperty name="height" value="0.05" units="cm"/>
      <inkml:brushProperty name="color" value="#66CC00"/>
    </inkml:brush>
  </inkml:definitions>
  <inkml:trace contextRef="#ctx0" brushRef="#br0">1 22 14195,'30'4'1688,"10"-3"-991,7-2-225,5-5 760,1 0-424,-2 1-192,-3 0-632,-7 1 1625,-5 4-1393,-9 0-32,-5 1-48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1.061"/>
    </inkml:context>
    <inkml:brush xml:id="br0">
      <inkml:brushProperty name="width" value="0.05" units="cm"/>
      <inkml:brushProperty name="height" value="0.05" units="cm"/>
      <inkml:brushProperty name="color" value="#66CC00"/>
    </inkml:brush>
  </inkml:definitions>
  <inkml:trace contextRef="#ctx0" brushRef="#br0">5 0 15587,'-5'2'1513,"8"5"-873,3-1-224,7-2 896,4 0-440,5 4-312,1 0-87,2 4-185,3-1-144,-5 2-352,-1-2-264,-3-2-457,-2-3 177,-2-8 472,0-5-224,1-7-136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01.450"/>
    </inkml:context>
    <inkml:brush xml:id="br0">
      <inkml:brushProperty name="width" value="0.05" units="cm"/>
      <inkml:brushProperty name="height" value="0.05" units="cm"/>
      <inkml:brushProperty name="color" value="#66CC00"/>
    </inkml:brush>
  </inkml:definitions>
  <inkml:trace contextRef="#ctx0" brushRef="#br0">171 0 15099,'0'16'1713,"-7"0"-1153,-3 7-240,-1 5 1152,-2 5-808,1 7-160,-4 6-296,1 6-64,-4-1-136,5 2-136,-1-2 1625,4-3-1393,-3-2 136,1-4 32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1.222"/>
    </inkml:context>
    <inkml:brush xml:id="br0">
      <inkml:brushProperty name="width" value="0.05" units="cm"/>
      <inkml:brushProperty name="height" value="0.05" units="cm"/>
      <inkml:brushProperty name="color" value="#66CC00"/>
    </inkml:brush>
  </inkml:definitions>
  <inkml:trace contextRef="#ctx0" brushRef="#br0">1 28 14003,'0'1'1664,"3"-1"-1016,7-1-167,4-2 839,10-2-464,5 1-128,6 0-240,5-2-64,0 3-224,-2 0-152,-2 3-296,-3 0-144,-8 2-312,-5-1-120,-7 2-120,-6-3 560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1.633"/>
    </inkml:context>
    <inkml:brush xml:id="br0">
      <inkml:brushProperty name="width" value="0.05" units="cm"/>
      <inkml:brushProperty name="height" value="0.05" units="cm"/>
      <inkml:brushProperty name="color" value="#66CC00"/>
    </inkml:brush>
  </inkml:definitions>
  <inkml:trace contextRef="#ctx0" brushRef="#br0">0 57 15003,'8'18'1385,"7"-7"-849,7-4-192,11-7 544,5 0-160,7-7-192,-2-1-136,-3-3-328,-1-1-216,-6 1-480,-7 1 656,-8 0-152,-5 0-96,-1-3-104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2.034"/>
    </inkml:context>
    <inkml:brush xml:id="br0">
      <inkml:brushProperty name="width" value="0.05" units="cm"/>
      <inkml:brushProperty name="height" value="0.05" units="cm"/>
      <inkml:brushProperty name="color" value="#66CC00"/>
    </inkml:brush>
  </inkml:definitions>
  <inkml:trace contextRef="#ctx0" brushRef="#br0">1 0 15755,'5'2'262,"0"0"-1,1 0 0,0-1 1,-1 0-1,1 0 0,0 0 1,0-1-1,0 0 1,6 0-1,12 0 337,-13 1-396,-2 0-84,1-1 1,-1 2-1,0-1 0,18 7 1,-25-8-122,0 1 1,0 0-1,0 0 0,0 0 1,0 0-1,-1 0 1,1 1-1,0-1 0,-1 1 1,1-1-1,-1 1 1,1-1-1,-1 1 0,0 0 1,0-1-1,0 1 1,0 0-1,0 0 1,0 0-1,0 0 0,-1 0 1,1 0-1,-1 0 1,1 0-1,-1 0 0,0 0 1,0 4-1,-2 9-13,0 1-1,-1-1 1,-1-1 0,-1 1-1,0 0 1,-1-1 0,-12 21-1,1 3 43,-1 5-74,10-20 172,-2-1 1,0 0-1,-2 0 1,-19 28 0,24-41-39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7.526"/>
    </inkml:context>
    <inkml:brush xml:id="br0">
      <inkml:brushProperty name="width" value="0.05" units="cm"/>
      <inkml:brushProperty name="height" value="0.05" units="cm"/>
      <inkml:brushProperty name="color" value="#66CC00"/>
    </inkml:brush>
  </inkml:definitions>
  <inkml:trace contextRef="#ctx0" brushRef="#br0">4 145 10834,'0'-2'164,"-1"-1"0,0 0 0,0 0 0,1 1 0,0-1 0,-1 0 0,1 0 0,0 1 0,1-1 0,-1 0 0,0 0 0,1 1 0,-1-1 0,1 0 0,0 1 0,2-5 0,-1 3 46,1-1 0,-1 1 0,1 0 0,1 0 0,-1 0 0,0 0 0,1 1 0,6-6 0,0 2 42,0 0 0,0 1 0,1 0 0,0 1 0,0 0 0,22-6 0,-27 9-190,-1 1 0,0 0 1,1 0-1,-1 0 0,1 1 1,-1 0-1,1 0 0,0 0 0,6 2 1,-10-1-53,0-1 0,-1 1 0,1 0 0,0-1 0,-1 1 0,1 0 0,-1 0 0,1 0 0,-1 0 0,1 0 0,-1 0 0,0 1 0,0-1 0,1 0 0,-1 1 0,0-1 0,0 1 0,0-1 0,-1 1 0,1 0 0,0-1 0,-1 1 0,1 0 0,0-1 0,-1 1 0,0 0 0,0 0 0,1 0 0,-1-1 0,0 1 0,-1 2 0,1 2-2,-1 1 1,0-1 0,0 0 0,-1 0-1,1 0 1,-2 0 0,1 0 0,0 0 0,-1-1-1,0 1 1,-7 8 0,-5 6 11,-29 28 0,34-37-5,-30 26 41,29-28 20,1 0 1,0 1 0,1 0-1,0 0 1,-12 18 0,20-27-63,1 0 1,-1 0 0,0 0 0,1 0-1,-1 0 1,1 1 0,-1-1-1,1 0 1,0 0 0,0 1-1,-1-1 1,1 0 0,0 0 0,0 1-1,0-1 1,0 0 0,0 0-1,1 1 1,-1-1 0,0 0 0,1 0-1,-1 1 1,1 0 0,0 0 2,0-1 0,1 0 1,-1 1-1,0-1 0,1 0 1,-1 0-1,0 0 0,1 0 1,0 0-1,-1-1 0,1 1 1,-1 0-1,1-1 1,3 2-1,6 0 30,0 0 0,1-1 0,-1 0 0,12-1 0,-17 0-44,105-8 668,-31 1 215,-52 6-624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8.722"/>
    </inkml:context>
    <inkml:brush xml:id="br0">
      <inkml:brushProperty name="width" value="0.05" units="cm"/>
      <inkml:brushProperty name="height" value="0.05" units="cm"/>
      <inkml:brushProperty name="color" value="#66CC00"/>
    </inkml:brush>
  </inkml:definitions>
  <inkml:trace contextRef="#ctx0" brushRef="#br0">133 9 13667,'12'-9'5105,"-12"10"-5023,1 0-1,0 0 1,-1 0 0,1 0-1,0 0 1,-1 0 0,1-1-1,-1 1 1,1 0 0,-1 0 0,0 1-1,1-1 1,-1 0 0,0 0-1,0 0 1,0 0 0,0 2-1,1 21 93,-1-21-112,0 2-48,0-1 0,0 1 1,0 0-1,1-1 0,0 1 0,0-1 1,0 1-1,3 7 0,-2-9-20,-1-1 0,1 0 0,0 0 0,0 0 0,0 0 0,0 0 0,0 0 0,0 0 0,0-1 0,0 1 0,1-1 0,-1 0 0,1 0 0,-1 1 0,1-2 0,3 2 0,2 0-26,-1 1 0,0 0 0,1 0-1,-1 1 1,0 0 0,12 8 0,-17-10 23,-1 0 1,1 0-1,0 0 1,-1 0 0,1 0-1,-1 0 1,1 0-1,-1 0 1,0 1 0,0-1-1,0 0 1,0 1-1,-1-1 1,1 1 0,0-1-1,-1 1 1,0-1-1,0 1 1,0-1 0,0 1-1,0-1 1,0 1-1,-1 0 1,1-1 0,-2 3-1,0 3 3,-1 0 0,-1 0 0,0 0 0,0-1 0,0 0 0,-1 1 0,0-2 0,0 1 0,-13 12 0,6-8 81,-1 1 1,-1-2-1,-28 18 1,35-24-17,0 0 0,0-1 0,-1 0 1,1 0-1,-1-1 0,1 0 0,-12 2 1,17-4-80,-1 0-1,1 0 1,-1 0 0,1 0 0,-1 0 0,1 0 0,0 0-1,-1-1 1,1 0 0,-1 1 0,1-1 0,0 0-1,-1 0 1,1 0 0,0 0 0,0-1 0,0 1 0,0-1-1,0 1 1,0-1 0,0 0 0,0 1 0,1-1 0,-1 0-1,1 0 1,-3-4 0,0-3-69,2 0 0,-1-1 0,1 1 0,0 0 0,1-1-1,0 0 1,1 1 0,0-1 0,1-11 0,3-25-295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9.141"/>
    </inkml:context>
    <inkml:brush xml:id="br0">
      <inkml:brushProperty name="width" value="0.05" units="cm"/>
      <inkml:brushProperty name="height" value="0.05" units="cm"/>
      <inkml:brushProperty name="color" value="#66CC00"/>
    </inkml:brush>
  </inkml:definitions>
  <inkml:trace contextRef="#ctx0" brushRef="#br0">1 40 16804,'7'-1'1624,"2"-3"-1024,4-1-256,2 0 736,3 0-223,-1 0-529,1 0-296,0 2-624,0 1-273,-2 0 649,0 1-184,-1-1-176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39:25.803"/>
    </inkml:context>
    <inkml:brush xml:id="br0">
      <inkml:brushProperty name="width" value="0.05" units="cm"/>
      <inkml:brushProperty name="height" value="0.05" units="cm"/>
      <inkml:brushProperty name="color" value="#E71224"/>
    </inkml:brush>
  </inkml:definitions>
  <inkml:trace contextRef="#ctx0" brushRef="#br0">0 0 24575,'1461'0'0,"-1408"3"0,78 13 0,-43-3 0,86 16 0,-104-15 0,1-4 0,83 3 0,-126-12 0,45 8 0,17 2 0,-38-6 0,102 21 0,-42-4 0,18-6-1365,-84-11-5461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8.526"/>
    </inkml:context>
    <inkml:brush xml:id="br0">
      <inkml:brushProperty name="width" value="0.05" units="cm"/>
      <inkml:brushProperty name="height" value="0.05" units="cm"/>
    </inkml:brush>
  </inkml:definitions>
  <inkml:trace contextRef="#ctx0" brushRef="#br0">114 145 13387,'0'22'304,"0"0"-1,-2 0 1,0 0 0,-6 21-1,-27 87 433,4-18 108,27-90-727,-8 27 318,-6 68 1,17-103-544,0 0-1,1 0 1,1 0 0,0-1 0,1 1-1,0-1 1,1 1 0,0-1 0,1 0-1,6 13 1,-8-22 57,-1-1 0,1 1 1,0-1-1,0 0 0,0 0 0,1 0 0,-1 0 0,1 0 0,0 0 0,0-1 1,-1 1-1,2-1 0,-1 0 0,0 0 0,0 0 0,1 0 0,-1 0 0,1-1 0,6 2 1,-5-2 29,0-1 0,0 0 0,0 0 0,0 0 0,0 0 0,0-1 0,0 0 0,0 0 1,0-1-1,0 1 0,0-1 0,0 0 0,-1 0 0,9-5 0,3-4-11,0-1 1,0 0-1,-1-1 0,-1-1 0,0 0 1,-1-1-1,16-24 0,69-122-390,-17-4-359,-64 130 559,-15 31 197,16-30-283,-17 34 301,-1-1 1,0 1 0,1-1-1,-1 1 1,0-1 0,1 1-1,-1 0 1,0-1 0,1 1-1,-1 0 1,1-1 0,-1 1-1,1 0 1,-1 0 0,0 0-1,1-1 1,-1 1 0,1 0-1,-1 0 1,1 0 0,0 0-1,0 0 5,-1 0 0,1 1 0,-1-1 0,1 1 0,-1-1 0,0 1-1,1-1 1,-1 0 0,1 1 0,-1 0 0,0-1 0,0 1 0,1-1 0,-1 1 0,0-1-1,0 1 1,1 0 0,-1-1 0,0 1 0,0 0 0,0-1 0,0 2 0,3 27 252,-1 0 0,-1 1 0,-4 32 0,0-33 129,2 0 1,2 0-1,5 39 1,-6-66-353,0 0 0,1 0 1,-1 0-1,1 0 0,0-1 1,-1 1-1,1 0 0,0 0 1,0-1-1,0 1 0,0-1 1,2 2-1,-3-2-14,1 0 0,0-1 0,-1 1 0,1-1 0,0 1 0,0-1 0,0 0 0,0 1 0,0-1 0,-1 0 0,1 1 0,0-1 0,0 0 0,0 0 0,0 0 0,0 0 0,0 0 0,1 0 0,2-1 7,0 0-1,0-1 0,0 1 0,0-1 0,0 0 0,0 0 0,-1 0 1,1-1-1,-1 1 0,5-5 0,26-25-79,-1-1-1,-2-1 1,37-53-1,71-126-1009,-65 86-127,15-27-711,-80 144 1789,-6 15 180,-8 25 325,4-25-318,-22 109 1809,-20 113 1161,38-188-2759,2 0 1,1 0-1,7 69 0,-4-95-480,1 1-1,0-1 1,1 0 0,1 0-1,0-1 1,0 1 0,1-1-1,1 0 1,11 18-1,-16-29 158,-1-1-1,0 0 0,0 1 0,1-1 1,-1 1-1,0-1 0,0 0 0,1 1 1,-1-1-1,1 0 0,-1 1 0,0-1 1,1 0-1,-1 1 0,1-1 0,-1 0 1,1 0-1,-1 0 0,0 1 0,1-1 1,-1 0-1,1 0 0,-1 0 0,1 0 1,-1 0-1,1 0 0,0 0 3,-1-1-1,0 1 1,0 0-1,1-1 1,-1 1 0,0-1-1,0 1 1,0-1-1,0 1 1,0-1 0,1 1-1,-1-1 1,0 1-1,0-1 1,0 1 0,0-1-1,-1 1 1,1-1-1,0 1 1,0-1 0,0 1-1,0-1 1,0 1-1,-1-1 1,-2-8-182,-1 1 1,0-1-1,0 1 0,-1 0 0,-9-12 1,-36-40 168,26 34 266,-33-38 1463,56 63-1618,1 0 0,-1 1 0,1-1-1,-1 0 1,1 0 0,0 0 0,-1 0 0,1 0 0,0 0 0,0 0 0,0 0-1,0 0 1,0 0 0,0 0 0,0 0 0,0 1 0,0-1 0,0 0-1,0 0 1,1 0 0,-1 0 0,0 0 0,1 0 0,-1 0 0,0 0-1,1 1 1,-1-1 0,1 0 0,0 0 0,-1 1 0,1-1 0,0 0-1,-1 0 1,1 1 0,0-1 0,0 1 0,-1-1 0,2 0 0,6-4 181,0 0 0,0 0 0,12-4 0,-2 1 55,131-88-373,-114 70 16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3:59.496"/>
    </inkml:context>
    <inkml:brush xml:id="br0">
      <inkml:brushProperty name="width" value="0.05" units="cm"/>
      <inkml:brushProperty name="height" value="0.05" units="cm"/>
      <inkml:brushProperty name="color" value="#66CC00"/>
    </inkml:brush>
  </inkml:definitions>
  <inkml:trace contextRef="#ctx0" brushRef="#br0">163 31 13355,'16'-20'2835,"-16"19"-2788,0 1 1,0 0 0,0 0-1,1-1 1,-1 1-1,0 0 1,0-1-1,0 1 1,0 0-1,0 0 1,0-1-1,0 1 1,0 0-1,0-1 1,0 1-1,0 0 1,0-1-1,0 1 1,0 0 0,0-1-1,0 1 1,0 0-1,0 0 1,-1-1-1,1 1 1,0 0-1,0-1 1,-1 1 21,0-1-1,0 1 1,1 0 0,-1 0 0,0 0 0,0-1 0,0 1-1,1 0 1,-1 0 0,0 0 0,0 0 0,0 0-1,1 0 1,-1 1 0,0-1 0,-1 0 0,-4 2 2,0 0 1,1 1-1,-1-1 1,1 1-1,-1 0 1,1 0 0,0 1-1,0 0 1,0-1-1,1 2 1,-1-1-1,1 0 1,0 1 0,-5 8-1,-1 2-65,0 1 1,1 0-1,-12 29 1,14-24 18,0-1 1,1 1-1,-4 29 1,8-43-17,1 1 0,1 0 0,-1-1 0,1 1 0,1 0 0,-1-1-1,2 1 1,-1-1 0,1 1 0,0-1 0,0 1 0,6 12 0,-6-18-3,0 1 0,0-1 0,-1 1-1,1-1 1,1 0 0,-1 0 0,0 0-1,0 0 1,1 0 0,-1 0 0,1-1-1,0 1 1,-1-1 0,1 0 0,0 0-1,0 0 1,0 0 0,0 0 0,0-1-1,0 1 1,0-1 0,0 0 0,0 0-1,0 0 1,0 0 0,0-1 0,0 1-1,0-1 1,5-1 0,2-1 4,1-1-1,-1 0 1,1-1 0,-1 0 0,-1 0 0,17-12 0,-12 6 36,0-1-1,-1 0 1,-1-1 0,0 0 0,0-1 0,-2 0 0,0-1 0,9-16 0,-15 23-1,-1 0 1,0 0-1,0 0 1,0 0 0,-1 0-1,0-1 1,-1 1-1,1-11 1,-2 13-12,0 1 0,-1 0 0,1-1 0,-1 1 0,-1 0 0,1 0 0,-1-1 0,1 1 0,-1 0 0,-1 0 0,1 1 0,-1-1 0,0 0 0,-3-4 0,1 5-19,0-1 0,0 1-1,0 0 1,0 0-1,0 0 1,-1 1 0,0 0-1,1 0 1,-1 0 0,0 1-1,-1 0 1,1 0-1,0 0 1,-1 1 0,1 0-1,-1 0 1,-9 1 0,12-1-95,0 1 1,0 0 0,0 1 0,0-1 0,0 1 0,0-1 0,0 1 0,1 0 0,-1 1-1,0-1 1,0 1 0,1 0 0,-1-1 0,1 2 0,-1-1 0,1 0 0,0 1 0,0-1 0,0 1-1,0 0 1,0 0 0,1 0 0,-1 0 0,1 1 0,0-1 0,0 1 0,0-1 0,1 1 0,-2 4 0,1 8-350,5-6-84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1.281"/>
    </inkml:context>
    <inkml:brush xml:id="br0">
      <inkml:brushProperty name="width" value="0.05" units="cm"/>
      <inkml:brushProperty name="height" value="0.05" units="cm"/>
      <inkml:brushProperty name="color" value="#66CC00"/>
    </inkml:brush>
  </inkml:definitions>
  <inkml:trace contextRef="#ctx0" brushRef="#br0">2 49 14131,'-1'16'1416,"5"-6"-824,5-2-175,12-5 727,4-3-296,9-4-216,2-3-120,4-3-160,-3-3-128,-4 3-288,-6 0-216,-7 3-432,-5-1 1192,-8 3-576,-1-1-64,-3 0-104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1.840"/>
    </inkml:context>
    <inkml:brush xml:id="br0">
      <inkml:brushProperty name="width" value="0.05" units="cm"/>
      <inkml:brushProperty name="height" value="0.05" units="cm"/>
      <inkml:brushProperty name="color" value="#66CC00"/>
    </inkml:brush>
  </inkml:definitions>
  <inkml:trace contextRef="#ctx0" brushRef="#br0">219 3 12947,'16'-3'1984,"-12"5"-14,-20 13 565,5-6-2572,-14 13 113,1 1-1,2 0 1,0 2 0,1 1 0,2 0 0,-27 49 0,47-124-6287,1 26 4372,-2-1 1,-3-24-1,1 37 1538,0 1-1,0-1 0,-6-14 0,-11-7 7136,19 32-6787,1 8 1455,2 9-155,2-6-1058,1-1 1,-1 1-1,2-1 0,-1 1 0,1-2 0,1 1 0,0-1 0,0 0 0,1-1 1,0 0-1,11 7 0,-16-12-304,0 0 1,0 0 0,0-1-1,1 0 1,-1 0 0,0 0-1,1-1 1,-1 1 0,1-1-1,0 0 1,-1 0 0,1-1-1,0 1 1,0-1 0,0 0-1,-1 0 1,1-1-1,0 1 1,-1-1 0,1 0-1,0-1 1,-1 1 0,1-1-1,-1 0 1,1 0 0,-1 0-1,0 0 1,0-1 0,0 0-1,5-4 1,8-11-149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2.215"/>
    </inkml:context>
    <inkml:brush xml:id="br0">
      <inkml:brushProperty name="width" value="0.05" units="cm"/>
      <inkml:brushProperty name="height" value="0.05" units="cm"/>
      <inkml:brushProperty name="color" value="#66CC00"/>
    </inkml:brush>
  </inkml:definitions>
  <inkml:trace contextRef="#ctx0" brushRef="#br0">4 1 16908,'-3'7'1528,"7"4"-1048,0 2-216,5 0 560,1 0-192,4-2-264,1-2-135,0-5-305,1-1-193,-1-3-415,-1-4-152,-1-3-760,-2-2 1200,-2-4-232,-1-1-177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2.553"/>
    </inkml:context>
    <inkml:brush xml:id="br0">
      <inkml:brushProperty name="width" value="0.05" units="cm"/>
      <inkml:brushProperty name="height" value="0.05" units="cm"/>
      <inkml:brushProperty name="color" value="#66CC00"/>
    </inkml:brush>
  </inkml:definitions>
  <inkml:trace contextRef="#ctx0" brushRef="#br0">143 0 13507,'0'6'1440,"-2"1"-728,-1 2-216,0 6 721,-2 3-241,-1 10-216,-3 7-128,-4 11-192,0 5-168,-4 4-392,2 1-216,-6-2-376,3-5-1120,8-6 1496,3-9-248,7-17-257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5.013"/>
    </inkml:context>
    <inkml:brush xml:id="br0">
      <inkml:brushProperty name="width" value="0.05" units="cm"/>
      <inkml:brushProperty name="height" value="0.05" units="cm"/>
      <inkml:brushProperty name="color" value="#66CC00"/>
    </inkml:brush>
  </inkml:definitions>
  <inkml:trace contextRef="#ctx0" brushRef="#br0">0 96 11450,'9'-5'1657,"2"3"-889,5-1-240,3 0 1384,9-1-1031,1-2-121,7 1-192,-2-1-96,3-1-232,-2 0-120,-5-2-288,-3 0-168,-8 1-368,-3-1 576,-14 2-40,0 3-128,-5 2-56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5.413"/>
    </inkml:context>
    <inkml:brush xml:id="br0">
      <inkml:brushProperty name="width" value="0.05" units="cm"/>
      <inkml:brushProperty name="height" value="0.05" units="cm"/>
      <inkml:brushProperty name="color" value="#66CC00"/>
    </inkml:brush>
  </inkml:definitions>
  <inkml:trace contextRef="#ctx0" brushRef="#br0">1 41 14147,'1'5'1360,"12"-5"-848,6 0-184,8-3 537,5 1-153,3-4-176,-2 0-96,2 0-328,-4 1-168,-6 0-448,-7 0 472,-6 0-56,-5 2-96,-6 3-56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7.216"/>
    </inkml:context>
    <inkml:brush xml:id="br0">
      <inkml:brushProperty name="width" value="0.05" units="cm"/>
      <inkml:brushProperty name="height" value="0.05" units="cm"/>
      <inkml:brushProperty name="color" value="#66CC00"/>
    </inkml:brush>
  </inkml:definitions>
  <inkml:trace contextRef="#ctx0" brushRef="#br0">220 18 13603,'-1'-1'75,"1"0"0,-1 0-1,1 0 1,-1 0 0,0 0 0,1 0 0,-1 0 0,0 0 0,0 0 0,0 0-1,0 0 1,0 1 0,0-1 0,0 0 0,0 1 0,0-1 0,0 1-1,0-1 1,0 1 0,0-1 0,0 1 0,-1 0 0,1 0 0,0-1-1,0 1 1,0 0 0,-1 0 0,1 0 0,0 0 0,0 0 0,0 1 0,-1-1-1,1 0 1,0 1 0,0-1 0,-2 1 0,-2 1 44,-1 0 0,1 0 0,0 1 0,0-1 0,1 1 0,-10 7 0,3 1 58,-1 1 0,2 0 0,0 0 0,0 1 0,1 0 0,1 1 0,-13 26 0,12-18 42,0 1-1,2 0 1,0 0-1,-4 38 1,9-54-183,2 0 1,-1 1-1,1-1 1,0 0-1,1 1 1,0-1 0,0 0-1,0 0 1,1 0-1,3 8 1,-4-11-30,1-1 0,0 1 1,0-1-1,0 0 1,0 0-1,1 0 1,-1 0-1,1 0 0,0 0 1,0-1-1,0 1 1,0-1-1,0 0 0,0 0 1,1 0-1,-1 0 1,1-1-1,-1 1 0,1-1 1,7 2-1,-2-2-3,0 1 0,1-2 1,-1 1-1,0-1 0,0 0 0,0-1 0,0 0 0,0-1 0,0 0 0,0 0 0,0-1 0,0 0 0,-1 0 0,0-1 0,1 0 1,-2-1-1,9-5 0,-14 9 1,-1-1 0,1 1 1,0 0-1,-1 0 1,1-1-1,-1 1 0,0-1 1,0 1-1,1-1 1,-1 1-1,0-1 0,0 0 1,0 0-1,-1 1 1,1-1-1,0 0 0,-1 0 1,1 0-1,-1 0 1,0 0-1,1 0 0,-1 0 1,0 0-1,0 0 1,0 0-1,-1 0 0,1 0 1,0 0-1,-1 0 1,1 1-1,-1-1 0,0 0 1,0 0-1,1 0 1,-3-1-1,0-1 6,0 0 0,0 1 1,0 0-1,-1-1 0,1 2 0,-1-1 1,0 0-1,0 1 0,0-1 0,0 1 0,0 0 1,-1 1-1,1-1 0,-5-1 0,-1 1-3,-1 0 0,1 1-1,0 0 1,-20 0 0,25 1-71,0 1 0,1-1 0,-1 1 0,1 0 0,-1 0 0,0 1 0,1-1 0,0 1 0,-1 0 0,1 0 0,0 0 0,-7 6 0,11-8 73,-1 0-1,1 1 1,-1-1-1,1 0 1,-1 0-1,1 1 1,0-1-1,-1 0 1,1 0-1,-1 1 1,1-1-1,0 1 1,-1-1-1,1 0 0,0 1 1,0-1-1,-1 1 1,1-1-1,0 1 1,0-1-1,0 1 1,-1-1-1,1 1 1,0-1-1,0 1 1,0-1-1,0 1 1,0-1-1,0 1 1,0-1-1,0 1 1,0-1-1,0 1 1,0-1-1,1 1 1,-1-1-1,0 1 1,0-1-1,0 0 1,1 1-1,-1-1 1,0 1-1,0-1 0,1 1 1,-1-1-1,0 0 1,1 1-1,-1-1 1,1 0-1,-1 1 1,0-1-1,1 0 1,-1 0-1,1 1 1,-1-1-1,1 0 1,-1 0-1,1 0 1,-1 0-1,1 1 1,0-1-1,4 1 17,0 0 0,0 0 0,0 0 0,0-1 0,6 0 0,24-3 10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07.607"/>
    </inkml:context>
    <inkml:brush xml:id="br0">
      <inkml:brushProperty name="width" value="0.05" units="cm"/>
      <inkml:brushProperty name="height" value="0.05" units="cm"/>
      <inkml:brushProperty name="color" value="#66CC00"/>
    </inkml:brush>
  </inkml:definitions>
  <inkml:trace contextRef="#ctx0" brushRef="#br0">185 28 13955,'-2'-2'110,"0"1"-1,0-1 1,-1 0-1,1 1 1,0 0-1,-1-1 1,1 1 0,-1 0-1,1 0 1,-1 0-1,1 1 1,-1-1-1,0 1 1,1-1 0,-1 1-1,0 0 1,1 0-1,-1 0 1,-4 1-1,3 0-39,0 0-1,0 1 0,1 0 0,-1-1 1,0 1-1,1 1 0,-1-1 1,1 0-1,0 1 0,0 0 0,-5 4 1,-1 4-22,1-1 0,0 2 1,1-1-1,0 1 0,1 0 0,-8 22 1,9-22 18,0 1 0,2-1 0,-1 1 0,2 0 0,-1 0 0,2 0 0,0 0 0,1 0 0,0 1 0,3 19 0,-3-30-39,1-1-1,-1 0 1,1 1-1,0-1 0,0 0 1,0 1-1,0-1 1,0 0-1,0 0 1,0 0-1,1 0 1,-1 0-1,1-1 0,0 1 1,-1 0-1,1-1 1,0 1-1,0-1 1,4 3-1,-3-3 5,-1 0 1,1-1-1,0 1 0,0 0 1,0-1-1,0 0 0,0 0 1,0 0-1,0 0 0,0 0 1,0-1-1,0 1 0,5-3 1,3-1 31,-1 0 0,1-1 0,-1 0 0,0-1 0,-1 0 0,1-1 0,9-9 0,-6 4 10,-1 0 1,0 0-1,-1-2 1,0 1-1,-1-1 1,9-18-1,-16 27-43,0 0-1,-1-1 0,1 1 1,-1-1-1,0 0 0,-1 0 1,0 0-1,1 0 0,-2 0 1,1 0-1,-1 0 1,0 0-1,0 0 0,0 0 1,-1 0-1,0 0 0,0 0 1,-1 0-1,0 1 0,-5-12 1,4 13-15,0 0 1,0 0 0,-1 0-1,1 1 1,-1-1 0,0 1-1,0 0 1,0 0-1,-1 0 1,1 1 0,-1-1-1,1 1 1,-1 0 0,0 1-1,0-1 1,0 1 0,0 0-1,0 0 1,0 0-1,0 1 1,0 0 0,0 0-1,-7 1 1,5-1-99,1 0 0,-1 1 0,1 0 1,-1 0-1,1 1 0,0 0 0,0 0 0,0 0 0,0 1 0,0 0 0,0 0 1,1 0-1,-1 1 0,1 0 0,0 0 0,0 0 0,0 1 0,-5 6 1,2 7 358,8-17-283,0-1 0,0 1 0,0-1 0,0 1 0,0-1 0,0 1 0,0 0 0,0-1 0,0 1 0,0-1 0,0 1 0,0-1 0,1 1 0,-1-1 0,0 1 0,0-1 0,1 1 0,-1-1 0,0 1 0,0-1 0,1 0 0,-1 1 0,1-1 0,-1 1 0,0-1 0,1 0 0,-1 1 0,1-1 0,-1 0 0,1 0 0,-1 1 0,1-1 1,-1 0-1,2 0 0,11 3-204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13.398"/>
    </inkml:context>
    <inkml:brush xml:id="br0">
      <inkml:brushProperty name="width" value="0.05" units="cm"/>
      <inkml:brushProperty name="height" value="0.05" units="cm"/>
      <inkml:brushProperty name="color" value="#66CC00"/>
    </inkml:brush>
  </inkml:definitions>
  <inkml:trace contextRef="#ctx0" brushRef="#br0">54 131 10354,'6'-60'3890,"-10"63"-3806,1 0 0,-1 1-1,1-1 1,0 0 0,0 1-1,-3 4 1,1 0-55,1 0-1,-1 0 1,2 0 0,-1 1 0,1-1-1,1 1 1,0 0 0,0 0 0,0 0 0,1 0-1,1 0 1,-1 0 0,2 0 0,-1 0-1,1 1 1,0-1 0,1 0 0,0-1 0,1 1-1,0 0 1,0-1 0,0 1 0,1-1-1,1 0 1,9 13 0,-12-17-4,1 0 0,0 0 0,0 0 0,1-1 0,-1 1 0,1-1 0,0 0 1,-1 0-1,1-1 0,1 1 0,-1-1 0,0 0 0,6 2 0,-7-3-7,-1 0 0,1-1 0,-1 0-1,1 0 1,0 0 0,-1 0 0,1 0 0,-1 0 0,1-1 0,-1 1 0,1-1-1,-1 0 1,1 0 0,-1 0 0,1 0 0,-1 0 0,0 0 0,0-1 0,0 1-1,0-1 1,0 1 0,0-1 0,0 0 0,0 0 0,0 0 0,2-4 0,4-6 66,0 0 1,-1 0 0,-1-1-1,0 0 1,0 0 0,6-27 0,-6 17 75,-1-1 1,-1 0 0,0-32 0,-3 48-114,-1 0 1,-1 0-1,0 0 1,0 1 0,0-1-1,-1 0 1,0 1-1,-4-11 1,5 16-37,0 0 0,0 0 1,-1 0-1,1 0 0,0 0 0,-1 0 1,1 0-1,-1 1 0,1-1 0,-1 0 0,0 1 1,0 0-1,0-1 0,0 1 0,0 0 1,0 0-1,0 0 0,0 0 0,-1 0 1,1 1-1,0-1 0,0 0 0,-1 1 1,1 0-1,0 0 0,-1 0 0,1 0 0,0 0 1,-1 0-1,1 0 0,0 1 0,-3 0 1,0 1 3,-1-1-1,1 1 1,0 1 0,0-1 0,0 1 0,0 0 0,1 0 0,-1 0 0,1 1 0,0 0-1,0 0 1,0 0 0,-3 4 0,4-4-45,1-1 0,-1 0 0,1 0 0,0 1 1,0 0-1,0-1 0,1 1 0,-1 0 0,1 0 0,0 0 0,0 0 0,0 0 0,1 0 0,0 0 0,-1 0 0,1 0 0,0 0 0,2 6 1,-2-9 12,0 0 1,0 0 0,1 0 0,-1-1 0,0 1 0,1 0 0,-1 0 0,1 0 0,-1-1-1,1 1 1,-1 0 0,1-1 0,0 1 0,-1 0 0,1-1 0,0 1 0,-1-1 0,1 1-1,0-1 1,0 1 0,-1-1 0,1 0 0,0 1 0,0-1 0,0 0 0,0 0-1,1 1 1,24-4-185,-1-5-45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39.727"/>
    </inkml:context>
    <inkml:brush xml:id="br0">
      <inkml:brushProperty name="width" value="0.05" units="cm"/>
      <inkml:brushProperty name="height" value="0.05" units="cm"/>
    </inkml:brush>
  </inkml:definitions>
  <inkml:trace contextRef="#ctx0" brushRef="#br0">210 637 13563,'-27'17'417,"0"0"0,-46 43 0,64-53-387,1 1 0,1 0 1,-1 1-1,2 0 0,-1 0 0,1 0 0,0 1 1,1 0-1,0 0 0,1 0 0,-6 21 1,10-29-26,-1-1 0,1 1 0,0 0 0,-1 0 0,1 0 0,0 0 0,0 0 0,0 0 0,1 0 0,-1 0 0,0 0 0,1 0 1,-1-1-1,1 1 0,0 0 0,1 3 0,-1-4-1,0 0 0,0 0 0,-1-1 0,1 1 0,1 0 1,-1 0-1,0-1 0,0 1 0,0 0 0,0-1 0,0 1 0,1-1 0,-1 1 1,0-1-1,0 0 0,1 0 0,-1 1 0,0-1 0,2 0 0,3-1 7,0 1-1,0-1 0,-1 0 0,1-1 1,0 1-1,-1-1 0,1 0 0,-1-1 0,0 1 1,7-5-1,13-11-29,0 0 0,0-2 0,38-41 1,57-79-154,-93 106 75,-1-2 0,-2 0 0,-1-2 0,-2 0 0,18-46-1,-60 151 402,4 0 0,2 1-1,3 0 1,-3 75-1,15-133-235,-1 0-1,1 0 0,1 0 1,0 0-1,0 0 1,1 0-1,0 0 0,7 16 1,-8-24-54,0-1 0,0 0 0,0 1 0,0-1 1,0 0-1,0 0 0,0 1 0,0-1 0,1 0 0,-1 0 0,0 0 1,1-1-1,-1 1 0,1 0 0,-1 0 0,1-1 0,-1 1 0,1-1 1,0 1-1,-1-1 0,1 0 0,0 0 0,-1 0 0,1 0 0,-1 0 0,1 0 1,0 0-1,-1 0 0,1 0 0,0-1 0,-1 1 0,1-1 0,1 0 1,4-2 2,0-1 1,0 1 0,0-1 0,-1 0 0,10-8 0,9-10-130,-1-1-1,0-2 0,-2 0 1,34-50-1,-29 33-317,-2-1 0,31-73-1,-42 77 29,-12 25 159,-4 13 147,-3 9 34,-13 27 372,1 0 0,2 2 0,2 0 0,1 0 0,-8 50 0,19-82-272,-1 0 21,1 1 0,0-1 0,0 1 1,0-1-1,1 1 0,0-1 0,0 1 0,0-1 0,1 1 0,0 0 0,0-1 0,3 11 0,-3-15-42,0 1-1,0-1 1,0 0-1,0 0 1,0 1-1,0-1 1,0 0-1,1 0 1,-1 0-1,0 0 1,1-1-1,-1 1 1,0 0-1,1-1 1,-1 1-1,1 0 1,-1-1-1,1 0 1,-1 1-1,1-1 1,-1 0-1,1 0 1,-1 0-1,1 0 1,0 0-1,-1 0 1,1 0-1,-1-1 1,1 1-1,-1 0 1,1-1-1,-1 1 1,3-2-1,4-1 9,0-1 0,0 0 1,-1 0-1,14-11 0,31-28-632,-1-3-1,-3-2 1,77-100-1,-121 143 545,13-13-366,-11 18 243,-3 11 109,-5 40 326,1-41-139,0 0 0,0 1 0,1-1 0,1 1 0,0-1 0,0 0 0,1 0 0,4 16 0,-6-26-100,1 1 0,-1 0 0,0-1 0,1 1 0,-1 0 0,1-1 0,-1 1 0,0-1 0,1 1 0,-1-1 0,1 1 0,0-1 0,-1 1 0,1-1 0,-1 0 0,1 1-1,0-1 1,-1 0 0,1 1 0,0-1 0,-1 0 0,1 0 0,0 0 0,-1 0 0,1 1 0,1-1 0,0-1 4,-1 1 1,1 0-1,0-1 1,-1 1 0,1-1-1,0 0 1,-1 1-1,1-1 1,-1 0-1,1 0 1,1-1-1,20-18 55,0-1 1,-2-1-1,20-26 0,-6 8-42,26-35-282,65-104 0,38-48-1003,-163 226 1257,18-20-308,-19 21 307,0 0-1,0 0 1,0 0 0,0 0-1,0 0 1,0 1 0,0-1-1,0 0 1,-1 0 0,1 0 0,0 0-1,0 0 1,0 0 0,0 0-1,0 0 1,0 0 0,0 0-1,0 0 1,0 0 0,0 1 0,0-1-1,0 0 1,0 0 0,0 0-1,0 0 1,0 0 0,0 0-1,0 0 1,0 0 0,0 0-1,0 0 1,0 1 0,0-1 0,0 0-1,0 0 1,0 0 0,0 0-1,0 0 1,0 0 0,1 0-1,-1 0 1,0 0 0,0 0 0,0 0-1,0 0 1,0 1 0,0-1-1,0 0 1,0 0 0,0 0-1,0 0 1,0 0 0,0 0-1,1 0 1,-1 0 0,0 0 0,0 0-1,0 0 1,0 0 0,0 0-1,0 0 1,0 0 0,0 0-1,0 0 1,0 0 0,1 0 0,-1 0-1,0 0 1,-8 20 12,-222 560 4298,207-512-3513,-25 128 1,41-152-739,3-1 1,1 1 0,2 0-1,6 54 1,7-5-265,-5-51-17,-2 0 1,-2 71-1,-2-109 200,-1-1 0,-1 1 0,1 0 0,-1 0 0,1 0 0,-1 0 0,0 0 0,0-1 0,-1 1 0,1 0 0,-1-1 0,-4 7 0,6-10 21,0 1 0,0-1-1,-1 0 1,1 1 0,0-1-1,-1 0 1,1 1 0,0-1-1,-1 0 1,1 0 0,-1 1-1,1-1 1,-1 0 0,1 0-1,0 0 1,-1 1 0,1-1-1,-1 0 1,1 0 0,-1 0-1,1 0 1,-1 0 0,1 0-1,-1 0 1,1 0 0,0 0-1,-1 0 1,1 0 0,-1-1 0,1 1-1,-1 0 1,1 0 0,-1 0-1,1 0 1,0-1 0,-1 1-1,1 0 1,-1-1 0,-11-17-83,5 4 49,1-1 0,0 0 0,1-1 0,1 1 0,-4-33 0,-2-82-83,9 99 65,1 1 0,2-1-1,0 1 1,2 0 0,10-37 0,-11 55-40,1 1 0,0 0 0,1 0-1,0 0 1,1 0 0,0 1 0,0 0 0,1 0 0,1 0-1,0 1 1,0 0 0,0 1 0,1 0 0,1 0 0,-1 1-1,13-7 1,7-1-273,56-20 0,-13 7-81,-6-2-33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13.989"/>
    </inkml:context>
    <inkml:brush xml:id="br0">
      <inkml:brushProperty name="width" value="0.05" units="cm"/>
      <inkml:brushProperty name="height" value="0.05" units="cm"/>
      <inkml:brushProperty name="color" value="#66CC00"/>
    </inkml:brush>
  </inkml:definitions>
  <inkml:trace contextRef="#ctx0" brushRef="#br0">164 17 11186,'0'-1'128,"-1"0"0,1 0 0,-1 0 0,1 0 0,-1 0-1,1 0 1,-1 1 0,0-1 0,1 0 0,-1 0 0,0 0-1,0 0 1,0 1 0,0-1 0,1 0 0,-1 1 0,0-1-1,0 1 1,0-1 0,0 1 0,-2-1 0,2 1-59,0 0 0,0 0 1,1 0-1,-1 0 0,0 0 1,0 0-1,0 1 1,1-1-1,-1 0 0,0 0 1,0 1-1,1-1 0,-1 0 1,0 1-1,1-1 0,-1 1 1,0-1-1,1 1 1,-1-1-1,0 1 0,1 0 1,-1-1-1,1 1 0,-1 0 1,1-1-1,0 1 0,-1 1 1,-13 27 314,2 0 1,-10 39 0,-6 16-300,-10 16-520,38-100 416,0 0 0,0 0 0,0 0 1,0 0-1,0 0 0,0 0 0,0 0 0,0 0 0,0 0 1,0 0-1,0 0 0,0 0 0,0 0 0,-1 0 1,1 0-1,0 0 0,0 0 0,0 0 0,0 0 0,0 0 1,0 0-1,0 0 0,0 0 0,0-1 0,0 1 0,0 0 1,0 0-1,0 0 0,0 0 0,0 0 0,0 0 1,0 0-1,0 0 0,0 0 0,0 0 0,-1 0 0,1 0 1,0 0-1,0 0 0,0 0 0,0 0 0,0 0 0,0 0 1,0 1-1,0-1 0,0 0 0,0 0 0,0 0 1,0 0-1,0 0 0,0 0 0,0 0 0,0 0 0,0 0 1,0 0-1,0 0 0,0 0 0,0 0 0,0 0 0,-3-9-292,-1-11 49,1-5-153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14.364"/>
    </inkml:context>
    <inkml:brush xml:id="br0">
      <inkml:brushProperty name="width" value="0.05" units="cm"/>
      <inkml:brushProperty name="height" value="0.05" units="cm"/>
      <inkml:brushProperty name="color" value="#66CC00"/>
    </inkml:brush>
  </inkml:definitions>
  <inkml:trace contextRef="#ctx0" brushRef="#br0">4 4 9906,'-3'-3'1336,"3"4"-735,3 5-241,2 1 1520,5 2-1128,9 1-392,2 0-80,11 0-120,4 0-32,5-3-48,2-3-96,2-1 216,-1-3-168,2 2 0,-6-2-24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53.721"/>
    </inkml:context>
    <inkml:brush xml:id="br0">
      <inkml:brushProperty name="width" value="0.05" units="cm"/>
      <inkml:brushProperty name="height" value="0.05" units="cm"/>
      <inkml:brushProperty name="color" value="#66CC00"/>
    </inkml:brush>
  </inkml:definitions>
  <inkml:trace contextRef="#ctx0" brushRef="#br0">0 6 12187,'1'2'190,"-1"-1"1,0 1 0,1-1-1,-1 1 1,1-1 0,-1 1 0,1-1-1,0 0 1,0 1 0,0-1 0,0 0-1,0 1 1,0-1 0,0 0-1,0 0 1,0 0 0,2 1 0,27 19 1351,-18-14-1300,-9-4-100,0-1 114,0 0 1,1 1 0,-1-1-1,0 0 1,1-1-1,-1 1 1,1-1 0,-1 1-1,1-1 1,7 1-1,-10-3-273,0 1-1,0-1 1,-1 1 0,1-1-1,0 0 1,0 1-1,-1-1 1,1 0 0,0 0-1,-1 1 1,1-1-1,-1 0 1,1 0-1,-1 0 1,1 0 0,-1 0-1,0 0 1,1 0-1,-1 0 1,0 0-1,0 0 1,0 0 0,0-1-1,4-25-1272,-4 11 817,0-2-166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4:54.062"/>
    </inkml:context>
    <inkml:brush xml:id="br0">
      <inkml:brushProperty name="width" value="0.05" units="cm"/>
      <inkml:brushProperty name="height" value="0.05" units="cm"/>
      <inkml:brushProperty name="color" value="#66CC00"/>
    </inkml:brush>
  </inkml:definitions>
  <inkml:trace contextRef="#ctx0" brushRef="#br0">0 1 13795,'11'48'2810,"15"101"-436,-23-124-2394,-2-1 1,0 1-1,-2 0 1,-4 27-1,-2-11 89,3-23 26,1 1 0,1 0 0,0 31-1,7-31 211,-2-10-183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6.415"/>
    </inkml:context>
    <inkml:brush xml:id="br0">
      <inkml:brushProperty name="width" value="0.05" units="cm"/>
      <inkml:brushProperty name="height" value="0.05" units="cm"/>
      <inkml:brushProperty name="color" value="#66CC00"/>
    </inkml:brush>
  </inkml:definitions>
  <inkml:trace contextRef="#ctx0" brushRef="#br0">23 3 11642,'-6'-1'566,"-9"-1"1291,13 4-790,7 5-20,96 88 136,-87-81-1161,-6-5-86,0-1-1,0 0 1,1 0 0,17 10-1,-26-17 52,1-1 0,0 0-1,0 1 1,-1-1-1,1 0 1,0 1 0,0-1-1,-1 0 1,1 0 0,0 0-1,0 0 1,0 0 0,0 0-1,-1 0 1,1 0-1,0 0 1,0 0 0,0 0-1,-1-1 1,1 1 0,0 0-1,0-1 1,-1 1-1,1 0 1,0-1 0,-1 1-1,1-1 1,0 1 0,-1-1-1,1 1 1,0-1-1,-1 1 1,1-1 0,-1 0-1,1 1 1,-1-1 0,1-1-1,6-12-169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6.815"/>
    </inkml:context>
    <inkml:brush xml:id="br0">
      <inkml:brushProperty name="width" value="0.05" units="cm"/>
      <inkml:brushProperty name="height" value="0.05" units="cm"/>
      <inkml:brushProperty name="color" value="#66CC00"/>
    </inkml:brush>
  </inkml:definitions>
  <inkml:trace contextRef="#ctx0" brushRef="#br0">1 0 12547,'-1'35'660,"2"-1"0,1 1 0,8 35 0,-5-35-625,-1 0 0,-1 64-1,-6-80-1402,2-17 1096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7.530"/>
    </inkml:context>
    <inkml:brush xml:id="br0">
      <inkml:brushProperty name="width" value="0.05" units="cm"/>
      <inkml:brushProperty name="height" value="0.05" units="cm"/>
      <inkml:brushProperty name="color" value="#66CC00"/>
    </inkml:brush>
  </inkml:definitions>
  <inkml:trace contextRef="#ctx0" brushRef="#br0">8 26 12715,'-2'-21'1900,"0"17"-846,0 15-462,1 24-378,0 1 0,3-1 0,1 0 0,12 60 0,-11-80-175,-1-1-1,2 1 1,0-1 0,1 0-1,0 0 1,1-1 0,1 0-1,0 0 1,0-1-1,2 0 1,-1 0 0,2-1-1,18 16 1,-25-23-66,1-1-1,0 0 1,-1 0 0,1 0 0,1 0 0,-1-1 0,0 0-1,0 0 1,1 0 0,-1-1 0,1 1 0,0-2-1,-1 1 1,1 0 0,0-1 0,-1 0 0,1-1 0,0 1-1,-1-1 1,1 0 0,0 0 0,-1-1 0,0 0-1,1 0 1,9-5 0,9-11-134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8.867"/>
    </inkml:context>
    <inkml:brush xml:id="br0">
      <inkml:brushProperty name="width" value="0.05" units="cm"/>
      <inkml:brushProperty name="height" value="0.05" units="cm"/>
      <inkml:brushProperty name="color" value="#66CC00"/>
    </inkml:brush>
  </inkml:definitions>
  <inkml:trace contextRef="#ctx0" brushRef="#br0">8 94 10066,'0'0'138,"-1"0"-1,1 0 1,0 0 0,0 0-1,-1 0 1,1 0 0,0 0-1,0 0 1,-1 0-1,1 0 1,0 0 0,0 0-1,-1 0 1,1 0 0,0 0-1,0-1 1,-1 1-1,1 0 1,0 0 0,0 0-1,0 0 1,-1-1 0,1 1-1,0 0 1,0 0-1,0 0 1,-1-1 0,1 1-1,0 0 1,0 0 0,0-1-1,0 1 1,0 0-1,0 0 1,0-1 0,0 1-1,0 0 1,0-1 0,0 1-1,0 0 1,5-16 1578,13-13-1000,-15 25-638,1 0 1,-1 0-1,1 1 0,-1-1 0,1 1 1,0 0-1,1 0 0,-1 0 0,0 0 0,1 1 1,4-3-1,-7 5-75,0-1 1,0 1-1,-1 0 1,1-1-1,0 1 1,0 0-1,0 0 1,-1 0-1,1 0 1,0 0-1,0 1 1,0-1-1,-1 1 1,1-1-1,0 1 0,-1-1 1,1 1-1,0 0 1,-1 0-1,1 0 1,-1 0-1,1 0 1,-1 0-1,0 0 1,1 1-1,-1-1 1,0 0-1,0 1 1,0-1-1,0 1 1,0-1-1,0 1 0,0-1 1,0 4-1,4 5-26,-1 1 0,0 0 0,0 1 0,-2-1-1,1 0 1,-2 1 0,2 23 0,-3-27 13,0 1 1,-1-1 0,1 1 0,-2-1 0,1 0 0,-1 1-1,-1-1 1,1 0 0,-1-1 0,-1 1 0,-7 14-1,-10-6 164,11-13 30,10-4-176,0 1 1,-1 0-1,1 0 1,0-1-1,0 1 1,0 0-1,-1 0 1,1-1 0,0 1-1,0 0 1,0 0-1,0-1 1,0 1-1,-1 0 1,1-1-1,0 1 1,0 0 0,0-1-1,0 1 1,0 0-1,0-1 1,0 1-1,0 0 1,0-1-1,0 1 1,0 0-1,1-1 1,-1 1 0,0 0-1,0-1 1,0 1-1,1-3 14,1 0 1,-1 0-1,0 0 0,1 1 1,0-1-1,0 1 0,-1-1 1,1 1-1,1 0 0,-1 0 0,0 0 1,0 0-1,1 0 0,-1 0 1,1 1-1,0-1 0,0 1 1,-1 0-1,1-1 0,0 1 0,4 0 1,3-2-13,0 0 1,0 1-1,1 1 1,20-2-1,24 6 205,-55-4-245,0 0 0,-1 0 0,1 1 0,-1-1 0,1 0 0,-1 0 0,1 1 1,-1-1-1,0 0 0,1 1 0,-1-1 0,0 1 0,1-1 0,-1 1 0,0-1 0,-1 0 1,2 1-8,-1 0 1,1 0 0,0 0 0,-1 0 0,1 0 0,0 0-1,0 0 1,-1 0 0,1 0 0,0 0 0,0 0 0,-1 0-1,1 0 1,0 0 0,-1 0 0,1 0 0,0 0 0,0 0-1,-1 0 1,1 0 0,0 1 0,0-1 0,-1 0 0,1 0-1,0 0 1,0 0 0,0 1 0,-1-1 0,1 0 0,0 0-1,0 0 1,0 1 0,-1-1 0,1 5-384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9.376"/>
    </inkml:context>
    <inkml:brush xml:id="br0">
      <inkml:brushProperty name="width" value="0.05" units="cm"/>
      <inkml:brushProperty name="height" value="0.05" units="cm"/>
      <inkml:brushProperty name="color" value="#66CC00"/>
    </inkml:brush>
  </inkml:definitions>
  <inkml:trace contextRef="#ctx0" brushRef="#br0">38 1 15003,'1'0'95,"0"1"-1,-1-1 0,1 1 1,0-1-1,-1 1 0,1-1 1,-1 1-1,1 0 0,-1-1 1,1 1-1,-1 0 1,0-1-1,1 1 0,-1 0 1,0 0-1,1-1 0,-1 1 1,0 0-1,0 0 0,0-1 1,0 1-1,0 0 1,0 1-1,2 28 729,-2-17-314,21 114 526,-21-127-1035,0 0 1,0 0-1,1 0 1,-1 0-1,0 0 0,0 1 1,0-1-1,1 0 1,-1 0-1,0 0 0,0 0 1,0 0-1,0 0 1,1 0-1,-1 0 0,0 0 1,0 0-1,0 0 1,0-1-1,1 1 1,-1 0-1,0 0 0,0 0 1,0 0-1,0 0 1,1 0-1,-1 0 0,0 0 1,0 0-1,0-1 1,0 1-1,0 0 1,1 0-1,-1 0 0,0 0 1,0 0-1,0-1 1,0 1-1,0 0 0,0 0 1,0 0-1,0 0 1,0-1-1,0 1 0,0 0 1,0 0-1,0 0 1,0-1-1,7-8 0,-5 5-5,0 0 1,1 0-1,-1 0 1,1 0-1,0 1 1,0-1-1,1 1 0,-1 0 1,1 0-1,-1 0 1,1 0-1,0 1 1,0-1-1,0 1 1,1 0-1,-1 0 0,0 1 1,1-1-1,-1 1 1,1 0-1,-1 0 1,1 1-1,0-1 1,-1 1-1,1 0 0,0 0 1,9 2-1,-10-1-6,1-1 0,0 1 0,-1 0 0,1 1 0,-1-1 0,1 1 0,-1 0 0,0 0 0,0 0 0,0 1 0,0-1-1,0 1 1,0 0 0,-1 0 0,1 1 0,-1-1 0,0 1 0,0-1 0,0 1 0,0 0 0,-1 0 0,0 0 0,0 1 0,0-1 0,0 0 0,0 1 0,1 8-1,-3-8 35,0 0 0,-1-1 0,1 1 0,-1 0 0,0-1 0,0 1 0,0 0 0,-1-1 0,0 1 0,1-1 0,-2 0 0,1 1 0,0-1 0,-1 0 0,0 0 0,0-1 0,0 1-1,-5 4 1,-7 6 161,0 0-1,-32 21 0,40-30-167,0 0 0,0-1 1,-1 0-1,0 0 0,0-1 0,0 0 0,0 0 0,-12 2 1,18-5-75,-1 1 1,0-1-1,1 0 1,-1 0-1,0 0 1,0-1-1,1 1 1,-1-1-1,0 1 1,1-1-1,-1 0 1,0 0-1,1 0 1,0 0-1,-1-1 1,1 1-1,-1-1 1,1 1-1,0-1 1,0 0-1,0 0 1,0 0-1,0 0 1,1 0-1,-1 0 1,0 0-1,1-1 1,0 1-1,-2-5 1,-4-8-168,2 0 1,-5-18 0,0-9-291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09.766"/>
    </inkml:context>
    <inkml:brush xml:id="br0">
      <inkml:brushProperty name="width" value="0.05" units="cm"/>
      <inkml:brushProperty name="height" value="0.05" units="cm"/>
      <inkml:brushProperty name="color" value="#66CC00"/>
    </inkml:brush>
  </inkml:definitions>
  <inkml:trace contextRef="#ctx0" brushRef="#br0">0 37 13531,'7'12'1320,"3"0"-784,-1-2-200,5-1 753,1-7-377,6-2-232,4-1-136,0-8-400,1-1-232,-1-3-216,-1-2 408,-3-2-128,4 1-112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0.427"/>
    </inkml:context>
    <inkml:brush xml:id="br0">
      <inkml:brushProperty name="width" value="0.05" units="cm"/>
      <inkml:brushProperty name="height" value="0.05" units="cm"/>
    </inkml:brush>
  </inkml:definitions>
  <inkml:trace contextRef="#ctx0" brushRef="#br0">385 355 14731,'-7'-1'80,"-1"1"0,0-1 0,1 1 0,-1 1-1,0-1 1,1 1 0,-1 1 0,1-1 0,-1 1 0,1 0-1,0 1 1,-12 6 0,-2 1 18,1 2 0,-35 26 0,26-15 74,-41 40 0,60-53-110,1 1 1,0 0-1,0 0 0,1 1 0,1 0 1,0 1-1,-6 14 0,11-22-33,0-1 0,1 0 0,0 0 0,0 1-1,1-1 1,-1 1 0,1-1 0,0 0 0,0 1 0,0-1 0,1 8 0,0-11-17,-1 1 0,1-1 1,0 1-1,-1-1 0,1 1 1,0-1-1,0 0 0,0 1 1,0-1-1,0 0 0,0 0 1,0 1-1,0-1 0,1 0 1,-1 0-1,0 0 0,1-1 1,-1 1-1,0 0 0,1 0 1,-1-1-1,1 1 0,0-1 1,-1 1-1,1-1 0,-1 0 1,1 0-1,0 1 0,-1-1 1,1 0-1,3-1 0,4 0 18,0-1 0,0 0 0,0-1 0,0 0 0,0 0 0,-1-1-1,0 0 1,1-1 0,-1 0 0,-1 0 0,11-9 0,-15 12-23,90-67-115,-4-3 0,-4-4 1,-2-4-1,107-136 0,-177 200 36,81-93-633,-69 86 368,-45 52 197,-45 60 977,5 4-1,4 2 1,-52 119 0,100-197-703,1 0 0,0 0 0,2 1 1,0 0-1,-3 23 0,7-39-133,1 0-1,0 0 1,0 0 0,-1 0 0,1 0-1,1 0 1,-1 0 0,0 0 0,0 0-1,1 0 1,-1 0 0,1 0-1,0 0 1,0-1 0,-1 1 0,1 0-1,0 0 1,1-1 0,-1 1 0,0-1-1,2 3 1,-1-3-17,-1 0 0,1-1 1,0 1-1,0 0 0,0 0 0,0-1 1,0 1-1,0-1 0,0 0 0,0 0 1,0 0-1,0 0 0,0 0 0,0 0 1,0 0-1,0 0 0,2-1 0,8-3-114,0 0 0,0 0 0,-1-1 0,1-1 0,13-8 0,17-14-291,-2-1-1,0-2 1,-3-2 0,0-1 0,-2-2-1,30-40 1,-57 66 357,-5 7 51,0 0 0,-1-1 0,1 1 0,-1 0 0,1-1 0,-1 1 0,0-1 0,-1 0 0,1 0 0,-1 1 0,1-1 0,-1 0 0,1-6-1,-2 10 17,0-1 0,0 1 0,0 0 0,0 0 0,0-1 0,0 1 0,0 0 0,0 0 0,0-1 0,0 1 0,0 0 0,0 0 0,0 0-1,0-1 1,-1 1 0,1 0 0,0 0 0,0-1 0,0 1 0,0 0 0,0 0 0,0 0 0,-1-1 0,1 1 0,0 0 0,0 0-1,0 0 1,0 0 0,-1 0 0,1-1 0,0 1 0,0 0 0,-1 0 0,1 0 0,0 0 0,0 0 0,0 0 0,-1 0 0,1 0 0,0 0-1,0 0 1,-1 0 0,1 0 0,0 0 0,0 0 0,-1 0 0,1 0 0,0 0 0,0 0 0,-1 0 0,1 0 0,0 0 0,0 0 0,0 1-1,-1-1 1,1 0 0,0 0 0,0 0 0,0 0 0,-1 1 0,-13 9 235,14-10-234,-14 13 285,1 0 0,1 1 0,-16 21 0,24-29-227,0-1 0,1 1 0,-1 1 0,1-1 1,0 0-1,1 1 0,0 0 0,0-1 0,0 1 0,1 0 0,0 0 0,-1 7 0,2-12-53,0 0 0,0-1 0,0 1 0,1 0 0,-1-1 0,0 1 0,0-1 0,1 1 0,-1 0 0,1-1 0,0 1 0,-1-1 0,1 1 0,0-1 0,0 0 0,0 1 0,0-1 0,0 0 0,0 0 0,0 1 0,0-1 0,1 0 0,-1 0 0,0 0 0,1 0 0,-1-1 0,1 1 0,-1 0 0,1-1 0,-1 1 0,3 0 0,4 0-65,-1 0-1,1-1 1,-1 0 0,0 0-1,14-3 1,-9 2-38,200-33-1879,-202 32 2006,0 1-1,0 0 0,-1 1 1,1 0-1,0 1 0,0-1 1,0 2-1,0 0 0,0 0 1,-1 0-1,11 5 0,-26-10 366,0-1-1,1 0 0,0-1 1,0 1-1,0-1 0,0 0 1,1 0-1,0 0 0,0-1 1,0 1-1,1-1 0,-1 0 1,-3-10-1,6 12-408,-1 0 1,0 0-1,1 0 1,0 0-1,0 0 1,0-1-1,1 1 1,-1 0-1,1 0 0,0-1 1,0 1-1,0 0 1,1-1-1,0 1 1,-1 0-1,2 0 0,-1-1 1,0 1-1,1 0 1,0 0-1,0 1 1,2-5-1,1 3-100,0 0-1,1 0 1,-1 1-1,1-1 1,0 1-1,0 1 1,0-1-1,0 1 1,1 0-1,0 1 1,-1-1-1,10-1 1,13-2-396,47-4 0,-67 9 494,66-5-446,3 4-56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0.135"/>
    </inkml:context>
    <inkml:brush xml:id="br0">
      <inkml:brushProperty name="width" value="0.05" units="cm"/>
      <inkml:brushProperty name="height" value="0.05" units="cm"/>
      <inkml:brushProperty name="color" value="#66CC00"/>
    </inkml:brush>
  </inkml:definitions>
  <inkml:trace contextRef="#ctx0" brushRef="#br0">11 1 12691,'-4'28'562,"1"0"0,1 0 0,1 0 0,1 1 0,2-1 0,1 0 1,1 0-1,2 0 0,11 36 0,-15-59-496,-1-1 1,1 1 0,0-1-1,0 1 1,1-1-1,-1 0 1,1 0-1,0 0 1,0 0-1,6 6 1,-7-9-41,0 0 1,-1 0-1,1 0 1,0 0-1,0 0 1,0 0-1,0-1 0,0 1 1,0 0-1,0-1 1,0 0-1,0 0 1,1 1-1,-1-1 1,0 0-1,0-1 0,0 1 1,0 0-1,0-1 1,0 1-1,0-1 1,0 1-1,0-1 0,0 0 1,0 0-1,0 0 1,2-2-1,3-2 18,-1 1-1,1-1 0,-1-1 0,0 1 1,-1-1-1,1 0 0,-1-1 0,-1 1 1,1-1-1,-1 0 0,4-9 1,-2 3 6,-1 0 0,0 0 0,-1 0 0,0-1 0,3-23 0,-7 32-38,0 0 0,1 1 0,-2-1 0,1 1 0,0-1 0,-1 1 0,0-1 0,0 1 0,0-1 0,-1 1 0,0 0 0,1 0 0,-1 0 0,-1 0 0,1 0 0,0 0 0,-1 0 0,0 1 0,0-1 0,0 1 0,-1 0 0,1 0 0,-1 0 0,-6-4 0,4 3-116,0 1 0,0 0 1,-1 1-1,1-1 0,-1 1 0,1 1 1,-1-1-1,1 1 0,-1 0 0,0 1 1,0-1-1,0 1 0,1 1 0,-1-1 1,0 1-1,-7 2 0,12-3 31,1 1 1,-1-1-1,1 0 0,-1 1 1,1-1-1,-1 1 0,1-1 1,-1 1-1,1 0 0,0 0 1,0-1-1,-1 1 0,1 0 1,0 0-1,0 0 0,0 0 1,0 1-1,0-1 0,0 0 0,0 0 1,0 1-1,1-1 0,-1 0 1,0 1-1,0 1 0,2 7-589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0.647"/>
    </inkml:context>
    <inkml:brush xml:id="br0">
      <inkml:brushProperty name="width" value="0.05" units="cm"/>
      <inkml:brushProperty name="height" value="0.05" units="cm"/>
      <inkml:brushProperty name="color" value="#66CC00"/>
    </inkml:brush>
  </inkml:definitions>
  <inkml:trace contextRef="#ctx0" brushRef="#br0">1 0 14075,'8'25'3951,"0"18"-2737,-4-17-808,30 120-677,-33-143-146,-2-7 174,-2-4-44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1.086"/>
    </inkml:context>
    <inkml:brush xml:id="br0">
      <inkml:brushProperty name="width" value="0.05" units="cm"/>
      <inkml:brushProperty name="height" value="0.05" units="cm"/>
      <inkml:brushProperty name="color" value="#66CC00"/>
    </inkml:brush>
  </inkml:definitions>
  <inkml:trace contextRef="#ctx0" brushRef="#br0">29 76 14579,'-17'-5'1632,"9"0"-959,4 1-305,7 3 784,8 1-232,10 1-320,1 0-152,7 1-328,1-2-200,2-4-360,-1-2-128,-1-4-264,-4-3 616,-6-3-152,0 0-144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1.514"/>
    </inkml:context>
    <inkml:brush xml:id="br0">
      <inkml:brushProperty name="width" value="0.05" units="cm"/>
      <inkml:brushProperty name="height" value="0.05" units="cm"/>
      <inkml:brushProperty name="color" value="#66CC00"/>
    </inkml:brush>
  </inkml:definitions>
  <inkml:trace contextRef="#ctx0" brushRef="#br0">0 2 13523,'4'2'387,"0"1"1,-1-1-1,1 1 1,-1 0-1,0 0 1,6 7-1,5 5 262,118 84 384,-31-25-2316,-91-64 291,-10-9 973,0-1-1,1 0 0,-1 0 1,0 1-1,0-1 0,0 0 0,0 1 1,0-1-1,0 0 0,0 1 1,0-1-1,0 0 0,1 0 0,-1 1 1,0-1-1,-1 0 0,1 1 0,0-1 1,0 0-1,0 1 0,0-1 1,0 0-1,0 1 0,0-1 0,0 0 1,0 0-1,-1 1 0,1-1 1,0 0-1,0 0 0,0 1 0,-1-1 1,1 0-1,0 0 0,-1 1 1,-5 3-551</inkml:trace>
  <inkml:trace contextRef="#ctx0" brushRef="#br0" timeOffset="1">39 306 11538,'-10'0'1833,"3"-3"-945,7-12-288,3 0 1777,10-7-1345,1-4-128,8-2-248,-1-2-120,3-2-320,4 2-224,-3 3-560,-2 1-104,-1 6 496,-1 3-136,1 2-136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2.261"/>
    </inkml:context>
    <inkml:brush xml:id="br0">
      <inkml:brushProperty name="width" value="0.05" units="cm"/>
      <inkml:brushProperty name="height" value="0.05" units="cm"/>
      <inkml:brushProperty name="color" value="#66CC00"/>
    </inkml:brush>
  </inkml:definitions>
  <inkml:trace contextRef="#ctx0" brushRef="#br0">4 13 11338,'-1'0'52,"1"0"-1,0 0 1,0 0 0,0-1-1,-1 1 1,1 0-1,0 0 1,0-1-1,0 1 1,0 0-1,0 0 1,-1-1-1,1 1 1,0 0-1,0 0 1,0-1-1,0 1 1,0 0-1,0 0 1,0-1-1,0 1 1,0 0-1,0-1 1,0 1-1,0 0 1,0 0 0,0-1-1,0 1 1,0 0-1,0-1 1,1 1-1,-1 0 1,0 0-1,0-1 1,0 1-1,0 0 1,0 0-1,1-1 1,-1 1-1,0 0 1,0 0-1,1 0 1,-1 0-1,0-1 1,18 0 1725,23 9-324,-40-8-1466,11 3 126,-1 0-1,0 1 1,0 1-1,-1-1 1,1 2-1,-1-1 1,0 2-1,0-1 1,17 16 0,-23-17-89,1 0 1,-1 0-1,0 0 1,0 0-1,-1 1 1,0 0-1,0-1 1,0 1 0,0 0-1,-1 1 1,0-1-1,0 0 1,-1 1-1,0-1 1,0 1-1,0-1 1,-1 1-1,0-1 1,-1 8 0,-2 5 40,-2 0 1,0-1 0,0 1 0,-2-1 0,0 0 0,-1-1-1,-1 0 1,-1 0 0,0-1 0,-18 22 0,24-34-150,0 1 0,0-1 0,0 1 0,-9 5 0,9-9-44,3-6-87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2.727"/>
    </inkml:context>
    <inkml:brush xml:id="br0">
      <inkml:brushProperty name="width" value="0.05" units="cm"/>
      <inkml:brushProperty name="height" value="0.05" units="cm"/>
      <inkml:brushProperty name="color" value="#66CC00"/>
    </inkml:brush>
  </inkml:definitions>
  <inkml:trace contextRef="#ctx0" brushRef="#br0">6 109 13947,'-5'2'1320,"7"1"-792,3-3-160,8-5 529,2-3-161,10-5-224,2-1-72,3-4-248,3 3-176,-3-1-336,-1 2-168,-6 6-192,-3 5-705,-14 9 1025,-5 4-240,-10 9-96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3.161"/>
    </inkml:context>
    <inkml:brush xml:id="br0">
      <inkml:brushProperty name="width" value="0.05" units="cm"/>
      <inkml:brushProperty name="height" value="0.05" units="cm"/>
      <inkml:brushProperty name="color" value="#66CC00"/>
    </inkml:brush>
  </inkml:definitions>
  <inkml:trace contextRef="#ctx0" brushRef="#br0">1 82 13787,'6'2'1600,"7"-2"-1000,8-6-224,3-3 809,9-4-585,0-1-152,0 0-528,-1-1 2024,-11 8-1752,-6 2 40,-14 5-7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3.610"/>
    </inkml:context>
    <inkml:brush xml:id="br0">
      <inkml:brushProperty name="width" value="0.05" units="cm"/>
      <inkml:brushProperty name="height" value="0.05" units="cm"/>
      <inkml:brushProperty name="color" value="#66CC00"/>
    </inkml:brush>
  </inkml:definitions>
  <inkml:trace contextRef="#ctx0" brushRef="#br0">126 4 13867,'-2'-1'135,"0"0"0,0 1 0,0 0 0,0-1 1,0 1-1,0 0 0,0 0 0,0 0 0,0 0 0,0 0 0,0 1 0,0-1 0,0 1 1,0-1-1,0 1 0,0 0 0,-3 1 0,1 0 4,1 1 1,0-1-1,0 1 0,0 0 0,0 0 1,0 0-1,0 0 0,-3 5 0,0 4 41,-1-1-1,2 1 1,-1 1-1,-4 18 0,4-10 7,1 0-1,1 0 1,-2 34-1,5-46-102,1 1 0,0-1 0,1 0 0,0 1 0,0-1-1,1 0 1,0 0 0,1 0 0,0 0 0,7 15 0,-9-22-59,0 0-1,0 0 1,1 0 0,-1-1-1,1 1 1,-1 0-1,1 0 1,0-1 0,-1 1-1,1-1 1,0 1 0,0-1-1,0 0 1,0 0-1,0 0 1,0 0 0,0 0-1,1 0 1,-1-1 0,3 1-1,-2-1-1,1 0-1,-1 0 1,0 0-1,0-1 0,0 1 1,1-1-1,-1 0 1,0 0-1,0 0 0,0-1 1,0 1-1,5-4 1,1-1 18,0-1 0,0-1 0,-1 1 0,0-1 1,-1 0-1,0-1 0,9-13 0,-13 17-8,0-1 0,0 1 0,0-1 1,0 0-1,-1-1 0,0 1 0,-1 0 0,1 0 0,0-10 0,-2 15-28,0-1 0,0 0-1,0 0 1,0 0 0,0 0-1,-1 0 1,1 1 0,0-1 0,-1 0-1,0 0 1,1 1 0,-1-1 0,0 0-1,0 1 1,0-1 0,0 1-1,0-1 1,0 1 0,-1-1 0,1 1-1,0 0 1,-1 0 0,1-1 0,-1 1-1,1 0 1,-1 0 0,0 1-1,1-1 1,-1 0 0,0 0 0,1 1-1,-1-1 1,0 1 0,0 0-1,0-1 1,-2 1 0,0 0-82,0 0 0,-1 0 1,1 0-1,0 0 0,0 1 0,0 0 0,-1 0 1,1 0-1,0 0 0,0 0 0,-4 3 1,6-3-30,0 0 1,0 0 0,0 0-1,0 1 1,0-1 0,0 0 0,1 1-1,-1-1 1,1 1 0,-1 0 0,1-1-1,-1 1 1,1 0 0,0 0-1,0 0 1,0 0 0,0 0 0,0 0-1,0 0 1,1 0 0,-2 5 0,5 0-400,3-4-131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4.027"/>
    </inkml:context>
    <inkml:brush xml:id="br0">
      <inkml:brushProperty name="width" value="0.05" units="cm"/>
      <inkml:brushProperty name="height" value="0.05" units="cm"/>
      <inkml:brushProperty name="color" value="#66CC00"/>
    </inkml:brush>
  </inkml:definitions>
  <inkml:trace contextRef="#ctx0" brushRef="#br0">154 20 13363,'-7'1'125,"0"-1"-1,0 1 1,1 0 0,-1 1-1,0-1 1,1 2 0,0-1 0,-1 0-1,1 1 1,0 1 0,0-1-1,0 1 1,1 0 0,-1 0 0,1 0-1,0 1 1,0 0 0,-4 5-1,5-5-40,0 0-1,1 0 1,0 0-1,0 1 0,0-1 1,0 1-1,1-1 0,0 1 1,0 0-1,0 0 0,1 0 1,0 0-1,0 0 1,1 0-1,0 1 0,0-1 1,0 0-1,1 0 0,2 12 1,-1-12 7,0 0 1,0 0 0,0 0-1,1-1 1,0 1-1,0-1 1,0 1 0,1-1-1,0 0 1,0-1 0,0 1-1,1-1 1,-1 1-1,6 2 1,-7-5-44,1 0 1,-1 0-1,0-1 0,0 1 0,1-1 1,-1 0-1,1 0 0,-1 0 1,1-1-1,-1 1 0,1-1 0,-1 0 1,1 0-1,0 0 0,-1 0 1,1-1-1,-1 1 0,1-1 1,-1 0-1,1 0 0,-1 0 0,0 0 1,1-1-1,-1 0 0,6-3 1,-1-2 2,0 0 1,0 0-1,-1-1 1,0 0-1,0 0 1,-1-1-1,0 1 1,0-1-1,-1-1 0,0 1 1,-1-1-1,0 0 1,-1 0-1,1 0 1,-2-1-1,0 1 1,0 0-1,-1-1 1,0 0-1,-1 1 1,0-1-1,-2-12 1,2 20-57,-1 0 1,0 1-1,1-1 0,-1 0 1,0 0-1,0 1 1,-1-1-1,1 0 0,-1 1 1,1-1-1,-1 1 1,0 0-1,0 0 0,0-1 1,0 1-1,0 1 1,0-1-1,0 0 0,-1 0 1,1 1-1,-1-1 1,1 1-1,-1 0 0,0 0 1,0 0-1,1 0 1,-1 0-1,0 1 0,0-1 1,0 1-1,0 0 1,0 0-1,0 0 0,1 0 1,-1 0-1,0 0 1,-5 2-1,4-1-72,0 0-1,0 0 1,0 1 0,0-1-1,0 1 1,1 0 0,-1 0-1,0 0 1,1 0 0,0 0-1,0 1 1,0 0 0,0-1-1,0 1 1,0 1 0,1-1-1,-1 0 1,1 0-1,0 1 1,0 0 0,0-1-1,0 1 1,1 0 0,0 0-1,-1 0 1,0 5 0,2-8 42,0 0-1,0 0 1,0 0 0,0 0 0,0 0-1,0 1 1,0-1 0,1 0 0,-1 0 0,0-1-1,0 1 1,1 0 0,-1 0 0,1 0 0,-1 0-1,1 0 1,-1 0 0,1 0 0,0 0-1,-1-1 1,1 1 0,0 0 0,-1-1 0,1 1-1,0 0 1,0-1 0,0 1 0,0-1 0,0 1-1,0-1 1,0 0 0,0 1 0,0-1-1,0 0 1,0 0 0,0 1 0,0-1 0,0 0-1,0 0 1,0 0 0,1 0 0,21 0-393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4.465"/>
    </inkml:context>
    <inkml:brush xml:id="br0">
      <inkml:brushProperty name="width" value="0.05" units="cm"/>
      <inkml:brushProperty name="height" value="0.05" units="cm"/>
      <inkml:brushProperty name="color" value="#66CC00"/>
    </inkml:brush>
  </inkml:definitions>
  <inkml:trace contextRef="#ctx0" brushRef="#br0">115 7 15043,'-8'4'217,"0"1"-1,0 0 1,1 0 0,0 1-1,0 0 1,0 0-1,0 0 1,1 1-1,0 0 1,1 1 0,-9 13-1,11-17-154,1 0-1,-1 1 1,1-1 0,0 0 0,1 1-1,-1-1 1,1 1 0,0 0-1,0-1 1,0 1 0,1 0-1,-1 0 1,1-1 0,1 1-1,-1 0 1,0 0 0,1-1-1,0 1 1,0 0 0,1-1-1,-1 1 1,1-1 0,0 1-1,3 3 1,-3-5-34,0 0 1,1 0-1,-1-1 1,1 1-1,0-1 0,0 0 1,-1 1-1,1-2 0,1 1 1,-1 0-1,0 0 1,0-1-1,1 0 0,-1 0 1,1 0-1,-1 0 0,1 0 1,-1-1-1,1 1 1,0-1-1,-1 0 0,1 0 1,-1-1-1,1 1 0,-1-1 1,1 1-1,0-1 1,5-3-1,0 1-14,0 0-1,0-1 1,0-1 0,-1 1 0,0-2-1,0 1 1,0-1 0,0 0 0,10-11-1,-11 9 9,0 0 0,-1-1 0,1 0 0,-2 0 0,1-1 0,-1 1 0,3-12 0,-7 18-11,0 1 0,0 0 0,0-1 0,0 0 1,-1 1-1,0-1 0,1 1 0,-1-1 0,0 0 1,0 1-1,0-1 0,-1 0 0,1 1 0,-1-1 1,1 1-1,-1-1 0,0 1 0,0-1 0,0 1 1,0-1-1,0 1 0,-1 0 0,1 0 0,-1 0 1,1 0-1,-1 0 0,0 0 0,0 0 0,0 0 1,0 1-1,0-1 0,0 1 0,-5-3 0,-1 1 1,0 0-1,0 0 1,0 1-1,-1 0 0,1 1 1,-1 0-1,1 0 0,-1 1 1,0 0-1,1 0 1,-1 1-1,1 0 0,-15 4 1,18-4 25,-1 0 0,1 1-1,0-1 1,-1 1 0,1 1 0,0-1 0,0 1 0,0-1 0,1 1 0,-1 1 0,1-1-1,0 1 1,-1 0 0,2 0 0,-1 0 0,0 0 0,1 0 0,0 1 0,0 0 0,0 0-1,-4 9 1,3 12 41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0.965"/>
    </inkml:context>
    <inkml:brush xml:id="br0">
      <inkml:brushProperty name="width" value="0.05" units="cm"/>
      <inkml:brushProperty name="height" value="0.05" units="cm"/>
    </inkml:brush>
  </inkml:definitions>
  <inkml:trace contextRef="#ctx0" brushRef="#br0">162 0 12291,'-2'30'812,"0"0"0,-8 34 0,2-16 86,-48 277 707,-23 194-234,79-516-1368,-2 7 15,1 1 0,0-1 0,1 1 0,0-1-1,1 1 1,0 0 0,4 16 0,-5-26-15,0-1 0,0 1 0,0-1 1,1 1-1,-1 0 0,0-1 0,0 1 1,0 0-1,1-1 0,-1 1 0,0-1 0,0 1 1,1-1-1,-1 1 0,1-1 0,-1 1 1,0-1-1,1 1 0,-1-1 0,1 0 0,-1 1 1,1-1-1,-1 0 0,1 1 0,0-1 1,-1 0-1,1 1 0,-1-1 0,1 0 1,0 0-1,-1 0 0,1 0 0,-1 0 0,1 0 1,0 0-1,-1 0 0,1 0 0,0 0 1,-1 0-1,1 0 0,-1 0 0,2-1 1,1-1 13,0 0 0,0 0 0,0 0 0,0-1 0,0 0 0,2-3 0,-3 4-10,81-98 326,93-145 1,-99 131-209,192-273-733,-128 185-1227,-134 189-363,-7 13 2172,0 0 0,0 0 1,0 0-1,0 0 0,0 0 1,0 0-1,0 0 0,0 0 0,0 0 1,0 0-1,0 0 0,0 0 1,0 0-1,0 0 0,0 0 0,0 0 1,0 0-1,0 0 0,-1 0 1,1 0-1,0 0 0,0 0 0,0 0 1,0 0-1,0 0 0,0 0 1,0 0-1,0 0 0,0 0 1,0 0-1,0-1 0,0 1 0,0 0 1,0 0-1,0 0 0,0 0 1,0 0-1,0 0 0,-16 18-364,7-8-80,-14 14-219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5.137"/>
    </inkml:context>
    <inkml:brush xml:id="br0">
      <inkml:brushProperty name="width" value="0.05" units="cm"/>
      <inkml:brushProperty name="height" value="0.05" units="cm"/>
      <inkml:brushProperty name="color" value="#66CC00"/>
    </inkml:brush>
  </inkml:definitions>
  <inkml:trace contextRef="#ctx0" brushRef="#br0">79 25 15195,'1'-2'203,"16"-18"1374,-17 20-1554,0-1 1,0 1-1,1 0 1,-1 0-1,0 0 1,0 0-1,0 0 1,0-1-1,1 1 1,-1 0-1,0 0 1,0 0-1,1 0 1,-1 0-1,0 0 1,0 0-1,0 0 1,1 0-1,-1 0 1,0 0-1,0 0 1,1 0-1,-1 0 1,0 0-1,0 0 1,0 0-1,1 0 1,-1 0-1,0 0 1,0 1-1,1-1 1,-1 0-1,3 14 899,-6 22-508,-1-1-1,-2 1 1,-20 66-1,13-56-61,11-35-286,2-9-76,-1 1 0,1-1 0,-1 1-1,1-1 1,-1 0 0,0 1 0,1-1-1,-1 0 1,-1 1 0,1-1 0,0 0-1,0 0 1,-1 0 0,1 0 0,-3 2-1,3-4-10,1 0-1,-1 0 0,1 0 0,-1 0 0,1 0 0,-1 0 0,0 0 0,1 0 0,-1 0 0,1 0 1,-1 0-1,1-1 0,-1 1 0,1 0 0,0 0 0,-1-1 0,1 1 0,-1 0 0,1 0 0,-1-1 1,1 1-1,0-1 0,-1 1 0,1 0 0,0-1 0,-1 1 0,1-1 0,0 1 0,0-1 0,-1 0 1,-8-19-110,7 16 38,-9-23-213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5.547"/>
    </inkml:context>
    <inkml:brush xml:id="br0">
      <inkml:brushProperty name="width" value="0.05" units="cm"/>
      <inkml:brushProperty name="height" value="0.05" units="cm"/>
      <inkml:brushProperty name="color" value="#66CC00"/>
    </inkml:brush>
  </inkml:definitions>
  <inkml:trace contextRef="#ctx0" brushRef="#br0">1 1 16035,'1'1'1545,"6"6"-969,3 3-208,6 2 584,3 2-184,5 0-248,2-2-223,4-2-690,0-4 1850,-8-5-1385,-7-1 16,-7-9 32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6.446"/>
    </inkml:context>
    <inkml:brush xml:id="br0">
      <inkml:brushProperty name="width" value="0.05" units="cm"/>
      <inkml:brushProperty name="height" value="0.05" units="cm"/>
      <inkml:brushProperty name="color" value="#66CC00"/>
    </inkml:brush>
  </inkml:definitions>
  <inkml:trace contextRef="#ctx0" brushRef="#br0">1 177 14875,'4'9'1224,"7"-6"-759,2-6-137,13-6 480,4-4-168,12-7-176,2-4-48,5-3-248,0-1-168,-2 6-376,-3 1-232,-12 10-1088,-8 2 1367,-8 8-279,-7 1-184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6.884"/>
    </inkml:context>
    <inkml:brush xml:id="br0">
      <inkml:brushProperty name="width" value="0.05" units="cm"/>
      <inkml:brushProperty name="height" value="0.05" units="cm"/>
      <inkml:brushProperty name="color" value="#66CC00"/>
    </inkml:brush>
  </inkml:definitions>
  <inkml:trace contextRef="#ctx0" brushRef="#br0">1 237 16043,'0'8'1345,"6"-8"-913,5-3-152,13-8 456,8-5-136,9-8-168,4-3-152,5-4-504,2 3-248,-5-1 304,-4 5 40,-7-3-112,-5 2-64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7.271"/>
    </inkml:context>
    <inkml:brush xml:id="br0">
      <inkml:brushProperty name="width" value="0.05" units="cm"/>
      <inkml:brushProperty name="height" value="0.05" units="cm"/>
      <inkml:brushProperty name="color" value="#66CC00"/>
    </inkml:brush>
  </inkml:definitions>
  <inkml:trace contextRef="#ctx0" brushRef="#br0">0 1 15755,'1'2'106,"-1"1"1,0 0-1,1-1 0,0 1 0,-1-1 0,1 1 0,0-1 0,0 0 0,0 1 0,1-1 0,-1 0 0,1 0 0,-1 0 0,1 0 1,-1 0-1,1 0 0,0 0 0,0 0 0,0-1 0,4 3 0,6 3-5,-1-1 1,1 0-1,12 4 1,3 2 37,-23-10-134,-1 0-1,0 0 1,1 0 0,-1 1-1,0 0 1,0-1 0,0 1-1,-1 0 1,1 0 0,-1 1-1,1-1 1,-1 0 0,0 1-1,0-1 1,-1 1 0,1 0-1,-1 0 1,0 0 0,0-1-1,0 1 1,0 0 0,-1 0-1,1 8 1,-2 5 63,0 1 1,-1-1-1,0 1 0,-7 19 0,7-26-10,-34 125 366,-5 27 1540,39-151-1788,2-8 66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8.717"/>
    </inkml:context>
    <inkml:brush xml:id="br0">
      <inkml:brushProperty name="width" value="0.05" units="cm"/>
      <inkml:brushProperty name="height" value="0.05" units="cm"/>
      <inkml:brushProperty name="color" value="#66CC00"/>
    </inkml:brush>
  </inkml:definitions>
  <inkml:trace contextRef="#ctx0" brushRef="#br0">4 24 14971,'-2'10'1713,"1"0"-1185,4 0-184,7 0 1128,6 0-808,4-1-160,6-2-216,2-2-32,1-3-192,1-4-48,-4-3-304,-2-5-216,-5-3-400,-5-2-104,-7 0 688,-2-3-232,-5 0-120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9.111"/>
    </inkml:context>
    <inkml:brush xml:id="br0">
      <inkml:brushProperty name="width" value="0.05" units="cm"/>
      <inkml:brushProperty name="height" value="0.05" units="cm"/>
      <inkml:brushProperty name="color" value="#66CC00"/>
    </inkml:brush>
  </inkml:definitions>
  <inkml:trace contextRef="#ctx0" brushRef="#br0">0 1 11698,'0'-1'1449,"2"7"-713,0 5-304,1 11 1256,-1 2-599,3 10-369,1 2-168,4 6-176,0 1-72,2-2-96,-2-2-56,0-4-184,0-4-160,0-7-328,-3-1 24,-4-11 328,-3-5-72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19.496"/>
    </inkml:context>
    <inkml:brush xml:id="br0">
      <inkml:brushProperty name="width" value="0.05" units="cm"/>
      <inkml:brushProperty name="height" value="0.05" units="cm"/>
      <inkml:brushProperty name="color" value="#66CC00"/>
    </inkml:brush>
  </inkml:definitions>
  <inkml:trace contextRef="#ctx0" brushRef="#br0">4 80 16732,'-3'7'1696,"7"4"-1024,2-2-256,5-5 872,2-4-335,7-8-377,2-4-144,2-5-432,2-2-200,-3 1-504,0 1-249,-5 7 113,-3 1 512,-11 13-264,-3 8-176</inkml:trace>
  <inkml:trace contextRef="#ctx0" brushRef="#br0" timeOffset="1">68 233 16059,'10'-3'1361,"9"-1"-1025,4-3-168,4 0 432,4-1-248,1 0-464,2-1-272,-5-2 320,-3 1-136,-12-2-88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0.054"/>
    </inkml:context>
    <inkml:brush xml:id="br0">
      <inkml:brushProperty name="width" value="0.05" units="cm"/>
      <inkml:brushProperty name="height" value="0.05" units="cm"/>
      <inkml:brushProperty name="color" value="#66CC00"/>
    </inkml:brush>
  </inkml:definitions>
  <inkml:trace contextRef="#ctx0" brushRef="#br0">173 27 11827,'-4'-4'599,"0"1"1,-1 0-1,1 0 1,-1 1-1,0-1 1,1 1-1,-1 0 1,0 0-1,-6-1 1,9 3-462,-1 0 1,1 0-1,0 0 0,-1 0 0,1 1 1,-1-1-1,1 1 0,0-1 1,-1 1-1,1 0 0,0 0 1,0 0-1,0 0 0,0 0 1,0 0-1,0 1 0,0-1 1,0 1-1,0-1 0,0 1 1,1 0-1,-3 3 0,-5 6 5,1 0-1,1 0 1,0 1 0,0 0-1,2 1 1,-1-1-1,1 1 1,-3 16 0,6-22-138,0-1 1,1 1 0,0-1 0,0 1 0,1 0 0,-1-1 0,2 1 0,-1 0-1,1-1 1,0 1 0,0-1 0,1 1 0,-1-1 0,2 1 0,-1-1 0,1 0-1,0 0 1,6 10 0,-5-12-2,0 0-1,0-1 1,0 1 0,1-1 0,0 0-1,-1 0 1,1 0 0,0-1-1,0 0 1,1 0 0,-1 0-1,0 0 1,1-1 0,-1 0-1,1 0 1,-1-1 0,1 1 0,0-1-1,-1 0 1,1-1 0,5 0-1,-4 0 4,0 0 0,0 0 0,0-1 0,-1 0-1,1 0 1,-1-1 0,1 1 0,-1-1 0,0-1 0,0 1-1,0-1 1,-1 0 0,1 0 0,-1-1 0,0 0 0,7-8 0,-11 12-5,0 0 1,-1 1 0,1-1 0,-1 0 0,1 1 0,-1-1 0,1 0 0,-1 0 0,1 0 0,-1 1 0,0-1 0,1 0-1,-1 0 1,0 0 0,0 0 0,0 0 0,0 1 0,0-1 0,0 0 0,0 0 0,0 0 0,0 0 0,0 0 0,0 0 0,0 0-1,0 1 1,-1-1 0,1 0 0,0 0 0,-1 0 0,1 1 0,-1-1 0,1 0 0,-1 0 0,1 1 0,-1-1 0,0 0-1,1 1 1,-1-1 0,0 1 0,1-1 0,-1 1 0,0-1 0,0 1 0,1-1 0,-1 1 0,0 0 0,0-1 0,0 1-1,0 0 1,1 0 0,-1-1 0,-1 1 0,-4-1-5,1 0 0,0 1 0,-1-1-1,1 1 1,0 0 0,-1 1 0,-9 1 0,10-1-171,0 1 1,-1-1 0,1 1 0,0 0-1,0 0 1,0 1 0,0 0 0,1 0-1,-1 0 1,1 0 0,0 0 0,-1 1 0,-5 7-1,10-11 159,0 0-1,0 0 0,0 1 0,0-1 0,0 0 1,-1 0-1,1 0 0,0 0 0,0 0 0,0 0 1,0 0-1,0 1 0,0-1 0,0 0 0,0 0 1,0 0-1,0 0 0,0 0 0,0 0 0,0 1 1,0-1-1,0 0 0,0 0 0,0 0 1,0 0-1,0 0 0,0 1 0,0-1 0,0 0 1,0 0-1,0 0 0,0 0 0,0 0 0,0 0 1,0 1-1,0-1 0,0 0 0,1 0 0,-1 0 1,0 0-1,0 0 0,0 0 0,0 0 0,0 0 1,0 1-1,0-1 0,1 0 0,-1 0 1,0 0-1,0 0 0,0 0 0,0 0 0,1 0 1,6-1-500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0.470"/>
    </inkml:context>
    <inkml:brush xml:id="br0">
      <inkml:brushProperty name="width" value="0.05" units="cm"/>
      <inkml:brushProperty name="height" value="0.05" units="cm"/>
      <inkml:brushProperty name="color" value="#66CC00"/>
    </inkml:brush>
  </inkml:definitions>
  <inkml:trace contextRef="#ctx0" brushRef="#br0">105 0 13923,'-4'1'171,"0"-1"1,0 1-1,0 0 0,0 0 0,0 0 1,0 0-1,0 1 0,0 0 0,1-1 1,-1 2-1,1-1 0,-1 0 1,1 1-1,0-1 0,0 1 0,-5 5 1,4-2 0,0-1 1,0 1 0,1 0-1,-1 0 1,2 1-1,-1-1 1,1 0 0,-1 1-1,-1 11 1,3-10-100,-1 0 0,1 1-1,1-1 1,-1 0 0,2 1 0,-1-1 0,1 0 0,0 0 0,1 1-1,0-1 1,0 0 0,0 0 0,1-1 0,1 1 0,-1 0 0,1-1-1,7 9 1,-10-14-54,1 0 1,-1-1-1,1 1 0,-1-1 0,1 1 1,0-1-1,0 1 0,0-1 0,0 0 1,0 0-1,0 0 0,0 0 0,1 0 0,-1-1 1,0 1-1,0-1 0,1 1 0,-1-1 1,0 0-1,1 0 0,-1 0 0,0 0 0,1 0 1,-1 0-1,0-1 0,0 1 0,1-1 1,-1 0-1,0 0 0,0 0 0,0 0 0,0 0 1,0 0-1,0 0 0,0 0 0,0-1 1,2-1-1,2-3 54,0 0 0,0 0 1,0 0-1,-1-1 0,1 0 0,-2 0 0,1 0 1,6-16-1,-7 13 5,0-1 0,-1 0 0,0 0 0,0 0 0,-2 0 1,1 0-1,-1-23 0,-1 31-74,0 0 0,0 0 0,-1 0 0,1 0-1,-1 0 1,1 0 0,-1 0 0,0 0 0,0 1 0,0-1 0,-1 0 0,1 0 0,0 1 0,-1-1 0,0 1 0,0-1 0,0 1 0,0 0 0,0 0 0,0 0 0,-1 0-1,1 0 1,0 0 0,-1 1 0,0-1 0,1 1 0,-1 0 0,0 0 0,0 0 0,0 0 0,0 0 0,0 0 0,0 1 0,-3-1 0,1 1-65,0 0 1,0 1-1,0-1 1,1 1-1,-1 0 1,0 0-1,0 1 0,0-1 1,1 1-1,-1 0 1,1 0-1,-1 1 1,1 0-1,0-1 1,0 1-1,0 0 1,1 1-1,-4 3 1,3-4-97,1 1 1,0-1 0,0 1-1,0 0 1,1 0 0,-1 0-1,1 1 1,0-1-1,0 0 1,1 1 0,-1-1-1,1 1 1,0-1 0,0 1-1,1 0 1,-1 0 0,1-1-1,1 9 1,-1-11 112,0 0-1,0 0 1,1 0 0,0-1 0,-1 1-1,1 0 1,0-1 0,-1 1 0,1-1 0,0 1-1,0-1 1,0 1 0,1-1 0,-1 1-1,0-1 1,1 0 0,-1 0 0,0 0-1,1 0 1,-1 0 0,1 0 0,0 0 0,2 1-1,23 2-554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1.386"/>
    </inkml:context>
    <inkml:brush xml:id="br0">
      <inkml:brushProperty name="width" value="0.05" units="cm"/>
      <inkml:brushProperty name="height" value="0.05" units="cm"/>
    </inkml:brush>
  </inkml:definitions>
  <inkml:trace contextRef="#ctx0" brushRef="#br0">10 0 13715,'-5'37'1216,"1"-2"-928,4 1-152,3-4 512,9-2-392,3-4-119,14-7-322,7-9-199,11-13 352,2-6-120,6-8-48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0.889"/>
    </inkml:context>
    <inkml:brush xml:id="br0">
      <inkml:brushProperty name="width" value="0.05" units="cm"/>
      <inkml:brushProperty name="height" value="0.05" units="cm"/>
      <inkml:brushProperty name="color" value="#66CC00"/>
    </inkml:brush>
  </inkml:definitions>
  <inkml:trace contextRef="#ctx0" brushRef="#br0">74 116 13475,'0'-1'67,"0"0"1,0 0-1,0 0 0,1 1 1,-1-1-1,-1 0 0,1 0 1,0 0-1,0 1 0,0-1 1,0 0-1,0 0 1,-1 1-1,1-1 0,0 0 1,-1 0-1,1 1 0,-1-1 1,1 0-1,-1 1 0,1-1 1,-1 1-1,1-1 0,-1 0 1,1 1-1,-1-1 1,0 1-1,1 0 0,-1-1 1,0 1-1,0-1 0,1 1 1,-1 0-1,0 0 0,0-1 1,1 1-1,-2 0 0,1 0-7,-1-1 0,1 1 0,-1 0 0,1 0 0,0 0-1,-1 0 1,1 0 0,0 0 0,-1 0 0,1 1 0,-1-1-1,1 0 1,0 1 0,0-1 0,-1 1 0,1-1-1,0 1 1,0 0 0,-1-1 0,1 1 0,0 0 0,-1 1-1,-2 3 60,1 1-1,0-1 0,0 0 0,1 1 0,0-1 1,0 1-1,0 0 0,0 0 0,1 0 1,0 0-1,0 0 0,1 0 0,0 12 0,0-12-6,1 1 0,0 0 0,0 0 0,0 0 0,1 0 0,0-1 0,0 1 0,0-1 0,1 1 0,0-1 0,1 0-1,3 6 1,-5-10-66,0 0 0,0 0-1,1-1 1,-1 1 0,0 0-1,1-1 1,-1 1 0,1-1-1,0 0 1,-1 1 0,1-1-1,0-1 1,-1 1 0,1 0-1,0-1 1,0 1 0,0-1-1,0 0 1,0 0 0,0 0-1,0 0 1,-1-1 0,1 1-1,0-1 1,0 0 0,0 0-1,4-2 1,4-1 51,-1-1 1,0 0-1,0 0 1,-1-1-1,17-14 0,-6 4 91,-2-2-1,27-32 0,-37 40-124,-1 1 1,0-1-1,-1 0 0,0-1 0,-1 1 0,0-1 0,6-22 0,-10 31-53,-1 0 0,1 0 1,-1 0-1,0 0 0,1-1 0,-1 1 0,0 0 0,0 0 0,-1 0 0,1 0 0,0 0 0,-1 0 0,1 0 0,-1 0 0,0 0 0,0 0 1,1 0-1,-1 1 0,-1-1 0,1 0 0,0 0 0,0 1 0,0-1 0,-4-2 0,2 2-10,0 0 0,0 0 0,0 1 0,0-1 0,-1 1 0,1 0 0,-1 0 0,1 0 0,-1 0 0,1 1 0,-1-1 0,1 1 0,-7 0 0,-5 1-223,1 0-1,0 1 0,1 0 0,-1 1 0,0 1 0,1 0 1,0 1-1,0 1 0,0 0 0,0 0 0,-14 11 0,7 4-1332,20-21 1524,-1 1 0,1-1 1,0 0-1,-1 1 0,1-1 0,0 0 1,0 0-1,-1 1 0,1-1 0,0 1 0,0-1 1,0 0-1,-1 1 0,1-1 0,0 0 1,0 1-1,0-1 0,0 1 0,0-1 1,0 0-1,0 1 0,0-1 0,0 1 1,0-1-1,0 1 0,0-1 0,0 0 0,0 1 1,0-1-1,0 1 0,0-1 0,1 0 1,-1 1-1,0-1 0,0 0 0,0 1 1,1-1-1,-1 0 0,0 1 0,0-1 0,1 0 1,-1 1-1,0-1 0,1 0 0,-1 0 1,0 1-1,1-1 0,-1 0 0,1 0 1,-1 0-1,0 0 0,1 1 0,-1-1 1,1 0-1,-1 0 0,0 0 0,1 0 0,-1 0 1,1 0-1,-1 0 0,1 0 0,16-2-646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1.287"/>
    </inkml:context>
    <inkml:brush xml:id="br0">
      <inkml:brushProperty name="width" value="0.05" units="cm"/>
      <inkml:brushProperty name="height" value="0.05" units="cm"/>
      <inkml:brushProperty name="color" value="#66CC00"/>
    </inkml:brush>
  </inkml:definitions>
  <inkml:trace contextRef="#ctx0" brushRef="#br0">150 29 12491,'2'-3'245,"12"-20"2380,-7 20-1190,-3 17-470,-5 26-285,-3 0 1,-1 0-1,-18 71 0,17-86-382,5-20-354,0 0 0,0-1 1,-1 1-1,0 0 0,0-1 0,-3 6 0,5-10 11,0 1 0,-1-1 0,1 1 0,0-1 0,-1 1 0,1-1 0,-1 0 0,1 1 0,-1-1 0,1 0 0,0 1 0,-1-1 1,1 0-1,-1 0 0,1 1 0,-1-1 0,1 0 0,-1 0 0,0 0 0,1 0 0,-1 0 0,1 0 0,-2 0 0,1 0-2,0 0-1,0-1 1,0 1-1,0-1 0,0 0 1,0 1-1,1-1 1,-1 0-1,0 1 0,0-1 1,0 0-1,1 0 1,-1 0-1,0 0 0,1 0 1,-2-1-1,-9-18-424,-4-5-185</inkml:trace>
  <inkml:trace contextRef="#ctx0" brushRef="#br0" timeOffset="0.08">1 100 13819,'6'-3'1872,"2"3"-1111,7 4-337,2 3 1664,6 3-1288,3-1-192,5 1-336,2-3-184,0-1-552,-3-3 1969,-1-5-1441,-3-1 72,-6-2 40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1.837"/>
    </inkml:context>
    <inkml:brush xml:id="br0">
      <inkml:brushProperty name="width" value="0.05" units="cm"/>
      <inkml:brushProperty name="height" value="0.05" units="cm"/>
      <inkml:brushProperty name="color" value="#66CC00"/>
    </inkml:brush>
  </inkml:definitions>
  <inkml:trace contextRef="#ctx0" brushRef="#br0">3 694 13363,'-1'1'118,"1"0"-1,-1 0 1,1 0 0,0 0 0,0-1 0,-1 1 0,1 0-1,0 0 1,0 0 0,0 0 0,0 0 0,0 0-1,0 0 1,0 0 0,1 0 0,-1 1 0,1-1-49,-1-1 0,0 1 1,1-1-1,-1 0 0,0 1 0,1-1 1,-1 0-1,1 1 0,-1-1 1,1 0-1,-1 0 0,1 1 0,-1-1 1,0 0-1,1 0 0,0 0 1,-1 0-1,1 1 0,-1-1 0,1 0 1,0 0-1,5-1 289,-1 1 1,1-1-1,-1-1 1,10-2-1,-2 0-61,369-101 2818,183-87-3774,-480 160 766,-2-3 0,-2-4-1,-2-4 1,82-58 0,20-37 613,-170 131-1266,-27 6-1369,-4-4 1541,-9-1-116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2.604"/>
    </inkml:context>
    <inkml:brush xml:id="br0">
      <inkml:brushProperty name="width" value="0.05" units="cm"/>
      <inkml:brushProperty name="height" value="0.05" units="cm"/>
      <inkml:brushProperty name="color" value="#66CC00"/>
    </inkml:brush>
  </inkml:definitions>
  <inkml:trace contextRef="#ctx0" brushRef="#br0">67 83 13579,'-5'2'340,"-1"0"0,0 0 0,1-1 0,-1 1 0,0-1 1,-11 0-1,16-1-281,1 0 1,-1 0-1,0 0 0,0 0 1,1 0-1,-1 0 1,0 0-1,1-1 1,-1 1-1,1 0 1,-1 0-1,0 0 0,1-1 1,-1 1-1,0 0 1,1-1-1,-1 1 1,1-1-1,-1 1 1,1-1-1,-1 1 1,1-1-1,-1 1 0,1-1 1,-1 0-1,1-1 28,0 1-1,0 0 1,0-1-1,1 1 1,-1-1 0,0 1-1,1 0 1,-1-1-1,1 1 1,-1 0-1,1-1 1,-1 1-1,1 0 1,0 0-1,0-1 1,0 1-1,0 0 1,1-1-1,3-4 79,0 1-1,0 0 1,0 0-1,1 1 1,0-1-1,0 1 1,0 1-1,0-1 0,0 1 1,1 0-1,0 0 1,0 1-1,12-3 1,-15 4-146,0 0 0,1 1 1,-1-1-1,0 1 0,0 0 1,0 0-1,0 1 0,1-1 1,-1 1-1,0 0 0,0 0 0,0 0 1,0 1-1,0-1 0,-1 1 1,1 0-1,0 0 0,-1 0 1,1 1-1,-1-1 0,0 1 1,0 0-1,0 0 0,0 0 1,2 4-1,0-1-24,-1 1-1,0 0 1,-1 0-1,1 0 1,-1 0-1,-1 1 1,1-1-1,-2 1 1,1 0-1,-1 0 1,1 12-1,-2 3 26,-2 0-1,-6 37 0,0-1 274,7-56-259,1 1-1,0 0 1,0-1 0,0 1-1,1-1 1,-1 1-1,1-1 1,0 1-1,-1-1 1,2 1-1,-1-1 1,0 0-1,1 0 1,-1 1-1,1-1 1,0 0-1,0-1 1,1 1-1,-1 0 1,0 0 0,4 2-1,-4-4-56,1 1 0,-1 0-1,1-1 1,0 1 0,0-1 0,0 0 0,0 0-1,0 0 1,0-1 0,0 1 0,0-1 0,0 1-1,0-1 1,0 0 0,1 0 0,-1 0-1,0-1 1,0 1 0,0-1 0,0 0 0,0 0-1,0 0 1,0 0 0,3-2 0,0 0-192,0 0 0,-1-1 0,1 0 1,-1 0-1,0 0 0,0-1 0,0 0 1,-1 0-1,0 0 0,7-10 0,-5 5-28,-1 0 1,0 0-1,0-1 0,-1 0 0,4-15 0,0-14-538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3.010"/>
    </inkml:context>
    <inkml:brush xml:id="br0">
      <inkml:brushProperty name="width" value="0.05" units="cm"/>
      <inkml:brushProperty name="height" value="0.05" units="cm"/>
      <inkml:brushProperty name="color" value="#66CC00"/>
    </inkml:brush>
  </inkml:definitions>
  <inkml:trace contextRef="#ctx0" brushRef="#br0">38 1 14379,'-1'0'70,"1"0"0,-1 0 0,0 0-1,1 0 1,-1 0 0,0 0 0,1 0 0,-1 0 0,1 0-1,-1 0 1,0 0 0,1 1 0,-1-1 0,1 0 0,-1 0 0,1 1-1,-1-1 1,1 1 0,-1-1 0,1 0 0,-1 1 0,1-1-1,-1 1 1,1-1 0,0 1 0,-1-1 0,1 1 0,0-1-1,-1 1 1,1-1 0,0 1 0,0 0 0,-1 0 0,-10 22 908,9-16-750,0 0-1,0 0 1,1 0 0,0 0 0,0 0-1,1 11 1,0-16-210,0-1 1,0 1-1,0-1 0,0 1 1,1-1-1,-1 1 0,0-1 0,1 1 1,-1-1-1,1 1 0,0-1 1,-1 1-1,1-1 0,0 0 0,0 1 1,0-1-1,0 0 0,0 0 0,0 0 1,0 0-1,0 0 0,1 0 1,-1 0-1,0 0 0,1 0 0,-1 0 1,0-1-1,1 1 0,-1-1 1,1 1-1,-1-1 0,1 1 0,-1-1 1,1 0-1,1 0 0,12 0 2,0-1 0,0 0 0,16-5 0,-16 3-89,-1 1-1,0 1 1,26 0 0,-33 1 52,0 1 1,-1 0-1,1 0 1,0 1-1,-1 0 1,0 0-1,1 0 1,-1 1-1,0 0 1,0 0-1,8 7 1,-12-9 49,0 1 1,0 0 0,0 0 0,0 0 0,0 0-1,-1 0 1,1 1 0,-1-1 0,0 0 0,1 1-1,-1-1 1,0 1 0,0-1 0,-1 1-1,1 0 1,-1-1 0,1 1 0,-1 0 0,0-1-1,0 1 1,0 0 0,0 0 0,0-1-1,-1 1 1,1 0 0,-1-1 0,0 1 0,1-1-1,-1 1 1,-1-1 0,0 4 0,-1 0 22,-1 0-1,0 0 1,0 0 0,0 0 0,0 0-1,-1-1 1,0 0 0,0 0 0,-1 0 0,1-1-1,-1 0 1,0 0 0,0 0 0,-11 4-1,12-5-97,0-2-1,0 1 1,0-1-1,0 0 0,0 0 1,-1 0-1,1 0 0,0-1 1,0 0-1,-1 0 0,1-1 1,0 0-1,-1 1 1,1-2-1,0 1 0,0-1 1,0 1-1,0-1 0,0-1 1,-6-3-1,-22-19-236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3.399"/>
    </inkml:context>
    <inkml:brush xml:id="br0">
      <inkml:brushProperty name="width" value="0.05" units="cm"/>
      <inkml:brushProperty name="height" value="0.05" units="cm"/>
      <inkml:brushProperty name="color" value="#66CC00"/>
    </inkml:brush>
  </inkml:definitions>
  <inkml:trace contextRef="#ctx0" brushRef="#br0">1 88 16323,'7'-7'1513,"7"2"-1049,2 0-232,5-2 832,5 0-528,7-2-728,3-2-368,3-4 424,4 4-112,-3 1-120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3.754"/>
    </inkml:context>
    <inkml:brush xml:id="br0">
      <inkml:brushProperty name="width" value="0.05" units="cm"/>
      <inkml:brushProperty name="height" value="0.05" units="cm"/>
      <inkml:brushProperty name="color" value="#66CC00"/>
    </inkml:brush>
  </inkml:definitions>
  <inkml:trace contextRef="#ctx0" brushRef="#br0">63 48 11178,'-2'14'591,"0"1"0,1-1 0,0 0 0,1 1 0,1-1 0,0 0 0,1 1 0,1-1 0,0 0 0,6 17-1,-5-20-458,0 0 0,0-1 0,1 0 0,7 12 0,-11-20-102,0-1 1,1 1-1,-1 0 1,0-1-1,0 0 0,1 1 1,-1-1-1,1 0 1,-1 0-1,1 0 1,-1 0-1,1 0 0,0 0 1,2 1-1,-2-2-6,-1 0-1,0 0 1,0 0-1,1 0 1,-1 0-1,0-1 0,0 1 1,1 0-1,-1-1 1,0 1-1,0-1 1,0 1-1,0-1 1,0 1-1,1-1 1,-1 0-1,0 0 0,-1 1 1,1-1-1,0 0 1,0 0-1,0 0 1,0 0-1,-1 0 1,2-1-1,3-6 64,-1 0-1,1 0 1,-1 0-1,0 0 1,-1-1-1,0 1 1,-1-1 0,3-11-1,-1-3 144,-2 0 0,1-26-1,-3 43-183,0 0-1,0 1 0,-1-1 0,0 0 0,0 1 1,0-1-1,-1 1 0,1-1 0,-1 1 0,-1-1 1,1 1-1,-1 0 0,-4-7 0,5 10-39,-1 0 0,1 0 0,0 0 0,0 0 0,-1 0 0,1 0 0,-1 0 0,1 1 0,-1 0 0,0-1-1,0 1 1,0 0 0,1 0 0,-1 1 0,0-1 0,0 0 0,0 1 0,0 0 0,0 0 0,0 0 0,0 0 0,0 0 0,0 1 0,0-1 0,0 1-1,0 0 1,-4 1 0,-1 1-258,0 0-1,0 1 1,0 0-1,0 1 1,0-1 0,-11 11-1,17-14 99,0 1 0,-1 0-1,1 0 1,0 0 0,0 0 0,0 0 0,1 0-1,-1 1 1,0-1 0,1 1 0,-1-1 0,1 1-1,0-1 1,0 1 0,0 0 0,0-1-1,1 1 1,-1 0 0,1 0 0,0 0 0,-1 0-1,1-1 1,0 1 0,1 4 0,7 10-860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4.548"/>
    </inkml:context>
    <inkml:brush xml:id="br0">
      <inkml:brushProperty name="width" value="0.05" units="cm"/>
      <inkml:brushProperty name="height" value="0.05" units="cm"/>
      <inkml:brushProperty name="color" value="#66CC00"/>
    </inkml:brush>
  </inkml:definitions>
  <inkml:trace contextRef="#ctx0" brushRef="#br0">79 1 15851,'0'0'37,"0"0"-1,0 0 0,0 0 1,0 0-1,0 0 1,0 0-1,0 0 0,0 0 1,0 0-1,0 0 0,0 0 1,0 1-1,0-1 1,0 0-1,0 0 0,0 0 1,0 0-1,0 0 0,0 0 1,0 0-1,0 0 0,0 0 1,0 0-1,0 0 1,0 0-1,0 0 0,-1 1 1,1-1-1,0 0 0,0 0 1,0 0-1,0 0 0,0 0 1,0 0-1,0 0 1,0 0-1,0 0 0,0 0 1,0 0-1,0 0 0,-1 0 1,1 0-1,0 0 0,0 0 1,0 0-1,0 0 1,0 0-1,0 0 0,0 0 1,0 0-1,0 0 0,0 0 1,0 0-1,-1 0 1,1 0-1,0 0 0,0 0 1,0 0-1,0-1 0,0 1 1,0 0-1,0 0 0,0 0 1,0 0-1,0 0 1,0 0-1,0 0 0,0 0 1,1 11 1084,4 15-304,4 7-921,2 0 1,1 0-1,1-1 1,2-1-1,22 35 1,-37-66 0,0 0 1,1 1-1,-1-1 1,0 0-1,1 1 1,-1-1-1,0 0 1,0 1-1,0-1 1,1 1-1,-1-1 1,0 0 0,0 1-1,0-1 1,0 1-1,0-1 1,0 0-1,0 1 1,0-1-1,0 1 1,0-1-1,0 1 1,0-1-1,0 0 1,0 1 0,0-1-1,0 1 1,0-1-1,-1 0 1,1 1-1,0-1 1,0 0-1,0 1 1,-1-1-1,1 1 1,-1-1-1,-17 4-2891,-21-8 111,-12-11 3023,45 12 411,-1 1 0,1-1 0,0-1 1,-1 1-1,1-1 0,1 0 0,-1-1 0,1 1 0,-7-7 1,12 10-433,-1 1 1,1-1 0,0 1 0,-1-1 0,1 1-1,0-1 1,-1 1 0,1-1 0,0 1 0,-1-1-1,1 0 1,0 1 0,0-1 0,0 1-1,0-1 1,0 0 0,0 1 0,0-1 0,0 1-1,0-1 1,0 0 0,0 1 0,0-1 0,0 0-1,0 1 1,1-2 0,0 1 11,-1 0 0,1 0 1,0 0-1,0 0 0,0 0 0,0 0 1,0 1-1,0-1 0,0 0 1,1 0-1,-1 1 0,1-1 0,7-3 100,0 1 0,0 1 0,10-3 0,-11 4-134,7-2-297,1-1 0,-1 0 0,0-1 0,0-1 0,-1 0 0,0-1 1,0-1-1,0 0 0,-1-1 0,13-11 0,3-11-331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4.963"/>
    </inkml:context>
    <inkml:brush xml:id="br0">
      <inkml:brushProperty name="width" value="0.05" units="cm"/>
      <inkml:brushProperty name="height" value="0.05" units="cm"/>
      <inkml:brushProperty name="color" value="#66CC00"/>
    </inkml:brush>
  </inkml:definitions>
  <inkml:trace contextRef="#ctx0" brushRef="#br0">83 1 16075,'3'7'1321,"-3"12"-969,-5 4-184,1 4 440,0 4-120,-1 4-144,0 1-80,-1-3-120,2 0-72,-1-8-112,1-2-128,-3-10-368,0-3 488,-5-10-112,-5-8-72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5:25.306"/>
    </inkml:context>
    <inkml:brush xml:id="br0">
      <inkml:brushProperty name="width" value="0.05" units="cm"/>
      <inkml:brushProperty name="height" value="0.05" units="cm"/>
      <inkml:brushProperty name="color" value="#66CC00"/>
    </inkml:brush>
  </inkml:definitions>
  <inkml:trace contextRef="#ctx0" brushRef="#br0">1 2 15683,'4'-2'1977,"6"2"-1257,10 6-296,6 0 1560,10 1-1111,4 3-241,7 0-472,2-1-192,-2-4-360,-1-3-232,-7-2 480,-5-6-121,-7-2-119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1.807"/>
    </inkml:context>
    <inkml:brush xml:id="br0">
      <inkml:brushProperty name="width" value="0.05" units="cm"/>
      <inkml:brushProperty name="height" value="0.05" units="cm"/>
    </inkml:brush>
  </inkml:definitions>
  <inkml:trace contextRef="#ctx0" brushRef="#br0">151 106 10586,'-11'6'1079,"1"0"-1,0 0 0,-10 10 1,8-6-925,1 1 1,0 0-1,0 1 1,1 1-1,1-1 1,0 1-1,-8 15 0,16-25-130,0-1 0,-1 1 0,1 0-1,0 0 1,0 0 0,1 0-1,-1 0 1,1 0 0,-1 0-1,1 0 1,0 0 0,0 4 0,0-6-14,1 0 1,-1 0-1,0 0 1,0-1-1,1 1 1,-1 0-1,0-1 0,1 1 1,-1 0-1,1-1 1,-1 1-1,1 0 1,-1-1-1,1 1 1,-1-1-1,1 1 1,0-1-1,-1 1 1,2 0-1,0-1 1,-1 1-1,1-1 0,-1 1 0,1-1 1,0 0-1,-1 0 0,1 0 0,0 0 1,-1 0-1,1 0 0,-1 0 0,1 0 1,1-1-1,18-6 30,0 0-1,-1-2 1,-1 0 0,1-1-1,23-17 1,-13 8-23,-6 5-16,74-40-110,-89 50 84,0 0-1,1 1 1,0 0 0,-1 0-1,1 1 1,0 0-1,0 1 1,17 0 0,-24 1 25,-1 0 0,1 0 0,-1 0 0,1 1 0,-1 0 0,1-1 0,-1 1 0,1 0 0,-1 0 0,0 0 0,1 0 0,-1 1 0,0-1 0,0 0 0,0 1 0,0 0 0,0-1 0,0 1 0,-1 0 0,1 0 0,2 4 0,-1 0 49,1 1 1,-2 1-1,1-1 0,-1 0 0,2 13 0,8 20 300,-12-39-342,0 1 0,1-1 0,-1 0 0,1 0 0,0 0 0,-1 0 1,1 0-1,0 0 0,0 0 0,0 0 0,0 0 0,-1 0 0,1 0 0,0-1 1,0 1-1,1 0 0,-1-1 0,0 1 0,0 0 0,0-1 0,0 0 0,0 1 1,1-1-1,-1 0 0,2 1 0,0-1-29,0 0-1,-1-1 1,1 1-1,0-1 1,0 0-1,0 1 1,-1-1-1,1 0 1,0-1-1,4-1 1,5-5-268,-1 0 1,0 0-1,16-16 0,-9 7-58,-1-1-1,-1-1 1,-1 0-1,0-1 1,16-29-1,4-22-304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0.999"/>
    </inkml:context>
    <inkml:brush xml:id="br0">
      <inkml:brushProperty name="width" value="0.05" units="cm"/>
      <inkml:brushProperty name="height" value="0.05" units="cm"/>
      <inkml:brushProperty name="color" value="#66CC00"/>
    </inkml:brush>
  </inkml:definitions>
  <inkml:trace contextRef="#ctx0" brushRef="#br0">259 85 12603,'5'-13'870,"-2"7"-576,0-1 1,-1 1-1,0-1 1,0 0 0,1-9-1,-3 15-254,1 0 0,-1 0 1,0 0-1,0 0 0,-1 1 0,1-1 0,0 0 0,0 0 0,0 0 0,-1 0 1,1 0-1,0 1 0,-1-1 0,1 0 0,0 0 0,-1 1 0,1-1 1,-1 0-1,0 0 0,0 0 0,0 0 20,0 1 0,-1-1-1,1 1 1,0-1 0,-1 1 0,1 0 0,0-1-1,-1 1 1,1 0 0,0 0 0,-1 0 0,1 0 0,-1 0-1,1 0 1,0 0 0,-1 0 0,-1 1 0,-2 1 23,0-1 0,0 1 1,0 0-1,0 1 0,0-1 1,0 1-1,1 0 0,-1 0 1,1 0-1,0 1 1,-7 7-1,-2 3 1,1 1 0,-11 18 0,3-2-77,2 0 0,2 1 0,1 1 0,1 1 0,2 0 0,1 0 0,2 1 1,2 0-1,1 1 0,1 0 0,2 0 0,4 69 0,0-93-17,1-1 1,0 0-1,0 0 0,1-1 0,1 1 1,0 0-1,0-1 0,1 0 0,1 0 1,9 13-1,-11-17 2,0-1-1,0 0 1,1-1-1,0 1 1,0-1-1,0 0 1,0 0-1,1 0 1,0-1-1,-1 0 1,1 0-1,0 0 1,1-1-1,-1 0 1,0 0-1,1-1 1,-1 1-1,13-1 1,-12 0 8,0-1 0,0-1 1,1 1-1,-1-1 0,0 0 0,0-1 1,0 0-1,0 0 0,0 0 0,0-1 1,-1 0-1,1-1 0,-1 1 0,0-1 1,0 0-1,0-1 0,0 1 0,-1-1 1,0-1-1,0 1 0,0 0 0,-1-1 1,0 0-1,0 0 0,0-1 0,-1 1 1,0-1-1,0 1 0,0-1 1,-1 0-1,0 0 0,-1 0 0,0 0 1,0-1-1,0 1 0,-1 0 0,0 0 1,0-1-1,0 1 0,-1 0 0,-4-13 1,5 19 1,0 1 0,0-1 1,0 0-1,-1 0 0,1 0 1,0 0-1,-1 0 0,1 0 1,-1 0-1,1 0 0,-1 1 1,1-1-1,-1 0 0,0 0 1,1 1-1,-1-1 0,0 0 1,0 1-1,1-1 0,-1 1 1,0-1-1,0 1 0,0-1 1,0 1-1,0-1 0,0 1 1,1 0-1,-1 0 0,0-1 1,-2 1-1,2 0-1,-1 1 1,1-1-1,0 1 0,0-1 1,-1 1-1,1-1 0,0 1 1,0-1-1,0 1 0,0 0 1,0 0-1,0 0 0,0 0 0,0 0 1,0 0-1,0 0 0,0 0 1,1 0-1,-1 0 0,0 0 1,1 0-1,-2 2 0,-1 6-4,0 0 0,1 0 0,0-1 0,0 1 0,1 0-1,0 1 1,1 17 0,0-20-11,1-1 0,-1 1 0,1 0 0,1 0 0,-1-1-1,1 1 1,0 0 0,1-1 0,0 0 0,0 0 0,4 7 0,-7-12 1,1 0 1,-1 0 0,1 0 0,-1 0-1,1-1 1,0 1 0,0 0 0,0 0 0,-1 0-1,1 0 1,0-1 0,0 1 0,0-1 0,0 1-1,0 0 1,0-1 0,0 0 0,1 1 0,-1-1-1,0 0 1,0 1 0,0-1 0,0 0-1,0 0 1,1 0 0,1 0 0,-1-1-33,0 0 0,-1 0 0,1 0 0,0 0 1,-1-1-1,1 1 0,-1 0 0,0-1 0,1 1 0,-1-1 1,0 1-1,0-1 0,2-3 0,7-11-100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1.729"/>
    </inkml:context>
    <inkml:brush xml:id="br0">
      <inkml:brushProperty name="width" value="0.05" units="cm"/>
      <inkml:brushProperty name="height" value="0.05" units="cm"/>
      <inkml:brushProperty name="color" value="#66CC00"/>
    </inkml:brush>
  </inkml:definitions>
  <inkml:trace contextRef="#ctx0" brushRef="#br0">15 1 17540,'-2'3'149,"0"1"1,0-1 0,1 1 0,-1 0-1,1 0 1,0 0 0,0 0 0,0-1-1,0 9 1,1 40 22,0-30 71,1 0-226,1 0-1,1 0 0,1 0 1,1-1-1,0 0 0,17 39 1,-20-87 603,-3-14-332,-1-1-1,-11-55 1,10 91-253,1 9-96,4 11-164,-1-11 201,1 0 0,0 0 0,1-1 0,-1 1 0,0 0 0,1-1-1,-1 0 1,1 1 0,0-1 0,0 0 0,0-1 0,0 1 0,0 0 0,0-1 0,0 0 0,1 1-1,-1-1 1,0-1 0,1 1 0,-1 0 0,1-1 0,-1 0 0,1 0 0,-1 0 0,0 0 0,1 0-1,-1-1 1,1 1 0,-1-1 0,1 0 0,-1 0 0,0 0 0,0-1 0,0 1 0,1-1 0,-2 0-1,1 0 1,0 0 0,0 0 0,0 0 0,-1-1 0,4-3 0,0-2 43,-1 0 1,0-1-1,7-16 0,-7 41 100,-4-3-113,1 1-1,1 0 1,5 17-1,-7-27-10,1 1-1,-1 0 1,2-1 0,-1 1-1,0-1 1,1 0-1,0 0 1,0 0 0,0 0-1,0 0 1,0 0-1,7 4 1,-8-7 1,0 0-1,1 0 1,-1 0-1,0 0 1,1-1-1,-1 1 1,0-1 0,1 1-1,-1-1 1,1 0-1,-1 0 1,1 0 0,-1 0-1,1-1 1,-1 1-1,1-1 1,-1 1 0,0-1-1,1 0 1,-1 0-1,4-2 1,6-3-18,-1-1 0,20-14 0,-27 18 14,8-6 9,-4 3-15,-1 0 0,1 1 1,0 0-1,0 0 0,11-3 0,-16 7 7,-1 0-1,1 0 1,0 1 0,-1-1 0,1 1 0,0 0 0,-1 0-1,1 0 1,0 0 0,-1 0 0,1 1 0,0-1 0,-1 1-1,1 0 1,-1 0 0,1-1 0,-1 2 0,1-1-1,-1 0 1,0 0 0,1 1 0,-1 0 0,2 1 0,22 25-108,-20-22 89,0 1 1,0-1-1,0 0 1,1 0-1,8 5 1,-13-9 36,0-1 0,-1-1 0,1 1 0,0 0 0,0 0 0,0-1 1,0 1-1,0-1 0,0 1 0,0-1 0,0 0 0,0 0 0,0 0 0,1 0 0,-1 0 0,0-1 1,0 1-1,0-1 0,0 1 0,0-1 0,-1 0 0,1 1 0,0-1 0,0 0 0,0 0 0,2-3 0,23-16 180,-20 14-108,1 0 0,-1 0 0,16-7 0,-20 11-147,1 0 1,0 1-1,0 0 1,0 0-1,1 0 1,-1 0-1,0 1 0,0 0 1,0 0-1,1 0 1,-1 0-1,4 1 0,0 0-303,-6 0 283,0 0 1,0-1-1,0 1 0,0-1 1,0 0-1,0 0 1,0 0-1,0 0 1,0 0-1,0 0 0,0 0 1,0-1-1,0 1 1,0-1-1,0 0 1,0 1-1,0-1 0,0 0 1,2-2-1,3-5-366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2.123"/>
    </inkml:context>
    <inkml:brush xml:id="br0">
      <inkml:brushProperty name="width" value="0.05" units="cm"/>
      <inkml:brushProperty name="height" value="0.05" units="cm"/>
      <inkml:brushProperty name="color" value="#66CC00"/>
    </inkml:brush>
  </inkml:definitions>
  <inkml:trace contextRef="#ctx0" brushRef="#br0">1 48 13771,'20'3'1616,"6"-3"-1088,4-6-448,6-3 1233,10-2-1113,2-2-48,3 1-64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3.678"/>
    </inkml:context>
    <inkml:brush xml:id="br0">
      <inkml:brushProperty name="width" value="0.05" units="cm"/>
      <inkml:brushProperty name="height" value="0.05" units="cm"/>
      <inkml:brushProperty name="color" value="#66CC00"/>
    </inkml:brush>
  </inkml:definitions>
  <inkml:trace contextRef="#ctx0" brushRef="#br0">43 24 14499,'1'-2'178,"0"0"0,0 0 0,0 0-1,0 0 1,1 0 0,-1 0 0,1 1 0,-1-1 0,1 0-1,3-2 1,-5 4-149,0 0-1,0 0 1,1 0 0,-1 0-1,0 0 1,0 0-1,1 0 1,-1 0 0,0 0-1,0 0 1,0 0-1,1 0 1,-1 0 0,0 0-1,0 0 1,1 0-1,-1 0 1,0 0 0,0 0-1,1 0 1,-1 0-1,0 0 1,0 1 0,0-1-1,1 0 1,-1 0-1,0 0 1,0 0 0,0 0-1,1 1 1,-1-1-1,0 0 1,0 0 0,0 1-1,4 17 836,-3 17-306,-1 1-1,-11 68 1,-23 70-321,32-167-219,-16 52-299,18-59 267,0 0 1,0 0 0,0 0-1,0 0 1,0 0-1,0-1 1,0 1-1,0 0 1,0 0-1,0 0 1,0 0 0,0 0-1,0 0 1,0 0-1,0 0 1,0-1-1,0 1 1,0 0-1,0 0 1,-1 0 0,1 0-1,0 0 1,0 0-1,0 0 1,0 0-1,0 0 1,0 0-1,0 0 1,0 0-1,0 0 1,-1 0 0,1 0-1,0 0 1,0 0-1,0 0 1,0 0-1,0 0 1,0 0-1,0 0 1,-1 0 0,1 0-1,0 0 1,0 0-1,0 0 1,0 0-1,0 0 1,0 0-1,0 0 1,0 0-1,0 0 1,-1 0 0,1 0-1,0 0 1,0 1-1,0-1 1,0 0-1,0 0 1,0 0-1,0 0 1,0 0 0,0 0-1,0 0 1,0 0-1,0 0 1,0 1-1,0-1 1,0 0-1,-3-10-239,3-7 86,1-1 0,2-18 0,-2 29 116,6-48-336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4.095"/>
    </inkml:context>
    <inkml:brush xml:id="br0">
      <inkml:brushProperty name="width" value="0.05" units="cm"/>
      <inkml:brushProperty name="height" value="0.05" units="cm"/>
      <inkml:brushProperty name="color" value="#66CC00"/>
    </inkml:brush>
  </inkml:definitions>
  <inkml:trace contextRef="#ctx0" brushRef="#br0">0 1 13323,'3'10'1264,"4"7"-968,2 9-80,1 3 736,3 8-599,3 4-65,2 4-48,4-1-16,1-2-96,0-3-32,-3-5-168,0-5-96,-4-6-208,-2-6-65,-7-7 305,-5-9-96,-8 3-56</inkml:trace>
  <inkml:trace contextRef="#ctx0" brushRef="#br0" timeOffset="1">29 343 14811,'-9'-10'1777,"4"0"-1225,6 5-264,8 2 984,9 3-592,5-3-224,9-1-800,5-4 344,5-4-96,-1-3-32,-5-6-56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4.515"/>
    </inkml:context>
    <inkml:brush xml:id="br0">
      <inkml:brushProperty name="width" value="0.05" units="cm"/>
      <inkml:brushProperty name="height" value="0.05" units="cm"/>
      <inkml:brushProperty name="color" value="#66CC00"/>
    </inkml:brush>
  </inkml:definitions>
  <inkml:trace contextRef="#ctx0" brushRef="#br0">0 0 13763,'4'15'254,"0"0"1,1-1-1,1 0 0,0 0 1,0 0-1,2-1 0,0 0 1,0 0-1,17 18 0,-24-30-231,1 1 0,0 0 0,0-1 0,0 1 0,0-1 0,0 1 0,1-1 0,-1 0 0,0 0 0,0 0 0,1 0 0,-1 0 0,1-1 0,-1 1-1,1-1 1,-1 0 0,1 1 0,4-2 0,-4 1 1,1-1-1,-1 0 0,1 0 1,-1 0-1,0-1 1,1 1-1,-1-1 0,0 0 1,0 0-1,0 0 1,5-4-1,2-4 60,1-1 0,-2 0 1,0-1-1,0 0 0,8-15 0,-13 19-25,16-21 166,-20 29-216,1-1-1,-1 1 1,1-1-1,-1 1 0,1-1 1,0 1-1,-1-1 1,1 1-1,0-1 1,-1 1-1,1 0 0,0-1 1,0 1-1,-1 0 1,1 0-1,0-1 0,0 1 1,0 0-1,-1 0 1,1 0-1,0 0 0,0 0 1,0 0-1,-1 1 1,1-1-1,0 0 0,0 0 1,0 0-1,-1 1 1,1-1-1,0 0 0,0 1 1,-1-1-1,1 1 1,0-1-1,0 1 1,6 6 44,0 1 1,-1 0-1,1 0 1,-2 1 0,8 13-1,13 17 422,-26-38-456,0-1-1,1 0 1,-1 1-1,0-1 1,1 0-1,-1 0 1,0 1-1,1-1 1,-1 0-1,1 0 1,-1 1-1,0-1 1,1 0-1,-1 0 1,1 0-1,-1 0 1,1 0-1,-1 0 1,1 1-1,-1-1 1,1 0-1,-1 0 1,1-1-1,-1 1 1,0 0-1,1 0 1,-1 0-1,1 0 1,-1 0-1,1 0 1,-1-1-1,0 1 1,1 0-1,-1 0 1,1-1-1,-1 1 1,0 0-1,1 0 1,-1-1-1,0 1 1,1 0-1,-1-1 1,0 1-1,0-1 1,1 1-1,-1-1 1,17-28 11,-7 13-341,-3 9 153,0-1 0,1 2 0,0-1 0,0 1 0,0 1 0,1-1 0,0 1 0,0 1 0,0 0 0,13-4-1,16-5-350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4.904"/>
    </inkml:context>
    <inkml:brush xml:id="br0">
      <inkml:brushProperty name="width" value="0.05" units="cm"/>
      <inkml:brushProperty name="height" value="0.05" units="cm"/>
      <inkml:brushProperty name="color" value="#66CC00"/>
    </inkml:brush>
  </inkml:definitions>
  <inkml:trace contextRef="#ctx0" brushRef="#br0">65 141 12379,'-8'9'2380,"1"2"-2129,0 0 0,1 0 0,0 1 0,0-1 1,1 1-1,1 1 0,0-1 0,0 1 0,2-1 0,-3 21 0,5-31-232,-1 0 0,1 0 0,0 0 0,0 0 0,0 0 0,0 0 0,1 0 0,-1-1 0,0 1 0,1 0 0,-1 0 0,2 3 0,-2-5-10,1 0 0,-1 1-1,0-1 1,1 0 0,-1 0 0,0 1-1,1-1 1,-1 0 0,0 0 0,1 0-1,-1 1 1,1-1 0,-1 0 0,0 0-1,1 0 1,-1 0 0,1 0-1,-1 0 1,0 0 0,1 0 0,-1 0-1,1 0 1,-1 0 0,0 0 0,1 0-1,-1 0 1,0-1 0,1 1 0,-1 0-1,1 0 1,-1 0 0,0 0 0,1-1-1,-1 1 1,5-4 28,-1 1 1,0-1-1,0 0 1,-1 0-1,1 0 0,-1 0 1,4-7-1,11-20 300,-1-1-1,-1-1 0,-2 0 0,-1-1 1,-2 0-1,10-53 0,-21 80 607,-5 14-616,-4 19-145,-7 64 11,15-82-283,0 0 0,1 0 1,0 0-1,0 0 0,1 0 0,0 0 0,0 0 1,1 0-1,4 10 0,-6-18 59,0 1 0,0 0 0,1-1 0,-1 1-1,0-1 1,0 1 0,1-1 0,-1 1 0,0-1 0,1 1 0,-1-1 0,1 1 0,-1-1 0,1 0-1,-1 1 1,0-1 0,1 0 0,0 1 0,-1-1 0,1 0 0,-1 1 0,1-1 0,-1 0 0,1 0-1,-1 0 1,1 0 0,0 0 0,-1 1 0,2-1 0,-1-1 1,0 1 0,1-1 0,-1 1 0,0-1 0,0 1 0,0-1 0,0 0 0,0 0 0,1 1 0,-1-1 0,0 0 0,0-1 0,12-13-365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5.330"/>
    </inkml:context>
    <inkml:brush xml:id="br0">
      <inkml:brushProperty name="width" value="0.05" units="cm"/>
      <inkml:brushProperty name="height" value="0.05" units="cm"/>
      <inkml:brushProperty name="color" value="#66CC00"/>
    </inkml:brush>
  </inkml:definitions>
  <inkml:trace contextRef="#ctx0" brushRef="#br0">1 0 16732,'0'28'1464,"0"3"-1200,2 1-336,7-1 448,0-2-664,-1-5-208,2-4-840,-1-4 1015,-6-7-255,-3-8-224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5.744"/>
    </inkml:context>
    <inkml:brush xml:id="br0">
      <inkml:brushProperty name="width" value="0.05" units="cm"/>
      <inkml:brushProperty name="height" value="0.05" units="cm"/>
      <inkml:brushProperty name="color" value="#66CC00"/>
    </inkml:brush>
  </inkml:definitions>
  <inkml:trace contextRef="#ctx0" brushRef="#br0">0 97 15523,'7'-9'221,"0"1"0,0 0 0,0 1-1,1 0 1,0 0 0,1 1-1,0-1 1,0 2 0,0-1 0,0 2-1,1-1 1,0 1 0,12-3 0,-15 5-138,1 0 1,0 1 0,0 0 0,-1 1 0,1-1-1,0 1 1,0 1 0,0 0 0,0 0 0,-1 0-1,1 1 1,0 0 0,-1 0 0,0 1-1,1 0 1,-1 1 0,0-1 0,9 8 0,-12-8-65,0 0-1,0 0 1,-1 0 0,0 0 0,1 1 0,-1-1 0,0 1 0,-1 0 0,1 0-1,-1 0 1,0 0 0,0 0 0,0 1 0,0-1 0,-1 1 0,0-1 0,0 1 0,0 0-1,0-1 1,-1 1 0,0 0 0,0 6 0,-1-2 38,0 0-1,-1 0 1,0-1 0,-1 1-1,0 0 1,0-1 0,-1 1-1,0-1 1,0 0 0,-8 10-1,12-18-69,0 0 1,0 0-1,-1 0 0,1 0 0,0 0 1,0 0-1,0 1 0,0-1 0,0 0 1,0 0-1,0 0 0,0 0 0,0 0 1,0 0-1,0 0 0,0 1 0,0-1 1,0 0-1,0 0 0,0 0 0,0 0 1,0 0-1,0 0 0,0 1 0,0-1 1,0 0-1,0 0 0,0 0 0,0 0 1,0 0-1,0 0 0,0 0 0,0 1 1,1-1-1,-1 0 0,0 0 0,0 0 1,0 0-1,0 0 0,0 0 0,0 0 1,0 0-1,0 0 0,0 0 0,1 0 1,-1 0-1,0 0 0,10 2-486,24-3-254,-12-1 277,-15 3 386,1-1 0,-1 1 1,0 0-1,0 1 1,0 0-1,0 0 0,0 1 1,0-1-1,-1 1 0,1 1 1,-1-1-1,0 1 0,0 0 1,8 8-1,-11-9 148,0 0-1,0 0 1,0 0 0,-1 1-1,0-1 1,0 1 0,0 0-1,0-1 1,0 1 0,-1 0-1,1 0 1,-1 0 0,0 0-1,-1 0 1,1 0 0,-1 0-1,1 1 1,-1-1 0,-1 0-1,1 0 1,0 0 0,-1 0-1,0 0 1,0 0-1,0 0 1,-3 6 0,-2 4 322,-1-1 0,-1 0 0,0 0 1,0-1-1,-1 0 0,-1 0 0,0-1 0,-1 0 1,-17 13-1,21-18-368,0 0 1,-1-1 0,1 0 0,-1-1-1,0 1 1,-1-1 0,1-1-1,-1 0 1,1 0 0,-1-1 0,0 0-1,0 0 1,0-1 0,0 0 0,-1 0-1,-13-2 1,17-1-166,0 1 0,0-1 0,1 0 1,-1-1-1,1 1 0,-1-1 0,1 0 0,0-1 1,0 1-1,0-1 0,1 0 0,-1 0 0,1 0 1,0-1-1,0 0 0,-4-5 0,-6-21-694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6.092"/>
    </inkml:context>
    <inkml:brush xml:id="br0">
      <inkml:brushProperty name="width" value="0.05" units="cm"/>
      <inkml:brushProperty name="height" value="0.05" units="cm"/>
      <inkml:brushProperty name="color" value="#66CC00"/>
    </inkml:brush>
  </inkml:definitions>
  <inkml:trace contextRef="#ctx0" brushRef="#br0">20 26 11498,'-15'-14'1680,"11"6"-1025,4 8-633,0 0 0,0 0 0,0-1 1,0 1-1,0 0 0,0 0 1,0 0-1,1-1 0,-1 1 0,0 0 1,0 0-1,0 0 0,0 0 0,0 0 1,1-1-1,-1 1 0,0 0 1,0 0-1,0 0 0,1 0 0,-1 0 1,0 0-1,0 0 0,0-1 1,0 1-1,1 0 0,-1 0 0,0 0 1,0 0-1,1 0 0,-1 0 0,0 0 1,0 0-1,0 0 0,1 0 1,-1 0-1,0 1 0,2-1 7,0 0 0,-1 1-1,1-1 1,0 1 0,-1-1 0,1 1-1,-1 0 1,1 0 0,-1 0 0,1 0-1,-1 0 1,1 0 0,-1 0 0,0 0-1,0 1 1,0-1 0,0 0 0,0 1-1,1 1 1,19 33 293,-18-28-236,14 27 223,-3 1 0,14 49 0,11 79 181,-23-92-401,113 473 564,-127-537-675,3 10 124,-6-15-167,-2-9-202,-30-68-4,15 39 145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2.259"/>
    </inkml:context>
    <inkml:brush xml:id="br0">
      <inkml:brushProperty name="width" value="0.05" units="cm"/>
      <inkml:brushProperty name="height" value="0.05" units="cm"/>
    </inkml:brush>
  </inkml:definitions>
  <inkml:trace contextRef="#ctx0" brushRef="#br0">183 2 11130,'0'0'26,"0"0"1,0 0-1,0 0 0,0 0 0,0 0 0,0 0 0,0-1 0,0 1 0,0 0 0,0 0 0,0 0 1,0 0-1,0 0 0,0 0 0,1 0 0,-1 0 0,0 0 0,0 0 0,0-1 0,0 1 0,0 0 0,0 0 1,0 0-1,0 0 0,0 0 0,1 0 0,-1 0 0,0 0 0,0 0 0,0 0 0,0 0 0,0 0 1,0 0-1,0 0 0,1 0 0,-1 0 0,0 0 0,0 0 0,0 0 0,0 0 0,0 0 0,0 0 1,0 0-1,0 0 0,0 1 0,1-1 0,-1 0 0,0 0 0,0 0 0,0 0 0,0 0 0,0 0 0,0 0 1,0 9 542,-8 18 169,-14 42 1118,-47 149 616,56-165-2106,2-1 0,-6 66 0,16-113-356,1 1-1,0-1 0,0 0 0,0 1 0,1-1 0,-1 0 0,3 7 0,-3-11-22,1 1 1,0-1-1,-1 1 1,1-1-1,0 0 1,0 1 0,0-1-1,0 0 1,0 0-1,0 0 1,0 1-1,1-1 1,-1 0-1,0 0 1,1-1-1,-1 1 1,0 0-1,1 0 1,-1-1-1,1 1 1,-1-1-1,1 1 1,-1-1-1,1 0 1,2 1-1,6-1-104,-1 1 0,0-2-1,1 1 1,-1-1 0,0-1 0,15-3-1,56-23-612,-51 18 470,4-3-34,42-14-337,-66 25 558,0 0 0,0 0 0,-1 1 1,1 0-1,0 0 0,13 2 0,-20-1 80,1 0 0,-1 0-1,0 1 1,0-1 0,0 1-1,1-1 1,-1 1 0,0 0-1,0 0 1,0 0 0,0 0 0,0 0-1,-1 1 1,1-1 0,0 1-1,-1-1 1,1 1 0,0-1-1,-1 1 1,0 0 0,1 0-1,-1-1 1,2 5 0,-1 1 111,0 0 0,0 0 0,-1 0 0,0 0 0,1 13 0,2 15 488,-4-34-586,1 0-1,-1 0 0,0 0 0,1 0 0,-1 0 1,1 0-1,-1 0 0,1-1 0,0 1 1,-1 0-1,1 0 0,0 0 0,-1-1 1,1 1-1,0 0 0,0-1 0,0 1 0,0-1 1,0 1-1,-1-1 0,1 1 0,0-1 1,0 0-1,0 0 0,0 1 0,0-1 0,0 0 1,0 0-1,0 0 0,1 0 0,-1 0 1,0 0-1,0 0 0,0 0 0,0-1 1,0 1-1,1-1 0,7-1 14,0-1 0,-1 0 0,13-6 0,-12 5-11,16-7-33,-11 6-53,0-1 1,0 0-1,-1-1 0,0 0 1,0-1-1,16-13 0,-27 19-57,0-1-1,0 1 0,0-1 0,0 0 0,-1 0 0,1 1 0,-1-1 0,1 0 0,-1 0 0,0 0 0,0 0 0,-1-1 0,1 1 1,-1 0-1,1-6 0,-1 0-67,-1 1 0,0-1 1,0 1-1,-5-17 0,-9-20-344</inkml:trace>
  <inkml:trace contextRef="#ctx0" brushRef="#br0" timeOffset="1">1 100 13955,'24'9'800,"22"-1"-808,14 0 8,7 2-192,3 1-144,2-2 296,2-1-40,-5-5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6.556"/>
    </inkml:context>
    <inkml:brush xml:id="br0">
      <inkml:brushProperty name="width" value="0.05" units="cm"/>
      <inkml:brushProperty name="height" value="0.05" units="cm"/>
      <inkml:brushProperty name="color" value="#66CC00"/>
    </inkml:brush>
  </inkml:definitions>
  <inkml:trace contextRef="#ctx0" brushRef="#br0">6 286 13795,'-1'2'180,"0"0"0,1 0-1,-1-1 1,1 1 0,-1 0 0,1 0 0,-1 0-1,1 0 1,0 0 0,0 0 0,0 0 0,0 0 0,0 0-1,1 3 1,0-4-156,-1-1-1,0 0 0,0 0 1,0 1-1,1-1 0,-1 0 1,0 1-1,0-1 0,1 0 1,-1 0-1,0 0 0,0 1 1,1-1-1,-1 0 0,0 0 1,1 0-1,-1 0 0,0 0 1,1 1-1,-1-1 0,0 0 1,1 0-1,-1 0 0,1 0 1,-1 0-1,0 0 0,1 0 1,-1 0-1,19-10 286,-5-1-136,0-2 0,-1 0 0,0 0-1,-1-1 1,-1-1 0,0 0 0,-1 0 0,8-18-1,8-20 586,21-65-1,-46 119-749,0 0 0,0-1-1,0 1 1,0 0 0,0 0-1,-1-1 1,1 1-1,0 0 1,-1 0 0,1 0-1,-1 0 1,1 0 0,-1 0-1,1 0 1,-1 0 0,1 0-1,-1 2 1,2 1-7,14 22-233,1-1-1,1-1 1,1 0 0,23 22-1,-20-23 243,-1 1 0,-1 1-1,25 41 1,-9 0 393,-20-39-238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7.253"/>
    </inkml:context>
    <inkml:brush xml:id="br0">
      <inkml:brushProperty name="width" value="0.05" units="cm"/>
      <inkml:brushProperty name="height" value="0.05" units="cm"/>
      <inkml:brushProperty name="color" value="#66CC00"/>
    </inkml:brush>
  </inkml:definitions>
  <inkml:trace contextRef="#ctx0" brushRef="#br0">20 120 14923,'-1'0'87,"0"-1"-1,0 0 1,0 1-1,-1-1 1,1 0-1,0 0 1,0 0-1,0 0 1,0 0-1,0 0 1,0 0-1,1 0 1,-1 0-1,0 0 1,0 0-1,1-1 1,-1 1-1,1 0 1,-1 0-1,1-1 1,-1 1-1,1 0 1,0-1-1,0-1 1,0 0 10,0 0 0,1 0 1,-1 0-1,1 0 0,0 0 0,0 1 1,0-1-1,0 0 0,0 1 1,1-1-1,2-3 0,-1 1-35,1 1 0,-1-1 0,1 1 1,0 0-1,1 0 0,-1 0 0,1 0 0,-1 1 0,1 0 0,0 0 1,10-5-1,-12 7-61,-1 1 0,1-1 0,0 0 0,-1 1 0,1 0 1,-1 0-1,1 0 0,0 0 0,-1 0 0,1 0 0,-1 0 0,1 1 1,0 0-1,-1-1 0,1 1 0,-1 0 0,1 0 0,-1 0 0,0 1 0,0-1 1,1 0-1,-1 1 0,0 0 0,0-1 0,0 1 0,0 0 0,-1 0 1,1 0-1,0 0 0,-1 0 0,0 1 0,1-1 0,0 3 0,1 3-21,0-1 0,-1 1 0,0 0 0,0 0 0,-1 0 0,0 0-1,-1 0 1,1 0 0,-3 15 0,-1-2 109,-1-1 0,-1-1 0,-1 1 0,0-1 0,-2 0 0,0 0 0,-1-1 0,-1 0 0,0-1 0,-25 30 0,27-31 282,8-15-360,0-1 0,0 1 1,0-1-1,0 1 0,0-1 1,0 1-1,0-1 0,0 1 1,0-1-1,0 1 0,1-1 1,-1 0-1,0 1 0,0-1 1,1 1-1,-1-1 0,0 0 1,0 1-1,1-1 0,-1 0 1,0 1-1,1 0 0,3 0-12,-1 1-1,0-1 1,0 0 0,1 0-1,-1 0 1,1 0-1,4 0 1,-5 0-28,13 2-418,0-1 1,0 0-1,26-1 1,-35-2 229,0 0 1,0 0-1,-1-1 1,1 1-1,0-1 1,-1-1-1,1 1 1,-1-1-1,0 0 1,0-1 0,7-4-1,20-20-454,3-6-157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7.703"/>
    </inkml:context>
    <inkml:brush xml:id="br0">
      <inkml:brushProperty name="width" value="0.05" units="cm"/>
      <inkml:brushProperty name="height" value="0.05" units="cm"/>
      <inkml:brushProperty name="color" value="#66CC00"/>
    </inkml:brush>
  </inkml:definitions>
  <inkml:trace contextRef="#ctx0" brushRef="#br0">106 1 13931,'-5'5'171,"0"0"0,0 0 0,0 1 0,0-1 0,1 1 0,0 0 0,0 1 0,1-1 0,-5 13 0,8-19-164,0 0 1,0 1-1,0-1 1,-1 1 0,1-1-1,0 1 1,0-1 0,0 1-1,0-1 1,1 1-1,-1-1 1,0 1 0,0-1-1,0 1 1,0-1-1,0 1 1,1-1 0,-1 0-1,0 1 1,0-1-1,1 1 1,-1-1 0,0 0-1,1 1 1,-1-1-1,0 0 1,1 1 0,-1-1-1,0 0 1,1 0-1,-1 1 1,1-1 0,-1 0-1,1 0 1,-1 0-1,0 1 1,1-1 0,-1 0-1,1 0 1,-1 0-1,1 0 1,-1 0 0,1 0-1,-1 0 1,1 0-1,-1 0 1,1 0 0,-1 0-1,1-1 1,0 1-1,33-6-40,-27 5 41,1-1-8,-1 1 0,1 0 1,0 0-1,0 1 0,-1 0 0,1 0 0,0 1 0,-1 0 0,1 1 0,0-1 0,-1 2 0,12 3 0,-15-3 28,1-1 0,-1 1-1,0-1 1,0 1 0,0 1 0,-1-1 0,1 0 0,-1 1 0,0 0-1,0 0 1,0 0 0,0 0 0,-1 0 0,0 0 0,0 1 0,0-1 0,0 1-1,-1-1 1,1 1 0,-1 0 0,0 6 0,0-1 138,0-1 0,-1 1 1,-1-1-1,0 1 0,0-1 0,0 1 1,-2-1-1,1 1 0,-1-1 0,-8 17 1,5-13 125,-1-1 0,0 1 0,-1-1 0,0-1 0,-1 1 0,-17 16 0,23-25-249,0 0 0,0-1-1,-1 1 1,1-1 0,0 0 0,-1 0 0,0 0 0,1 0 0,-1 0 0,0-1 0,0 0 0,0 0 0,0 0-1,0 0 1,0 0 0,-8-1 0,8 0-91,1-1 1,-1 0-1,1 0 0,-1 0 1,1 0-1,-1 0 0,1-1 0,0 1 1,0-1-1,-1 0 0,1 0 0,1 0 1,-1-1-1,0 1 0,0-1 1,1 1-1,0-1 0,-5-6 0,-1-3-153,1-1-1,0 1 0,1-2 1,0 1-1,1-1 0,0 0 0,-3-21 1,-2-17-374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8.092"/>
    </inkml:context>
    <inkml:brush xml:id="br0">
      <inkml:brushProperty name="width" value="0.05" units="cm"/>
      <inkml:brushProperty name="height" value="0.05" units="cm"/>
      <inkml:brushProperty name="color" value="#66CC00"/>
    </inkml:brush>
  </inkml:definitions>
  <inkml:trace contextRef="#ctx0" brushRef="#br0">1 9 16307,'6'-5'1249,"4"8"-1009,1 0-128,6 0 584,5 1-368,4-4-568,1 0-240,6-5 400,0 0-72,-5-2-64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1:48.447"/>
    </inkml:context>
    <inkml:brush xml:id="br0">
      <inkml:brushProperty name="width" value="0.05" units="cm"/>
      <inkml:brushProperty name="height" value="0.05" units="cm"/>
      <inkml:brushProperty name="color" value="#66CC00"/>
    </inkml:brush>
  </inkml:definitions>
  <inkml:trace contextRef="#ctx0" brushRef="#br0">88 1 12683,'-12'21'184,"0"0"1,1 1-1,1 1 1,1-1-1,-6 27 1,12-36-133,0 1 0,1-1 0,1 1 0,0 0 0,1-1 0,0 1 0,1 0 0,1-1 0,0 1 0,7 21 0,-8-30 13,1 0 0,0 0 1,0 0-1,1 0 1,-1-1-1,1 1 0,0-1 1,0 0-1,1 0 0,-1 0 1,8 6-1,-10-8-21,1-1 0,0 0 0,0 0 0,0 0 0,0 0 0,0 0 0,1-1 0,-1 1 1,0 0-1,0-1 0,0 0 0,1 1 0,-1-1 0,0 0 0,0 0 0,1 0 0,-1-1 0,0 1 0,0 0 0,1-1 0,-1 0 0,0 1 0,0-1 0,0 0 0,0 0 0,0 0 0,0 0 0,0-1 0,0 1 0,1-2 1,4-3 77,0 0 1,0 0 0,-1 0 0,0-1 0,-1 0-1,1 0 1,-1-1 0,-1 1 0,1-1 0,-1 0-1,-1 0 1,0-1 0,0 1 0,0-1 0,-1 0-1,0 1 1,-1-1 0,0 0 0,0-13 0,-1 16-79,-1-1 1,1 1 0,-1-1-1,0 1 1,-1-1 0,0 1 0,0 0-1,0 0 1,-1 0 0,1 0-1,-1 0 1,-1 0 0,1 1-1,-1-1 1,0 1 0,0 0-1,-1 1 1,0-1 0,0 1-1,0-1 1,0 1 0,0 1 0,-1-1-1,1 1 1,-1 0 0,0 0-1,-7-1 1,8 2-136,0 0 0,0 1 0,-1 0-1,1 0 1,-1 0 0,1 1 0,-1 0 0,1 0 0,-1 0 0,-8 2-1,12-2 1,0 1 1,0 0-1,1-1 0,-1 1 0,0 0 0,0 0 0,0 0 0,1 0 0,-1 0 0,1 0 0,-1 0 0,1 1 0,-1-1 0,1 0 0,0 1 0,-1-1 0,1 1 0,0 0 0,0-1 1,0 1-1,0 0 0,1 0 0,-1 0 0,0 0 0,1-1 0,-1 1 0,1 0 0,0 0 0,-1 0 0,1 0 0,1 3 0,0 13-660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2.519"/>
    </inkml:context>
    <inkml:brush xml:id="br0">
      <inkml:brushProperty name="width" value="0.05" units="cm"/>
      <inkml:brushProperty name="height" value="0.05" units="cm"/>
      <inkml:brushProperty name="color" value="#66CC00"/>
    </inkml:brush>
  </inkml:definitions>
  <inkml:trace contextRef="#ctx0" brushRef="#br0">0 1 16620,'3'10'1040,"4"13"-968,1 7-72,0 1 48,2 2-264,-1 0-296,-1-4-128,-3-8 479,-2-8-135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2.908"/>
    </inkml:context>
    <inkml:brush xml:id="br0">
      <inkml:brushProperty name="width" value="0.05" units="cm"/>
      <inkml:brushProperty name="height" value="0.05" units="cm"/>
      <inkml:brushProperty name="color" value="#66CC00"/>
    </inkml:brush>
  </inkml:definitions>
  <inkml:trace contextRef="#ctx0" brushRef="#br0">4 27 12619,'-3'-14'1456,"2"10"-904,1-2 1721,0 3-2049,3 3-536,1 2-201,3 0-455,1 0-304,-1-1-352,0-1-289,0 2 1241,0-2-296,-3-5-96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3.343"/>
    </inkml:context>
    <inkml:brush xml:id="br0">
      <inkml:brushProperty name="width" value="0.05" units="cm"/>
      <inkml:brushProperty name="height" value="0.05" units="cm"/>
      <inkml:brushProperty name="color" value="#66CC00"/>
    </inkml:brush>
  </inkml:definitions>
  <inkml:trace contextRef="#ctx0" brushRef="#br0">195 1 14171,'-12'3'878,"-1"-1"1,1 0-1,-27 0 0,31-3-751,-1 1-1,1 1 0,-1-1 1,1 1-1,-1 1 0,1 0 1,0 0-1,-1 0 0,1 1 0,0 1 1,-8 4-1,15-8-134,1 0 0,-1 0 0,0 1 0,1-1 0,-1 0 0,1 1 0,-1-1 0,1 1 0,-1-1 0,1 1 0,-1-1 0,1 1 0,-1-1 0,1 1 0,0-1 0,-1 1 0,1-1 0,0 1 0,-1 0 0,1-1 0,0 1 0,0 0 0,-1-1 0,1 1 0,0 0 0,0-1 0,0 1 0,0 0 0,0-1 0,0 1 0,0 0-1,0-1 1,0 1 0,1 0 0,-1-1 0,0 1 0,0 0 0,1-1 0,-1 1 0,0-1 0,1 1 0,-1 0 0,0-1 0,1 1 0,-1-1 0,1 1 0,-1-1 0,1 1 0,-1-1 0,1 0 0,0 1 0,2 1-59,0 0 1,0 0-1,1 0 0,-1-1 1,0 1-1,1-1 0,-1 0 0,1 0 1,3 0-1,13 1-422,35-2 0,20 2-229,-68-1 664,0 0 0,-1 0-1,1 1 1,-1-1 0,1 1-1,-1 1 1,0 0 0,10 5-1,-13-6 71,0 0-1,0 0 0,0 0 1,-1 1-1,1-1 0,-1 1 0,0-1 1,1 1-1,-1 0 0,0 0 1,-1 0-1,1 0 0,-1 0 1,1 0-1,-1 0 0,0 1 0,0-1 1,0 0-1,0 1 0,-1-1 1,0 1-1,1-1 0,-1 1 1,-1-1-1,1 1 0,0-1 0,-1 0 1,0 1-1,1-1 0,-1 1 1,-1-1-1,0 4 0,-2 0 156,1 0-1,-1 1 1,-1-1-1,1-1 0,-1 1 1,0-1-1,-1 1 1,1-2-1,-1 1 1,0-1-1,-1 1 1,-11 6-1,7-6 73,0-1 0,-1 0 1,0 0-1,-19 4 0,26-8-265,0 1 0,0-2 0,0 1 0,0 0 0,0-1 0,0 0 0,0 0-1,0-1 1,0 0 0,0 1 0,0-2 0,0 1 0,-10-4 0,14 4 1,-1 0 0,1 1 0,0-1 0,0 0 0,0 0 0,-1 0 0,1 0 1,0 0-1,0 0 0,0-1 0,0 1 0,1 0 0,-1 0 0,0-1 0,0 1 0,1-1 0,-1 1 0,1 0 0,-1-1 1,1 1-1,0-1 0,-1-2 0,1 1-21,0-1 1,1 0-1,-1 0 1,1 0-1,0 1 1,0-1-1,0 0 1,3-6-1,18-31-370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3.733"/>
    </inkml:context>
    <inkml:brush xml:id="br0">
      <inkml:brushProperty name="width" value="0.05" units="cm"/>
      <inkml:brushProperty name="height" value="0.05" units="cm"/>
      <inkml:brushProperty name="color" value="#66CC00"/>
    </inkml:brush>
  </inkml:definitions>
  <inkml:trace contextRef="#ctx0" brushRef="#br0">102 0 16908,'1'52'655,"2"-1"0,3 1 0,13 56 0,-11-73-756,2-1 1,1 0 0,2-1-1,1-1 1,26 43-1,-27-54-328,1-1-1,1-1 0,35 34 0,-49-53 374,-1 0-1,0 1 1,1-1-1,-1 0 1,1 0-1,-1 1 1,1-1-1,-1 1 0,0-1 1,1 0-1,-1 1 1,0-1-1,0 1 1,1-1-1,-1 1 1,0-1-1,0 1 1,0-1-1,1 1 0,-1-1 1,0 1-1,0-1 1,0 2-1,-10-2-1147,-21-10 277,0-3 236</inkml:trace>
  <inkml:trace contextRef="#ctx0" brushRef="#br0" timeOffset="1">18 403 15451,'-15'-24'1489,"12"5"-1017,5 3-192,12 6 664,6-1-248,12 1-680,2 0-424,2-10 352,0-3-120,-3-3-80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4.774"/>
    </inkml:context>
    <inkml:brush xml:id="br0">
      <inkml:brushProperty name="width" value="0.05" units="cm"/>
      <inkml:brushProperty name="height" value="0.05" units="cm"/>
      <inkml:brushProperty name="color" value="#66CC00"/>
    </inkml:brush>
  </inkml:definitions>
  <inkml:trace contextRef="#ctx0" brushRef="#br0">1 4 14531,'0'-3'1272,"7"6"-864,2 7-167,2 13 631,2 5-320,1 14-216,2 7-88,1 5-112,1 3-48,-4-4-176,-1-5-104,-3-14-240,-4-7-72,-6-18-857,-3-9 1097,-9-16-224,-2-10-168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2.661"/>
    </inkml:context>
    <inkml:brush xml:id="br0">
      <inkml:brushProperty name="width" value="0.05" units="cm"/>
      <inkml:brushProperty name="height" value="0.05" units="cm"/>
    </inkml:brush>
  </inkml:definitions>
  <inkml:trace contextRef="#ctx0" brushRef="#br0">158 57 11234,'-22'19'1193,"1"1"-1,-29 35 1,42-45-855,0 0 1,0 1-1,1 0 0,1 1 1,0-1-1,1 1 0,-8 24 0,12-34-296,1 0 0,-1 1 1,1-1-1,-1 0 0,1 0 0,0 1 0,0-1 0,0 0 0,0 1 0,0-1 0,0 0 0,1 0 0,-1 1 0,1-1 0,0 0 0,-1 0 0,1 0 0,0 0 0,0 0 0,1 0 0,-1 0 0,3 3 0,-2-3-31,1 0-1,-1-1 0,1 1 1,0-1-1,0 0 1,-1 0-1,1 0 1,0 0-1,0 0 1,0 0-1,0-1 0,0 0 1,0 0-1,1 1 1,-1-2-1,5 0 1,9-1-76,-1-1 1,0-1-1,-1 0 1,1-1-1,-1-1 1,0-1-1,0 0 1,-1-1-1,17-11 1,12-12-731,58-52 1,-48 30-237,-74 79 1256,2 1 0,0 1 0,2 1-1,-14 31 1,30-58-212,0 0 0,0 0-1,1-1 1,-1 1 0,0 0-1,1 0 1,0 0 0,-1 0 0,1 0-1,0 0 1,0 0 0,0 0-1,0 0 1,1 2 0,-1-4-14,0 1 0,0-1 0,0 1 0,1-1 0,-1 0 0,0 1 0,0-1 0,1 0 0,-1 1 0,0-1 0,1 0 0,-1 1 0,0-1 0,1 0 0,-1 0 0,1 0 0,-1 1 0,0-1 0,1 0 0,-1 0 0,1 0 0,-1 0 0,1 0 0,0 1 0,20-6-183,-10-1-14,0 0 0,0-1 0,0-1 0,-1 1 0,0-2 0,-1 1 0,17-19 0,56-82-507,-65 85 593,46-66-324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5.173"/>
    </inkml:context>
    <inkml:brush xml:id="br0">
      <inkml:brushProperty name="width" value="0.05" units="cm"/>
      <inkml:brushProperty name="height" value="0.05" units="cm"/>
      <inkml:brushProperty name="color" value="#66CC00"/>
    </inkml:brush>
  </inkml:definitions>
  <inkml:trace contextRef="#ctx0" brushRef="#br0">1 150 13771,'0'-16'1456,"1"5"-1000,10-1-48,5 2 761,10-4-353,6-1-144,3-2-192,3 1-104,0 2-184,2 1-144,-9 5-416,-4 5-208,-11 3 408,-5 4-80,-10-1-144</inkml:trace>
  <inkml:trace contextRef="#ctx0" brushRef="#br0" timeOffset="1">89 213 14947,'10'23'1352,"6"-16"-767,6-6-217,5-6 608,6-7-256,6-4-352,-1 1-208,0-1-528,-3 6-200,-7 4 416,-5 5-160,-8 6-168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5.614"/>
    </inkml:context>
    <inkml:brush xml:id="br0">
      <inkml:brushProperty name="width" value="0.05" units="cm"/>
      <inkml:brushProperty name="height" value="0.05" units="cm"/>
      <inkml:brushProperty name="color" value="#66CC00"/>
    </inkml:brush>
  </inkml:definitions>
  <inkml:trace contextRef="#ctx0" brushRef="#br0">2 79 15139,'-2'6'1200,"11"-1"-911,-1-2-145,13-4 440,1-2-344,10-6-488,4-1-240,-2-3-1593,-1-2 1785,-1-5-304,-1-2-224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6.088"/>
    </inkml:context>
    <inkml:brush xml:id="br0">
      <inkml:brushProperty name="width" value="0.05" units="cm"/>
      <inkml:brushProperty name="height" value="0.05" units="cm"/>
      <inkml:brushProperty name="color" value="#66CC00"/>
    </inkml:brush>
  </inkml:definitions>
  <inkml:trace contextRef="#ctx0" brushRef="#br0">148 291 14787,'0'-1'68,"0"0"1,-1 1-1,0-1 0,1 1 0,-1-1 1,1 1-1,-1-1 0,0 1 0,1-1 1,-1 1-1,0 0 0,0-1 0,1 1 1,-1 0-1,0 0 0,0-1 0,1 1 1,-1 0-1,0 0 0,0 0 0,0 0 0,1 0 1,-1 0-1,0 0 0,0 0 0,1 1 1,-2-1-1,-1 1 31,1 0 1,-1 0-1,1 1 0,-1-1 1,1 1-1,0-1 0,0 1 1,-3 2-1,-3 5 194,-1 0 0,-10 17 0,10-12-269,0 0 1,1 1-1,1 0 1,1 0-1,0 1 1,0 0-1,2 0 1,0 0-1,1 0 1,-2 31-1,4-45-31,1 1 0,0 0-1,0-1 1,1 1 0,-1 0 0,1-1-1,-1 1 1,1-1 0,0 1 0,0-1-1,1 4 1,-1-6 8,-1 1 0,1-1 0,-1 1 0,1-1-1,0 0 1,-1 1 0,1-1 0,0 1 0,-1-1 0,1 0-1,0 0 1,0 1 0,-1-1 0,1 0 0,0 0 0,0 0-1,-1 0 1,1 0 0,0 0 0,0 0 0,-1 0 0,1 0-1,0 0 1,0 0 0,0-1 0,-1 1 0,1 0 0,0 0-1,-1-1 1,1 1 0,0 0 0,-1-1 0,1 1 0,0-1 0,-1 1-1,1-1 1,-1 1 0,1-1 0,0 0 0,12-11 61,1-1 0,-2 0 0,0-1 0,-1 0 1,0-1-1,13-24 0,-9 16 45,26-45 436,-2-2-1,-4-1 1,28-82-1,-59 142-448,-2 7-43,0-1 0,0 0 0,-1 1 1,0-1-1,0 0 0,0 0 0,0 0 0,-1 0 1,0-6-1,0 11-49,0 0 1,0-1 0,0 1 0,0 0 0,0 0-1,0 0 1,1 0 0,-1 0 0,0 0-1,0 0 1,0 0 0,0-1 0,0 1 0,0 0-1,0 0 1,0 0 0,0 0 0,0 0-1,0 0 1,0-1 0,0 1 0,0 0-1,0 0 1,-1 0 0,1 0 0,0 0 0,0 0-1,0 0 1,0 0 0,0-1 0,0 1-1,0 0 1,0 0 0,0 0 0,0 0 0,0 0-1,0 0 1,-1 0 0,1 0 0,0 0-1,0 0 1,0 0 0,0 0 0,0 0-1,0 0 1,0 0 0,0 0 0,-1 0 0,1 0-1,0-1 1,0 1 0,0 0 0,0 1-1,0-1 1,0 0 0,0 0 0,-1 0 0,-3 8 36,-4 17-45,-2 21-219,3 0 0,2 0 0,2 1 0,2 50 0,4-81 101,-3-16 119,0 1 0,0-1-1,0 0 1,0 0-1,0 0 1,0 1 0,0-1-1,0 0 1,0 0-1,0 0 1,0 1-1,0-1 1,0 0 0,0 0-1,0 0 1,0 1-1,0-1 1,0 0 0,0 0-1,0 0 1,0 1-1,0-1 1,1 0 0,-1 0-1,0 0 1,0 0-1,0 0 1,0 1-1,0-1 1,1 0 0,-1 0-1,0 0 1,0 0-1,0 0 1,1 0 0,-1 0-1,0 0 1,0 1-1,0-1 1,1 0 0,-1 0-1,0 0 1,6-14-245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6.505"/>
    </inkml:context>
    <inkml:brush xml:id="br0">
      <inkml:brushProperty name="width" value="0.05" units="cm"/>
      <inkml:brushProperty name="height" value="0.05" units="cm"/>
      <inkml:brushProperty name="color" value="#66CC00"/>
    </inkml:brush>
  </inkml:definitions>
  <inkml:trace contextRef="#ctx0" brushRef="#br0">107 60 15059,'0'-2'384,"-6"-10"2243,5 12-2582,1 0-1,0 0 1,-1 0 0,1 0 0,-1 0-1,1 1 1,-1-1 0,1 0-1,-1 0 1,1 0 0,-1 1 0,1-1-1,0 0 1,-1 0 0,1 1-1,0-1 1,-1 0 0,1 1 0,0-1-1,-1 0 1,1 1 0,0-1-1,-1 0 1,1 1 0,0-1 0,0 1-1,0-1 1,0 1 0,-1-1-1,1 1 1,0-1 0,0 1-1,-15 32 224,1 1 0,1 1-1,-8 39 1,13-47-373,4-13 9,-8 32-258,11-42 303,1-1 1,-1 0-1,1 1 0,0-1 0,0 1 1,0-1-1,0 0 0,1 1 0,-1-1 1,2 5-1,-1-7 31,-1 0 1,1 0-1,0-1 1,0 1-1,0 0 0,0 0 1,0 0-1,0-1 1,0 1-1,0 0 0,0-1 1,0 1-1,0-1 1,0 1-1,0-1 1,0 1-1,1-1 0,0 0 1,28 5-121,-18-4 90,1 2 16,0 0 0,-1 1 0,0 0 0,0 1 0,0 0 0,0 1 0,-1 0 0,18 13 0,-25-16 28,0 1 0,-1-1 0,1 1-1,-1-1 1,0 1 0,0 0 0,0 0 0,0 0-1,-1 1 1,1-1 0,1 6 0,-3-6 12,0 0 1,-1-1 0,1 1-1,-1 0 1,0-1 0,0 1 0,0 0-1,0-1 1,-1 1 0,1 0-1,-1-1 1,0 1 0,0-1 0,0 1-1,-1-1 1,-3 7 0,4-8 18,0 0 1,0 0-1,0 0 1,0 0 0,-1 0-1,1 0 1,-1 0-1,1 0 1,-1 0 0,0-1-1,0 1 1,0-1-1,0 1 1,0-1 0,0 0-1,0 0 1,0 0-1,0 0 1,-1 0 0,1 0-1,0-1 1,-1 1-1,1-1 1,0 1-1,-1-1 1,1 0 0,-1 0-1,1 0 1,0-1-1,-1 1 1,1 0 0,-1-1-1,-3-1 1,3 1 1,-1-1 0,1 0 1,0 0-1,0 0 1,-1 0-1,1-1 0,1 1 1,-1-1-1,0 0 0,1 1 1,-1-1-1,1-1 0,0 1 1,0 0-1,0 0 0,0-1 1,1 1-1,-1-1 0,1 0 1,-2-6-1,2 0-22,0 1-1,0-1 1,1 0 0,1 0 0,-1 0 0,2 1-1,-1-1 1,1 0 0,1 1 0,-1-1-1,2 1 1,-1 0 0,1 0 0,1 0-1,6-9 1,8-11-108,3 0 1,44-46-1,-61 70 87,88-82-399,5-4 87,-97 90 338,0 0-1,0 0 1,0 0-1,0 0 1,-1 0-1,1 0 1,0-1-1,0 1 1,-1 0-1,1 0 1,-1 0-1,1-1 1,-1 1 0,0 0-1,1-1 1,-1 1-1,0 0 1,0-1-1,0-1 1,0 2 7,-1 0 0,1 0 0,0 0 1,-1 0-1,1 1 0,-1-1 0,0 0 1,1 1-1,-1-1 0,0 0 0,1 1 1,-1-1-1,0 1 0,1-1 0,-1 1 0,0-1 1,0 1-1,0-1 0,0 1 0,1 0 1,-3-1-1,0 0 35,-1 1 1,0-1 0,1 1-1,-1-1 1,1 1-1,-1 0 1,0 1-1,1-1 1,-1 1-1,0-1 1,1 1 0,-1 0-1,-4 2 1,2 1-36,1 0-1,-1 0 1,1 0 0,0 1 0,0 0 0,0 0 0,1 0 0,-1 1 0,1-1-1,1 1 1,-1 0 0,1 0 0,0 0 0,0 1 0,-2 6 0,4-8-55,-1 0 0,1-1 0,0 1 0,0 0 1,0 0-1,1 0 0,0-1 0,0 1 0,0 0 0,0 0 1,1 0-1,0 0 0,0 0 0,0-1 0,0 1 0,1 0 1,0-1-1,0 1 0,0-1 0,0 0 0,1 0 0,3 4 1,-5-6 98,1 0 0,0 0 0,0-1 0,0 1 0,0 0 0,0-1 0,1 0 0,-1 0 0,0 1 1,1-1-1,-1-1 0,1 1 0,-1 0 0,1-1 0,-1 1 0,1-1 0,4 1 0,-1-2-53,0 1-1,0-1 0,-1 0 0,1-1 0,-1 1 1,1-1-1,6-3 0,30-17 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7.112"/>
    </inkml:context>
    <inkml:brush xml:id="br0">
      <inkml:brushProperty name="width" value="0.05" units="cm"/>
      <inkml:brushProperty name="height" value="0.05" units="cm"/>
      <inkml:brushProperty name="color" value="#66CC00"/>
    </inkml:brush>
  </inkml:definitions>
  <inkml:trace contextRef="#ctx0" brushRef="#br0">14 0 14099,'-2'6'153,"-1"-1"1,1 1-1,1 0 1,-1-1-1,1 1 0,0 0 1,0 0-1,1 0 1,0 0-1,1 9 0,-1-4-78,2 0 0,-1 0-1,2 0 1,5 17-1,-7-25-43,0 0 0,0 0 0,0-1 0,0 1 0,1 0 0,-1-1 0,1 0 0,0 1 0,0-1 0,0 0 0,0 0 0,0 0 0,0 0 0,0 0 0,1 0 0,-1 0 0,1-1 0,-1 0 0,1 1 0,0-1 0,-1 0 0,4 1 0,-2-2 24,-1 0 0,1 0 0,0 0 0,-1 0 0,1 0 0,-1-1 0,1 0 0,-1 0 0,0 0 0,1 0 0,-1 0 0,0 0 0,1-1 0,-1 0 0,0 0 0,0 0 0,5-4 0,5-7 276,0 0 0,0-1 0,-1 0-1,-1-1 1,-1 0 0,0 0 0,11-24-1,-24 52-273,0 1-1,1-1 1,0 1-1,2-1 0,-1 1 1,3 17-1,-2-26-64,0 0 0,1 0-1,0 0 1,0 0 0,0 0 0,1 0 0,-1 0-1,1-1 1,0 1 0,1 0 0,-1-1 0,1 0-1,0 1 1,0-1 0,0 0 0,0-1 0,1 1 0,0-1-1,7 6 1,-9-7 7,1-1 1,-1 0-1,1 0 0,-1 0 1,1-1-1,0 1 0,0-1 0,-1 1 1,1-1-1,0 0 0,0 0 0,-1 0 1,1 0-1,0-1 0,0 1 1,4-2-1,-2 0 20,0 0 0,0 0 0,-1 0 0,1-1 0,-1 0 0,1 0 0,-1 0 0,6-6 0,-4 3 59,0-1 0,1 0 0,-2 0 0,1-1 0,-1 1 0,-1-1 0,1 0 0,-1-1 0,5-15 0,-8 21-45,0 0 1,0 0-1,-1 0 1,1 0-1,-1 0 1,0 0-1,1 0 1,-1 0-1,-1 0 1,1 0-1,0 0 0,-1 0 1,0 0-1,0 0 1,1 1-1,-2-1 1,1 0-1,0 0 1,-1 1-1,1-1 1,-1 0-1,-2-2 0,1 2-60,0 1 0,0 0 0,-1 0 0,1 0 0,0 0 0,-1 0-1,1 1 1,-1 0 0,0 0 0,1 0 0,-1 0 0,0 0 0,0 1-1,0-1 1,0 1 0,-7 1 0,-20 2-940,30-3 772,-1 1-1,0-1 1,0 0-1,1 1 0,-1 0 1,1-1-1,-1 1 1,0 0-1,1 0 0,-1 0 1,1 0-1,0 0 0,-1 0 1,-1 2-1,3-3 132,0 1 0,0-1 0,0 0 0,1 0 0,-1 0 0,0 0 0,0 1 0,0-1 1,0 0-1,0 0 0,1 0 0,-1 0 0,0 1 0,0-1 0,0 0 0,0 0 0,1 0 0,-1 0 0,0 0 0,0 0 0,0 0 0,1 0 0,-1 0 0,0 0 0,0 1 0,1-1 0,-1 0 0,0 0 0,0 0 0,0 0 0,1-1 0,-1 1 0,0 0 0,0 0 0,0 0 0,1 0 1,-1 0-1,0 0 0,0 0 0,0 0 0,1 0 0,-1 0 0,0-1 0,0 1 0,1 0 0,13-4-704,8-5-260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8.014"/>
    </inkml:context>
    <inkml:brush xml:id="br0">
      <inkml:brushProperty name="width" value="0.05" units="cm"/>
      <inkml:brushProperty name="height" value="0.05" units="cm"/>
      <inkml:brushProperty name="color" value="#66CC00"/>
    </inkml:brush>
  </inkml:definitions>
  <inkml:trace contextRef="#ctx0" brushRef="#br0">3 418 14339,'-1'28'2992,"0"-21"-2840,1 1 0,0-1 0,0 1-1,1-1 1,0 1 0,0-1 0,0 1 0,1-1 0,4 10-1,1-3-135,0-1 0,1 1 0,0-1-1,14 16 1,-21-28-14,-1-1-1,0 1 1,1-1-1,-1 1 1,0-1-1,1 0 1,-1 1-1,1-1 1,-1 1-1,0-1 1,1 0-1,-1 1 1,1-1-1,-1 0 1,1 0-1,-1 1 1,1-1-1,-1 0 1,1 0-1,-1 0 1,1 0-1,0 0 1,0 0-1,4-8 59,-4-20 49,-6 4-37,0 0-1,-1 1 0,-2 0 0,-13-29 0,21 52-85,0-1 0,0 1-1,0 0 1,0-1 0,0 1-1,0-1 1,0 1 0,0 0-1,0-1 1,0 1-1,0-1 1,0 1 0,0-1-1,0 1 1,1 0 0,-1-1-1,0 1 1,0 0 0,0-1-1,1 1 1,-1 0-1,0-1 1,0 1 0,1 0-1,-1-1 1,0 1 0,1 0-1,-1 0 1,0-1 0,1 1-1,-1 0 1,1 0-1,16-8-386,-9 4 150,6-5 73,0-1 0,0 0 0,-1-1 0,0-1 0,-1 0 0,-1-1 0,0 0 0,0 0 0,-1-2 0,-1 1 0,-1-1 0,0 0 0,-1-1 1,0 1-1,-1-1 0,-1-1 0,-1 1 0,3-18 0,-5-7 334,-2 40-134,0-1 1,0 1-1,0-1 1,0 0-1,-1 1 0,1-1 1,-1 1-1,1-1 0,-1 1 1,1-1-1,-1 1 0,0-1 1,0 1-1,0 0 0,0-1 1,0 1-1,0 0 0,0 0 1,0 0-1,-3-2 0,4 3-6,-1-1 0,0 1 0,0 0 0,0 0 0,1 0 0,-1 0-1,0 0 1,0 0 0,1 0 0,-1 0 0,0 0 0,0 1 0,0-1-1,1 0 1,-1 0 0,0 1 0,1-1 0,-1 0 0,0 1 0,0-1-1,1 1 1,-1-1 0,1 1 0,-1-1 0,1 1 0,-1 0 0,1-1-1,-1 1 1,1-1 0,-1 1 0,1 0 0,0 0 0,-1-1 0,1 1-1,-1 1 1,-11 30 230,12-31-229,-6 18 36,2 1 0,0-1 1,1 1-1,1 0 0,1 0 0,1 0 1,0 0-1,2 0 0,4 20 0,-5-30-76,1-1-1,1 1 1,0-1-1,0 0 0,1 1 1,0-2-1,1 1 1,0 0-1,0-1 1,1 0-1,0 0 0,0-1 1,1 1-1,0-2 1,0 1-1,1-1 1,-1 0-1,2 0 0,-1-1 1,10 5-1,-14-8-10,27 10-309,-30-11 333,1-1 0,-1 1 0,0-1-1,0 0 1,1 1 0,-1-1 0,0 0-1,1 0 1,-1 0 0,0 0 0,1 0-1,-1 0 1,0 0 0,1-1 0,-1 1-1,0 0 1,0-1 0,1 1 0,-1-1-1,2 0 1,-3 0 22,1 0 0,-1 0 0,1-1 0,-1 1 0,0 0 0,1 0 0,-1 0 0,0 0 0,0 0 0,0 0 0,0 0 1,0 0-1,0-1 0,0 1 0,0 0 0,-1 0 0,1 0 0,0 0 0,-1 0 0,1 0 0,0 0 0,-1 0 0,1 0 0,-2-2 0,-16-25 437,16 25-376,-9-11 257,-15-22 348,25 34-648,0 0 0,-1 0 0,1-1-1,0 1 1,0 0 0,1 0-1,-1-1 1,0 1 0,1-1-1,-1 1 1,1 0 0,0-1 0,0-2-1,1 2-34,0 1 0,1-1 0,-1 0 0,1 1 0,0 0 0,-1-1 0,1 1 0,0 0 0,1 0 0,-1 0 0,0 0 0,0 1 0,1-1-1,3-1 1,5-6-53,8-6-52,-2-1 1,0-1-1,-1-1 1,0 0-1,13-23 1,-24 34 119,0-1 0,0 0 0,-1 0 0,0-1 0,-1 1 0,0-1 0,0 0 0,-1 0 0,0 0 0,0 0 0,-1 0 0,0 0 0,-1-1 0,0 1 0,-1 0 0,-1-10 0,2 16 10,-1 1-1,1 0 1,-1 0 0,0 0 0,0 0-1,0 0 1,1 0 0,-2 1 0,1-1 0,0 0-1,0 0 1,-1 1 0,1-1 0,-1 1 0,1-1-1,-1 1 1,1-1 0,-1 1 0,0 0 0,0 0-1,0 0 1,0 0 0,-2-1 0,2 2 3,-1 0-1,1-1 1,0 1 0,-1 0 0,1 0-1,-1 0 1,1 0 0,0 1 0,-1-1 0,1 1-1,0 0 1,-1-1 0,1 1 0,0 0 0,0 0-1,0 0 1,0 1 0,0-1 0,0 0-1,-4 4 1,-3 5 8,0 0 0,0 1 0,1 0 0,0 1 0,1 0 0,0 0 0,1 0 0,0 1 1,1 0-1,1 0 0,0 1 0,0-1 0,2 1 0,0 0 0,0-1 0,1 1 0,1 0 0,1 18 0,0-29-28,-1-1 0,0 1 0,1-1 0,0 1 0,-1-1 0,1 1 0,0-1 0,0 0 0,1 0 1,-1 1-1,0-1 0,1 0 0,-1 0 0,1 0 0,0 0 0,-1 0 0,1-1 0,0 1 0,0-1 0,4 3 0,-3-3 5,1 0 0,-1 0 0,0 0 0,1-1 0,-1 1 0,0-1 0,1 0-1,-1 0 1,0 0 0,1 0 0,-1-1 0,1 1 0,-1-1 0,0 0 0,4-1-1,10-5-4,0 0 0,18-12 0,-24 13-32,-1 0-1,0 1 1,1 0 0,0 1 0,0 0-1,1 1 1,16-3 0,-25 5 24,-1 1 0,1 0 1,-1 0-1,1 1 0,-1-1 0,0 0 0,1 1 0,-1 0 1,1-1-1,-1 1 0,0 0 0,0 0 0,1 0 0,-1 0 0,0 1 1,0-1-1,0 1 0,3 3 0,-2-2-36,0 1-1,0 0 0,0 0 1,-1 0-1,0 0 0,0 1 1,0-1-1,0 0 0,1 6 1,1 8 427,-1-1 1,-1 0-1,-1 0 1,0 20-1,0-32-99,1 1 83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09.460"/>
    </inkml:context>
    <inkml:brush xml:id="br0">
      <inkml:brushProperty name="width" value="0.05" units="cm"/>
      <inkml:brushProperty name="height" value="0.05" units="cm"/>
      <inkml:brushProperty name="color" value="#66CC00"/>
    </inkml:brush>
  </inkml:definitions>
  <inkml:trace contextRef="#ctx0" brushRef="#br0">1 1 15747,'6'15'489,"-1"1"-1,0 1 0,-1-1 0,-1 0 0,2 31 0,1-3-271,3 15-140,17 91 22,-25-147-92,-1 0-1,1 0 0,0 0 1,0 0-1,0-1 0,0 1 0,0-1 1,1 1-1,-1-1 0,1 1 1,0-1-1,-1 0 0,1 1 0,3 1 1,-3-3-1,-1 0 1,1-1 0,-1 1-1,1-1 1,-1 0 0,1 0-1,-1 1 1,1-1-1,-1 0 1,1 0 0,-1 0-1,1-1 1,-1 1 0,1 0-1,-1 0 1,1-1-1,-1 1 1,1-1 0,-1 0-1,1 1 1,-1-1 0,0 0-1,1 0 1,-1 0 0,0 0-1,2-1 1,40-35 101,-29 24-80,0 1 1,19-13 0,-29 22-41,0 1 1,1 0 0,-1-1-1,1 1 1,-1 1-1,1-1 1,0 1 0,0 0-1,0 0 1,-1 0 0,1 0-1,0 1 1,5 0-1,-7 1-3,0-1 0,0 1 0,0 0 0,-1 0 0,1 0 0,0 0 0,-1 0 0,1 1 0,-1-1 0,1 1-1,-1-1 1,1 1 0,-1 0 0,0 0 0,0 0 0,0 1 0,0-1 0,-1 0 0,1 1 0,-1-1 0,1 1 0,-1-1-1,0 1 1,0 0 0,0-1 0,0 1 0,0 4 0,1 0 42,-1-1 1,0 1-1,0 0 0,0 0 1,-1-1-1,0 1 1,-1 0-1,0 0 0,0-1 1,-3 12-1,3-14 59,-1 1 0,0-1-1,-1 1 1,1-1 0,-1 0 0,1 0-1,-1 0 1,0 0 0,-1-1 0,1 1-1,-1-1 1,1 0 0,-1 0-1,-4 3 1,1-3 56,0 1 1,1-1-1,-1 0 0,0-1 0,0 0 0,-1 0 1,1 0-1,-12 0 0,7-1-203,0-1 1,0 0-1,0-1 1,0 0-1,1-1 1,-1-1-1,0 1 0,1-2 1,0 0-1,0 0 1,-16-9-1,27 13 58,-19-13-344,19 12 320,-1 1 1,0-1 0,1 1 0,-1 0 0,1-1-1,-1 1 1,1-1 0,0 0 0,-1 1 0,1-1-1,-1 1 1,1-1 0,0 0 0,0 1 0,-1-1-1,1 0 1,0 1 0,0-1 0,0 0-1,0 1 1,0-1 0,0 0 0,0 1 0,0-1-1,0 0 1,0 0 0,0 1 0,0-1 0,0 0-1,1 0 1,6-4-542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0.033"/>
    </inkml:context>
    <inkml:brush xml:id="br0">
      <inkml:brushProperty name="width" value="0.05" units="cm"/>
      <inkml:brushProperty name="height" value="0.05" units="cm"/>
      <inkml:brushProperty name="color" value="#66CC00"/>
    </inkml:brush>
  </inkml:definitions>
  <inkml:trace contextRef="#ctx0" brushRef="#br0">78 180 15339,'4'0'171,"-1"-1"0,1 0 0,0 0 0,-1 0 0,1-1 0,-1 0 0,1 1 0,-1-1 0,0 0 0,0 0 0,0-1 0,0 1 0,0-1 0,0 1 0,-1-1 0,1 0 0,-1 0 0,0 0 0,0 0 0,0 0 0,0-1 0,0 1 0,-1-1 0,1 1 0,-1-1 0,0 0 0,0-4 0,0 4-95,0 0 1,-1 0-1,1 0 0,-1 0 0,0 0 1,0-1-1,-1 1 0,1 0 0,-1 0 0,0 0 1,0 0-1,-1 0 0,1 1 0,-1-1 0,1 0 1,-1 1-1,0-1 0,-1 1 0,1-1 0,-1 1 1,1 0-1,-1 0 0,0 0 0,0 0 1,-5-2-1,7 4-63,0 0 1,0 0-1,-1 0 1,1 0-1,-1 1 1,1-1-1,0 1 1,-1-1-1,1 1 1,-1-1-1,1 1 1,-1 0-1,0 0 1,1 0-1,-1 0 1,1 0-1,-1 0 1,1 0-1,-1 1 1,1-1-1,-3 1 1,1 0-25,1 1 0,1-1-1,-1 0 1,0 1 0,0-1 0,0 1 0,1 0 0,-1 0 0,1-1-1,-1 1 1,1 0 0,0 0 0,-1 3 0,-2 2-27,1 0 1,1 0-1,-1 1 1,1-1-1,1 1 1,-1 0 0,0 15-1,-15-8 946,13-1-887,0 0 0,1 0 0,0 0-1,1 0 1,0 1 0,2-1 0,0 0 0,0 1-1,3 16 1,-3-29-23,0-1 0,1 0 0,-1 1 0,0-1-1,0 1 1,1-1 0,-1 0 0,1 1 0,-1-1-1,1 0 1,0 0 0,-1 1 0,1-1 0,0 0 0,0 0-1,0 0 1,0 0 0,0 0 0,0 0 0,0 0-1,2 1 1,-1-2 1,-1 0-1,1 1 1,-1-1-1,1 0 1,-1 0-1,0 0 1,1 0-1,-1 0 1,1 0-1,-1-1 0,1 1 1,-1 0-1,0-1 1,1 1-1,-1-1 1,1 0-1,0 0 1,7-5-4,0 0 0,-1 0 0,0 0 0,11-12 0,-18 17 4,0 0 1,54-58-3,-51 54 11,0 0-1,0-1 1,0 1-1,-1-1 1,0 0-1,0 0 1,0 0-1,-1-1 0,3-11 1,-5 17-5,0 0 0,0-1 0,0 1-1,1 0 1,-1-1 0,-1 1 0,1 0 0,0-1 0,0 1 0,0 0 0,-1 0-1,1-1 1,-1 1 0,1 0 0,-1 0 0,1-1 0,-1 1 0,0 0 0,0 0-1,0 0 1,1 0 0,-1 0 0,-2-1 0,1 0-19,0 1 1,-1 0-1,1 0 1,0 0-1,-1 0 1,1 0-1,-1 0 1,1 1-1,-1-1 1,0 1-1,-3 0 0,-3 0-148,0 0 0,-1 1 0,1 0 0,0 0-1,-17 6 1,26-7 165,-5 1 85,1 1 0,-1 0 0,1 0 0,0 0 0,0 0 0,0 0 0,-5 4 1,8-4-178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0.453"/>
    </inkml:context>
    <inkml:brush xml:id="br0">
      <inkml:brushProperty name="width" value="0.05" units="cm"/>
      <inkml:brushProperty name="height" value="0.05" units="cm"/>
      <inkml:brushProperty name="color" value="#66CC00"/>
    </inkml:brush>
  </inkml:definitions>
  <inkml:trace contextRef="#ctx0" brushRef="#br0">268 1 16211,'0'16'1761,"0"1"-1233,-10 7-216,-3 5 896,-1 5-568,0 5-199,-4 1-145,-2 0-80,2-5-224,0-4-128,6-8-409,-1-4-207,3-15 592,-2-4-120,-1-7-128</inkml:trace>
  <inkml:trace contextRef="#ctx0" brushRef="#br0" timeOffset="1">0 137 15195,'9'-4'1585,"6"4"-905,4 4-296,7 2 952,3 2-400,9 2-400,1 2-168,1 5-432,-3 2-344,-2-2 344,-4 3-64,-5-3-88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1.308"/>
    </inkml:context>
    <inkml:brush xml:id="br0">
      <inkml:brushProperty name="width" value="0.05" units="cm"/>
      <inkml:brushProperty name="height" value="0.05" units="cm"/>
      <inkml:brushProperty name="color" value="#66CC00"/>
    </inkml:brush>
  </inkml:definitions>
  <inkml:trace contextRef="#ctx0" brushRef="#br0">1 651 12971,'-1'10'833,"1"21"725,1-31-1513,-1 1 1,0 0-1,0-1 0,0 1 1,0-1-1,1 1 1,-1-1-1,0 1 1,0-1-1,1 1 1,-1 0-1,1-1 0,-1 0 1,0 1-1,1-1 1,-1 1-1,1-1 1,-1 1-1,1-1 1,-1 0-1,1 1 0,-1-1 1,1 0-1,-1 0 1,1 0-1,0 1 1,-1-1-1,1 0 1,-1 0-1,1 0 0,0 0 1,-1 0-1,1 0 1,-1 0-1,1 0 1,0 0-1,-1 0 1,1 0-1,-1 0 0,1-1 1,0 1-1,3-1 55,-1-1-1,0 1 1,0-1-1,0 0 0,1 0 1,-2 0-1,1 0 1,0-1-1,0 1 1,-1-1-1,1 1 0,1-4 1,26-38 384,-26 37-403,24-42 155,-3-1 0,-1-1 1,-3-2-1,-3 0 0,-1-1 0,-3 0 0,-2-1 1,5-66-1,-16 113-211,0-1 0,0 1-1,-1 0 1,-1 0 0,1-1 0,-1 1 0,-3-10 0,4 18-25,0 0 0,0-1 0,0 1 1,0 0-1,0-1 0,0 1 0,-1 0 1,1-1-1,0 1 0,0 0 1,0 0-1,-1-1 0,1 1 0,0 0 1,0 0-1,-1 0 0,1-1 0,0 1 1,-1 0-1,1 0 0,0 0 1,0 0-1,-1-1 0,1 1 0,0 0 1,-1 0-1,1 0 0,0 0 0,-1 0 1,1 0-1,0 0 0,-1 0 0,1 0 1,0 0-1,-1 0 0,1 0 1,0 0-1,-1 1 0,1-1 0,0 0 1,-1 0-1,-11 13-27,5 1-2,1 0 1,1 0 0,0 1-1,-5 26 1,-8 70-79,14-79 74,-6 48-51,4-1-1,7 156 1,0-224-46,0 0 0,1 0 0,0-1 0,1 1 1,0-1-1,8 16 0,-10-24 47,-1 0 0,1-1 0,0 1 0,0 0 1,0-1-1,0 1 0,0-1 0,1 1 0,-1-1 0,0 1 1,1-1-1,-1 0 0,1 0 0,-1 0 0,1 0 0,-1 0 0,1 0 1,0 0-1,0 0 0,-1-1 0,1 1 0,0-1 0,0 1 1,0-1-1,0 0 0,-1 0 0,1 1 0,0-1 0,0-1 1,0 1-1,0 0 0,0 0 0,0-1 0,-1 1 0,1-1 1,0 1-1,0-1 0,0 0 0,-1 0 0,1 0 0,-1 0 0,1 0 1,0 0-1,-1 0 0,2-3 0,17-15-694,-1-6-145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3.137"/>
    </inkml:context>
    <inkml:brush xml:id="br0">
      <inkml:brushProperty name="width" value="0.05" units="cm"/>
      <inkml:brushProperty name="height" value="0.05" units="cm"/>
    </inkml:brush>
  </inkml:definitions>
  <inkml:trace contextRef="#ctx0" brushRef="#br0">265 93 15435,'-3'4'66,"-52"64"1185,-59 94 0,100-141-1160,2 1 1,1 0-1,0 1 1,2 1-1,1-1 1,0 1-1,2 1 0,1-1 1,-3 32-1,8-47-133,0 0 0,0 0 0,1 0 0,0 0 0,0-1-1,1 1 1,0 0 0,1-1 0,5 13 0,-6-18-11,0 1 0,0 0 0,0-1 0,0 0 0,1 0 0,0 0 0,0 0 0,-1 0 0,2 0 0,-1-1 0,0 1 0,0-1 0,1 0 0,0 0 0,-1 0 0,1 0 0,0-1 0,0 0 0,-1 0 0,1 0 0,0 0 0,0 0 0,6 0 0,-3-2-32,1 1 0,0-1 1,0 0-1,0 0 0,-1-1 1,1 0-1,-1-1 0,1 0 1,-1 0-1,0 0 0,0-1 1,-1 0-1,9-6 0,3-4-31,0-1 0,-1 0-1,19-23 1,0-5-88,-2-2 1,54-93-1,36-109-986,-111 221 1434,-1-2 0,-1 0 0,10-41 0,-37 96 1118,-23 57-332,-52 169 0,73-187-753,4 1 0,2 1-1,-5 85 1,17-149-275,0 55 11,1-55-25,-1 0 0,1 0 0,-1-1 0,1 1 0,0 0 0,0 0 0,1-1 0,-1 1 0,1-1 0,0 1 0,0-1 0,3 5 0,-5-8 6,0 0 1,1 0-1,-1 1 1,0-1-1,0 0 0,0 0 1,1 1-1,-1-1 1,0 0-1,0 0 0,1 0 1,-1 1-1,0-1 0,1 0 1,-1 0-1,0 0 1,1 0-1,-1 0 0,0 0 1,0 0-1,1 0 0,-1 0 1,0 0-1,1 0 1,-1 0-1,0 0 0,1 0 1,-1 0-1,0 0 1,1 0-1,-1 0 0,1 0 1,5-10-199,-1-19-140,-4 3 95,0 0-1,-2-1 1,-6-37 0,-21-76-276,14 77 448,4 22 149,5 24 81,1-1 1,-2-21 0,6 38-142,0 1 1,0-1-1,0 1 1,0 0-1,0-1 1,0 1-1,0-1 1,0 1-1,0-1 0,0 1 1,0 0-1,0-1 1,0 1-1,0-1 1,0 1-1,1-1 0,-1 1 1,0 0-1,0-1 1,0 1-1,1 0 1,-1-1-1,0 1 0,0 0 1,1-1-1,-1 1 1,0 0-1,1-1 1,-1 1-1,0 0 1,1 0-1,0-1 0,15 5 263,23 24-258,-32-22-164,24 18-52,16 12-3684,77 47-1,-106-73 3197,1-1 0,0-1 1,39 12-1,-43-17 1278,-1 0 1,0-1-1,25 0 1,-23-2 1119,1-1 0,-1-1 0,30-7 0,-27 3-1567,-1 0 0,0-1 0,0-1-1,0-1 1,20-13 0,5-8-264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1.713"/>
    </inkml:context>
    <inkml:brush xml:id="br0">
      <inkml:brushProperty name="width" value="0.05" units="cm"/>
      <inkml:brushProperty name="height" value="0.05" units="cm"/>
      <inkml:brushProperty name="color" value="#66CC00"/>
    </inkml:brush>
  </inkml:definitions>
  <inkml:trace contextRef="#ctx0" brushRef="#br0">47 168 15371,'0'-3'222,"0"-1"-1,0 1 0,-1-1 1,1 1-1,-1-1 0,0 1 1,-2-6-1,3 9-195,0-1 0,0 1-1,-1 0 1,1 0 0,0-1-1,0 1 1,0 0 0,0 0-1,-1-1 1,1 1 0,0 0-1,0 0 1,0 0 0,-1-1-1,1 1 1,0 0 0,0 0 0,-1 0-1,1 0 1,0 0 0,0-1-1,-1 1 1,1 0 0,0 0-1,-1 0 1,1 0 0,0 0-1,-1 0 1,1 0 0,0 0 0,0 0-1,-1 0 1,0 0 0,0 1 36,0 0 1,0 0 0,0 0 0,0 0 0,0 0-1,0 0 1,1 0 0,-1 0 0,0 0 0,0 0-1,1 0 1,-2 3 0,-1 3-21,0-1 1,0 1-1,1 0 0,0 0 0,0 0 1,1 0-1,-1 0 0,2 0 0,-1 0 1,1 0-1,0 1 0,0-1 0,3 10 1,-2-13-44,0 0 0,0-1 0,0 1 0,1-1 0,-1 0 0,1 1 0,0-1 0,0 0 0,1 0 0,-1 0 0,1 0 0,-1 0 0,1-1 0,0 1 0,0-1 0,0 0 0,0 0 0,0 0 0,0 0 0,1 0 0,-1-1 0,1 0 0,-1 1 0,1-1 0,0 0 0,-1-1 0,7 1 0,-2 0 6,1 0 0,-1-1 1,0-1-1,1 1 0,-1-1 0,0-1 0,15-3 0,2-4 4,28-13 1,-36 13-23,1 2 0,0 0 0,31-7 0,-47 14 18,0-1-1,0 1 1,0-1-1,0 1 1,0 0 0,0 0-1,0 0 1,0 0-1,0 0 1,0 0-1,0 1 1,0-1 0,0 1-1,0-1 1,0 1-1,0 0 1,0 0-1,-1 0 1,1 0 0,0 0-1,-1 0 1,1 0-1,0 1 1,-1-1-1,0 1 1,1-1-1,-1 1 1,0-1 0,0 1-1,0 0 1,0-1-1,0 1 1,0 0-1,0 0 1,0 0 0,-1 0-1,1 0 1,-1 0-1,0 0 1,1 0-1,-1 0 1,0 0 0,0 0-1,0 0 1,-1 0-1,1 2 1,-5 20 422,5-24-411,0 0-1,0-1 1,0 1-1,0 0 1,0-1 0,0 1-1,0 0 1,0 0-1,-1-1 1,1 1-1,0 0 1,0 0 0,0-1-1,-1 1 1,1 0-1,0 0 1,0-1-1,-1 1 1,1 0 0,0 0-1,0 0 1,-1 0-1,1-1 1,0 1-1,-1 0 1,1 0 0,0 0-1,0 0 1,-1 0-1,1 0 1,0 0-1,-1 0 1,1 0 0,0 0-1,-1 0 1,1 0-1,0 0 1,-1 0-1,1 0 1,0 0 0,-1 0-1,1 1 1,0-1-1,0 0 1,-1 0-1,1 0 1,0 0 0,0 1-1,-1-1 1,1 0-1,0 0 1,0 0-1,-1 1 1,1-1 0,0 0-1,0 0 1,0 1-1,0-1 1,0 0-1,-1 1 1,1-1 0,0 0-1,0 1 1,0-1-1,0 1 1,-6-14 137,1 1-1,0-1 1,1 0 0,1-1 0,0 1-1,0 0 1,2-1 0,-1 0 0,2 1-1,1-18 1,-1 28-171,1-1 1,0 1-1,0 0 0,0-1 0,0 1 0,1 0 0,-1 0 1,1 0-1,0 0 0,0 0 0,0 0 0,0 0 1,1 1-1,-1-1 0,4-2 0,4-3-383,0 2 0,0 0 0,14-7-1,-14 8 79,0 0 0,-1-1-1,15-10 1,-2-7-197,-4 0-167</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2:12.114"/>
    </inkml:context>
    <inkml:brush xml:id="br0">
      <inkml:brushProperty name="width" value="0.05" units="cm"/>
      <inkml:brushProperty name="height" value="0.05" units="cm"/>
      <inkml:brushProperty name="color" value="#66CC00"/>
    </inkml:brush>
  </inkml:definitions>
  <inkml:trace contextRef="#ctx0" brushRef="#br0">0 23 16091,'9'-1'1521,"9"1"-1161,14-3-304,5 0 368,16 0-216,4-1-8,-1-5-152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35.380"/>
    </inkml:context>
    <inkml:brush xml:id="br0">
      <inkml:brushProperty name="width" value="0.05" units="cm"/>
      <inkml:brushProperty name="height" value="0.05" units="cm"/>
      <inkml:brushProperty name="color" value="#66CC00"/>
    </inkml:brush>
  </inkml:definitions>
  <inkml:trace contextRef="#ctx0" brushRef="#br0">26 181 10282,'4'-35'1097,"-1"6"-125,1 1-1,2 0 1,9-31 0,-12 58-661,-2 9-204,0 14-13,-35 876 1837,5-578-959,29-317-1277,1-5 109,1-11 30,4-20 21,1-17-112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37.189"/>
    </inkml:context>
    <inkml:brush xml:id="br0">
      <inkml:brushProperty name="width" value="0.05" units="cm"/>
      <inkml:brushProperty name="height" value="0.05" units="cm"/>
      <inkml:brushProperty name="color" value="#66CC00"/>
    </inkml:brush>
  </inkml:definitions>
  <inkml:trace contextRef="#ctx0" brushRef="#br0">0 549 12643,'6'-1'155,"0"1"1,0 0-1,-1 1 0,1 0 1,0 0-1,-1 0 1,1 0-1,8 4 0,8 1-118,4-1 19,1-2 1,-1 0 0,0-2 0,1-1 0,-1-1 0,30-5-1,154-41 768,-63 12-372,81-6-138,319-15-1,-171 20-181,-110 8 48,170 18 22,-112 7-180,289-36 21,-578 37-49,-1-3 1,0 0-1,0-3 0,0 0 0,-1-2 1,53-24-1,-27 6-11,0 3 1,82-23 0,-109 38-40,0-2 1,30-15-1,-33 13-18,1 2 0,38-11 1,-65 22 49,0 0 0,-1 1 1,1 0-1,0-1 0,-1 1 1,1 0-1,0 0 0,-1 0 1,1 1-1,-1-1 1,1 1-1,0-1 0,-1 1 1,1 0-1,-1 0 0,1 0 1,-1 0-1,4 3 0,-3-1 17,1 0 0,-1 0 0,0 0-1,0 0 1,0 1 0,-1 0-1,1-1 1,-1 1 0,0 0-1,2 6 1,3 9 21,-2 0 1,0 0 0,-1 1-1,2 19 1,-5-31-35,5 72 133,-4 118-1,0 13 206,52 230 102,30-5 332,-84-435-753,38 161 209,-28-127-488,1-1-1,26 52 1,-35-82-15,0 1 0,0-1 0,1 0 0,0 0 0,4 4 0,-6-7 247,0 1 1,1-1-1,-1 0 1,1 0-1,0 0 1,-1 0 0,1-1-1,0 1 1,-1 0-1,1-1 1,0 1-1,0-1 1,0 1-1,-1-1 1,1 0 0,2 0-1,22 0-576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0.563"/>
    </inkml:context>
    <inkml:brush xml:id="br0">
      <inkml:brushProperty name="width" value="0.05" units="cm"/>
      <inkml:brushProperty name="height" value="0.05" units="cm"/>
      <inkml:brushProperty name="color" value="#66CC00"/>
    </inkml:brush>
  </inkml:definitions>
  <inkml:trace contextRef="#ctx0" brushRef="#br0">179 0 15651,'2'2'194,"-1"0"0,0 0 0,0 0 0,0 0 0,0 0 0,-1 1 0,1-1 0,-1 0 0,1 0 0,-1 0 0,0 1 0,1-1 0,-1 0 0,0 1 0,-1-1 0,1 0 0,-1 3 0,-10 47-612,8-39 666,-6 22-166,-3 0 0,-1-1 0,-30 58 0,42-90-82,1-1-1,-1 0 0,1 0 1,-1 1-1,0-1 0,0 0 1,1 0-1,-1 0 0,0 0 1,0 0-1,0 0 0,0 0 1,-2 1-1,3-2-3,-1-1-1,1 1 1,0 0 0,0 0 0,-1 0-1,1 0 1,0 0 0,0 0 0,-1 0 0,1 0-1,0-1 1,0 1 0,-1 0 0,1 0-1,0 0 1,0-1 0,-1 1 0,1 0-1,0 0 1,0-1 0,0 1 0,0 0-1,0 0 1,-1-1 0,1 1 0,0 0 0,0 0-1,0-1 1,0 1 0,0 0 0,0-1-1,0 1 1,0 0 0,0-1 0,0 1-1,-1-7-55,1 1 0,0-1 0,0 1 0,3-12 0,20-86-477,3-17 125,-26 137 403,0 0 0,0-1-1,2 1 1,0 0-1,1-1 1,5 18-1,1-1 11,1 0 0,19 39-1,-27-66 14,0 0-1,1 0 0,0 0 0,0 0 0,0-1 0,1 1 1,7 7-1,-14-28 350,-5 3-367,0 0 0,0 1 0,-1 1 0,-1-1 0,0 1 0,-1 1 0,0 0 0,0 1 0,-1 0 0,-22-13 0,31 20-33,-1 0 0,1 1 1,-1-1-1,0 1 1,0 0-1,1 0 1,-1 0-1,0 1 0,0-1 1,0 1-1,0 0 1,0 0-1,-5 1 1,8-1 19,-1 0 1,1 1-1,-1-1 1,1 1 0,0 0-1,-1-1 1,1 1-1,0 0 1,-1 0-1,1 0 1,0 0 0,0 0-1,0 0 1,0 0-1,0 1 1,0-1 0,0 0-1,0 0 1,0 1-1,0-1 1,1 1-1,-1-1 1,1 0 0,-1 1-1,1-1 1,-1 1-1,1 0 1,0-1 0,0 1-1,0-1 1,0 1-1,0-1 1,0 1-1,0-1 1,1 4 0,-1-4 7,0 1-1,1 0 1,-1 0 0,1-1 0,-1 1 0,1 0 0,0 0-1,-1-1 1,1 1 0,0-1 0,0 1 0,0-1 0,0 1 0,0-1-1,1 1 1,-1-1 0,0 0 0,1 0 0,-1 0 0,3 2-1,-1-2 24,1 1 0,-1 0 0,1-1-1,0 0 1,0 0 0,0 0-1,-1 0 1,1-1 0,4 1 0,4-1 92,-1-1 1,0 0 0,0 0 0,0-1-1,19-6 1,-15 4 65,-9 3-129,0-1-1,0 0 0,0 0 1,0 0-1,10-7 1,-15 8-47,-1 1 1,1-1 0,0 0 0,0 0 0,0 1-1,-1-1 1,1 0 0,0 0 0,-1 0-1,1 0 1,-1 0 0,1 0 0,-1 0-1,0 0 1,1 0 0,-1 0 0,0 0 0,0 0-1,1-1 1,-1 1 0,0 0 0,0 0-1,0 0 1,0 0 0,-1 0 0,1 0-1,0 0 1,0 0 0,-1-1 0,1 1 0,-1 0-1,1 0 1,-1 0 0,1 0 0,-1 1-1,1-1 1,-1 0 0,0 0 0,-1-1 0,-2-4-7,-1-1 1,0 1 0,-1 0 0,0 0 0,0 0 0,0 1-1,-8-5 1,30 35-167,-7-12 47,1 0 0,1-1 0,0-1 0,1 0-1,25 19 1,9-2-57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3.176"/>
    </inkml:context>
    <inkml:brush xml:id="br0">
      <inkml:brushProperty name="width" value="0.05" units="cm"/>
      <inkml:brushProperty name="height" value="0.05" units="cm"/>
      <inkml:brushProperty name="color" value="#66CC00"/>
    </inkml:brush>
  </inkml:definitions>
  <inkml:trace contextRef="#ctx0" brushRef="#br0">10 145 12219,'3'-17'1360,"1"0"1,13-32-1,-15 45-1202,-1 0 0,1 0 0,0 0 1,0 0-1,1 1 0,-1-1 0,1 1 0,0-1 0,0 1 1,0 0-1,0 0 0,1 0 0,-1 1 0,1-1 0,-1 1 0,1 0 1,5-2-1,-8 3-140,1 1 0,0-1 1,0 1-1,0 0 0,-1-1 0,1 1 1,0 0-1,0 0 0,0 1 0,-1-1 1,1 0-1,0 0 0,0 1 0,0 0 1,-1-1-1,1 1 0,0 0 0,-1-1 1,1 1-1,-1 0 0,1 0 0,-1 0 1,1 1-1,-1-1 0,0 0 0,0 0 0,1 1 1,-1-1-1,0 1 0,0-1 0,0 1 1,0-1-1,-1 1 0,1 0 0,1 3 1,0 0-25,-1 0 1,1 1 0,-1-1 0,0 0-1,0 1 1,-1 0 0,0-1-1,1 1 1,-2-1 0,0 10 0,-3-2 4,0 0 1,0 0-1,-1 0 1,-1-1-1,-8 14 1,-42 57 12,7-11 16,48-70-29,0-1 1,0 1-1,0-1 1,0 1-1,1-1 1,-1 1 0,0 0-1,1-1 1,-1 1-1,1 0 1,0 0-1,0-1 1,-1 1-1,1 0 1,0 0-1,0 0 1,1-1-1,-1 1 1,1 3-1,0-3-33,0-1-1,0 0 0,0 1 1,0-1-1,0 0 0,0 0 1,0 0-1,0 0 1,0 0-1,1 0 0,-1 0 1,0 0-1,1 0 0,-1-1 1,1 1-1,-1 0 0,4 0 1,0 0-213,1 0 0,0 0 0,0 0 0,0-1 0,0 0 1,0 0-1,0 0 0,0-1 0,0 0 0,8-2 0,32-18-868,-25 8 495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3.609"/>
    </inkml:context>
    <inkml:brush xml:id="br0">
      <inkml:brushProperty name="width" value="0.05" units="cm"/>
      <inkml:brushProperty name="height" value="0.05" units="cm"/>
      <inkml:brushProperty name="color" value="#66CC00"/>
    </inkml:brush>
  </inkml:definitions>
  <inkml:trace contextRef="#ctx0" brushRef="#br0">114 2 11338,'2'-1'3150,"-3"6"-1262,-6 21-737,-13 35-1233,8-26 125,7-18-273,-2 0 1,0-1 0,-16 31-1,10-34-375,13-12 588,0-1 0,-1 0-1,1 1 1,-1-1 0,1 0 0,-1 0-1,1 1 1,-1-1 0,1 0-1,-1 0 1,1 0 0,-1 0-1,1 1 1,-1-1 0,1 0-1,-1 0 1,1 0 0,-1 0-1,1 0 1,-1 0 0,1 0-1,-1-1 1,1 1 0,-1 0 0,1 0-1,-1 0 1,1 0 0,-1-1-1,1 1 1,-1-1 0,-5-8-401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3.966"/>
    </inkml:context>
    <inkml:brush xml:id="br0">
      <inkml:brushProperty name="width" value="0.05" units="cm"/>
      <inkml:brushProperty name="height" value="0.05" units="cm"/>
      <inkml:brushProperty name="color" value="#66CC00"/>
    </inkml:brush>
  </inkml:definitions>
  <inkml:trace contextRef="#ctx0" brushRef="#br0">0 0 12443,'3'12'1104,"6"5"-672,-1 2-144,7 5 528,0-3-168,11-2-160,4 1-47,6-5-249,1-3-200,4-3-368,-3-2-993,-3-3 1161,0 2-192,-9 3-208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4.369"/>
    </inkml:context>
    <inkml:brush xml:id="br0">
      <inkml:brushProperty name="width" value="0.05" units="cm"/>
      <inkml:brushProperty name="height" value="0.05" units="cm"/>
      <inkml:brushProperty name="color" value="#66CC00"/>
    </inkml:brush>
  </inkml:definitions>
  <inkml:trace contextRef="#ctx0" brushRef="#br0">15 0 9602,'-1'1'134,"0"-1"0,0 1 1,1-1-1,-1 1 0,0-1 0,0 1 0,1-1 1,-1 1-1,0 0 0,0-1 0,1 1 0,-1 0 1,1 0-1,-1-1 0,1 1 0,-1 0 0,1 0 1,-1 0-1,1 0 0,0 0 0,-1 0 0,1-1 1,0 1-1,0 0 0,0 1 0,0-1-13,1 0 0,-1 0-1,1 0 1,0 0 0,-1 0-1,1 0 1,0 0 0,-1-1-1,1 1 1,0 0 0,0-1 0,0 1-1,0-1 1,0 1 0,0 0-1,0-1 1,0 0 0,1 1-1,7 2 359,-1 0-1,1-1 0,18 2 0,107 4-267,138-10-1,-238-1-475,-4-3-48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4.820"/>
    </inkml:context>
    <inkml:brush xml:id="br0">
      <inkml:brushProperty name="width" value="0.05" units="cm"/>
      <inkml:brushProperty name="height" value="0.05" units="cm"/>
      <inkml:brushProperty name="color" value="#66CC00"/>
    </inkml:brush>
  </inkml:definitions>
  <inkml:trace contextRef="#ctx0" brushRef="#br0">0 0 12155,'29'36'3583,"9"25"-2318,-17-25-946,-3-7-208,34 53 49,-45-73-262,0 0 0,0-1 0,1 0 0,0 0-1,1-1 1,12 9 0,0-8-803,-21-8 870,0 0 0,1 0 1,-1 1-1,0-1 1,1 0-1,-1 0 1,0 0-1,1 0 1,-1 0-1,0 0 1,0 0-1,1 1 1,-1-1-1,1 0 0,-1 0 1,0 0-1,1 0 1,-1 0-1,0 0 1,1-1-1,-1 1 1,0 0-1,1 0 1,-1 0-1,0 0 0,0 0 1,1 0-1,-1-1 1,0 1-1,1 0 1,-1 0-1,0 0 1,0-1-1,1 1 1,-1 0-1,0 0 1,0-1-1,0 1 0,1 0 1,-1 0-1,0-1 1,0 1-1,0 0 1,0-1-1,0 1 1,1 0-1,-1-1 1,0 1-1,0 0 0,0-1 1,0 0-1,-4-3-322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4.042"/>
    </inkml:context>
    <inkml:brush xml:id="br0">
      <inkml:brushProperty name="width" value="0.05" units="cm"/>
      <inkml:brushProperty name="height" value="0.05" units="cm"/>
    </inkml:brush>
  </inkml:definitions>
  <inkml:trace contextRef="#ctx0" brushRef="#br0">2 77 14643,'1'-1'28,"-1"0"-1,1 0 1,0 0 0,0 1-1,-1-1 1,1 0 0,0 1-1,0-1 1,0 1 0,-1-1-1,1 1 1,0-1 0,0 1-1,0 0 1,0-1 0,0 1-1,0 0 1,0 0 0,0-1-1,0 1 1,0 0 0,0 0-1,0 0 1,0 0 0,0 0-1,0 1 1,0-1 0,0 0-1,0 0 1,0 1 0,0-1-1,0 1 1,0-1 0,0 1-1,1 1-15,0 0 0,-1 1 1,1-1-1,-1 0 0,0 1 0,1-1 0,-1 1 0,-1 0 0,1-1 0,0 1 0,-1 0 0,1-1 1,-1 1-1,0 5 0,2 63 297,-13 119 1,2-86-126,-20 339 426,28-422-598,0-1 0,2 1 0,5 38 0,-6-58-9,0 0 0,0 0-1,1 0 1,-1 0 0,0 0-1,1 0 1,-1 0-1,1 0 1,-1 0 0,1 0-1,-1 0 1,1 0 0,0 0-1,-1 0 1,1-1-1,0 1 1,0 0 0,-1-1-1,1 1 1,0 0 0,1 0-1,0-1 2,-1 0 0,0 0 0,0 0 0,0 0 0,0 0-1,0 0 1,0-1 0,0 1 0,0 0 0,0-1 0,1 1 0,-1-1-1,-1 1 1,1-1 0,0 1 0,0-1 0,0 0 0,0 1-1,0-1 1,0 0 0,0-1 0,14-14 35,-2 0-1,0-1 0,18-32 1,-15 24-13,114-181-30,106-163-103,19 17-4467,-254 350 4209,-6 6-46,-18 17-471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5.224"/>
    </inkml:context>
    <inkml:brush xml:id="br0">
      <inkml:brushProperty name="width" value="0.05" units="cm"/>
      <inkml:brushProperty name="height" value="0.05" units="cm"/>
      <inkml:brushProperty name="color" value="#66CC00"/>
    </inkml:brush>
  </inkml:definitions>
  <inkml:trace contextRef="#ctx0" brushRef="#br0">1 324 16836,'0'-7'1624,"6"-1"-1080,1-4-248,7-5 672,3-3-192,6-6-319,3 2-105,3-4-248,1 1-96,3 0-144,-2 1-152,-1 5-361,-4 1-239,-1 4 672,-3-4-160,0-5-96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5.703"/>
    </inkml:context>
    <inkml:brush xml:id="br0">
      <inkml:brushProperty name="width" value="0.05" units="cm"/>
      <inkml:brushProperty name="height" value="0.05" units="cm"/>
      <inkml:brushProperty name="color" value="#66CC00"/>
    </inkml:brush>
  </inkml:definitions>
  <inkml:trace contextRef="#ctx0" brushRef="#br0">0 0 15563,'0'5'1297,"3"-1"-953,3 0-128,10-1 528,5 0-176,13-2-224,4 1-200,3-2-176,1-2-88,-2 1-168,-4 0-152,-6 2-248,-10 2 160,-13 1 200,-4 2-32,-9 0-17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6.089"/>
    </inkml:context>
    <inkml:brush xml:id="br0">
      <inkml:brushProperty name="width" value="0.05" units="cm"/>
      <inkml:brushProperty name="height" value="0.05" units="cm"/>
      <inkml:brushProperty name="color" value="#66CC00"/>
    </inkml:brush>
  </inkml:definitions>
  <inkml:trace contextRef="#ctx0" brushRef="#br0">0 0 13683,'19'10'1312,"1"-4"-880,3-2-184,7 0 497,-2 1-433,7-5-80,2-5-8,3-2-208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7.700"/>
    </inkml:context>
    <inkml:brush xml:id="br0">
      <inkml:brushProperty name="width" value="0.05" units="cm"/>
      <inkml:brushProperty name="height" value="0.05" units="cm"/>
      <inkml:brushProperty name="color" value="#66CC00"/>
    </inkml:brush>
  </inkml:definitions>
  <inkml:trace contextRef="#ctx0" brushRef="#br0">3 59 13867,'2'-3'258,"-1"0"0,1 0 0,0 0-1,0 0 1,0 0 0,1 0 0,-1 0 0,0 1 0,1-1-1,0 1 1,0 0 0,0 0 0,0 0 0,0 0 0,0 1 0,0-1-1,1 1 1,-1-1 0,6 0 0,3-1 29,-1 0-1,1 1 0,-1 1 1,21-1-1,-25 2-252,-1 0 0,1 1 0,-1 0-1,0 0 1,0 1 0,1-1 0,-1 1-1,8 4 1,-12-5-37,-1 0 0,0-1-1,1 1 1,-1 0 0,0 0 0,1 0-1,-1 0 1,0 0 0,0 0-1,0 0 1,0 1 0,0-1 0,0 0-1,0 1 1,0-1 0,0 0 0,-1 1-1,1-1 1,-1 1 0,1-1-1,-1 1 1,1-1 0,-1 1 0,0 0-1,0-1 1,0 1 0,0-1-1,0 1 1,0 0 0,0-1 0,0 1-1,-1-1 1,1 1 0,-1-1 0,1 1-1,-1-1 1,0 1 0,-1 1-1,1 1 1,-1-1-1,-1 0 0,1 1 1,0-1-1,-1 0 1,1 0-1,-1-1 0,0 1 1,0-1-1,0 1 0,-1-1 1,1 0-1,-5 2 0,-3 1 54,0-1 0,-23 5 1,30-7-32,4-2-18,-1 0 0,1 0-1,-1 0 1,1 1 0,0-1 0,-1 0 0,1 1-1,-1-1 1,1 0 0,0 1 0,-1-1 0,1 1-1,0-1 1,0 0 0,-1 1 0,1-1 0,0 1-1,0-1 1,0 1 0,-1-1 0,1 1-1,0-1 1,0 1 0,0-1 0,0 1 0,0-1-1,0 1 1,0-1 0,0 1 0,0-1 0,0 1-1,1-1 1,-1 1 0,0-1 0,0 1 0,0-1-1,0 1 1,1-1 0,-1 0 0,1 2-1,10 18-39,12 8-252,0 0 0,2-2 0,33 27 0,-57-53 288,-1 1-1,1-1 1,0 1-1,0 0 0,-1-1 1,1 1-1,-1 0 1,1-1-1,0 1 1,-1 0-1,1 0 1,-1-1-1,0 1 0,1 0 1,-1 0-1,0 0 1,1 0-1,-1 0 1,0-1-1,0 1 1,0 0-1,0 0 1,0 0-1,0 0 0,0 0 1,0 0-1,0 0 1,0 0-1,0 0 1,-1-1-1,1 1 1,0 0-1,-1 0 0,1 0 1,0 0-1,-1-1 1,1 1-1,-1 0 1,1 0-1,-1-1 1,0 1-1,1 0 1,-1-1-1,-1 1 0,-4 4 65,0 0 0,-1-1 0,0 0 0,-11 4-1,-1 1 70,6-1-57,-70 35 814,74-39-822,-1 0 0,1-1 0,-1 0 0,1 0 1,-1-1-1,0-1 0,-12 1 0,15 1-1952,11 3 659,1-5 636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8.164"/>
    </inkml:context>
    <inkml:brush xml:id="br0">
      <inkml:brushProperty name="width" value="0.05" units="cm"/>
      <inkml:brushProperty name="height" value="0.05" units="cm"/>
      <inkml:brushProperty name="color" value="#66CC00"/>
    </inkml:brush>
  </inkml:definitions>
  <inkml:trace contextRef="#ctx0" brushRef="#br0">102 23 14147,'0'0'73,"1"-1"1,-1 0-1,0 1 1,1-1-1,-1 0 0,0 1 1,0-1-1,0 0 1,0 1-1,1-1 1,-1 0-1,0 1 0,0-1 1,0 0-1,-1 1 1,1-1-1,0 0 0,0 1 1,0-1-1,0 0 1,-1 0-1,0 0-17,1 1 1,0 0-1,-1-1 1,1 1-1,-1 0 0,1 0 1,-1-1-1,1 1 0,-1 0 1,1 0-1,-1 0 1,1 0-1,-1 0 0,1 0 1,-1 0-1,1 0 1,-1 0-1,1 0 0,-1 0 1,0 0-1,0 0 0,-2 1 82,0 0 0,0 0 0,0 0 0,0 1 0,0-1 0,1 1 0,-1 0 0,-3 2 0,-1 3-75,1 1-1,0 0 1,0 0 0,1 0 0,0 0-1,1 1 1,0 0 0,0 0 0,1 0-1,0 0 1,0 1 0,1-1 0,1 1-1,-1 0 1,2 0 0,-1-1 0,2 17-1,-1-24-58,1 0 0,-1 0-1,0 0 1,1 0 0,-1 0-1,1 0 1,0 0 0,-1 0-1,1 0 1,0 0 0,0 0-1,1-1 1,-1 1 0,2 2-1,-2-3 4,0 0-1,1 0 0,-1-1 0,0 1 0,0-1 1,0 1-1,0-1 0,0 1 0,1-1 1,-1 0-1,0 1 0,0-1 0,1 0 1,-1 0-1,0 0 0,0 0 0,1 0 1,1 0-1,1-1 15,0-1-1,0 1 1,0-1-1,1 0 1,-2 0 0,1 0-1,0 0 1,0-1-1,-1 1 1,1-1 0,-1 0-1,4-4 1,1-3 84,0 1 1,-1-1-1,0-1 1,0 1-1,-1-1 0,-1-1 1,7-17-1,-10 24-71,-1 1 0,0 0 0,-1 0 0,1 0 0,-1-1 1,1 1-1,-1 0 0,-1 0 0,1-1 0,0 1 0,-2-6 0,1 8-41,0-1 0,0 1 1,-1-1-1,1 1 0,0 0 0,-1-1 1,0 1-1,1 0 0,-1 0 1,0 0-1,0 0 0,0 0 0,0 1 1,-1-1-1,1 1 0,0-1 1,-1 1-1,1 0 0,-4-1 0,3 1-199,-1 0-1,1 0 1,-1 1-1,1-1 1,0 1-1,-7 0 0,10 0 147,-1 0-1,0 0 0,1 0 0,-1 0 1,0 0-1,1 0 0,-1 0 1,0 0-1,1 0 0,-1 1 0,0-1 1,1 0-1,-1 0 0,1 0 1,-1 1-1,0-1 0,1 0 0,-1 1 1,1-1-1,-1 0 0,1 1 1,-1-1-1,1 1 0,-1-1 0,1 1 1,0-1-1,-1 1 0,1-1 1,-1 1-1,1 0 0,0-1 0,0 1 1,-1-1-1,1 1 0,0 0 1,0-1-1,0 1 0,0 0 0,0-1 1,0 2-1,2 5-701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8.598"/>
    </inkml:context>
    <inkml:brush xml:id="br0">
      <inkml:brushProperty name="width" value="0.05" units="cm"/>
      <inkml:brushProperty name="height" value="0.05" units="cm"/>
      <inkml:brushProperty name="color" value="#66CC00"/>
    </inkml:brush>
  </inkml:definitions>
  <inkml:trace contextRef="#ctx0" brushRef="#br0">176 5 15483,'-9'-1'226,"-1"0"0,0 1-1,1 0 1,-1 1-1,1 0 1,-1 0 0,1 1-1,0 0 1,0 0-1,-10 5 1,15-5-217,0 0 0,0 0 0,0 0 0,1 1 0,-1 0 0,1 0 0,0 0 0,-1 0 0,1 0 0,1 0 0,-1 1-1,0-1 1,1 1 0,0 0 0,0 0 0,0 0 0,0 0 0,0 0 0,1 0 0,0 1 0,0-1 0,0 0 0,0 8 0,0-8-6,1-1-1,0 0 1,-1 1 0,1-1 0,1 0-1,-1 0 1,0 1 0,1-1 0,0 0-1,0 0 1,0 1 0,0-1 0,0 0-1,0 0 1,1 0 0,0 0 0,-1-1-1,1 1 1,0 0 0,1-1 0,-1 1-1,0-1 1,1 0 0,-1 1-1,1-1 1,0-1 0,-1 1 0,1 0-1,0-1 1,0 1 0,0-1 0,0 0-1,1 0 1,-1 0 0,0 0 0,5 0-1,-1 0 43,0-1-1,1 0 1,-1 0-1,1 0 1,-1-1-1,0 0 1,0-1-1,1 1 1,-1-2-1,0 1 1,0-1-1,-1 0 1,1 0-1,0 0 1,8-8-1,-10 8 35,-1-1 0,1 0 0,-1-1 0,0 1 0,0-1 0,-1 1 0,1-1 0,-1 0 0,0-1 0,-1 1-1,1 0 1,-1-1 0,2-8 0,-3 11-52,0 0 0,-1 1 0,0-1-1,0 0 1,0 0 0,0 0 0,0 0-1,-1 1 1,1-1 0,-1 0 0,0 0 0,1 1-1,-1-1 1,-1 0 0,1 1 0,0-1 0,-1 1-1,1-1 1,-1 1 0,1 0 0,-1 0 0,0-1-1,0 1 1,0 1 0,-1-1 0,1 0-1,0 0 1,-1 1 0,-3-2 0,-3-1 35,1 1 1,-1 0-1,0 1 1,1 0-1,-1 0 1,0 1-1,0 0 1,-1 1-1,1 0 1,0 1-1,0-1 0,-17 5 1,4 2 28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49.839"/>
    </inkml:context>
    <inkml:brush xml:id="br0">
      <inkml:brushProperty name="width" value="0.05" units="cm"/>
      <inkml:brushProperty name="height" value="0.05" units="cm"/>
      <inkml:brushProperty name="color" value="#66CC00"/>
    </inkml:brush>
  </inkml:definitions>
  <inkml:trace contextRef="#ctx0" brushRef="#br0">15 0 12395,'-11'10'1416,"7"-2"-880,4-3-96,4 0 1080,7-1-735,0 0-97,6 0-32,5 2-48,2-3-56,3 1-88,1 1-136,0-1-120,-5 2-440,0-2-352,-9-4 512,-6-4-104,-7-6-128</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1.212"/>
    </inkml:context>
    <inkml:brush xml:id="br0">
      <inkml:brushProperty name="width" value="0.05" units="cm"/>
      <inkml:brushProperty name="height" value="0.05" units="cm"/>
      <inkml:brushProperty name="color" value="#66CC00"/>
    </inkml:brush>
  </inkml:definitions>
  <inkml:trace contextRef="#ctx0" brushRef="#br0">14 80 10962,'-1'-2'215,"0"0"-1,0 1 0,1-1 1,-1 0-1,1 0 0,0 0 0,-1 0 1,1 0-1,0 1 0,0-1 1,0 0-1,1 0 0,-1 0 0,0 0 1,1 0-1,-1 1 0,1-1 1,-1 0-1,1 0 0,0 1 1,1-3-1,0 1-9,0 1 1,0 0 0,0-1-1,1 1 1,-1 0 0,1 0-1,0 0 1,-1 1 0,1-1-1,0 1 1,5-3 0,0 2-2,-1-1 0,1 1 0,0 1 0,0-1 0,0 1 0,1 1 0,-1-1 0,0 1 1,11 2-1,-16-2-177,-1 1 0,1-1 0,0 1 1,-1 0-1,1 0 0,0 0 1,-1 0-1,1 0 0,-1 1 0,0-1 1,1 1-1,-1 0 0,0 0 0,0-1 1,0 1-1,0 0 0,0 1 0,0-1 1,-1 0-1,1 1 0,-1-1 1,2 5-1,-2-3-28,0 0 0,0 0 0,0 0 0,-1 0 1,1 0-1,-1 0 0,0 0 0,-1 0 0,1 0 0,-1 1 0,0-1 1,0 0-1,0 0 0,0-1 0,-2 6 0,-9 14-25,-1 0-1,-1 0 1,-1-2-1,-1 1 1,-37 36-1,-11 16 33,63-74-6,1 1 1,0-1 0,0 1-1,-1-1 1,1 0-1,0 1 1,0-1 0,0 1-1,0-1 1,-1 1 0,1-1-1,0 1 1,0-1-1,0 1 1,0-1 0,0 1-1,0-1 1,0 0-1,0 1 1,0-1 0,1 1-1,-1-1 1,0 1 0,0-1-1,0 1 1,0-1-1,1 1 1,-1-1 0,1 1-1,15 13 37,26 5-88,-38-17 9,5 1-147,-1 0 0,1 0 0,0 0 0,0-2-1,9 2 1,-14-2 126,0-1 0,0 0-1,0-1 1,0 1 0,0-1-1,0 1 1,0-1 0,0 0 0,-1-1-1,1 1 1,0-1 0,-1 1 0,1-1-1,4-4 1,17-15-316,2-3-130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1.635"/>
    </inkml:context>
    <inkml:brush xml:id="br0">
      <inkml:brushProperty name="width" value="0.05" units="cm"/>
      <inkml:brushProperty name="height" value="0.05" units="cm"/>
      <inkml:brushProperty name="color" value="#66CC00"/>
    </inkml:brush>
  </inkml:definitions>
  <inkml:trace contextRef="#ctx0" brushRef="#br0">148 4 12627,'0'0'114,"1"0"1,-1-1-1,0 1 1,0 0-1,1 0 1,-1-1-1,0 1 1,1 0-1,-1 0 1,0 0-1,1-1 1,-1 1-1,1 0 1,-1 0-1,0 0 1,1 0-1,-1 0 1,0 0-1,1 0 1,-1 0-1,1 0 1,-1 0-1,0 0 1,1 0-1,-1 0 1,1 0-1,-1 0 1,0 1-1,1-1 1,-1 0-1,0 0 1,1 0-1,-1 0 1,0 1-1,1-1 1,-1 0-1,0 0 1,1 1-1,-7 18 1527,2-9-1607,-113 229-1009,117-238 966,-2 2-27,1 0 0,-1 0 0,0-1 0,0 1 0,0 0 0,0-1 0,0 1 0,0-1 0,-1 0-1,-4 4 1,-1-10-258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1.989"/>
    </inkml:context>
    <inkml:brush xml:id="br0">
      <inkml:brushProperty name="width" value="0.05" units="cm"/>
      <inkml:brushProperty name="height" value="0.05" units="cm"/>
      <inkml:brushProperty name="color" value="#66CC00"/>
    </inkml:brush>
  </inkml:definitions>
  <inkml:trace contextRef="#ctx0" brushRef="#br0">0 0 13403,'3'4'1376,"4"9"-824,-1 2-224,3 6 937,1 2-585,3 4-296,-1 2-56,3 1-184,-1-1-136,2-5-336,1 2-224,-4-5 456,-4-5-80,-2 0-96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8:40:20.363"/>
    </inkml:context>
    <inkml:brush xml:id="br0">
      <inkml:brushProperty name="width" value="0.05" units="cm"/>
      <inkml:brushProperty name="height" value="0.05" units="cm"/>
      <inkml:brushProperty name="color" value="#E71224"/>
    </inkml:brush>
  </inkml:definitions>
  <inkml:trace contextRef="#ctx0" brushRef="#br0">0 50 24575,'1'1'0,"-1"0"0,0 0 0,0-1 0,1 1 0,-1 0 0,0 0 0,1 0 0,-1-1 0,1 1 0,-1 0 0,1-1 0,0 1 0,-1 0 0,1-1 0,0 1 0,-1-1 0,1 1 0,0-1 0,-1 1 0,1-1 0,0 0 0,0 1 0,0-1 0,0 0 0,-1 0 0,1 1 0,1-1 0,27 5 0,-27-5 0,64 4 0,75-5 0,40 1 0,-89 12 0,-57-7 0,51 3 0,-73-8 0,-1-1 0,1 0 0,-1-1 0,1 0 0,-1-1 0,0 0 0,0-1 0,0-1 0,13-6 0,-15 7 0,0 0 0,0 1 0,0 0 0,0 1 0,0 0 0,16 0 0,66 3 0,-47 0 0,5 1 0,-29-1 0,0 0 0,1-1 0,-1-1 0,0-1 0,30-7 0,-23 2 0,0 2 0,1 2 0,-1 0 0,55 3 0,29-2 0,323-18 0,-379 20 0,55 0 0,157 20 0,-94 4 0,306 5 0,-323-18 0,-36-1 0,584-6 0,-394-5 0,162 1 0,-447-2 0,0 0 0,35-8 0,0-1 0,54-8-1365,-86 17-5461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5.095"/>
    </inkml:context>
    <inkml:brush xml:id="br0">
      <inkml:brushProperty name="width" value="0.05" units="cm"/>
      <inkml:brushProperty name="height" value="0.05" units="cm"/>
    </inkml:brush>
  </inkml:definitions>
  <inkml:trace contextRef="#ctx0" brushRef="#br0">1 282 10298,'44'55'2218,"-19"-22"-1399,1-2 0,41 38 0,-65-67-811,1 1 0,0-1 0,0 0 0,-1 0 1,1 0-1,0-1 0,1 1 0,-1-1 0,0 1 1,0-1-1,1 0 0,-1 0 0,1-1 0,-1 1 1,1-1-1,-1 1 0,1-1 0,3-1 0,-3 0 4,0 0-1,0 0 0,1-1 0,-1 1 1,0-1-1,-1 0 0,1 0 0,0-1 0,-1 1 1,1-1-1,-1 0 0,0 1 0,0-2 0,3-3 1,11-13-19,-1-1 1,-2-1-1,0 0 1,-1-2 0,-1 1-1,-2-1 1,0-1-1,-1 1 1,6-33 0,-11 30-46,-4 26 50,0 1 0,0 0 0,0-1 0,0 1 0,0 0 0,0-1 0,0 1 0,0-1 0,0 1 0,0 0 0,0-1 0,0 1 0,0 0 0,0-1 1,0 1-1,0 0 0,0-1 0,0 1 0,-1 0 0,1-1 0,0 1 0,0 0 0,0-1 0,-1 1 0,1 0 0,0 0 0,0-1 0,-1 1 0,1 0 0,-8 5-13,-6 16 43,3 4 58,1 1 1,1 1-1,2 0 0,1 0 0,1 0 0,1 1 1,-1 42-1,5-61-60,0 1 1,1-1 0,0 1-1,1 0 1,0-1 0,4 12-1,-6-19-20,1 0 0,0 0 0,0 0 0,0 0 0,0 0 0,0-1 0,0 1 0,1 0 0,-1 0 0,0-1 0,1 1 0,0-1 0,-1 1 0,1-1-1,0 0 1,0 1 0,-1-1 0,1 0 0,0 0 0,0 0 0,0-1 0,1 1 0,-1 0 0,0-1 0,0 1 0,0-1 0,0 0 0,0 0 0,1 0 0,-1 0 0,0 0 0,4-1-1,3-1-1,0-1-1,0-1 0,0 1 1,-1-1-1,1-1 0,-1 1 0,0-1 1,-1-1-1,1 0 0,8-8 1,9-10-68,31-39-1,69-114-426,-87 120 173,-30 46 163,-16 30 199,8-19-42,-18 42 379,1 0 1,2 1 0,3 1-1,-13 74 1,24-113-340,1 1-1,-1-1 1,1 0-1,0 1 1,1-1-1,-1 1 1,1-1-1,0 0 1,0 0 0,3 6-1,-4-9-33,1-1 0,0 0 0,0 0 0,0 1 0,0-1 1,-1 0-1,1 0 0,1 0 0,-1 0 0,0 0 0,0 0 0,0 0 0,0 0 0,1-1 0,-1 1 0,2 0 0,-1 0-9,1-1 0,-1 1 0,0-1-1,1 0 1,-1 1 0,1-1 0,-1-1 0,0 1 0,1 0-1,-1-1 1,1 1 0,3-2 0,7-2-56,-1-2-1,0 1 1,0-1 0,0-1 0,13-10 0,54-45-328,-58 45 275,20-21-154,-29 26 133,1 1 0,-1 0-1,2 0 1,-1 2-1,25-14 1,-37 23 124,0-1 0,0 1 1,0-1-1,0 1 0,1-1 0,-1 1 0,0 0 1,0 0-1,0-1 0,0 1 0,0 0 0,1 0 1,-1 0-1,0 0 0,0 0 0,0 1 0,0-1 0,1 0 1,-1 0-1,0 1 0,0-1 0,0 1 0,0-1 1,0 1-1,0-1 0,0 1 0,0 0 0,0 0 1,0-1-1,1 2 0,0 2 25,1 0 0,-1 1 0,0-1 1,1 0-1,-2 1 0,3 6 0,10 23 235,-13-33-240,0 1 1,0-1-1,0 0 0,0 0 1,0 0-1,0 0 1,0 0-1,0 0 0,0 0 1,0 0-1,0 0 0,1 0 1,-1-1-1,0 1 0,1 0 1,-1-1-1,1 0 0,-1 1 1,1-1-1,1 1 0,6-2 0,1 0 0,0-1-1,0 0 1,-1-1 0,1 0-1,-1 0 1,0-1 0,17-9-1,3-1-14,62-23 37,-77 34 12,-1 0-1,1 1 0,-1 1 1,1 1-1,0 0 1,15 2-1,33-1-76,-50-2 45,-1-1-1,1 0 1,0-1-1,-1-1 1,1 1 0,-1-2-1,0 0 1,0 0-1,-1-1 1,0 0 0,0 0-1,0-1 1,-1-1-1,15-14 1,-9 6 7,-1-1 0,0 0 0,-2-1 1,0 0-1,-1-1 0,0 0 0,8-25 0,-17 39-22,0 0 1,0 0-1,0 0 0,-1-1 0,0 1 1,0 0-1,0-1 0,-1-8 1,-4 3-11,-4 12-4,-12 21-2,7 0 52,0 0 1,0 1 0,2 0-1,-10 32 1,17-41 5,0-1 0,0 0 0,2 1 0,0 0 0,0 0 0,1 0 1,1-1-1,1 1 0,3 24 0,-4-35-48,1 0 0,0 0 1,0 0-1,0 1 1,0-1-1,0 0 0,1 0 1,0 0-1,-1-1 0,1 1 1,0 0-1,0-1 0,1 1 1,-1-1-1,0 0 0,1 0 1,0 0-1,-1 0 1,1 0-1,0 0 0,5 2 1,-3-3-23,0 1 1,1-1-1,-1 0 1,1 0-1,-1-1 1,1 1-1,0-1 1,-1 0-1,1-1 1,-1 0-1,1 1 1,5-3-1,19-7-110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2.641"/>
    </inkml:context>
    <inkml:brush xml:id="br0">
      <inkml:brushProperty name="width" value="0.05" units="cm"/>
      <inkml:brushProperty name="height" value="0.05" units="cm"/>
      <inkml:brushProperty name="color" value="#66CC00"/>
    </inkml:brush>
  </inkml:definitions>
  <inkml:trace contextRef="#ctx0" brushRef="#br0">23 1 9850,'-14'5'3073,"6"-3"687,17 2-2055,15 1-1147,1-1 1,0-2-1,37 0 1,78-11-465,-71 3 28,82-1-77,246 22 0,212 10-15,-603-26-29,156 4 20,-141-1-20,-1 1-1,1 0 1,-1 2-1,0 1 1,34 14-1,-45-16-54,0 0 0,0-1 0,0 1 0,0-2 0,19 4 0,-28-6 32,0 0-1,1 0 1,-1 0 0,0 0-1,1 0 1,-1 0 0,0 0-1,0 0 1,1 0 0,-1 0-1,0 0 1,1 0 0,-1 0-1,0 0 1,1 0 0,-1 0-1,0 0 1,1 0 0,-1 0-1,0 0 1,1-1-1,-1 1 1,0 0 0,0 0-1,1 0 1,-1-1 0,0 1-1,0 0 1,1 0 0,-1-1-1,0 1 1,0 0 0,0 0-1,0-1 1,1 1 0,-1 0-1,0-1 1,0 1 0,0-1-1,0 1 4,0-1 1,0 1-1,-1-1 0,1 1 0,0 0 0,-1-1 0,1 1 0,0-1 1,-1 1-1,1 0 0,0-1 0,-1 1 0,1 0 0,0-1 0,-1 1 0,1 0 1,-1-1-1,1 1 0,-1 0 0,1 0 0,-1 0 0,1 0 0,-1-1 1,1 1-1,-1 0 0,-14-2-276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3.836"/>
    </inkml:context>
    <inkml:brush xml:id="br0">
      <inkml:brushProperty name="width" value="0.05" units="cm"/>
      <inkml:brushProperty name="height" value="0.05" units="cm"/>
      <inkml:brushProperty name="color" value="#66CC00"/>
    </inkml:brush>
  </inkml:definitions>
  <inkml:trace contextRef="#ctx0" brushRef="#br0">54 36 12763,'-6'2'214,"-10"4"1593,16-8-769,11-7-270,-6 5-620,1 0-1,-1 1 1,1-1-1,0 1 1,0 1-1,1-1 1,-1 1-1,0 0 1,1 1-1,-1-1 1,1 1-1,-1 0 1,12 1-1,-15 0-128,0 0-1,0 0 1,0 1-1,0-1 1,0 1 0,0 0-1,0 0 1,-1 0 0,1 0-1,0 1 1,0-1-1,-1 1 1,1-1 0,-1 1-1,1 0 1,-1 0 0,0 0-1,0 0 1,0 1-1,0-1 1,0 0 0,0 1-1,-1 0 1,1-1-1,-1 1 1,0 0 0,0 0-1,0-1 1,0 1 0,0 0-1,0 4 1,0-1-13,0 0 1,-1 0 0,0 0-1,0 0 1,0 1-1,-1-1 1,0 0 0,0 0-1,0 0 1,-1 0-1,-3 9 1,1-6 24,-1 0-1,0 0 1,-1 0 0,0-1 0,0 0-1,-10 10 1,-7 4 167,-1-1 0,-2-1 1,-34 21-1,58-41-187,1 1 1,0 0-1,0-1 1,0 1-1,0 0 1,0 0-1,0 0 1,0-1 0,0 1-1,0 0 1,0 1-1,0-1 1,1 0-1,-1 0 1,0 0-1,1 0 1,-1 1-1,1-1 1,-1 2 0,1-2-9,0 0 0,0 0 1,0 0-1,1 0 1,-1-1-1,0 1 1,1 0-1,-1 0 1,1-1-1,-1 1 1,1 0-1,-1-1 1,1 1-1,0-1 1,-1 1-1,1-1 1,0 1-1,-1-1 1,1 1-1,0-1 1,0 1-1,0-1 1,6 3-83,1 0 1,-1-1 0,0 0 0,0-1-1,11 2 1,-1-1-126,0-1 0,1 0 1,-1-2-1,33-4 0,-8-7-80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4.271"/>
    </inkml:context>
    <inkml:brush xml:id="br0">
      <inkml:brushProperty name="width" value="0.05" units="cm"/>
      <inkml:brushProperty name="height" value="0.05" units="cm"/>
      <inkml:brushProperty name="color" value="#66CC00"/>
    </inkml:brush>
  </inkml:definitions>
  <inkml:trace contextRef="#ctx0" brushRef="#br0">142 0 13603,'1'4'450,"1"0"-1,-1 0 1,-1 0 0,1 0-1,-1 0 1,1 1 0,-1-1 0,0 0-1,0 0 1,-1 0 0,1 0-1,-3 6 1,1 14-213,2-22-229,0 0 1,-1 0 0,1 0 0,1 0 0,-1 0 0,0 0 0,0 0-1,1-1 1,-1 1 0,1 0 0,-1 0 0,1 0 0,0 0 0,0-1-1,0 1 1,0 0 0,0-1 0,2 3 0,0-2-10,0 0 1,1-1 0,-1 0-1,0 1 1,1-1-1,-1 0 1,1 0 0,6 0-1,-6 0-3,-1-1-3,0 1 1,0 0 0,0 0-1,0 0 1,0 1 0,0-1-1,0 0 1,0 1 0,-1 0-1,1 0 1,-1 0 0,1 0-1,-1 0 1,0 1 0,0-1-1,3 5 1,-2-3-7,0 1 0,-1 0 0,0 0 1,0 0-1,0 0 0,-1 0 0,1 1 0,-1-1 0,0 8 1,0-5 11,-1 0 0,0 0 0,0 0 1,-1 0-1,0 0 0,-1 0 0,1 0 0,-1 0 1,-1 0-1,0-1 0,0 1 0,0-1 1,-7 10-1,6-11 97,-1-1 0,1 0 0,-1 0 0,0-1 0,0 0 0,0 0 0,-1 0 0,1 0 0,-1-1 0,0 0 0,0 0 0,0 0 0,-9 2 0,11-4-34,-1 0 1,0-1-1,0 1 1,1-1-1,-1 0 1,0 0-1,0 0 1,0 0-1,1-1 1,-1 0-1,0 0 1,0-1-1,1 1 1,-1-1-1,1 0 1,0 0-1,-1 0 1,1-1-1,-4-3 1,3 2-148,0 0-1,1-1 1,-1 1 0,1-1 0,1 0 0,-1 0 0,1-1 0,0 1 0,0-1-1,0 0 1,1 0 0,0 0 0,0 0 0,0 0 0,1 0 0,0 0-1,0-1 1,0-8 0,1-2-164,1 0-1,0 0 0,1 1 1,1-1-1,9-29 0,5-5-495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4.686"/>
    </inkml:context>
    <inkml:brush xml:id="br0">
      <inkml:brushProperty name="width" value="0.05" units="cm"/>
      <inkml:brushProperty name="height" value="0.05" units="cm"/>
      <inkml:brushProperty name="color" value="#66CC00"/>
    </inkml:brush>
  </inkml:definitions>
  <inkml:trace contextRef="#ctx0" brushRef="#br0">0 0 12595,'18'0'1624,"-6"6"-704,-3 0-352,1 2 1153,0 0-601,3 0-376,3-1-288,0-1-752,2-3 568,4-3-320,2-3-96,0-3-88</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5.125"/>
    </inkml:context>
    <inkml:brush xml:id="br0">
      <inkml:brushProperty name="width" value="0.05" units="cm"/>
      <inkml:brushProperty name="height" value="0.05" units="cm"/>
      <inkml:brushProperty name="color" value="#66CC00"/>
    </inkml:brush>
  </inkml:definitions>
  <inkml:trace contextRef="#ctx0" brushRef="#br0">115 49 12299,'0'-2'245,"0"1"1,0 0-1,0-1 1,0 1 0,0-1-1,-1 1 1,1 0-1,0-1 1,-1 1 0,1 0-1,-1 0 1,0-1-1,1 1 1,-1 0 0,0 0-1,0 0 1,0-1-1,1 1 1,-1 0 0,0 0-1,-1 1 1,1-1-1,0 0 1,0 0 0,-2-1-1,2 2-183,-1 0 1,1-1-1,0 1 0,-1 0 1,1 0-1,-1 0 0,1 0 0,0 0 1,-1 0-1,1 0 0,0 0 1,-1 0-1,1 1 0,0-1 0,-1 1 1,1-1-1,0 1 0,0-1 0,-1 1 1,1 0-1,0-1 0,0 1 1,0 0-1,0 0 0,0 0 0,-1 1 1,-4 5-35,0 1 1,1 0 0,0 0 0,1 0-1,-1 0 1,2 1 0,-1 0 0,1 0-1,-3 14 1,1 0-25,1-1 1,-1 40-1,5-54 0,0 0 1,0 1-1,1-1 1,0 0-1,0-1 1,1 1-1,4 13 1,-5-19-1,0 0 0,0 1 0,0-1-1,1 0 1,-1 0 0,0 0 0,1 0 0,0 0 0,-1 0 0,1 0 0,0-1 0,0 1 0,0-1-1,0 1 1,0-1 0,0 0 0,1 1 0,-1-1 0,0 0 0,1-1 0,-1 1 0,0 0 0,1-1 0,-1 1-1,1-1 1,-1 0 0,1 0 0,2 0 0,3-1 30,-1 0 0,0-1 0,0 0 0,0 0 0,0-1 1,0 0-1,-1 0 0,1-1 0,-1 1 0,0-1 0,0-1 0,0 1 0,-1-1 0,1 0 0,8-11 0,-4 4 91,0 0-1,-1-1 1,-1 0 0,0-1-1,0 0 1,7-20 0,-12 24-29,0-1 0,-1 1 0,0-1 0,0 0 0,-1 0 0,-1 0 1,0 1-1,-2-17 0,2 24-104,-1-1 1,1 1 0,-1 0-1,0 0 1,0 0-1,-1 0 1,1 0 0,0 0-1,-1 0 1,0 0 0,0 0-1,0 0 1,-3-3-1,3 5-58,0-1 0,0 1 0,-1 0 0,1 0 0,0 0 0,0 0 0,-1 0 0,1 0 0,0 0 0,-1 1 0,1 0 0,-1-1 0,1 1 0,-1 0 0,1 0 0,-1 0-1,1 0 1,-1 1 0,1-1 0,-4 2 0,1-1-97,0 1-1,0 0 1,0 0-1,1 0 1,-1 0-1,1 1 1,-1 0-1,1 0 1,-4 4-1,-1-1-412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8.590"/>
    </inkml:context>
    <inkml:brush xml:id="br0">
      <inkml:brushProperty name="width" value="0.05" units="cm"/>
      <inkml:brushProperty name="height" value="0.05" units="cm"/>
      <inkml:brushProperty name="color" value="#66CC00"/>
    </inkml:brush>
  </inkml:definitions>
  <inkml:trace contextRef="#ctx0" brushRef="#br0">1 49 12091,'0'-1'161,"0"1"0,0-1 0,0 0 1,-1 0-1,1 1 0,0-1 0,0 0 1,0 1-1,1-1 0,-1 0 0,0 1 1,0-1-1,0 0 0,0 0 1,1 1-1,-1-1 0,0 1 0,1-1 1,-1 0-1,0 1 0,1-1 0,-1 1 1,1-1-1,-1 1 0,1-1 0,-1 1 1,1-1-1,-1 1 0,1-1 1,-1 1-1,1 0 0,0-1 0,-1 1 1,1 0-1,0-1 0,-1 1 0,1 0 1,0 0-1,0 0 0,-1 0 0,1 0 1,0 0-1,-1 0 0,1 0 0,0 0 1,-1 0-1,1 0 0,0 0 1,0 1-1,5 1 80,0 0 0,0 1 0,-1-1 0,10 7 0,-2-1 66,-8-6-334,0 0 0,0 0 0,0 0-1,0 0 1,0-1 0,1 0 0,-1 0 0,0 0 0,1-1 0,-1 0 0,1 0-1,8-1 1,-10 0-63,-1 0-1,1-1 0,0 1 1,-1 0-1,1-1 0,-1 0 1,0 0-1,1 0 0,-1-1 1,0 1-1,0 0 0,0-1 1,-1 0-1,1 0 0,-1 0 1,0 0-1,1 0 1,1-5-1,6-13-344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9.085"/>
    </inkml:context>
    <inkml:brush xml:id="br0">
      <inkml:brushProperty name="width" value="0.05" units="cm"/>
      <inkml:brushProperty name="height" value="0.05" units="cm"/>
      <inkml:brushProperty name="color" value="#66CC00"/>
    </inkml:brush>
  </inkml:definitions>
  <inkml:trace contextRef="#ctx0" brushRef="#br0">227 1 13067,'-1'2'298,"0"1"1,0 0 0,0-1-1,-1 1 1,1-1 0,-1 1-1,0-1 1,0 0-1,0 0 1,0 0 0,0 0-1,-4 3 1,-4 5 322,-16 25-133,1 2-1,-28 56 0,5-8-968,28-58-893,19-26 1299,1-1 0,0 0 0,-1 1 0,1-1 0,0 0 1,-1 1-1,1-1 0,-1 0 0,1 1 0,-1-1 0,1 0 0,-1 0 0,1 0 1,0 0-1,-1 1 0,1-1 0,-1 0 0,1 0 0,-1 0 0,1 0 0,-1 0 0,0 0 1,0-1 12,0 1 0,1-1 0,-1 0 1,1 1-1,-1-1 0,1 1 0,-1-1 1,1 0-1,0 1 0,-1-1 0,1 0 1,0 0-1,-1 1 0,1-1 0,0 0 0,0 0 1,0 1-1,0-1 0,0 0 0,0-1 1,-1-18-790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7:59.442"/>
    </inkml:context>
    <inkml:brush xml:id="br0">
      <inkml:brushProperty name="width" value="0.05" units="cm"/>
      <inkml:brushProperty name="height" value="0.05" units="cm"/>
      <inkml:brushProperty name="color" value="#66CC00"/>
    </inkml:brush>
  </inkml:definitions>
  <inkml:trace contextRef="#ctx0" brushRef="#br0">3 32 13251,'-3'-19'1344,"3"12"-776,3 1-160,6 15 633,2 5-153,4 7-224,0 1-72,7 7-232,-1-2-64,4 0-112,-1 2-88,-1-5-272,1-4-168,-4 0 1968,3-1-1568,0-5 120,3 1 41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4.768"/>
    </inkml:context>
    <inkml:brush xml:id="br0">
      <inkml:brushProperty name="width" value="0.05" units="cm"/>
      <inkml:brushProperty name="height" value="0.05" units="cm"/>
      <inkml:brushProperty name="color" value="#66CC00"/>
    </inkml:brush>
  </inkml:definitions>
  <inkml:trace contextRef="#ctx0" brushRef="#br0">1 618 13075,'-1'2'96,"1"-1"-1,0 0 1,0 0 0,0 1 0,1-1-1,-1 0 1,0 0 0,0 1 0,1-1-1,-1 0 1,1 0 0,-1 0 0,1 0-1,-1 0 1,1 0 0,0 0 0,1 2-1,-1-2-30,-1-1-1,1 1 0,0-1 0,0 0 0,0 1 0,-1-1 0,1 0 1,0 1-1,0-1 0,0 0 0,0 0 0,0 0 0,0 0 0,-1 0 1,1 0-1,0 0 0,0 0 0,0 0 0,1-1 0,3-1 123,0 1 0,0-2 0,-1 1 0,1 0-1,0-1 1,7-6 0,24-22 474,-1 0 0,60-72 0,47-85-44,-136 180-598,15-22-16,2 1-414,-2-1 0,-2-1 0,21-44 0,-38 70 336,0 1 0,-1-1 0,0 1 0,0-1 0,0 0 0,0 1 0,-1-1 0,0-8 0,-3-2-429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5.111"/>
    </inkml:context>
    <inkml:brush xml:id="br0">
      <inkml:brushProperty name="width" value="0.05" units="cm"/>
      <inkml:brushProperty name="height" value="0.05" units="cm"/>
      <inkml:brushProperty name="color" value="#66CC00"/>
    </inkml:brush>
  </inkml:definitions>
  <inkml:trace contextRef="#ctx0" brushRef="#br0">184 0 14179,'0'11'259,"0"0"1,-1 0-1,0-1 1,0 1-1,-2-1 0,-4 17 1,-28 60 179,14-38-367,1-1-36,-38 105 42,49-123-19,0 1 0,2 0 1,-3 34-1,9-57-24,1 0 1,-1-1-1,1 1 0,1 0 1,0-1-1,3 15 0,-4-20-11,1 0-1,0 1 1,0-1-1,0 0 0,0 0 1,1 0-1,-1 0 1,0 0-1,1 0 1,0 0-1,-1 0 1,1-1-1,0 1 1,0 0-1,0-1 0,0 0 1,0 1-1,0-1 1,0 0-1,1 0 1,-1 0-1,0 0 1,1-1-1,4 2 0,3-1 63,-1-1 0,1 0 0,0-1 0,-1 1 0,1-2-1,0 1 1,-1-1 0,1-1 0,-1 0 0,0 0-1,10-6 1,13-6 178,49-33-1,-52 29-216,-1-1 1,45-44-1,-44 32-88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156"/>
    </inkml:context>
    <inkml:brush xml:id="br0">
      <inkml:brushProperty name="width" value="0.05" units="cm"/>
      <inkml:brushProperty name="height" value="0.05" units="cm"/>
    </inkml:brush>
  </inkml:definitions>
  <inkml:trace contextRef="#ctx0" brushRef="#br0">0 608 12643,'0'0'30,"0"1"1,0-1-1,1 1 1,-1-1-1,0 1 1,0-1-1,0 1 1,0-1-1,1 1 1,-1-1-1,0 0 1,0 1-1,1-1 1,-1 0 0,0 1-1,1-1 1,-1 0-1,0 1 1,1-1-1,-1 0 1,0 1-1,1-1 1,-1 0-1,1 0 1,-1 0-1,1 1 1,-1-1-1,0 0 1,1 0-1,-1 0 1,1 0-1,-1 0 1,1 0-1,-1 0 1,1 0 0,-1 0-1,1 0 1,-1 0-1,1 0 1,-1 0-1,0 0 1,1 0-1,-1-1 1,1 1-1,-1 0 1,1 0-1,-1-1 1,1 1-1,24-13 556,-9 0-441,-1 0 0,-1-1 0,0-1 0,-1 0 0,15-23 0,-9 12-21,108-159 594,-104 146-580,-3 0 0,-1-1 0,14-45 0,-19 32-73,-14 51-64,0 1 1,0-1-1,0 1 1,0-1-1,0 1 0,0 0 1,0-1-1,0 1 0,0-1 1,-1 1-1,1 0 1,-1-1-1,1 1 0,-2-3 1,2 4-2,-1-1 0,1 1 0,-1 0 0,1-1 1,-1 1-1,0 0 0,1-1 0,-1 1 0,1 0 0,-1 0 1,1 0-1,-1 0 0,0 0 0,1-1 0,-1 1 0,1 0 1,-1 0-1,0 0 0,1 0 0,-1 1 0,1-1 0,-1 0 1,1 0-1,-1 0 0,0 0 0,1 1 0,-1-1 0,1 0 1,-1 0-1,1 1 0,-1-1 0,1 1 0,-1-1 1,0 1-1,-6 5-6,0-1 1,0 2-1,0-1 0,1 1 1,0 0-1,0 0 1,-8 15-1,-30 63-83,42-82 85,-22 48-83,-28 93 0,46-124 93,0 0 0,2 1 1,1 0-1,0 0 0,2 0 1,0 0-1,4 34 0,-3-53-1,0 1-1,1-1 1,-1 0-1,0 1 1,1-1-1,-1 0 1,1 1-1,0-1 1,0 0-1,0 0 1,0 0-1,0 0 1,1 0-1,-1 0 1,0 0-1,1 0 1,-1 0-1,1-1 1,0 1-1,0 0 1,0-1-1,0 0 1,0 1-1,0-1 1,0 0-1,0 0 1,0 0-1,0 0 1,1-1-1,-1 1 1,0-1-1,1 1 1,-1-1-1,0 0 1,1 0-1,-1 0 1,5 0-1,5-2 13,-1-1 1,0 0-1,0 0 0,0-1 0,0-1 0,14-8 0,12-7-48,-1-2 0,47-38 0,59-62-441,-61 50-3,-78 69 430,0 1 0,0-1 0,0 1 1,1-1-1,-1 1 0,0 0 0,1 0 1,0 1-1,5-3 0,-9 4 38,1 0-1,-1 0 1,1 0 0,-1 0-1,1 0 1,-1 0 0,1 0-1,-1 0 1,1 1-1,-1-1 1,0 0 0,1 0-1,-1 0 1,1 0 0,-1 1-1,0-1 1,1 0 0,-1 1-1,1-1 1,-1 0 0,0 0-1,1 1 1,-1-1 0,0 1-1,0-1 1,1 0 0,-1 1-1,1 1 6,0 0-1,-1 1 1,1-1 0,-1 0-1,1 0 1,-1 0 0,0 1-1,0 3 1,-5 60 399,2-48-102,2 0 0,0 35 0,1-53-288,0 1 1,0-1-1,0 0 1,0 0 0,0 1-1,0-1 1,0 0-1,0 1 1,1-1 0,-1 0-1,0 0 1,0 1 0,0-1-1,0 0 1,0 1-1,0-1 1,1 0 0,-1 0-1,0 0 1,0 1-1,0-1 1,1 0 0,-1 0-1,0 0 1,0 1-1,1-1 1,-1 0 0,0 0-1,0 0 1,1 0 0,-1 0-1,0 1 1,1-1-1,9-5 122,10-14-14,18-29-60,-26 31-107,1 0 1,0 2 0,1-1 0,0 2-1,32-25 1,-44 37 47,0 1 0,1 0 0,-1 0 1,0 0-1,0 0 0,0 0 0,1 1 0,-1-1 1,1 1-1,-1-1 0,0 1 0,4 0 0,-5 0 6,0 0-1,0 0 0,0 1 0,0-1 1,0 0-1,0 1 0,0-1 1,0 1-1,0 0 0,0-1 1,0 1-1,0 0 0,0-1 0,0 1 1,0 0-1,-1 0 0,1 0 1,0 0-1,-1-1 0,1 1 1,-1 0-1,1 0 0,-1 0 0,1 1 1,-1-1-1,1 0 0,-1 0 1,0 2-1,3 13 50,-2 0 0,0 0 0,-1 0 0,-1 1 0,0-1 1,-6 22-1,0 23-57,8-49-201,3-20 126,6-26-3,3-20-53</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5.903"/>
    </inkml:context>
    <inkml:brush xml:id="br0">
      <inkml:brushProperty name="width" value="0.05" units="cm"/>
      <inkml:brushProperty name="height" value="0.05" units="cm"/>
      <inkml:brushProperty name="color" value="#66CC00"/>
    </inkml:brush>
  </inkml:definitions>
  <inkml:trace contextRef="#ctx0" brushRef="#br0">1 131 12627,'0'-5'353,"1"1"1,0-1 0,0 1 0,1 0 0,2-7-1,-3 11-308,-1-1 0,0 1 1,0-1-1,1 1 0,-1-1 0,0 1 0,1-1 0,-1 1 0,1 0 0,-1-1 0,1 1 0,-1-1 0,1 1 0,-1 0 1,1 0-1,-1-1 0,1 1 0,-1 0 0,1 0 0,1-1 0,-2 1 16,1 1-1,0-1 1,0 0-1,0 0 1,-1 1-1,1-1 1,0 0-1,0 1 1,-1-1-1,1 1 1,0-1-1,-1 1 1,1-1-1,0 1 1,-1-1-1,1 1 1,-1 0-1,1-1 1,0 3-1,7 9 264,0 2-1,-2-1 1,1 1-1,7 23 1,-10-23-246,1-1 0,0 1 1,1-2-1,1 1 0,10 15 0,-16-27-63,0 0 0,-1 0 0,1 0-1,0-1 1,-1 1 0,1 0-1,0 0 1,0-1 0,0 1-1,0 0 1,0-1 0,0 1 0,-1-1-1,1 1 1,0-1 0,1 0-1,-1 1 1,0-1 0,0 0 0,0 0-1,0 0 1,0 1 0,0-1-1,2-1 1,-1 1 5,0-1 1,-1 0-1,1 1 0,0-1 1,-1 0-1,1 0 0,-1 0 1,1-1-1,-1 1 0,0 0 1,1 0-1,-1-1 0,2-1 1,3-7 81,0 0 1,0 0-1,7-18 1,-12 24-68,31-82 454,-20 52-251,23-48 1,-35 81-235,1 0 1,-1 0-1,1 0 1,-1 0-1,1 0 1,-1 0-1,1 0 1,0 0 0,0 0-1,-1 0 1,1 0-1,0 1 1,0-1-1,0 0 1,0 1-1,0-1 1,2 0 0,-3 1-3,1 0 0,-1 0 0,1 0 0,-1 0 0,0 0 0,1 1 1,-1-1-1,1 0 0,-1 0 0,1 1 0,-1-1 0,0 0 0,1 0 0,-1 1 1,1-1-1,-1 0 0,0 1 0,1-1 0,-1 1 0,0-1 0,0 1 1,1-1-1,-1 0 0,0 1 0,0-1 0,1 2 0,1 5 14,0 0-1,0 1 0,1 12 1,-2-16-11,2 22 14,-2-16-87,0 1 1,1-1 0,1 0 0,4 16 0,-7-26 44,0 0 1,1 1-1,-1-1 1,0 0-1,0 1 1,0-1-1,0 0 1,0 1-1,0-1 1,1 0-1,-1 0 1,0 1-1,0-1 1,1 0-1,-1 0 1,0 1-1,0-1 0,1 0 1,-1 0-1,0 0 1,0 1-1,1-1 1,-1 0-1,0 0 1,1 0-1,-1 0 1,0 0-1,1 0 1,-1 0-1,0 1 1,1-1-1,-1 0 1,0 0-1,1 0 1,-1-1-1,1 1 1,10-11-869,6-25-320,-15 31 1161,9-20-442,0-2-85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6.304"/>
    </inkml:context>
    <inkml:brush xml:id="br0">
      <inkml:brushProperty name="width" value="0.05" units="cm"/>
      <inkml:brushProperty name="height" value="0.05" units="cm"/>
      <inkml:brushProperty name="color" value="#66CC00"/>
    </inkml:brush>
  </inkml:definitions>
  <inkml:trace contextRef="#ctx0" brushRef="#br0">43 15 11330,'0'-1'82,"0"1"-1,0-1 0,-1 1 1,1-1-1,0 1 0,0-1 0,0 1 1,-1-1-1,1 1 0,0 0 1,0-1-1,-1 1 0,1-1 0,0 1 1,-1 0-1,1-1 0,-1 1 0,1 0 1,-1-1-1,1 1 0,0 0 1,-1 0-1,1 0 0,-1-1 0,1 1 1,-1 0-1,1 0 0,-1 0 1,1 0-1,-1 0 0,1 0 0,-1 0 1,1 0-1,-1 0 0,1 0 1,-1 0-1,1 0 0,-1 0 0,1 0 1,-1 0-1,1 1 0,-1-1 1,1 0-1,-1 0 0,1 1 0,-1-1 1,1 0-1,0 0 0,-1 1 1,1-1-1,-1 1 0,1-1 0,0 0 1,-1 1-1,1-1 0,0 1 0,0-1 1,-1 1-1,1-1 0,0 1 1,-2 3 211,-1 0 0,1 0 1,0 0-1,1 0 1,-3 7-1,2-4-220,1-1 0,0 1 0,0 0 0,1-1 0,-1 1-1,1 0 1,1 0 0,-1-1 0,1 1 0,1 0 0,-1-1 0,1 1 0,4 9-1,-6-15-63,1 0-1,-1 0 0,0-1 1,1 1-1,-1 0 0,1-1 0,-1 1 1,1-1-1,-1 1 0,1-1 0,-1 1 1,1-1-1,-1 1 0,1-1 1,0 1-1,-1-1 0,1 0 0,0 1 1,-1-1-1,1 0 0,0 0 0,0 1 1,-1-1-1,1 0 0,0 0 1,0 0-1,-1 0 0,1 0 0,0 0 1,0 0-1,-1 0 0,1 0 0,0 0 1,0-1-1,-1 1 0,1 0 1,0 0-1,-1-1 0,1 1 0,0-1 1,-1 1-1,1 0 0,0-1 0,-1 1 1,1-1-1,-1 1 0,1-1 1,-1 0-1,1 1 0,-1-1 0,1 1 1,-1-1-1,1-1 0,3-3 82,0-1 0,0 0 1,-1 0-1,4-10 0,1-8 461,-1 0 0,5-36 1,-13 65-510,1 2-167,0 0 0,0 0 0,0 0 0,1 0 0,0 0 0,0 0 0,1 0 0,-1 0 0,2 0 0,3 8 0,-6-14 116,1-1 0,-1 0 0,0 1 0,1-1 0,-1 0 0,0 0 0,1 1 0,-1-1 0,0 0 1,1 0-1,-1 0 0,1 1 0,-1-1 0,0 0 0,1 0 0,-1 0 0,1 0 0,-1 0 0,0 0 0,1 0 0,-1 0 0,1 0 0,-1 0 0,1 0 0,-1 0 0,0 0 0,1 0 0,-1 0 0,1 0 0,-1-1 0,1 1 0,-1 0 0,0 0 0,1 0 0,-1-1 0,0 1 0,1 0 0,-1-1 0,0 1 0,1 0 0,-1-1 0,0 1 0,0 0 0,1-1 0,-1 1 0,0 0 0,0-1 0,1 0 0,11-13-347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6.693"/>
    </inkml:context>
    <inkml:brush xml:id="br0">
      <inkml:brushProperty name="width" value="0.05" units="cm"/>
      <inkml:brushProperty name="height" value="0.05" units="cm"/>
      <inkml:brushProperty name="color" value="#66CC00"/>
    </inkml:brush>
  </inkml:definitions>
  <inkml:trace contextRef="#ctx0" brushRef="#br0">88 239 12115,'-15'19'1914,"-24"37"1,34-48-1496,0 1 1,1 0-1,0 0 0,0 1 0,1-1 1,-4 20-1,7-27-388,-1-1-1,1 1 1,0-1 0,0 1 0,0-1 0,0 1-1,0-1 1,0 0 0,0 1 0,0-1 0,1 1-1,-1-1 1,0 1 0,1-1 0,0 0 0,-1 1-1,1-1 1,1 2 0,-2-2-18,1-1 0,0 1 0,0-1 0,-1 0 1,1 1-1,0-1 0,0 1 0,0-1 0,0 0 0,-1 0 0,1 0 0,0 1 0,0-1 0,0 0 0,0 0 0,0 0 0,0 0 1,0-1-1,-1 1 0,1 0 0,2-1 0,2-1-16,1 0 1,-1 0-1,1-1 0,-1 0 1,0 0-1,0 0 1,6-6-1,0-1-50,-1-1-1,1 0 1,-2-1 0,0 0 0,0-1 0,-1 1-1,0-2 1,-2 1 0,1-1 0,5-19-1,-8 20 72,0 0 0,-1 0-1,-1 0 1,0 0-1,-1 0 1,0-1-1,-1 1 1,0-1-1,-1 1 1,-1 0 0,-6-26-1,6 33 26,0 1-1,0 0 1,-1-1-1,1 1 1,-1 0 0,0 1-1,-1-1 1,-4-5-1,7 9-29,1 0-1,-1 0 1,0 0-1,-1 0 1,1 1-1,0-1 1,0 0-1,0 0 1,0 1-1,-1-1 1,1 0-1,0 1 1,0 0-1,-1-1 1,1 1-1,0 0 1,-1-1-1,1 1 1,-1 0-1,1 0 1,0 0-1,-1 0 1,1 0-1,-1 1 1,1-1-1,0 0 1,-1 1-1,1-1 1,0 1-1,0-1 1,-1 1-1,1 0 1,0-1-1,0 1 1,0 0-1,0 0 1,0 0-1,-2 2 1,-2 3-7,0 0 0,1 0 0,-1 1 0,1 0 1,1 0-1,0 0 0,0 1 0,0-1 0,1 1 0,0-1 0,0 1 0,1 0 1,0 0-1,0 0 0,1-1 0,0 11 0,1-15-12,0 1 0,0 0 0,1-1 0,-1 1 0,1-1 0,0 0 0,0 1 0,0-1 0,0 0 0,1 0 0,-1 0 0,1 0 0,-1-1 0,6 4 0,6 5-141,30 17 1,-17-12-183,-11-4 111,37 21-1239,-49-31 1250,-1 0-1,0-1 1,1 1-1,-1-1 1,1 0-1,0 0 1,-1 0-1,1-1 1,0 1-1,-1-1 1,1 0-1,0 0 1,6-1-1,6-8-553,-4-5-98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7.098"/>
    </inkml:context>
    <inkml:brush xml:id="br0">
      <inkml:brushProperty name="width" value="0.05" units="cm"/>
      <inkml:brushProperty name="height" value="0.05" units="cm"/>
      <inkml:brushProperty name="color" value="#66CC00"/>
    </inkml:brush>
  </inkml:definitions>
  <inkml:trace contextRef="#ctx0" brushRef="#br0">0 66 11234,'4'-17'1919,"-3"12"-1637,0 1 1,0 0-1,0-1 1,0 1 0,0 0-1,1 0 1,0 0-1,0 0 1,4-5-1,-6 8-274,1 1 0,-1 0 0,0 0 0,1 0 0,-1 0-1,1 0 1,-1 0 0,0 0 0,1 0 0,-1 0 0,1 0 0,-1 0 0,1 0 0,-1 0-1,0 0 1,1 0 0,-1 0 0,1 0 0,-1 0 0,0 0 0,1 1 0,-1-1 0,0 0-1,1 0 1,-1 1 0,0-1 0,1 0 0,-1 0 0,0 1 0,1-1 0,-1 0 0,0 1-1,0-1 1,1 0 0,-1 1 0,0-1 0,0 1 0,0-1 0,0 0 0,1 1 0,-1-1-1,0 1 1,10 22 88,-9-20-65,7 12 6,0-1 1,0 0 0,12 13 0,7 13 51,-26-40-81,-1 1 0,0-1 0,0 1 0,1-1 1,-1 1-1,0-1 0,0 1 0,1-1 0,-1 1 0,0-1 1,0 1-1,0 0 0,0-1 0,0 1 0,0-1 1,0 1-1,0-1 0,0 1 0,0 0 0,0-1 1,0 1-1,0-1 0,0 1 0,-1-1 0,1 1 1,0-1-1,0 1 0,-1-1 0,1 1 0,-1 0 1,0 0 2,0 0 1,-1 0 0,1 0-1,-1 0 1,1 0 0,-1-1-1,1 1 1,-1 0 0,1-1 0,-4 1-1,-1 1-49,-1-1 0,1-1-1,-1 1 1,-12-1-1,17-1 10,-1 1-1,1-1 0,-1 0 1,1 0-1,-1 0 0,1 0 1,0 0-1,-1 0 0,1-1 1,0 1-1,0-1 0,0 1 1,0-1-1,0 0 0,0 0 1,0 0-1,1 0 0,-1 0 0,1 0 1,-1 0-1,1-1 0,0 1 1,0 0-1,0-1 0,0 1 1,0-1-1,1 1 0,-1-1 1,1 0-1,0 1 0,0-4 1,-3-30-261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7.492"/>
    </inkml:context>
    <inkml:brush xml:id="br0">
      <inkml:brushProperty name="width" value="0.05" units="cm"/>
      <inkml:brushProperty name="height" value="0.05" units="cm"/>
      <inkml:brushProperty name="color" value="#66CC00"/>
    </inkml:brush>
  </inkml:definitions>
  <inkml:trace contextRef="#ctx0" brushRef="#br0">7 1 11819,'0'0'1387,"-2"18"2672,-3 28-2139,6-34-1749,0 0 0,1-1 0,0 1 0,0-1 0,2 1 0,-1-1 0,1 0 0,11 19 0,-6-14-213,1 0 1,0-1-1,1 0 1,24 25-1,-35-39 15,1-1-1,-1 1 1,1 0 0,0 0-1,0-1 1,-1 1-1,1-1 1,0 1-1,0 0 1,0-1-1,0 0 1,0 1-1,0-1 1,0 0-1,0 1 1,0-1 0,-1 0-1,1 0 1,0 0-1,0 0 1,2 0-1,-3 0-7,1 0 0,0-1 0,0 1 0,0-1 0,-1 1 0,1-1 0,0 1 0,-1-1 0,1 1 1,0-1-1,-1 0 0,1 1 0,-1-1 0,1 0 0,-1 0 0,0 1 0,1-1 0,-1 0 0,1-1 0,1-5-182,0-1 1,0 0 0,-1 1 0,1-11-1,-1 12 138,1-17-205,-1 10 264,0 0 1,1 1-1,4-15 0,-5 25 56,0 1 0,-1 0 0,1-1 0,0 1 0,0 0 0,0 0 1,0 0-1,0 0 0,1 0 0,-1 0 0,0 0 0,0 0 0,1 0 0,-1 1 0,0-1 0,1 0 0,2 0 0,32-8 414,-17 5-291,-1-3-78,0 0 0,-1-1-1,0-1 1,-1 0 0,28-21 0,-31 15 28,-13 15-100,0 0 0,1-1 0,-1 1 0,0 0 1,0-1-1,0 1 0,0 0 0,0-1 0,0 1 0,0-1 0,0 1 1,0 0-1,0-1 0,0 1 0,0 0 0,0-1 0,0 1 1,0-1-1,0 1 0,0 0 0,0-1 0,0 1 0,-1 0 1,1-1-1,0 0 0,-1 1 9,0-1-1,0 1 1,0-1 0,-1 1-1,1 0 1,0-1 0,0 1-1,0 0 1,0 0 0,-1 0-1,1 0 1,0 0 0,0 0-1,0 0 1,0 0 0,-1 0-1,1 1 1,0-1 0,0 0-1,0 1 1,0-1 0,0 1-1,-2 0 1,-3 3 26,-1-1-1,1 1 1,0 0-1,0 1 1,1-1-1,0 1 1,-1 0-1,-6 10 1,11-14-39,-1 1 0,1 0-1,0 1 1,-1-1 0,1 0 0,0 0 0,1 0 0,-1 1-1,0-1 1,1 0 0,-1 1 0,1-1 0,-1 3-1,1-3-4,1-1 0,-1 1-1,0-1 1,1 1 0,-1-1-1,1 1 1,0-1 0,-1 0-1,1 1 1,0-1 0,0 0 0,0 1-1,0-1 1,0 0 0,0 0-1,0 0 1,0 0 0,0 0-1,0 0 1,1 0 0,-1 0-1,3 1 1,1 0-63,1 0 1,0 0-1,0 0 0,1-1 1,-1 0-1,0 0 0,0 0 1,0-1-1,1 0 0,-1 0 1,0 0-1,1-1 1,-1 0-1,9-3 0,0 0-411,-1 0 0,0-1 0,-1-1 0,1 0 1,14-10-1,-13 6-211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7.920"/>
    </inkml:context>
    <inkml:brush xml:id="br0">
      <inkml:brushProperty name="width" value="0.05" units="cm"/>
      <inkml:brushProperty name="height" value="0.05" units="cm"/>
      <inkml:brushProperty name="color" value="#66CC00"/>
    </inkml:brush>
  </inkml:definitions>
  <inkml:trace contextRef="#ctx0" brushRef="#br0">1 70 14547,'7'-10'1408,"6"-3"-1160,7-1-432,4 0 2897,11 5-2313,2 2 136,10 4-128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8.292"/>
    </inkml:context>
    <inkml:brush xml:id="br0">
      <inkml:brushProperty name="width" value="0.05" units="cm"/>
      <inkml:brushProperty name="height" value="0.05" units="cm"/>
      <inkml:brushProperty name="color" value="#66CC00"/>
    </inkml:brush>
  </inkml:definitions>
  <inkml:trace contextRef="#ctx0" brushRef="#br0">76 83 12939,'1'-2'165,"1"-6"407,1 0 1,-1-1 0,0 1 0,-1 0-1,0-1 1,0-10 0,-1 18-521,0 1 1,0-1-1,0 1 1,0-1-1,0 1 1,0 0-1,0-1 1,0 1-1,0-1 0,-1 1 1,1-1-1,0 1 1,0-1-1,0 1 1,-1 0-1,1-1 1,0 1-1,0 0 0,-1-1 1,1 1-1,0 0 1,-1-1-1,1 1 1,0 0-1,-1-1 0,1 1 1,-1 0-1,1 0 1,0 0-1,-2-1 1,-12 6 862,11-3-881,0 0-1,1 0 0,-1 0 1,0 1-1,1 0 1,0-1-1,-3 5 1,5-7-47,0 0 0,0 0 0,0 1 0,0-1 0,0 0 0,0 0 1,0 1-1,0-1 0,1 0 0,-1 0 0,0 0 0,0 1 0,0-1 1,0 0-1,1 0 0,-1 0 0,0 0 0,0 0 0,0 1 0,1-1 1,-1 0-1,0 0 0,0 0 0,1 0 0,-1 0 0,0 0 0,0 0 0,1 0 1,-1 0-1,0 0 0,0 0 0,0 0 0,1 0 0,-1 0 0,0 0 1,0 0-1,1 0 0,-1 0 0,0 0 0,1 0 0,16 0-179,-11-1 126,1 2 58,-1 1 0,0-1 0,0 1 0,0 0 0,0 0 0,0 1 0,-1 0 0,1 0 0,-1 0 0,0 0 0,5 5 0,3 2 24,-1 1 0,0 0 0,11 14 0,-20-21 33,0 0 1,0 0-1,-1 1 1,1-1-1,-1 0 1,0 1-1,0 0 0,0-1 1,1 8-1,-3-10-18,0-1-1,0 0 0,1 1 0,-1-1 1,0 0-1,0 1 0,-1-1 0,1 1 1,0-1-1,0 0 0,-1 1 0,1-1 1,0 0-1,-1 0 0,1 1 1,-1-1-1,0 0 0,0 0 0,1 0 1,-1 0-1,0 0 0,0 1 0,0-2 1,0 1-1,0 0 0,0 0 0,0 0 1,0 0-1,0-1 0,-1 1 1,1 0-1,0-1 0,0 1 0,-1-1 1,1 0-1,0 1 0,-3-1 0,-6 2 99,0-1 0,0 0 0,0-1 0,0 0 1,0-1-1,-15-2 0,-58-18-782,55 9 354,27 12 296,0-1 0,1 1 0,-1-1-1,1 1 1,-1-1 0,1 1 0,-1-1-1,1 1 1,-1-1 0,1 1 0,-1-1-1,1 0 1,0 1 0,-1-1 0,1 0-1,0 1 1,-1-1 0,1 0 0,0 1-1,0-1 1,0 0 0,0 0 0,0 1-1,0-1 1,0 0 0,0 1 0,0-1-1,0 0 1,0 0 0,0 1 0,0-1-1,1 0 1,-1 1 0,0-1 0,1 0-1,-1 1 1,0-1 0,1 0 0,10-12-255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9.215"/>
    </inkml:context>
    <inkml:brush xml:id="br0">
      <inkml:brushProperty name="width" value="0.05" units="cm"/>
      <inkml:brushProperty name="height" value="0.05" units="cm"/>
      <inkml:brushProperty name="color" value="#66CC00"/>
    </inkml:brush>
  </inkml:definitions>
  <inkml:trace contextRef="#ctx0" brushRef="#br0">23 536 13371,'1'0'85,"0"0"0,0 1 1,0-1-1,0 0 0,0 0 1,0 0-1,0 0 0,0 1 1,0-1-1,0-1 0,0 1 1,0 0-1,0 0 0,0 0 1,0 0-1,0-1 0,0 1 0,0 0 1,0-1-1,1 0 0,21-18 1145,-16 10-734,0 1 0,-1-1 0,6-12 0,-11 19-395,0 0 0,0 0 0,0 0 0,0 0 0,-1-1 0,1 1 0,-1 0 0,1-1 0,-1 1 1,0 0-1,0-1 0,0 1 0,0 0 0,0-1 0,0 1 0,-2-4 0,2 5-80,-1 0 0,1 0 1,-1 0-1,0 0 0,1 0 1,-1 0-1,0 0 0,0 0 0,0 0 1,0 0-1,0 0 0,0 1 1,0-1-1,0 0 0,0 1 1,0-1-1,0 1 0,-1-1 0,1 1 1,0 0-1,0-1 0,-1 1 1,1 0-1,0 0 0,0 0 0,-1 0 1,1 0-1,0 0 0,0 0 1,-1 0-1,-1 1 0,0 0-22,0 0 1,-1 0-1,1 1 0,0-1 1,0 1-1,0-1 1,0 1-1,0 0 0,0 0 1,0 1-1,1-1 0,-1 1 1,1-1-1,-1 1 0,1 0 1,0-1-1,0 1 0,1 0 1,-1 1-1,1-1 0,-1 0 1,-1 6-1,1-2-4,0 0 1,0-1-1,1 1 1,-1 0-1,2 0 1,-1 0-1,1 0 0,0 0 1,0 0-1,3 11 1,-3-15 3,1 0 0,0 0 0,0 0 1,0 0-1,0 0 0,1 0 0,-1 0 0,1 0 1,0 0-1,-1-1 0,1 1 0,1-1 0,-1 1 1,0-1-1,0 0 0,1 0 0,0 0 0,-1 0 1,1 0-1,0-1 0,0 1 0,0-1 0,0 0 1,5 2-1,-4-3 0,0 1-1,0-1 1,0 0 0,0 0-1,0-1 1,0 1 0,0-1 0,0 0-1,0 0 1,0 0 0,0 0 0,0-1-1,0 0 1,-1 1 0,1-1 0,0-1-1,-1 1 1,0 0 0,4-4-1,2-3 11,-1-1-1,0 1 0,-1-1 0,0-1 0,0 1 0,-1-1 1,0 0-1,-1-1 0,0 1 0,-1-1 0,-1 0 0,0 0 0,0 0 1,-1-1-1,-1 1 0,1-21 0,-3 31 7,1-1-1,0 0 1,-1 1 0,1 0 0,-1-1-1,0 1 1,0-1 0,-1-2-1,-4 1 84,-1 13-21,4-2-45,2 0 0,-1 0 1,1 0-1,0 12 0,0-15-26,1-1 0,0 1 0,0-1-1,1 1 1,-1-1 0,1 1 0,0-1-1,0 0 1,0 1 0,0-1 0,3 5 0,-4-7-5,1-1-1,-1 1 1,1-1 0,0 1 0,-1-1 0,1 1 0,0-1 0,-1 0 0,1 1 0,0-1 0,-1 0 0,1 1 0,0-1 0,0 0 0,-1 0 0,1 1 0,0-1 0,0 0 0,0 0 0,-1 0 0,1 0 0,0 0 0,0 0 0,0-1 0,-1 1-1,1 0 1,0 0 0,0-1 0,-1 1 0,1 0 0,0-1 0,-1 1 0,1 0 0,0-1 0,-1 1 0,1-1 0,0 1 0,0-2 0,27-26-64,-23 22 1,17-17-155,-8 9-1040,22-28 0,-33 36 852,1 0 0,-1 0 0,0 0 0,0 0 0,0 0 0,-1 0 0,0-1 0,0 1 0,1-10 0,-1-6 101,-1 0 0,-1 0 0,-1 0 0,-1-1 0,-1 1 0,-1 1 0,-9-33 0,4 34 1092,9 19-722,0 1-1,-1-1 1,1 1-1,0-1 1,-1 0 0,1 1-1,0-1 1,-1 1 0,1-1-1,0 1 1,-1-1-1,1 1 1,-1 0 0,1-1-1,-1 1 1,1 0-1,-1-1 1,1 1 0,-1 0-1,0-1 1,1 1 0,-1 0-1,1 0 1,-1 0-1,0 0 1,1-1 0,-1 1-1,1 0 1,-2 0-1,1 1-2,1-1 0,-1 1 0,1-1 0,0 1 0,-1 0-1,1-1 1,-1 1 0,1 0 0,0-1 0,0 1-1,-1 0 1,1-1 0,0 1 0,0 0 0,0-1-1,-1 1 1,1 0 0,0 0 0,0-1 0,0 1-1,1 1 1,0 17 336,-1-18-358,3 11 61,0 0 0,0 0 0,1 0 0,1-1 0,11 22 0,36 51-59,-46-75-26,-2-3-13,16 21 3,-19-25-6,0-1 1,0 0-1,0 0 0,0 0 0,0 0 0,0 0 0,0 0 0,0-1 0,1 1 0,-1 0 1,0-1-1,1 1 0,-1 0 0,0-1 0,1 0 0,-1 1 0,1-1 0,1 0 0,-2 0-1,0 0 1,-1-1-1,1 1 0,-1 0 0,1-1 0,0 1 0,-1-1 0,1 1 1,-1-1-1,1 1 0,-1-1 0,1 1 0,-1-1 0,1 0 0,-1 1 0,0-1 1,1 1-1,-1-1 0,0 0 0,1 0 0,-1 1 0,0-1 0,0 0 0,0 1 1,0-1-1,0 0 0,0 0 0,0 1 0,0-1 0,0 0 0,0 0 0,0 0 1,-4-27 58,4 27-55,-3-10 108,0 1-1,0 0 0,-6-10 0,-4-14 1225,58 38-201,-30-5-1133,-1-1 1,0 0 0,0-1 0,0 0-1,0-1 1,0-1 0,-1-1 0,0 1-1,0-2 1,0 0 0,-1-1 0,0 0-1,-1 0 1,0-1 0,16-17 0,-24 23-1,0 0 0,-1-1 1,1 1-1,-1-1 1,1 0-1,2-6 0,-5 9 2,0 0 0,1 0 0,-1 1 0,0-1 0,0 0 0,0 0 0,0 0 0,0 0 0,1 0 0,-2 1 0,1-1 0,0 0 0,0 0 0,0 0 0,0 0 0,0 1 0,-1-1 0,1 0-1,0 0 1,-1 0 0,1 1 0,0-1 0,-1 0 0,1 0 0,-1 1 0,0-1 0,1 1 0,-1-1 0,1 0 0,-1 1 0,0-1 0,1 1 0,-1-1 0,0 1 0,0 0 0,1-1 0,-1 1 0,0 0-1,-1-1 1,-5-1 21,1 1-1,-1 0 1,1 1-1,-1-1 1,0 1-1,0 0 1,1 1-1,-1 0 1,1 0-1,-1 0 1,1 1-1,-10 3 1,10-4-3,1 1-1,0 0 1,0 1 0,0-1 0,0 1 0,0 0 0,1 0 0,-1 0 0,1 1-1,0 0 1,0 0 0,0 0 0,0 0 0,1 0 0,-5 7 0,7-9-16,1 0 0,-1-1 1,0 1-1,1 0 0,-1 0 1,1 0-1,-1-1 0,1 1 0,0 0 1,0 0-1,0 0 0,0 0 1,0 0-1,0-1 0,1 1 1,-1 0-1,1 0 0,-1 0 1,1-1-1,1 5 0,0-4-1,-1 0 0,1 1 0,0-1 0,0 0 0,1 0 0,-1 0 0,0 0 0,1-1 0,-1 1 0,1 0 0,-1-1 0,4 2 0,1-1-89,1 1 0,-1-1-1,1 0 1,-1 0 0,1-1-1,0 0 1,0-1 0,-1 1-1,13-2 1,-14-1 119,0 1 0,1-1 1,-1 1-1,0-2 0,0 1 0,0-1 0,0 0 1,0 0-1,-1 0 0,1-1 0,-1 0 0,9-8 0,-6 0-115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8:19.564"/>
    </inkml:context>
    <inkml:brush xml:id="br0">
      <inkml:brushProperty name="width" value="0.05" units="cm"/>
      <inkml:brushProperty name="height" value="0.05" units="cm"/>
      <inkml:brushProperty name="color" value="#66CC00"/>
    </inkml:brush>
  </inkml:definitions>
  <inkml:trace contextRef="#ctx0" brushRef="#br0">1 24 13763,'0'0'1736,"4"-1"-1000,2-3-311,1-1 1263,0 0-976,0 0-2064,0 3 1528,0 0-448,-5 2-232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19:02.031"/>
    </inkml:context>
    <inkml:brush xml:id="br0">
      <inkml:brushProperty name="width" value="0.05" units="cm"/>
      <inkml:brushProperty name="height" value="0.05" units="cm"/>
      <inkml:brushProperty name="color" value="#66CC00"/>
    </inkml:brush>
  </inkml:definitions>
  <inkml:trace contextRef="#ctx0" brushRef="#br0">32 160 7794,'0'0'115,"-1"0"1,1 1 0,0-1 0,-1 1 0,1-1-1,0 0 1,-1 1 0,1-1 0,-1 0-1,1 1 1,-1-1 0,1 0 0,-1 0 0,1 1-1,-1-1 1,1 0 0,-1 0 0,1 0 0,-1 0-1,1 0 1,-1 0 0,1 0 0,-1 0-1,1 0 1,-1 0 0,1 0 0,-1 0 0,1 0-1,-1 0 1,1 0 0,-1-1 0,1 1-1,-1 0 1,1 0 0,-1-1 0,1 1 0,-1 0-1,1-1 1,0 1 0,-1 0 0,1-1-1,-1 1 1,1 0 0,-1-1 0,0-1 185,0 0 1,0 1-1,1-1 1,-1 0-1,0 0 0,0 1 1,1-1-1,-1 0 1,1 0-1,-1-2 0,2-3-121,0 0 0,0 0 0,0 0 0,1 0 0,0 0 0,0 0 0,1 1 0,0-1 0,0 1 0,1 0 0,-1 0 0,1 0 0,0 0 0,1 1 0,0-1 0,0 1 0,0 0 0,0 1 0,12-9 0,-15 12-177,0 0 1,0 0-1,1 0 0,-1 0 1,0 1-1,0-1 1,0 0-1,1 1 0,-1 0 1,0-1-1,1 1 1,-1 0-1,0 0 0,1 0 1,-1 1-1,0-1 1,1 1-1,-1-1 0,0 1 1,3 1-1,-3-1-1,1 1-1,-1 0 1,0 0-1,1 0 0,-1 0 1,0 0-1,0 0 1,0 0-1,-1 1 1,1-1-1,-1 1 1,1 0-1,1 4 1,1 5-2,0 0 0,-1 0 1,0 0-1,-1 1 1,-1-1-1,0 15 1,-1-7 5,-1-1 0,-1 1 1,-1 0-1,-1-1 1,-11 37-1,-47 91 4,40-99 0,-23 72 1,40-104 2,1-6 109,1 0-1,0 0 1,1-1-1,0 1 1,1 1-1,0-1 1,1 13 0,0-22-100,0 0 0,1 0 0,-1-1 0,1 1 0,-1 0 0,1 0 0,0 0 0,-1-1 0,1 1 0,0 0 0,-1-1 0,1 1 0,0-1 1,0 1-1,0-1 0,-1 1 0,1-1 0,0 0 0,0 1 0,0-1 0,0 0 0,0 0 0,0 1 0,0-1 0,0 0 0,0 0 0,0 0 1,0 0-1,-1 0 0,1 0 0,2-1 0,30-5 212,-15 0-118,1 0-1,1 1 1,-1 1 0,1 1 0,0 0 0,39 1 0,-24 11-431,-36-9 680,1 0-356,0 0 0,-1 0 0,1 0-1,0-1 1,-1 1 0,1 0 0,-1 0 0,1-1 0,0 1 0,-1 0-1,1 0 1,0-1 0,0 1 0,-1 0 0,1-1 0,0 1 0,0-1-1,0 1 1,-1 0 0,1-1 0,0 1 0,0-1 0,0 1 0,0 0-1,0-1 1,0 1 0,0-1 0,0 1 0,0-1 0,-5-17 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560"/>
    </inkml:context>
    <inkml:brush xml:id="br0">
      <inkml:brushProperty name="width" value="0.05" units="cm"/>
      <inkml:brushProperty name="height" value="0.05" units="cm"/>
    </inkml:brush>
  </inkml:definitions>
  <inkml:trace contextRef="#ctx0" brushRef="#br0">190 1 16003,'-11'38'961,"7"-25"-937,0 1-1,1-1 1,0 1 0,-1 22-1,7 152-15,1-21 23,-22 186 82,13-336-129,5-17 14,-1 0 0,1 0 0,0 0 0,0 0 0,-1 0-1,1 0 1,0 1 0,0-1 0,0 0 0,-1 0 0,1 0-1,0 0 1,0 0 0,-1 0 0,1 0 0,0 0 0,0 0-1,-1 0 1,1 0 0,0 0 0,0-1 0,-1 1 0,1 0-1,0 0 1,0 0 0,0 0 0,-1 0 0,1 0 0,0 0-1,0-1 1,0 1 0,0 0 0,-1 0 0,1 0 0,0-1-1,-16-25-183,12 20 156,-62-113-419,55 95 471,0 0-1,2-1 1,-8-30-1,16 52-2,1-1 0,-1 1 1,1-1-1,-1 1 0,1-1 0,0 1 1,0-1-1,1-4 0,0 7-11,-1-1 0,0 1-1,1 0 1,-1 0 0,1 0-1,0 0 1,-1 0 0,1 0 0,0 0-1,0 0 1,0 0 0,-1 0-1,1 0 1,0 0 0,0 0 0,0 1-1,0-1 1,1 0 0,-1 1-1,0-1 1,0 1 0,0 0-1,0-1 1,1 1 0,-1 0 0,2-1-1,187-26-775,-130 16 605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05.531"/>
    </inkml:context>
    <inkml:brush xml:id="br0">
      <inkml:brushProperty name="width" value="0.05" units="cm"/>
      <inkml:brushProperty name="height" value="0.05" units="cm"/>
    </inkml:brush>
  </inkml:definitions>
  <inkml:trace contextRef="#ctx0" brushRef="#br0">184 1 12907,'0'0'38,"0"0"1,0 0-1,0 0 1,0 0-1,0 0 0,0 0 1,0 0-1,0 0 1,0 1-1,0-1 1,0 0-1,0 0 1,0 0-1,0 0 1,0 0-1,1 0 1,-1 0-1,0 0 0,0 0 1,0 0-1,0 0 1,0 0-1,0 0 1,0 0-1,0 0 1,0 0-1,0 0 1,0 0-1,0 0 0,0 0 1,0 0-1,1 0 1,-1 0-1,0 0 1,0 0-1,0 0 1,0 0-1,0 0 1,0 0-1,0 0 0,0 0 1,0 0-1,0 0 1,0 0-1,0 0 1,0 0-1,0 0 1,3 13 606,1 18-352,-8 193 53,1 73 77,7-199-416,-1-37 5,-5 73 1,-14 19-11,-6 109 708,14 345-341,11-181 22,4 141-263,-10-39-83,-1-4-5,5-64-23,-2-408-18,0 49-20,-14 335 69,-50 128-81,60-535 25,4-16 16,-1-1 0,0 0 0,-1 0 0,0 0 0,-10 22 0,13-34-18,-1 1 0,1-1 1,0 0-1,0 1 0,0-1 1,0 0-1,-1 1 0,1-1 1,0 0-1,0 1 0,-1-1 1,1 0-1,0 1 1,-1-1-1,1 0 0,0 0 1,-1 0-1,1 1 0,0-1 1,-1 0-1,1 0 0,-1 0 1,1 0-1,0 0 1,-1 1-1,1-1 0,-1 0 1,1 0-1,0 0 0,-1 0 1,1 0-1,-1 0 0,1 0 1,0-1-1,-1 1 0,1 0 1,-1 0-1,1 0 1,0 0-1,-1 0 0,1-1 1,0 1-1,-1 0 0,1 0 1,-1-1-1,-11-15-187,2-1 71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07.227"/>
    </inkml:context>
    <inkml:brush xml:id="br0">
      <inkml:brushProperty name="width" value="0.05" units="cm"/>
      <inkml:brushProperty name="height" value="0.05" units="cm"/>
    </inkml:brush>
  </inkml:definitions>
  <inkml:trace contextRef="#ctx0" brushRef="#br0">0 50 13019,'1'1'256,"1"1"0,-1-1 0,0 0 0,1 0 0,-1 0 0,1 0 0,0 0 0,-1-1 0,1 1 0,-1 0 0,1-1 0,0 1 0,3 0 0,35 12-462,-24-9 214,175 42 42,-162-41-46,-1-1 0,1-2 0,0-1-1,53-5 1,3-6 9,147 2 0,-85 12-37,255-25 0,-379 18 23,324-33-7,-272 32 6,1 4-1,123 16 1,-196-16 2,262 34 8,-191-28-1,119-7-1,15-18 1,135-4 19,179 14-10,-117 2 10,-34-5 78,-56 1 62,224-13-40,-424 19-104,0 4 1,183 24 0,-43 6-12,-187-25-7,120-8 1,-134 0 32,0 3 1,56 7-1,104 22 39,-169-21-71,0-2 0,1-3 1,0-1-1,-1-2 0,55-8 1,-70 5-8,0 2 0,0 1 1,1 1-1,-1 2 1,0 1-1,0 1 0,-1 1 1,36 12-1,-53-13-47,-1-1-1,1 0 1,0 0-1,1-2 1,-1 1-1,0-2 1,0 1-1,23-4 1,-34 3 22,0 0 0,0-1 0,0 1 0,0-1-1,0 1 1,0-1 0,-1 0 0,1 1 0,0-1 0,0 0 0,-1 0 0,1 1 0,0-1 0,-1 0 0,1 0 0,-1 0 0,1 0 0,-1 0 0,0 0 0,1 0 0,-1 0 0,0 0 0,1 0 0,-1 0 0,0 0 0,0 0 0,0 0 0,0-1 0,1-3-18,1-13-163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07.614"/>
    </inkml:context>
    <inkml:brush xml:id="br0">
      <inkml:brushProperty name="width" value="0.05" units="cm"/>
      <inkml:brushProperty name="height" value="0.05" units="cm"/>
    </inkml:brush>
  </inkml:definitions>
  <inkml:trace contextRef="#ctx0" brushRef="#br0">0 1 12723,'13'6'1648,"9"2"-1410,0-1 1,0-1-1,1-1 0,24 2 1,93 1-311,-65-5 186,-73-3-104,0 0 0,0 0 0,0 1 0,-1-1-1,1 0 1,0 0 0,0 1 0,0-1 0,-1 1 0,1 0 0,0 0 0,-1-1 0,1 1 0,-1 0 0,1 0 0,-1 0 0,3 2 0,-4-1 5,1-1 0,0 1 0,-1-1 0,0 0 0,1 1 0,-1-1 0,0 1 0,1-1 0,-1 1 0,0-1 0,0 1 0,0-1 0,-1 1 0,1-1 0,0 1 0,0-1 0,-1 1 0,1-1 0,-1 1 0,1-1 0,-1 0 0,-1 3 0,-15 26 305,-1 0-1,-1 0 1,-35 39 0,18-24 5,-9 17 45,-64 76-721,109-138 347,0 0-1,0 1 1,0-1 0,0 0 0,-1 0-1,1 0 1,0 1 0,0-1 0,0 0-1,0 0 1,0 0 0,-1 1 0,1-1-1,0 0 1,0 0 0,0 0 0,-1 0 0,1 0-1,0 0 1,0 1 0,-1-1 0,1 0-1,0 0 1,0 0 0,0 0 0,-1 0-1,1 0 1,0 0 0,0 0 0,-1 0-1,1 0 1,0 0 0,-1 0 0,-1-15-200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08.515"/>
    </inkml:context>
    <inkml:brush xml:id="br0">
      <inkml:brushProperty name="width" value="0.05" units="cm"/>
      <inkml:brushProperty name="height" value="0.05" units="cm"/>
    </inkml:brush>
  </inkml:definitions>
  <inkml:trace contextRef="#ctx0" brushRef="#br0">1 596 13099,'0'0'66,"0"1"1,0 0 0,0 0-1,-1-1 1,1 1-1,0 0 1,0-1-1,0 1 1,0 0 0,0 0-1,0-1 1,0 1-1,1 0 1,-1-1-1,0 1 1,0 0 0,1-1-1,-1 1 1,0 0-1,1-1 1,-1 1 0,0 0-1,2 0 1,-2-1-19,1 1 1,0-1-1,-1 0 0,1 0 1,0 0-1,-1 0 1,1 0-1,0 0 0,0 0 1,-1 0-1,1 0 1,0 0-1,-1 0 0,1 0 1,0 0-1,-1-1 1,1 1-1,0 0 0,0-1 1,5-2 134,0-1 0,-1 1 0,0-1 0,8-7 0,19-21 274,-1-1 1,-2-2 0,26-38 0,67-121 230,-114 182-660,102-189 373,-110 201-399,0-1 0,0 1 0,0 0 0,1-1 0,-1 1 0,0 0 0,0-1 0,1 1 0,-1 0 0,0 0 1,0-1-1,1 1 0,-1 0 0,0 0 0,1-1 0,-1 1 0,0 0 0,1 0 0,-1 0 0,0-1 0,1 1 0,-1 0 0,0 0 0,1 0 0,-1 0 0,1 0 0,-1 0 0,0 0 0,1 0 0,-1 0 0,0 0 0,1 0 0,-1 0 0,1 0 0,-1 0 0,0 0 0,1 0 0,-1 1 0,0-1 0,1 0 0,-1 0 0,0 0 1,1 1-1,-1-1 0,0 0 0,1 0 0,-1 1 0,0-1 0,0 0 0,1 1 0,-1-1 0,0 0 0,0 1 0,0-1 0,1 0 0,-1 1 0,0-1 0,12 27 37,-9-20-40,21 53-116,-2 1-1,-2 1 1,15 92-1,-7-31-115,-17-84 88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09.555"/>
    </inkml:context>
    <inkml:brush xml:id="br0">
      <inkml:brushProperty name="width" value="0.05" units="cm"/>
      <inkml:brushProperty name="height" value="0.05" units="cm"/>
    </inkml:brush>
  </inkml:definitions>
  <inkml:trace contextRef="#ctx0" brushRef="#br0">1 88 16299,'19'29'1730,"-16"-26"-1741,0 1 0,1-1 0,-1 0 0,1 0 0,0 0-1,-1 0 1,2 0 0,-1-1 0,0 0 0,0 0 0,1 0 0,-1 0 0,1-1-1,5 1 1,-6-1-60,0-1 0,0 0 0,0 0 0,0-1 0,-1 1 0,1-1 0,0 0 0,0 0 0,0 0 0,-1 0 0,1-1 0,0 0 0,-1 0 0,1 0 0,-1 0 0,0 0 0,6-5 0,3-5-295,-1 0 1,0-1 0,-1 0-1,0 0 1,-1-1 0,8-16 0,-3 7 108,-16 39 1198,-4 15-271,-5 8-78,-67 281 151,73-294-831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0.520"/>
    </inkml:context>
    <inkml:brush xml:id="br0">
      <inkml:brushProperty name="width" value="0.05" units="cm"/>
      <inkml:brushProperty name="height" value="0.05" units="cm"/>
    </inkml:brush>
  </inkml:definitions>
  <inkml:trace contextRef="#ctx0" brushRef="#br0">226 0 15179,'0'3'1369,"0"5"-1081,-7 15-160,-8 16 904,-2 10-864,0 5-104,-2 5 0,-1 0-16,2-3-24,-2-5-8,2-9-8,1-9-64,1-12-312,4-8-136,-3-14 408,7-9-72,2-25-64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0.877"/>
    </inkml:context>
    <inkml:brush xml:id="br0">
      <inkml:brushProperty name="width" value="0.05" units="cm"/>
      <inkml:brushProperty name="height" value="0.05" units="cm"/>
    </inkml:brush>
  </inkml:definitions>
  <inkml:trace contextRef="#ctx0" brushRef="#br0">0 0 15427,'9'25'1209,"5"-3"-937,3 1-136,6 2 384,2-1-144,2 1-176,-1-3-136,-2-1-320,-1-3 2072,-9-1-1696,-2 1 136,-8-10 56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4.320"/>
    </inkml:context>
    <inkml:brush xml:id="br0">
      <inkml:brushProperty name="width" value="0.05" units="cm"/>
      <inkml:brushProperty name="height" value="0.05" units="cm"/>
    </inkml:brush>
  </inkml:definitions>
  <inkml:trace contextRef="#ctx0" brushRef="#br0">15 10 11698,'-14'-9'3002,"13"11"-1045,7 8-1249,-1-2-664,1-1 0,0 0 0,1 0 0,-1-1 0,10 8 0,-6-5-36,-1 0 1,0 1-1,-1 0 0,0 0 1,8 15-1,-9-13 4,1 0-1,1 0 1,0-1-1,13 12 1,18 13 15,-3-3 134,48 34-1,-11-14 33,-2 4-1,81 82 1,-116-98-169,48 67 0,7 10-10,-53-78-7,2-3 1,72 53-1,11 8 2,3 10 4,55 49 15,-102-89-21,126 80-1,-119-87-1,-37-23 14,64 64 1,17 15-21,-14-29-1,-16-13-2,121 117 1,-193-163 4,13 14 4,1-2-1,2-2 1,55 37 0,-59-50-4,138 93 21,-138-88-23,-1 2-1,43 45 1,-40-32 3,2-1 0,2-2 0,71 49 0,-68-59 1,56 36-4,157 133 0,-191-138 6,2-3 1,123 79-1,-179-130-5,106 70-11,-104-66 10,-2 0 0,0 2-1,-1 1 1,18 21 0,-27-26-283,-1-3 1778,-6-25-660,-3 0-781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6.329"/>
    </inkml:context>
    <inkml:brush xml:id="br0">
      <inkml:brushProperty name="width" value="0.05" units="cm"/>
      <inkml:brushProperty name="height" value="0.05" units="cm"/>
    </inkml:brush>
  </inkml:definitions>
  <inkml:trace contextRef="#ctx0" brushRef="#br0">147 98 12947,'-16'-81'2090,"12"73"-1408,-1 16-362,-4 23-226,7-24-76,0-1-26,0 1 0,1-1 0,-1 0 0,2 1 0,-1-1 0,1 0 0,0 1 0,0-1-1,0 1 1,1-1 0,0 1 0,0-1 0,1 0 0,0 0 0,0 0 0,1 0 0,-1 0-1,1 0 1,0 0 0,1-1 0,-1 0 0,1 1 0,0-1 0,6 5 0,-4-5-2,-2 1 1,1-1-1,0 1 1,-1 0-1,0 0 0,-1 0 1,1 1-1,-1-1 1,0 1-1,-1 0 1,0 0-1,0 0 0,0 0 1,-1 0-1,0 0 1,0 0-1,-1 1 1,0-1-1,0 0 1,-1 0-1,0 0 0,0 1 1,-4 11-1,2-8 11,-1 0 0,0-1 0,0 0 0,-1 0 0,0 0 0,-1 0 0,-12 15 1,15-20 39,-1-1 0,0 0 0,0 0 0,0 0 0,0-1 0,0 0 0,-1 1 0,0-1 1,1-1-1,-1 1 0,0-1 0,0 0 0,-1 0 0,1 0 0,0-1 0,-1 0 0,-8 1 1,12-1-20,0-1 1,0-1 0,0 1 0,0 0 0,0 0 0,0-1-1,0 1 1,0-1 0,0 0 0,0 1 0,0-1 0,0 0-1,1 0 1,-1 0 0,0-1 0,0 1 0,1 0 0,-1-1-1,1 1 1,-1-1 0,1 1 0,0-1 0,0 0 0,-1 1-1,1-1 1,0 0 0,1 0 0,-1 0 0,0 0 0,0 0-1,1 0 1,-1 0 0,1 0 0,0 0 0,0 0 0,-1-3-1,1-3 25,0 0-1,0 0 0,1-1 1,0 1-1,0 0 0,1 0 1,0 0-1,4-9 0,3-4-11,2 1 1,0 1-1,1 0 0,0 0 1,2 1-1,0 1 0,25-23 1,10-5 163,67-46 1,-111 88-150,-1 0 0,0 0 0,0-1 1,0 1-1,6-9 0,-9 11-35,-1 0 0,1 0-1,-1 0 1,0 1-1,1-1 1,-1 0 0,0 0-1,1 0 1,-1 0 0,0 0-1,0 0 1,0 0-1,0 0 1,0 0 0,0 0-1,0 0 1,0 0 0,0 0-1,0 0 1,-1 0-1,1 0 1,0 0 0,-1 0-1,1 0 1,-1 0 0,1 1-1,-1-1 1,1 0 0,-1 0-1,1 0 1,-1 1-1,0-1 1,0 0 0,1 1-1,-1-1 1,0 1 0,-1-2-1,-4-2 42,0 1 0,-1-1 0,1 1 0,-1 0 0,1 1 0,-1 0 0,0 0 0,-8-1 0,12 2-116,0 0 0,0 1 0,0 0 0,-1-1-1,1 1 1,0 0 0,0 1 0,0-1 0,0 1 0,-1-1 0,1 1 0,0 0-1,0 0 1,0 0 0,0 1 0,0-1 0,1 1 0,-1-1 0,0 1-1,-2 2 1,4-3 10,0 1 0,0-1 0,1 0 0,-1 0 0,1 0-1,-1 0 1,0 1 0,1-1 0,0 0 0,-1 1 0,1-1 0,0 0-1,0 1 1,0-1 0,0 0 0,0 1 0,0-1 0,0 1 0,0-1-1,0 0 1,1 1 0,-1-1 0,0 0 0,1 0 0,-1 1 0,1-1-1,0 0 1,-1 0 0,2 2 0,9 13-463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6.708"/>
    </inkml:context>
    <inkml:brush xml:id="br0">
      <inkml:brushProperty name="width" value="0.05" units="cm"/>
      <inkml:brushProperty name="height" value="0.05" units="cm"/>
    </inkml:brush>
  </inkml:definitions>
  <inkml:trace contextRef="#ctx0" brushRef="#br0">64 0 14947,'0'5'149,"-1"0"0,-1 0-1,1 0 1,-1 0 0,0-1-1,0 1 1,0 0 0,-1-1-1,-3 6 1,-10 19 209,9-11-219,1 0 1,-4 23-1,9-34-115,0-1-1,0 1 1,0 0 0,1 0-1,0 0 1,1 0-1,-1-1 1,1 1 0,3 10-1,-3-15-14,-1 0 0,1 1-1,1-1 1,-1 0-1,0 0 1,0 0 0,1 0-1,-1 0 1,1 0 0,0 0-1,-1 0 1,1-1-1,0 1 1,0-1 0,0 1-1,0-1 1,0 0-1,3 1 1,-1 0 29,0-1 1,0 0-1,1 0 0,-1 0 0,0-1 1,0 0-1,0 0 0,1 0 1,7-1-1,0-1 72,0-1 1,-1 0-1,1-1 0,0 0 1,-1-1-1,14-8 0,-17 9 78,0-2-1,-1 1 0,1-1 1,-1 0-1,-1 0 0,1-1 0,-1 0 1,10-15-1,-14 20-154,-1 0 1,0 0-1,0 0 0,0 0 0,0 0 1,0 0-1,0-1 0,0 1 1,-1 0-1,1-1 0,-1 1 0,0-1 1,1 1-1,-1 0 0,0-1 0,-1 1 1,1-1-1,0 1 0,-1 0 1,1-1-1,-1 1 0,0 0 0,0-1 1,1 1-1,-2 0 0,1 0 0,0 0 1,0 0-1,-1 0 0,1 0 1,-1 0-1,0 0 0,1 1 0,-1-1 1,0 1-1,0-1 0,0 1 0,0 0 1,-3-2-1,-1 0-134,-1-1-1,1 1 1,-1 0 0,0 1-1,0 0 1,0 0-1,-1 0 1,1 1 0,0 0-1,-9 1 1,12-1-100,0 1 1,0 1-1,0-1 0,0 1 1,1-1-1,-1 1 1,0 0-1,1 0 0,-1 1 1,0-1-1,1 1 0,0 0 1,-1 0-1,1 0 0,0 0 1,0 1-1,0-1 0,0 1 1,0-1-1,1 1 0,-3 4 1,-3 13-608,10 2-170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6.953"/>
    </inkml:context>
    <inkml:brush xml:id="br0">
      <inkml:brushProperty name="width" value="0.05" units="cm"/>
      <inkml:brushProperty name="height" value="0.05" units="cm"/>
    </inkml:brush>
  </inkml:definitions>
  <inkml:trace contextRef="#ctx0" brushRef="#br0">159 0 14667,'-23'15'383,"1"1"0,1 1 0,0 0 0,2 2 0,-24 28 0,34-30-452,9-17 61,0 1 0,0-1-1,0 1 1,0-1 0,0 1 0,0-1-1,0 1 1,0-1 0,0 0 0,0 1-1,0-1 1,0 1 0,0-1 0,1 1-1,-1-1 1,0 0 0,0 1 0,0-1-1,1 0 1,-1 1 0,0-1-1,1 0 1,-1 1 0,2 0-26,0 0-1,0 0 1,0 0 0,0-1-1,0 1 1,0-1 0,0 1-1,0-1 1,0 0 0,1 0-1,-1 0 1,4 0-1,41-3-560,-18 1 209,-1 0 1,51 6-1,-72-3 359,0 0 0,0 0 0,0 1-1,-1 0 1,1 0 0,0 0 0,-1 1-1,0 0 1,1 0 0,-1 1 0,-1 0-1,1 0 1,0 0 0,-1 1 0,0 0 0,7 8-1,-10-10 119,0 0 0,0 0 0,-1 0 0,1 1-1,0-1 1,-1 1 0,0-1 0,0 1-1,0-1 1,0 1 0,-1 0 0,1-1 0,-1 8-1,-1-4 88,0 0-1,0 0 0,0-1 0,-1 1 0,0 0 0,-1-1 0,-2 7 0,-5 6 533,-1-1 0,-1 0-1,-25 30 1,27-36-351,-22 24 425,30-34-768,0 0 1,-1 0-1,1-1 0,-1 1 0,0 0 0,1-1 0,-1 1 1,0-1-1,0 0 0,0 0 0,0 0 0,-4 0 0,6-1 7,0 0-1,1 0 0,-1 0 0,0 0 0,1 0 1,-1 0-1,0 0 0,1 0 0,-1 0 0,0 0 0,1 0 1,-1-1-1,0 1 0,1 0 0,-1 0 0,0-1 0,1 1 1,-1 0-1,1-1 0,-1 1 0,1-1 0,-1 1 0,1-1 1,-1 1-1,1-1 0,-1 1 0,1-1 0,0 0 1,-1 1-1,1-1 0,0 1 0,-1-1 0,1 0 0,0 0 1,-2-27 110,3 22-113,4-45 33,10-6-43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7.099"/>
    </inkml:context>
    <inkml:brush xml:id="br0">
      <inkml:brushProperty name="width" value="0.05" units="cm"/>
      <inkml:brushProperty name="height" value="0.05" units="cm"/>
    </inkml:brush>
  </inkml:definitions>
  <inkml:trace contextRef="#ctx0" brushRef="#br0">100 1 13355,'-12'15'1966,"7"-9"-1638,-7 9 148,0 2 0,1-1 0,1 2 0,-11 25 0,18-37-490,0 2 0,1-1 0,0 0 0,0 0 0,1 1 0,-1-1 0,2 1 0,-1-1 0,1 1 0,0 0 1,1-1-1,-1 1 0,2-1 0,3 14 0,-5-20 21,1 1 0,-1 0 0,1-1 1,0 1-1,-1 0 0,1-1 0,0 1 0,0-1 0,0 1 1,0-1-1,1 0 0,-1 1 0,0-1 0,1 0 1,-1 0-1,0 0 0,1 0 0,-1 0 0,3 1 0,-2-2 27,-1 0-1,1 1 1,-1-1-1,1 0 1,0 0-1,-1 0 1,1 0-1,0-1 1,-1 1-1,1 0 1,-1-1-1,1 1 1,0-1-1,-1 1 1,1-1-1,1-1 1,4-3 131,-1 1 0,0-1 0,0 0 1,0-1-1,-1 1 0,0-1 1,5-7-1,-4 4 124,0 0-1,0 0 1,7-19 0,-12 25-307,0 1-1,0-1 1,0 0 0,0 0-1,-1 1 1,1-1 0,-1 0-1,0 0 1,0 0 0,0 0-1,0 0 1,0 0 0,0 1-1,-1-1 1,0 0 0,1 0-1,-1 0 1,-2-4 0,2 6-69,0 0-1,0 0 1,0 0 0,0 0 0,0 0-1,-1 1 1,1-1 0,0 0 0,0 1 0,0-1-1,-1 1 1,1 0 0,0-1 0,0 1 0,-1 0-1,1 0 1,0 0 0,-1-1 0,1 1 0,0 1-1,-1-1 1,1 0 0,0 0 0,-1 0-1,1 1 1,0-1 0,-1 1 0,1-1 0,0 1-1,0-1 1,0 1 0,-2 1 0,-11 7-629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8.090"/>
    </inkml:context>
    <inkml:brush xml:id="br0">
      <inkml:brushProperty name="width" value="0.05" units="cm"/>
      <inkml:brushProperty name="height" value="0.05" units="cm"/>
    </inkml:brush>
  </inkml:definitions>
  <inkml:trace contextRef="#ctx0" brushRef="#br0">75 24 14131,'9'-18'2958,"-7"13"-1002,-8 11-909,-2 9-873,1 1-1,0-1 0,1 1 1,-8 29-1,6-18-122,1-6-33,1 0 0,1 0 0,1 1 0,1 0 0,0-1 0,2 32 1,1-51-32,0 1 1,0-1-1,0 0 1,1 1-1,-1-1 1,1 1-1,0-1 1,-1 0 0,1 1-1,0-1 1,0 0-1,1 0 1,-1 0-1,0 0 1,1 0 0,-1 0-1,1 0 1,0 0-1,0 0 1,0-1-1,-1 1 1,1-1 0,1 0-1,-1 1 1,0-1-1,0 0 1,0 0-1,1 0 1,-1-1-1,0 1 1,1 0 0,-1-1-1,1 0 1,-1 1-1,1-1 1,-1 0-1,1 0 1,-1 0 0,3-1-1,5-1-200,-1 1 0,0-1 0,1-1 0,-1 0 0,0 0 0,0-1 0,-1 0 0,1-1 0,7-5 0,-1 0-39,-1-1-1,-1-1 0,19-20 0,2-9-409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8.491"/>
    </inkml:context>
    <inkml:brush xml:id="br0">
      <inkml:brushProperty name="width" value="0.05" units="cm"/>
      <inkml:brushProperty name="height" value="0.05" units="cm"/>
    </inkml:brush>
  </inkml:definitions>
  <inkml:trace contextRef="#ctx0" brushRef="#br0">82 1 13251,'-19'43'1200,"1"11"-744,-1 5-168,8 2 624,2 0-335,6-10-177,0-6-104,9-17-368,4-8-128,4-14 184,6-7-80,5-18-88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8.880"/>
    </inkml:context>
    <inkml:brush xml:id="br0">
      <inkml:brushProperty name="width" value="0.05" units="cm"/>
      <inkml:brushProperty name="height" value="0.05" units="cm"/>
    </inkml:brush>
  </inkml:definitions>
  <inkml:trace contextRef="#ctx0" brushRef="#br0">54 0 14731,'-2'2'88,"0"-1"0,0 1 1,1 0-1,-1 0 0,1 0 0,-1 0 0,1 0 0,0 0 1,0 1-1,0-1 0,0 0 0,0 1 0,1-1 0,-2 4 1,0 1 58,-6 21-111,1 1 1,1 0 0,2 1-1,0-1 1,2 1-1,2-1 1,0 1 0,10 58-1,-8-81-49,-1 1 0,1-1 1,1 0-1,0 0 0,3 8 0,-5-14 16,0 1 1,0 0-1,0-1 0,0 1 1,1 0-1,-1-1 0,0 0 0,1 1 1,-1-1-1,1 0 0,-1 1 1,1-1-1,0 0 0,0 0 1,-1-1-1,1 1 0,0 0 0,0 0 1,0-1-1,0 1 0,0-1 1,0 0-1,0 0 0,3 1 1,0-2 21,0-1 1,0 1 0,0-1 0,0 1 0,0-2-1,0 1 1,0 0 0,-1-1 0,1 0 0,-1 0-1,0 0 1,1-1 0,-2 1 0,1-1 0,4-5-1,9-11 272,24-38-1,-36 51-232,9-14 180,-1-1 0,-1-1-1,12-29 1,-21 45-176,0-1 0,-1 0-1,0 1 1,0-1 0,-1 0 0,1-1-1,-2 1 1,1 0 0,-1 0-1,-1 0 1,1 0 0,-1 0 0,-1 0-1,-2-10 1,3 16-56,0-1 0,0 1-1,0 0 1,0-1 0,-1 1-1,1 0 1,-1 0 0,0 0-1,1 0 1,-1 0 0,0 0-1,0 0 1,0 0 0,0 1 0,-1-1-1,1 1 1,0 0 0,-1 0-1,-3-2 1,2 2-19,0 0 0,-1 0 0,1 1 1,-1 0-1,1-1 0,0 1 0,-1 1 0,1-1 0,-1 1 1,-7 2-1,2 0-129,1 0-1,0 1 1,-1 0 0,2 0 0,-1 1 0,0 0 0,1 1 0,0 0-1,-13 13 1,20-18 122,-12 13-936,8-11 82,5-6-127,4-6 408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19.242"/>
    </inkml:context>
    <inkml:brush xml:id="br0">
      <inkml:brushProperty name="width" value="0.05" units="cm"/>
      <inkml:brushProperty name="height" value="0.05" units="cm"/>
    </inkml:brush>
  </inkml:definitions>
  <inkml:trace contextRef="#ctx0" brushRef="#br0">77 101 14659,'-28'48'3693,"19"-29"-3597,0 1 0,2 1 0,-9 32 0,13-42-102,1 1-1,1-1 1,0 1 0,0-1 0,1 1 0,1-1-1,0 1 1,3 15 0,-3-25 12,-1 1-1,1-1 1,0 1 0,0-1 0,0 1-1,0-1 1,0 0 0,0 1-1,0-1 1,1 0 0,0 0 0,-1 0-1,1 0 1,0 0 0,0 0-1,0-1 1,0 1 0,0-1 0,0 1-1,0-1 1,1 0 0,2 1 0,-2-1 12,0 0 0,0-1 1,0 0-1,0 1 1,1-1-1,-1-1 0,0 1 1,0 0-1,0-1 1,0 1-1,0-1 1,1 0-1,-2 0 0,1 0 1,0-1-1,0 1 1,0-1-1,3-2 0,9-6 111,-1-2-1,1 0 1,-2-1-1,0 0 1,0-1-1,13-19 1,-8 7 188,-1-1 1,25-53 0,-35 62-91,10-31 1,-15 42-181,-1 1 1,1-1-1,-2 0 1,1 1 0,-1-1-1,0 0 1,0 0-1,-2-8 1,2 13-56,-1 0 0,1 1 0,-1-1 0,1 0 0,-1 0 0,0 1 1,0-1-1,0 0 0,0 1 0,0-1 0,0 1 0,0-1 0,-1 1 1,1 0-1,0 0 0,-1-1 0,1 1 0,-1 0 0,1 0 0,-3-1 1,0 1-58,0-1 0,0 1 0,0 0 0,0 0 0,0 1 0,0-1 1,0 1-1,0 0 0,-5 1 0,-2 0-103,1 0 1,-1 1-1,1 1 0,-1 0 1,1 0-1,-15 8 1,4 0-291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8.228"/>
    </inkml:context>
    <inkml:brush xml:id="br0">
      <inkml:brushProperty name="width" value="0.05" units="cm"/>
      <inkml:brushProperty name="height" value="0.05" units="cm"/>
    </inkml:brush>
  </inkml:definitions>
  <inkml:trace contextRef="#ctx0" brushRef="#br0">0 0 7370,'5'62'2908,"0"-21"2415,-3-36-5623,-1 0-1,0 0 0,-1 1 0,1-1 0,-1 0 1,0 0-1,0 0 0,0 0 0,-1 0 0,1 0 1,-3 8-1,-1-6-177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8.613"/>
    </inkml:context>
    <inkml:brush xml:id="br0">
      <inkml:brushProperty name="width" value="0.05" units="cm"/>
      <inkml:brushProperty name="height" value="0.05" units="cm"/>
    </inkml:brush>
  </inkml:definitions>
  <inkml:trace contextRef="#ctx0" brushRef="#br0">6 0 10122,'-4'10'1136,"2"0"-720,5 0-199,-3 2 1319,4-1-1112,1 1-376,0-1-40,-2-1 16,3-1 16,-5-9 24,1-3-32,-4-12-16,-3-5 32,-3-5 40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29.641"/>
    </inkml:context>
    <inkml:brush xml:id="br0">
      <inkml:brushProperty name="width" value="0.05" units="cm"/>
      <inkml:brushProperty name="height" value="0.05" units="cm"/>
    </inkml:brush>
  </inkml:definitions>
  <inkml:trace contextRef="#ctx0" brushRef="#br0">89 20 15267,'-6'-17'1582,"6"17"-1559,0 0-1,0 0 1,0 0-1,0-1 1,0 1-1,0 0 1,0 0-1,0 0 1,0 0-1,0 0 1,0 0-1,0 0 1,0 0-1,0-1 1,0 1-1,-1 0 1,1 0-1,0 0 1,0 0-1,0 0 1,0 0 0,0 0-1,0 0 1,0 0-1,0 0 1,0 0-1,-1 0 1,1-1-1,0 1 1,0 0-1,0 0 1,0 0-1,0 0 1,0 0-1,0 0 1,-1 0-1,1 0 1,0 0-1,0 0 1,0 0-1,0 0 1,0 0-1,0 0 1,0 1-1,0-1 1,-1 0-1,1 0 1,0 0-1,0 0 1,0 0-1,0 0 1,0 0-1,-7 25 1091,5-13-1149,-62 249 217,63-255-179,-1 0 1,1-1-1,1 1 0,-1 0 0,1-1 1,0 1-1,0 0 0,0-1 0,3 11 1,-2-14-15,-1-1 0,1 1 0,0 0 0,0-1 1,0 1-1,0 0 0,0-1 0,0 0 0,1 1 0,-1-1 1,0 1-1,1-1 0,-1 0 0,1 0 0,0 0 0,-1 0 0,1 0 1,0 0-1,-1-1 0,1 1 0,0 0 0,0-1 0,0 1 1,-1-1-1,1 0 0,0 0 0,0 0 0,0 0 0,0 0 1,0 0-1,0 0 0,3-1 0,3-1-238,0 0-1,0 0 1,1 0-1,-2-1 1,1-1-1,0 1 1,-1-1-1,1 0 1,-1-1 0,0 0-1,-1 0 1,1-1-1,-1 1 1,9-11-1,2-7-473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0.062"/>
    </inkml:context>
    <inkml:brush xml:id="br0">
      <inkml:brushProperty name="width" value="0.05" units="cm"/>
      <inkml:brushProperty name="height" value="0.05" units="cm"/>
    </inkml:brush>
  </inkml:definitions>
  <inkml:trace contextRef="#ctx0" brushRef="#br0">31 0 10850,'-6'10'1465,"2"6"-857,-2 4-272,0 5 1528,2 5-1360,0 0-96,4 7-168,3 0-79,1-2-250,0-1-167,2-9 216,0-8-40,-1-14-16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0.465"/>
    </inkml:context>
    <inkml:brush xml:id="br0">
      <inkml:brushProperty name="width" value="0.05" units="cm"/>
      <inkml:brushProperty name="height" value="0.05" units="cm"/>
    </inkml:brush>
  </inkml:definitions>
  <inkml:trace contextRef="#ctx0" brushRef="#br0">97 5 14731,'1'-5'1293,"-5"8"-715,-6 8-27,-3 12-447,1 0 0,1 1 1,1 0-1,1 0 0,2 1 0,0 1 0,-7 50 1,14-74-105,0 0 0,0 0 1,-1 0-1,1 0 0,0 0 1,1-1-1,-1 1 1,0 0-1,0 0 0,1 0 1,-1 0-1,1 0 1,0 0-1,0 0 0,-1-1 1,1 1-1,0 0 0,0-1 1,1 1-1,-1-1 1,0 1-1,1-1 0,-1 1 1,0-1-1,1 0 1,1 2-1,0-2 13,0-1 1,1 1-1,-1 0 1,0-1 0,0 1-1,0-1 1,0 0-1,1 0 1,-1 0-1,0-1 1,0 1-1,0-1 1,0 1-1,0-1 1,5-2-1,2-1 183,1 0 1,-1-1-1,0 0 0,-1-1 1,1 0-1,-1-1 0,14-13 0,-19 17-62,-1 0-1,0 0 0,0 0 0,0-1 0,0 1 1,0-1-1,-1 0 0,0 0 0,0 0 1,0 0-1,0 0 0,-1 0 0,1-1 0,-1 1 1,0-1-1,0 1 0,-1 0 0,1-1 1,-1 1-1,0-1 0,-1-7 0,0 10-136,0-1-1,0 1 1,0 0-1,0 0 1,0 0-1,-1 0 1,1 0-1,0 0 0,-1 1 1,0-1-1,1 0 1,-1 1-1,0-1 1,0 1-1,0-1 1,0 1-1,-4-2 1,4 2-175,1 0 1,-1 1-1,0-1 1,1 1-1,-1-1 1,0 1-1,0-1 1,0 1-1,1 0 1,-1 0-1,0 0 1,0 0-1,0 0 1,0 0-1,0 1 1,1-1-1,-1 0 1,0 1-1,0 0 1,1-1-1,-1 1 1,0 0-1,-2 1 1,4-1 107,-1-1 1,1 1 0,0-1-1,-1 0 1,1 1 0,-1 0 0,1-1-1,0 1 1,-1-1 0,1 1-1,0-1 1,-1 1 0,1 0-1,0-1 1,0 1 0,0-1 0,0 1-1,0 0 1,0-1 0,0 1-1,0 0 1,0-1 0,0 1-1,0 0 1,0-1 0,0 2 0,5 7-960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7.633"/>
    </inkml:context>
    <inkml:brush xml:id="br0">
      <inkml:brushProperty name="width" value="0.05" units="cm"/>
      <inkml:brushProperty name="height" value="0.05" units="cm"/>
    </inkml:brush>
  </inkml:definitions>
  <inkml:trace contextRef="#ctx0" brushRef="#br0">110 56 11682,'2'4'113,"0"0"-1,0 0 0,0 0 0,-1 0 0,0 1 0,0-1 1,0 0-1,0 1 0,-1-1 0,1 1 0,-1-1 0,0 1 0,-1-1 1,1 1-1,-1-1 0,-2 7 0,1 5 163,-114 568 3742,127-617-4794,28-60 1,-23 58 470,93-198-1224,-72 161 1051,54-75 1,-77 127 438,1 1 1,0 0-1,27-25 0,-39 42 56,-1 0-1,1 0 1,0 0-1,-1 0 1,1 0-1,0 1 1,0-1-1,0 1 1,0 0-1,0 0 1,0 0-1,1 0 1,2 0-1,-4 1 15,0 0 0,0 1 0,0-1 0,0 0 0,0 1 0,0-1 0,0 1 0,0-1 0,0 1 0,0 0 0,0 0 0,0 0 0,0 0 0,-1 0 0,1 0 0,1 2 0,1 1 60,0 1 0,-1 0 0,1-1-1,-1 1 1,0 0 0,-1 0 0,1 1 0,-1-1 0,0 0-1,0 1 1,-1-1 0,0 1 0,1 6 0,0 3 132,-1 0 1,-1 1 0,0-1-1,-2 0 1,1 0 0,-2 0-1,0 0 1,0 0 0,-2 0-1,0-1 1,-13 26 0,9-23-68,0 0 0,-2-1 0,0 0 0,-1-1 0,0 0 1,-1-1-1,-1-1 0,0 0 0,-19 13 0,26-22-162,0 1 0,-1-1 0,1 0-1,-1 0 1,0-1 0,0 0 0,-10 2 0,16-5-44,0 1 1,1-1-1,-1 1 1,0-1 0,0 0-1,0 0 1,0 0-1,0 0 1,0 0-1,0 0 1,0-1 0,0 1-1,0-1 1,0 1-1,0-1 1,0 0-1,0 1 1,1-1 0,-1 0-1,0 0 1,0 0-1,1-1 1,-1 1 0,1 0-1,-1-1 1,1 1-1,0-1 1,0 1-1,-1-1 1,1 0 0,0 1-1,0-1 1,1 0-1,-1 0 1,0 0 0,0-2-1,0-1-148,0 0-1,0 0 1,1 0-1,0 0 1,0 0 0,0 0-1,1 0 1,-1 0-1,1 0 1,0 0-1,3-7 1,2-2-136,-1 1-1,15-24 1,11-13-748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0.843"/>
    </inkml:context>
    <inkml:brush xml:id="br0">
      <inkml:brushProperty name="width" value="0.05" units="cm"/>
      <inkml:brushProperty name="height" value="0.05" units="cm"/>
    </inkml:brush>
  </inkml:definitions>
  <inkml:trace contextRef="#ctx0" brushRef="#br0">52 0 11883,'-15'57'4407,"-2"1"-4099,15-50-298,-3 7-23,1 0 0,1 1 0,1 0 0,0 0 0,1 0 0,0 19 0,1-34 28,0 0 0,0 1 0,0-1 0,1 0 0,-1 0 0,0 0 0,0 0 0,1 0 0,-1 0 0,0 0 0,1 1 0,-1-1 0,1 0 0,0 0 0,-1 0 0,1-1 0,0 1 0,0 0 0,-1 0 0,1 0 0,0 0 0,0-1 0,0 1 0,0 0 0,2 0 0,-2-1 26,1 0 0,-1 0 0,1 0-1,0 0 1,-1 0 0,1 0 0,-1-1 0,1 1 0,-1 0 0,1-1 0,-1 0 0,1 1 0,-1-1 0,1 0 0,2-1 0,5-5 324,0 0 1,-1 0 0,14-16 0,-8 8 127,-8 10-242,0-2 1,0 1 0,0-1 0,-1 1-1,0-2 1,0 1 0,-1 0 0,6-15-1,-10 21-235,0 0 0,0 0-1,0 1 1,0-1 0,0 0-1,0 0 1,0 1 0,0-1-1,0 0 1,0 0 0,-1 1-1,1-1 1,0 0 0,-1 0-1,1 1 1,0-1 0,-1 0-1,1 1 1,-1-1 0,1 1-1,-1-1 1,1 1 0,-1-1-1,1 1 1,-1-1 0,0 1-1,0-1 1,-23-10-611,11 6 23,10 3 480,0 1 0,0-1-1,1 0 1,-1 0 0,0 0 0,1-1-1,-1 1 1,1 0 0,0-1 0,0 0 0,0 1-1,0-1 1,0 0 0,0 0 0,1 0-1,-1-1 1,0-4 0,-4-18-491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1.622"/>
    </inkml:context>
    <inkml:brush xml:id="br0">
      <inkml:brushProperty name="width" value="0.05" units="cm"/>
      <inkml:brushProperty name="height" value="0.05" units="cm"/>
    </inkml:brush>
  </inkml:definitions>
  <inkml:trace contextRef="#ctx0" brushRef="#br0">40 46 16171,'3'-5'282,"-1"0"-1,1 1 1,0-1-1,1 1 1,-1 0-1,7-7 1,-9 10-275,-1 1 0,0-1 0,1 1 0,-1-1 0,1 1 1,-1-1-1,1 1 0,0-1 0,-1 1 0,1 0 0,-1-1 0,1 1 1,0 0-1,-1-1 0,1 1 0,0 0 0,-1 0 0,1-1 0,0 1 1,-1 0-1,1 0 0,0 0 0,0 0 0,-1 0 0,1 0 0,0 0 1,-1 0-1,1 1 0,0-1 0,0 0 0,-1 0 0,1 0 0,-1 1 1,1-1-1,0 0 0,-1 1 0,1-1 0,0 1 0,-1-1 0,1 1 1,-1-1-1,1 1 0,-1-1 0,0 1 0,1-1 0,-1 1 0,1 0 1,-1-1-1,0 1 0,1 0 0,-1-1 0,0 1 0,0 0 0,0-1 1,0 1-1,1 0 0,-1-1 0,0 1 0,0 0 0,0 0 0,1 7-8,-1 0-1,1 0 1,-1 0-1,0 0 1,-1 0-1,0 0 1,0 0-1,-5 14 0,-24 65 278,20-62-98,-8 17 159,12-31-182,0 0 0,2 1 1,-1 0-1,2 0 0,-1 0 0,-1 19 0,5-30-137,0 1 0,0-1 0,0 1 0,0-1 1,0 1-1,1-1 0,-1 1 0,1-1 0,-1 1 0,1-1 0,0 1 0,-1-1 0,1 0 0,0 1 0,0-1 0,0 0 0,0 0 0,2 2 0,0 0-38,0-1 0,0 0 0,0 0 0,1 0 0,-1 0 0,0-1 0,7 3 0,-1-2-231,0 0 0,0 0 0,0-1 0,0 0-1,16 0 1,-17-2 134,0 0-1,0-1 1,0 1 0,9-4-1,7-6-303</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2.004"/>
    </inkml:context>
    <inkml:brush xml:id="br0">
      <inkml:brushProperty name="width" value="0.05" units="cm"/>
      <inkml:brushProperty name="height" value="0.05" units="cm"/>
    </inkml:brush>
  </inkml:definitions>
  <inkml:trace contextRef="#ctx0" brushRef="#br0">85 7 14083,'0'0'41,"0"0"0,0-1-1,0 1 1,0 0 0,0 0 0,0-1 0,0 1-1,0 0 1,0-1 0,0 1 0,0 0 0,-1 0 0,1 0-1,0-1 1,0 1 0,0 0 0,0 0 0,-1-1-1,1 1 1,0 0 0,0 0 0,0 0 0,-1 0-1,1-1 1,0 1 0,0 0 0,-1 0 0,1 0-1,0 0 1,-1 0 0,1 0 0,0 0 0,0 0 0,-1 0-1,1 0 1,0 0 0,0 0 0,-1 0 0,1 0-1,0 0 1,-1 0 0,1 0 0,0 0 0,0 0-1,-1 0 1,1 0 0,0 0 0,0 1 0,-1-1-1,1 0 1,0 0 0,0 0 0,0 0 0,-1 1 0,1-1-1,0 0 1,0 0 0,0 1 0,-1-1 0,-14 12 503,9-3-540,1 0 0,0 0 1,0 0-1,1 0 0,0 1 1,0 0-1,1 0 1,1 0-1,0 0 0,0 0 1,1 1-1,0-1 0,0 0 1,3 18-1,-2-27 6,0 1 0,0-1 0,0 1 0,0-1 0,1 1 1,-1 0-1,1-1 0,-1 0 0,1 1 0,0-1 0,-1 1 0,1-1 0,0 0 0,0 1 0,0-1 0,0 0 0,0 0 1,0 0-1,0 0 0,0 0 0,1 0 0,-1 0 0,0 0 0,1 0 0,-1 0 0,0-1 0,1 1 0,-1-1 0,3 1 1,-1-1 47,-1 0 0,0 0 1,0 0-1,0 0 0,1-1 1,-1 1-1,0-1 1,0 1-1,0-1 0,0 0 1,0 0-1,0 0 0,0 0 1,0-1-1,0 1 0,0 0 1,-1-1-1,1 1 1,-1-1-1,3-2 0,-1 0 103,0-1 0,0 0 0,0 1-1,0-1 1,-1-1 0,1 1-1,-2 0 1,1-1 0,0 1 0,-1-1-1,0 1 1,0-1 0,-1-7 0,1 10-112,-1 0 0,0-1 0,0 1 0,-1 0 0,1 0 1,-1-1-1,0 1 0,0 0 0,0 0 0,0 0 0,0 0 1,-1 0-1,1 0 0,-1 0 0,0 0 0,0 1 0,0-1 1,0 0-1,0 1 0,-1 0 0,1 0 0,-1-1 0,1 2 1,-4-3-1,4 3-107,1 0 1,-1 1 0,0-1 0,1 0-1,-1 1 1,0 0 0,0-1-1,0 1 1,1 0 0,-1 0-1,0 0 1,0 0 0,0 0-1,1 0 1,-1 1 0,0-1 0,0 1-1,1-1 1,-1 1 0,0-1-1,1 1 1,-1 0 0,0 0-1,1 0 1,-1 0 0,1 0-1,0 0 1,-2 2 0,0 0-47,0 0-1,1 0 1,0 0 0,-1 0-1,1 0 1,0 1 0,1-1-1,-1 1 1,1 0 0,-1-1-1,1 1 1,-1 4 0,1 18-599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2.364"/>
    </inkml:context>
    <inkml:brush xml:id="br0">
      <inkml:brushProperty name="width" value="0.05" units="cm"/>
      <inkml:brushProperty name="height" value="0.05" units="cm"/>
    </inkml:brush>
  </inkml:definitions>
  <inkml:trace contextRef="#ctx0" brushRef="#br0">65 1 13091,'-11'21'302,"1"1"0,1 0 0,1 1 0,1 0-1,1 0 1,2 1 0,0 0 0,1 0 0,1 43 0,2-62-302,1 0 0,-1 0-1,1 0 1,0 0 0,1 0 0,-1 0-1,1-1 1,4 9 0,-5-12 21,-1 0 0,1 0 0,0 0 1,-1 0-1,1 0 0,0 0 0,0-1 1,0 1-1,0 0 0,0 0 0,0-1 1,0 1-1,0-1 0,0 1 0,0-1 0,1 1 1,-1-1-1,0 0 0,0 1 0,0-1 1,1 0-1,-1 0 0,0 0 0,0 0 1,0 0-1,1 0 0,-1 0 0,0-1 0,0 1 1,0 0-1,1-1 0,-1 1 0,0-1 1,0 1-1,0-1 0,0 1 0,0-1 1,0 0-1,0 1 0,1-2 0,6-4 194,-1 0-1,0-1 0,0 0 1,0 0-1,-1 0 1,0-1-1,0 0 0,4-9 1,4-8 662,15-39 1,-26 59-770,-1-1 1,0 0-1,0 0 1,-1 0-1,0 0 0,0 0 1,0 0-1,-1 0 1,0 0-1,0 0 0,-1-8 1,0 10-122,0 1 0,0 0 0,0-1 0,-1 1 0,1 0 1,-1 0-1,0 0 0,0 0 0,0 0 0,0 0 0,-1 1 1,1-1-1,-1 1 0,1-1 0,-1 1 0,0 0 0,0 0 1,0 0-1,0 0 0,-5-1 0,-30-16-276,24 7 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2.925"/>
    </inkml:context>
    <inkml:brush xml:id="br0">
      <inkml:brushProperty name="width" value="0.05" units="cm"/>
      <inkml:brushProperty name="height" value="0.05" units="cm"/>
    </inkml:brush>
  </inkml:definitions>
  <inkml:trace contextRef="#ctx0" brushRef="#br0">0 5 16259,'3'-4'1873,"-3"8"-1641,0 6 592,-3 1-224,3 7-272,1 0-208,2 4-440,3-1-208,-2 4 0,-1-4-1856,-3-1 1975,0-3-287,-1-2-264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3.295"/>
    </inkml:context>
    <inkml:brush xml:id="br0">
      <inkml:brushProperty name="width" value="0.05" units="cm"/>
      <inkml:brushProperty name="height" value="0.05" units="cm"/>
    </inkml:brush>
  </inkml:definitions>
  <inkml:trace contextRef="#ctx0" brushRef="#br0">23 1 10618,'2'16'928,"-8"1"-944,-4 1-40,1 0 729</inkml:trace>
  <inkml:trace contextRef="#ctx0" brushRef="#br0" timeOffset="1">56 264 11314,'-3'33'1281,"0"-1"-889,1-9-216,2-3 1280,0-9-1288,1-3-80,3-8-80,-1-3-96,1-3-728,2-1 704,-2 1-88,2 2-80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5.379"/>
    </inkml:context>
    <inkml:brush xml:id="br0">
      <inkml:brushProperty name="width" value="0.05" units="cm"/>
      <inkml:brushProperty name="height" value="0.05" units="cm"/>
    </inkml:brush>
  </inkml:definitions>
  <inkml:trace contextRef="#ctx0" brushRef="#br0">0 1 13731,'2'6'1136,"-4"5"-992,6-2-88,2-1 456,7 2-400,0 0-32,4 5-64,2-4-40,-2-1-104,3-3-40,2-7-256,-1 0-448,2-8 712,-1-2-128,0-3-128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5.783"/>
    </inkml:context>
    <inkml:brush xml:id="br0">
      <inkml:brushProperty name="width" value="0.05" units="cm"/>
      <inkml:brushProperty name="height" value="0.05" units="cm"/>
    </inkml:brush>
  </inkml:definitions>
  <inkml:trace contextRef="#ctx0" brushRef="#br0">0 83 12027,'13'-3'992,"3"-1"-752,-3-3-168,3-2 384,-1 1-216,3-4-360,3 1-104,-1 1-56,2 1 8,-4 5 0,1 2 32,-2 7-72,0 2-232,0 4-705,-1 2 1073,4-3-168,3 0-104</inkml:trace>
  <inkml:trace contextRef="#ctx0" brushRef="#br0" timeOffset="1">493 40 6185,'36'-7'1073,"-4"0"-481,-2 4-72,0 0 624,-3 0-152,0 0 0,-1 3-167,-3-1-97,1 1-320,-1 0-256,0 0 0,3-4-24,1-5-152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6.186"/>
    </inkml:context>
    <inkml:brush xml:id="br0">
      <inkml:brushProperty name="width" value="0.05" units="cm"/>
      <inkml:brushProperty name="height" value="0.05" units="cm"/>
    </inkml:brush>
  </inkml:definitions>
  <inkml:trace contextRef="#ctx0" brushRef="#br0">1 9 10018,'6'3'214,"-1"-1"-1,1 0 0,0 0 1,0 0-1,1-1 0,-1 1 1,0-2-1,0 1 1,1-1-1,-1 1 0,0-2 1,1 1-1,7-2 0,7 0-119,0 1 0,1 1 0,37 6 0,-2-1-347,-31-5 141,-1-1-1,1-2 0,37-7 1,-30 4 159,41-3-1,-63 9-22,0 0-1,1 1 1,-1 0-1,0 0 0,0 1 1,0 1-1,17 6 1,1 2-2,-19-5 106,0-2 0,0 0 0,1 0 0,0-1 0,0 0 0,-1-1 0,1 0 0,1-1 0,-1 0-1,13-1 1,-21 0-44,0-1 0,0 1 0,-1 0-1,1 1 1,0-1 0,0 0 0,0 1 0,0 0-1,0-1 1,-1 1 0,1 0 0,0 0-1,0 1 1,-1-1 0,1 1 0,-1-1-1,4 4 1,0 1 5,0 0 0,-1 1 0,0-1 0,7 14 0,4 4-127,-16-23 35,0-1 0,1 1 0,-1-1 0,0 0 0,0 1 0,1-1-1,-1 1 1,0-1 0,0 1 0,1-1 0,-1 0 0,1 1-1,-1-1 1,0 0 0,1 1 0,-1-1 0,1 0 0,-1 1 0,1-1-1,-1 0 1,1 0 0,-1 0 0,1 1 0,-1-1 0,1 0-1,-1 0 1,1 0 0,-1 0 0,1 0 0,-1 0 0,1 0-1,-1 0 1,1 0 0,-1 0 0,1-1 0,-1 1 0,1 0 0,-1 0-1,1 0 1,-1 0 0,1-1 0,-1 1 0,1 0 0,-1-1-1,0 1 1,1 0 0,-1-1 0,1 1 0,-1 0 0,0-1 0,1 1-1,-1-1 1,1 0 0,0-2-17,1 0-1,-1 0 1,0 0 0,0 0-1,0 0 1,0 0-1,1-5 1,-1-8-19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7.075"/>
    </inkml:context>
    <inkml:brush xml:id="br0">
      <inkml:brushProperty name="width" value="0.05" units="cm"/>
      <inkml:brushProperty name="height" value="0.05" units="cm"/>
    </inkml:brush>
  </inkml:definitions>
  <inkml:trace contextRef="#ctx0" brushRef="#br0">1 1 13163,'2'7'1312,"1"1"-880,0 4-208,1 7 1201,2 2-953,-2 9-352,-1 2-64,0 6-112,0 4-64,-3-2-136,0-1-120,-4-5-225,1-1-431,-1-9 784,2 1-168,1-5-88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8.161"/>
    </inkml:context>
    <inkml:brush xml:id="br0">
      <inkml:brushProperty name="width" value="0.05" units="cm"/>
      <inkml:brushProperty name="height" value="0.05" units="cm"/>
    </inkml:brush>
  </inkml:definitions>
  <inkml:trace contextRef="#ctx0" brushRef="#br0">103 35 12011,'1'0'51,"0"0"0,-1 0 1,1 0-1,0 0 1,-1 0-1,1 0 0,-1 0 1,1 0-1,0 0 1,-1 0-1,1 0 0,0 0 1,-1 1-1,1-1 1,-1 0-1,1 1 0,0-1 1,-1 0-1,1 1 1,-1-1-1,1 1 0,-1-1 1,1 0-1,-1 1 1,1 0-1,0 1 1,-1-1 0,1 0 1,-1 1-1,0-1 0,1 1 0,-1-1 0,0 0 1,0 1-1,0-1 0,0 1 0,0-1 0,-1 2 1,-1 7 194,0 0 0,-8 20 0,6-19 159,-90 326 2227,91-324-2581,2-10-36,0 1 0,0-1 0,0 1 0,0-1 0,1 1 0,0-1 0,0 1 0,0-1 0,0 1 0,1 4 1,-1-8-17,0 1 1,0-1 0,0 0 0,0 0 0,0 1-1,0-1 1,1 0 0,-1 0 0,0 0 0,0 1-1,0-1 1,1 0 0,-1 0 0,0 0 0,0 1 0,0-1-1,1 0 1,-1 0 0,0 0 0,0 0 0,1 0-1,-1 0 1,0 0 0,0 0 0,1 1 0,-1-1 0,0 0-1,0 0 1,1 0 0,-1 0 0,0 0 0,0 0-1,1 0 1,-1-1 0,0 1 0,1 0 0,-1 0-1,0 0 1,0 0 0,1 0 0,-1 0 0,0 0 0,0 0-1,1-1 1,12-8 1,-12 8 1,17-14 7,-2-1 0,0 0 0,18-25 0,39-62 27,-45 61-30,-9 15 6,-1 3 8,-1-1-1,-2 0 0,0-1 0,13-33 1,-28 58-20,0 1 1,1-1 0,-1 0 0,0 1 0,1-1 0,-1 1-1,0-1 1,0 0 0,0 1 0,0-1 0,0 0 0,0 1-1,0-1 1,0 0 0,0 1 0,0-1 0,0 0 0,0 1 0,0-1-1,0 0 1,-1 0 0,-9 5 31,-12 20 42,16-17-57,0 1 0,1-1 1,0 1-1,1 0 0,-1 1 1,2-1-1,-1 1 0,1-1 1,0 1-1,1 0 0,-1 11 1,3-19-18,0 0 1,0 1-1,0-1 0,0 0 1,0 1-1,0-1 1,1 0-1,-1 0 1,1 1-1,-1-1 0,1 0 1,-1 0-1,1 0 1,0 1-1,0-1 1,-1 0-1,1 0 1,0 0-1,0 0 0,0 0 1,0-1-1,0 1 1,0 0-1,1 0 1,-1-1-1,0 1 0,0 0 1,0-1-1,1 0 1,-1 1-1,0-1 1,1 1-1,-1-1 1,0 0-1,1 0 0,-1 0 1,0 0-1,1 0 1,-1 0-1,0 0 1,3-1-1,4 0 6,1-1 0,-1 0 0,0 0 0,0 0 0,12-7 0,5-3-36,-1-2-1,-1-1 1,-1-1-1,0-1 0,-1-1 1,0 0-1,-2-2 1,0 0-1,-2-1 1,21-32-1,-56 107 501,-31 103 225,43-133-608,1 1 0,1 0 1,1-1-1,0 39 0,3-61-91,0 0 0,0-1-1,0 1 1,1 0 0,-1 0-1,0 0 1,1-1 0,-1 1-1,1 0 1,0 0-1,-1-1 1,1 1 0,0 0-1,0-1 1,0 1 0,1 1-1,-1-3-7,-1 0-1,1 1 0,-1-1 0,1 0 1,-1 0-1,1 0 0,-1 1 0,1-1 1,-1 0-1,1 0 0,-1 0 0,1 0 1,0 0-1,-1 0 0,1 0 0,-1 0 1,1 0-1,-1 0 0,1 0 0,-1-1 1,2 1-1,16-13-414,-6-1 259,-1 0 1,-1-1-1,0 0 1,-1 0-1,0-1 1,-1 0-1,8-25 1,11-34-297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7.457"/>
    </inkml:context>
    <inkml:brush xml:id="br0">
      <inkml:brushProperty name="width" value="0.05" units="cm"/>
      <inkml:brushProperty name="height" value="0.05" units="cm"/>
    </inkml:brush>
  </inkml:definitions>
  <inkml:trace contextRef="#ctx0" brushRef="#br0">5 1 10378,'1'30'1016,"-1"2"-583,0-1-121,-1-4 584,1-1-224,0-4-296,-2-5-176,1-6-56,-1-2 96</inkml:trace>
  <inkml:trace contextRef="#ctx0" brushRef="#br0" timeOffset="1">23 359 14299,'-2'42'1280,"-4"-6"-896,0-3-160,3-11 473,2-6-177,1-9-232,3-5-120,1-6-288,0-2-120,-1-1-256,-1 2 168,-8 7-73,-3 6 97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8.626"/>
    </inkml:context>
    <inkml:brush xml:id="br0">
      <inkml:brushProperty name="width" value="0.05" units="cm"/>
      <inkml:brushProperty name="height" value="0.05" units="cm"/>
    </inkml:brush>
  </inkml:definitions>
  <inkml:trace contextRef="#ctx0" brushRef="#br0">70 100 11931,'0'-24'3959,"0"23"-3929,0 1 1,0 0-1,0 0 1,0 0-1,0 0 1,0 0 0,0 0-1,0 0 1,0 0-1,0 0 1,0 0 0,0-1-1,0 1 1,0 0-1,0 0 1,0 0-1,0 0 1,0 0 0,0 0-1,0 0 1,0 0-1,-1 0 1,1 0-1,0 0 1,0 0 0,0 0-1,0-1 1,0 1-1,0 0 1,0 0-1,0 0 1,0 0 0,0 0-1,0 0 1,-1 0-1,1 0 1,0 0-1,0 0 1,0 0 0,0 0-1,0 0 1,0 0-1,0 0 1,0 0-1,0 0 1,-1 0 0,1 0-1,0 0 1,0 0-1,0 0 1,0 1 0,0-1-1,0 0 1,0 0-1,0 0 1,0 0-1,0 0 1,0 0 0,-1 0-1,-5 14 442,2-4-728,1 0 1,1 0-1,-1 0 1,-1 21 0,4-27 186,0 1 0,0-1 1,1 1-1,-1-1 1,1 0-1,0 1 1,0-1-1,0 0 0,1 0 1,-1 0-1,1 0 1,0 0-1,0 0 1,5 6-1,1-1 66,-1 1 1,0 0-1,0 1 0,-1-1 1,-1 1-1,7 17 0,-11-26 17,0 1-1,-1-1 1,1 1-1,-1-1 1,1 0 0,-1 1-1,0-1 1,0 1-1,0-1 1,0 1-1,-1-1 1,1 0 0,-1 1-1,1-1 1,-1 1-1,0-1 1,0 0-1,0 0 1,0 1 0,0-1-1,0 0 1,-1 0-1,1 0 1,-1 0 0,1-1-1,-1 1 1,0 0-1,0-1 1,0 1-1,0-1 1,0 1 0,0-1-1,0 0 1,0 0-1,0 0 1,-1 0-1,1 0 1,0-1 0,-4 2-1,4-2 7,0 1 1,-1 0-1,1-1 0,0 1 1,0-1-1,-1 0 0,1 0 0,0 0 1,0 0-1,-1 0 0,1 0 0,0 0 1,0-1-1,0 1 0,-1-1 1,1 0-1,0 0 0,0 1 0,0-1 1,0-1-1,0 1 0,0 0 0,1 0 1,-1-1-1,0 1 0,0-1 1,1 1-1,-1-1 0,-2-4 0,3 4-9,0-1 0,0 0 0,0 0-1,0 0 1,0 0 0,0 0-1,1 0 1,-1 0 0,1 0 0,0 0-1,0 0 1,0 0 0,0 0 0,1 0-1,-1 0 1,1 0 0,0 0-1,-1 0 1,2 1 0,-1-1 0,0 0-1,2-2 1,8-12 30,1 2 0,1 0 1,0 0-1,1 1 0,0 1 0,21-15 0,8-9 122,-29 25-74,0 0 130,21-23 0,-32 32-145,-1-1 0,1 1 0,-1 0 0,0-1 0,0 1 0,0-1 0,-1 0 0,1 1 0,-1-1 0,0 0 0,0 0 0,0 0 0,1-7 0,-2 10-38,0 0 1,0 0-1,0-1 1,-1 1 0,1 0-1,0-1 1,0 1-1,-1 0 1,1 0-1,-1 0 1,1-1-1,-1 1 1,1 0-1,-1 0 1,0 0 0,1 0-1,-1 0 1,0 0-1,0 0 1,0 0-1,-2-1 1,1 1-6,0 0 1,0 0 0,0 0-1,0 1 1,0-1 0,0 1-1,-1-1 1,1 1 0,0 0-1,0-1 1,-4 2 0,-1-1-35,0 1 1,0 0 0,1 1-1,-1-1 1,1 1 0,-1 1 0,-7 3-1,8-3-152,1 0 0,0 0-1,-1 1 1,1-1-1,1 1 1,-1 0 0,1 0-1,-1 1 1,1-1-1,1 1 1,-1 0 0,0 0-1,1 0 1,0 1-1,1-1 1,-4 10-1,6-3-245,5-1-48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9.016"/>
    </inkml:context>
    <inkml:brush xml:id="br0">
      <inkml:brushProperty name="width" value="0.05" units="cm"/>
      <inkml:brushProperty name="height" value="0.05" units="cm"/>
    </inkml:brush>
  </inkml:definitions>
  <inkml:trace contextRef="#ctx0" brushRef="#br0">46 1 12371,'-5'10'3815,"-18"42"-3029,19-37-756,0 0 0,0 0 0,0 18 0,3-29-32,1 0 1,-1 0-1,1 0 0,0 0 0,1 0 1,-1 0-1,1 0 0,-1 0 1,1 0-1,0 0 0,1 0 0,-1-1 1,1 1-1,-1-1 0,1 1 0,0-1 1,4 6-1,-4-8 20,-1 0 0,1 0 0,-1 0 1,0 0-1,1 0 0,-1-1 0,1 1 0,0 0 0,-1-1 0,1 1 1,0-1-1,-1 0 0,1 1 0,0-1 0,-1 0 0,1 0 0,0 0 1,-1 0-1,1 0 0,0-1 0,0 1 0,-1 0 0,1-1 1,-1 0-1,1 1 0,0-1 0,-1 0 0,1 1 0,-1-1 0,0 0 1,1 0-1,-1 0 0,2-2 0,4-3 145,-1 0 0,1 0-1,-1-1 1,-1 0 0,6-7 0,-3 2 247,0 0 1,10-22-1,-17 31-335,1-1 0,-1 1 0,0 0 0,0-1 0,0 1 0,0-1-1,-1 1 1,0-1 0,1 0 0,-1 1 0,0-1 0,-1 1 0,1-1 0,-1 0-1,1 1 1,-3-5 0,3 6-73,-1 1 0,1 0-1,-1 0 1,0 0 0,0 0 0,1 0-1,-1 0 1,0 0 0,0 0 0,0 0-1,0 0 1,0 0 0,0 0 0,0 1-1,0-1 1,-1 0 0,1 1 0,0-1-1,0 1 1,-3-1 0,1 0-117,1 1-1,-1 0 1,0 0-1,0 0 1,1 0 0,-1 1-1,0-1 1,1 1 0,-6 1-1,2 0-327,1 0 0,-1 1 0,1 0 0,-1 0 0,1 0 0,0 1-1,0-1 1,-6 8 0,3 1-412,2 0-197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9.431"/>
    </inkml:context>
    <inkml:brush xml:id="br0">
      <inkml:brushProperty name="width" value="0.05" units="cm"/>
      <inkml:brushProperty name="height" value="0.05" units="cm"/>
    </inkml:brush>
  </inkml:definitions>
  <inkml:trace contextRef="#ctx0" brushRef="#br0">42 7 14083,'10'-7'1098,"-8"8"-168,-9 15 297,-3 6-1080,8-15-256,0 0 0,1 0-1,0 1 1,1-1 0,-1 10 0,1-16 98,0 0 1,1 0 0,-1-1 0,0 1 0,0 0 0,0 0 0,0 0 0,1 0 0,-1 0 0,0 0 0,1 0 0,-1-1 0,1 1 0,-1 0 0,1 0-1,-1-1 1,1 1 0,0 0 0,-1-1 0,2 2 0,-1-2 38,0 0-1,0 0 1,1 0 0,-1 0-1,0 0 1,0 0-1,0 0 1,0 0 0,0 0-1,0 0 1,0-1-1,0 1 1,0-1 0,1 1-1,-1 0 1,-1-1-1,1 0 1,0 1 0,0-1-1,0 0 1,0 1-1,1-2 1,1 0 163,0-1-1,-1 1 1,1 0-1,0-1 1,-1 0-1,0 1 1,4-6 0,-6 8-164,0-1 0,0 1 0,0-1 0,1 1 0,-1-1 1,0 1-1,0 0 0,0-1 0,0 1 0,0-1 0,0 1 1,0-1-1,0 1 0,0-1 0,0 1 0,0-1 0,0 1 1,0-1-1,0 1 0,0 0 0,-1-1 0,1 1 0,0-1 1,-1 0-1,1 0-34,-1 1 0,0-1 0,0 0 1,0 1-1,0-1 0,0 1 0,0-1 0,0 1 1,0-1-1,0 1 0,-1 0 0,1-1 0,0 1 1,-2 0-1,-8-1 106,0 0 0,-20 2 0,15 1-139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39.823"/>
    </inkml:context>
    <inkml:brush xml:id="br0">
      <inkml:brushProperty name="width" value="0.05" units="cm"/>
      <inkml:brushProperty name="height" value="0.05" units="cm"/>
    </inkml:brush>
  </inkml:definitions>
  <inkml:trace contextRef="#ctx0" brushRef="#br0">1 380 14923,'16'-11'1352,"8"-9"-871,8-3-169,11-6 376,5-1-96,5-5-64,2 3-96,-5 3-256,-3 2-176,-7 2-360,-5 2-192,-9 0-264,-6 2-176,-9 5-1145,-2 0 1569,-6 5-304,0 2-208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0.193"/>
    </inkml:context>
    <inkml:brush xml:id="br0">
      <inkml:brushProperty name="width" value="0.05" units="cm"/>
      <inkml:brushProperty name="height" value="0.05" units="cm"/>
    </inkml:brush>
  </inkml:definitions>
  <inkml:trace contextRef="#ctx0" brushRef="#br0">1 42 12747,'4'-4'613,"1"1"0,0-1 0,0 1 1,1 0-1,-1 0 0,10-3 0,-10 4 96,0-1-539,0 1 0,0 0 0,0 1 1,1-1-1,-1 1 0,0 0 0,1 1 0,-1-1 1,0 1-1,1 0 0,-1 0 0,1 0 0,9 3 0,-12-2-173,1 1 0,-1-1 0,0 0 0,0 1 0,0 0 0,0 0 0,-1 0 0,1 0 0,0 0 0,-1 0 0,1 1 0,-1-1 0,0 1 0,0 0 0,0 0 0,0 0 0,-1 0 0,1 0 0,-1 0 0,1 0 0,-1 0 0,0 1 0,0 2 0,0-2-8,0-1 0,0 1-1,0-1 1,-1 1 0,0-1 0,1 1 0,-1-1 0,-1 1 0,1-1 0,0 1 0,-1-1 0,0 1 0,0-1 0,0 1 0,0-1 0,0 0 0,-1 0 0,1 1 0,-1-1 0,0 0 0,0 0 0,0-1 0,0 1 0,-4 3 0,6-6 9,0 1 0,-1-1 0,1 0 0,0 1 0,0-1 1,0 0-1,0 1 0,0-1 0,0 1 0,0-1 0,0 0 1,0 1-1,0-1 0,0 0 0,0 1 0,0-1 1,0 0-1,1 1 0,-1-1 0,0 1 0,0-1 0,0 0 1,0 0-1,1 1 0,-1-1 0,0 0 0,0 1 0,1-1 1,-1 0-1,0 0 0,0 1 0,1-1 0,-1 0 1,0 0-1,1 0 0,-1 1 0,0-1 0,1 0 0,-1 0 1,1 0-1,20 13-303,-16-10 179,17 10-271,-12-8 206,-1 0-1,0 1 1,8 7-1,-17-12 206,1-1 0,0 1-1,-1-1 1,1 1 0,-1 0-1,0-1 1,1 1 0,-1 0-1,1-1 1,-1 1 0,0 0-1,0 0 1,1-1 0,-1 1-1,0 0 1,0 0 0,0 0-1,0-1 1,0 1 0,0 0-1,0 0 1,0 0 0,0-1-1,0 1 1,0 0 0,-1 0-1,1-1 1,0 1 0,0 0-1,-1 0 1,1-1 0,-1 1-1,1 0 1,0-1 0,-1 1-1,1-1 1,-1 1 0,0 0-1,1-1 1,-1 1 0,1-1-1,-2 1 1,-31 20 808,30-20-774,-19 10-7,-1-1-1,-1-2 1,1 0 0,-1-2-1,-31 5 1,55-11-48,-1 0-1,1 0 1,0 0-1,0 0 1,0 0 0,0 0-1,-1 0 1,1 0 0,0 0-1,0 0 1,0-1 0,0 1-1,0 0 1,-1 0 0,1 0-1,0 0 1,0 0-1,0 0 1,0-1 0,0 1-1,0 0 1,0 0 0,0 0-1,-1 0 1,1 0 0,0-1-1,0 1 1,0 0 0,0 0-1,0 0 1,0 0-1,0-1 1,0 1 0,0 0-1,0 0 1,0 0 0,0 0-1,0-1 1,0 1 0,0 0-1,0 0 1,0 0 0,0 0-1,1-1 1,-1 1-1,0 0 1,0 0 0,0 0-1,0 0 1,0 0 0,0-1-1,0 1 1,0 0 0,1 0-1,-1 0 1,0 0 0,0 0-1,0 0 1,1-1-1,14-11-289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2.851"/>
    </inkml:context>
    <inkml:brush xml:id="br0">
      <inkml:brushProperty name="width" value="0.05" units="cm"/>
      <inkml:brushProperty name="height" value="0.05" units="cm"/>
    </inkml:brush>
  </inkml:definitions>
  <inkml:trace contextRef="#ctx0" brushRef="#br0">110 38 10058,'2'-3'820,"8"-20"1589,-10 23-2153,0-1 0,1 1 1,-1-1-1,0 1 0,0-1 1,0 1-1,0-1 0,0 0 1,0 1-1,0-1 0,0 1 1,0-1-1,0 1 0,0-1 0,0 1 1,0-1-1,0 1 0,0-1 1,-1 0-1,1 0 0,-18 21 318,3 3-653,-25 47 0,40-70 115,0 0 0,0 0 0,0 0 0,0 1-1,0-1 1,0 0 0,0 0 0,0 0 0,0 0-1,0 0 1,0 0 0,0 1 0,0-1 0,0 0-1,0 0 1,0 0 0,0 0 0,0 0 0,0 0-1,0 0 1,0 1 0,0-1 0,0 0 0,0 0-1,0 0 1,0 0 0,1 0 0,-1 0 0,0 0-1,0 0 1,0 1 0,0-1 0,0 0 0,0 0-1,0 0 1,0 0 0,1 0 0,-1 0 0,0 0-1,0 0 1,0 0 0,0 0 0,0 0 0,0 0-1,1 0 1,-1 0 0,0 0 0,0 0 0,0 0-1,0 0 1,0 0-40,0 0 0,0 0 0,0 0-1,0 0 1,0 0 0,0 0 0,0 0 0,-1 0-1,1 0 1,0 1 0,0-1 0,0 0 0,0 0-1,0 0 1,0 0 0,0 0 0,0 0 0,0 0-1,0 0 1,0 1 0,0-1 0,0 0 0,0 0-1,-1 0 1,1 0 0,0 0 0,0 0 0,0 0-1,0 1 1,0-1 0,0 0 0,0 0 0,0 0-1,1 0 1,-1 0 0,0 0 0,0 1 0,0-1-1,0 0 1,0 0 0,0 0 0,0 0 0,0 0-1,0 0 1,0 0 0,0 0 0,0 0 0,0 1-1,0-1 1,1 0 0,-1 0 0,0 0 0,0 0-1,0 0 1,0 0 0,0 0 0,0 0 0,0 0-1,1 0 1,-1 0 0,0 0 0,0 0 0,0 0-1,0 0 1,0 0 0,1 0 0,-11 8-96,8-7 78,0 1 0,0 0 0,-1 0-1,1 0 1,0 0 0,1 0 0,-1 0-1,0 1 1,0-1 0,-1 3 0,4-2 1,0-1 1,0 0-1,0 0 1,1 0 0,-1-1-1,0 1 1,1 0-1,-1 0 1,4 2-1,-2 0-20,8 8-56,-1 1 0,0 1 0,-1 0 0,-1 0 0,13 29 0,-19-39 84,0 1 0,-1-1 0,0 1-1,1-1 1,-2 1 0,1 0 0,0-1 0,-1 1 0,0 0 0,0 0-1,0-1 1,-1 1 0,0 0 0,0-1 0,0 1 0,0-1-1,-1 1 1,1-1 0,-1 0 0,0 1 0,-1-1 0,1 0 0,-1 0-1,0 0 1,-5 5 0,7-8 24,-1 0-1,1 0 1,-1 1-1,1-1 1,-1 0 0,0 0-1,1-1 1,-1 1-1,0 0 1,0-1 0,0 1-1,0-1 1,0 1-1,0-1 1,0 0 0,1 0-1,-1 0 1,0 0-1,0 0 1,0 0 0,0-1-1,0 1 1,0-1-1,0 1 1,0-1-1,1 0 1,-1 1 0,0-1-1,0 0 1,1 0-1,-1 0 1,1-1 0,-1 1-1,1 0 1,-1 0-1,1-1 1,0 1 0,-1-1-1,0-1 1,0 1-3,1 0 1,-1 0 0,0-1 0,1 1-1,-1 0 1,1-1 0,0 1 0,0 0-1,0-1 1,0 0 0,0 1 0,0-1-1,1 1 1,-1-1 0,1 0-1,0 1 1,0-1 0,0 0 0,0 0-1,0 1 1,1-1 0,-1 0 0,1 1-1,0-1 1,-1 1 0,1-1 0,3-4-1,4-2-9,1 0 0,0 1 1,1 0-1,16-11 0,8-6 25,-31 23-8,15-14 136,31-31 0,-45 42-90,0 1 1,0-1-1,-1 0 1,1 0-1,-1 0 1,-1-1-1,1 1 1,-1-1-1,0 1 1,0-1-1,0 0 1,1-12-1,-3 17-51,0-1 0,0 0 0,0 1-1,0-1 1,0 0 0,0 1-1,0-1 1,-1 1 0,1-1 0,-1 0-1,1 1 1,-1-1 0,0 1 0,1 0-1,-1-1 1,0 1 0,0-1-1,0 1 1,0 0 0,0 0 0,0 0-1,-1-1 1,1 1 0,0 0-1,-1 0 1,1 1 0,0-1 0,-1 0-1,1 0 1,-1 1 0,1-1-1,-1 1 1,0-1 0,-2 1 0,1-1-138,0 1 0,0 0 0,0 0 0,0 0 1,-1 0-1,1 1 0,0-1 0,0 1 1,0 0-1,0 0 0,1 0 0,-1 0 0,0 1 1,0-1-1,1 1 0,-1-1 0,-4 5 0,3-3-81,1 1-1,-1 0 0,1-1 0,0 2 0,0-1 1,0 0-1,0 0 0,-2 6 0,2 4-385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3.268"/>
    </inkml:context>
    <inkml:brush xml:id="br0">
      <inkml:brushProperty name="width" value="0.05" units="cm"/>
      <inkml:brushProperty name="height" value="0.05" units="cm"/>
    </inkml:brush>
  </inkml:definitions>
  <inkml:trace contextRef="#ctx0" brushRef="#br0">68 4 13779,'8'-4'1656,"-11"13"-659,-19 26-339,11-19-691,4-2-5,0 1 1,1-1-1,-6 18 0,11-27 36,-1 1 1,1-1-1,0 1 0,0-1 0,0 1 0,1-1 0,0 1 0,0-1 1,1 1-1,-1-1 0,1 1 0,2 7 0,-2-11 11,0 0 0,0 0 0,0 0 0,0 0 0,0-1-1,1 1 1,-1 0 0,1 0 0,-1-1 0,1 1 0,-1-1-1,1 0 1,0 1 0,0-1 0,0 0 0,0 0 0,0 0 0,0 0-1,0 0 1,0-1 0,0 1 0,0-1 0,0 1 0,1-1 0,-1 0-1,0 0 1,0 0 0,0 0 0,1 0 0,-1 0 0,0 0-1,0-1 1,0 0 0,0 1 0,3-2 0,1 0 70,1 0 0,-1-1 1,1 0-1,-1 0 0,0 0 1,0-1-1,-1 0 0,1 0 1,-1 0-1,5-6 0,-6 6 33,-1 0 1,0 0-1,0 0 0,0-1 1,0 1-1,-1-1 0,0 0 0,0 1 1,0-1-1,0 0 0,-1 0 0,2-10 1,-3 13-63,0-1 0,0 1 0,-1-1 0,1 0-1,0 1 1,-1-1 0,0 1 0,1-1 0,-1 1 0,0-1 0,0 1 0,-1-1 0,1 1 0,0 0 0,-1 0 0,0 0 0,1 0 0,-1 0 0,0 0 0,0 0 0,0 0 0,0 1 0,0-1 0,0 1 0,-1-1 0,-3-1 0,0 1-74,0-1 0,-1 1 0,1 0 0,-1 0 1,1 1-1,-11-1 0,14 2-118,1-1 1,-1 1-1,0 0 0,1 0 1,-1 0-1,0 1 0,1-1 0,-1 1 1,1-1-1,-1 1 0,1 0 1,-1 0-1,1 0 0,0 0 1,-1 1-1,1-1 0,0 0 1,0 1-1,-2 2 0,3-4 104,1 0-1,-1 1 0,1-1 1,0 1-1,-1-1 0,1 1 1,0-1-1,-1 0 0,1 1 1,0-1-1,0 1 1,0-1-1,-1 1 0,1 0 1,0-1-1,0 1 0,0-1 1,0 1-1,0-1 1,0 1-1,0-1 0,0 1 1,0-1-1,0 1 0,0-1 1,1 1-1,-1 0 0,0-1 1,0 1-1,1 0 1,9 7-699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3.639"/>
    </inkml:context>
    <inkml:brush xml:id="br0">
      <inkml:brushProperty name="width" value="0.05" units="cm"/>
      <inkml:brushProperty name="height" value="0.05" units="cm"/>
    </inkml:brush>
  </inkml:definitions>
  <inkml:trace contextRef="#ctx0" brushRef="#br0">35 58 9554,'2'-1'4895,"-4"6"-3757,-7 14-1095,7-10 78,1 0 1,0 1-1,0 14 0,1-22-96,0-1 0,0 1-1,0 0 1,1 0 0,-1-1 0,1 1 0,-1 0-1,1-1 1,-1 1 0,1-1 0,0 1 0,1 1-1,-2-2 0,1-1-1,-1 1 0,1-1 0,0 0 0,-1 1 0,1-1 1,-1 0-1,1 0 0,0 1 0,-1-1 0,1 0 0,0 0 0,-1 0 1,1 0-1,0 0 0,0 0 0,-1 0 0,1 0 0,0 0 0,-1 0 1,1 0-1,0 0 0,-1 0 0,1 0 0,0-1 0,-1 1 1,1 0-1,0-1 0,-1 1 0,1 0 0,0-1 0,3-2 144,0 0 0,0 0-1,0-1 1,0 1 0,-1-1 0,0 0-1,1 0 1,-2 0 0,1 0-1,0-1 1,-1 1 0,0-1 0,4-8-1,-5 10-83,0 0 0,0 0-1,0 0 1,0 0 0,-1 0-1,1 0 1,-1 0 0,0 0-1,0 0 1,0-1 0,0 1-1,0 0 1,-1 0 0,1 0-1,-1 0 1,0 0 0,0 0 0,0 0-1,0 1 1,-1-1 0,1 0-1,-1 0 1,-2-2 0,1 2-148,1 1 0,-1 1 1,0-1-1,0 0 0,0 1 1,0-1-1,0 1 0,-1 0 1,1 0-1,0 0 0,0 0 1,-6 0-1,8 1-2,-1 0 0,1 0 1,-1 0-1,1 0 0,-1 0 0,1 0 1,-1 0-1,1 0 0,-1 0 0,1 1 1,-1-1-1,1 1 0,0-1 0,-1 1 1,1-1-1,-1 1 0,1 0 0,0 0 1,0 0-1,0-1 0,-1 1 0,1 1 1,0-1-1,0 0 0,0 0 0,0 0 1,1 0-1,-1 1 0,-1 1 0,-2 12-462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4.526"/>
    </inkml:context>
    <inkml:brush xml:id="br0">
      <inkml:brushProperty name="width" value="0.05" units="cm"/>
      <inkml:brushProperty name="height" value="0.05" units="cm"/>
    </inkml:brush>
  </inkml:definitions>
  <inkml:trace contextRef="#ctx0" brushRef="#br0">1 371 12651,'0'1'48,"0"-1"1,0 1-1,0 0 1,-1-1-1,1 1 0,0-1 1,0 1-1,0-1 1,0 1-1,0-1 1,0 1-1,0 0 1,0-1-1,1 1 1,-1-1-1,0 1 1,0-1-1,0 1 1,1-1-1,-1 1 0,0-1 1,0 1-1,1-1 1,-1 1-1,0-1 1,1 1-1,-1-1 1,1 0-1,0 1 1,-1-1 11,1 0 1,0 0 0,0 0 0,0 0 0,0 0 0,0 0-1,0 0 1,0 0 0,0 0 0,0-1 0,-1 1-1,1 0 1,0-1 0,0 1 0,1-1 0,31-24 1064,8-17 345,52-69-1,-60 68-1402,77-76-1,-105 115-44,-3 2-217,0 1 0,1-1-1,-1 0 1,0 0 0,0 0 0,-1 0 0,1 0 0,0 0 0,-1-1 0,1 1 0,-1-1-1,0 1 1,0-1 0,1-3 0,-2 2-244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8.596"/>
    </inkml:context>
    <inkml:brush xml:id="br0">
      <inkml:brushProperty name="width" value="0.05" units="cm"/>
      <inkml:brushProperty name="height" value="0.05" units="cm"/>
    </inkml:brush>
  </inkml:definitions>
  <inkml:trace contextRef="#ctx0" brushRef="#br0">13 0 16067,'-3'31'969,"-4"-13"-937,4 2-24,9-6-8,10-3-208,13-13-577,8 1 665,12-10-64,1-1-104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9:03:45.041"/>
    </inkml:context>
    <inkml:brush xml:id="br0">
      <inkml:brushProperty name="width" value="0.05" units="cm"/>
      <inkml:brushProperty name="height" value="0.05" units="cm"/>
    </inkml:brush>
  </inkml:definitions>
  <inkml:trace contextRef="#ctx0" brushRef="#br0">1 30 15603,'33'-19'2968,"-27"17"-2883,-1 0 1,1 0-1,0 1 1,0-1-1,0 1 0,10 0 1,-15 1-86,1 0 0,-1 0 1,0 1-1,1-1 0,-1 0 1,0 1-1,0-1 0,1 0 0,-1 1 1,0 0-1,0-1 0,0 1 0,0 0 1,0-1-1,0 1 0,0 0 1,0 0-1,0 0 0,0 0 0,0 0 1,0 0-1,0 0 0,-1 0 0,1 1 1,-1-1-1,1 0 0,-1 0 1,1 0-1,-1 1 0,1-1 0,-1 0 1,0 1-1,0-1 0,0 0 0,0 2 1,0 6-6,0 0 1,-1 0-1,-1-1 1,1 1-1,-1-1 1,-1 1-1,1-1 1,-1 0-1,-1 0 1,-6 11-1,39-20-535,-21 2 471,1 1-1,-1 1 0,-1-1 1,1 1-1,0 1 0,-1-1 1,1 1-1,9 8 0,-13-10 53,0 1 0,0 0 0,-1 0-1,1 0 1,-1 0 0,0 0 0,0 1-1,0-1 1,0 1 0,-1 0 0,0 0-1,1 0 1,-1 0 0,-1 0 0,1 1-1,2 7 1,-5-8 70,1-1 0,-1 0 0,1 1 0,-1-1-1,0 0 1,0 0 0,-1 0 0,1 0 0,-1 0 0,1 0 0,-1 0-1,0 0 1,0 0 0,0-1 0,0 1 0,-1-1 0,1 1 0,-1-1-1,1 0 1,-6 3 0,-4 3 272,-1 0 1,1 0-1,-19 6 0,26-12-366,1 0-1,0 0 1,-1-1-1,1 0 1,-1 0 0,1 0-1,-1 0 1,1-1-1,-1 0 1,-6 0-1,10 0-37,-1-1-1,0 1 1,1-1-1,-1 1 1,1-1 0,-1 0-1,1 1 1,-1-1-1,1 0 1,0 0-1,-1 0 1,1 0 0,0 0-1,0 0 1,0 0-1,0-1 1,0 1-1,0 0 1,0-1 0,0 1-1,0-1 1,1 1-1,-1-1 1,0 1-1,1-1 1,0 1 0,-1-1-1,1 1 1,0-1-1,0 0 1,0-2-1,-1-16-631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3.206"/>
    </inkml:context>
    <inkml:brush xml:id="br0">
      <inkml:brushProperty name="width" value="0.05" units="cm"/>
      <inkml:brushProperty name="height" value="0.05" units="cm"/>
    </inkml:brush>
  </inkml:definitions>
  <inkml:trace contextRef="#ctx0" brushRef="#br0">56 0 12467,'-2'1'85,"0"0"0,0 0 1,0 0-1,0 0 0,0 1 1,0-1-1,0 0 0,0 1 1,0-1-1,1 1 0,-1 0 1,0 0-1,1 0 0,0-1 1,-1 1-1,1 1 0,0-1 0,0 0 1,0 0-1,0 0 0,0 4 1,-3 6 23,1 0 0,-3 20 1,6-29-76,-4 26 96,0 52 0,5-69-110,-1 0 0,2 0 0,0 0 1,0 0-1,1 0 0,8 22 0,-10-32-12,0 0 0,0-1 0,0 1 0,0 0 0,0 0 0,0 0 0,0-1 1,1 1-1,-1-1 0,1 1 0,-1-1 0,1 0 0,-1 1 0,1-1 0,0 0 0,0 0 0,-1 0 0,1 0 0,0 0 0,0-1 0,4 2 0,-3-2 12,0 0-1,0 0 1,0 0-1,0-1 1,0 1 0,0-1-1,-1 1 1,1-1 0,0 0-1,0 0 1,0-1-1,-1 1 1,1 0 0,-1-1-1,3-2 1,11-7 83,-2-2 0,0 0-1,0 0 1,-1-1 0,-1-1 0,17-26 0,-4 2 551,29-66 0,-59 119-400,0 0-1,2 1 1,-1-1-1,-1 28 1,4-32-337,0-1-1,1 1 1,0 0 0,0 0-1,1 0 1,1-1 0,0 1 0,0 0-1,6 14 1,-8-22 55,1-1 1,0 1-1,0 0 0,0-1 0,0 1 0,0 0 0,1-1 0,-1 1 1,0-1-1,1 0 0,-1 0 0,1 1 0,-1-1 0,1 0 1,0 0-1,-1 0 0,1-1 0,0 1 0,0 0 0,-1-1 0,1 1 1,0-1-1,0 1 0,0-1 0,0 0 0,0 0 0,0 0 1,0 0-1,0 0 0,0 0 0,-1 0 0,5-2 0,15-8-286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3.792"/>
    </inkml:context>
    <inkml:brush xml:id="br0">
      <inkml:brushProperty name="width" value="0.05" units="cm"/>
      <inkml:brushProperty name="height" value="0.05" units="cm"/>
    </inkml:brush>
  </inkml:definitions>
  <inkml:trace contextRef="#ctx0" brushRef="#br0">11 160 11594,'-8'11'1205,"6"-6"-537,7-6 832,20-15-960,0-1 0,-1-1 0,-1-2 0,35-36 0,-30 29-242,-24 22-271,14-11 3,-19 16-30,1 1 1,0-1-1,0 0 1,0 0-1,0 0 0,0 1 1,0-1-1,0 0 1,0 0-1,0 0 1,0 1-1,0-1 1,0 0-1,0 0 1,0 1-1,0-1 1,0 0-1,0 0 1,0 0-1,0 1 1,0-1-1,0 0 1,0 0-1,0 0 1,0 1-1,0-1 1,0 0-1,1 0 1,-1 0-1,0 1 1,0-1-1,0 0 1,0 0-1,0 0 1,1 0-1,-1 0 1,0 0-1,0 1 1,0-1-1,1 0 0,-1 0 1,0 0-1,0 0 1,0 0-1,1 0 1,-1 0-1,0 0 1,0 0-1,1 0 1,-1 0-1,0 0 1,0 0-1,0 0 1,1 0-1,-1 0 1,0 0-1,0 0 1,0 0-1,1 0 1,-1 0-1,0 0 1,0-1-1,0 1 1,1 0-1,-35 161-1180,34-159 1144,-1 0 1,1 1 0,0-1-1,0 0 1,0 0-1,0 1 1,0-1-1,0 0 1,1 0-1,-1 1 1,2 2 0,3 0-282</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4.646"/>
    </inkml:context>
    <inkml:brush xml:id="br0">
      <inkml:brushProperty name="width" value="0.05" units="cm"/>
      <inkml:brushProperty name="height" value="0.05" units="cm"/>
    </inkml:brush>
  </inkml:definitions>
  <inkml:trace contextRef="#ctx0" brushRef="#br0">158 24 13995,'17'-1'418,"0"-1"0,25-6 1,17-1-235,3 5 58,118 10 0,60 24-102,-186-24-127,-1-3 0,72-4 0,-122 1-19,-1-1 1,1 1-1,-1 0 1,1 1-1,0-1 1,-1 0 0,1 1-1,-1-1 1,1 1-1,-1 0 1,1 0-1,-1 0 1,0 0-1,3 2 1,-3-2 0,-1 1 1,0-1-1,0 1 1,0-1-1,0 1 1,0 0-1,0 0 1,0 0-1,0-1 1,-1 1-1,1 0 0,-1 0 1,0 0-1,1 0 1,-1 0-1,0 0 1,0 0-1,0 3 1,-3 47-22,-2 0 0,-15 64 1,-4 30 120,21-114-66,1-4 72,-8 37 1,7-56-78,0 1 0,0 0 0,-1-1 1,0 1-1,0-1 0,-1 0 1,-8 10-1,1-4-4,0-2 0,-1 1 0,0-2 0,-1 0 0,0 0 0,-1-2 0,0 0 0,-1 0 0,0-1 0,-1-1 0,0-1 0,0 0 0,-32 7 0,-9-2 33,-1-2-1,-113 5 0,51-10 114,-126-10 0,241 5-147,1-1 0,0 1 0,0-1 0,0 0 0,-1 0 0,-8-4 1,14 4-46,-1 1 1,0-1 0,0 1 0,1-1 0,-1 1 0,0-1 0,1 1 0,-1-1 0,1 0 0,-1 1 0,1-1 0,-1 0 0,1 0 0,-1 1 0,1-1 0,0 0 0,-1 0 0,1-1 0,0 0-95,0 1 1,0-1-1,0 0 0,0 0 0,0 1 1,1-1-1,-1 0 0,0 1 0,1-1 1,0 0-1,-1 1 0,2-3 0,3-4-66,-1 2-1,1-1 0,0 0 0,8-7 1,10-7-377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5.903"/>
    </inkml:context>
    <inkml:brush xml:id="br0">
      <inkml:brushProperty name="width" value="0.05" units="cm"/>
      <inkml:brushProperty name="height" value="0.05" units="cm"/>
    </inkml:brush>
  </inkml:definitions>
  <inkml:trace contextRef="#ctx0" brushRef="#br0">274 5 12835,'9'-4'1216,"-8"4"-800,-5 7-176,-7 10 512,-7 5-144,-6 8-223,0 4-105,-6 8-136,-3 2-56,2 2-80,1-2-8,7-5-136,2-4-72,7-13-233,2-6 137,6-14 176,4-7-104,2-8-24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6.293"/>
    </inkml:context>
    <inkml:brush xml:id="br0">
      <inkml:brushProperty name="width" value="0.05" units="cm"/>
      <inkml:brushProperty name="height" value="0.05" units="cm"/>
    </inkml:brush>
  </inkml:definitions>
  <inkml:trace contextRef="#ctx0" brushRef="#br0">0 0 13883,'6'0'1168,"8"9"-848,3 1-128,9 1 344,6 4-103,12 2-401,3 2-200,2-4 200,3 3-89,1-4-87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6.663"/>
    </inkml:context>
    <inkml:brush xml:id="br0">
      <inkml:brushProperty name="width" value="0.05" units="cm"/>
      <inkml:brushProperty name="height" value="0.05" units="cm"/>
    </inkml:brush>
  </inkml:definitions>
  <inkml:trace contextRef="#ctx0" brushRef="#br0">42 0 15235,'16'4'1313,"1"4"-1065,3 3-136,6-1 776,3 2-776,5 0-200,2-1-288,-5-3-160,-1-1 440,-8-1-120,-11 0-65</inkml:trace>
  <inkml:trace contextRef="#ctx0" brushRef="#br0" timeOffset="1">0 179 6473,'25'5'4353,"6"-3"-3336,1 1-449,7 0-256,-2 0 1432,6 0-1488,-3 0 48,2-2-104,-4 2-56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7.380"/>
    </inkml:context>
    <inkml:brush xml:id="br0">
      <inkml:brushProperty name="width" value="0.05" units="cm"/>
      <inkml:brushProperty name="height" value="0.05" units="cm"/>
    </inkml:brush>
  </inkml:definitions>
  <inkml:trace contextRef="#ctx0" brushRef="#br0">0 165 13003,'19'144'1894,"5"17"-1134,-15-113-661,14 56 35,-20-93-52,1 0 0,0 0 0,1-1 1,0 1-1,1-1 0,11 16 0,-17-26-65,0 1 1,1-1-1,-1 0 0,1 1 0,-1-1 1,0 0-1,1 1 0,-1-1 1,1 0-1,-1 1 0,1-1 1,-1 0-1,1 0 0,-1 0 1,1 1-1,-1-1 0,1 0 1,-1 0-1,1 0 0,-1 0 1,1 0-1,-1 0 0,1 0 1,-1 0-1,1 0 0,-1 0 1,1 0-1,-1-1 0,1 1 1,-1 0-1,1 0 0,-1 0 1,1-1-1,-1 1 0,1 0 1,-1 0-1,1-1 0,-1 1 1,1-1-1,-1 1 0,0 0 1,1-1-1,-1 1 0,0-1 1,0 1-1,1-1 0,-1 1 1,0 0-1,1-2 0,13-28 459,-12 27-421,4-15 94,0-1 0,-1 0 0,-1 1 0,0-2-1,-2 1 1,0 0 0,-2-21 0,-2 0-104,-1-1 1,-12-52-1,12 77-63,0-1 0,2 0 0,0 1 0,1-1 0,0 0 0,2 0 0,0 0 0,0 1-1,2-1 1,0 1 0,12-30 0,-15 44 31,0 1-1,-1 0 0,1-1 1,0 1-1,0 0 1,0 0-1,0-1 1,0 1-1,0 0 1,0 0-1,1 0 1,-1 0-1,0 1 1,1-1-1,-1 0 0,0 0 1,1 1-1,-1-1 1,1 1-1,-1-1 1,1 1-1,-1 0 1,1-1-1,-1 1 1,1 0-1,-1 0 1,3 0-1,6 1 11,-1 1-1,0-1 1,16 7 0,6 0-32,190 5-58,-35-4-32,-166-7 83,133 9-162,-129-11 141,-1-1-1,0-1 0,0-1 0,38-10 1,79-39-53,-89 31 61,55-15 1,-102 35 24,1 0-1,0 0 1,0 0-1,-1 1 1,1-1 0,0 1-1,7 1 1,-11-1 3,1 0 1,-1 1 0,0-1-1,0 1 1,1-1 0,-1 1-1,0-1 1,0 1 0,0 0-1,0-1 1,0 1 0,0 0-1,0 0 1,0 0 0,0 0-1,0 0 1,0 0 0,-1 0-1,1 0 1,0 0 0,-1 0-1,1 0 1,-1 1-1,1-1 1,-1 0 0,1 0-1,-1 1 1,0-1 0,0 0-1,0 1 1,0-1 0,0 2-1,2 125 88,1-113-399,-3-15 308,1 1 1,-1-1-1,0 0 1,1 0-1,-1 0 0,1 0 1,-1 0-1,0 0 1,1 0-1,-1 0 0,0 0 1,1 0-1,-1 0 1,1 0-1,-1 0 0,0 0 1,1 0-1,-1 0 1,0 0-1,1 0 0,-1 0 1,1-1-1,-1 1 1,0 0-1,1 0 0,-1 0 1,0-1-1,0 1 1,1 0-1,-1 0 0,0-1 1,1 1-1,-1 0 1,0-1-1,0 1 0,0 0 1,1-1-1,-1 1 1,0 0-1,0-1 0,0 1 1,0-1-1,13-18-129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7.940"/>
    </inkml:context>
    <inkml:brush xml:id="br0">
      <inkml:brushProperty name="width" value="0.05" units="cm"/>
      <inkml:brushProperty name="height" value="0.05" units="cm"/>
    </inkml:brush>
  </inkml:definitions>
  <inkml:trace contextRef="#ctx0" brushRef="#br0">7 3 14875,'1'0'74,"-1"-1"0,0 1-1,0 0 1,1 0 0,-1 0 0,0-1-1,1 1 1,-1 0 0,0 0 0,0 0-1,1 0 1,-1 0 0,0 0 0,1 0-1,-1 0 1,0 0 0,1 0 0,-1 0-1,0 0 1,1 0 0,-1 0-1,0 0 1,1 0 0,-1 0 0,0 0-1,1 0 1,-1 0 0,0 0 0,1 0-1,-1 1 1,0-1 0,0 0 0,1 0-1,-1 0 1,1 1 0,2 14 1176,-9 28-833,4-34-311,-2 20-118,0-9-23,2 0-1,0 0 1,1 32-1,1-50 35,0-1-1,0 1 0,0-1 0,0 1 0,0-1 0,1 1 0,-1-1 0,1 1 0,-1-1 0,1 1 1,-1-1-1,1 0 0,0 1 0,0-1 0,-1 0 0,1 1 0,0-1 0,0 0 0,0 0 0,1 0 0,-1 0 1,0 0-1,0 0 0,0 0 0,1 0 0,-1-1 0,0 1 0,1 0 0,-1-1 0,1 1 0,-1-1 1,1 0-1,-1 1 0,1-1 0,-1 0 0,1 0 0,-1 0 0,1 0 0,-1 0 0,1 0 0,-1-1 1,1 1-1,-1 0 0,2-1 0,8-2 35,-1-1 1,0 0 0,0 0-1,18-11 1,11-7 102,-1-2 0,59-48 0,-74 43-917,-19 24 558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8.325"/>
    </inkml:context>
    <inkml:brush xml:id="br0">
      <inkml:brushProperty name="width" value="0.05" units="cm"/>
      <inkml:brushProperty name="height" value="0.05" units="cm"/>
    </inkml:brush>
  </inkml:definitions>
  <inkml:trace contextRef="#ctx0" brushRef="#br0">0 0 12147,'10'11'1496,"0"0"-952,4-2-232,4 1 976,3-2-776,1-1-127,-1-1-369,-1-2-200,-1-1-1017,-3-3 1025,5-3-176,-2-4-152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49.225"/>
    </inkml:context>
    <inkml:brush xml:id="br0">
      <inkml:brushProperty name="width" value="0.05" units="cm"/>
      <inkml:brushProperty name="height" value="0.05" units="cm"/>
    </inkml:brush>
  </inkml:definitions>
  <inkml:trace contextRef="#ctx0" brushRef="#br0">254 576 12707,'-93'121'2016,"55"-76"-1343,3 2 0,-38 66 0,71-110-648,0 0 0,0 1 0,0-1-1,1 1 1,0 0 0,0-1 0,0 1-1,0 0 1,0 0 0,1 0 0,-1 0-1,1 0 1,1 6 0,-1-9-16,1 1 0,-1-1 0,0 0-1,1 0 1,0 0 0,-1 0 0,1 0 0,0 1 0,-1-1 0,1 0 0,0-1-1,0 1 1,0 0 0,0 0 0,0 0 0,0 0 0,1 0 0,0 0-3,1 0 0,0 0 0,-1 0 0,1 0 0,0-1 0,-1 1 0,1-1 0,0 1 0,0-1 1,3 0-1,6-1-14,0-1 0,0 0 0,-1-1-1,1 0 1,-1-1 0,0 0 0,0 0 0,0-1 0,-1-1 0,20-13 0,-5 1-15,-2-1 0,0-1 0,23-26-1,8-16 23,62-91-1,30-77 12,-129 203-5,7-12 30,-2-1-1,31-77 1,-51 112-28,5-24 26,-7 28-31,0 1 0,0-1 0,0 0 0,0 1 0,0-1 0,0 0-1,0 1 1,0-1 0,-1 0 0,1 1 0,0-1 0,0 0 0,-1 1 0,1-1 0,0 1 0,-1-1-1,1 1 1,-1-1 0,1 1 0,-1-1 0,1 1 0,-1-1 0,1 1 0,-1-1 0,1 1 0,-1 0-1,0-1 1,1 1 0,-1 0 0,0 0 0,1 0 0,-1-1 0,0 1 0,1 0 0,-1 0 0,0 0-1,0 0 1,-4 0 6,1 0 0,0 1-1,-1-1 1,1 1 0,0 0-1,-1 0 1,1 1 0,0-1-1,0 1 1,0 0 0,0 0-1,0 0 1,1 0 0,-5 4-1,-7 7 38,-27 26-1,17-12-34,0 1-1,2 2 1,2 0-1,0 2 1,2 0-1,1 1 1,2 0-1,1 2 1,-18 66-1,31-92-90,0 0-1,0 1 1,1-1 0,1 1-1,0 16 1,0-25 60,0 0 0,0-1 0,0 1 0,0 0 0,0-1-1,0 1 1,0 0 0,0-1 0,0 1 0,1-1 0,-1 1 0,0 0 0,0-1 0,1 1 0,-1-1 0,0 1-1,1 0 1,-1-1 0,1 1 0,-1-1 0,1 1 0,-1-1 0,1 0 0,-1 1 0,1-1 0,-1 1-1,1-1 1,-1 0 0,1 0 0,0 1 0,-1-1 0,1 0 0,0 0 0,-1 0 0,1 1 0,0-1 0,-1 0-1,1 0 1,0 0 0,-1 0 0,1 0 0,0 0 0,-1-1 0,1 1 0,-1 0 0,1 0 0,0 0 0,-1-1-1,1 1 1,0 0 0,-1-1 0,1 1 0,-1 0 0,1-1 0,5-3-264,0 0 0,0 0 0,9-10 0,-12 12 170,28-30-959,-21 20 718,1 1 0,0 1 0,0 0 0,14-8 0,-25 17 348,1 1 1,-1-1-1,1 1 1,0-1-1,-1 1 0,1 0 1,-1-1-1,1 1 1,0 0-1,-1 0 1,1-1-1,0 1 0,-1 0 1,1 0-1,0 0 1,-1 0-1,1 0 1,0 0-1,0 0 0,-1 0 1,1 0-1,0 0 1,-1 0-1,1 0 1,0 1-1,-1-1 0,1 0 1,-1 0-1,1 1 1,0 0-1,0 0 18,0 0 0,-1 0 0,1 0 0,-1 0 0,1 1 0,-1-1 1,1 0-1,-1 1 0,0-1 0,0 0 0,1 0 0,-1 1 0,0-1 0,-1 2 0,1 8 225,-2 0-1,-4 18 1,-21 60 1194,14-51-444,-11 56 0,23-91-951,1-1 0,0 0-1,-1 1 1,1-1-1,0 0 1,0 1-1,1-1 1,-1 0-1,0 1 1,1-1-1,-1 0 1,2 5 0,-1-6-25,0 0 1,0 0-1,0 0 1,0 0 0,0 0-1,0 0 1,1 0 0,-1 0-1,0 0 1,0-1-1,1 1 1,-1 0 0,0-1-1,1 1 1,-1-1 0,1 1-1,-1-1 1,0 0-1,1 0 1,-1 1 0,1-1-1,1 0 1,7-1-40,0 1-1,0-1 1,-1-1 0,1 0 0,-1 0-1,1-1 1,17-7 0,62-36-318,-68 34 302,0-2 0,0 0-1,-2-1 1,0-1 0,0-1-1,-2 0 1,0-2 0,-1 0-1,-1-1 1,-1 0 0,16-29-1,100-256 217,-18 37 879,-143 358 345,-104 399-37,135-488-1357,-12 49-207,2 0 1,-6 101-1,18-135-568,1-20-594,-1-29-181,-6-7 1018,-18-78-1,8 68 1671,-23-54 0,34 96-920,1 4-17,0 0 0,1-1 1,-1 1-1,1-1 0,0 0 1,0-4-1,1 9-165,0-1 0,0 1-1,0-1 1,0 1 0,0-1 0,1 1-1,-1-1 1,0 1 0,0 0 0,1-1-1,-1 1 1,0-1 0,1 1-1,-1 0 1,0-1 0,1 1 0,-1 0-1,0 0 1,1-1 0,-1 1 0,1 0-1,-1 0 1,1-1 0,-1 1 0,1 0-1,-1 0 1,0 0 0,1 0-1,-1 0 1,1 0 0,-1 0 0,1 0-1,-1 0 1,1 0 0,-1 0 0,1 0-1,-1 0 1,1 0 0,-1 0 0,1 1-1,29 5 200,-18-3-240,2-2 65,1 0 0,-1-1-1,1-1 1,0 0 0,-1-1 0,0 0-1,1-1 1,-1-1 0,16-6 0,16-6 26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8.713"/>
    </inkml:context>
    <inkml:brush xml:id="br0">
      <inkml:brushProperty name="width" value="0.05" units="cm"/>
      <inkml:brushProperty name="height" value="0.05" units="cm"/>
    </inkml:brush>
  </inkml:definitions>
  <inkml:trace contextRef="#ctx0" brushRef="#br0">61 0 14779,'-18'41'1370,"7"-18"-691,-12 37-1,21-51-644,0-1-1,0 0 1,1 1 0,0-1 0,0 1 0,1-1 0,0 1 0,3 13-1,-2-19-24,0-1 0,0 1 0,0 0 0,1-1 0,-1 0 0,1 1 0,-1-1 0,1 0 0,0 0 0,0 0-1,0 0 1,0 0 0,1 0 0,-1 0 0,0-1 0,1 0 0,-1 1 0,1-1 0,-1 0 0,5 1-1,8 4 161,1-1 0,19 3 0,-28-6-113,22 4 60,1-1-1,-1-1 1,1-1 0,30-1 0,-32-5-107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9.194"/>
    </inkml:context>
    <inkml:brush xml:id="br0">
      <inkml:brushProperty name="width" value="0.05" units="cm"/>
      <inkml:brushProperty name="height" value="0.05" units="cm"/>
    </inkml:brush>
  </inkml:definitions>
  <inkml:trace contextRef="#ctx0" brushRef="#br0">0 1 15675,'0'1'1121,"3"9"-921,0 0-112,6 3 368,2 2-232,9 0-208,3-2-56,4-3-136,5-1-88,0-3-232,-1-4-193,-2-2 465,-3-2-112,-4-4-16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19.565"/>
    </inkml:context>
    <inkml:brush xml:id="br0">
      <inkml:brushProperty name="width" value="0.05" units="cm"/>
      <inkml:brushProperty name="height" value="0.05" units="cm"/>
    </inkml:brush>
  </inkml:definitions>
  <inkml:trace contextRef="#ctx0" brushRef="#br0">176 0 12155,'-18'18'1384,"1"3"-936,-4 11-176,2 8 1072,-5 13-920,1 3-88,4 0-392,3-6-800,3-13 800,8-13-120,15-28-136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0.092"/>
    </inkml:context>
    <inkml:brush xml:id="br0">
      <inkml:brushProperty name="width" value="0.05" units="cm"/>
      <inkml:brushProperty name="height" value="0.05" units="cm"/>
    </inkml:brush>
  </inkml:definitions>
  <inkml:trace contextRef="#ctx0" brushRef="#br0">0 39 13339,'2'-3'1656,"11"-1"-848,5 0-312,5-2 1585,5-1-1169,2 0-288,3 2-120,0 3-424,-3 2-320,-7 0-512,-3 5-1600,-12 4 1952,-3-1-313,-7 2-295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0.496"/>
    </inkml:context>
    <inkml:brush xml:id="br0">
      <inkml:brushProperty name="width" value="0.05" units="cm"/>
      <inkml:brushProperty name="height" value="0.05" units="cm"/>
    </inkml:brush>
  </inkml:definitions>
  <inkml:trace contextRef="#ctx0" brushRef="#br0">0 1 8322,'3'6'3545,"12"-2"-2721,8-1-360,7-3-184,4 0 888,5-3-1144,2 0 208,0 0-24,-4 0-80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0.885"/>
    </inkml:context>
    <inkml:brush xml:id="br0">
      <inkml:brushProperty name="width" value="0.05" units="cm"/>
      <inkml:brushProperty name="height" value="0.05" units="cm"/>
    </inkml:brush>
  </inkml:definitions>
  <inkml:trace contextRef="#ctx0" brushRef="#br0">21 1 14563,'0'0'48,"-1"1"0,1 0-1,0-1 1,-1 1 0,1-1-1,0 1 1,-1 0 0,1-1 0,0 1-1,0 0 1,0-1 0,-1 1 0,1 0-1,0-1 1,0 1 0,0 0-1,0-1 1,0 1 0,0 0 0,0-1-1,1 1 1,-1 0 0,0-1-1,0 1 1,1 0 0,-1-1 0,0 1-1,0 0 1,1-1 0,-1 1-1,1-1 1,-1 1 0,1-1 0,-1 1-1,1-1 1,0 1 0,24 20 524,-20-18-447,23 14 103,2-1-1,0-1 1,37 13 0,-48-20-150,-18-8-80,1 1 0,0 0 0,0-1 1,-1 1-1,1 0 0,0 0 1,-1 0-1,1 1 0,-1-1 1,1 0-1,1 3 0,-3-4 0,1 1 0,-1-1-1,0 0 1,0 1 0,0-1 0,0 0-1,0 1 1,0-1 0,0 1-1,0-1 1,0 0 0,0 1 0,0-1-1,0 1 1,0-1 0,0 0 0,0 1-1,0-1 1,0 1 0,-1-1-1,1 0 1,0 1 0,0-1 0,0 0-1,-1 1 1,1-1 0,0 0-1,0 1 1,-1-1 0,1 0 0,0 0-1,-1 1 1,-4 2-21,0 0-1,-1 0 1,1 0 0,-1-1-1,-9 3 1,13-5 21,-40 15-95,-92 33 67,132-47 35,0 0 0,0 0 0,0 0 0,1 0 0,-1 0 0,0 1-1,0-1 1,1 1 0,-1-1 0,0 1 0,1-1 0,-3 4 0,4-5-4,0 1 1,0-1 0,0 1 0,0-1 0,0 0 0,-1 1 0,1-1-1,0 1 1,0-1 0,0 1 0,0-1 0,0 0 0,0 1-1,0-1 1,1 1 0,-1-1 0,0 1 0,0-1 0,0 0-1,0 1 1,0-1 0,1 1 0,-1-1 0,0 1 0,1 0 0,0 0 1,0 0-1,0-1 0,0 1 1,0 0-1,1 0 1,-1-1-1,0 1 1,0-1-1,0 1 1,3 0-1,16 3-50,0 0 0,0-2-1,0 0 1,32-1 0,-8-1 29,18 2-34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2.415"/>
    </inkml:context>
    <inkml:brush xml:id="br0">
      <inkml:brushProperty name="width" value="0.05" units="cm"/>
      <inkml:brushProperty name="height" value="0.05" units="cm"/>
    </inkml:brush>
  </inkml:definitions>
  <inkml:trace contextRef="#ctx0" brushRef="#br0">15 231 8962,'-9'-11'1903,"3"4"2607,8 15-2353,6 16-1676,96 270-77,-104-294-401,0 0 0,0 0 0,0-1 0,1 1 0,-1 0 0,0 0 0,0 0 0,0 0 0,0 0 0,0-1 0,0 1 0,0 0 0,0 0 0,0 0 0,0 0 0,1 0 0,-1 0 0,0-1 0,0 1 0,0 0 0,0 0 0,0 0 0,0 0 0,1 0 0,-1 0 0,0 0 0,0 0 0,0 0 0,0 0 0,1 0 0,-1 0 0,0 0 0,0 0 0,0 0 0,0 0 0,1 0 0,-1 0 0,0 0 0,0 0 0,0 0 0,0 0 0,0 0 0,1 0 0,-1 0 0,0 0 0,0 0 0,0 0 0,0 0 0,0 1 0,1-1 0,-1 0 0,0 0 0,0 0 0,0 0 0,0 0 0,0 0 0,0 1 0,0-1 0,0 0 0,0 0 0,1 0 0,-1 0 0,0 0 0,0 1 0,5-16 167,-5 13-137,17-62 362,14-102 1,-6-66-256,-25 232-140,5-20 6,-5 19-7,0 1-1,0 0 1,0-1 0,1 1-1,-1-1 1,0 1 0,0 0-1,1 0 1,-1-1 0,0 1-1,1 0 1,-1-1 0,0 1-1,1 0 1,-1 0 0,0 0 0,1-1-1,-1 1 1,0 0 0,1 0-1,-1 0 1,1 0 0,0 0-1,1 0-8,0 1 0,0-1 1,0 1-1,0 0 0,0 0 0,0 0 0,0 0 0,-1 0 0,1 1 0,3 2 0,11 7-35,-1-2 6,0-1 0,0-1 1,1 0-1,0-1 0,0-1 1,0 0-1,1-1 0,0-1 1,33 1-1,-20-3 22,0-3 0,1 0 0,-1-2 0,53-14-1,10-8 17,-31 8-32,0 3-1,128-16 1,-181 31-27,-1 0 0,1 0-1,-1 1 1,1 0 0,-1 0-1,0 1 1,16 5 0,-21-5-26,1-1-1,0 1 1,-1 0 0,1 0-1,-1 0 1,0 1 0,0-1 0,0 1-1,0 0 1,0 0 0,0 0-1,-1 0 1,1 0 0,-1 0-1,0 1 1,0-1 0,0 1 0,1 5-1,-1-3 130,-2 1-1,1-1 1,-1 1-1,0 0 1,0-1-1,0 1 0,-1-1 1,-3 11-1,0 20 188,3-28-184,1 26-164,0-33 74,0-1 0,0 1 0,0-1 0,0 1 0,1 0 0,-1-1 0,0 1 0,1-1 0,-1 1-1,1-1 1,0 1 0,0-1 0,-1 0 0,1 1 0,2 1 0,-3-3 39,0 0-1,1 0 1,-1 1 0,0-1-1,0 0 1,1 0 0,-1 0 0,0 0-1,0 0 1,0 0 0,1 0-1,-1 0 1,0 0 0,0-1 0,1 1-1,-1 0 1,0 0 0,0 0-1,0 0 1,1 0 0,-1 0 0,0 0-1,0 0 1,0-1 0,0 1-1,1 0 1,-1 0 0,0 0 0,0 0-1,0-1 1,0 1 0,0 0-1,1 0 1,-1 0 0,0-1 0,0 1-1,0 0 1,0 0 0,0 0-1,0-1 1,4-10-134,1-9-119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2.895"/>
    </inkml:context>
    <inkml:brush xml:id="br0">
      <inkml:brushProperty name="width" value="0.05" units="cm"/>
      <inkml:brushProperty name="height" value="0.05" units="cm"/>
    </inkml:brush>
  </inkml:definitions>
  <inkml:trace contextRef="#ctx0" brushRef="#br0">60 0 14683,'-5'6'147,"1"-1"0,0 1-1,0 0 1,1 0 0,0 0-1,0 0 1,0 0 0,1 1 0,-3 12-1,-9 65-181,12-70 98,-1 1-43,2-11 17,0 1 0,0 0-1,1-1 1,-1 1-1,1 0 1,0 0 0,0-1-1,0 1 1,1 0-1,2 8 1,-3-12-16,1-1 1,-1 1 0,0-1-1,1 0 1,-1 1 0,1-1-1,-1 1 1,1-1-1,-1 0 1,1 0 0,-1 1-1,1-1 1,0 0-1,-1 0 1,1 1 0,-1-1-1,1 0 1,0 0-1,-1 0 1,1 0 0,-1 0-1,1 0 1,0 0-1,-1 0 1,1 0 0,-1 0-1,1-1 1,0 1-1,-1 0 1,1 0 0,-1 0-1,2-1 1,19-11 418,-20 11-405,30-20 387,-1-1 0,-1-1 0,50-54 0,-64 57-798,-12 9 164,-3 11 205,0 0-1,0 0 1,0 0 0,0 0-1,0-1 1,0 1-1,0 0 1,0 0-1,-1 0 1,1 0-1,0 0 1,0-1 0,0 1-1,0 0 1,0 0-1,0 0 1,-1 0-1,1 0 1,0 0 0,0 0-1,0 0 1,0 0-1,-1 0 1,1-1-1,0 1 1,0 0-1,0 0 1,0 0 0,-1 0-1,1 0 1,0 0-1,0 0 1,0 0-1,0 0 1,-1 0 0,1 0-1,0 1 1,0-1-1,0 0 1,0 0-1,-1 0 1,1 0-1,0 0 1,0 0 0,-10 4-256</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3.314"/>
    </inkml:context>
    <inkml:brush xml:id="br0">
      <inkml:brushProperty name="width" value="0.05" units="cm"/>
      <inkml:brushProperty name="height" value="0.05" units="cm"/>
    </inkml:brush>
  </inkml:definitions>
  <inkml:trace contextRef="#ctx0" brushRef="#br0">6 0 13187,'-4'6'2728,"2"-1"-2304,5 6-207,6-4-113,4 0 88,1 0-136,2-1 32,1-1-56,0-2-128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23.673"/>
    </inkml:context>
    <inkml:brush xml:id="br0">
      <inkml:brushProperty name="width" value="0.05" units="cm"/>
      <inkml:brushProperty name="height" value="0.05" units="cm"/>
    </inkml:brush>
  </inkml:definitions>
  <inkml:trace contextRef="#ctx0" brushRef="#br0">90 0 14499,'-3'15'759,"-1"0"-1,0 0 0,-10 23 1,0 3-44,0 3-598,-21 79-6,35-122-107,0 0-1,-1 1 1,1-1-1,0 1 1,0-1 0,0 1-1,0-1 1,0 1-1,0-1 1,0 1 0,1-1-1,-1 0 1,0 1 0,1-1-1,-1 1 1,1-1-1,0 0 1,-1 1 0,1-1-1,0 0 1,0 0-1,2 2 1,-1-1-5,0 0 1,1-1-1,-1 1 1,1-1-1,-1 1 1,1-1-1,0 0 1,-1 0-1,1-1 0,0 1 1,3 0-1,9 1 181,0-2-1,0 1 0,24-4 1,-34 3 1,62-9 259,-38 5-231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0.255"/>
    </inkml:context>
    <inkml:brush xml:id="br0">
      <inkml:brushProperty name="width" value="0.05" units="cm"/>
      <inkml:brushProperty name="height" value="0.05" units="cm"/>
    </inkml:brush>
  </inkml:definitions>
  <inkml:trace contextRef="#ctx0" brushRef="#br0">167 214 14499,'2'-18'413,"0"4"-248,-1-1 0,-1 0 0,-1-21-1,1 33-145,0 1-1,-1-1 1,1 1-1,-1-1 1,1 1-1,-1 0 1,0-1-1,0 1 1,0 0-1,0-1 1,0 1-1,0 0 1,-1 0-1,1 0 1,-1 0-1,1 0 1,-1 0-1,0 0 0,0 1 1,0-1-1,0 1 1,0-1-1,0 1 1,0 0-1,-1 0 1,1 0-1,-3-1 1,2 2-17,0 0 0,0 0 1,0 0-1,0 0 0,-1 1 1,1-1-1,0 1 0,0 0 0,0 0 1,0 0-1,0 0 0,1 0 1,-1 1-1,0-1 0,0 1 0,1 0 1,-1 0-1,1 0 0,0 0 1,-3 3-1,-3 3 7,-1 1 0,2 0 1,-13 19-1,18-24-28,-1 0 1,1 0-1,0 1 0,0-1 0,1 1 1,-1 0-1,1-1 0,0 1 0,0 0 1,1-1-1,-1 8 0,1-11 1,0 0-1,0 1 1,1-1 0,-1 0-1,0 0 1,1 1-1,-1-1 1,0 0 0,1 0-1,0 0 1,-1 0 0,1 0-1,0 1 1,-1-1 0,1 0-1,0-1 1,0 1-1,1 1 1,0-1-7,0 0 0,-1 0 0,1 0 0,0-1 0,0 1 0,0-1 0,-1 1 0,1-1 0,0 0 0,0 0-1,0 0 1,0 0 0,0 0 0,0 0 0,3-1 0,3 0-59,1 0 0,-1 0 0,0 1 1,1 0-1,-1 0 0,8 2 0,-11-1 56,-1 0 0,1 0 0,-1 1 0,0 0-1,0 0 1,0 0 0,0 0 0,0 0 0,0 1 0,-1 0 0,1 0 0,5 6 0,-2 0-8,0 0-1,-1 0 1,0 0 0,-1 1-1,0 0 1,0 0-1,-1 0 1,-1 1 0,4 15-1,0 7-90,5 60-1,-8-36 296,-3 0-1,-1 0 0,-4 0 1,-1 0-1,-3 0 0,-3-1 1,-34 103-1,38-138 141,-2-2-1,-16 29 1,22-42-221,-1-1 0,0 0 0,1 1 0,-2-1 0,1-1 0,-1 1 1,1-1-1,-1 1 0,0-1 0,-1-1 0,1 1 0,-8 3 0,11-6-79,1-1-1,-1 1 1,0 0-1,0-1 1,1 1-1,-1-1 1,0 0-1,0 0 1,1 1-1,-1-1 1,0 0-1,0-1 1,0 1 0,1 0-1,-1 0 1,0-1-1,0 1 1,1-1-1,-1 0 1,0 1-1,1-1 1,-1 0-1,1 0 1,-1 0-1,1 0 1,-1 0-1,1 0 1,0-1-1,0 1 1,-1 0-1,1-1 1,0 1-1,0-1 1,0 1-1,0-1 1,0-1-1,-2-4-41,0-1-1,1 1 0,0 0 0,0-1 1,1 1-1,0-1 0,0-11 0,0-2-72,2 0 0,0-1-1,2 1 1,0 0-1,2 0 1,7-23 0,-1 14-26,1 1 0,1 1 0,26-42 0,10-1 31,3 4 0,67-69 0,-3 14 151,78-91 138,-187 204-174,9-10 71,19-31-1,-32 46-52,0-1 0,0 0 0,-1 0 0,0-1 0,0 1 0,0 0 0,0-1 0,-1 1 0,0-1 0,0 1 0,-1-1 0,1-8-1,-1 13-21,0 0-1,-1 0 1,1 0-1,0 0 1,0 0-1,0 1 1,0-1-1,-1 0 0,1 0 1,-1 0-1,1 0 1,0 0-1,-1 1 1,1-1-1,-1 0 0,0 0 1,1 1-1,-1-1 1,1 0-1,-1 1 1,0-1-1,0 1 1,1-1-1,-1 1 0,0-1 1,0 1-1,0-1 1,0 1-1,0 0 1,1 0-1,-1-1 0,0 1 1,0 0-1,0 0 1,0 0-1,0 0 1,0 0-1,0 0 0,0 0 1,0 0-1,0 0 1,-1 1-1,-3 0 23,0 1-1,1 0 1,-1-1-1,0 2 1,1-1-1,-5 3 1,-13 11 42,1 0 0,1 2 0,0 0 0,1 1 0,1 1 0,1 1 0,1 1-1,1 0 1,0 1 0,-10 25 0,21-40-63,0 1-1,1-1 0,0 1 0,0 0 0,1 0 0,0 0 0,0 15 0,2-21-7,0-1-1,0 0 0,0 0 0,0 0 0,0 0 0,1 0 0,-1 0 0,1 1 0,0-1 0,-1 0 0,1 0 1,0-1-1,0 1 0,0 0 0,1 0 0,-1 0 0,0-1 0,1 1 0,-1 0 0,1-1 0,-1 0 1,1 1-1,0-1 0,0 0 0,-1 0 0,1 0 0,0 0 0,0 0 0,0 0 0,0 0 0,0-1 1,0 1-1,1-1 0,-1 0 0,0 1 0,0-1 0,2 0 0,6 0-5,-1-1 0,1 1 0,-1-2 0,1 1 0,-1-1 0,0-1 0,0 0-1,0 0 1,0-1 0,-1 0 0,9-5 0,15-10-19,43-35 0,-62 44 19,34-28 19,-2-2 0,74-83-1,-115 118-8,2-2 26,0 0 0,0 1 0,11-10-1,-16 16-27,-1 0 0,0-1 1,0 1-1,1 0 0,-1 0 0,0-1 0,1 1 0,-1 0 0,0 0 0,1 0 0,-1 0 0,0 0 1,1 0-1,-1-1 0,0 1 0,1 0 0,-1 0 0,0 0 0,1 0 0,-1 0 0,0 0 1,1 0-1,-1 0 0,0 1 0,1-1 0,-1 0 0,0 0 0,1 0 0,-1 0 0,0 0 0,1 0 1,-1 1-1,0-1 0,0 0 0,1 0 0,-1 1 0,1 1 16,-1 0-1,1-1 1,-1 1 0,0 0-1,1 0 1,-1 0-1,0 0 1,0 0 0,0 0-1,-1 0 1,0 3 0,-12 60 394,8-43-279,0 0-1,2 0 0,0 0 0,1 24 0,2-45-128,0 1-1,0-1 1,0 1-1,0-1 1,0 1-1,1-1 1,-1 1-1,0-1 0,1 1 1,-1-1-1,1 1 1,0-1-1,-1 0 1,1 1-1,0-1 1,0 0-1,0 0 1,0 0-1,0 0 1,0 1-1,0-1 1,0-1-1,0 1 1,0 0-1,1 0 1,-1 0-1,0-1 1,1 1-1,-1 0 1,0-1-1,1 1 1,-1-1-1,1 0 1,-1 1-1,1-1 1,-1 0-1,1 0 1,-1 0-1,1 0 0,-1 0 1,1-1-1,-1 1 1,1 0-1,-1-1 1,3 0-1,7-2-5,0-1 0,-1 0-1,1 0 1,18-12 0,50-35-450,143-121 1,-207 162 393,-15 10 55,0-1-1,0 1 1,1 0 0,-1 0-1,0 0 1,0 0-1,0 0 1,1 0-1,-1 0 1,0 0 0,0 0-1,0 0 1,1 0-1,-1 0 1,0 0 0,0 0-1,1 0 1,-1 0-1,0 0 1,0 0 0,0 0-1,1 0 1,-1 0-1,0 0 1,0 0-1,0 1 1,1-1 0,-1 0-1,0 0 1,0 0-1,0 0 1,0 0 0,1 1-1,-1 1 1,1 1-1,-1-1 1,0 1 0,0-1-1,0 1 1,0 0 0,0-1-1,-1 1 1,0 3 0,-25 109 422,14-73-251,-7 66 0,18-106-189,1-1 1,0 1-1,0-1 0,0 1 0,0-1 0,0 1 1,0-1-1,0 1 0,0-1 0,0 1 1,1-1-1,-1 1 0,1-1 0,0 3 0,0-3 13,-1-1 0,1 0 0,-1 0 0,1 0 0,-1 0 0,0 0 0,1 0 0,-1 0 0,1 0 0,-1 0-1,1 0 1,-1 0 0,0 0 0,1 0 0,-1 0 0,1-1 0,-1 1 0,1 0 0,-1 0 0,0 0-1,1-1 1,-1 1 0,0 0 0,1 0 0,-1-1 0,0 1 0,1 0 0,-1-1 0,0 1 0,0 0 0,1-1-1,6-8-55,0 0 0,9-15 0,-13 21 54,22-40-145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0.294"/>
    </inkml:context>
    <inkml:brush xml:id="br0">
      <inkml:brushProperty name="width" value="0.05" units="cm"/>
      <inkml:brushProperty name="height" value="0.05" units="cm"/>
    </inkml:brush>
  </inkml:definitions>
  <inkml:trace contextRef="#ctx0" brushRef="#br0">35 6 15659,'0'0'29,"0"1"0,0-1 0,0 0 0,0 0 0,0 0 0,0 0 0,0 0 0,0 0 0,0 0 1,0 0-1,0 0 0,0 0 0,0 0 0,0 0 0,1 0 0,-1 0 0,0 0 0,0 0 0,0 0 0,0 0 0,0 0 0,0 0 0,0 0 0,0 0 0,0 0 0,0 0 0,0 0 0,0-1 0,0 1 0,0 0 0,0 0 0,1 0 0,-1 0 0,0 0 0,0 0 0,0 0 0,0 0 0,0 0 0,0 0 0,0 0 0,0 0 0,0 0 0,0 0 0,0 0 0,0 0 0,0 0 0,0-1 0,0 1 0,0 0 0,0 11 338,-3 16-131,-7 32-181,2-16-375,1 0 0,2 0 0,2 56 0,3-97 307,0 0 1,0 0-1,0 0 1,1 0-1,-1 0 1,1 0-1,-1 0 1,1 0-1,0 0 1,0 0-1,1 3 1,-1-4 22,0 0 1,0-1-1,0 1 0,0 0 1,0-1-1,0 1 0,0 0 0,0-1 1,0 1-1,0-1 0,0 0 1,0 1-1,1-1 0,-1 0 1,0 0-1,0 0 0,0 0 0,0 0 1,1 0-1,-1 0 0,0 0 1,0 0-1,0 0 0,2-1 1,8-2 115,0-1 0,0 0 1,-1 0-1,0-1 1,18-11-1,50-40 556,-49 35-425,53-42 325,81-79-1,-157 137-692,-4 3 76,0 1-1,0 0 0,-1-1 1,1 1-1,0-1 0,-1 0 0,0 1 1,1-1-1,-1 0 0,0 0 1,0 0-1,0 0 0,0 0 1,0 0-1,-1 0 0,2-4 1,-3 0-196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0.700"/>
    </inkml:context>
    <inkml:brush xml:id="br0">
      <inkml:brushProperty name="width" value="0.05" units="cm"/>
      <inkml:brushProperty name="height" value="0.05" units="cm"/>
    </inkml:brush>
  </inkml:definitions>
  <inkml:trace contextRef="#ctx0" brushRef="#br0">1 0 12843,'6'15'1520,"4"-1"-1016,5-2-216,-2-1 961,7 1-1185,1-2 32,3 0 40,-3 0-120,-1-3-168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1.101"/>
    </inkml:context>
    <inkml:brush xml:id="br0">
      <inkml:brushProperty name="width" value="0.05" units="cm"/>
      <inkml:brushProperty name="height" value="0.05" units="cm"/>
    </inkml:brush>
  </inkml:definitions>
  <inkml:trace contextRef="#ctx0" brushRef="#br0">0 3 15411,'10'-3'1217,"12"5"-929,5 1-128,13 4 408,6 2-280,10 1-464,1-2-168,5-4 296,0-2-112,-8-4-80</inkml:trace>
  <inkml:trace contextRef="#ctx0" brushRef="#br0" timeOffset="1">1095 51 17364,'3'5'1232,"6"1"-1008,2-3-176,5 1 0,3 2-352,4-6 328,0 0-112,-2-3-152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1.458"/>
    </inkml:context>
    <inkml:brush xml:id="br0">
      <inkml:brushProperty name="width" value="0.05" units="cm"/>
      <inkml:brushProperty name="height" value="0.05" units="cm"/>
    </inkml:brush>
  </inkml:definitions>
  <inkml:trace contextRef="#ctx0" brushRef="#br0">1 19 11891,'24'0'1168,"5"-3"-1024,7-3-272,1 2 1368,-1-2-1112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2.064"/>
    </inkml:context>
    <inkml:brush xml:id="br0">
      <inkml:brushProperty name="width" value="0.05" units="cm"/>
      <inkml:brushProperty name="height" value="0.05" units="cm"/>
    </inkml:brush>
  </inkml:definitions>
  <inkml:trace contextRef="#ctx0" brushRef="#br0">61 20 18212,'15'-4'-2634,"11"-1"3060,30-3-1,-50 7-391,10 0 57,0 1 1,19 2-1,-31-2-81,-1 0 1,0 1-1,0-1 1,0 1-1,1 0 1,-1 0-1,0 0 1,0 0-1,0 1 1,-1-1 0,1 1-1,0 0 1,-1 0-1,1 0 1,-1 0-1,1 0 1,3 5-1,-5-6-10,0 1-1,-1 0 1,1 0-1,0-1 1,-1 1 0,1 0-1,-1 0 1,0 0-1,0 0 1,0 0-1,1 0 1,-2 0-1,1 0 1,0 0-1,0 0 1,-1-1 0,1 1-1,-1 0 1,1 0-1,-1 0 1,0 0-1,0-1 1,-1 3-1,-3 5-18,-1-1 0,0 0 0,-9 10-1,14-17 18,-32 33-93,-44 34 1,46-42 39,1 1-1,-36 42 1,64-67 55,1-1 0,0 1 0,-1 0 0,1 0 0,0 0 0,0 0 0,0 0-1,0 0 1,0 0 0,0 0 0,1 0 0,-1 0 0,0 3 0,2-5-5,-1 1-1,0 0 0,0-1 1,0 1-1,0-1 1,1 1-1,-1 0 1,0-1-1,0 1 0,1-1 1,-1 1-1,0-1 1,1 1-1,-1-1 0,1 1 1,-1-1-1,1 1 1,-1-1-1,1 0 1,-1 1-1,1-1 0,-1 0 1,1 1-1,-1-1 1,1 0-1,0 0 0,-1 1 1,2-1-1,4 1-25,1 0 0,0-1 0,0 0 0,0 0 0,-1 0 0,10-3 0,35-5-33,12-7-34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2.471"/>
    </inkml:context>
    <inkml:brush xml:id="br0">
      <inkml:brushProperty name="width" value="0.05" units="cm"/>
      <inkml:brushProperty name="height" value="0.05" units="cm"/>
    </inkml:brush>
  </inkml:definitions>
  <inkml:trace contextRef="#ctx0" brushRef="#br0">128 0 11899,'-7'3'100,"0"-1"0,0 1 0,0 0 0,0 1 0,0 0 0,0 0 0,1 0 0,0 1 0,0 0 0,0 0 0,1 1 0,0-1 0,0 1 0,0 1 0,1-1 0,-1 0 0,1 1 0,1 0 0,0 0 0,0 0 0,0 0 0,1 1 0,0-1 0,0 1 0,1-1 0,0 1 0,0 0 0,1-1 0,0 1 0,1 13 0,0-18-99,-1 1-1,1-1 0,0 0 1,0 1-1,0-1 1,0 0-1,0 0 0,1 1 1,0-1-1,0 0 1,-1 0-1,2-1 0,-1 1 1,0 0-1,0-1 1,1 1-1,0-1 0,-1 0 1,1 0-1,0 0 1,0 0-1,0 0 0,0-1 1,0 1-1,1-1 1,-1 0-1,0 0 0,1 0 1,-1-1-1,1 1 1,-1-1-1,1 1 0,-1-1 1,6-1-1,0 0-6,-1 0-1,0-1 0,1 0 0,-1 0 1,0-1-1,0 0 0,0 0 1,-1-1-1,1 0 0,-1 0 0,0-1 1,0 0-1,8-7 0,-11 7 47,1 0 0,-1 0 1,0-1-1,-1 1 0,1-1 0,-1 0 0,0 0 0,-1 0 1,1 0-1,-1-1 0,2-8 0,-4 13-15,1 0-1,-1-1 1,0 1 0,1 0-1,-1 0 1,0 0 0,0 0-1,0 0 1,-1 0-1,1-1 1,0 1 0,-1 0-1,0 0 1,1 0 0,-1 0-1,0 0 1,0 0 0,0 0-1,0 1 1,0-1 0,0 0-1,-1 0 1,1 1 0,-1-1-1,1 1 1,-1-1-1,1 1 1,-1 0 0,0 0-1,0 0 1,0-1 0,0 2-1,0-1 1,0 0 0,0 0-1,0 1 1,0-1 0,-3 0-1,1 1-36,0-1 0,0 1 0,-1 0-1,1 0 1,0 1 0,0-1 0,0 1 0,0 0-1,0 0 1,0 0 0,1 1 0,-1-1 0,0 1 0,1 0-1,-1 0 1,1 0 0,-1 1 0,1-1 0,0 1-1,0 0 1,0 0 0,0 0 0,1 0 0,-1 0 0,1 0-1,0 1 1,0-1 0,-3 8 0,5-10-1,-1 0 1,1 0 0,0 0-1,-1 0 1,1 0-1,0 0 1,0 0-1,0 0 1,0 0 0,0 0-1,0 0 1,0 0-1,1 0 1,-1 0 0,0 0-1,1 0 1,-1 0-1,0 0 1,1 0-1,-1 0 1,1 0 0,-1 0-1,1 0 1,0 0-1,-1-1 1,1 1 0,0 0-1,1 0 1,12 2-234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2.857"/>
    </inkml:context>
    <inkml:brush xml:id="br0">
      <inkml:brushProperty name="width" value="0.05" units="cm"/>
      <inkml:brushProperty name="height" value="0.05" units="cm"/>
    </inkml:brush>
  </inkml:definitions>
  <inkml:trace contextRef="#ctx0" brushRef="#br0">70 1 13091,'-3'4'205,"-8"10"245,1 0 1,0 1 0,2 1 0,-12 25-1,18-37-428,1-1 0,0 0 0,0 0-1,0 1 1,1-1 0,-1 0 0,1 1-1,0-1 1,0 1 0,0-1 0,0 1-1,0-1 1,1 0 0,-1 1 0,1-1-1,0 0 1,0 1 0,1-1 0,-1 0-1,0 0 1,1 0 0,0 0 0,0 0-1,0 0 1,0-1 0,0 1-1,1-1 1,-1 1 0,1-1 0,4 3-1,1 0 17,-1-1 0,1 0-1,0 0 1,1-1 0,-1 0-1,0-1 1,1 0-1,0 0 1,-1-1 0,1 0-1,0 0 1,0-1 0,0 0-1,-1-1 1,1 1-1,0-2 1,0 0 0,-1 0-1,1 0 1,-1-1-1,0 0 1,1-1 0,10-6-1,-17 9 4,0 0-1,-1 0 0,1 0 0,0 0 1,0-1-1,-1 1 0,1-1 1,-1 1-1,1-1 0,-1 0 0,0 1 1,1-1-1,-1 0 0,0 0 1,0 0-1,0 0 0,-1 0 0,1 0 1,0 0-1,0-3 0,-1 3-1,-1 0 0,1 0 0,0 0 0,-1-1-1,1 1 1,-1 0 0,0 0 0,0 0 0,0 0-1,0 1 1,0-1 0,0 0 0,0 0 0,-1 0 0,1 1-1,-3-3 1,-4-3-20,0 0-1,-1 1 1,1 0-1,-1 0 0,-1 1 1,-17-7-1,-3 2-962,-46-10-1,36 11-208,35 6 549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3.497"/>
    </inkml:context>
    <inkml:brush xml:id="br0">
      <inkml:brushProperty name="width" value="0.05" units="cm"/>
      <inkml:brushProperty name="height" value="0.05" units="cm"/>
    </inkml:brush>
  </inkml:definitions>
  <inkml:trace contextRef="#ctx0" brushRef="#br0">5 0 13755,'-1'3'210,"0"0"0,1 0 0,-1 0 1,0 0-1,1 0 0,0 0 0,0 0 0,0 0 1,0 0-1,0 0 0,2 5 0,-1 4 97,0 19-19,-1-13-226,1 0 0,1-1 0,0 1 0,1-1-1,1 0 1,6 18 0,-9-33-37,1 1 0,0 0 0,0 0 0,0-1 0,0 1-1,0-1 1,1 0 0,-1 0 0,1 0 0,-1 0 0,1 0 0,0 0 0,0 0 0,0-1 0,0 0 0,0 1-1,0-1 1,0-1 0,4 2 0,6 1 94,1-1-1,0-1 1,15 0 0,-18 0-57,6-1-174,12 2 558,-1-1 0,0-2 0,1-1 0,43-8 0,-45-1-156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3.881"/>
    </inkml:context>
    <inkml:brush xml:id="br0">
      <inkml:brushProperty name="width" value="0.05" units="cm"/>
      <inkml:brushProperty name="height" value="0.05" units="cm"/>
    </inkml:brush>
  </inkml:definitions>
  <inkml:trace contextRef="#ctx0" brushRef="#br0">2 32 16388,'-2'-1'1600,"4"1"-1184,11 0-240,8 1 1096,11 1-944,8-2-240,11-2-536,2-4 1985,12-1-1465,-1-1 48,1-2 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4.224"/>
    </inkml:context>
    <inkml:brush xml:id="br0">
      <inkml:brushProperty name="width" value="0.05" units="cm"/>
      <inkml:brushProperty name="height" value="0.05" units="cm"/>
    </inkml:brush>
  </inkml:definitions>
  <inkml:trace contextRef="#ctx0" brushRef="#br0">1 1 13475,'7'4'1784,"1"-2"-1048,11-2-352,1 0 1753,13 0-1681,4 0-184,4 0-536,0 1-192,-5-1 368,-2 0-192,-11 0-96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9:04:50.939"/>
    </inkml:context>
    <inkml:brush xml:id="br0">
      <inkml:brushProperty name="width" value="0.05" units="cm"/>
      <inkml:brushProperty name="height" value="0.05" units="cm"/>
    </inkml:brush>
  </inkml:definitions>
  <inkml:trace contextRef="#ctx0" brushRef="#br0">198 100 15643,'0'1'75,"0"-1"-1,-1 1 0,1-1 1,0 1-1,-1-1 0,1 1 1,-1-1-1,1 0 0,-1 1 1,1-1-1,0 0 0,-1 0 1,0 1-1,1-1 0,-1 0 1,1 0-1,-1 0 0,1 1 1,-1-1-1,1 0 0,-1 0 1,0 0-1,1 0 0,-2 0 1,-19-4 810,18 4-819,1-1 0,-1 0-1,0 1 1,0 0 0,0-1-1,0 1 1,0 0 0,0 1-1,-4-1 1,1 4-38,1-1-1,-1 0 1,0 1-1,1 0 1,0 0-1,0 1 1,0 0-1,1 0 1,-1 0-1,1 0 1,0 0-1,1 1 1,-4 6-1,-5 9 20,2 1 1,-11 30-1,17-41-46,1 0-1,0 1 1,0-1 0,1 0-1,1 1 1,0-1 0,1 21-1,0-29-2,0 0 1,0-1-1,1 1 0,0 0 0,-1 0 1,1 0-1,0 0 0,0-1 0,1 1 0,-1 0 1,1-1-1,-1 1 0,1-1 0,0 0 1,0 1-1,0-1 0,0 0 0,0 0 0,0 0 1,1 0-1,-1-1 0,1 1 0,-1-1 1,1 1-1,-1-1 0,1 0 0,0 0 0,0 0 1,0 0-1,0-1 0,-1 1 0,1-1 1,0 0-1,0 0 0,5 0 0,7-1 0,0 0 0,0-2 0,0 0 0,0 0 0,0-1 0,-1-1 0,0-1-1,0 0 1,0 0 0,20-15 0,5-4-70,-1-3 0,40-38 0,-51 41-46,41-48 0,-59 61 86,0 0 0,-1 0 0,0-1 1,-1 1-1,0-2 0,-1 1 0,4-16 1,-10 29 30,6-32-77,-6 32 76,0-1 1,1 1 0,-1-1-1,0 1 1,0-1-1,0 1 1,0-1-1,0 1 1,0-1 0,0 1-1,-1-1 1,1 1-1,0-1 1,0 1 0,0-1-1,0 1 1,-1-1-1,1 1 1,0 0-1,0-1 1,-1 1 0,1-1-1,0 1 1,-1 0-1,1-1 1,0 1-1,-1 0 1,1-1 0,-1 1-1,1 0 1,0 0-1,-1-1 1,1 1-1,-1 0 1,1 0 0,-1 0-1,1 0 1,-1 0-1,1-1 1,-1 1-1,1 0 1,-1 0 0,1 0-1,-1 0 1,1 0-1,-1 1 1,1-1 0,-1 0-1,1 0 1,-1 0-1,1 0 1,-1 0-1,1 1 1,0-1 0,-1 0-1,1 0 1,-1 1-1,-6 3 22,0 1-1,0-1 1,0 1-1,1 1 0,0-1 1,0 1-1,1 0 1,-1 0-1,-6 11 1,-3 6 28,-18 39 0,29-56-44,1 0 0,0 1 0,0 0 0,0-1 0,1 1-1,0 0 1,1 0 0,0 0 0,0 1 0,0-1 0,1 0 0,0 9 0,0-15-4,1 1 0,-1-1 0,1 0 0,-1 0 0,1 0 0,0 0 0,-1 0 0,1 0 0,0 0 0,0 0 0,0 0 0,0 0 0,-1 0 0,1-1 0,0 1 0,0 0 0,1-1 0,-1 1 0,0-1 0,0 1 0,0-1 0,0 1 0,0-1 0,1 0 1,-1 1-1,0-1 0,0 0 0,1 0 0,-1 0 0,0 0 0,0 0 0,1 0 0,-1 0 0,0-1 0,0 1 0,0 0 0,1-1 0,1 0 0,6-2-19,0-1 0,0 0 0,14-7-1,-23 11 20,30-19-170,-1-1-1,39-35 1,-43 34 50,-25 20 114,1 0 1,0 1-1,-1-1 1,1 0-1,0 1 1,0-1-1,-1 1 1,1 0-1,0-1 1,0 1-1,0 0 1,0-1-1,0 1 1,-1 0-1,1 0 1,2-1-1,-3 2 4,1-1-1,-1 0 0,0 0 0,1 0 0,-1 1 0,0-1 0,1 0 0,-1 0 0,0 1 0,1-1 0,-1 0 1,0 1-1,0-1 0,1 0 0,-1 1 0,0-1 0,0 0 0,0 1 0,0-1 0,1 0 0,-1 1 0,0-1 1,0 1-1,0-1 0,0 1 0,-2 34-17,1-30 41,-4 25 51,3-21-48,0 0 1,1 1-1,0-1 0,0 0 0,1 0 0,2 19 0,-2-27-22,0 0-1,1 0 1,-1 0 0,1-1-1,-1 1 1,0 0-1,1 0 1,0-1-1,-1 1 1,1 0 0,-1-1-1,1 1 1,0 0-1,-1-1 1,1 1-1,0-1 1,0 1 0,-1-1-1,1 1 1,0-1-1,0 0 1,0 1-1,0-1 1,0 0 0,-1 0-1,1 0 1,0 0-1,0 0 1,0 1-1,0-2 1,0 1 0,0 0-1,0 0 1,0 0-1,-1 0 1,1-1-1,0 1 1,0 0 0,1-1-1,6-2 0,0 0 0,0 0 0,9-6-1,-14 7 0,63-38-173,96-77 1,-10 6-20,-150 109 200,0 1 0,0 0-1,0 0 1,0-1-1,0 1 1,0 0 0,0 1-1,1-1 1,2 0 0,-4 1-5,-1 0 1,0 0 0,0 0-1,1 0 1,-1 0 0,0 0-1,0 0 1,1 0 0,-1 0-1,0 0 1,0 0 0,1 1 0,-1-1-1,0 0 1,0 0 0,0 0-1,1 0 1,-1 1 0,0-1-1,0 0 1,0 0 0,0 0 0,1 1-1,-1-1 1,0 0 0,0 0-1,0 1 1,0-1 0,0 0-1,0 0 1,0 1 0,-1 17 134,-31 81 392,4-16-243,25-73-270,-2 7-48,0 0 0,-3 30 0,8-45 31,-1-1 0,1 0 0,0 0 0,0 0 0,0 0 1,0 0-1,0 1 0,0-1 0,0 0 0,1 0 0,-1 0 0,0 0 0,1 0 0,-1 0 0,0 1 0,1-1 1,-1 0-1,1 0 0,0 0 0,-1-1 0,1 1 0,0 0 0,1 1 0,-1-2 8,0 1-1,0-1 1,0 0-1,0 0 1,0 0-1,0 0 1,0 0 0,0 0-1,0-1 1,0 1-1,0 0 1,0-1-1,0 1 1,0 0 0,0-1-1,0 1 1,0-1-1,0 1 1,0-1-1,0 0 1,9-7 25,0 0-1,-1-1 1,9-10-1,-14 15-76,34-40 37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4.580"/>
    </inkml:context>
    <inkml:brush xml:id="br0">
      <inkml:brushProperty name="width" value="0.05" units="cm"/>
      <inkml:brushProperty name="height" value="0.05" units="cm"/>
    </inkml:brush>
  </inkml:definitions>
  <inkml:trace contextRef="#ctx0" brushRef="#br0">0 74 13371,'27'-2'1192,"9"-5"-864,4-3-256,3-3 208,5 2 48,-5-4-80,-3 0-64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4.969"/>
    </inkml:context>
    <inkml:brush xml:id="br0">
      <inkml:brushProperty name="width" value="0.05" units="cm"/>
      <inkml:brushProperty name="height" value="0.05" units="cm"/>
    </inkml:brush>
  </inkml:definitions>
  <inkml:trace contextRef="#ctx0" brushRef="#br0">143 18 16107,'-2'-2'57,"0"0"0,-1 1 0,1-1 0,0 0 0,-1 1 0,1 0 0,-1 0-1,1-1 1,-1 1 0,0 1 0,1-1 0,-1 0 0,0 1 0,1-1-1,-1 1 1,0 0 0,0 0 0,0 0 0,1 0 0,-1 1 0,0-1-1,0 1 1,1-1 0,-1 1 0,0 0 0,1 0 0,-1 0 0,1 1 0,-1-1-1,1 1 1,0-1 0,-1 1 0,1 0 0,0 0 0,0 0 0,0 0-1,1 0 1,-1 0 0,0 0 0,1 1 0,-1-1 0,1 0 0,0 1 0,0 0-1,0-1 1,0 1 0,0 0 0,1-1 0,-1 4 0,0 1-93,1 1 0,0-1 0,0 0 1,1 0-1,0 0 0,0 1 0,0-1 1,1 0-1,0 0 0,1-1 0,0 1 1,0 0-1,0-1 0,8 12 0,6 4-314,0-1 0,35 33 0,-33-37-64,-2 1 1,24 31-1,-39-46 399,-1-1-1,1 1 0,-1-1 0,1 1 1,-1 0-1,0 0 0,0-1 1,0 1-1,0 0 0,-1 0 0,1 0 1,-1 0-1,0 0 0,0 0 0,0 0 1,0 5-1,-1-5 37,0-1 0,0 1 1,-1-1-1,1 1 0,0-1 0,-1 1 1,1-1-1,-1 0 0,0 0 0,0 0 0,0 0 1,0 0-1,0 0 0,0 0 0,-1-1 1,1 1-1,-5 1 0,-3 2 124,0 0 0,0-1 0,0-1 0,-1 0 0,1 0 0,-1-1 0,0-1 1,0 1-1,-11-2 0,17 0-87,1 0 0,-1 0 0,0-1 0,0 0 0,0 0 0,1 0 0,-1-1 0,0 0 0,-7-4 0,9 4-46,1 1 1,-1-1-1,1 0 0,0 0 1,-1 0-1,1-1 1,1 1-1,-1 0 0,0-1 1,0 1-1,1-1 1,0 0-1,-1 1 0,1-1 1,0 0-1,0 0 1,0-3-1,0 2-22,0 0 1,1 1-1,0-1 0,0 0 1,0 1-1,0-1 0,0 0 1,1 0-1,0 1 0,-1-1 1,1 1-1,1-1 0,-1 1 1,2-4-1,0 1-14,1 1-1,-1 0 1,1 0-1,0 0 0,0 0 1,1 1-1,7-7 1,4 0-15,-1 1 0,1 0 0,1 2 0,28-12 0,0 5 240,50-10 0,-40 11 166,-48 12-266,-1 0-1,1 0 0,0 0 1,-1-1-1,0 0 1,8-5-1,-13 7-80,0 0 1,0 0-1,0 1 1,0-1-1,0 0 1,0 0-1,0 0 0,0 0 1,0 0-1,-1 0 1,1 0-1,0-1 1,-1 1-1,1 0 1,-1 0-1,1 0 0,-1-1 1,0 1-1,0 0 1,1 0-1,-1-1 1,0 1-1,0 0 1,0-1-1,0 1 0,0 0 1,-1-1-1,1 1 1,0 0-1,0 0 1,-1-1-1,1 1 1,-1 0-1,1 0 0,-1 0 1,0 0-1,0-1 1,1 1-1,-2-1 1,-5-7-197,0 1 1,-1 0 0,0 0-1,0 1 1,-1-1-1,0 2 1,0-1 0,0 2-1,-1-1 1,0 1 0,0 0-1,0 1 1,-1 1-1,0-1 1,1 2 0,-1-1-1,0 1 1,0 1 0,-13 0-1,4 2-383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5.374"/>
    </inkml:context>
    <inkml:brush xml:id="br0">
      <inkml:brushProperty name="width" value="0.05" units="cm"/>
      <inkml:brushProperty name="height" value="0.05" units="cm"/>
    </inkml:brush>
  </inkml:definitions>
  <inkml:trace contextRef="#ctx0" brushRef="#br0">247 0 11578,'-9'0'771,"-1"1"-1,1 0 1,0 1-1,-1 0 1,-8 3-1,5-1-705,1 1-1,-1 1 1,1 0-1,1 1 1,-1 0-1,1 0 1,0 1-1,1 1 1,-17 16-1,22-18-53,0-1 0,0 1-1,0 1 1,0-1 0,1 1 0,1-1-1,-1 1 1,1 0 0,1 1-1,-1-1 1,1 0 0,1 1 0,-1-1-1,1 14 1,1-17-20,0 0-1,1 0 1,0 0 0,0 0-1,0-1 1,0 1 0,1 0-1,-1-1 1,1 1-1,1-1 1,-1 0 0,0 1-1,1-1 1,0 0 0,0-1-1,0 1 1,1 0 0,-1-1-1,1 0 1,0 0-1,-1 0 1,2 0 0,-1 0-1,0-1 1,0 0 0,10 3-1,-6-2-27,0-1 0,0 0-1,0-1 1,0 0 0,0 0-1,0-1 1,0 0 0,0 0-1,0-1 1,0 0-1,11-3 1,-9 1 73,1 0-1,0-1 0,-1 0 1,0-1-1,0 0 0,0 0 1,-1-1-1,11-9 1,-14 11 26,-1-1 1,0 0 0,0 0-1,-1 0 1,1 0 0,-1-1 0,0 0-1,-1 0 1,1 0 0,-1 0-1,0 0 1,-1-1 0,3-7 0,-4 9 1,-1 0 1,1-1 0,-1 1 0,0-1-1,0 1 1,-1 0 0,1-1 0,-1 1 0,0 0-1,-1-1 1,1 1 0,-1 0 0,0 0-1,-1 0 1,1 0 0,-1 1 0,0-1 0,-5-6-1,3 5-51,0 0 0,-1 1 0,1 0-1,-1 0 1,-1 0 0,1 1-1,-1 0 1,1 0 0,-1 0 0,-12-4-1,14 7-89,0-1 1,1 0-1,-1 1 0,0 0 0,0 0 0,0 1 0,1 0 0,-1-1 0,0 1 0,0 1 0,0-1 0,0 1 1,0 0-1,1 0 0,-1 0 0,0 1 0,-8 3 0,6 2-239,7-1-37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4:35.729"/>
    </inkml:context>
    <inkml:brush xml:id="br0">
      <inkml:brushProperty name="width" value="0.05" units="cm"/>
      <inkml:brushProperty name="height" value="0.05" units="cm"/>
    </inkml:brush>
  </inkml:definitions>
  <inkml:trace contextRef="#ctx0" brushRef="#br0">147 2 15939,'-13'3'301,"-1"1"-1,1 1 0,0 0 1,0 0-1,0 2 1,-15 9-1,25-14-285,0 0 1,0 0-1,1 0 0,-1 0 1,1 1-1,-1-1 0,1 1 1,0-1-1,0 1 0,0 0 1,0 0-1,0 0 1,1 0-1,-1 0 0,1 0 1,0 0-1,0 1 0,0-1 1,1 0-1,-1 1 0,1-1 1,-1 0-1,1 1 0,0-1 1,0 1-1,1-1 1,-1 1-1,1-1 0,0 0 1,0 0-1,1 5 0,1-3-15,0 0-1,0 0 0,0 0 1,0-1-1,1 1 1,0-1-1,0 0 0,0 0 1,0 0-1,0-1 0,1 1 1,0-1-1,0 0 1,0-1-1,0 1 0,0-1 1,0 0-1,1 0 0,-1 0 1,1-1-1,-1 0 1,9 1-1,-4-1 45,-1-1 1,1 1-1,0-1 0,-1-1 1,1 0-1,-1 0 1,1-1-1,-1 0 0,1-1 1,-1 0-1,0 0 1,13-8-1,-20 10-10,0 0 0,0 0 0,0 0 0,0 0 0,0-1 1,-1 1-1,1-1 0,0 1 0,-1-1 0,1 1 0,-1-1 0,1 0 0,-1 0 0,0 0 0,0 0 0,0 0 0,0 0 1,0 0-1,0 0 0,-1 0 0,1-1 0,-1 1 0,0 0 0,1 0 0,-1 0 0,0-1 0,0 1 0,0 0 0,-1 0 1,1-1-1,0 1 0,-1 0 0,0 0 0,1 0 0,-1-1 0,-1-1 0,-2-3-17,0 1 1,0-1-1,-1 1 0,0 0 0,0 1 1,-1-1-1,1 1 0,-1 0 0,-10-7 1,0 2-167,-1 1 1,0 0 0,-1 1 0,-20-6-1,7 5-171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0.150"/>
    </inkml:context>
    <inkml:brush xml:id="br0">
      <inkml:brushProperty name="width" value="0.05" units="cm"/>
      <inkml:brushProperty name="height" value="0.05" units="cm"/>
    </inkml:brush>
  </inkml:definitions>
  <inkml:trace contextRef="#ctx0" brushRef="#br0">1 75 15259,'26'-6'1361,"10"-4"-897,-1-2-152,7 2 376,5-3-144,3 5-40,-1 1-160,-7 4-592,-6 0-288,-12 1 456,-3 2-136,-6-1-64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0.538"/>
    </inkml:context>
    <inkml:brush xml:id="br0">
      <inkml:brushProperty name="width" value="0.05" units="cm"/>
      <inkml:brushProperty name="height" value="0.05" units="cm"/>
    </inkml:brush>
  </inkml:definitions>
  <inkml:trace contextRef="#ctx0" brushRef="#br0">1 26 11458,'5'6'1433,"24"-3"-729,13-3-272,14-6 1176,4-1-1080,10-3-199,2 4 135,-5 0-112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0.894"/>
    </inkml:context>
    <inkml:brush xml:id="br0">
      <inkml:brushProperty name="width" value="0.05" units="cm"/>
      <inkml:brushProperty name="height" value="0.05" units="cm"/>
    </inkml:brush>
  </inkml:definitions>
  <inkml:trace contextRef="#ctx0" brushRef="#br0">26 0 15603,'41'11'1173,"67"23"-20,-97-30-1206,0 1 1,0 0 0,0 1 0,-1 1 0,0-1 0,18 17 0,-25-20 31,0-1 0,-1 1 1,0-1-1,1 1 1,-1 0-1,0 0 0,-1 0 1,1 1-1,0-1 0,-1 0 1,0 1-1,0-1 1,0 0-1,0 1 0,0-1 1,-1 6-1,0-4 3,0 0 1,-1 0-1,0-1 0,0 1 0,0 0 1,0-1-1,-1 1 0,0-1 0,0 1 1,0-1-1,-3 4 0,-8 9 3,0-1 1,-1 0-1,0-1 0,-27 21 0,29-26 37,-55 46-87,-29 26-400,89-73 354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1.256"/>
    </inkml:context>
    <inkml:brush xml:id="br0">
      <inkml:brushProperty name="width" value="0.05" units="cm"/>
      <inkml:brushProperty name="height" value="0.05" units="cm"/>
    </inkml:brush>
  </inkml:definitions>
  <inkml:trace contextRef="#ctx0" brushRef="#br0">232 0 18028,'0'1'66,"0"0"0,0 0 0,0 0 1,0 1-1,0-1 0,-1 0 0,1 0 0,0 0 1,0 0-1,-1 0 0,1 0 0,-1 0 0,1-1 0,-1 1 1,1 0-1,-1 0 0,1 0 0,-2 1 0,-2 4 26,-190 372 307,188-366-398,2-5-21,0 1 0,1 0-1,-5 13 1,8-21 24,0 1 0,-1 0 0,1 0 0,0 0 0,0 0 0,-1 0 0,1 0 0,0 0 0,0 0 0,0 0 0,0-1 0,0 1 0,0 0 0,1 0 0,-1 0 0,0 0 0,0 0 0,1 0 0,-1 0 0,0 0 0,1-1 0,-1 1 0,1 0 0,-1 0 0,1-1 0,0 1 0,-1 0 0,1-1 0,0 1 0,-1 0 0,1-1 0,0 1 0,0-1 0,-1 1 0,1-1 0,0 1 0,0-1 0,0 0 0,1 1 0,16 1 124,1 0-1,-1-1 1,0-1-1,36-5 1,-19 2-64,58-5-165,41-3 959,-109 11-824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1.628"/>
    </inkml:context>
    <inkml:brush xml:id="br0">
      <inkml:brushProperty name="width" value="0.05" units="cm"/>
      <inkml:brushProperty name="height" value="0.05" units="cm"/>
    </inkml:brush>
  </inkml:definitions>
  <inkml:trace contextRef="#ctx0" brushRef="#br0">14 1 16716,'-6'40'805,"3"-27"-868,1 0 0,1 0 1,0 0-1,1 24 0,0-33-2,1-1-1,0 1 1,0 0-1,0 0 1,0-1 0,1 1-1,-1 0 1,1-1 0,0 0-1,0 1 1,0-1-1,1 0 1,-1 0 0,1 0-1,0 0 1,-1-1 0,1 1-1,0-1 1,1 1-1,5 2 1,0-1-99,0 0 1,0 0-1,1-1 1,-1-1-1,1 1 1,0-2-1,0 1 1,0-1-1,0-1 0,16 0 1,-18-1 35,-1 1 0,1-1 0,-1-1-1,1 1 1,-1-1 0,0-1 0,0 1 0,0-1 0,0 0 0,0-1 0,-1 1 0,0-1-1,1-1 1,8-8 0,-7 1-1856,-11 5 806,2 7 1241,0-1 0,0 1 1,0 0-1,0 0 1,0 0-1,-1 0 0,1 0 1,0 0-1,0 0 1,0 1-1,0-1 1,0 0-1,0 1 0,0-1 1,0 0-1,0 1 1,0-1-1,0 1 0,0-1 1,-1 2-1,-10 8 598,1 0 1,-1 1-1,2 0 0,0 1 0,0 0 1,1 0-1,0 1 0,-10 21 0,-1 8-192,-22 65-1,39-101-437,2-5-30,1 0 0,-1 0 0,1 1 0,-1-1 0,1 0 0,0 0 0,-1 0 0,1 0 0,0 1 0,0-1 0,0 0 1,-1 0-1,2 2 0,2 0-29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4T08:57:12.004"/>
    </inkml:context>
    <inkml:brush xml:id="br0">
      <inkml:brushProperty name="width" value="0.05" units="cm"/>
      <inkml:brushProperty name="height" value="0.05" units="cm"/>
    </inkml:brush>
  </inkml:definitions>
  <inkml:trace contextRef="#ctx0" brushRef="#br0">227 1 13875,'-19'21'1136,"-2"6"-872,1 3-112,6 3 608,-2 2-527,7-2-137,6-2-32,3-5-96,0 0-88,3-8-129,-1 1-71,-4-9 232,-2 2-80,-6-2 8</inkml:trace>
  <inkml:trace contextRef="#ctx0" brushRef="#br0" timeOffset="1">1 191 17028,'8'-6'1600,"7"5"-1248,7 1-176,4 3 664,10 6-728,3-1-328,11-1 208,4 3-88,2-5-96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14.04.2022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222495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14.04.2022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14.04.2022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5.xml"/><Relationship Id="rId18" Type="http://schemas.openxmlformats.org/officeDocument/2006/relationships/image" Target="../media/image25.png"/><Relationship Id="rId3" Type="http://schemas.openxmlformats.org/officeDocument/2006/relationships/customXml" Target="../ink/ink10.xml"/><Relationship Id="rId21" Type="http://schemas.openxmlformats.org/officeDocument/2006/relationships/customXml" Target="../ink/ink19.xml"/><Relationship Id="rId7" Type="http://schemas.openxmlformats.org/officeDocument/2006/relationships/customXml" Target="../ink/ink12.xml"/><Relationship Id="rId12" Type="http://schemas.openxmlformats.org/officeDocument/2006/relationships/image" Target="../media/image22.png"/><Relationship Id="rId17" Type="http://schemas.openxmlformats.org/officeDocument/2006/relationships/customXml" Target="../ink/ink17.xml"/><Relationship Id="rId2" Type="http://schemas.openxmlformats.org/officeDocument/2006/relationships/image" Target="../media/image3.jpe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1.png"/><Relationship Id="rId19" Type="http://schemas.openxmlformats.org/officeDocument/2006/relationships/customXml" Target="../ink/ink18.xml"/><Relationship Id="rId4" Type="http://schemas.openxmlformats.org/officeDocument/2006/relationships/image" Target="../media/image18.png"/><Relationship Id="rId9" Type="http://schemas.openxmlformats.org/officeDocument/2006/relationships/customXml" Target="../ink/ink13.xml"/><Relationship Id="rId14" Type="http://schemas.openxmlformats.org/officeDocument/2006/relationships/image" Target="../media/image23.png"/><Relationship Id="rId2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24.xml"/><Relationship Id="rId5" Type="http://schemas.openxmlformats.org/officeDocument/2006/relationships/customXml" Target="../ink/ink23.xml"/><Relationship Id="rId4" Type="http://schemas.openxmlformats.org/officeDocument/2006/relationships/customXml" Target="../ink/ink22.xml"/></Relationships>
</file>

<file path=ppt/slides/_rels/slide15.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customXml" Target="../ink/ink34.xml"/><Relationship Id="rId42" Type="http://schemas.openxmlformats.org/officeDocument/2006/relationships/image" Target="../media/image48.png"/><Relationship Id="rId47" Type="http://schemas.openxmlformats.org/officeDocument/2006/relationships/customXml" Target="../ink/ink47.xml"/><Relationship Id="rId63" Type="http://schemas.openxmlformats.org/officeDocument/2006/relationships/customXml" Target="../ink/ink55.xml"/><Relationship Id="rId68" Type="http://schemas.openxmlformats.org/officeDocument/2006/relationships/image" Target="../media/image61.png"/><Relationship Id="rId84" Type="http://schemas.openxmlformats.org/officeDocument/2006/relationships/image" Target="../media/image69.png"/><Relationship Id="rId89" Type="http://schemas.openxmlformats.org/officeDocument/2006/relationships/customXml" Target="../ink/ink68.xml"/><Relationship Id="rId16" Type="http://schemas.openxmlformats.org/officeDocument/2006/relationships/image" Target="../media/image35.png"/><Relationship Id="rId11" Type="http://schemas.openxmlformats.org/officeDocument/2006/relationships/customXml" Target="../ink/ink29.xml"/><Relationship Id="rId32" Type="http://schemas.openxmlformats.org/officeDocument/2006/relationships/image" Target="../media/image43.png"/><Relationship Id="rId37" Type="http://schemas.openxmlformats.org/officeDocument/2006/relationships/customXml" Target="../ink/ink42.xml"/><Relationship Id="rId53" Type="http://schemas.openxmlformats.org/officeDocument/2006/relationships/customXml" Target="../ink/ink50.xml"/><Relationship Id="rId58" Type="http://schemas.openxmlformats.org/officeDocument/2006/relationships/image" Target="../media/image56.png"/><Relationship Id="rId74" Type="http://schemas.openxmlformats.org/officeDocument/2006/relationships/image" Target="../media/image64.png"/><Relationship Id="rId79" Type="http://schemas.openxmlformats.org/officeDocument/2006/relationships/customXml" Target="../ink/ink63.xml"/><Relationship Id="rId5" Type="http://schemas.openxmlformats.org/officeDocument/2006/relationships/customXml" Target="../ink/ink26.xml"/><Relationship Id="rId90" Type="http://schemas.openxmlformats.org/officeDocument/2006/relationships/image" Target="../media/image72.png"/><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7.xml"/><Relationship Id="rId30" Type="http://schemas.openxmlformats.org/officeDocument/2006/relationships/image" Target="../media/image42.png"/><Relationship Id="rId35" Type="http://schemas.openxmlformats.org/officeDocument/2006/relationships/customXml" Target="../ink/ink41.xml"/><Relationship Id="rId43" Type="http://schemas.openxmlformats.org/officeDocument/2006/relationships/customXml" Target="../ink/ink45.xml"/><Relationship Id="rId48" Type="http://schemas.openxmlformats.org/officeDocument/2006/relationships/image" Target="../media/image51.png"/><Relationship Id="rId56" Type="http://schemas.openxmlformats.org/officeDocument/2006/relationships/image" Target="../media/image55.png"/><Relationship Id="rId64" Type="http://schemas.openxmlformats.org/officeDocument/2006/relationships/image" Target="../media/image59.png"/><Relationship Id="rId69" Type="http://schemas.openxmlformats.org/officeDocument/2006/relationships/customXml" Target="../ink/ink58.xml"/><Relationship Id="rId77" Type="http://schemas.openxmlformats.org/officeDocument/2006/relationships/customXml" Target="../ink/ink62.xml"/><Relationship Id="rId8" Type="http://schemas.openxmlformats.org/officeDocument/2006/relationships/image" Target="../media/image31.png"/><Relationship Id="rId51" Type="http://schemas.openxmlformats.org/officeDocument/2006/relationships/customXml" Target="../ink/ink49.xml"/><Relationship Id="rId72" Type="http://schemas.openxmlformats.org/officeDocument/2006/relationships/image" Target="../media/image63.png"/><Relationship Id="rId80" Type="http://schemas.openxmlformats.org/officeDocument/2006/relationships/image" Target="../media/image67.png"/><Relationship Id="rId85" Type="http://schemas.openxmlformats.org/officeDocument/2006/relationships/customXml" Target="../ink/ink66.xml"/><Relationship Id="rId3" Type="http://schemas.openxmlformats.org/officeDocument/2006/relationships/customXml" Target="../ink/ink25.xml"/><Relationship Id="rId12" Type="http://schemas.openxmlformats.org/officeDocument/2006/relationships/image" Target="../media/image33.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customXml" Target="../ink/ink40.xml"/><Relationship Id="rId38" Type="http://schemas.openxmlformats.org/officeDocument/2006/relationships/image" Target="../media/image46.png"/><Relationship Id="rId46" Type="http://schemas.openxmlformats.org/officeDocument/2006/relationships/image" Target="../media/image50.png"/><Relationship Id="rId59" Type="http://schemas.openxmlformats.org/officeDocument/2006/relationships/customXml" Target="../ink/ink53.xml"/><Relationship Id="rId67" Type="http://schemas.openxmlformats.org/officeDocument/2006/relationships/customXml" Target="../ink/ink57.xml"/><Relationship Id="rId20" Type="http://schemas.openxmlformats.org/officeDocument/2006/relationships/image" Target="../media/image37.png"/><Relationship Id="rId41" Type="http://schemas.openxmlformats.org/officeDocument/2006/relationships/customXml" Target="../ink/ink44.xml"/><Relationship Id="rId54" Type="http://schemas.openxmlformats.org/officeDocument/2006/relationships/image" Target="../media/image54.png"/><Relationship Id="rId62" Type="http://schemas.openxmlformats.org/officeDocument/2006/relationships/image" Target="../media/image58.png"/><Relationship Id="rId70" Type="http://schemas.openxmlformats.org/officeDocument/2006/relationships/image" Target="../media/image62.png"/><Relationship Id="rId75" Type="http://schemas.openxmlformats.org/officeDocument/2006/relationships/customXml" Target="../ink/ink61.xml"/><Relationship Id="rId83" Type="http://schemas.openxmlformats.org/officeDocument/2006/relationships/customXml" Target="../ink/ink65.xml"/><Relationship Id="rId88" Type="http://schemas.openxmlformats.org/officeDocument/2006/relationships/image" Target="../media/image71.png"/><Relationship Id="rId91"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image" Target="../media/image30.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1.png"/><Relationship Id="rId36" Type="http://schemas.openxmlformats.org/officeDocument/2006/relationships/image" Target="../media/image45.png"/><Relationship Id="rId49" Type="http://schemas.openxmlformats.org/officeDocument/2006/relationships/customXml" Target="../ink/ink48.xml"/><Relationship Id="rId57" Type="http://schemas.openxmlformats.org/officeDocument/2006/relationships/customXml" Target="../ink/ink52.xml"/><Relationship Id="rId10" Type="http://schemas.openxmlformats.org/officeDocument/2006/relationships/image" Target="../media/image32.png"/><Relationship Id="rId31" Type="http://schemas.openxmlformats.org/officeDocument/2006/relationships/customXml" Target="../ink/ink39.xml"/><Relationship Id="rId44" Type="http://schemas.openxmlformats.org/officeDocument/2006/relationships/image" Target="../media/image49.png"/><Relationship Id="rId52" Type="http://schemas.openxmlformats.org/officeDocument/2006/relationships/image" Target="../media/image53.png"/><Relationship Id="rId60" Type="http://schemas.openxmlformats.org/officeDocument/2006/relationships/image" Target="../media/image57.png"/><Relationship Id="rId65" Type="http://schemas.openxmlformats.org/officeDocument/2006/relationships/customXml" Target="../ink/ink56.xml"/><Relationship Id="rId73" Type="http://schemas.openxmlformats.org/officeDocument/2006/relationships/customXml" Target="../ink/ink60.xml"/><Relationship Id="rId78" Type="http://schemas.openxmlformats.org/officeDocument/2006/relationships/image" Target="../media/image66.png"/><Relationship Id="rId81" Type="http://schemas.openxmlformats.org/officeDocument/2006/relationships/customXml" Target="../ink/ink64.xml"/><Relationship Id="rId86" Type="http://schemas.openxmlformats.org/officeDocument/2006/relationships/image" Target="../media/image70.png"/><Relationship Id="rId4" Type="http://schemas.openxmlformats.org/officeDocument/2006/relationships/image" Target="../media/image29.png"/><Relationship Id="rId9" Type="http://schemas.openxmlformats.org/officeDocument/2006/relationships/customXml" Target="../ink/ink28.xml"/><Relationship Id="rId13" Type="http://schemas.openxmlformats.org/officeDocument/2006/relationships/customXml" Target="../ink/ink30.xml"/><Relationship Id="rId18" Type="http://schemas.openxmlformats.org/officeDocument/2006/relationships/image" Target="../media/image36.png"/><Relationship Id="rId39" Type="http://schemas.openxmlformats.org/officeDocument/2006/relationships/customXml" Target="../ink/ink43.xml"/><Relationship Id="rId34" Type="http://schemas.openxmlformats.org/officeDocument/2006/relationships/image" Target="../media/image44.png"/><Relationship Id="rId50" Type="http://schemas.openxmlformats.org/officeDocument/2006/relationships/image" Target="../media/image52.png"/><Relationship Id="rId55" Type="http://schemas.openxmlformats.org/officeDocument/2006/relationships/customXml" Target="../ink/ink51.xml"/><Relationship Id="rId76" Type="http://schemas.openxmlformats.org/officeDocument/2006/relationships/image" Target="../media/image65.png"/><Relationship Id="rId7" Type="http://schemas.openxmlformats.org/officeDocument/2006/relationships/customXml" Target="../ink/ink27.xml"/><Relationship Id="rId71" Type="http://schemas.openxmlformats.org/officeDocument/2006/relationships/customXml" Target="../ink/ink59.xml"/><Relationship Id="rId92" Type="http://schemas.openxmlformats.org/officeDocument/2006/relationships/image" Target="../media/image73.png"/><Relationship Id="rId2" Type="http://schemas.openxmlformats.org/officeDocument/2006/relationships/image" Target="../media/image2.png"/><Relationship Id="rId29" Type="http://schemas.openxmlformats.org/officeDocument/2006/relationships/customXml" Target="../ink/ink38.xml"/><Relationship Id="rId24" Type="http://schemas.openxmlformats.org/officeDocument/2006/relationships/image" Target="../media/image39.png"/><Relationship Id="rId40" Type="http://schemas.openxmlformats.org/officeDocument/2006/relationships/image" Target="../media/image47.png"/><Relationship Id="rId45" Type="http://schemas.openxmlformats.org/officeDocument/2006/relationships/customXml" Target="../ink/ink46.xml"/><Relationship Id="rId66" Type="http://schemas.openxmlformats.org/officeDocument/2006/relationships/image" Target="../media/image60.png"/><Relationship Id="rId87" Type="http://schemas.openxmlformats.org/officeDocument/2006/relationships/customXml" Target="../ink/ink67.xml"/><Relationship Id="rId61" Type="http://schemas.openxmlformats.org/officeDocument/2006/relationships/customXml" Target="../ink/ink54.xml"/><Relationship Id="rId82" Type="http://schemas.openxmlformats.org/officeDocument/2006/relationships/image" Target="../media/image68.png"/><Relationship Id="rId19" Type="http://schemas.openxmlformats.org/officeDocument/2006/relationships/customXml" Target="../ink/ink33.xml"/></Relationships>
</file>

<file path=ppt/slides/_rels/slide16.xml.rels><?xml version="1.0" encoding="UTF-8" standalone="yes"?>
<Relationships xmlns="http://schemas.openxmlformats.org/package/2006/relationships"><Relationship Id="rId117" Type="http://schemas.openxmlformats.org/officeDocument/2006/relationships/image" Target="../media/image131.png"/><Relationship Id="rId299" Type="http://schemas.openxmlformats.org/officeDocument/2006/relationships/image" Target="../media/image222.png"/><Relationship Id="rId21" Type="http://schemas.openxmlformats.org/officeDocument/2006/relationships/image" Target="../media/image83.png"/><Relationship Id="rId63" Type="http://schemas.openxmlformats.org/officeDocument/2006/relationships/image" Target="../media/image104.png"/><Relationship Id="rId159" Type="http://schemas.openxmlformats.org/officeDocument/2006/relationships/image" Target="../media/image152.png"/><Relationship Id="rId324" Type="http://schemas.openxmlformats.org/officeDocument/2006/relationships/customXml" Target="../ink/ink231.xml"/><Relationship Id="rId366" Type="http://schemas.openxmlformats.org/officeDocument/2006/relationships/customXml" Target="../ink/ink252.xml"/><Relationship Id="rId170" Type="http://schemas.openxmlformats.org/officeDocument/2006/relationships/customXml" Target="../ink/ink154.xml"/><Relationship Id="rId226" Type="http://schemas.openxmlformats.org/officeDocument/2006/relationships/customXml" Target="../ink/ink182.xml"/><Relationship Id="rId268" Type="http://schemas.openxmlformats.org/officeDocument/2006/relationships/customXml" Target="../ink/ink203.xml"/><Relationship Id="rId32" Type="http://schemas.openxmlformats.org/officeDocument/2006/relationships/customXml" Target="../ink/ink85.xml"/><Relationship Id="rId74" Type="http://schemas.openxmlformats.org/officeDocument/2006/relationships/customXml" Target="../ink/ink106.xml"/><Relationship Id="rId128" Type="http://schemas.openxmlformats.org/officeDocument/2006/relationships/customXml" Target="../ink/ink133.xml"/><Relationship Id="rId335" Type="http://schemas.openxmlformats.org/officeDocument/2006/relationships/image" Target="../media/image240.png"/><Relationship Id="rId377" Type="http://schemas.openxmlformats.org/officeDocument/2006/relationships/image" Target="../media/image261.png"/><Relationship Id="rId5" Type="http://schemas.openxmlformats.org/officeDocument/2006/relationships/image" Target="../media/image75.png"/><Relationship Id="rId181" Type="http://schemas.openxmlformats.org/officeDocument/2006/relationships/image" Target="../media/image163.png"/><Relationship Id="rId237" Type="http://schemas.openxmlformats.org/officeDocument/2006/relationships/image" Target="../media/image191.png"/><Relationship Id="rId402" Type="http://schemas.openxmlformats.org/officeDocument/2006/relationships/customXml" Target="../ink/ink270.xml"/><Relationship Id="rId279" Type="http://schemas.openxmlformats.org/officeDocument/2006/relationships/image" Target="../media/image212.png"/><Relationship Id="rId43" Type="http://schemas.openxmlformats.org/officeDocument/2006/relationships/image" Target="../media/image94.png"/><Relationship Id="rId139" Type="http://schemas.openxmlformats.org/officeDocument/2006/relationships/image" Target="../media/image142.png"/><Relationship Id="rId290" Type="http://schemas.openxmlformats.org/officeDocument/2006/relationships/customXml" Target="../ink/ink214.xml"/><Relationship Id="rId304" Type="http://schemas.openxmlformats.org/officeDocument/2006/relationships/customXml" Target="../ink/ink221.xml"/><Relationship Id="rId346" Type="http://schemas.openxmlformats.org/officeDocument/2006/relationships/customXml" Target="../ink/ink242.xml"/><Relationship Id="rId388" Type="http://schemas.openxmlformats.org/officeDocument/2006/relationships/customXml" Target="../ink/ink263.xml"/><Relationship Id="rId85" Type="http://schemas.openxmlformats.org/officeDocument/2006/relationships/image" Target="../media/image115.png"/><Relationship Id="rId150" Type="http://schemas.openxmlformats.org/officeDocument/2006/relationships/customXml" Target="../ink/ink144.xml"/><Relationship Id="rId192" Type="http://schemas.openxmlformats.org/officeDocument/2006/relationships/customXml" Target="../ink/ink165.xml"/><Relationship Id="rId206" Type="http://schemas.openxmlformats.org/officeDocument/2006/relationships/customXml" Target="../ink/ink172.xml"/><Relationship Id="rId413" Type="http://schemas.openxmlformats.org/officeDocument/2006/relationships/image" Target="../media/image279.png"/><Relationship Id="rId248" Type="http://schemas.openxmlformats.org/officeDocument/2006/relationships/customXml" Target="../ink/ink193.xml"/><Relationship Id="rId12" Type="http://schemas.openxmlformats.org/officeDocument/2006/relationships/customXml" Target="../ink/ink75.xml"/><Relationship Id="rId108" Type="http://schemas.openxmlformats.org/officeDocument/2006/relationships/customXml" Target="../ink/ink123.xml"/><Relationship Id="rId315" Type="http://schemas.openxmlformats.org/officeDocument/2006/relationships/image" Target="../media/image230.png"/><Relationship Id="rId357" Type="http://schemas.openxmlformats.org/officeDocument/2006/relationships/image" Target="../media/image251.png"/><Relationship Id="rId54" Type="http://schemas.openxmlformats.org/officeDocument/2006/relationships/customXml" Target="../ink/ink96.xml"/><Relationship Id="rId96" Type="http://schemas.openxmlformats.org/officeDocument/2006/relationships/customXml" Target="../ink/ink117.xml"/><Relationship Id="rId161" Type="http://schemas.openxmlformats.org/officeDocument/2006/relationships/image" Target="../media/image153.png"/><Relationship Id="rId217" Type="http://schemas.openxmlformats.org/officeDocument/2006/relationships/image" Target="../media/image181.png"/><Relationship Id="rId399" Type="http://schemas.openxmlformats.org/officeDocument/2006/relationships/image" Target="../media/image272.png"/><Relationship Id="rId259" Type="http://schemas.openxmlformats.org/officeDocument/2006/relationships/image" Target="../media/image202.png"/><Relationship Id="rId23" Type="http://schemas.openxmlformats.org/officeDocument/2006/relationships/image" Target="../media/image84.png"/><Relationship Id="rId119" Type="http://schemas.openxmlformats.org/officeDocument/2006/relationships/image" Target="../media/image132.png"/><Relationship Id="rId270" Type="http://schemas.openxmlformats.org/officeDocument/2006/relationships/customXml" Target="../ink/ink204.xml"/><Relationship Id="rId326" Type="http://schemas.openxmlformats.org/officeDocument/2006/relationships/customXml" Target="../ink/ink232.xml"/><Relationship Id="rId65" Type="http://schemas.openxmlformats.org/officeDocument/2006/relationships/image" Target="../media/image105.png"/><Relationship Id="rId130" Type="http://schemas.openxmlformats.org/officeDocument/2006/relationships/customXml" Target="../ink/ink134.xml"/><Relationship Id="rId368" Type="http://schemas.openxmlformats.org/officeDocument/2006/relationships/customXml" Target="../ink/ink253.xml"/><Relationship Id="rId172" Type="http://schemas.openxmlformats.org/officeDocument/2006/relationships/customXml" Target="../ink/ink155.xml"/><Relationship Id="rId228" Type="http://schemas.openxmlformats.org/officeDocument/2006/relationships/customXml" Target="../ink/ink183.xml"/><Relationship Id="rId281" Type="http://schemas.openxmlformats.org/officeDocument/2006/relationships/image" Target="../media/image213.png"/><Relationship Id="rId337" Type="http://schemas.openxmlformats.org/officeDocument/2006/relationships/image" Target="../media/image241.png"/><Relationship Id="rId34" Type="http://schemas.openxmlformats.org/officeDocument/2006/relationships/customXml" Target="../ink/ink86.xml"/><Relationship Id="rId76" Type="http://schemas.openxmlformats.org/officeDocument/2006/relationships/customXml" Target="../ink/ink107.xml"/><Relationship Id="rId141" Type="http://schemas.openxmlformats.org/officeDocument/2006/relationships/image" Target="../media/image143.png"/><Relationship Id="rId379" Type="http://schemas.openxmlformats.org/officeDocument/2006/relationships/image" Target="../media/image262.png"/><Relationship Id="rId7" Type="http://schemas.openxmlformats.org/officeDocument/2006/relationships/image" Target="../media/image76.png"/><Relationship Id="rId183" Type="http://schemas.openxmlformats.org/officeDocument/2006/relationships/image" Target="../media/image164.png"/><Relationship Id="rId239" Type="http://schemas.openxmlformats.org/officeDocument/2006/relationships/image" Target="../media/image192.png"/><Relationship Id="rId390" Type="http://schemas.openxmlformats.org/officeDocument/2006/relationships/customXml" Target="../ink/ink264.xml"/><Relationship Id="rId404" Type="http://schemas.openxmlformats.org/officeDocument/2006/relationships/customXml" Target="../ink/ink271.xml"/><Relationship Id="rId250" Type="http://schemas.openxmlformats.org/officeDocument/2006/relationships/customXml" Target="../ink/ink194.xml"/><Relationship Id="rId292" Type="http://schemas.openxmlformats.org/officeDocument/2006/relationships/customXml" Target="../ink/ink215.xml"/><Relationship Id="rId306" Type="http://schemas.openxmlformats.org/officeDocument/2006/relationships/customXml" Target="../ink/ink222.xml"/><Relationship Id="rId45" Type="http://schemas.openxmlformats.org/officeDocument/2006/relationships/image" Target="../media/image95.png"/><Relationship Id="rId87" Type="http://schemas.openxmlformats.org/officeDocument/2006/relationships/image" Target="../media/image116.png"/><Relationship Id="rId110" Type="http://schemas.openxmlformats.org/officeDocument/2006/relationships/customXml" Target="../ink/ink124.xml"/><Relationship Id="rId348" Type="http://schemas.openxmlformats.org/officeDocument/2006/relationships/customXml" Target="../ink/ink243.xml"/><Relationship Id="rId152" Type="http://schemas.openxmlformats.org/officeDocument/2006/relationships/customXml" Target="../ink/ink145.xml"/><Relationship Id="rId194" Type="http://schemas.openxmlformats.org/officeDocument/2006/relationships/customXml" Target="../ink/ink166.xml"/><Relationship Id="rId208" Type="http://schemas.openxmlformats.org/officeDocument/2006/relationships/customXml" Target="../ink/ink173.xml"/><Relationship Id="rId415" Type="http://schemas.openxmlformats.org/officeDocument/2006/relationships/image" Target="../media/image280.png"/><Relationship Id="rId261" Type="http://schemas.openxmlformats.org/officeDocument/2006/relationships/image" Target="../media/image203.png"/><Relationship Id="rId14" Type="http://schemas.openxmlformats.org/officeDocument/2006/relationships/customXml" Target="../ink/ink76.xml"/><Relationship Id="rId56" Type="http://schemas.openxmlformats.org/officeDocument/2006/relationships/customXml" Target="../ink/ink97.xml"/><Relationship Id="rId317" Type="http://schemas.openxmlformats.org/officeDocument/2006/relationships/image" Target="../media/image231.png"/><Relationship Id="rId359" Type="http://schemas.openxmlformats.org/officeDocument/2006/relationships/image" Target="../media/image252.png"/><Relationship Id="rId98" Type="http://schemas.openxmlformats.org/officeDocument/2006/relationships/customXml" Target="../ink/ink118.xml"/><Relationship Id="rId121" Type="http://schemas.openxmlformats.org/officeDocument/2006/relationships/image" Target="../media/image133.png"/><Relationship Id="rId163" Type="http://schemas.openxmlformats.org/officeDocument/2006/relationships/image" Target="../media/image154.png"/><Relationship Id="rId219" Type="http://schemas.openxmlformats.org/officeDocument/2006/relationships/image" Target="../media/image182.png"/><Relationship Id="rId370" Type="http://schemas.openxmlformats.org/officeDocument/2006/relationships/customXml" Target="../ink/ink254.xml"/><Relationship Id="rId230" Type="http://schemas.openxmlformats.org/officeDocument/2006/relationships/customXml" Target="../ink/ink184.xml"/><Relationship Id="rId25" Type="http://schemas.openxmlformats.org/officeDocument/2006/relationships/image" Target="../media/image85.png"/><Relationship Id="rId67" Type="http://schemas.openxmlformats.org/officeDocument/2006/relationships/image" Target="../media/image106.png"/><Relationship Id="rId272" Type="http://schemas.openxmlformats.org/officeDocument/2006/relationships/customXml" Target="../ink/ink205.xml"/><Relationship Id="rId328" Type="http://schemas.openxmlformats.org/officeDocument/2006/relationships/customXml" Target="../ink/ink233.xml"/><Relationship Id="rId132" Type="http://schemas.openxmlformats.org/officeDocument/2006/relationships/customXml" Target="../ink/ink135.xml"/><Relationship Id="rId174" Type="http://schemas.openxmlformats.org/officeDocument/2006/relationships/customXml" Target="../ink/ink156.xml"/><Relationship Id="rId381" Type="http://schemas.openxmlformats.org/officeDocument/2006/relationships/image" Target="../media/image263.png"/><Relationship Id="rId241" Type="http://schemas.openxmlformats.org/officeDocument/2006/relationships/image" Target="../media/image193.png"/><Relationship Id="rId36" Type="http://schemas.openxmlformats.org/officeDocument/2006/relationships/customXml" Target="../ink/ink87.xml"/><Relationship Id="rId283" Type="http://schemas.openxmlformats.org/officeDocument/2006/relationships/image" Target="../media/image214.png"/><Relationship Id="rId339" Type="http://schemas.openxmlformats.org/officeDocument/2006/relationships/image" Target="../media/image242.png"/><Relationship Id="rId78" Type="http://schemas.openxmlformats.org/officeDocument/2006/relationships/customXml" Target="../ink/ink108.xml"/><Relationship Id="rId101" Type="http://schemas.openxmlformats.org/officeDocument/2006/relationships/image" Target="../media/image123.png"/><Relationship Id="rId143" Type="http://schemas.openxmlformats.org/officeDocument/2006/relationships/image" Target="../media/image144.png"/><Relationship Id="rId185" Type="http://schemas.openxmlformats.org/officeDocument/2006/relationships/image" Target="../media/image165.png"/><Relationship Id="rId350" Type="http://schemas.openxmlformats.org/officeDocument/2006/relationships/customXml" Target="../ink/ink244.xml"/><Relationship Id="rId406" Type="http://schemas.openxmlformats.org/officeDocument/2006/relationships/customXml" Target="../ink/ink272.xml"/><Relationship Id="rId9" Type="http://schemas.openxmlformats.org/officeDocument/2006/relationships/image" Target="../media/image77.png"/><Relationship Id="rId210" Type="http://schemas.openxmlformats.org/officeDocument/2006/relationships/customXml" Target="../ink/ink174.xml"/><Relationship Id="rId392" Type="http://schemas.openxmlformats.org/officeDocument/2006/relationships/customXml" Target="../ink/ink265.xml"/><Relationship Id="rId252" Type="http://schemas.openxmlformats.org/officeDocument/2006/relationships/customXml" Target="../ink/ink195.xml"/><Relationship Id="rId294" Type="http://schemas.openxmlformats.org/officeDocument/2006/relationships/customXml" Target="../ink/ink216.xml"/><Relationship Id="rId308" Type="http://schemas.openxmlformats.org/officeDocument/2006/relationships/customXml" Target="../ink/ink223.xml"/><Relationship Id="rId47" Type="http://schemas.openxmlformats.org/officeDocument/2006/relationships/image" Target="../media/image96.png"/><Relationship Id="rId89" Type="http://schemas.openxmlformats.org/officeDocument/2006/relationships/image" Target="../media/image117.png"/><Relationship Id="rId112" Type="http://schemas.openxmlformats.org/officeDocument/2006/relationships/customXml" Target="../ink/ink125.xml"/><Relationship Id="rId154" Type="http://schemas.openxmlformats.org/officeDocument/2006/relationships/customXml" Target="../ink/ink146.xml"/><Relationship Id="rId361" Type="http://schemas.openxmlformats.org/officeDocument/2006/relationships/image" Target="../media/image253.png"/><Relationship Id="rId196" Type="http://schemas.openxmlformats.org/officeDocument/2006/relationships/customXml" Target="../ink/ink167.xml"/><Relationship Id="rId417" Type="http://schemas.openxmlformats.org/officeDocument/2006/relationships/image" Target="../media/image281.png"/><Relationship Id="rId16" Type="http://schemas.openxmlformats.org/officeDocument/2006/relationships/customXml" Target="../ink/ink77.xml"/><Relationship Id="rId221" Type="http://schemas.openxmlformats.org/officeDocument/2006/relationships/image" Target="../media/image183.png"/><Relationship Id="rId263" Type="http://schemas.openxmlformats.org/officeDocument/2006/relationships/image" Target="../media/image204.png"/><Relationship Id="rId319" Type="http://schemas.openxmlformats.org/officeDocument/2006/relationships/image" Target="../media/image232.png"/><Relationship Id="rId58" Type="http://schemas.openxmlformats.org/officeDocument/2006/relationships/customXml" Target="../ink/ink98.xml"/><Relationship Id="rId123" Type="http://schemas.openxmlformats.org/officeDocument/2006/relationships/image" Target="../media/image134.png"/><Relationship Id="rId330" Type="http://schemas.openxmlformats.org/officeDocument/2006/relationships/customXml" Target="../ink/ink234.xml"/><Relationship Id="rId165" Type="http://schemas.openxmlformats.org/officeDocument/2006/relationships/image" Target="../media/image155.png"/><Relationship Id="rId372" Type="http://schemas.openxmlformats.org/officeDocument/2006/relationships/customXml" Target="../ink/ink255.xml"/><Relationship Id="rId232" Type="http://schemas.openxmlformats.org/officeDocument/2006/relationships/customXml" Target="../ink/ink185.xml"/><Relationship Id="rId274" Type="http://schemas.openxmlformats.org/officeDocument/2006/relationships/customXml" Target="../ink/ink206.xml"/><Relationship Id="rId27" Type="http://schemas.openxmlformats.org/officeDocument/2006/relationships/image" Target="../media/image86.png"/><Relationship Id="rId69" Type="http://schemas.openxmlformats.org/officeDocument/2006/relationships/image" Target="../media/image107.png"/><Relationship Id="rId134" Type="http://schemas.openxmlformats.org/officeDocument/2006/relationships/customXml" Target="../ink/ink136.xml"/><Relationship Id="rId80" Type="http://schemas.openxmlformats.org/officeDocument/2006/relationships/customXml" Target="../ink/ink109.xml"/><Relationship Id="rId176" Type="http://schemas.openxmlformats.org/officeDocument/2006/relationships/customXml" Target="../ink/ink157.xml"/><Relationship Id="rId341" Type="http://schemas.openxmlformats.org/officeDocument/2006/relationships/image" Target="../media/image243.png"/><Relationship Id="rId383" Type="http://schemas.openxmlformats.org/officeDocument/2006/relationships/image" Target="../media/image264.png"/><Relationship Id="rId201" Type="http://schemas.openxmlformats.org/officeDocument/2006/relationships/image" Target="../media/image173.png"/><Relationship Id="rId243" Type="http://schemas.openxmlformats.org/officeDocument/2006/relationships/image" Target="../media/image194.png"/><Relationship Id="rId285" Type="http://schemas.openxmlformats.org/officeDocument/2006/relationships/image" Target="../media/image215.png"/><Relationship Id="rId17" Type="http://schemas.openxmlformats.org/officeDocument/2006/relationships/image" Target="../media/image81.png"/><Relationship Id="rId38" Type="http://schemas.openxmlformats.org/officeDocument/2006/relationships/customXml" Target="../ink/ink88.xml"/><Relationship Id="rId59" Type="http://schemas.openxmlformats.org/officeDocument/2006/relationships/image" Target="../media/image102.png"/><Relationship Id="rId103" Type="http://schemas.openxmlformats.org/officeDocument/2006/relationships/image" Target="../media/image124.png"/><Relationship Id="rId124" Type="http://schemas.openxmlformats.org/officeDocument/2006/relationships/customXml" Target="../ink/ink131.xml"/><Relationship Id="rId310" Type="http://schemas.openxmlformats.org/officeDocument/2006/relationships/customXml" Target="../ink/ink224.xml"/><Relationship Id="rId70" Type="http://schemas.openxmlformats.org/officeDocument/2006/relationships/customXml" Target="../ink/ink104.xml"/><Relationship Id="rId91" Type="http://schemas.openxmlformats.org/officeDocument/2006/relationships/image" Target="../media/image118.png"/><Relationship Id="rId145" Type="http://schemas.openxmlformats.org/officeDocument/2006/relationships/image" Target="../media/image145.png"/><Relationship Id="rId166" Type="http://schemas.openxmlformats.org/officeDocument/2006/relationships/customXml" Target="../ink/ink152.xml"/><Relationship Id="rId187" Type="http://schemas.openxmlformats.org/officeDocument/2006/relationships/image" Target="../media/image166.png"/><Relationship Id="rId331" Type="http://schemas.openxmlformats.org/officeDocument/2006/relationships/image" Target="../media/image238.png"/><Relationship Id="rId352" Type="http://schemas.openxmlformats.org/officeDocument/2006/relationships/customXml" Target="../ink/ink245.xml"/><Relationship Id="rId373" Type="http://schemas.openxmlformats.org/officeDocument/2006/relationships/image" Target="../media/image259.png"/><Relationship Id="rId394" Type="http://schemas.openxmlformats.org/officeDocument/2006/relationships/customXml" Target="../ink/ink266.xml"/><Relationship Id="rId408" Type="http://schemas.openxmlformats.org/officeDocument/2006/relationships/customXml" Target="../ink/ink273.xml"/><Relationship Id="rId1" Type="http://schemas.openxmlformats.org/officeDocument/2006/relationships/slideLayout" Target="../slideLayouts/slideLayout1.xml"/><Relationship Id="rId212" Type="http://schemas.openxmlformats.org/officeDocument/2006/relationships/customXml" Target="../ink/ink175.xml"/><Relationship Id="rId233" Type="http://schemas.openxmlformats.org/officeDocument/2006/relationships/image" Target="../media/image189.png"/><Relationship Id="rId254" Type="http://schemas.openxmlformats.org/officeDocument/2006/relationships/customXml" Target="../ink/ink196.xml"/><Relationship Id="rId28" Type="http://schemas.openxmlformats.org/officeDocument/2006/relationships/customXml" Target="../ink/ink83.xml"/><Relationship Id="rId49" Type="http://schemas.openxmlformats.org/officeDocument/2006/relationships/image" Target="../media/image97.png"/><Relationship Id="rId114" Type="http://schemas.openxmlformats.org/officeDocument/2006/relationships/customXml" Target="../ink/ink126.xml"/><Relationship Id="rId275" Type="http://schemas.openxmlformats.org/officeDocument/2006/relationships/image" Target="../media/image210.png"/><Relationship Id="rId296" Type="http://schemas.openxmlformats.org/officeDocument/2006/relationships/customXml" Target="../ink/ink217.xml"/><Relationship Id="rId300" Type="http://schemas.openxmlformats.org/officeDocument/2006/relationships/customXml" Target="../ink/ink219.xml"/><Relationship Id="rId60" Type="http://schemas.openxmlformats.org/officeDocument/2006/relationships/customXml" Target="../ink/ink99.xml"/><Relationship Id="rId81" Type="http://schemas.openxmlformats.org/officeDocument/2006/relationships/image" Target="../media/image113.png"/><Relationship Id="rId135" Type="http://schemas.openxmlformats.org/officeDocument/2006/relationships/image" Target="../media/image140.png"/><Relationship Id="rId156" Type="http://schemas.openxmlformats.org/officeDocument/2006/relationships/customXml" Target="../ink/ink147.xml"/><Relationship Id="rId177" Type="http://schemas.openxmlformats.org/officeDocument/2006/relationships/image" Target="../media/image161.png"/><Relationship Id="rId198" Type="http://schemas.openxmlformats.org/officeDocument/2006/relationships/customXml" Target="../ink/ink168.xml"/><Relationship Id="rId321" Type="http://schemas.openxmlformats.org/officeDocument/2006/relationships/image" Target="../media/image233.png"/><Relationship Id="rId342" Type="http://schemas.openxmlformats.org/officeDocument/2006/relationships/customXml" Target="../ink/ink240.xml"/><Relationship Id="rId363" Type="http://schemas.openxmlformats.org/officeDocument/2006/relationships/image" Target="../media/image254.png"/><Relationship Id="rId384" Type="http://schemas.openxmlformats.org/officeDocument/2006/relationships/customXml" Target="../ink/ink261.xml"/><Relationship Id="rId419" Type="http://schemas.openxmlformats.org/officeDocument/2006/relationships/image" Target="../media/image282.png"/><Relationship Id="rId202" Type="http://schemas.openxmlformats.org/officeDocument/2006/relationships/customXml" Target="../ink/ink170.xml"/><Relationship Id="rId223" Type="http://schemas.openxmlformats.org/officeDocument/2006/relationships/image" Target="../media/image184.png"/><Relationship Id="rId244" Type="http://schemas.openxmlformats.org/officeDocument/2006/relationships/customXml" Target="../ink/ink191.xml"/><Relationship Id="rId18" Type="http://schemas.openxmlformats.org/officeDocument/2006/relationships/customXml" Target="../ink/ink78.xml"/><Relationship Id="rId39" Type="http://schemas.openxmlformats.org/officeDocument/2006/relationships/image" Target="../media/image92.png"/><Relationship Id="rId265" Type="http://schemas.openxmlformats.org/officeDocument/2006/relationships/image" Target="../media/image205.png"/><Relationship Id="rId286" Type="http://schemas.openxmlformats.org/officeDocument/2006/relationships/customXml" Target="../ink/ink212.xml"/><Relationship Id="rId50" Type="http://schemas.openxmlformats.org/officeDocument/2006/relationships/customXml" Target="../ink/ink94.xml"/><Relationship Id="rId104" Type="http://schemas.openxmlformats.org/officeDocument/2006/relationships/customXml" Target="../ink/ink121.xml"/><Relationship Id="rId125" Type="http://schemas.openxmlformats.org/officeDocument/2006/relationships/image" Target="../media/image135.png"/><Relationship Id="rId146" Type="http://schemas.openxmlformats.org/officeDocument/2006/relationships/customXml" Target="../ink/ink142.xml"/><Relationship Id="rId167" Type="http://schemas.openxmlformats.org/officeDocument/2006/relationships/image" Target="../media/image156.png"/><Relationship Id="rId188" Type="http://schemas.openxmlformats.org/officeDocument/2006/relationships/customXml" Target="../ink/ink163.xml"/><Relationship Id="rId311" Type="http://schemas.openxmlformats.org/officeDocument/2006/relationships/image" Target="../media/image228.png"/><Relationship Id="rId332" Type="http://schemas.openxmlformats.org/officeDocument/2006/relationships/customXml" Target="../ink/ink235.xml"/><Relationship Id="rId353" Type="http://schemas.openxmlformats.org/officeDocument/2006/relationships/image" Target="../media/image249.png"/><Relationship Id="rId374" Type="http://schemas.openxmlformats.org/officeDocument/2006/relationships/customXml" Target="../ink/ink256.xml"/><Relationship Id="rId395" Type="http://schemas.openxmlformats.org/officeDocument/2006/relationships/image" Target="../media/image270.png"/><Relationship Id="rId409" Type="http://schemas.openxmlformats.org/officeDocument/2006/relationships/image" Target="../media/image277.png"/><Relationship Id="rId71" Type="http://schemas.openxmlformats.org/officeDocument/2006/relationships/image" Target="../media/image108.png"/><Relationship Id="rId92" Type="http://schemas.openxmlformats.org/officeDocument/2006/relationships/customXml" Target="../ink/ink115.xml"/><Relationship Id="rId213" Type="http://schemas.openxmlformats.org/officeDocument/2006/relationships/image" Target="../media/image179.png"/><Relationship Id="rId234" Type="http://schemas.openxmlformats.org/officeDocument/2006/relationships/customXml" Target="../ink/ink186.xml"/><Relationship Id="rId420" Type="http://schemas.openxmlformats.org/officeDocument/2006/relationships/customXml" Target="../ink/ink279.xml"/><Relationship Id="rId2" Type="http://schemas.openxmlformats.org/officeDocument/2006/relationships/customXml" Target="../ink/ink70.xml"/><Relationship Id="rId29" Type="http://schemas.openxmlformats.org/officeDocument/2006/relationships/image" Target="../media/image87.png"/><Relationship Id="rId255" Type="http://schemas.openxmlformats.org/officeDocument/2006/relationships/image" Target="../media/image200.png"/><Relationship Id="rId276" Type="http://schemas.openxmlformats.org/officeDocument/2006/relationships/customXml" Target="../ink/ink207.xml"/><Relationship Id="rId297" Type="http://schemas.openxmlformats.org/officeDocument/2006/relationships/image" Target="../media/image221.png"/><Relationship Id="rId40" Type="http://schemas.openxmlformats.org/officeDocument/2006/relationships/customXml" Target="../ink/ink89.xml"/><Relationship Id="rId115" Type="http://schemas.openxmlformats.org/officeDocument/2006/relationships/image" Target="../media/image130.png"/><Relationship Id="rId136" Type="http://schemas.openxmlformats.org/officeDocument/2006/relationships/customXml" Target="../ink/ink137.xml"/><Relationship Id="rId157" Type="http://schemas.openxmlformats.org/officeDocument/2006/relationships/image" Target="../media/image151.png"/><Relationship Id="rId178" Type="http://schemas.openxmlformats.org/officeDocument/2006/relationships/customXml" Target="../ink/ink158.xml"/><Relationship Id="rId301" Type="http://schemas.openxmlformats.org/officeDocument/2006/relationships/image" Target="../media/image223.png"/><Relationship Id="rId322" Type="http://schemas.openxmlformats.org/officeDocument/2006/relationships/customXml" Target="../ink/ink230.xml"/><Relationship Id="rId343" Type="http://schemas.openxmlformats.org/officeDocument/2006/relationships/image" Target="../media/image244.png"/><Relationship Id="rId364" Type="http://schemas.openxmlformats.org/officeDocument/2006/relationships/customXml" Target="../ink/ink251.xml"/><Relationship Id="rId61" Type="http://schemas.openxmlformats.org/officeDocument/2006/relationships/image" Target="../media/image103.png"/><Relationship Id="rId82" Type="http://schemas.openxmlformats.org/officeDocument/2006/relationships/customXml" Target="../ink/ink110.xml"/><Relationship Id="rId199" Type="http://schemas.openxmlformats.org/officeDocument/2006/relationships/image" Target="../media/image172.png"/><Relationship Id="rId203" Type="http://schemas.openxmlformats.org/officeDocument/2006/relationships/image" Target="../media/image174.png"/><Relationship Id="rId385" Type="http://schemas.openxmlformats.org/officeDocument/2006/relationships/image" Target="../media/image265.png"/><Relationship Id="rId19" Type="http://schemas.openxmlformats.org/officeDocument/2006/relationships/image" Target="../media/image82.png"/><Relationship Id="rId224" Type="http://schemas.openxmlformats.org/officeDocument/2006/relationships/customXml" Target="../ink/ink181.xml"/><Relationship Id="rId245" Type="http://schemas.openxmlformats.org/officeDocument/2006/relationships/image" Target="../media/image195.png"/><Relationship Id="rId266" Type="http://schemas.openxmlformats.org/officeDocument/2006/relationships/customXml" Target="../ink/ink202.xml"/><Relationship Id="rId287" Type="http://schemas.openxmlformats.org/officeDocument/2006/relationships/image" Target="../media/image216.png"/><Relationship Id="rId410" Type="http://schemas.openxmlformats.org/officeDocument/2006/relationships/customXml" Target="../ink/ink274.xml"/><Relationship Id="rId30" Type="http://schemas.openxmlformats.org/officeDocument/2006/relationships/customXml" Target="../ink/ink84.xml"/><Relationship Id="rId105" Type="http://schemas.openxmlformats.org/officeDocument/2006/relationships/image" Target="../media/image125.png"/><Relationship Id="rId126" Type="http://schemas.openxmlformats.org/officeDocument/2006/relationships/customXml" Target="../ink/ink132.xml"/><Relationship Id="rId147" Type="http://schemas.openxmlformats.org/officeDocument/2006/relationships/image" Target="../media/image146.png"/><Relationship Id="rId168" Type="http://schemas.openxmlformats.org/officeDocument/2006/relationships/customXml" Target="../ink/ink153.xml"/><Relationship Id="rId312" Type="http://schemas.openxmlformats.org/officeDocument/2006/relationships/customXml" Target="../ink/ink225.xml"/><Relationship Id="rId333" Type="http://schemas.openxmlformats.org/officeDocument/2006/relationships/image" Target="../media/image239.png"/><Relationship Id="rId354" Type="http://schemas.openxmlformats.org/officeDocument/2006/relationships/customXml" Target="../ink/ink246.xml"/><Relationship Id="rId51" Type="http://schemas.openxmlformats.org/officeDocument/2006/relationships/image" Target="../media/image98.png"/><Relationship Id="rId72" Type="http://schemas.openxmlformats.org/officeDocument/2006/relationships/customXml" Target="../ink/ink105.xml"/><Relationship Id="rId93" Type="http://schemas.openxmlformats.org/officeDocument/2006/relationships/image" Target="../media/image119.png"/><Relationship Id="rId189" Type="http://schemas.openxmlformats.org/officeDocument/2006/relationships/image" Target="../media/image167.png"/><Relationship Id="rId375" Type="http://schemas.openxmlformats.org/officeDocument/2006/relationships/image" Target="../media/image260.png"/><Relationship Id="rId396" Type="http://schemas.openxmlformats.org/officeDocument/2006/relationships/customXml" Target="../ink/ink267.xml"/><Relationship Id="rId3" Type="http://schemas.openxmlformats.org/officeDocument/2006/relationships/image" Target="../media/image74.png"/><Relationship Id="rId214" Type="http://schemas.openxmlformats.org/officeDocument/2006/relationships/customXml" Target="../ink/ink176.xml"/><Relationship Id="rId235" Type="http://schemas.openxmlformats.org/officeDocument/2006/relationships/image" Target="../media/image190.png"/><Relationship Id="rId256" Type="http://schemas.openxmlformats.org/officeDocument/2006/relationships/customXml" Target="../ink/ink197.xml"/><Relationship Id="rId277" Type="http://schemas.openxmlformats.org/officeDocument/2006/relationships/image" Target="../media/image211.png"/><Relationship Id="rId298" Type="http://schemas.openxmlformats.org/officeDocument/2006/relationships/customXml" Target="../ink/ink218.xml"/><Relationship Id="rId400" Type="http://schemas.openxmlformats.org/officeDocument/2006/relationships/customXml" Target="../ink/ink269.xml"/><Relationship Id="rId421" Type="http://schemas.openxmlformats.org/officeDocument/2006/relationships/image" Target="../media/image283.png"/><Relationship Id="rId116" Type="http://schemas.openxmlformats.org/officeDocument/2006/relationships/customXml" Target="../ink/ink127.xml"/><Relationship Id="rId137" Type="http://schemas.openxmlformats.org/officeDocument/2006/relationships/image" Target="../media/image141.png"/><Relationship Id="rId158" Type="http://schemas.openxmlformats.org/officeDocument/2006/relationships/customXml" Target="../ink/ink148.xml"/><Relationship Id="rId302" Type="http://schemas.openxmlformats.org/officeDocument/2006/relationships/customXml" Target="../ink/ink220.xml"/><Relationship Id="rId323" Type="http://schemas.openxmlformats.org/officeDocument/2006/relationships/image" Target="../media/image234.png"/><Relationship Id="rId344" Type="http://schemas.openxmlformats.org/officeDocument/2006/relationships/customXml" Target="../ink/ink241.xml"/><Relationship Id="rId20" Type="http://schemas.openxmlformats.org/officeDocument/2006/relationships/customXml" Target="../ink/ink79.xml"/><Relationship Id="rId41" Type="http://schemas.openxmlformats.org/officeDocument/2006/relationships/image" Target="../media/image93.png"/><Relationship Id="rId62" Type="http://schemas.openxmlformats.org/officeDocument/2006/relationships/customXml" Target="../ink/ink100.xml"/><Relationship Id="rId83" Type="http://schemas.openxmlformats.org/officeDocument/2006/relationships/image" Target="../media/image114.png"/><Relationship Id="rId179" Type="http://schemas.openxmlformats.org/officeDocument/2006/relationships/image" Target="../media/image162.png"/><Relationship Id="rId365" Type="http://schemas.openxmlformats.org/officeDocument/2006/relationships/image" Target="../media/image255.png"/><Relationship Id="rId386" Type="http://schemas.openxmlformats.org/officeDocument/2006/relationships/customXml" Target="../ink/ink262.xml"/><Relationship Id="rId190" Type="http://schemas.openxmlformats.org/officeDocument/2006/relationships/customXml" Target="../ink/ink164.xml"/><Relationship Id="rId204" Type="http://schemas.openxmlformats.org/officeDocument/2006/relationships/customXml" Target="../ink/ink171.xml"/><Relationship Id="rId225" Type="http://schemas.openxmlformats.org/officeDocument/2006/relationships/image" Target="../media/image185.png"/><Relationship Id="rId246" Type="http://schemas.openxmlformats.org/officeDocument/2006/relationships/customXml" Target="../ink/ink192.xml"/><Relationship Id="rId267" Type="http://schemas.openxmlformats.org/officeDocument/2006/relationships/image" Target="../media/image206.png"/><Relationship Id="rId288" Type="http://schemas.openxmlformats.org/officeDocument/2006/relationships/customXml" Target="../ink/ink213.xml"/><Relationship Id="rId411" Type="http://schemas.openxmlformats.org/officeDocument/2006/relationships/image" Target="../media/image278.png"/><Relationship Id="rId106" Type="http://schemas.openxmlformats.org/officeDocument/2006/relationships/customXml" Target="../ink/ink122.xml"/><Relationship Id="rId127" Type="http://schemas.openxmlformats.org/officeDocument/2006/relationships/image" Target="../media/image136.png"/><Relationship Id="rId313" Type="http://schemas.openxmlformats.org/officeDocument/2006/relationships/image" Target="../media/image229.png"/><Relationship Id="rId10" Type="http://schemas.openxmlformats.org/officeDocument/2006/relationships/customXml" Target="../ink/ink74.xml"/><Relationship Id="rId31" Type="http://schemas.openxmlformats.org/officeDocument/2006/relationships/image" Target="../media/image88.png"/><Relationship Id="rId52" Type="http://schemas.openxmlformats.org/officeDocument/2006/relationships/customXml" Target="../ink/ink95.xml"/><Relationship Id="rId73" Type="http://schemas.openxmlformats.org/officeDocument/2006/relationships/image" Target="../media/image109.png"/><Relationship Id="rId94" Type="http://schemas.openxmlformats.org/officeDocument/2006/relationships/customXml" Target="../ink/ink116.xml"/><Relationship Id="rId148" Type="http://schemas.openxmlformats.org/officeDocument/2006/relationships/customXml" Target="../ink/ink143.xml"/><Relationship Id="rId169" Type="http://schemas.openxmlformats.org/officeDocument/2006/relationships/image" Target="../media/image157.png"/><Relationship Id="rId334" Type="http://schemas.openxmlformats.org/officeDocument/2006/relationships/customXml" Target="../ink/ink236.xml"/><Relationship Id="rId355" Type="http://schemas.openxmlformats.org/officeDocument/2006/relationships/image" Target="../media/image250.png"/><Relationship Id="rId376" Type="http://schemas.openxmlformats.org/officeDocument/2006/relationships/customXml" Target="../ink/ink257.xml"/><Relationship Id="rId397" Type="http://schemas.openxmlformats.org/officeDocument/2006/relationships/image" Target="../media/image271.png"/><Relationship Id="rId4" Type="http://schemas.openxmlformats.org/officeDocument/2006/relationships/customXml" Target="../ink/ink71.xml"/><Relationship Id="rId180" Type="http://schemas.openxmlformats.org/officeDocument/2006/relationships/customXml" Target="../ink/ink159.xml"/><Relationship Id="rId215" Type="http://schemas.openxmlformats.org/officeDocument/2006/relationships/image" Target="../media/image180.png"/><Relationship Id="rId236" Type="http://schemas.openxmlformats.org/officeDocument/2006/relationships/customXml" Target="../ink/ink187.xml"/><Relationship Id="rId257" Type="http://schemas.openxmlformats.org/officeDocument/2006/relationships/image" Target="../media/image201.png"/><Relationship Id="rId278" Type="http://schemas.openxmlformats.org/officeDocument/2006/relationships/customXml" Target="../ink/ink208.xml"/><Relationship Id="rId401" Type="http://schemas.openxmlformats.org/officeDocument/2006/relationships/image" Target="../media/image273.png"/><Relationship Id="rId303" Type="http://schemas.openxmlformats.org/officeDocument/2006/relationships/image" Target="../media/image224.png"/><Relationship Id="rId42" Type="http://schemas.openxmlformats.org/officeDocument/2006/relationships/customXml" Target="../ink/ink90.xml"/><Relationship Id="rId84" Type="http://schemas.openxmlformats.org/officeDocument/2006/relationships/customXml" Target="../ink/ink111.xml"/><Relationship Id="rId138" Type="http://schemas.openxmlformats.org/officeDocument/2006/relationships/customXml" Target="../ink/ink138.xml"/><Relationship Id="rId345" Type="http://schemas.openxmlformats.org/officeDocument/2006/relationships/image" Target="../media/image245.png"/><Relationship Id="rId387" Type="http://schemas.openxmlformats.org/officeDocument/2006/relationships/image" Target="../media/image266.png"/><Relationship Id="rId191" Type="http://schemas.openxmlformats.org/officeDocument/2006/relationships/image" Target="../media/image168.png"/><Relationship Id="rId205" Type="http://schemas.openxmlformats.org/officeDocument/2006/relationships/image" Target="../media/image175.png"/><Relationship Id="rId247" Type="http://schemas.openxmlformats.org/officeDocument/2006/relationships/image" Target="../media/image196.png"/><Relationship Id="rId412" Type="http://schemas.openxmlformats.org/officeDocument/2006/relationships/customXml" Target="../ink/ink275.xml"/><Relationship Id="rId107" Type="http://schemas.openxmlformats.org/officeDocument/2006/relationships/image" Target="../media/image126.png"/><Relationship Id="rId289" Type="http://schemas.openxmlformats.org/officeDocument/2006/relationships/image" Target="../media/image217.png"/><Relationship Id="rId11" Type="http://schemas.openxmlformats.org/officeDocument/2006/relationships/image" Target="../media/image78.png"/><Relationship Id="rId53" Type="http://schemas.openxmlformats.org/officeDocument/2006/relationships/image" Target="../media/image99.png"/><Relationship Id="rId149" Type="http://schemas.openxmlformats.org/officeDocument/2006/relationships/image" Target="../media/image147.png"/><Relationship Id="rId314" Type="http://schemas.openxmlformats.org/officeDocument/2006/relationships/customXml" Target="../ink/ink226.xml"/><Relationship Id="rId356" Type="http://schemas.openxmlformats.org/officeDocument/2006/relationships/customXml" Target="../ink/ink247.xml"/><Relationship Id="rId398" Type="http://schemas.openxmlformats.org/officeDocument/2006/relationships/customXml" Target="../ink/ink268.xml"/><Relationship Id="rId95" Type="http://schemas.openxmlformats.org/officeDocument/2006/relationships/image" Target="../media/image120.png"/><Relationship Id="rId160" Type="http://schemas.openxmlformats.org/officeDocument/2006/relationships/customXml" Target="../ink/ink149.xml"/><Relationship Id="rId216" Type="http://schemas.openxmlformats.org/officeDocument/2006/relationships/customXml" Target="../ink/ink177.xml"/><Relationship Id="rId258" Type="http://schemas.openxmlformats.org/officeDocument/2006/relationships/customXml" Target="../ink/ink198.xml"/><Relationship Id="rId22" Type="http://schemas.openxmlformats.org/officeDocument/2006/relationships/customXml" Target="../ink/ink80.xml"/><Relationship Id="rId64" Type="http://schemas.openxmlformats.org/officeDocument/2006/relationships/customXml" Target="../ink/ink101.xml"/><Relationship Id="rId118" Type="http://schemas.openxmlformats.org/officeDocument/2006/relationships/customXml" Target="../ink/ink128.xml"/><Relationship Id="rId325" Type="http://schemas.openxmlformats.org/officeDocument/2006/relationships/image" Target="../media/image235.png"/><Relationship Id="rId367" Type="http://schemas.openxmlformats.org/officeDocument/2006/relationships/image" Target="../media/image256.png"/><Relationship Id="rId171" Type="http://schemas.openxmlformats.org/officeDocument/2006/relationships/image" Target="../media/image158.png"/><Relationship Id="rId227" Type="http://schemas.openxmlformats.org/officeDocument/2006/relationships/image" Target="../media/image186.png"/><Relationship Id="rId269" Type="http://schemas.openxmlformats.org/officeDocument/2006/relationships/image" Target="../media/image207.png"/><Relationship Id="rId33" Type="http://schemas.openxmlformats.org/officeDocument/2006/relationships/image" Target="../media/image89.png"/><Relationship Id="rId129" Type="http://schemas.openxmlformats.org/officeDocument/2006/relationships/image" Target="../media/image137.png"/><Relationship Id="rId280" Type="http://schemas.openxmlformats.org/officeDocument/2006/relationships/customXml" Target="../ink/ink209.xml"/><Relationship Id="rId336" Type="http://schemas.openxmlformats.org/officeDocument/2006/relationships/customXml" Target="../ink/ink237.xml"/><Relationship Id="rId75" Type="http://schemas.openxmlformats.org/officeDocument/2006/relationships/image" Target="../media/image110.png"/><Relationship Id="rId140" Type="http://schemas.openxmlformats.org/officeDocument/2006/relationships/customXml" Target="../ink/ink139.xml"/><Relationship Id="rId182" Type="http://schemas.openxmlformats.org/officeDocument/2006/relationships/customXml" Target="../ink/ink160.xml"/><Relationship Id="rId378" Type="http://schemas.openxmlformats.org/officeDocument/2006/relationships/customXml" Target="../ink/ink258.xml"/><Relationship Id="rId403" Type="http://schemas.openxmlformats.org/officeDocument/2006/relationships/image" Target="../media/image274.png"/><Relationship Id="rId6" Type="http://schemas.openxmlformats.org/officeDocument/2006/relationships/customXml" Target="../ink/ink72.xml"/><Relationship Id="rId238" Type="http://schemas.openxmlformats.org/officeDocument/2006/relationships/customXml" Target="../ink/ink188.xml"/><Relationship Id="rId291" Type="http://schemas.openxmlformats.org/officeDocument/2006/relationships/image" Target="../media/image218.png"/><Relationship Id="rId305" Type="http://schemas.openxmlformats.org/officeDocument/2006/relationships/image" Target="../media/image225.png"/><Relationship Id="rId347" Type="http://schemas.openxmlformats.org/officeDocument/2006/relationships/image" Target="../media/image246.png"/><Relationship Id="rId44" Type="http://schemas.openxmlformats.org/officeDocument/2006/relationships/customXml" Target="../ink/ink91.xml"/><Relationship Id="rId86" Type="http://schemas.openxmlformats.org/officeDocument/2006/relationships/customXml" Target="../ink/ink112.xml"/><Relationship Id="rId151" Type="http://schemas.openxmlformats.org/officeDocument/2006/relationships/image" Target="../media/image148.png"/><Relationship Id="rId389" Type="http://schemas.openxmlformats.org/officeDocument/2006/relationships/image" Target="../media/image267.png"/><Relationship Id="rId193" Type="http://schemas.openxmlformats.org/officeDocument/2006/relationships/image" Target="../media/image169.png"/><Relationship Id="rId207" Type="http://schemas.openxmlformats.org/officeDocument/2006/relationships/image" Target="../media/image176.png"/><Relationship Id="rId249" Type="http://schemas.openxmlformats.org/officeDocument/2006/relationships/image" Target="../media/image197.png"/><Relationship Id="rId414" Type="http://schemas.openxmlformats.org/officeDocument/2006/relationships/customXml" Target="../ink/ink276.xml"/><Relationship Id="rId13" Type="http://schemas.openxmlformats.org/officeDocument/2006/relationships/image" Target="../media/image79.png"/><Relationship Id="rId109" Type="http://schemas.openxmlformats.org/officeDocument/2006/relationships/image" Target="../media/image127.png"/><Relationship Id="rId260" Type="http://schemas.openxmlformats.org/officeDocument/2006/relationships/customXml" Target="../ink/ink199.xml"/><Relationship Id="rId316" Type="http://schemas.openxmlformats.org/officeDocument/2006/relationships/customXml" Target="../ink/ink227.xml"/><Relationship Id="rId55" Type="http://schemas.openxmlformats.org/officeDocument/2006/relationships/image" Target="../media/image100.png"/><Relationship Id="rId97" Type="http://schemas.openxmlformats.org/officeDocument/2006/relationships/image" Target="../media/image121.png"/><Relationship Id="rId120" Type="http://schemas.openxmlformats.org/officeDocument/2006/relationships/customXml" Target="../ink/ink129.xml"/><Relationship Id="rId358" Type="http://schemas.openxmlformats.org/officeDocument/2006/relationships/customXml" Target="../ink/ink248.xml"/><Relationship Id="rId162" Type="http://schemas.openxmlformats.org/officeDocument/2006/relationships/customXml" Target="../ink/ink150.xml"/><Relationship Id="rId218" Type="http://schemas.openxmlformats.org/officeDocument/2006/relationships/customXml" Target="../ink/ink178.xml"/><Relationship Id="rId271" Type="http://schemas.openxmlformats.org/officeDocument/2006/relationships/image" Target="../media/image208.png"/><Relationship Id="rId24" Type="http://schemas.openxmlformats.org/officeDocument/2006/relationships/customXml" Target="../ink/ink81.xml"/><Relationship Id="rId66" Type="http://schemas.openxmlformats.org/officeDocument/2006/relationships/customXml" Target="../ink/ink102.xml"/><Relationship Id="rId131" Type="http://schemas.openxmlformats.org/officeDocument/2006/relationships/image" Target="../media/image138.png"/><Relationship Id="rId327" Type="http://schemas.openxmlformats.org/officeDocument/2006/relationships/image" Target="../media/image236.png"/><Relationship Id="rId369" Type="http://schemas.openxmlformats.org/officeDocument/2006/relationships/image" Target="../media/image257.png"/><Relationship Id="rId173" Type="http://schemas.openxmlformats.org/officeDocument/2006/relationships/image" Target="../media/image159.png"/><Relationship Id="rId229" Type="http://schemas.openxmlformats.org/officeDocument/2006/relationships/image" Target="../media/image187.png"/><Relationship Id="rId380" Type="http://schemas.openxmlformats.org/officeDocument/2006/relationships/customXml" Target="../ink/ink259.xml"/><Relationship Id="rId240" Type="http://schemas.openxmlformats.org/officeDocument/2006/relationships/customXml" Target="../ink/ink189.xml"/><Relationship Id="rId35" Type="http://schemas.openxmlformats.org/officeDocument/2006/relationships/image" Target="../media/image90.png"/><Relationship Id="rId77" Type="http://schemas.openxmlformats.org/officeDocument/2006/relationships/image" Target="../media/image111.png"/><Relationship Id="rId100" Type="http://schemas.openxmlformats.org/officeDocument/2006/relationships/customXml" Target="../ink/ink119.xml"/><Relationship Id="rId282" Type="http://schemas.openxmlformats.org/officeDocument/2006/relationships/customXml" Target="../ink/ink210.xml"/><Relationship Id="rId338" Type="http://schemas.openxmlformats.org/officeDocument/2006/relationships/customXml" Target="../ink/ink238.xml"/><Relationship Id="rId8" Type="http://schemas.openxmlformats.org/officeDocument/2006/relationships/customXml" Target="../ink/ink73.xml"/><Relationship Id="rId142" Type="http://schemas.openxmlformats.org/officeDocument/2006/relationships/customXml" Target="../ink/ink140.xml"/><Relationship Id="rId184" Type="http://schemas.openxmlformats.org/officeDocument/2006/relationships/customXml" Target="../ink/ink161.xml"/><Relationship Id="rId391" Type="http://schemas.openxmlformats.org/officeDocument/2006/relationships/image" Target="../media/image268.png"/><Relationship Id="rId405" Type="http://schemas.openxmlformats.org/officeDocument/2006/relationships/image" Target="../media/image275.png"/><Relationship Id="rId251" Type="http://schemas.openxmlformats.org/officeDocument/2006/relationships/image" Target="../media/image198.png"/><Relationship Id="rId46" Type="http://schemas.openxmlformats.org/officeDocument/2006/relationships/customXml" Target="../ink/ink92.xml"/><Relationship Id="rId293" Type="http://schemas.openxmlformats.org/officeDocument/2006/relationships/image" Target="../media/image219.png"/><Relationship Id="rId307" Type="http://schemas.openxmlformats.org/officeDocument/2006/relationships/image" Target="../media/image226.png"/><Relationship Id="rId349" Type="http://schemas.openxmlformats.org/officeDocument/2006/relationships/image" Target="../media/image247.png"/><Relationship Id="rId88" Type="http://schemas.openxmlformats.org/officeDocument/2006/relationships/customXml" Target="../ink/ink113.xml"/><Relationship Id="rId111" Type="http://schemas.openxmlformats.org/officeDocument/2006/relationships/image" Target="../media/image128.png"/><Relationship Id="rId153" Type="http://schemas.openxmlformats.org/officeDocument/2006/relationships/image" Target="../media/image149.png"/><Relationship Id="rId195" Type="http://schemas.openxmlformats.org/officeDocument/2006/relationships/image" Target="../media/image170.png"/><Relationship Id="rId209" Type="http://schemas.openxmlformats.org/officeDocument/2006/relationships/image" Target="../media/image177.png"/><Relationship Id="rId360" Type="http://schemas.openxmlformats.org/officeDocument/2006/relationships/customXml" Target="../ink/ink249.xml"/><Relationship Id="rId416" Type="http://schemas.openxmlformats.org/officeDocument/2006/relationships/customXml" Target="../ink/ink277.xml"/><Relationship Id="rId220" Type="http://schemas.openxmlformats.org/officeDocument/2006/relationships/customXml" Target="../ink/ink179.xml"/><Relationship Id="rId15" Type="http://schemas.openxmlformats.org/officeDocument/2006/relationships/image" Target="../media/image80.png"/><Relationship Id="rId57" Type="http://schemas.openxmlformats.org/officeDocument/2006/relationships/image" Target="../media/image101.png"/><Relationship Id="rId262" Type="http://schemas.openxmlformats.org/officeDocument/2006/relationships/customXml" Target="../ink/ink200.xml"/><Relationship Id="rId318" Type="http://schemas.openxmlformats.org/officeDocument/2006/relationships/customXml" Target="../ink/ink228.xml"/><Relationship Id="rId99" Type="http://schemas.openxmlformats.org/officeDocument/2006/relationships/image" Target="../media/image122.png"/><Relationship Id="rId122" Type="http://schemas.openxmlformats.org/officeDocument/2006/relationships/customXml" Target="../ink/ink130.xml"/><Relationship Id="rId164" Type="http://schemas.openxmlformats.org/officeDocument/2006/relationships/customXml" Target="../ink/ink151.xml"/><Relationship Id="rId371" Type="http://schemas.openxmlformats.org/officeDocument/2006/relationships/image" Target="../media/image258.png"/><Relationship Id="rId26" Type="http://schemas.openxmlformats.org/officeDocument/2006/relationships/customXml" Target="../ink/ink82.xml"/><Relationship Id="rId231" Type="http://schemas.openxmlformats.org/officeDocument/2006/relationships/image" Target="../media/image188.png"/><Relationship Id="rId273" Type="http://schemas.openxmlformats.org/officeDocument/2006/relationships/image" Target="../media/image209.png"/><Relationship Id="rId329" Type="http://schemas.openxmlformats.org/officeDocument/2006/relationships/image" Target="../media/image237.png"/><Relationship Id="rId68" Type="http://schemas.openxmlformats.org/officeDocument/2006/relationships/customXml" Target="../ink/ink103.xml"/><Relationship Id="rId133" Type="http://schemas.openxmlformats.org/officeDocument/2006/relationships/image" Target="../media/image139.png"/><Relationship Id="rId175" Type="http://schemas.openxmlformats.org/officeDocument/2006/relationships/image" Target="../media/image160.png"/><Relationship Id="rId340" Type="http://schemas.openxmlformats.org/officeDocument/2006/relationships/customXml" Target="../ink/ink239.xml"/><Relationship Id="rId200" Type="http://schemas.openxmlformats.org/officeDocument/2006/relationships/customXml" Target="../ink/ink169.xml"/><Relationship Id="rId382" Type="http://schemas.openxmlformats.org/officeDocument/2006/relationships/customXml" Target="../ink/ink260.xml"/><Relationship Id="rId242" Type="http://schemas.openxmlformats.org/officeDocument/2006/relationships/customXml" Target="../ink/ink190.xml"/><Relationship Id="rId284" Type="http://schemas.openxmlformats.org/officeDocument/2006/relationships/customXml" Target="../ink/ink211.xml"/><Relationship Id="rId37" Type="http://schemas.openxmlformats.org/officeDocument/2006/relationships/image" Target="../media/image91.png"/><Relationship Id="rId79" Type="http://schemas.openxmlformats.org/officeDocument/2006/relationships/image" Target="../media/image112.png"/><Relationship Id="rId102" Type="http://schemas.openxmlformats.org/officeDocument/2006/relationships/customXml" Target="../ink/ink120.xml"/><Relationship Id="rId144" Type="http://schemas.openxmlformats.org/officeDocument/2006/relationships/customXml" Target="../ink/ink141.xml"/><Relationship Id="rId90" Type="http://schemas.openxmlformats.org/officeDocument/2006/relationships/customXml" Target="../ink/ink114.xml"/><Relationship Id="rId186" Type="http://schemas.openxmlformats.org/officeDocument/2006/relationships/customXml" Target="../ink/ink162.xml"/><Relationship Id="rId351" Type="http://schemas.openxmlformats.org/officeDocument/2006/relationships/image" Target="../media/image248.png"/><Relationship Id="rId393" Type="http://schemas.openxmlformats.org/officeDocument/2006/relationships/image" Target="../media/image269.png"/><Relationship Id="rId407" Type="http://schemas.openxmlformats.org/officeDocument/2006/relationships/image" Target="../media/image276.png"/><Relationship Id="rId211" Type="http://schemas.openxmlformats.org/officeDocument/2006/relationships/image" Target="../media/image178.png"/><Relationship Id="rId253" Type="http://schemas.openxmlformats.org/officeDocument/2006/relationships/image" Target="../media/image199.png"/><Relationship Id="rId295" Type="http://schemas.openxmlformats.org/officeDocument/2006/relationships/image" Target="../media/image220.png"/><Relationship Id="rId309" Type="http://schemas.openxmlformats.org/officeDocument/2006/relationships/image" Target="../media/image227.png"/><Relationship Id="rId48" Type="http://schemas.openxmlformats.org/officeDocument/2006/relationships/customXml" Target="../ink/ink93.xml"/><Relationship Id="rId113" Type="http://schemas.openxmlformats.org/officeDocument/2006/relationships/image" Target="../media/image129.png"/><Relationship Id="rId320" Type="http://schemas.openxmlformats.org/officeDocument/2006/relationships/customXml" Target="../ink/ink229.xml"/><Relationship Id="rId155" Type="http://schemas.openxmlformats.org/officeDocument/2006/relationships/image" Target="../media/image150.png"/><Relationship Id="rId197" Type="http://schemas.openxmlformats.org/officeDocument/2006/relationships/image" Target="../media/image171.png"/><Relationship Id="rId362" Type="http://schemas.openxmlformats.org/officeDocument/2006/relationships/customXml" Target="../ink/ink250.xml"/><Relationship Id="rId418" Type="http://schemas.openxmlformats.org/officeDocument/2006/relationships/customXml" Target="../ink/ink278.xml"/><Relationship Id="rId222" Type="http://schemas.openxmlformats.org/officeDocument/2006/relationships/customXml" Target="../ink/ink180.xml"/><Relationship Id="rId264" Type="http://schemas.openxmlformats.org/officeDocument/2006/relationships/customXml" Target="../ink/ink201.xml"/></Relationships>
</file>

<file path=ppt/slides/_rels/slide17.xml.rels><?xml version="1.0" encoding="UTF-8" standalone="yes"?>
<Relationships xmlns="http://schemas.openxmlformats.org/package/2006/relationships"><Relationship Id="rId13" Type="http://schemas.openxmlformats.org/officeDocument/2006/relationships/image" Target="../media/image288.png"/><Relationship Id="rId18" Type="http://schemas.openxmlformats.org/officeDocument/2006/relationships/customXml" Target="../ink/ink287.xml"/><Relationship Id="rId26" Type="http://schemas.openxmlformats.org/officeDocument/2006/relationships/customXml" Target="../ink/ink291.xml"/><Relationship Id="rId21" Type="http://schemas.openxmlformats.org/officeDocument/2006/relationships/image" Target="../media/image292.png"/><Relationship Id="rId34" Type="http://schemas.openxmlformats.org/officeDocument/2006/relationships/customXml" Target="../ink/ink295.xml"/><Relationship Id="rId7" Type="http://schemas.openxmlformats.org/officeDocument/2006/relationships/image" Target="../media/image285.png"/><Relationship Id="rId12" Type="http://schemas.openxmlformats.org/officeDocument/2006/relationships/customXml" Target="../ink/ink284.xml"/><Relationship Id="rId17" Type="http://schemas.openxmlformats.org/officeDocument/2006/relationships/image" Target="../media/image290.png"/><Relationship Id="rId25" Type="http://schemas.openxmlformats.org/officeDocument/2006/relationships/image" Target="../media/image294.png"/><Relationship Id="rId33" Type="http://schemas.openxmlformats.org/officeDocument/2006/relationships/image" Target="../media/image298.png"/><Relationship Id="rId2" Type="http://schemas.openxmlformats.org/officeDocument/2006/relationships/image" Target="../media/image3100.png"/><Relationship Id="rId16" Type="http://schemas.openxmlformats.org/officeDocument/2006/relationships/customXml" Target="../ink/ink286.xml"/><Relationship Id="rId20" Type="http://schemas.openxmlformats.org/officeDocument/2006/relationships/customXml" Target="../ink/ink288.xml"/><Relationship Id="rId29" Type="http://schemas.openxmlformats.org/officeDocument/2006/relationships/image" Target="../media/image296.png"/><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87.png"/><Relationship Id="rId24" Type="http://schemas.openxmlformats.org/officeDocument/2006/relationships/customXml" Target="../ink/ink290.xml"/><Relationship Id="rId32" Type="http://schemas.openxmlformats.org/officeDocument/2006/relationships/customXml" Target="../ink/ink294.xml"/><Relationship Id="rId37" Type="http://schemas.openxmlformats.org/officeDocument/2006/relationships/image" Target="../media/image300.png"/><Relationship Id="rId5" Type="http://schemas.openxmlformats.org/officeDocument/2006/relationships/image" Target="../media/image284.png"/><Relationship Id="rId15" Type="http://schemas.openxmlformats.org/officeDocument/2006/relationships/image" Target="../media/image289.png"/><Relationship Id="rId23" Type="http://schemas.openxmlformats.org/officeDocument/2006/relationships/image" Target="../media/image293.png"/><Relationship Id="rId28" Type="http://schemas.openxmlformats.org/officeDocument/2006/relationships/customXml" Target="../ink/ink292.xml"/><Relationship Id="rId36" Type="http://schemas.openxmlformats.org/officeDocument/2006/relationships/customXml" Target="../ink/ink296.xml"/><Relationship Id="rId10" Type="http://schemas.openxmlformats.org/officeDocument/2006/relationships/customXml" Target="../ink/ink283.xml"/><Relationship Id="rId19" Type="http://schemas.openxmlformats.org/officeDocument/2006/relationships/image" Target="../media/image291.png"/><Relationship Id="rId31" Type="http://schemas.openxmlformats.org/officeDocument/2006/relationships/image" Target="../media/image297.png"/><Relationship Id="rId4" Type="http://schemas.openxmlformats.org/officeDocument/2006/relationships/customXml" Target="../ink/ink280.xml"/><Relationship Id="rId9" Type="http://schemas.openxmlformats.org/officeDocument/2006/relationships/image" Target="../media/image286.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5.png"/><Relationship Id="rId30" Type="http://schemas.openxmlformats.org/officeDocument/2006/relationships/customXml" Target="../ink/ink293.xml"/><Relationship Id="rId35" Type="http://schemas.openxmlformats.org/officeDocument/2006/relationships/image" Target="../media/image299.png"/><Relationship Id="rId8" Type="http://schemas.openxmlformats.org/officeDocument/2006/relationships/customXml" Target="../ink/ink282.xml"/><Relationship Id="rId3" Type="http://schemas.openxmlformats.org/officeDocument/2006/relationships/image" Target="../media/image4100.png"/></Relationships>
</file>

<file path=ppt/slides/_rels/slide18.xml.rels><?xml version="1.0" encoding="UTF-8" standalone="yes"?>
<Relationships xmlns="http://schemas.openxmlformats.org/package/2006/relationships"><Relationship Id="rId8" Type="http://schemas.openxmlformats.org/officeDocument/2006/relationships/image" Target="../media/image303.png"/><Relationship Id="rId13" Type="http://schemas.openxmlformats.org/officeDocument/2006/relationships/customXml" Target="../ink/ink302.xml"/><Relationship Id="rId18" Type="http://schemas.openxmlformats.org/officeDocument/2006/relationships/image" Target="../media/image308.png"/><Relationship Id="rId26" Type="http://schemas.openxmlformats.org/officeDocument/2006/relationships/image" Target="../media/image312.png"/><Relationship Id="rId3" Type="http://schemas.openxmlformats.org/officeDocument/2006/relationships/customXml" Target="../ink/ink297.xml"/><Relationship Id="rId21" Type="http://schemas.openxmlformats.org/officeDocument/2006/relationships/customXml" Target="../ink/ink306.xml"/><Relationship Id="rId7" Type="http://schemas.openxmlformats.org/officeDocument/2006/relationships/customXml" Target="../ink/ink299.xml"/><Relationship Id="rId12" Type="http://schemas.openxmlformats.org/officeDocument/2006/relationships/image" Target="../media/image305.png"/><Relationship Id="rId17" Type="http://schemas.openxmlformats.org/officeDocument/2006/relationships/customXml" Target="../ink/ink304.xml"/><Relationship Id="rId25" Type="http://schemas.openxmlformats.org/officeDocument/2006/relationships/customXml" Target="../ink/ink308.xml"/><Relationship Id="rId2" Type="http://schemas.openxmlformats.org/officeDocument/2006/relationships/image" Target="../media/image590.png"/><Relationship Id="rId16" Type="http://schemas.openxmlformats.org/officeDocument/2006/relationships/image" Target="../media/image307.png"/><Relationship Id="rId20" Type="http://schemas.openxmlformats.org/officeDocument/2006/relationships/image" Target="../media/image309.png"/><Relationship Id="rId1" Type="http://schemas.openxmlformats.org/officeDocument/2006/relationships/slideLayout" Target="../slideLayouts/slideLayout1.xml"/><Relationship Id="rId6" Type="http://schemas.openxmlformats.org/officeDocument/2006/relationships/image" Target="../media/image302.png"/><Relationship Id="rId11" Type="http://schemas.openxmlformats.org/officeDocument/2006/relationships/customXml" Target="../ink/ink301.xml"/><Relationship Id="rId24" Type="http://schemas.openxmlformats.org/officeDocument/2006/relationships/image" Target="../media/image311.png"/><Relationship Id="rId5" Type="http://schemas.openxmlformats.org/officeDocument/2006/relationships/customXml" Target="../ink/ink298.xml"/><Relationship Id="rId15" Type="http://schemas.openxmlformats.org/officeDocument/2006/relationships/customXml" Target="../ink/ink303.xml"/><Relationship Id="rId23" Type="http://schemas.openxmlformats.org/officeDocument/2006/relationships/customXml" Target="../ink/ink307.xml"/><Relationship Id="rId10" Type="http://schemas.openxmlformats.org/officeDocument/2006/relationships/image" Target="../media/image304.png"/><Relationship Id="rId19" Type="http://schemas.openxmlformats.org/officeDocument/2006/relationships/customXml" Target="../ink/ink305.xml"/><Relationship Id="rId4" Type="http://schemas.openxmlformats.org/officeDocument/2006/relationships/image" Target="../media/image301.png"/><Relationship Id="rId9" Type="http://schemas.openxmlformats.org/officeDocument/2006/relationships/customXml" Target="../ink/ink300.xml"/><Relationship Id="rId14" Type="http://schemas.openxmlformats.org/officeDocument/2006/relationships/image" Target="../media/image306.png"/><Relationship Id="rId22" Type="http://schemas.openxmlformats.org/officeDocument/2006/relationships/image" Target="../media/image310.png"/></Relationships>
</file>

<file path=ppt/slides/_rels/slide19.xml.rels><?xml version="1.0" encoding="UTF-8" standalone="yes"?>
<Relationships xmlns="http://schemas.openxmlformats.org/package/2006/relationships"><Relationship Id="rId117" Type="http://schemas.openxmlformats.org/officeDocument/2006/relationships/customXml" Target="../ink/ink366.xml"/><Relationship Id="rId299" Type="http://schemas.openxmlformats.org/officeDocument/2006/relationships/customXml" Target="../ink/ink457.xml"/><Relationship Id="rId21" Type="http://schemas.openxmlformats.org/officeDocument/2006/relationships/customXml" Target="../ink/ink318.xml"/><Relationship Id="rId63" Type="http://schemas.openxmlformats.org/officeDocument/2006/relationships/customXml" Target="../ink/ink339.xml"/><Relationship Id="rId159" Type="http://schemas.openxmlformats.org/officeDocument/2006/relationships/customXml" Target="../ink/ink387.xml"/><Relationship Id="rId324" Type="http://schemas.openxmlformats.org/officeDocument/2006/relationships/image" Target="../media/image473.png"/><Relationship Id="rId170" Type="http://schemas.openxmlformats.org/officeDocument/2006/relationships/image" Target="../media/image396.png"/><Relationship Id="rId226" Type="http://schemas.openxmlformats.org/officeDocument/2006/relationships/image" Target="../media/image424.png"/><Relationship Id="rId268" Type="http://schemas.openxmlformats.org/officeDocument/2006/relationships/image" Target="../media/image445.png"/><Relationship Id="rId32" Type="http://schemas.openxmlformats.org/officeDocument/2006/relationships/image" Target="../media/image327.png"/><Relationship Id="rId74" Type="http://schemas.openxmlformats.org/officeDocument/2006/relationships/image" Target="../media/image348.png"/><Relationship Id="rId128" Type="http://schemas.openxmlformats.org/officeDocument/2006/relationships/image" Target="../media/image375.png"/><Relationship Id="rId335" Type="http://schemas.openxmlformats.org/officeDocument/2006/relationships/customXml" Target="../ink/ink475.xml"/><Relationship Id="rId5" Type="http://schemas.openxmlformats.org/officeDocument/2006/relationships/customXml" Target="../ink/ink310.xml"/><Relationship Id="rId181" Type="http://schemas.openxmlformats.org/officeDocument/2006/relationships/customXml" Target="../ink/ink398.xml"/><Relationship Id="rId237" Type="http://schemas.openxmlformats.org/officeDocument/2006/relationships/customXml" Target="../ink/ink426.xml"/><Relationship Id="rId279" Type="http://schemas.openxmlformats.org/officeDocument/2006/relationships/customXml" Target="../ink/ink447.xml"/><Relationship Id="rId43" Type="http://schemas.openxmlformats.org/officeDocument/2006/relationships/customXml" Target="../ink/ink329.xml"/><Relationship Id="rId139" Type="http://schemas.openxmlformats.org/officeDocument/2006/relationships/customXml" Target="../ink/ink377.xml"/><Relationship Id="rId290" Type="http://schemas.openxmlformats.org/officeDocument/2006/relationships/image" Target="../media/image456.png"/><Relationship Id="rId304" Type="http://schemas.openxmlformats.org/officeDocument/2006/relationships/image" Target="../media/image463.png"/><Relationship Id="rId346" Type="http://schemas.openxmlformats.org/officeDocument/2006/relationships/image" Target="../media/image484.png"/><Relationship Id="rId85" Type="http://schemas.openxmlformats.org/officeDocument/2006/relationships/customXml" Target="../ink/ink350.xml"/><Relationship Id="rId150" Type="http://schemas.openxmlformats.org/officeDocument/2006/relationships/image" Target="../media/image386.png"/><Relationship Id="rId192" Type="http://schemas.openxmlformats.org/officeDocument/2006/relationships/image" Target="../media/image407.png"/><Relationship Id="rId206" Type="http://schemas.openxmlformats.org/officeDocument/2006/relationships/image" Target="../media/image414.png"/><Relationship Id="rId248" Type="http://schemas.openxmlformats.org/officeDocument/2006/relationships/image" Target="../media/image435.png"/><Relationship Id="rId12" Type="http://schemas.openxmlformats.org/officeDocument/2006/relationships/image" Target="../media/image317.png"/><Relationship Id="rId108" Type="http://schemas.openxmlformats.org/officeDocument/2006/relationships/image" Target="../media/image365.png"/><Relationship Id="rId315" Type="http://schemas.openxmlformats.org/officeDocument/2006/relationships/customXml" Target="../ink/ink465.xml"/><Relationship Id="rId54" Type="http://schemas.openxmlformats.org/officeDocument/2006/relationships/image" Target="../media/image338.png"/><Relationship Id="rId96" Type="http://schemas.openxmlformats.org/officeDocument/2006/relationships/image" Target="../media/image359.png"/><Relationship Id="rId161" Type="http://schemas.openxmlformats.org/officeDocument/2006/relationships/customXml" Target="../ink/ink388.xml"/><Relationship Id="rId217" Type="http://schemas.openxmlformats.org/officeDocument/2006/relationships/customXml" Target="../ink/ink416.xml"/><Relationship Id="rId259" Type="http://schemas.openxmlformats.org/officeDocument/2006/relationships/customXml" Target="../ink/ink437.xml"/><Relationship Id="rId23" Type="http://schemas.openxmlformats.org/officeDocument/2006/relationships/customXml" Target="../ink/ink319.xml"/><Relationship Id="rId119" Type="http://schemas.openxmlformats.org/officeDocument/2006/relationships/customXml" Target="../ink/ink367.xml"/><Relationship Id="rId270" Type="http://schemas.openxmlformats.org/officeDocument/2006/relationships/image" Target="../media/image446.png"/><Relationship Id="rId326" Type="http://schemas.openxmlformats.org/officeDocument/2006/relationships/image" Target="../media/image474.png"/><Relationship Id="rId65" Type="http://schemas.openxmlformats.org/officeDocument/2006/relationships/customXml" Target="../ink/ink340.xml"/><Relationship Id="rId130" Type="http://schemas.openxmlformats.org/officeDocument/2006/relationships/image" Target="../media/image376.png"/><Relationship Id="rId172" Type="http://schemas.openxmlformats.org/officeDocument/2006/relationships/image" Target="../media/image397.png"/><Relationship Id="rId228" Type="http://schemas.openxmlformats.org/officeDocument/2006/relationships/image" Target="../media/image425.png"/><Relationship Id="rId281" Type="http://schemas.openxmlformats.org/officeDocument/2006/relationships/customXml" Target="../ink/ink448.xml"/><Relationship Id="rId337" Type="http://schemas.openxmlformats.org/officeDocument/2006/relationships/customXml" Target="../ink/ink476.xml"/><Relationship Id="rId34" Type="http://schemas.openxmlformats.org/officeDocument/2006/relationships/image" Target="../media/image328.png"/><Relationship Id="rId76" Type="http://schemas.openxmlformats.org/officeDocument/2006/relationships/image" Target="../media/image349.png"/><Relationship Id="rId141" Type="http://schemas.openxmlformats.org/officeDocument/2006/relationships/customXml" Target="../ink/ink378.xml"/><Relationship Id="rId7" Type="http://schemas.openxmlformats.org/officeDocument/2006/relationships/customXml" Target="../ink/ink311.xml"/><Relationship Id="rId183" Type="http://schemas.openxmlformats.org/officeDocument/2006/relationships/customXml" Target="../ink/ink399.xml"/><Relationship Id="rId239" Type="http://schemas.openxmlformats.org/officeDocument/2006/relationships/customXml" Target="../ink/ink427.xml"/><Relationship Id="rId250" Type="http://schemas.openxmlformats.org/officeDocument/2006/relationships/image" Target="../media/image436.png"/><Relationship Id="rId292" Type="http://schemas.openxmlformats.org/officeDocument/2006/relationships/image" Target="../media/image457.png"/><Relationship Id="rId306" Type="http://schemas.openxmlformats.org/officeDocument/2006/relationships/image" Target="../media/image464.png"/><Relationship Id="rId45" Type="http://schemas.openxmlformats.org/officeDocument/2006/relationships/customXml" Target="../ink/ink330.xml"/><Relationship Id="rId87" Type="http://schemas.openxmlformats.org/officeDocument/2006/relationships/customXml" Target="../ink/ink351.xml"/><Relationship Id="rId110" Type="http://schemas.openxmlformats.org/officeDocument/2006/relationships/image" Target="../media/image366.png"/><Relationship Id="rId348" Type="http://schemas.openxmlformats.org/officeDocument/2006/relationships/image" Target="../media/image485.png"/><Relationship Id="rId152" Type="http://schemas.openxmlformats.org/officeDocument/2006/relationships/image" Target="../media/image387.png"/><Relationship Id="rId194" Type="http://schemas.openxmlformats.org/officeDocument/2006/relationships/image" Target="../media/image408.png"/><Relationship Id="rId208" Type="http://schemas.openxmlformats.org/officeDocument/2006/relationships/image" Target="../media/image415.png"/><Relationship Id="rId261" Type="http://schemas.openxmlformats.org/officeDocument/2006/relationships/customXml" Target="../ink/ink438.xml"/><Relationship Id="rId14" Type="http://schemas.openxmlformats.org/officeDocument/2006/relationships/image" Target="../media/image318.png"/><Relationship Id="rId56" Type="http://schemas.openxmlformats.org/officeDocument/2006/relationships/image" Target="../media/image339.png"/><Relationship Id="rId317" Type="http://schemas.openxmlformats.org/officeDocument/2006/relationships/customXml" Target="../ink/ink466.xml"/><Relationship Id="rId8" Type="http://schemas.openxmlformats.org/officeDocument/2006/relationships/image" Target="../media/image315.png"/><Relationship Id="rId98" Type="http://schemas.openxmlformats.org/officeDocument/2006/relationships/image" Target="../media/image360.png"/><Relationship Id="rId121" Type="http://schemas.openxmlformats.org/officeDocument/2006/relationships/customXml" Target="../ink/ink368.xml"/><Relationship Id="rId142" Type="http://schemas.openxmlformats.org/officeDocument/2006/relationships/image" Target="../media/image382.png"/><Relationship Id="rId163" Type="http://schemas.openxmlformats.org/officeDocument/2006/relationships/customXml" Target="../ink/ink389.xml"/><Relationship Id="rId184" Type="http://schemas.openxmlformats.org/officeDocument/2006/relationships/image" Target="../media/image403.png"/><Relationship Id="rId219" Type="http://schemas.openxmlformats.org/officeDocument/2006/relationships/customXml" Target="../ink/ink417.xml"/><Relationship Id="rId230" Type="http://schemas.openxmlformats.org/officeDocument/2006/relationships/image" Target="../media/image426.png"/><Relationship Id="rId251" Type="http://schemas.openxmlformats.org/officeDocument/2006/relationships/customXml" Target="../ink/ink433.xml"/><Relationship Id="rId25" Type="http://schemas.openxmlformats.org/officeDocument/2006/relationships/customXml" Target="../ink/ink320.xml"/><Relationship Id="rId46" Type="http://schemas.openxmlformats.org/officeDocument/2006/relationships/image" Target="../media/image334.png"/><Relationship Id="rId67" Type="http://schemas.openxmlformats.org/officeDocument/2006/relationships/customXml" Target="../ink/ink341.xml"/><Relationship Id="rId272" Type="http://schemas.openxmlformats.org/officeDocument/2006/relationships/image" Target="../media/image447.png"/><Relationship Id="rId293" Type="http://schemas.openxmlformats.org/officeDocument/2006/relationships/customXml" Target="../ink/ink454.xml"/><Relationship Id="rId307" Type="http://schemas.openxmlformats.org/officeDocument/2006/relationships/customXml" Target="../ink/ink461.xml"/><Relationship Id="rId328" Type="http://schemas.openxmlformats.org/officeDocument/2006/relationships/image" Target="../media/image475.png"/><Relationship Id="rId349" Type="http://schemas.openxmlformats.org/officeDocument/2006/relationships/customXml" Target="../ink/ink482.xml"/><Relationship Id="rId88" Type="http://schemas.openxmlformats.org/officeDocument/2006/relationships/image" Target="../media/image355.png"/><Relationship Id="rId111" Type="http://schemas.openxmlformats.org/officeDocument/2006/relationships/customXml" Target="../ink/ink363.xml"/><Relationship Id="rId132" Type="http://schemas.openxmlformats.org/officeDocument/2006/relationships/image" Target="../media/image377.png"/><Relationship Id="rId153" Type="http://schemas.openxmlformats.org/officeDocument/2006/relationships/customXml" Target="../ink/ink384.xml"/><Relationship Id="rId174" Type="http://schemas.openxmlformats.org/officeDocument/2006/relationships/image" Target="../media/image398.png"/><Relationship Id="rId195" Type="http://schemas.openxmlformats.org/officeDocument/2006/relationships/customXml" Target="../ink/ink405.xml"/><Relationship Id="rId209" Type="http://schemas.openxmlformats.org/officeDocument/2006/relationships/customXml" Target="../ink/ink412.xml"/><Relationship Id="rId220" Type="http://schemas.openxmlformats.org/officeDocument/2006/relationships/image" Target="../media/image421.png"/><Relationship Id="rId241" Type="http://schemas.openxmlformats.org/officeDocument/2006/relationships/customXml" Target="../ink/ink428.xml"/><Relationship Id="rId15" Type="http://schemas.openxmlformats.org/officeDocument/2006/relationships/customXml" Target="../ink/ink315.xml"/><Relationship Id="rId36" Type="http://schemas.openxmlformats.org/officeDocument/2006/relationships/image" Target="../media/image329.png"/><Relationship Id="rId57" Type="http://schemas.openxmlformats.org/officeDocument/2006/relationships/customXml" Target="../ink/ink336.xml"/><Relationship Id="rId262" Type="http://schemas.openxmlformats.org/officeDocument/2006/relationships/image" Target="../media/image442.png"/><Relationship Id="rId283" Type="http://schemas.openxmlformats.org/officeDocument/2006/relationships/customXml" Target="../ink/ink449.xml"/><Relationship Id="rId318" Type="http://schemas.openxmlformats.org/officeDocument/2006/relationships/image" Target="../media/image470.png"/><Relationship Id="rId339" Type="http://schemas.openxmlformats.org/officeDocument/2006/relationships/customXml" Target="../ink/ink477.xml"/><Relationship Id="rId78" Type="http://schemas.openxmlformats.org/officeDocument/2006/relationships/image" Target="../media/image350.png"/><Relationship Id="rId99" Type="http://schemas.openxmlformats.org/officeDocument/2006/relationships/customXml" Target="../ink/ink357.xml"/><Relationship Id="rId101" Type="http://schemas.openxmlformats.org/officeDocument/2006/relationships/customXml" Target="../ink/ink358.xml"/><Relationship Id="rId122" Type="http://schemas.openxmlformats.org/officeDocument/2006/relationships/image" Target="../media/image372.png"/><Relationship Id="rId143" Type="http://schemas.openxmlformats.org/officeDocument/2006/relationships/customXml" Target="../ink/ink379.xml"/><Relationship Id="rId164" Type="http://schemas.openxmlformats.org/officeDocument/2006/relationships/image" Target="../media/image393.png"/><Relationship Id="rId185" Type="http://schemas.openxmlformats.org/officeDocument/2006/relationships/customXml" Target="../ink/ink400.xml"/><Relationship Id="rId350" Type="http://schemas.openxmlformats.org/officeDocument/2006/relationships/image" Target="../media/image486.png"/><Relationship Id="rId9" Type="http://schemas.openxmlformats.org/officeDocument/2006/relationships/customXml" Target="../ink/ink312.xml"/><Relationship Id="rId210" Type="http://schemas.openxmlformats.org/officeDocument/2006/relationships/image" Target="../media/image416.png"/><Relationship Id="rId26" Type="http://schemas.openxmlformats.org/officeDocument/2006/relationships/image" Target="../media/image324.png"/><Relationship Id="rId231" Type="http://schemas.openxmlformats.org/officeDocument/2006/relationships/customXml" Target="../ink/ink423.xml"/><Relationship Id="rId252" Type="http://schemas.openxmlformats.org/officeDocument/2006/relationships/image" Target="../media/image437.png"/><Relationship Id="rId273" Type="http://schemas.openxmlformats.org/officeDocument/2006/relationships/customXml" Target="../ink/ink444.xml"/><Relationship Id="rId294" Type="http://schemas.openxmlformats.org/officeDocument/2006/relationships/image" Target="../media/image458.png"/><Relationship Id="rId308" Type="http://schemas.openxmlformats.org/officeDocument/2006/relationships/image" Target="../media/image465.png"/><Relationship Id="rId329" Type="http://schemas.openxmlformats.org/officeDocument/2006/relationships/customXml" Target="../ink/ink472.xml"/><Relationship Id="rId47" Type="http://schemas.openxmlformats.org/officeDocument/2006/relationships/customXml" Target="../ink/ink331.xml"/><Relationship Id="rId68" Type="http://schemas.openxmlformats.org/officeDocument/2006/relationships/image" Target="../media/image345.png"/><Relationship Id="rId89" Type="http://schemas.openxmlformats.org/officeDocument/2006/relationships/customXml" Target="../ink/ink352.xml"/><Relationship Id="rId112" Type="http://schemas.openxmlformats.org/officeDocument/2006/relationships/image" Target="../media/image367.png"/><Relationship Id="rId133" Type="http://schemas.openxmlformats.org/officeDocument/2006/relationships/customXml" Target="../ink/ink374.xml"/><Relationship Id="rId154" Type="http://schemas.openxmlformats.org/officeDocument/2006/relationships/image" Target="../media/image388.png"/><Relationship Id="rId175" Type="http://schemas.openxmlformats.org/officeDocument/2006/relationships/customXml" Target="../ink/ink395.xml"/><Relationship Id="rId340" Type="http://schemas.openxmlformats.org/officeDocument/2006/relationships/image" Target="../media/image481.png"/><Relationship Id="rId196" Type="http://schemas.openxmlformats.org/officeDocument/2006/relationships/image" Target="../media/image409.png"/><Relationship Id="rId200" Type="http://schemas.openxmlformats.org/officeDocument/2006/relationships/image" Target="../media/image411.png"/><Relationship Id="rId16" Type="http://schemas.openxmlformats.org/officeDocument/2006/relationships/image" Target="../media/image319.png"/><Relationship Id="rId221" Type="http://schemas.openxmlformats.org/officeDocument/2006/relationships/customXml" Target="../ink/ink418.xml"/><Relationship Id="rId242" Type="http://schemas.openxmlformats.org/officeDocument/2006/relationships/image" Target="../media/image432.png"/><Relationship Id="rId263" Type="http://schemas.openxmlformats.org/officeDocument/2006/relationships/customXml" Target="../ink/ink439.xml"/><Relationship Id="rId284" Type="http://schemas.openxmlformats.org/officeDocument/2006/relationships/image" Target="../media/image453.png"/><Relationship Id="rId319" Type="http://schemas.openxmlformats.org/officeDocument/2006/relationships/customXml" Target="../ink/ink467.xml"/><Relationship Id="rId37" Type="http://schemas.openxmlformats.org/officeDocument/2006/relationships/customXml" Target="../ink/ink326.xml"/><Relationship Id="rId58" Type="http://schemas.openxmlformats.org/officeDocument/2006/relationships/image" Target="../media/image340.png"/><Relationship Id="rId79" Type="http://schemas.openxmlformats.org/officeDocument/2006/relationships/customXml" Target="../ink/ink347.xml"/><Relationship Id="rId102" Type="http://schemas.openxmlformats.org/officeDocument/2006/relationships/image" Target="../media/image362.png"/><Relationship Id="rId123" Type="http://schemas.openxmlformats.org/officeDocument/2006/relationships/customXml" Target="../ink/ink369.xml"/><Relationship Id="rId144" Type="http://schemas.openxmlformats.org/officeDocument/2006/relationships/image" Target="../media/image383.png"/><Relationship Id="rId330" Type="http://schemas.openxmlformats.org/officeDocument/2006/relationships/image" Target="../media/image476.png"/><Relationship Id="rId90" Type="http://schemas.openxmlformats.org/officeDocument/2006/relationships/image" Target="../media/image356.png"/><Relationship Id="rId165" Type="http://schemas.openxmlformats.org/officeDocument/2006/relationships/customXml" Target="../ink/ink390.xml"/><Relationship Id="rId186" Type="http://schemas.openxmlformats.org/officeDocument/2006/relationships/image" Target="../media/image404.png"/><Relationship Id="rId351" Type="http://schemas.openxmlformats.org/officeDocument/2006/relationships/customXml" Target="../ink/ink483.xml"/><Relationship Id="rId211" Type="http://schemas.openxmlformats.org/officeDocument/2006/relationships/customXml" Target="../ink/ink413.xml"/><Relationship Id="rId232" Type="http://schemas.openxmlformats.org/officeDocument/2006/relationships/image" Target="../media/image427.png"/><Relationship Id="rId253" Type="http://schemas.openxmlformats.org/officeDocument/2006/relationships/customXml" Target="../ink/ink434.xml"/><Relationship Id="rId274" Type="http://schemas.openxmlformats.org/officeDocument/2006/relationships/image" Target="../media/image448.png"/><Relationship Id="rId295" Type="http://schemas.openxmlformats.org/officeDocument/2006/relationships/customXml" Target="../ink/ink455.xml"/><Relationship Id="rId309" Type="http://schemas.openxmlformats.org/officeDocument/2006/relationships/customXml" Target="../ink/ink462.xml"/><Relationship Id="rId27" Type="http://schemas.openxmlformats.org/officeDocument/2006/relationships/customXml" Target="../ink/ink321.xml"/><Relationship Id="rId48" Type="http://schemas.openxmlformats.org/officeDocument/2006/relationships/image" Target="../media/image335.png"/><Relationship Id="rId69" Type="http://schemas.openxmlformats.org/officeDocument/2006/relationships/customXml" Target="../ink/ink342.xml"/><Relationship Id="rId113" Type="http://schemas.openxmlformats.org/officeDocument/2006/relationships/customXml" Target="../ink/ink364.xml"/><Relationship Id="rId134" Type="http://schemas.openxmlformats.org/officeDocument/2006/relationships/image" Target="../media/image378.png"/><Relationship Id="rId320" Type="http://schemas.openxmlformats.org/officeDocument/2006/relationships/image" Target="../media/image471.png"/><Relationship Id="rId80" Type="http://schemas.openxmlformats.org/officeDocument/2006/relationships/image" Target="../media/image351.png"/><Relationship Id="rId155" Type="http://schemas.openxmlformats.org/officeDocument/2006/relationships/customXml" Target="../ink/ink385.xml"/><Relationship Id="rId176" Type="http://schemas.openxmlformats.org/officeDocument/2006/relationships/image" Target="../media/image399.png"/><Relationship Id="rId197" Type="http://schemas.openxmlformats.org/officeDocument/2006/relationships/customXml" Target="../ink/ink406.xml"/><Relationship Id="rId341" Type="http://schemas.openxmlformats.org/officeDocument/2006/relationships/customXml" Target="../ink/ink478.xml"/><Relationship Id="rId201" Type="http://schemas.openxmlformats.org/officeDocument/2006/relationships/customXml" Target="../ink/ink408.xml"/><Relationship Id="rId222" Type="http://schemas.openxmlformats.org/officeDocument/2006/relationships/image" Target="../media/image422.png"/><Relationship Id="rId243" Type="http://schemas.openxmlformats.org/officeDocument/2006/relationships/customXml" Target="../ink/ink429.xml"/><Relationship Id="rId264" Type="http://schemas.openxmlformats.org/officeDocument/2006/relationships/image" Target="../media/image443.png"/><Relationship Id="rId285" Type="http://schemas.openxmlformats.org/officeDocument/2006/relationships/customXml" Target="../ink/ink450.xml"/><Relationship Id="rId17" Type="http://schemas.openxmlformats.org/officeDocument/2006/relationships/customXml" Target="../ink/ink316.xml"/><Relationship Id="rId38" Type="http://schemas.openxmlformats.org/officeDocument/2006/relationships/image" Target="../media/image330.png"/><Relationship Id="rId59" Type="http://schemas.openxmlformats.org/officeDocument/2006/relationships/customXml" Target="../ink/ink337.xml"/><Relationship Id="rId103" Type="http://schemas.openxmlformats.org/officeDocument/2006/relationships/customXml" Target="../ink/ink359.xml"/><Relationship Id="rId124" Type="http://schemas.openxmlformats.org/officeDocument/2006/relationships/image" Target="../media/image373.png"/><Relationship Id="rId310" Type="http://schemas.openxmlformats.org/officeDocument/2006/relationships/image" Target="../media/image466.png"/><Relationship Id="rId70" Type="http://schemas.openxmlformats.org/officeDocument/2006/relationships/image" Target="../media/image346.png"/><Relationship Id="rId91" Type="http://schemas.openxmlformats.org/officeDocument/2006/relationships/customXml" Target="../ink/ink353.xml"/><Relationship Id="rId145" Type="http://schemas.openxmlformats.org/officeDocument/2006/relationships/customXml" Target="../ink/ink380.xml"/><Relationship Id="rId166" Type="http://schemas.openxmlformats.org/officeDocument/2006/relationships/image" Target="../media/image394.png"/><Relationship Id="rId187" Type="http://schemas.openxmlformats.org/officeDocument/2006/relationships/customXml" Target="../ink/ink401.xml"/><Relationship Id="rId331" Type="http://schemas.openxmlformats.org/officeDocument/2006/relationships/customXml" Target="../ink/ink473.xml"/><Relationship Id="rId352" Type="http://schemas.openxmlformats.org/officeDocument/2006/relationships/image" Target="../media/image487.png"/><Relationship Id="rId1" Type="http://schemas.openxmlformats.org/officeDocument/2006/relationships/slideLayout" Target="../slideLayouts/slideLayout1.xml"/><Relationship Id="rId212" Type="http://schemas.openxmlformats.org/officeDocument/2006/relationships/image" Target="../media/image417.png"/><Relationship Id="rId233" Type="http://schemas.openxmlformats.org/officeDocument/2006/relationships/customXml" Target="../ink/ink424.xml"/><Relationship Id="rId254" Type="http://schemas.openxmlformats.org/officeDocument/2006/relationships/image" Target="../media/image438.png"/><Relationship Id="rId28" Type="http://schemas.openxmlformats.org/officeDocument/2006/relationships/image" Target="../media/image325.png"/><Relationship Id="rId49" Type="http://schemas.openxmlformats.org/officeDocument/2006/relationships/customXml" Target="../ink/ink332.xml"/><Relationship Id="rId114" Type="http://schemas.openxmlformats.org/officeDocument/2006/relationships/image" Target="../media/image368.png"/><Relationship Id="rId275" Type="http://schemas.openxmlformats.org/officeDocument/2006/relationships/customXml" Target="../ink/ink445.xml"/><Relationship Id="rId296" Type="http://schemas.openxmlformats.org/officeDocument/2006/relationships/image" Target="../media/image459.png"/><Relationship Id="rId300" Type="http://schemas.openxmlformats.org/officeDocument/2006/relationships/image" Target="../media/image461.png"/><Relationship Id="rId60" Type="http://schemas.openxmlformats.org/officeDocument/2006/relationships/image" Target="../media/image341.png"/><Relationship Id="rId81" Type="http://schemas.openxmlformats.org/officeDocument/2006/relationships/customXml" Target="../ink/ink348.xml"/><Relationship Id="rId135" Type="http://schemas.openxmlformats.org/officeDocument/2006/relationships/customXml" Target="../ink/ink375.xml"/><Relationship Id="rId156" Type="http://schemas.openxmlformats.org/officeDocument/2006/relationships/image" Target="../media/image389.png"/><Relationship Id="rId177" Type="http://schemas.openxmlformats.org/officeDocument/2006/relationships/customXml" Target="../ink/ink396.xml"/><Relationship Id="rId198" Type="http://schemas.openxmlformats.org/officeDocument/2006/relationships/image" Target="../media/image410.png"/><Relationship Id="rId321" Type="http://schemas.openxmlformats.org/officeDocument/2006/relationships/customXml" Target="../ink/ink468.xml"/><Relationship Id="rId342" Type="http://schemas.openxmlformats.org/officeDocument/2006/relationships/image" Target="../media/image482.png"/><Relationship Id="rId202" Type="http://schemas.openxmlformats.org/officeDocument/2006/relationships/image" Target="../media/image412.png"/><Relationship Id="rId223" Type="http://schemas.openxmlformats.org/officeDocument/2006/relationships/customXml" Target="../ink/ink419.xml"/><Relationship Id="rId244" Type="http://schemas.openxmlformats.org/officeDocument/2006/relationships/image" Target="../media/image433.png"/><Relationship Id="rId18" Type="http://schemas.openxmlformats.org/officeDocument/2006/relationships/image" Target="../media/image320.png"/><Relationship Id="rId39" Type="http://schemas.openxmlformats.org/officeDocument/2006/relationships/customXml" Target="../ink/ink327.xml"/><Relationship Id="rId265" Type="http://schemas.openxmlformats.org/officeDocument/2006/relationships/customXml" Target="../ink/ink440.xml"/><Relationship Id="rId286" Type="http://schemas.openxmlformats.org/officeDocument/2006/relationships/image" Target="../media/image454.png"/><Relationship Id="rId50" Type="http://schemas.openxmlformats.org/officeDocument/2006/relationships/image" Target="../media/image336.png"/><Relationship Id="rId104" Type="http://schemas.openxmlformats.org/officeDocument/2006/relationships/image" Target="../media/image363.png"/><Relationship Id="rId125" Type="http://schemas.openxmlformats.org/officeDocument/2006/relationships/customXml" Target="../ink/ink370.xml"/><Relationship Id="rId146" Type="http://schemas.openxmlformats.org/officeDocument/2006/relationships/image" Target="../media/image384.png"/><Relationship Id="rId167" Type="http://schemas.openxmlformats.org/officeDocument/2006/relationships/customXml" Target="../ink/ink391.xml"/><Relationship Id="rId188" Type="http://schemas.openxmlformats.org/officeDocument/2006/relationships/image" Target="../media/image405.png"/><Relationship Id="rId311" Type="http://schemas.openxmlformats.org/officeDocument/2006/relationships/customXml" Target="../ink/ink463.xml"/><Relationship Id="rId332" Type="http://schemas.openxmlformats.org/officeDocument/2006/relationships/image" Target="../media/image477.png"/><Relationship Id="rId71" Type="http://schemas.openxmlformats.org/officeDocument/2006/relationships/customXml" Target="../ink/ink343.xml"/><Relationship Id="rId92" Type="http://schemas.openxmlformats.org/officeDocument/2006/relationships/image" Target="../media/image357.png"/><Relationship Id="rId213" Type="http://schemas.openxmlformats.org/officeDocument/2006/relationships/customXml" Target="../ink/ink414.xml"/><Relationship Id="rId234" Type="http://schemas.openxmlformats.org/officeDocument/2006/relationships/image" Target="../media/image428.png"/><Relationship Id="rId2" Type="http://schemas.openxmlformats.org/officeDocument/2006/relationships/image" Target="../media/image610.png"/><Relationship Id="rId29" Type="http://schemas.openxmlformats.org/officeDocument/2006/relationships/customXml" Target="../ink/ink322.xml"/><Relationship Id="rId255" Type="http://schemas.openxmlformats.org/officeDocument/2006/relationships/customXml" Target="../ink/ink435.xml"/><Relationship Id="rId276" Type="http://schemas.openxmlformats.org/officeDocument/2006/relationships/image" Target="../media/image449.png"/><Relationship Id="rId297" Type="http://schemas.openxmlformats.org/officeDocument/2006/relationships/customXml" Target="../ink/ink456.xml"/><Relationship Id="rId40" Type="http://schemas.openxmlformats.org/officeDocument/2006/relationships/image" Target="../media/image331.png"/><Relationship Id="rId115" Type="http://schemas.openxmlformats.org/officeDocument/2006/relationships/customXml" Target="../ink/ink365.xml"/><Relationship Id="rId136" Type="http://schemas.openxmlformats.org/officeDocument/2006/relationships/image" Target="../media/image379.png"/><Relationship Id="rId157" Type="http://schemas.openxmlformats.org/officeDocument/2006/relationships/customXml" Target="../ink/ink386.xml"/><Relationship Id="rId178" Type="http://schemas.openxmlformats.org/officeDocument/2006/relationships/image" Target="../media/image400.png"/><Relationship Id="rId301" Type="http://schemas.openxmlformats.org/officeDocument/2006/relationships/customXml" Target="../ink/ink458.xml"/><Relationship Id="rId322" Type="http://schemas.openxmlformats.org/officeDocument/2006/relationships/image" Target="../media/image472.png"/><Relationship Id="rId343" Type="http://schemas.openxmlformats.org/officeDocument/2006/relationships/customXml" Target="../ink/ink479.xml"/><Relationship Id="rId61" Type="http://schemas.openxmlformats.org/officeDocument/2006/relationships/customXml" Target="../ink/ink338.xml"/><Relationship Id="rId82" Type="http://schemas.openxmlformats.org/officeDocument/2006/relationships/image" Target="../media/image352.png"/><Relationship Id="rId199" Type="http://schemas.openxmlformats.org/officeDocument/2006/relationships/customXml" Target="../ink/ink407.xml"/><Relationship Id="rId203" Type="http://schemas.openxmlformats.org/officeDocument/2006/relationships/customXml" Target="../ink/ink409.xml"/><Relationship Id="rId19" Type="http://schemas.openxmlformats.org/officeDocument/2006/relationships/customXml" Target="../ink/ink317.xml"/><Relationship Id="rId224" Type="http://schemas.openxmlformats.org/officeDocument/2006/relationships/image" Target="../media/image423.png"/><Relationship Id="rId245" Type="http://schemas.openxmlformats.org/officeDocument/2006/relationships/customXml" Target="../ink/ink430.xml"/><Relationship Id="rId266" Type="http://schemas.openxmlformats.org/officeDocument/2006/relationships/image" Target="../media/image444.png"/><Relationship Id="rId287" Type="http://schemas.openxmlformats.org/officeDocument/2006/relationships/customXml" Target="../ink/ink451.xml"/><Relationship Id="rId30" Type="http://schemas.openxmlformats.org/officeDocument/2006/relationships/image" Target="../media/image326.png"/><Relationship Id="rId105" Type="http://schemas.openxmlformats.org/officeDocument/2006/relationships/customXml" Target="../ink/ink360.xml"/><Relationship Id="rId126" Type="http://schemas.openxmlformats.org/officeDocument/2006/relationships/image" Target="../media/image374.png"/><Relationship Id="rId147" Type="http://schemas.openxmlformats.org/officeDocument/2006/relationships/customXml" Target="../ink/ink381.xml"/><Relationship Id="rId168" Type="http://schemas.openxmlformats.org/officeDocument/2006/relationships/image" Target="../media/image395.png"/><Relationship Id="rId312" Type="http://schemas.openxmlformats.org/officeDocument/2006/relationships/image" Target="../media/image467.png"/><Relationship Id="rId333" Type="http://schemas.openxmlformats.org/officeDocument/2006/relationships/customXml" Target="../ink/ink474.xml"/><Relationship Id="rId51" Type="http://schemas.openxmlformats.org/officeDocument/2006/relationships/customXml" Target="../ink/ink333.xml"/><Relationship Id="rId72" Type="http://schemas.openxmlformats.org/officeDocument/2006/relationships/image" Target="../media/image347.png"/><Relationship Id="rId93" Type="http://schemas.openxmlformats.org/officeDocument/2006/relationships/customXml" Target="../ink/ink354.xml"/><Relationship Id="rId189" Type="http://schemas.openxmlformats.org/officeDocument/2006/relationships/customXml" Target="../ink/ink402.xml"/><Relationship Id="rId3" Type="http://schemas.openxmlformats.org/officeDocument/2006/relationships/customXml" Target="../ink/ink309.xml"/><Relationship Id="rId214" Type="http://schemas.openxmlformats.org/officeDocument/2006/relationships/image" Target="../media/image418.png"/><Relationship Id="rId235" Type="http://schemas.openxmlformats.org/officeDocument/2006/relationships/customXml" Target="../ink/ink425.xml"/><Relationship Id="rId256" Type="http://schemas.openxmlformats.org/officeDocument/2006/relationships/image" Target="../media/image439.png"/><Relationship Id="rId277" Type="http://schemas.openxmlformats.org/officeDocument/2006/relationships/customXml" Target="../ink/ink446.xml"/><Relationship Id="rId298" Type="http://schemas.openxmlformats.org/officeDocument/2006/relationships/image" Target="../media/image460.png"/><Relationship Id="rId116" Type="http://schemas.openxmlformats.org/officeDocument/2006/relationships/image" Target="../media/image369.png"/><Relationship Id="rId137" Type="http://schemas.openxmlformats.org/officeDocument/2006/relationships/customXml" Target="../ink/ink376.xml"/><Relationship Id="rId158" Type="http://schemas.openxmlformats.org/officeDocument/2006/relationships/image" Target="../media/image390.png"/><Relationship Id="rId302" Type="http://schemas.openxmlformats.org/officeDocument/2006/relationships/image" Target="../media/image462.png"/><Relationship Id="rId323" Type="http://schemas.openxmlformats.org/officeDocument/2006/relationships/customXml" Target="../ink/ink469.xml"/><Relationship Id="rId344" Type="http://schemas.openxmlformats.org/officeDocument/2006/relationships/image" Target="../media/image483.png"/><Relationship Id="rId20" Type="http://schemas.openxmlformats.org/officeDocument/2006/relationships/image" Target="../media/image321.png"/><Relationship Id="rId41" Type="http://schemas.openxmlformats.org/officeDocument/2006/relationships/customXml" Target="../ink/ink328.xml"/><Relationship Id="rId62" Type="http://schemas.openxmlformats.org/officeDocument/2006/relationships/image" Target="../media/image342.png"/><Relationship Id="rId83" Type="http://schemas.openxmlformats.org/officeDocument/2006/relationships/customXml" Target="../ink/ink349.xml"/><Relationship Id="rId179" Type="http://schemas.openxmlformats.org/officeDocument/2006/relationships/customXml" Target="../ink/ink397.xml"/><Relationship Id="rId190" Type="http://schemas.openxmlformats.org/officeDocument/2006/relationships/image" Target="../media/image406.png"/><Relationship Id="rId204" Type="http://schemas.openxmlformats.org/officeDocument/2006/relationships/image" Target="../media/image413.png"/><Relationship Id="rId225" Type="http://schemas.openxmlformats.org/officeDocument/2006/relationships/customXml" Target="../ink/ink420.xml"/><Relationship Id="rId246" Type="http://schemas.openxmlformats.org/officeDocument/2006/relationships/image" Target="../media/image434.png"/><Relationship Id="rId267" Type="http://schemas.openxmlformats.org/officeDocument/2006/relationships/customXml" Target="../ink/ink441.xml"/><Relationship Id="rId288" Type="http://schemas.openxmlformats.org/officeDocument/2006/relationships/image" Target="../media/image455.png"/><Relationship Id="rId106" Type="http://schemas.openxmlformats.org/officeDocument/2006/relationships/image" Target="../media/image364.png"/><Relationship Id="rId127" Type="http://schemas.openxmlformats.org/officeDocument/2006/relationships/customXml" Target="../ink/ink371.xml"/><Relationship Id="rId313" Type="http://schemas.openxmlformats.org/officeDocument/2006/relationships/customXml" Target="../ink/ink464.xml"/><Relationship Id="rId10" Type="http://schemas.openxmlformats.org/officeDocument/2006/relationships/image" Target="../media/image316.png"/><Relationship Id="rId31" Type="http://schemas.openxmlformats.org/officeDocument/2006/relationships/customXml" Target="../ink/ink323.xml"/><Relationship Id="rId52" Type="http://schemas.openxmlformats.org/officeDocument/2006/relationships/image" Target="../media/image337.png"/><Relationship Id="rId73" Type="http://schemas.openxmlformats.org/officeDocument/2006/relationships/customXml" Target="../ink/ink344.xml"/><Relationship Id="rId94" Type="http://schemas.openxmlformats.org/officeDocument/2006/relationships/image" Target="../media/image358.png"/><Relationship Id="rId148" Type="http://schemas.openxmlformats.org/officeDocument/2006/relationships/image" Target="../media/image385.png"/><Relationship Id="rId169" Type="http://schemas.openxmlformats.org/officeDocument/2006/relationships/customXml" Target="../ink/ink392.xml"/><Relationship Id="rId334" Type="http://schemas.openxmlformats.org/officeDocument/2006/relationships/image" Target="../media/image478.png"/><Relationship Id="rId4" Type="http://schemas.openxmlformats.org/officeDocument/2006/relationships/image" Target="../media/image313.png"/><Relationship Id="rId180" Type="http://schemas.openxmlformats.org/officeDocument/2006/relationships/image" Target="../media/image401.png"/><Relationship Id="rId215" Type="http://schemas.openxmlformats.org/officeDocument/2006/relationships/customXml" Target="../ink/ink415.xml"/><Relationship Id="rId236" Type="http://schemas.openxmlformats.org/officeDocument/2006/relationships/image" Target="../media/image429.png"/><Relationship Id="rId257" Type="http://schemas.openxmlformats.org/officeDocument/2006/relationships/customXml" Target="../ink/ink436.xml"/><Relationship Id="rId278" Type="http://schemas.openxmlformats.org/officeDocument/2006/relationships/image" Target="../media/image450.png"/><Relationship Id="rId303" Type="http://schemas.openxmlformats.org/officeDocument/2006/relationships/customXml" Target="../ink/ink459.xml"/><Relationship Id="rId42" Type="http://schemas.openxmlformats.org/officeDocument/2006/relationships/image" Target="../media/image332.png"/><Relationship Id="rId84" Type="http://schemas.openxmlformats.org/officeDocument/2006/relationships/image" Target="../media/image353.png"/><Relationship Id="rId138" Type="http://schemas.openxmlformats.org/officeDocument/2006/relationships/image" Target="../media/image380.png"/><Relationship Id="rId345" Type="http://schemas.openxmlformats.org/officeDocument/2006/relationships/customXml" Target="../ink/ink480.xml"/><Relationship Id="rId191" Type="http://schemas.openxmlformats.org/officeDocument/2006/relationships/customXml" Target="../ink/ink403.xml"/><Relationship Id="rId205" Type="http://schemas.openxmlformats.org/officeDocument/2006/relationships/customXml" Target="../ink/ink410.xml"/><Relationship Id="rId247" Type="http://schemas.openxmlformats.org/officeDocument/2006/relationships/customXml" Target="../ink/ink431.xml"/><Relationship Id="rId107" Type="http://schemas.openxmlformats.org/officeDocument/2006/relationships/customXml" Target="../ink/ink361.xml"/><Relationship Id="rId289" Type="http://schemas.openxmlformats.org/officeDocument/2006/relationships/customXml" Target="../ink/ink452.xml"/><Relationship Id="rId11" Type="http://schemas.openxmlformats.org/officeDocument/2006/relationships/customXml" Target="../ink/ink313.xml"/><Relationship Id="rId53" Type="http://schemas.openxmlformats.org/officeDocument/2006/relationships/customXml" Target="../ink/ink334.xml"/><Relationship Id="rId149" Type="http://schemas.openxmlformats.org/officeDocument/2006/relationships/customXml" Target="../ink/ink382.xml"/><Relationship Id="rId314" Type="http://schemas.openxmlformats.org/officeDocument/2006/relationships/image" Target="../media/image468.png"/><Relationship Id="rId95" Type="http://schemas.openxmlformats.org/officeDocument/2006/relationships/customXml" Target="../ink/ink355.xml"/><Relationship Id="rId160" Type="http://schemas.openxmlformats.org/officeDocument/2006/relationships/image" Target="../media/image391.png"/><Relationship Id="rId216" Type="http://schemas.openxmlformats.org/officeDocument/2006/relationships/image" Target="../media/image419.png"/><Relationship Id="rId258" Type="http://schemas.openxmlformats.org/officeDocument/2006/relationships/image" Target="../media/image440.png"/><Relationship Id="rId22" Type="http://schemas.openxmlformats.org/officeDocument/2006/relationships/image" Target="../media/image322.png"/><Relationship Id="rId64" Type="http://schemas.openxmlformats.org/officeDocument/2006/relationships/image" Target="../media/image343.png"/><Relationship Id="rId118" Type="http://schemas.openxmlformats.org/officeDocument/2006/relationships/image" Target="../media/image370.png"/><Relationship Id="rId325" Type="http://schemas.openxmlformats.org/officeDocument/2006/relationships/customXml" Target="../ink/ink470.xml"/><Relationship Id="rId171" Type="http://schemas.openxmlformats.org/officeDocument/2006/relationships/customXml" Target="../ink/ink393.xml"/><Relationship Id="rId227" Type="http://schemas.openxmlformats.org/officeDocument/2006/relationships/customXml" Target="../ink/ink421.xml"/><Relationship Id="rId269" Type="http://schemas.openxmlformats.org/officeDocument/2006/relationships/customXml" Target="../ink/ink442.xml"/><Relationship Id="rId33" Type="http://schemas.openxmlformats.org/officeDocument/2006/relationships/customXml" Target="../ink/ink324.xml"/><Relationship Id="rId129" Type="http://schemas.openxmlformats.org/officeDocument/2006/relationships/customXml" Target="../ink/ink372.xml"/><Relationship Id="rId280" Type="http://schemas.openxmlformats.org/officeDocument/2006/relationships/image" Target="../media/image451.png"/><Relationship Id="rId336" Type="http://schemas.openxmlformats.org/officeDocument/2006/relationships/image" Target="../media/image479.png"/><Relationship Id="rId75" Type="http://schemas.openxmlformats.org/officeDocument/2006/relationships/customXml" Target="../ink/ink345.xml"/><Relationship Id="rId140" Type="http://schemas.openxmlformats.org/officeDocument/2006/relationships/image" Target="../media/image381.png"/><Relationship Id="rId182" Type="http://schemas.openxmlformats.org/officeDocument/2006/relationships/image" Target="../media/image402.png"/><Relationship Id="rId6" Type="http://schemas.openxmlformats.org/officeDocument/2006/relationships/image" Target="../media/image314.png"/><Relationship Id="rId238" Type="http://schemas.openxmlformats.org/officeDocument/2006/relationships/image" Target="../media/image430.png"/><Relationship Id="rId291" Type="http://schemas.openxmlformats.org/officeDocument/2006/relationships/customXml" Target="../ink/ink453.xml"/><Relationship Id="rId305" Type="http://schemas.openxmlformats.org/officeDocument/2006/relationships/customXml" Target="../ink/ink460.xml"/><Relationship Id="rId347" Type="http://schemas.openxmlformats.org/officeDocument/2006/relationships/customXml" Target="../ink/ink481.xml"/><Relationship Id="rId44" Type="http://schemas.openxmlformats.org/officeDocument/2006/relationships/image" Target="../media/image333.png"/><Relationship Id="rId86" Type="http://schemas.openxmlformats.org/officeDocument/2006/relationships/image" Target="../media/image354.png"/><Relationship Id="rId151" Type="http://schemas.openxmlformats.org/officeDocument/2006/relationships/customXml" Target="../ink/ink383.xml"/><Relationship Id="rId193" Type="http://schemas.openxmlformats.org/officeDocument/2006/relationships/customXml" Target="../ink/ink404.xml"/><Relationship Id="rId207" Type="http://schemas.openxmlformats.org/officeDocument/2006/relationships/customXml" Target="../ink/ink411.xml"/><Relationship Id="rId249" Type="http://schemas.openxmlformats.org/officeDocument/2006/relationships/customXml" Target="../ink/ink432.xml"/><Relationship Id="rId13" Type="http://schemas.openxmlformats.org/officeDocument/2006/relationships/customXml" Target="../ink/ink314.xml"/><Relationship Id="rId109" Type="http://schemas.openxmlformats.org/officeDocument/2006/relationships/customXml" Target="../ink/ink362.xml"/><Relationship Id="rId260" Type="http://schemas.openxmlformats.org/officeDocument/2006/relationships/image" Target="../media/image441.png"/><Relationship Id="rId316" Type="http://schemas.openxmlformats.org/officeDocument/2006/relationships/image" Target="../media/image469.png"/><Relationship Id="rId55" Type="http://schemas.openxmlformats.org/officeDocument/2006/relationships/customXml" Target="../ink/ink335.xml"/><Relationship Id="rId97" Type="http://schemas.openxmlformats.org/officeDocument/2006/relationships/customXml" Target="../ink/ink356.xml"/><Relationship Id="rId120" Type="http://schemas.openxmlformats.org/officeDocument/2006/relationships/image" Target="../media/image371.png"/><Relationship Id="rId162" Type="http://schemas.openxmlformats.org/officeDocument/2006/relationships/image" Target="../media/image392.png"/><Relationship Id="rId218" Type="http://schemas.openxmlformats.org/officeDocument/2006/relationships/image" Target="../media/image420.png"/><Relationship Id="rId271" Type="http://schemas.openxmlformats.org/officeDocument/2006/relationships/customXml" Target="../ink/ink443.xml"/><Relationship Id="rId24" Type="http://schemas.openxmlformats.org/officeDocument/2006/relationships/image" Target="../media/image323.png"/><Relationship Id="rId66" Type="http://schemas.openxmlformats.org/officeDocument/2006/relationships/image" Target="../media/image344.png"/><Relationship Id="rId131" Type="http://schemas.openxmlformats.org/officeDocument/2006/relationships/customXml" Target="../ink/ink373.xml"/><Relationship Id="rId327" Type="http://schemas.openxmlformats.org/officeDocument/2006/relationships/customXml" Target="../ink/ink471.xml"/><Relationship Id="rId173" Type="http://schemas.openxmlformats.org/officeDocument/2006/relationships/customXml" Target="../ink/ink394.xml"/><Relationship Id="rId229" Type="http://schemas.openxmlformats.org/officeDocument/2006/relationships/customXml" Target="../ink/ink422.xml"/><Relationship Id="rId240" Type="http://schemas.openxmlformats.org/officeDocument/2006/relationships/image" Target="../media/image431.png"/><Relationship Id="rId35" Type="http://schemas.openxmlformats.org/officeDocument/2006/relationships/customXml" Target="../ink/ink325.xml"/><Relationship Id="rId77" Type="http://schemas.openxmlformats.org/officeDocument/2006/relationships/customXml" Target="../ink/ink346.xml"/><Relationship Id="rId100" Type="http://schemas.openxmlformats.org/officeDocument/2006/relationships/image" Target="../media/image361.png"/><Relationship Id="rId282" Type="http://schemas.openxmlformats.org/officeDocument/2006/relationships/image" Target="../media/image452.png"/><Relationship Id="rId338" Type="http://schemas.openxmlformats.org/officeDocument/2006/relationships/image" Target="../media/image4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499.png"/><Relationship Id="rId117" Type="http://schemas.openxmlformats.org/officeDocument/2006/relationships/customXml" Target="../ink/ink541.xml"/><Relationship Id="rId21" Type="http://schemas.openxmlformats.org/officeDocument/2006/relationships/customXml" Target="../ink/ink493.xml"/><Relationship Id="rId42" Type="http://schemas.openxmlformats.org/officeDocument/2006/relationships/image" Target="../media/image507.png"/><Relationship Id="rId47" Type="http://schemas.openxmlformats.org/officeDocument/2006/relationships/customXml" Target="../ink/ink506.xml"/><Relationship Id="rId63" Type="http://schemas.openxmlformats.org/officeDocument/2006/relationships/customXml" Target="../ink/ink514.xml"/><Relationship Id="rId68" Type="http://schemas.openxmlformats.org/officeDocument/2006/relationships/image" Target="../media/image520.png"/><Relationship Id="rId84" Type="http://schemas.openxmlformats.org/officeDocument/2006/relationships/image" Target="../media/image528.png"/><Relationship Id="rId89" Type="http://schemas.openxmlformats.org/officeDocument/2006/relationships/customXml" Target="../ink/ink527.xml"/><Relationship Id="rId112" Type="http://schemas.openxmlformats.org/officeDocument/2006/relationships/image" Target="../media/image542.png"/><Relationship Id="rId16" Type="http://schemas.openxmlformats.org/officeDocument/2006/relationships/image" Target="../media/image494.png"/><Relationship Id="rId107" Type="http://schemas.openxmlformats.org/officeDocument/2006/relationships/customXml" Target="../ink/ink536.xml"/><Relationship Id="rId11" Type="http://schemas.openxmlformats.org/officeDocument/2006/relationships/customXml" Target="../ink/ink488.xml"/><Relationship Id="rId32" Type="http://schemas.openxmlformats.org/officeDocument/2006/relationships/image" Target="../media/image502.png"/><Relationship Id="rId37" Type="http://schemas.openxmlformats.org/officeDocument/2006/relationships/customXml" Target="../ink/ink501.xml"/><Relationship Id="rId53" Type="http://schemas.openxmlformats.org/officeDocument/2006/relationships/customXml" Target="../ink/ink509.xml"/><Relationship Id="rId58" Type="http://schemas.openxmlformats.org/officeDocument/2006/relationships/image" Target="../media/image515.png"/><Relationship Id="rId74" Type="http://schemas.openxmlformats.org/officeDocument/2006/relationships/image" Target="../media/image523.png"/><Relationship Id="rId79" Type="http://schemas.openxmlformats.org/officeDocument/2006/relationships/customXml" Target="../ink/ink522.xml"/><Relationship Id="rId102" Type="http://schemas.openxmlformats.org/officeDocument/2006/relationships/image" Target="../media/image537.png"/><Relationship Id="rId123" Type="http://schemas.openxmlformats.org/officeDocument/2006/relationships/customXml" Target="../ink/ink544.xml"/><Relationship Id="rId128" Type="http://schemas.openxmlformats.org/officeDocument/2006/relationships/image" Target="../media/image550.png"/><Relationship Id="rId5" Type="http://schemas.openxmlformats.org/officeDocument/2006/relationships/customXml" Target="../ink/ink485.xml"/><Relationship Id="rId90" Type="http://schemas.openxmlformats.org/officeDocument/2006/relationships/image" Target="../media/image531.png"/><Relationship Id="rId95" Type="http://schemas.openxmlformats.org/officeDocument/2006/relationships/customXml" Target="../ink/ink530.xml"/><Relationship Id="rId22" Type="http://schemas.openxmlformats.org/officeDocument/2006/relationships/image" Target="../media/image497.png"/><Relationship Id="rId27" Type="http://schemas.openxmlformats.org/officeDocument/2006/relationships/customXml" Target="../ink/ink496.xml"/><Relationship Id="rId43" Type="http://schemas.openxmlformats.org/officeDocument/2006/relationships/customXml" Target="../ink/ink504.xml"/><Relationship Id="rId48" Type="http://schemas.openxmlformats.org/officeDocument/2006/relationships/image" Target="../media/image510.png"/><Relationship Id="rId64" Type="http://schemas.openxmlformats.org/officeDocument/2006/relationships/image" Target="../media/image518.png"/><Relationship Id="rId69" Type="http://schemas.openxmlformats.org/officeDocument/2006/relationships/customXml" Target="../ink/ink517.xml"/><Relationship Id="rId113" Type="http://schemas.openxmlformats.org/officeDocument/2006/relationships/customXml" Target="../ink/ink539.xml"/><Relationship Id="rId118" Type="http://schemas.openxmlformats.org/officeDocument/2006/relationships/image" Target="../media/image545.png"/><Relationship Id="rId80" Type="http://schemas.openxmlformats.org/officeDocument/2006/relationships/image" Target="../media/image526.png"/><Relationship Id="rId85" Type="http://schemas.openxmlformats.org/officeDocument/2006/relationships/customXml" Target="../ink/ink525.xml"/><Relationship Id="rId12" Type="http://schemas.openxmlformats.org/officeDocument/2006/relationships/image" Target="../media/image492.png"/><Relationship Id="rId17" Type="http://schemas.openxmlformats.org/officeDocument/2006/relationships/customXml" Target="../ink/ink491.xml"/><Relationship Id="rId33" Type="http://schemas.openxmlformats.org/officeDocument/2006/relationships/customXml" Target="../ink/ink499.xml"/><Relationship Id="rId38" Type="http://schemas.openxmlformats.org/officeDocument/2006/relationships/image" Target="../media/image505.png"/><Relationship Id="rId59" Type="http://schemas.openxmlformats.org/officeDocument/2006/relationships/customXml" Target="../ink/ink512.xml"/><Relationship Id="rId103" Type="http://schemas.openxmlformats.org/officeDocument/2006/relationships/customXml" Target="../ink/ink534.xml"/><Relationship Id="rId108" Type="http://schemas.openxmlformats.org/officeDocument/2006/relationships/image" Target="../media/image540.png"/><Relationship Id="rId124" Type="http://schemas.openxmlformats.org/officeDocument/2006/relationships/image" Target="../media/image548.png"/><Relationship Id="rId54" Type="http://schemas.openxmlformats.org/officeDocument/2006/relationships/image" Target="../media/image513.png"/><Relationship Id="rId70" Type="http://schemas.openxmlformats.org/officeDocument/2006/relationships/image" Target="../media/image521.png"/><Relationship Id="rId75" Type="http://schemas.openxmlformats.org/officeDocument/2006/relationships/customXml" Target="../ink/ink520.xml"/><Relationship Id="rId91" Type="http://schemas.openxmlformats.org/officeDocument/2006/relationships/customXml" Target="../ink/ink528.xml"/><Relationship Id="rId96" Type="http://schemas.openxmlformats.org/officeDocument/2006/relationships/image" Target="../media/image534.png"/><Relationship Id="rId1" Type="http://schemas.openxmlformats.org/officeDocument/2006/relationships/slideLayout" Target="../slideLayouts/slideLayout1.xml"/><Relationship Id="rId6" Type="http://schemas.openxmlformats.org/officeDocument/2006/relationships/image" Target="../media/image489.png"/><Relationship Id="rId23" Type="http://schemas.openxmlformats.org/officeDocument/2006/relationships/customXml" Target="../ink/ink494.xml"/><Relationship Id="rId28" Type="http://schemas.openxmlformats.org/officeDocument/2006/relationships/image" Target="../media/image500.png"/><Relationship Id="rId49" Type="http://schemas.openxmlformats.org/officeDocument/2006/relationships/customXml" Target="../ink/ink507.xml"/><Relationship Id="rId114" Type="http://schemas.openxmlformats.org/officeDocument/2006/relationships/image" Target="../media/image543.png"/><Relationship Id="rId119" Type="http://schemas.openxmlformats.org/officeDocument/2006/relationships/customXml" Target="../ink/ink542.xml"/><Relationship Id="rId44" Type="http://schemas.openxmlformats.org/officeDocument/2006/relationships/image" Target="../media/image508.png"/><Relationship Id="rId60" Type="http://schemas.openxmlformats.org/officeDocument/2006/relationships/image" Target="../media/image516.png"/><Relationship Id="rId65" Type="http://schemas.openxmlformats.org/officeDocument/2006/relationships/customXml" Target="../ink/ink515.xml"/><Relationship Id="rId81" Type="http://schemas.openxmlformats.org/officeDocument/2006/relationships/customXml" Target="../ink/ink523.xml"/><Relationship Id="rId86" Type="http://schemas.openxmlformats.org/officeDocument/2006/relationships/image" Target="../media/image529.png"/><Relationship Id="rId13" Type="http://schemas.openxmlformats.org/officeDocument/2006/relationships/customXml" Target="../ink/ink489.xml"/><Relationship Id="rId18" Type="http://schemas.openxmlformats.org/officeDocument/2006/relationships/image" Target="../media/image495.png"/><Relationship Id="rId39" Type="http://schemas.openxmlformats.org/officeDocument/2006/relationships/customXml" Target="../ink/ink502.xml"/><Relationship Id="rId109" Type="http://schemas.openxmlformats.org/officeDocument/2006/relationships/customXml" Target="../ink/ink537.xml"/><Relationship Id="rId34" Type="http://schemas.openxmlformats.org/officeDocument/2006/relationships/image" Target="../media/image503.png"/><Relationship Id="rId50" Type="http://schemas.openxmlformats.org/officeDocument/2006/relationships/image" Target="../media/image511.png"/><Relationship Id="rId55" Type="http://schemas.openxmlformats.org/officeDocument/2006/relationships/customXml" Target="../ink/ink510.xml"/><Relationship Id="rId76" Type="http://schemas.openxmlformats.org/officeDocument/2006/relationships/image" Target="../media/image524.png"/><Relationship Id="rId97" Type="http://schemas.openxmlformats.org/officeDocument/2006/relationships/customXml" Target="../ink/ink531.xml"/><Relationship Id="rId104" Type="http://schemas.openxmlformats.org/officeDocument/2006/relationships/image" Target="../media/image538.png"/><Relationship Id="rId120" Type="http://schemas.openxmlformats.org/officeDocument/2006/relationships/image" Target="../media/image546.png"/><Relationship Id="rId125" Type="http://schemas.openxmlformats.org/officeDocument/2006/relationships/customXml" Target="../ink/ink545.xml"/><Relationship Id="rId7" Type="http://schemas.openxmlformats.org/officeDocument/2006/relationships/customXml" Target="../ink/ink486.xml"/><Relationship Id="rId71" Type="http://schemas.openxmlformats.org/officeDocument/2006/relationships/customXml" Target="../ink/ink518.xml"/><Relationship Id="rId92" Type="http://schemas.openxmlformats.org/officeDocument/2006/relationships/image" Target="../media/image532.png"/><Relationship Id="rId2" Type="http://schemas.openxmlformats.org/officeDocument/2006/relationships/image" Target="../media/image710.png"/><Relationship Id="rId29" Type="http://schemas.openxmlformats.org/officeDocument/2006/relationships/customXml" Target="../ink/ink497.xml"/><Relationship Id="rId24" Type="http://schemas.openxmlformats.org/officeDocument/2006/relationships/image" Target="../media/image498.png"/><Relationship Id="rId40" Type="http://schemas.openxmlformats.org/officeDocument/2006/relationships/image" Target="../media/image506.png"/><Relationship Id="rId45" Type="http://schemas.openxmlformats.org/officeDocument/2006/relationships/customXml" Target="../ink/ink505.xml"/><Relationship Id="rId66" Type="http://schemas.openxmlformats.org/officeDocument/2006/relationships/image" Target="../media/image519.png"/><Relationship Id="rId87" Type="http://schemas.openxmlformats.org/officeDocument/2006/relationships/customXml" Target="../ink/ink526.xml"/><Relationship Id="rId110" Type="http://schemas.openxmlformats.org/officeDocument/2006/relationships/image" Target="../media/image541.png"/><Relationship Id="rId115" Type="http://schemas.openxmlformats.org/officeDocument/2006/relationships/customXml" Target="../ink/ink540.xml"/><Relationship Id="rId61" Type="http://schemas.openxmlformats.org/officeDocument/2006/relationships/customXml" Target="../ink/ink513.xml"/><Relationship Id="rId82" Type="http://schemas.openxmlformats.org/officeDocument/2006/relationships/image" Target="../media/image527.png"/><Relationship Id="rId19" Type="http://schemas.openxmlformats.org/officeDocument/2006/relationships/customXml" Target="../ink/ink492.xml"/><Relationship Id="rId14" Type="http://schemas.openxmlformats.org/officeDocument/2006/relationships/image" Target="../media/image493.png"/><Relationship Id="rId30" Type="http://schemas.openxmlformats.org/officeDocument/2006/relationships/image" Target="../media/image501.png"/><Relationship Id="rId35" Type="http://schemas.openxmlformats.org/officeDocument/2006/relationships/customXml" Target="../ink/ink500.xml"/><Relationship Id="rId56" Type="http://schemas.openxmlformats.org/officeDocument/2006/relationships/image" Target="../media/image514.png"/><Relationship Id="rId77" Type="http://schemas.openxmlformats.org/officeDocument/2006/relationships/customXml" Target="../ink/ink521.xml"/><Relationship Id="rId100" Type="http://schemas.openxmlformats.org/officeDocument/2006/relationships/image" Target="../media/image536.png"/><Relationship Id="rId105" Type="http://schemas.openxmlformats.org/officeDocument/2006/relationships/customXml" Target="../ink/ink535.xml"/><Relationship Id="rId126" Type="http://schemas.openxmlformats.org/officeDocument/2006/relationships/image" Target="../media/image549.png"/><Relationship Id="rId8" Type="http://schemas.openxmlformats.org/officeDocument/2006/relationships/image" Target="../media/image490.png"/><Relationship Id="rId51" Type="http://schemas.openxmlformats.org/officeDocument/2006/relationships/customXml" Target="../ink/ink508.xml"/><Relationship Id="rId72" Type="http://schemas.openxmlformats.org/officeDocument/2006/relationships/image" Target="../media/image522.png"/><Relationship Id="rId93" Type="http://schemas.openxmlformats.org/officeDocument/2006/relationships/customXml" Target="../ink/ink529.xml"/><Relationship Id="rId98" Type="http://schemas.openxmlformats.org/officeDocument/2006/relationships/image" Target="../media/image535.png"/><Relationship Id="rId121" Type="http://schemas.openxmlformats.org/officeDocument/2006/relationships/customXml" Target="../ink/ink543.xml"/><Relationship Id="rId3" Type="http://schemas.openxmlformats.org/officeDocument/2006/relationships/customXml" Target="../ink/ink484.xml"/><Relationship Id="rId25" Type="http://schemas.openxmlformats.org/officeDocument/2006/relationships/customXml" Target="../ink/ink495.xml"/><Relationship Id="rId46" Type="http://schemas.openxmlformats.org/officeDocument/2006/relationships/image" Target="../media/image509.png"/><Relationship Id="rId67" Type="http://schemas.openxmlformats.org/officeDocument/2006/relationships/customXml" Target="../ink/ink516.xml"/><Relationship Id="rId116" Type="http://schemas.openxmlformats.org/officeDocument/2006/relationships/image" Target="../media/image544.png"/><Relationship Id="rId20" Type="http://schemas.openxmlformats.org/officeDocument/2006/relationships/image" Target="../media/image496.png"/><Relationship Id="rId41" Type="http://schemas.openxmlformats.org/officeDocument/2006/relationships/customXml" Target="../ink/ink503.xml"/><Relationship Id="rId62" Type="http://schemas.openxmlformats.org/officeDocument/2006/relationships/image" Target="../media/image517.png"/><Relationship Id="rId83" Type="http://schemas.openxmlformats.org/officeDocument/2006/relationships/customXml" Target="../ink/ink524.xml"/><Relationship Id="rId88" Type="http://schemas.openxmlformats.org/officeDocument/2006/relationships/image" Target="../media/image530.png"/><Relationship Id="rId111" Type="http://schemas.openxmlformats.org/officeDocument/2006/relationships/customXml" Target="../ink/ink538.xml"/><Relationship Id="rId15" Type="http://schemas.openxmlformats.org/officeDocument/2006/relationships/customXml" Target="../ink/ink490.xml"/><Relationship Id="rId36" Type="http://schemas.openxmlformats.org/officeDocument/2006/relationships/image" Target="../media/image504.png"/><Relationship Id="rId57" Type="http://schemas.openxmlformats.org/officeDocument/2006/relationships/customXml" Target="../ink/ink511.xml"/><Relationship Id="rId106" Type="http://schemas.openxmlformats.org/officeDocument/2006/relationships/image" Target="../media/image539.png"/><Relationship Id="rId127" Type="http://schemas.openxmlformats.org/officeDocument/2006/relationships/customXml" Target="../ink/ink546.xml"/><Relationship Id="rId10" Type="http://schemas.openxmlformats.org/officeDocument/2006/relationships/image" Target="../media/image491.png"/><Relationship Id="rId31" Type="http://schemas.openxmlformats.org/officeDocument/2006/relationships/customXml" Target="../ink/ink498.xml"/><Relationship Id="rId52" Type="http://schemas.openxmlformats.org/officeDocument/2006/relationships/image" Target="../media/image512.png"/><Relationship Id="rId73" Type="http://schemas.openxmlformats.org/officeDocument/2006/relationships/customXml" Target="../ink/ink519.xml"/><Relationship Id="rId78" Type="http://schemas.openxmlformats.org/officeDocument/2006/relationships/image" Target="../media/image525.png"/><Relationship Id="rId94" Type="http://schemas.openxmlformats.org/officeDocument/2006/relationships/image" Target="../media/image533.png"/><Relationship Id="rId99" Type="http://schemas.openxmlformats.org/officeDocument/2006/relationships/customXml" Target="../ink/ink532.xml"/><Relationship Id="rId101" Type="http://schemas.openxmlformats.org/officeDocument/2006/relationships/customXml" Target="../ink/ink533.xml"/><Relationship Id="rId122" Type="http://schemas.openxmlformats.org/officeDocument/2006/relationships/image" Target="../media/image547.png"/><Relationship Id="rId4" Type="http://schemas.openxmlformats.org/officeDocument/2006/relationships/image" Target="../media/image488.png"/><Relationship Id="rId9" Type="http://schemas.openxmlformats.org/officeDocument/2006/relationships/customXml" Target="../ink/ink487.xml"/></Relationships>
</file>

<file path=ppt/slides/_rels/slide21.xml.rels><?xml version="1.0" encoding="UTF-8" standalone="yes"?>
<Relationships xmlns="http://schemas.openxmlformats.org/package/2006/relationships"><Relationship Id="rId13" Type="http://schemas.openxmlformats.org/officeDocument/2006/relationships/image" Target="../media/image557.png"/><Relationship Id="rId18" Type="http://schemas.openxmlformats.org/officeDocument/2006/relationships/customXml" Target="../ink/ink554.xml"/><Relationship Id="rId26" Type="http://schemas.openxmlformats.org/officeDocument/2006/relationships/customXml" Target="../ink/ink558.xml"/><Relationship Id="rId39" Type="http://schemas.openxmlformats.org/officeDocument/2006/relationships/image" Target="../media/image570.png"/><Relationship Id="rId21" Type="http://schemas.openxmlformats.org/officeDocument/2006/relationships/image" Target="../media/image561.png"/><Relationship Id="rId34" Type="http://schemas.openxmlformats.org/officeDocument/2006/relationships/customXml" Target="../ink/ink562.xml"/><Relationship Id="rId42" Type="http://schemas.openxmlformats.org/officeDocument/2006/relationships/customXml" Target="../ink/ink566.xml"/><Relationship Id="rId47" Type="http://schemas.openxmlformats.org/officeDocument/2006/relationships/image" Target="../media/image574.png"/><Relationship Id="rId7" Type="http://schemas.openxmlformats.org/officeDocument/2006/relationships/image" Target="../media/image554.png"/><Relationship Id="rId2" Type="http://schemas.openxmlformats.org/officeDocument/2006/relationships/image" Target="../media/image17.png"/><Relationship Id="rId16" Type="http://schemas.openxmlformats.org/officeDocument/2006/relationships/customXml" Target="../ink/ink553.xml"/><Relationship Id="rId29" Type="http://schemas.openxmlformats.org/officeDocument/2006/relationships/image" Target="../media/image565.png"/><Relationship Id="rId11" Type="http://schemas.openxmlformats.org/officeDocument/2006/relationships/image" Target="../media/image556.png"/><Relationship Id="rId24" Type="http://schemas.openxmlformats.org/officeDocument/2006/relationships/customXml" Target="../ink/ink557.xml"/><Relationship Id="rId32" Type="http://schemas.openxmlformats.org/officeDocument/2006/relationships/customXml" Target="../ink/ink561.xml"/><Relationship Id="rId37" Type="http://schemas.openxmlformats.org/officeDocument/2006/relationships/image" Target="../media/image569.png"/><Relationship Id="rId40" Type="http://schemas.openxmlformats.org/officeDocument/2006/relationships/customXml" Target="../ink/ink565.xml"/><Relationship Id="rId45" Type="http://schemas.openxmlformats.org/officeDocument/2006/relationships/image" Target="../media/image573.png"/><Relationship Id="rId5" Type="http://schemas.openxmlformats.org/officeDocument/2006/relationships/image" Target="../media/image553.png"/><Relationship Id="rId15" Type="http://schemas.openxmlformats.org/officeDocument/2006/relationships/image" Target="../media/image558.png"/><Relationship Id="rId23" Type="http://schemas.openxmlformats.org/officeDocument/2006/relationships/image" Target="../media/image562.png"/><Relationship Id="rId28" Type="http://schemas.openxmlformats.org/officeDocument/2006/relationships/customXml" Target="../ink/ink559.xml"/><Relationship Id="rId36" Type="http://schemas.openxmlformats.org/officeDocument/2006/relationships/customXml" Target="../ink/ink563.xml"/><Relationship Id="rId49" Type="http://schemas.openxmlformats.org/officeDocument/2006/relationships/image" Target="../media/image575.png"/><Relationship Id="rId10" Type="http://schemas.openxmlformats.org/officeDocument/2006/relationships/customXml" Target="../ink/ink550.xml"/><Relationship Id="rId19" Type="http://schemas.openxmlformats.org/officeDocument/2006/relationships/image" Target="../media/image560.png"/><Relationship Id="rId31" Type="http://schemas.openxmlformats.org/officeDocument/2006/relationships/image" Target="../media/image566.png"/><Relationship Id="rId44" Type="http://schemas.openxmlformats.org/officeDocument/2006/relationships/customXml" Target="../ink/ink567.xml"/><Relationship Id="rId4" Type="http://schemas.openxmlformats.org/officeDocument/2006/relationships/customXml" Target="../ink/ink547.xml"/><Relationship Id="rId9" Type="http://schemas.openxmlformats.org/officeDocument/2006/relationships/image" Target="../media/image555.png"/><Relationship Id="rId14" Type="http://schemas.openxmlformats.org/officeDocument/2006/relationships/customXml" Target="../ink/ink552.xml"/><Relationship Id="rId22" Type="http://schemas.openxmlformats.org/officeDocument/2006/relationships/customXml" Target="../ink/ink556.xml"/><Relationship Id="rId27" Type="http://schemas.openxmlformats.org/officeDocument/2006/relationships/image" Target="../media/image564.png"/><Relationship Id="rId30" Type="http://schemas.openxmlformats.org/officeDocument/2006/relationships/customXml" Target="../ink/ink560.xml"/><Relationship Id="rId35" Type="http://schemas.openxmlformats.org/officeDocument/2006/relationships/image" Target="../media/image568.png"/><Relationship Id="rId43" Type="http://schemas.openxmlformats.org/officeDocument/2006/relationships/image" Target="../media/image572.png"/><Relationship Id="rId48" Type="http://schemas.openxmlformats.org/officeDocument/2006/relationships/customXml" Target="../ink/ink569.xml"/><Relationship Id="rId8" Type="http://schemas.openxmlformats.org/officeDocument/2006/relationships/customXml" Target="../ink/ink549.xml"/><Relationship Id="rId3" Type="http://schemas.openxmlformats.org/officeDocument/2006/relationships/image" Target="../media/image551.png"/><Relationship Id="rId12" Type="http://schemas.openxmlformats.org/officeDocument/2006/relationships/customXml" Target="../ink/ink551.xml"/><Relationship Id="rId17" Type="http://schemas.openxmlformats.org/officeDocument/2006/relationships/image" Target="../media/image559.png"/><Relationship Id="rId25" Type="http://schemas.openxmlformats.org/officeDocument/2006/relationships/image" Target="../media/image563.png"/><Relationship Id="rId33" Type="http://schemas.openxmlformats.org/officeDocument/2006/relationships/image" Target="../media/image567.png"/><Relationship Id="rId38" Type="http://schemas.openxmlformats.org/officeDocument/2006/relationships/customXml" Target="../ink/ink564.xml"/><Relationship Id="rId46" Type="http://schemas.openxmlformats.org/officeDocument/2006/relationships/customXml" Target="../ink/ink568.xml"/><Relationship Id="rId20" Type="http://schemas.openxmlformats.org/officeDocument/2006/relationships/customXml" Target="../ink/ink555.xml"/><Relationship Id="rId41" Type="http://schemas.openxmlformats.org/officeDocument/2006/relationships/image" Target="../media/image571.png"/><Relationship Id="rId1" Type="http://schemas.openxmlformats.org/officeDocument/2006/relationships/slideLayout" Target="../slideLayouts/slideLayout1.xml"/><Relationship Id="rId6" Type="http://schemas.openxmlformats.org/officeDocument/2006/relationships/customXml" Target="../ink/ink548.xml"/></Relationships>
</file>

<file path=ppt/slides/_rels/slide22.xml.rels><?xml version="1.0" encoding="UTF-8" standalone="yes"?>
<Relationships xmlns="http://schemas.openxmlformats.org/package/2006/relationships"><Relationship Id="rId8" Type="http://schemas.openxmlformats.org/officeDocument/2006/relationships/customXml" Target="../ink/ink572.xml"/><Relationship Id="rId3" Type="http://schemas.openxmlformats.org/officeDocument/2006/relationships/image" Target="../media/image576.png"/><Relationship Id="rId7" Type="http://schemas.openxmlformats.org/officeDocument/2006/relationships/image" Target="../media/image579.png"/><Relationship Id="rId2" Type="http://schemas.openxmlformats.org/officeDocument/2006/relationships/image" Target="../media/image552.png"/><Relationship Id="rId1" Type="http://schemas.openxmlformats.org/officeDocument/2006/relationships/slideLayout" Target="../slideLayouts/slideLayout1.xml"/><Relationship Id="rId6" Type="http://schemas.openxmlformats.org/officeDocument/2006/relationships/customXml" Target="../ink/ink571.xml"/><Relationship Id="rId5" Type="http://schemas.openxmlformats.org/officeDocument/2006/relationships/image" Target="../media/image578.png"/><Relationship Id="rId4" Type="http://schemas.openxmlformats.org/officeDocument/2006/relationships/customXml" Target="../ink/ink570.xml"/><Relationship Id="rId9" Type="http://schemas.openxmlformats.org/officeDocument/2006/relationships/image" Target="../media/image580.png"/></Relationships>
</file>

<file path=ppt/slides/_rels/slide23.xml.rels><?xml version="1.0" encoding="UTF-8" standalone="yes"?>
<Relationships xmlns="http://schemas.openxmlformats.org/package/2006/relationships"><Relationship Id="rId8" Type="http://schemas.openxmlformats.org/officeDocument/2006/relationships/customXml" Target="../ink/ink576.xml"/><Relationship Id="rId13" Type="http://schemas.openxmlformats.org/officeDocument/2006/relationships/image" Target="../media/image586.png"/><Relationship Id="rId18" Type="http://schemas.openxmlformats.org/officeDocument/2006/relationships/customXml" Target="../ink/ink581.xml"/><Relationship Id="rId3" Type="http://schemas.openxmlformats.org/officeDocument/2006/relationships/image" Target="../media/image581.png"/><Relationship Id="rId7" Type="http://schemas.openxmlformats.org/officeDocument/2006/relationships/image" Target="../media/image583.png"/><Relationship Id="rId12" Type="http://schemas.openxmlformats.org/officeDocument/2006/relationships/customXml" Target="../ink/ink578.xml"/><Relationship Id="rId17" Type="http://schemas.openxmlformats.org/officeDocument/2006/relationships/image" Target="../media/image588.png"/><Relationship Id="rId2" Type="http://schemas.openxmlformats.org/officeDocument/2006/relationships/customXml" Target="../ink/ink573.xml"/><Relationship Id="rId16" Type="http://schemas.openxmlformats.org/officeDocument/2006/relationships/customXml" Target="../ink/ink580.xml"/><Relationship Id="rId1" Type="http://schemas.openxmlformats.org/officeDocument/2006/relationships/slideLayout" Target="../slideLayouts/slideLayout1.xml"/><Relationship Id="rId6" Type="http://schemas.openxmlformats.org/officeDocument/2006/relationships/customXml" Target="../ink/ink575.xml"/><Relationship Id="rId11" Type="http://schemas.openxmlformats.org/officeDocument/2006/relationships/image" Target="../media/image585.png"/><Relationship Id="rId5" Type="http://schemas.openxmlformats.org/officeDocument/2006/relationships/image" Target="../media/image582.png"/><Relationship Id="rId15" Type="http://schemas.openxmlformats.org/officeDocument/2006/relationships/image" Target="../media/image587.png"/><Relationship Id="rId10" Type="http://schemas.openxmlformats.org/officeDocument/2006/relationships/customXml" Target="../ink/ink577.xml"/><Relationship Id="rId19" Type="http://schemas.openxmlformats.org/officeDocument/2006/relationships/image" Target="../media/image589.png"/><Relationship Id="rId4" Type="http://schemas.openxmlformats.org/officeDocument/2006/relationships/customXml" Target="../ink/ink574.xml"/><Relationship Id="rId9" Type="http://schemas.openxmlformats.org/officeDocument/2006/relationships/image" Target="../media/image584.png"/><Relationship Id="rId14" Type="http://schemas.openxmlformats.org/officeDocument/2006/relationships/customXml" Target="../ink/ink579.xml"/></Relationships>
</file>

<file path=ppt/slides/_rels/slide24.xml.rels><?xml version="1.0" encoding="UTF-8" standalone="yes"?>
<Relationships xmlns="http://schemas.openxmlformats.org/package/2006/relationships"><Relationship Id="rId1522" Type="http://schemas.openxmlformats.org/officeDocument/2006/relationships/image" Target="../media/image1351.png"/><Relationship Id="rId21" Type="http://schemas.openxmlformats.org/officeDocument/2006/relationships/image" Target="../media/image599.png"/><Relationship Id="rId170" Type="http://schemas.openxmlformats.org/officeDocument/2006/relationships/customXml" Target="../ink/ink666.xml"/><Relationship Id="rId268" Type="http://schemas.openxmlformats.org/officeDocument/2006/relationships/customXml" Target="../ink/ink715.xml"/><Relationship Id="rId475" Type="http://schemas.openxmlformats.org/officeDocument/2006/relationships/image" Target="../media/image828.png"/><Relationship Id="rId682" Type="http://schemas.openxmlformats.org/officeDocument/2006/relationships/customXml" Target="../ink/ink922.xml"/><Relationship Id="rId128" Type="http://schemas.openxmlformats.org/officeDocument/2006/relationships/customXml" Target="../ink/ink645.xml"/><Relationship Id="rId335" Type="http://schemas.openxmlformats.org/officeDocument/2006/relationships/image" Target="../media/image758.png"/><Relationship Id="rId542" Type="http://schemas.openxmlformats.org/officeDocument/2006/relationships/customXml" Target="../ink/ink852.xml"/><Relationship Id="rId987" Type="http://schemas.openxmlformats.org/officeDocument/2006/relationships/customXml" Target="../ink/ink1075.xml"/><Relationship Id="rId1172" Type="http://schemas.openxmlformats.org/officeDocument/2006/relationships/image" Target="../media/image1176.png"/><Relationship Id="rId402" Type="http://schemas.openxmlformats.org/officeDocument/2006/relationships/customXml" Target="../ink/ink782.xml"/><Relationship Id="rId847" Type="http://schemas.openxmlformats.org/officeDocument/2006/relationships/image" Target="../media/image1014.png"/><Relationship Id="rId1032" Type="http://schemas.openxmlformats.org/officeDocument/2006/relationships/image" Target="../media/image1106.png"/><Relationship Id="rId1477" Type="http://schemas.openxmlformats.org/officeDocument/2006/relationships/customXml" Target="../ink/ink1320.xml"/><Relationship Id="rId707" Type="http://schemas.openxmlformats.org/officeDocument/2006/relationships/image" Target="../media/image944.png"/><Relationship Id="rId914" Type="http://schemas.openxmlformats.org/officeDocument/2006/relationships/customXml" Target="../ink/ink1038.xml"/><Relationship Id="rId1337" Type="http://schemas.openxmlformats.org/officeDocument/2006/relationships/customXml" Target="../ink/ink1250.xml"/><Relationship Id="rId1544" Type="http://schemas.openxmlformats.org/officeDocument/2006/relationships/image" Target="../media/image1362.png"/><Relationship Id="rId43" Type="http://schemas.openxmlformats.org/officeDocument/2006/relationships/image" Target="../media/image611.png"/><Relationship Id="rId1404" Type="http://schemas.openxmlformats.org/officeDocument/2006/relationships/image" Target="../media/image1292.png"/><Relationship Id="rId192" Type="http://schemas.openxmlformats.org/officeDocument/2006/relationships/customXml" Target="../ink/ink677.xml"/><Relationship Id="rId497" Type="http://schemas.openxmlformats.org/officeDocument/2006/relationships/image" Target="../media/image839.png"/><Relationship Id="rId357" Type="http://schemas.openxmlformats.org/officeDocument/2006/relationships/image" Target="../media/image769.png"/><Relationship Id="rId1194" Type="http://schemas.openxmlformats.org/officeDocument/2006/relationships/image" Target="../media/image1187.png"/><Relationship Id="rId217" Type="http://schemas.openxmlformats.org/officeDocument/2006/relationships/image" Target="../media/image698.png"/><Relationship Id="rId564" Type="http://schemas.openxmlformats.org/officeDocument/2006/relationships/customXml" Target="../ink/ink863.xml"/><Relationship Id="rId771" Type="http://schemas.openxmlformats.org/officeDocument/2006/relationships/image" Target="../media/image976.png"/><Relationship Id="rId869" Type="http://schemas.openxmlformats.org/officeDocument/2006/relationships/image" Target="../media/image1025.png"/><Relationship Id="rId1499" Type="http://schemas.openxmlformats.org/officeDocument/2006/relationships/customXml" Target="../ink/ink1331.xml"/><Relationship Id="rId424" Type="http://schemas.openxmlformats.org/officeDocument/2006/relationships/customXml" Target="../ink/ink793.xml"/><Relationship Id="rId631" Type="http://schemas.openxmlformats.org/officeDocument/2006/relationships/image" Target="../media/image906.png"/><Relationship Id="rId729" Type="http://schemas.openxmlformats.org/officeDocument/2006/relationships/image" Target="../media/image955.png"/><Relationship Id="rId1054" Type="http://schemas.openxmlformats.org/officeDocument/2006/relationships/image" Target="../media/image1117.png"/><Relationship Id="rId1261" Type="http://schemas.openxmlformats.org/officeDocument/2006/relationships/customXml" Target="../ink/ink1212.xml"/><Relationship Id="rId1359" Type="http://schemas.openxmlformats.org/officeDocument/2006/relationships/customXml" Target="../ink/ink1261.xml"/><Relationship Id="rId936" Type="http://schemas.openxmlformats.org/officeDocument/2006/relationships/customXml" Target="../ink/ink1049.xml"/><Relationship Id="rId1121" Type="http://schemas.openxmlformats.org/officeDocument/2006/relationships/customXml" Target="../ink/ink1142.xml"/><Relationship Id="rId1219" Type="http://schemas.openxmlformats.org/officeDocument/2006/relationships/customXml" Target="../ink/ink1191.xml"/><Relationship Id="rId1566" Type="http://schemas.openxmlformats.org/officeDocument/2006/relationships/image" Target="../media/image1373.png"/><Relationship Id="rId65" Type="http://schemas.openxmlformats.org/officeDocument/2006/relationships/image" Target="../media/image622.png"/><Relationship Id="rId1426" Type="http://schemas.openxmlformats.org/officeDocument/2006/relationships/image" Target="../media/image1303.png"/><Relationship Id="rId281" Type="http://schemas.openxmlformats.org/officeDocument/2006/relationships/image" Target="../media/image731.png"/><Relationship Id="rId141" Type="http://schemas.openxmlformats.org/officeDocument/2006/relationships/image" Target="../media/image660.png"/><Relationship Id="rId379" Type="http://schemas.openxmlformats.org/officeDocument/2006/relationships/image" Target="../media/image780.png"/><Relationship Id="rId586" Type="http://schemas.openxmlformats.org/officeDocument/2006/relationships/customXml" Target="../ink/ink874.xml"/><Relationship Id="rId793" Type="http://schemas.openxmlformats.org/officeDocument/2006/relationships/image" Target="../media/image987.png"/><Relationship Id="rId7" Type="http://schemas.openxmlformats.org/officeDocument/2006/relationships/image" Target="../media/image592.png"/><Relationship Id="rId239" Type="http://schemas.openxmlformats.org/officeDocument/2006/relationships/image" Target="../media/image709.png"/><Relationship Id="rId446" Type="http://schemas.openxmlformats.org/officeDocument/2006/relationships/customXml" Target="../ink/ink804.xml"/><Relationship Id="rId653" Type="http://schemas.openxmlformats.org/officeDocument/2006/relationships/image" Target="../media/image917.png"/><Relationship Id="rId1076" Type="http://schemas.openxmlformats.org/officeDocument/2006/relationships/image" Target="../media/image1128.png"/><Relationship Id="rId1283" Type="http://schemas.openxmlformats.org/officeDocument/2006/relationships/customXml" Target="../ink/ink1223.xml"/><Relationship Id="rId1490" Type="http://schemas.openxmlformats.org/officeDocument/2006/relationships/image" Target="../media/image1335.png"/><Relationship Id="rId306" Type="http://schemas.openxmlformats.org/officeDocument/2006/relationships/customXml" Target="../ink/ink734.xml"/><Relationship Id="rId860" Type="http://schemas.openxmlformats.org/officeDocument/2006/relationships/customXml" Target="../ink/ink1011.xml"/><Relationship Id="rId958" Type="http://schemas.openxmlformats.org/officeDocument/2006/relationships/customXml" Target="../ink/ink1060.xml"/><Relationship Id="rId1143" Type="http://schemas.openxmlformats.org/officeDocument/2006/relationships/customXml" Target="../ink/ink1153.xml"/><Relationship Id="rId87" Type="http://schemas.openxmlformats.org/officeDocument/2006/relationships/image" Target="../media/image633.png"/><Relationship Id="rId513" Type="http://schemas.openxmlformats.org/officeDocument/2006/relationships/image" Target="../media/image847.png"/><Relationship Id="rId720" Type="http://schemas.openxmlformats.org/officeDocument/2006/relationships/customXml" Target="../ink/ink941.xml"/><Relationship Id="rId818" Type="http://schemas.openxmlformats.org/officeDocument/2006/relationships/customXml" Target="../ink/ink990.xml"/><Relationship Id="rId1350" Type="http://schemas.openxmlformats.org/officeDocument/2006/relationships/image" Target="../media/image1265.png"/><Relationship Id="rId1448" Type="http://schemas.openxmlformats.org/officeDocument/2006/relationships/image" Target="../media/image1314.png"/><Relationship Id="rId1003" Type="http://schemas.openxmlformats.org/officeDocument/2006/relationships/customXml" Target="../ink/ink1083.xml"/><Relationship Id="rId1210" Type="http://schemas.openxmlformats.org/officeDocument/2006/relationships/image" Target="../media/image1195.png"/><Relationship Id="rId1308" Type="http://schemas.openxmlformats.org/officeDocument/2006/relationships/image" Target="../media/image1244.png"/><Relationship Id="rId1515" Type="http://schemas.openxmlformats.org/officeDocument/2006/relationships/customXml" Target="../ink/ink1339.xml"/><Relationship Id="rId14" Type="http://schemas.openxmlformats.org/officeDocument/2006/relationships/customXml" Target="../ink/ink588.xml"/><Relationship Id="rId163" Type="http://schemas.openxmlformats.org/officeDocument/2006/relationships/image" Target="../media/image671.png"/><Relationship Id="rId370" Type="http://schemas.openxmlformats.org/officeDocument/2006/relationships/customXml" Target="../ink/ink766.xml"/><Relationship Id="rId230" Type="http://schemas.openxmlformats.org/officeDocument/2006/relationships/customXml" Target="../ink/ink696.xml"/><Relationship Id="rId468" Type="http://schemas.openxmlformats.org/officeDocument/2006/relationships/customXml" Target="../ink/ink815.xml"/><Relationship Id="rId675" Type="http://schemas.openxmlformats.org/officeDocument/2006/relationships/image" Target="../media/image928.png"/><Relationship Id="rId882" Type="http://schemas.openxmlformats.org/officeDocument/2006/relationships/customXml" Target="../ink/ink1022.xml"/><Relationship Id="rId1098" Type="http://schemas.openxmlformats.org/officeDocument/2006/relationships/image" Target="../media/image1139.png"/><Relationship Id="rId328" Type="http://schemas.openxmlformats.org/officeDocument/2006/relationships/customXml" Target="../ink/ink745.xml"/><Relationship Id="rId535" Type="http://schemas.openxmlformats.org/officeDocument/2006/relationships/image" Target="../media/image858.png"/><Relationship Id="rId742" Type="http://schemas.openxmlformats.org/officeDocument/2006/relationships/customXml" Target="../ink/ink952.xml"/><Relationship Id="rId1165" Type="http://schemas.openxmlformats.org/officeDocument/2006/relationships/customXml" Target="../ink/ink1164.xml"/><Relationship Id="rId1372" Type="http://schemas.openxmlformats.org/officeDocument/2006/relationships/image" Target="../media/image1276.png"/><Relationship Id="rId602" Type="http://schemas.openxmlformats.org/officeDocument/2006/relationships/customXml" Target="../ink/ink882.xml"/><Relationship Id="rId1025" Type="http://schemas.openxmlformats.org/officeDocument/2006/relationships/customXml" Target="../ink/ink1094.xml"/><Relationship Id="rId1232" Type="http://schemas.openxmlformats.org/officeDocument/2006/relationships/image" Target="../media/image1206.png"/><Relationship Id="rId907" Type="http://schemas.openxmlformats.org/officeDocument/2006/relationships/image" Target="../media/image1044.png"/><Relationship Id="rId1537" Type="http://schemas.openxmlformats.org/officeDocument/2006/relationships/customXml" Target="../ink/ink1350.xml"/><Relationship Id="rId36" Type="http://schemas.openxmlformats.org/officeDocument/2006/relationships/customXml" Target="../ink/ink599.xml"/><Relationship Id="rId185" Type="http://schemas.openxmlformats.org/officeDocument/2006/relationships/image" Target="../media/image682.png"/><Relationship Id="rId392" Type="http://schemas.openxmlformats.org/officeDocument/2006/relationships/customXml" Target="../ink/ink777.xml"/><Relationship Id="rId697" Type="http://schemas.openxmlformats.org/officeDocument/2006/relationships/image" Target="../media/image939.png"/><Relationship Id="rId252" Type="http://schemas.openxmlformats.org/officeDocument/2006/relationships/customXml" Target="../ink/ink707.xml"/><Relationship Id="rId1187" Type="http://schemas.openxmlformats.org/officeDocument/2006/relationships/customXml" Target="../ink/ink1175.xml"/><Relationship Id="rId112" Type="http://schemas.openxmlformats.org/officeDocument/2006/relationships/customXml" Target="../ink/ink637.xml"/><Relationship Id="rId557" Type="http://schemas.openxmlformats.org/officeDocument/2006/relationships/image" Target="../media/image869.png"/><Relationship Id="rId764" Type="http://schemas.openxmlformats.org/officeDocument/2006/relationships/customXml" Target="../ink/ink963.xml"/><Relationship Id="rId971" Type="http://schemas.openxmlformats.org/officeDocument/2006/relationships/image" Target="../media/image1076.png"/><Relationship Id="rId1394" Type="http://schemas.openxmlformats.org/officeDocument/2006/relationships/image" Target="../media/image1287.png"/><Relationship Id="rId417" Type="http://schemas.openxmlformats.org/officeDocument/2006/relationships/image" Target="../media/image799.png"/><Relationship Id="rId624" Type="http://schemas.openxmlformats.org/officeDocument/2006/relationships/customXml" Target="../ink/ink893.xml"/><Relationship Id="rId831" Type="http://schemas.openxmlformats.org/officeDocument/2006/relationships/image" Target="../media/image1006.png"/><Relationship Id="rId1047" Type="http://schemas.openxmlformats.org/officeDocument/2006/relationships/customXml" Target="../ink/ink1105.xml"/><Relationship Id="rId1254" Type="http://schemas.openxmlformats.org/officeDocument/2006/relationships/image" Target="../media/image1217.png"/><Relationship Id="rId1461" Type="http://schemas.openxmlformats.org/officeDocument/2006/relationships/customXml" Target="../ink/ink1312.xml"/><Relationship Id="rId929" Type="http://schemas.openxmlformats.org/officeDocument/2006/relationships/image" Target="../media/image1055.png"/><Relationship Id="rId1114" Type="http://schemas.openxmlformats.org/officeDocument/2006/relationships/image" Target="../media/image1147.png"/><Relationship Id="rId1321" Type="http://schemas.openxmlformats.org/officeDocument/2006/relationships/customXml" Target="../ink/ink1242.xml"/><Relationship Id="rId1559" Type="http://schemas.openxmlformats.org/officeDocument/2006/relationships/customXml" Target="../ink/ink1361.xml"/><Relationship Id="rId58" Type="http://schemas.openxmlformats.org/officeDocument/2006/relationships/customXml" Target="../ink/ink610.xml"/><Relationship Id="rId1419" Type="http://schemas.openxmlformats.org/officeDocument/2006/relationships/customXml" Target="../ink/ink1291.xml"/><Relationship Id="rId274" Type="http://schemas.openxmlformats.org/officeDocument/2006/relationships/customXml" Target="../ink/ink718.xml"/><Relationship Id="rId481" Type="http://schemas.openxmlformats.org/officeDocument/2006/relationships/image" Target="../media/image831.png"/><Relationship Id="rId134" Type="http://schemas.openxmlformats.org/officeDocument/2006/relationships/customXml" Target="../ink/ink648.xml"/><Relationship Id="rId579" Type="http://schemas.openxmlformats.org/officeDocument/2006/relationships/image" Target="../media/image880.png"/><Relationship Id="rId786" Type="http://schemas.openxmlformats.org/officeDocument/2006/relationships/customXml" Target="../ink/ink974.xml"/><Relationship Id="rId993" Type="http://schemas.openxmlformats.org/officeDocument/2006/relationships/customXml" Target="../ink/ink1078.xml"/><Relationship Id="rId341" Type="http://schemas.openxmlformats.org/officeDocument/2006/relationships/image" Target="../media/image761.png"/><Relationship Id="rId439" Type="http://schemas.openxmlformats.org/officeDocument/2006/relationships/image" Target="../media/image810.png"/><Relationship Id="rId646" Type="http://schemas.openxmlformats.org/officeDocument/2006/relationships/customXml" Target="../ink/ink904.xml"/><Relationship Id="rId1069" Type="http://schemas.openxmlformats.org/officeDocument/2006/relationships/customXml" Target="../ink/ink1116.xml"/><Relationship Id="rId1276" Type="http://schemas.openxmlformats.org/officeDocument/2006/relationships/image" Target="../media/image1228.png"/><Relationship Id="rId1483" Type="http://schemas.openxmlformats.org/officeDocument/2006/relationships/customXml" Target="../ink/ink1323.xml"/><Relationship Id="rId201" Type="http://schemas.openxmlformats.org/officeDocument/2006/relationships/image" Target="../media/image690.png"/><Relationship Id="rId506" Type="http://schemas.openxmlformats.org/officeDocument/2006/relationships/customXml" Target="../ink/ink834.xml"/><Relationship Id="rId853" Type="http://schemas.openxmlformats.org/officeDocument/2006/relationships/image" Target="../media/image1017.png"/><Relationship Id="rId1136" Type="http://schemas.openxmlformats.org/officeDocument/2006/relationships/image" Target="../media/image1158.png"/><Relationship Id="rId713" Type="http://schemas.openxmlformats.org/officeDocument/2006/relationships/image" Target="../media/image947.png"/><Relationship Id="rId920" Type="http://schemas.openxmlformats.org/officeDocument/2006/relationships/customXml" Target="../ink/ink1041.xml"/><Relationship Id="rId1343" Type="http://schemas.openxmlformats.org/officeDocument/2006/relationships/customXml" Target="../ink/ink1253.xml"/><Relationship Id="rId1550" Type="http://schemas.openxmlformats.org/officeDocument/2006/relationships/image" Target="../media/image1365.png"/><Relationship Id="rId1203" Type="http://schemas.openxmlformats.org/officeDocument/2006/relationships/customXml" Target="../ink/ink1183.xml"/><Relationship Id="rId1410" Type="http://schemas.openxmlformats.org/officeDocument/2006/relationships/image" Target="../media/image1295.png"/><Relationship Id="rId1508" Type="http://schemas.openxmlformats.org/officeDocument/2006/relationships/image" Target="../media/image1344.png"/><Relationship Id="rId296" Type="http://schemas.openxmlformats.org/officeDocument/2006/relationships/customXml" Target="../ink/ink729.xml"/><Relationship Id="rId156" Type="http://schemas.openxmlformats.org/officeDocument/2006/relationships/customXml" Target="../ink/ink659.xml"/><Relationship Id="rId363" Type="http://schemas.openxmlformats.org/officeDocument/2006/relationships/image" Target="../media/image772.png"/><Relationship Id="rId570" Type="http://schemas.openxmlformats.org/officeDocument/2006/relationships/customXml" Target="../ink/ink866.xml"/><Relationship Id="rId223" Type="http://schemas.openxmlformats.org/officeDocument/2006/relationships/image" Target="../media/image701.png"/><Relationship Id="rId430" Type="http://schemas.openxmlformats.org/officeDocument/2006/relationships/customXml" Target="../ink/ink796.xml"/><Relationship Id="rId668" Type="http://schemas.openxmlformats.org/officeDocument/2006/relationships/customXml" Target="../ink/ink915.xml"/><Relationship Id="rId875" Type="http://schemas.openxmlformats.org/officeDocument/2006/relationships/image" Target="../media/image1028.png"/><Relationship Id="rId1060" Type="http://schemas.openxmlformats.org/officeDocument/2006/relationships/image" Target="../media/image1120.png"/><Relationship Id="rId1298" Type="http://schemas.openxmlformats.org/officeDocument/2006/relationships/image" Target="../media/image1239.png"/><Relationship Id="rId528" Type="http://schemas.openxmlformats.org/officeDocument/2006/relationships/customXml" Target="../ink/ink845.xml"/><Relationship Id="rId735" Type="http://schemas.openxmlformats.org/officeDocument/2006/relationships/image" Target="../media/image958.png"/><Relationship Id="rId942" Type="http://schemas.openxmlformats.org/officeDocument/2006/relationships/customXml" Target="../ink/ink1052.xml"/><Relationship Id="rId1158" Type="http://schemas.openxmlformats.org/officeDocument/2006/relationships/image" Target="../media/image1169.png"/><Relationship Id="rId1365" Type="http://schemas.openxmlformats.org/officeDocument/2006/relationships/customXml" Target="../ink/ink1264.xml"/><Relationship Id="rId1572" Type="http://schemas.openxmlformats.org/officeDocument/2006/relationships/image" Target="../media/image1376.png"/><Relationship Id="rId1018" Type="http://schemas.openxmlformats.org/officeDocument/2006/relationships/image" Target="../media/image1099.png"/><Relationship Id="rId1225" Type="http://schemas.openxmlformats.org/officeDocument/2006/relationships/customXml" Target="../ink/ink1194.xml"/><Relationship Id="rId1432" Type="http://schemas.openxmlformats.org/officeDocument/2006/relationships/image" Target="../media/image1306.png"/><Relationship Id="rId71" Type="http://schemas.openxmlformats.org/officeDocument/2006/relationships/image" Target="../media/image625.png"/><Relationship Id="rId802" Type="http://schemas.openxmlformats.org/officeDocument/2006/relationships/customXml" Target="../ink/ink982.xml"/><Relationship Id="rId29" Type="http://schemas.openxmlformats.org/officeDocument/2006/relationships/image" Target="../media/image603.png"/><Relationship Id="rId178" Type="http://schemas.openxmlformats.org/officeDocument/2006/relationships/customXml" Target="../ink/ink670.xml"/><Relationship Id="rId385" Type="http://schemas.openxmlformats.org/officeDocument/2006/relationships/image" Target="../media/image783.png"/><Relationship Id="rId592" Type="http://schemas.openxmlformats.org/officeDocument/2006/relationships/customXml" Target="../ink/ink877.xml"/><Relationship Id="rId245" Type="http://schemas.openxmlformats.org/officeDocument/2006/relationships/image" Target="../media/image713.png"/><Relationship Id="rId452" Type="http://schemas.openxmlformats.org/officeDocument/2006/relationships/customXml" Target="../ink/ink807.xml"/><Relationship Id="rId897" Type="http://schemas.openxmlformats.org/officeDocument/2006/relationships/image" Target="../media/image1039.png"/><Relationship Id="rId1082" Type="http://schemas.openxmlformats.org/officeDocument/2006/relationships/image" Target="../media/image1131.png"/><Relationship Id="rId105" Type="http://schemas.openxmlformats.org/officeDocument/2006/relationships/image" Target="../media/image642.png"/><Relationship Id="rId312" Type="http://schemas.openxmlformats.org/officeDocument/2006/relationships/customXml" Target="../ink/ink737.xml"/><Relationship Id="rId757" Type="http://schemas.openxmlformats.org/officeDocument/2006/relationships/image" Target="../media/image969.png"/><Relationship Id="rId964" Type="http://schemas.openxmlformats.org/officeDocument/2006/relationships/customXml" Target="../ink/ink1063.xml"/><Relationship Id="rId1387" Type="http://schemas.openxmlformats.org/officeDocument/2006/relationships/customXml" Target="../ink/ink1275.xml"/><Relationship Id="rId93" Type="http://schemas.openxmlformats.org/officeDocument/2006/relationships/image" Target="../media/image636.png"/><Relationship Id="rId617" Type="http://schemas.openxmlformats.org/officeDocument/2006/relationships/image" Target="../media/image899.png"/><Relationship Id="rId824" Type="http://schemas.openxmlformats.org/officeDocument/2006/relationships/customXml" Target="../ink/ink993.xml"/><Relationship Id="rId1247" Type="http://schemas.openxmlformats.org/officeDocument/2006/relationships/customXml" Target="../ink/ink1205.xml"/><Relationship Id="rId1454" Type="http://schemas.openxmlformats.org/officeDocument/2006/relationships/image" Target="../media/image1317.png"/><Relationship Id="rId1107" Type="http://schemas.openxmlformats.org/officeDocument/2006/relationships/customXml" Target="../ink/ink1135.xml"/><Relationship Id="rId1314" Type="http://schemas.openxmlformats.org/officeDocument/2006/relationships/image" Target="../media/image1247.png"/><Relationship Id="rId1521" Type="http://schemas.openxmlformats.org/officeDocument/2006/relationships/customXml" Target="../ink/ink1342.xml"/><Relationship Id="rId20" Type="http://schemas.openxmlformats.org/officeDocument/2006/relationships/customXml" Target="../ink/ink591.xml"/><Relationship Id="rId267" Type="http://schemas.openxmlformats.org/officeDocument/2006/relationships/image" Target="../media/image724.png"/><Relationship Id="rId474" Type="http://schemas.openxmlformats.org/officeDocument/2006/relationships/customXml" Target="../ink/ink818.xml"/><Relationship Id="rId127" Type="http://schemas.openxmlformats.org/officeDocument/2006/relationships/image" Target="../media/image653.png"/><Relationship Id="rId681" Type="http://schemas.openxmlformats.org/officeDocument/2006/relationships/image" Target="../media/image931.png"/><Relationship Id="rId779" Type="http://schemas.openxmlformats.org/officeDocument/2006/relationships/image" Target="../media/image980.png"/><Relationship Id="rId986" Type="http://schemas.openxmlformats.org/officeDocument/2006/relationships/image" Target="../media/image1083.png"/><Relationship Id="rId334" Type="http://schemas.openxmlformats.org/officeDocument/2006/relationships/customXml" Target="../ink/ink748.xml"/><Relationship Id="rId541" Type="http://schemas.openxmlformats.org/officeDocument/2006/relationships/image" Target="../media/image861.png"/><Relationship Id="rId639" Type="http://schemas.openxmlformats.org/officeDocument/2006/relationships/image" Target="../media/image910.png"/><Relationship Id="rId1171" Type="http://schemas.openxmlformats.org/officeDocument/2006/relationships/customXml" Target="../ink/ink1167.xml"/><Relationship Id="rId1269" Type="http://schemas.openxmlformats.org/officeDocument/2006/relationships/customXml" Target="../ink/ink1216.xml"/><Relationship Id="rId1476" Type="http://schemas.openxmlformats.org/officeDocument/2006/relationships/image" Target="../media/image1328.png"/><Relationship Id="rId401" Type="http://schemas.openxmlformats.org/officeDocument/2006/relationships/image" Target="../media/image791.png"/><Relationship Id="rId846" Type="http://schemas.openxmlformats.org/officeDocument/2006/relationships/customXml" Target="../ink/ink1004.xml"/><Relationship Id="rId1031" Type="http://schemas.openxmlformats.org/officeDocument/2006/relationships/customXml" Target="../ink/ink1097.xml"/><Relationship Id="rId1129" Type="http://schemas.openxmlformats.org/officeDocument/2006/relationships/customXml" Target="../ink/ink1146.xml"/><Relationship Id="rId706" Type="http://schemas.openxmlformats.org/officeDocument/2006/relationships/customXml" Target="../ink/ink934.xml"/><Relationship Id="rId913" Type="http://schemas.openxmlformats.org/officeDocument/2006/relationships/image" Target="../media/image1047.png"/><Relationship Id="rId1336" Type="http://schemas.openxmlformats.org/officeDocument/2006/relationships/image" Target="../media/image1258.png"/><Relationship Id="rId1543" Type="http://schemas.openxmlformats.org/officeDocument/2006/relationships/customXml" Target="../ink/ink1353.xml"/><Relationship Id="rId42" Type="http://schemas.openxmlformats.org/officeDocument/2006/relationships/customXml" Target="../ink/ink602.xml"/><Relationship Id="rId1403" Type="http://schemas.openxmlformats.org/officeDocument/2006/relationships/customXml" Target="../ink/ink1283.xml"/><Relationship Id="rId191" Type="http://schemas.openxmlformats.org/officeDocument/2006/relationships/image" Target="../media/image685.png"/><Relationship Id="rId289" Type="http://schemas.openxmlformats.org/officeDocument/2006/relationships/image" Target="../media/image735.png"/><Relationship Id="rId496" Type="http://schemas.openxmlformats.org/officeDocument/2006/relationships/customXml" Target="../ink/ink829.xml"/><Relationship Id="rId149" Type="http://schemas.openxmlformats.org/officeDocument/2006/relationships/image" Target="../media/image664.png"/><Relationship Id="rId356" Type="http://schemas.openxmlformats.org/officeDocument/2006/relationships/customXml" Target="../ink/ink759.xml"/><Relationship Id="rId563" Type="http://schemas.openxmlformats.org/officeDocument/2006/relationships/image" Target="../media/image872.png"/><Relationship Id="rId770" Type="http://schemas.openxmlformats.org/officeDocument/2006/relationships/customXml" Target="../ink/ink966.xml"/><Relationship Id="rId1193" Type="http://schemas.openxmlformats.org/officeDocument/2006/relationships/customXml" Target="../ink/ink1178.xml"/><Relationship Id="rId216" Type="http://schemas.openxmlformats.org/officeDocument/2006/relationships/customXml" Target="../ink/ink689.xml"/><Relationship Id="rId423" Type="http://schemas.openxmlformats.org/officeDocument/2006/relationships/image" Target="../media/image802.png"/><Relationship Id="rId868" Type="http://schemas.openxmlformats.org/officeDocument/2006/relationships/customXml" Target="../ink/ink1015.xml"/><Relationship Id="rId1053" Type="http://schemas.openxmlformats.org/officeDocument/2006/relationships/customXml" Target="../ink/ink1108.xml"/><Relationship Id="rId1260" Type="http://schemas.openxmlformats.org/officeDocument/2006/relationships/image" Target="../media/image1220.png"/><Relationship Id="rId1498" Type="http://schemas.openxmlformats.org/officeDocument/2006/relationships/image" Target="../media/image1339.png"/><Relationship Id="rId630" Type="http://schemas.openxmlformats.org/officeDocument/2006/relationships/customXml" Target="../ink/ink896.xml"/><Relationship Id="rId728" Type="http://schemas.openxmlformats.org/officeDocument/2006/relationships/customXml" Target="../ink/ink945.xml"/><Relationship Id="rId935" Type="http://schemas.openxmlformats.org/officeDocument/2006/relationships/image" Target="../media/image1058.png"/><Relationship Id="rId1358" Type="http://schemas.openxmlformats.org/officeDocument/2006/relationships/image" Target="../media/image1269.png"/><Relationship Id="rId1565" Type="http://schemas.openxmlformats.org/officeDocument/2006/relationships/customXml" Target="../ink/ink1364.xml"/><Relationship Id="rId64" Type="http://schemas.openxmlformats.org/officeDocument/2006/relationships/customXml" Target="../ink/ink613.xml"/><Relationship Id="rId1120" Type="http://schemas.openxmlformats.org/officeDocument/2006/relationships/image" Target="../media/image1150.png"/><Relationship Id="rId1218" Type="http://schemas.openxmlformats.org/officeDocument/2006/relationships/image" Target="../media/image1199.png"/><Relationship Id="rId1425" Type="http://schemas.openxmlformats.org/officeDocument/2006/relationships/customXml" Target="../ink/ink1294.xml"/><Relationship Id="rId280" Type="http://schemas.openxmlformats.org/officeDocument/2006/relationships/customXml" Target="../ink/ink721.xml"/><Relationship Id="rId140" Type="http://schemas.openxmlformats.org/officeDocument/2006/relationships/customXml" Target="../ink/ink651.xml"/><Relationship Id="rId378" Type="http://schemas.openxmlformats.org/officeDocument/2006/relationships/customXml" Target="../ink/ink770.xml"/><Relationship Id="rId585" Type="http://schemas.openxmlformats.org/officeDocument/2006/relationships/image" Target="../media/image883.png"/><Relationship Id="rId792" Type="http://schemas.openxmlformats.org/officeDocument/2006/relationships/customXml" Target="../ink/ink977.xml"/><Relationship Id="rId6" Type="http://schemas.openxmlformats.org/officeDocument/2006/relationships/customXml" Target="../ink/ink584.xml"/><Relationship Id="rId238" Type="http://schemas.openxmlformats.org/officeDocument/2006/relationships/customXml" Target="../ink/ink700.xml"/><Relationship Id="rId445" Type="http://schemas.openxmlformats.org/officeDocument/2006/relationships/image" Target="../media/image813.png"/><Relationship Id="rId652" Type="http://schemas.openxmlformats.org/officeDocument/2006/relationships/customXml" Target="../ink/ink907.xml"/><Relationship Id="rId1075" Type="http://schemas.openxmlformats.org/officeDocument/2006/relationships/customXml" Target="../ink/ink1119.xml"/><Relationship Id="rId1282" Type="http://schemas.openxmlformats.org/officeDocument/2006/relationships/image" Target="../media/image1231.png"/><Relationship Id="rId305" Type="http://schemas.openxmlformats.org/officeDocument/2006/relationships/image" Target="../media/image743.png"/><Relationship Id="rId512" Type="http://schemas.openxmlformats.org/officeDocument/2006/relationships/customXml" Target="../ink/ink837.xml"/><Relationship Id="rId957" Type="http://schemas.openxmlformats.org/officeDocument/2006/relationships/image" Target="../media/image1069.png"/><Relationship Id="rId1142" Type="http://schemas.openxmlformats.org/officeDocument/2006/relationships/image" Target="../media/image1161.png"/><Relationship Id="rId86" Type="http://schemas.openxmlformats.org/officeDocument/2006/relationships/customXml" Target="../ink/ink624.xml"/><Relationship Id="rId817" Type="http://schemas.openxmlformats.org/officeDocument/2006/relationships/image" Target="../media/image999.png"/><Relationship Id="rId1002" Type="http://schemas.openxmlformats.org/officeDocument/2006/relationships/image" Target="../media/image1091.png"/><Relationship Id="rId1447" Type="http://schemas.openxmlformats.org/officeDocument/2006/relationships/customXml" Target="../ink/ink1305.xml"/><Relationship Id="rId1307" Type="http://schemas.openxmlformats.org/officeDocument/2006/relationships/customXml" Target="../ink/ink1235.xml"/><Relationship Id="rId1514" Type="http://schemas.openxmlformats.org/officeDocument/2006/relationships/image" Target="../media/image1347.png"/><Relationship Id="rId13" Type="http://schemas.openxmlformats.org/officeDocument/2006/relationships/image" Target="../media/image595.png"/><Relationship Id="rId162" Type="http://schemas.openxmlformats.org/officeDocument/2006/relationships/customXml" Target="../ink/ink662.xml"/><Relationship Id="rId467" Type="http://schemas.openxmlformats.org/officeDocument/2006/relationships/image" Target="../media/image824.png"/><Relationship Id="rId1097" Type="http://schemas.openxmlformats.org/officeDocument/2006/relationships/customXml" Target="../ink/ink1130.xml"/><Relationship Id="rId674" Type="http://schemas.openxmlformats.org/officeDocument/2006/relationships/customXml" Target="../ink/ink918.xml"/><Relationship Id="rId881" Type="http://schemas.openxmlformats.org/officeDocument/2006/relationships/image" Target="../media/image1031.png"/><Relationship Id="rId979" Type="http://schemas.openxmlformats.org/officeDocument/2006/relationships/customXml" Target="../ink/ink1071.xml"/><Relationship Id="rId327" Type="http://schemas.openxmlformats.org/officeDocument/2006/relationships/image" Target="../media/image754.png"/><Relationship Id="rId534" Type="http://schemas.openxmlformats.org/officeDocument/2006/relationships/customXml" Target="../ink/ink848.xml"/><Relationship Id="rId741" Type="http://schemas.openxmlformats.org/officeDocument/2006/relationships/image" Target="../media/image961.png"/><Relationship Id="rId839" Type="http://schemas.openxmlformats.org/officeDocument/2006/relationships/image" Target="../media/image1010.png"/><Relationship Id="rId1164" Type="http://schemas.openxmlformats.org/officeDocument/2006/relationships/image" Target="../media/image1172.png"/><Relationship Id="rId1371" Type="http://schemas.openxmlformats.org/officeDocument/2006/relationships/customXml" Target="../ink/ink1267.xml"/><Relationship Id="rId1469" Type="http://schemas.openxmlformats.org/officeDocument/2006/relationships/customXml" Target="../ink/ink1316.xml"/><Relationship Id="rId601" Type="http://schemas.openxmlformats.org/officeDocument/2006/relationships/image" Target="../media/image891.png"/><Relationship Id="rId1024" Type="http://schemas.openxmlformats.org/officeDocument/2006/relationships/image" Target="../media/image1102.png"/><Relationship Id="rId1231" Type="http://schemas.openxmlformats.org/officeDocument/2006/relationships/customXml" Target="../ink/ink1197.xml"/><Relationship Id="rId906" Type="http://schemas.openxmlformats.org/officeDocument/2006/relationships/customXml" Target="../ink/ink1034.xml"/><Relationship Id="rId1329" Type="http://schemas.openxmlformats.org/officeDocument/2006/relationships/customXml" Target="../ink/ink1246.xml"/><Relationship Id="rId1536" Type="http://schemas.openxmlformats.org/officeDocument/2006/relationships/image" Target="../media/image1358.png"/><Relationship Id="rId35" Type="http://schemas.openxmlformats.org/officeDocument/2006/relationships/image" Target="../media/image606.png"/><Relationship Id="rId184" Type="http://schemas.openxmlformats.org/officeDocument/2006/relationships/customXml" Target="../ink/ink673.xml"/><Relationship Id="rId391" Type="http://schemas.openxmlformats.org/officeDocument/2006/relationships/image" Target="../media/image786.png"/><Relationship Id="rId251" Type="http://schemas.openxmlformats.org/officeDocument/2006/relationships/image" Target="../media/image716.png"/><Relationship Id="rId489" Type="http://schemas.openxmlformats.org/officeDocument/2006/relationships/image" Target="../media/image835.png"/><Relationship Id="rId696" Type="http://schemas.openxmlformats.org/officeDocument/2006/relationships/customXml" Target="../ink/ink929.xml"/><Relationship Id="rId349" Type="http://schemas.openxmlformats.org/officeDocument/2006/relationships/image" Target="../media/image765.png"/><Relationship Id="rId556" Type="http://schemas.openxmlformats.org/officeDocument/2006/relationships/customXml" Target="../ink/ink859.xml"/><Relationship Id="rId763" Type="http://schemas.openxmlformats.org/officeDocument/2006/relationships/image" Target="../media/image972.png"/><Relationship Id="rId1186" Type="http://schemas.openxmlformats.org/officeDocument/2006/relationships/image" Target="../media/image1183.png"/><Relationship Id="rId1393" Type="http://schemas.openxmlformats.org/officeDocument/2006/relationships/customXml" Target="../ink/ink1278.xml"/><Relationship Id="rId111" Type="http://schemas.openxmlformats.org/officeDocument/2006/relationships/image" Target="../media/image645.png"/><Relationship Id="rId209" Type="http://schemas.openxmlformats.org/officeDocument/2006/relationships/image" Target="../media/image694.png"/><Relationship Id="rId416" Type="http://schemas.openxmlformats.org/officeDocument/2006/relationships/customXml" Target="../ink/ink789.xml"/><Relationship Id="rId970" Type="http://schemas.openxmlformats.org/officeDocument/2006/relationships/customXml" Target="../ink/ink1066.xml"/><Relationship Id="rId1046" Type="http://schemas.openxmlformats.org/officeDocument/2006/relationships/image" Target="../media/image1113.png"/><Relationship Id="rId1253" Type="http://schemas.openxmlformats.org/officeDocument/2006/relationships/customXml" Target="../ink/ink1208.xml"/><Relationship Id="rId623" Type="http://schemas.openxmlformats.org/officeDocument/2006/relationships/image" Target="../media/image902.png"/><Relationship Id="rId830" Type="http://schemas.openxmlformats.org/officeDocument/2006/relationships/customXml" Target="../ink/ink996.xml"/><Relationship Id="rId928" Type="http://schemas.openxmlformats.org/officeDocument/2006/relationships/customXml" Target="../ink/ink1045.xml"/><Relationship Id="rId1460" Type="http://schemas.openxmlformats.org/officeDocument/2006/relationships/image" Target="../media/image1320.png"/><Relationship Id="rId1558" Type="http://schemas.openxmlformats.org/officeDocument/2006/relationships/image" Target="../media/image1369.png"/><Relationship Id="rId57" Type="http://schemas.openxmlformats.org/officeDocument/2006/relationships/image" Target="../media/image618.png"/><Relationship Id="rId1113" Type="http://schemas.openxmlformats.org/officeDocument/2006/relationships/customXml" Target="../ink/ink1138.xml"/><Relationship Id="rId1320" Type="http://schemas.openxmlformats.org/officeDocument/2006/relationships/image" Target="../media/image1250.png"/><Relationship Id="rId1418" Type="http://schemas.openxmlformats.org/officeDocument/2006/relationships/image" Target="../media/image1299.png"/><Relationship Id="rId273" Type="http://schemas.openxmlformats.org/officeDocument/2006/relationships/image" Target="../media/image727.png"/><Relationship Id="rId480" Type="http://schemas.openxmlformats.org/officeDocument/2006/relationships/customXml" Target="../ink/ink821.xml"/><Relationship Id="rId133" Type="http://schemas.openxmlformats.org/officeDocument/2006/relationships/image" Target="../media/image656.png"/><Relationship Id="rId340" Type="http://schemas.openxmlformats.org/officeDocument/2006/relationships/customXml" Target="../ink/ink751.xml"/><Relationship Id="rId578" Type="http://schemas.openxmlformats.org/officeDocument/2006/relationships/customXml" Target="../ink/ink870.xml"/><Relationship Id="rId785" Type="http://schemas.openxmlformats.org/officeDocument/2006/relationships/image" Target="../media/image983.png"/><Relationship Id="rId992" Type="http://schemas.openxmlformats.org/officeDocument/2006/relationships/image" Target="../media/image1086.png"/><Relationship Id="rId200" Type="http://schemas.openxmlformats.org/officeDocument/2006/relationships/customXml" Target="../ink/ink681.xml"/><Relationship Id="rId438" Type="http://schemas.openxmlformats.org/officeDocument/2006/relationships/customXml" Target="../ink/ink800.xml"/><Relationship Id="rId645" Type="http://schemas.openxmlformats.org/officeDocument/2006/relationships/image" Target="../media/image913.png"/><Relationship Id="rId852" Type="http://schemas.openxmlformats.org/officeDocument/2006/relationships/customXml" Target="../ink/ink1007.xml"/><Relationship Id="rId1068" Type="http://schemas.openxmlformats.org/officeDocument/2006/relationships/image" Target="../media/image1124.png"/><Relationship Id="rId1275" Type="http://schemas.openxmlformats.org/officeDocument/2006/relationships/customXml" Target="../ink/ink1219.xml"/><Relationship Id="rId1482" Type="http://schemas.openxmlformats.org/officeDocument/2006/relationships/image" Target="../media/image1331.png"/><Relationship Id="rId505" Type="http://schemas.openxmlformats.org/officeDocument/2006/relationships/image" Target="../media/image843.png"/><Relationship Id="rId712" Type="http://schemas.openxmlformats.org/officeDocument/2006/relationships/customXml" Target="../ink/ink937.xml"/><Relationship Id="rId1135" Type="http://schemas.openxmlformats.org/officeDocument/2006/relationships/customXml" Target="../ink/ink1149.xml"/><Relationship Id="rId1342" Type="http://schemas.openxmlformats.org/officeDocument/2006/relationships/image" Target="../media/image1261.png"/><Relationship Id="rId79" Type="http://schemas.openxmlformats.org/officeDocument/2006/relationships/image" Target="../media/image629.png"/><Relationship Id="rId1202" Type="http://schemas.openxmlformats.org/officeDocument/2006/relationships/image" Target="../media/image1191.png"/><Relationship Id="rId1507" Type="http://schemas.openxmlformats.org/officeDocument/2006/relationships/customXml" Target="../ink/ink1335.xml"/><Relationship Id="rId295" Type="http://schemas.openxmlformats.org/officeDocument/2006/relationships/image" Target="../media/image738.png"/><Relationship Id="rId155" Type="http://schemas.openxmlformats.org/officeDocument/2006/relationships/image" Target="../media/image667.png"/><Relationship Id="rId362" Type="http://schemas.openxmlformats.org/officeDocument/2006/relationships/customXml" Target="../ink/ink762.xml"/><Relationship Id="rId1297" Type="http://schemas.openxmlformats.org/officeDocument/2006/relationships/customXml" Target="../ink/ink1230.xml"/><Relationship Id="rId222" Type="http://schemas.openxmlformats.org/officeDocument/2006/relationships/customXml" Target="../ink/ink692.xml"/><Relationship Id="rId667" Type="http://schemas.openxmlformats.org/officeDocument/2006/relationships/image" Target="../media/image924.png"/><Relationship Id="rId874" Type="http://schemas.openxmlformats.org/officeDocument/2006/relationships/customXml" Target="../ink/ink1018.xml"/><Relationship Id="rId527" Type="http://schemas.openxmlformats.org/officeDocument/2006/relationships/image" Target="../media/image854.png"/><Relationship Id="rId734" Type="http://schemas.openxmlformats.org/officeDocument/2006/relationships/customXml" Target="../ink/ink948.xml"/><Relationship Id="rId941" Type="http://schemas.openxmlformats.org/officeDocument/2006/relationships/image" Target="../media/image1061.png"/><Relationship Id="rId1157" Type="http://schemas.openxmlformats.org/officeDocument/2006/relationships/customXml" Target="../ink/ink1160.xml"/><Relationship Id="rId1364" Type="http://schemas.openxmlformats.org/officeDocument/2006/relationships/image" Target="../media/image1272.png"/><Relationship Id="rId1571" Type="http://schemas.openxmlformats.org/officeDocument/2006/relationships/customXml" Target="../ink/ink1367.xml"/><Relationship Id="rId70" Type="http://schemas.openxmlformats.org/officeDocument/2006/relationships/customXml" Target="../ink/ink616.xml"/><Relationship Id="rId801" Type="http://schemas.openxmlformats.org/officeDocument/2006/relationships/image" Target="../media/image991.png"/><Relationship Id="rId1017" Type="http://schemas.openxmlformats.org/officeDocument/2006/relationships/customXml" Target="../ink/ink1090.xml"/><Relationship Id="rId1224" Type="http://schemas.openxmlformats.org/officeDocument/2006/relationships/image" Target="../media/image1202.png"/><Relationship Id="rId1431" Type="http://schemas.openxmlformats.org/officeDocument/2006/relationships/customXml" Target="../ink/ink1297.xml"/><Relationship Id="rId1529" Type="http://schemas.openxmlformats.org/officeDocument/2006/relationships/customXml" Target="../ink/ink1346.xml"/><Relationship Id="rId28" Type="http://schemas.openxmlformats.org/officeDocument/2006/relationships/customXml" Target="../ink/ink595.xml"/><Relationship Id="rId177" Type="http://schemas.openxmlformats.org/officeDocument/2006/relationships/image" Target="../media/image678.png"/><Relationship Id="rId384" Type="http://schemas.openxmlformats.org/officeDocument/2006/relationships/customXml" Target="../ink/ink773.xml"/><Relationship Id="rId591" Type="http://schemas.openxmlformats.org/officeDocument/2006/relationships/image" Target="../media/image886.png"/><Relationship Id="rId244" Type="http://schemas.openxmlformats.org/officeDocument/2006/relationships/customXml" Target="../ink/ink703.xml"/><Relationship Id="rId689" Type="http://schemas.openxmlformats.org/officeDocument/2006/relationships/image" Target="../media/image935.png"/><Relationship Id="rId896" Type="http://schemas.openxmlformats.org/officeDocument/2006/relationships/customXml" Target="../ink/ink1029.xml"/><Relationship Id="rId1081" Type="http://schemas.openxmlformats.org/officeDocument/2006/relationships/customXml" Target="../ink/ink1122.xml"/><Relationship Id="rId451" Type="http://schemas.openxmlformats.org/officeDocument/2006/relationships/image" Target="../media/image816.png"/><Relationship Id="rId549" Type="http://schemas.openxmlformats.org/officeDocument/2006/relationships/image" Target="../media/image865.png"/><Relationship Id="rId756" Type="http://schemas.openxmlformats.org/officeDocument/2006/relationships/customXml" Target="../ink/ink959.xml"/><Relationship Id="rId1179" Type="http://schemas.openxmlformats.org/officeDocument/2006/relationships/customXml" Target="../ink/ink1171.xml"/><Relationship Id="rId1386" Type="http://schemas.openxmlformats.org/officeDocument/2006/relationships/image" Target="../media/image1283.png"/><Relationship Id="rId104" Type="http://schemas.openxmlformats.org/officeDocument/2006/relationships/customXml" Target="../ink/ink633.xml"/><Relationship Id="rId311" Type="http://schemas.openxmlformats.org/officeDocument/2006/relationships/image" Target="../media/image746.png"/><Relationship Id="rId409" Type="http://schemas.openxmlformats.org/officeDocument/2006/relationships/image" Target="../media/image795.png"/><Relationship Id="rId963" Type="http://schemas.openxmlformats.org/officeDocument/2006/relationships/image" Target="../media/image1072.png"/><Relationship Id="rId1039" Type="http://schemas.openxmlformats.org/officeDocument/2006/relationships/customXml" Target="../ink/ink1101.xml"/><Relationship Id="rId1246" Type="http://schemas.openxmlformats.org/officeDocument/2006/relationships/image" Target="../media/image1213.png"/><Relationship Id="rId92" Type="http://schemas.openxmlformats.org/officeDocument/2006/relationships/customXml" Target="../ink/ink627.xml"/><Relationship Id="rId616" Type="http://schemas.openxmlformats.org/officeDocument/2006/relationships/customXml" Target="../ink/ink889.xml"/><Relationship Id="rId823" Type="http://schemas.openxmlformats.org/officeDocument/2006/relationships/image" Target="../media/image1002.png"/><Relationship Id="rId1453" Type="http://schemas.openxmlformats.org/officeDocument/2006/relationships/customXml" Target="../ink/ink1308.xml"/><Relationship Id="rId1106" Type="http://schemas.openxmlformats.org/officeDocument/2006/relationships/image" Target="../media/image1143.png"/><Relationship Id="rId1313" Type="http://schemas.openxmlformats.org/officeDocument/2006/relationships/customXml" Target="../ink/ink1238.xml"/><Relationship Id="rId1520" Type="http://schemas.openxmlformats.org/officeDocument/2006/relationships/image" Target="../media/image1350.png"/><Relationship Id="rId199" Type="http://schemas.openxmlformats.org/officeDocument/2006/relationships/image" Target="../media/image689.png"/><Relationship Id="rId266" Type="http://schemas.openxmlformats.org/officeDocument/2006/relationships/customXml" Target="../ink/ink714.xml"/><Relationship Id="rId473" Type="http://schemas.openxmlformats.org/officeDocument/2006/relationships/image" Target="../media/image827.png"/><Relationship Id="rId680" Type="http://schemas.openxmlformats.org/officeDocument/2006/relationships/customXml" Target="../ink/ink921.xml"/><Relationship Id="rId126" Type="http://schemas.openxmlformats.org/officeDocument/2006/relationships/customXml" Target="../ink/ink644.xml"/><Relationship Id="rId333" Type="http://schemas.openxmlformats.org/officeDocument/2006/relationships/image" Target="../media/image757.png"/><Relationship Id="rId540" Type="http://schemas.openxmlformats.org/officeDocument/2006/relationships/customXml" Target="../ink/ink851.xml"/><Relationship Id="rId778" Type="http://schemas.openxmlformats.org/officeDocument/2006/relationships/customXml" Target="../ink/ink970.xml"/><Relationship Id="rId985" Type="http://schemas.openxmlformats.org/officeDocument/2006/relationships/customXml" Target="../ink/ink1074.xml"/><Relationship Id="rId1170" Type="http://schemas.openxmlformats.org/officeDocument/2006/relationships/image" Target="../media/image1175.png"/><Relationship Id="rId638" Type="http://schemas.openxmlformats.org/officeDocument/2006/relationships/customXml" Target="../ink/ink900.xml"/><Relationship Id="rId845" Type="http://schemas.openxmlformats.org/officeDocument/2006/relationships/image" Target="../media/image1013.png"/><Relationship Id="rId1030" Type="http://schemas.openxmlformats.org/officeDocument/2006/relationships/image" Target="../media/image1105.png"/><Relationship Id="rId1268" Type="http://schemas.openxmlformats.org/officeDocument/2006/relationships/image" Target="../media/image1224.png"/><Relationship Id="rId1475" Type="http://schemas.openxmlformats.org/officeDocument/2006/relationships/customXml" Target="../ink/ink1319.xml"/><Relationship Id="rId400" Type="http://schemas.openxmlformats.org/officeDocument/2006/relationships/customXml" Target="../ink/ink781.xml"/><Relationship Id="rId705" Type="http://schemas.openxmlformats.org/officeDocument/2006/relationships/image" Target="../media/image943.png"/><Relationship Id="rId1128" Type="http://schemas.openxmlformats.org/officeDocument/2006/relationships/image" Target="../media/image1154.png"/><Relationship Id="rId1335" Type="http://schemas.openxmlformats.org/officeDocument/2006/relationships/customXml" Target="../ink/ink1249.xml"/><Relationship Id="rId1542" Type="http://schemas.openxmlformats.org/officeDocument/2006/relationships/image" Target="../media/image1361.png"/><Relationship Id="rId912" Type="http://schemas.openxmlformats.org/officeDocument/2006/relationships/customXml" Target="../ink/ink1037.xml"/><Relationship Id="rId41" Type="http://schemas.openxmlformats.org/officeDocument/2006/relationships/image" Target="../media/image609.png"/><Relationship Id="rId1402" Type="http://schemas.openxmlformats.org/officeDocument/2006/relationships/image" Target="../media/image1291.png"/><Relationship Id="rId190" Type="http://schemas.openxmlformats.org/officeDocument/2006/relationships/customXml" Target="../ink/ink676.xml"/><Relationship Id="rId288" Type="http://schemas.openxmlformats.org/officeDocument/2006/relationships/customXml" Target="../ink/ink725.xml"/><Relationship Id="rId495" Type="http://schemas.openxmlformats.org/officeDocument/2006/relationships/image" Target="../media/image838.png"/><Relationship Id="rId148" Type="http://schemas.openxmlformats.org/officeDocument/2006/relationships/customXml" Target="../ink/ink655.xml"/><Relationship Id="rId355" Type="http://schemas.openxmlformats.org/officeDocument/2006/relationships/image" Target="../media/image768.png"/><Relationship Id="rId562" Type="http://schemas.openxmlformats.org/officeDocument/2006/relationships/customXml" Target="../ink/ink862.xml"/><Relationship Id="rId1192" Type="http://schemas.openxmlformats.org/officeDocument/2006/relationships/image" Target="../media/image1186.png"/><Relationship Id="rId215" Type="http://schemas.openxmlformats.org/officeDocument/2006/relationships/image" Target="../media/image697.png"/><Relationship Id="rId422" Type="http://schemas.openxmlformats.org/officeDocument/2006/relationships/customXml" Target="../ink/ink792.xml"/><Relationship Id="rId867" Type="http://schemas.openxmlformats.org/officeDocument/2006/relationships/image" Target="../media/image1024.png"/><Relationship Id="rId1052" Type="http://schemas.openxmlformats.org/officeDocument/2006/relationships/image" Target="../media/image1116.png"/><Relationship Id="rId1497" Type="http://schemas.openxmlformats.org/officeDocument/2006/relationships/customXml" Target="../ink/ink1330.xml"/><Relationship Id="rId727" Type="http://schemas.openxmlformats.org/officeDocument/2006/relationships/image" Target="../media/image954.png"/><Relationship Id="rId934" Type="http://schemas.openxmlformats.org/officeDocument/2006/relationships/customXml" Target="../ink/ink1048.xml"/><Relationship Id="rId1357" Type="http://schemas.openxmlformats.org/officeDocument/2006/relationships/customXml" Target="../ink/ink1260.xml"/><Relationship Id="rId1564" Type="http://schemas.openxmlformats.org/officeDocument/2006/relationships/image" Target="../media/image1372.png"/><Relationship Id="rId63" Type="http://schemas.openxmlformats.org/officeDocument/2006/relationships/image" Target="../media/image621.png"/><Relationship Id="rId1217" Type="http://schemas.openxmlformats.org/officeDocument/2006/relationships/customXml" Target="../ink/ink1190.xml"/><Relationship Id="rId1424" Type="http://schemas.openxmlformats.org/officeDocument/2006/relationships/image" Target="../media/image1302.png"/><Relationship Id="rId377" Type="http://schemas.openxmlformats.org/officeDocument/2006/relationships/image" Target="../media/image779.png"/><Relationship Id="rId584" Type="http://schemas.openxmlformats.org/officeDocument/2006/relationships/customXml" Target="../ink/ink873.xml"/><Relationship Id="rId5" Type="http://schemas.openxmlformats.org/officeDocument/2006/relationships/image" Target="../media/image591.png"/><Relationship Id="rId237" Type="http://schemas.openxmlformats.org/officeDocument/2006/relationships/image" Target="../media/image708.png"/><Relationship Id="rId791" Type="http://schemas.openxmlformats.org/officeDocument/2006/relationships/image" Target="../media/image986.png"/><Relationship Id="rId889" Type="http://schemas.openxmlformats.org/officeDocument/2006/relationships/image" Target="../media/image1035.png"/><Relationship Id="rId1074" Type="http://schemas.openxmlformats.org/officeDocument/2006/relationships/image" Target="../media/image1127.png"/><Relationship Id="rId444" Type="http://schemas.openxmlformats.org/officeDocument/2006/relationships/customXml" Target="../ink/ink803.xml"/><Relationship Id="rId651" Type="http://schemas.openxmlformats.org/officeDocument/2006/relationships/image" Target="../media/image916.png"/><Relationship Id="rId749" Type="http://schemas.openxmlformats.org/officeDocument/2006/relationships/image" Target="../media/image965.png"/><Relationship Id="rId1281" Type="http://schemas.openxmlformats.org/officeDocument/2006/relationships/customXml" Target="../ink/ink1222.xml"/><Relationship Id="rId1379" Type="http://schemas.openxmlformats.org/officeDocument/2006/relationships/customXml" Target="../ink/ink1271.xml"/><Relationship Id="rId1586" Type="http://schemas.openxmlformats.org/officeDocument/2006/relationships/image" Target="../media/image1383.png"/><Relationship Id="rId304" Type="http://schemas.openxmlformats.org/officeDocument/2006/relationships/customXml" Target="../ink/ink733.xml"/><Relationship Id="rId511" Type="http://schemas.openxmlformats.org/officeDocument/2006/relationships/image" Target="../media/image846.png"/><Relationship Id="rId609" Type="http://schemas.openxmlformats.org/officeDocument/2006/relationships/image" Target="../media/image895.png"/><Relationship Id="rId956" Type="http://schemas.openxmlformats.org/officeDocument/2006/relationships/customXml" Target="../ink/ink1059.xml"/><Relationship Id="rId1141" Type="http://schemas.openxmlformats.org/officeDocument/2006/relationships/customXml" Target="../ink/ink1152.xml"/><Relationship Id="rId1239" Type="http://schemas.openxmlformats.org/officeDocument/2006/relationships/customXml" Target="../ink/ink1201.xml"/><Relationship Id="rId85" Type="http://schemas.openxmlformats.org/officeDocument/2006/relationships/image" Target="../media/image632.png"/><Relationship Id="rId816" Type="http://schemas.openxmlformats.org/officeDocument/2006/relationships/customXml" Target="../ink/ink989.xml"/><Relationship Id="rId1001" Type="http://schemas.openxmlformats.org/officeDocument/2006/relationships/customXml" Target="../ink/ink1082.xml"/><Relationship Id="rId1446" Type="http://schemas.openxmlformats.org/officeDocument/2006/relationships/image" Target="../media/image1313.png"/><Relationship Id="rId1306" Type="http://schemas.openxmlformats.org/officeDocument/2006/relationships/image" Target="../media/image1243.png"/><Relationship Id="rId1513" Type="http://schemas.openxmlformats.org/officeDocument/2006/relationships/customXml" Target="../ink/ink1338.xml"/><Relationship Id="rId12" Type="http://schemas.openxmlformats.org/officeDocument/2006/relationships/customXml" Target="../ink/ink587.xml"/><Relationship Id="rId161" Type="http://schemas.openxmlformats.org/officeDocument/2006/relationships/image" Target="../media/image670.png"/><Relationship Id="rId399" Type="http://schemas.openxmlformats.org/officeDocument/2006/relationships/image" Target="../media/image790.png"/><Relationship Id="rId259" Type="http://schemas.openxmlformats.org/officeDocument/2006/relationships/image" Target="../media/image720.png"/><Relationship Id="rId466" Type="http://schemas.openxmlformats.org/officeDocument/2006/relationships/customXml" Target="../ink/ink814.xml"/><Relationship Id="rId673" Type="http://schemas.openxmlformats.org/officeDocument/2006/relationships/image" Target="../media/image927.png"/><Relationship Id="rId880" Type="http://schemas.openxmlformats.org/officeDocument/2006/relationships/customXml" Target="../ink/ink1021.xml"/><Relationship Id="rId1096" Type="http://schemas.openxmlformats.org/officeDocument/2006/relationships/image" Target="../media/image1138.png"/><Relationship Id="rId23" Type="http://schemas.openxmlformats.org/officeDocument/2006/relationships/image" Target="../media/image600.png"/><Relationship Id="rId119" Type="http://schemas.openxmlformats.org/officeDocument/2006/relationships/image" Target="../media/image649.png"/><Relationship Id="rId326" Type="http://schemas.openxmlformats.org/officeDocument/2006/relationships/customXml" Target="../ink/ink744.xml"/><Relationship Id="rId533" Type="http://schemas.openxmlformats.org/officeDocument/2006/relationships/image" Target="../media/image857.png"/><Relationship Id="rId978" Type="http://schemas.openxmlformats.org/officeDocument/2006/relationships/image" Target="../media/image1079.png"/><Relationship Id="rId1163" Type="http://schemas.openxmlformats.org/officeDocument/2006/relationships/customXml" Target="../ink/ink1163.xml"/><Relationship Id="rId1370" Type="http://schemas.openxmlformats.org/officeDocument/2006/relationships/image" Target="../media/image1275.png"/><Relationship Id="rId740" Type="http://schemas.openxmlformats.org/officeDocument/2006/relationships/customXml" Target="../ink/ink951.xml"/><Relationship Id="rId838" Type="http://schemas.openxmlformats.org/officeDocument/2006/relationships/customXml" Target="../ink/ink1000.xml"/><Relationship Id="rId1023" Type="http://schemas.openxmlformats.org/officeDocument/2006/relationships/customXml" Target="../ink/ink1093.xml"/><Relationship Id="rId1468" Type="http://schemas.openxmlformats.org/officeDocument/2006/relationships/image" Target="../media/image1324.png"/><Relationship Id="rId172" Type="http://schemas.openxmlformats.org/officeDocument/2006/relationships/customXml" Target="../ink/ink667.xml"/><Relationship Id="rId477" Type="http://schemas.openxmlformats.org/officeDocument/2006/relationships/image" Target="../media/image829.png"/><Relationship Id="rId600" Type="http://schemas.openxmlformats.org/officeDocument/2006/relationships/customXml" Target="../ink/ink881.xml"/><Relationship Id="rId684" Type="http://schemas.openxmlformats.org/officeDocument/2006/relationships/customXml" Target="../ink/ink923.xml"/><Relationship Id="rId1230" Type="http://schemas.openxmlformats.org/officeDocument/2006/relationships/image" Target="../media/image1205.png"/><Relationship Id="rId1328" Type="http://schemas.openxmlformats.org/officeDocument/2006/relationships/image" Target="../media/image1254.png"/><Relationship Id="rId1535" Type="http://schemas.openxmlformats.org/officeDocument/2006/relationships/customXml" Target="../ink/ink1349.xml"/><Relationship Id="rId337" Type="http://schemas.openxmlformats.org/officeDocument/2006/relationships/image" Target="../media/image759.png"/><Relationship Id="rId891" Type="http://schemas.openxmlformats.org/officeDocument/2006/relationships/image" Target="../media/image1036.png"/><Relationship Id="rId905" Type="http://schemas.openxmlformats.org/officeDocument/2006/relationships/image" Target="../media/image1043.png"/><Relationship Id="rId989" Type="http://schemas.openxmlformats.org/officeDocument/2006/relationships/customXml" Target="../ink/ink1076.xml"/><Relationship Id="rId34" Type="http://schemas.openxmlformats.org/officeDocument/2006/relationships/customXml" Target="../ink/ink598.xml"/><Relationship Id="rId544" Type="http://schemas.openxmlformats.org/officeDocument/2006/relationships/customXml" Target="../ink/ink853.xml"/><Relationship Id="rId751" Type="http://schemas.openxmlformats.org/officeDocument/2006/relationships/image" Target="../media/image966.png"/><Relationship Id="rId849" Type="http://schemas.openxmlformats.org/officeDocument/2006/relationships/image" Target="../media/image1015.png"/><Relationship Id="rId1174" Type="http://schemas.openxmlformats.org/officeDocument/2006/relationships/image" Target="../media/image1177.png"/><Relationship Id="rId1381" Type="http://schemas.openxmlformats.org/officeDocument/2006/relationships/customXml" Target="../ink/ink1272.xml"/><Relationship Id="rId1479" Type="http://schemas.openxmlformats.org/officeDocument/2006/relationships/customXml" Target="../ink/ink1321.xml"/><Relationship Id="rId183" Type="http://schemas.openxmlformats.org/officeDocument/2006/relationships/image" Target="../media/image681.png"/><Relationship Id="rId390" Type="http://schemas.openxmlformats.org/officeDocument/2006/relationships/customXml" Target="../ink/ink776.xml"/><Relationship Id="rId404" Type="http://schemas.openxmlformats.org/officeDocument/2006/relationships/customXml" Target="../ink/ink783.xml"/><Relationship Id="rId611" Type="http://schemas.openxmlformats.org/officeDocument/2006/relationships/image" Target="../media/image896.png"/><Relationship Id="rId1034" Type="http://schemas.openxmlformats.org/officeDocument/2006/relationships/image" Target="../media/image1107.png"/><Relationship Id="rId1241" Type="http://schemas.openxmlformats.org/officeDocument/2006/relationships/customXml" Target="../ink/ink1202.xml"/><Relationship Id="rId1339" Type="http://schemas.openxmlformats.org/officeDocument/2006/relationships/customXml" Target="../ink/ink1251.xml"/><Relationship Id="rId250" Type="http://schemas.openxmlformats.org/officeDocument/2006/relationships/customXml" Target="../ink/ink706.xml"/><Relationship Id="rId488" Type="http://schemas.openxmlformats.org/officeDocument/2006/relationships/customXml" Target="../ink/ink825.xml"/><Relationship Id="rId695" Type="http://schemas.openxmlformats.org/officeDocument/2006/relationships/image" Target="../media/image938.png"/><Relationship Id="rId709" Type="http://schemas.openxmlformats.org/officeDocument/2006/relationships/image" Target="../media/image945.png"/><Relationship Id="rId916" Type="http://schemas.openxmlformats.org/officeDocument/2006/relationships/customXml" Target="../ink/ink1039.xml"/><Relationship Id="rId1101" Type="http://schemas.openxmlformats.org/officeDocument/2006/relationships/customXml" Target="../ink/ink1132.xml"/><Relationship Id="rId1546" Type="http://schemas.openxmlformats.org/officeDocument/2006/relationships/image" Target="../media/image1363.png"/><Relationship Id="rId45" Type="http://schemas.openxmlformats.org/officeDocument/2006/relationships/image" Target="../media/image612.png"/><Relationship Id="rId110" Type="http://schemas.openxmlformats.org/officeDocument/2006/relationships/customXml" Target="../ink/ink636.xml"/><Relationship Id="rId348" Type="http://schemas.openxmlformats.org/officeDocument/2006/relationships/customXml" Target="../ink/ink755.xml"/><Relationship Id="rId555" Type="http://schemas.openxmlformats.org/officeDocument/2006/relationships/image" Target="../media/image868.png"/><Relationship Id="rId762" Type="http://schemas.openxmlformats.org/officeDocument/2006/relationships/customXml" Target="../ink/ink962.xml"/><Relationship Id="rId1185" Type="http://schemas.openxmlformats.org/officeDocument/2006/relationships/customXml" Target="../ink/ink1174.xml"/><Relationship Id="rId1392" Type="http://schemas.openxmlformats.org/officeDocument/2006/relationships/image" Target="../media/image1286.png"/><Relationship Id="rId1406" Type="http://schemas.openxmlformats.org/officeDocument/2006/relationships/image" Target="../media/image1293.png"/><Relationship Id="rId194" Type="http://schemas.openxmlformats.org/officeDocument/2006/relationships/customXml" Target="../ink/ink678.xml"/><Relationship Id="rId208" Type="http://schemas.openxmlformats.org/officeDocument/2006/relationships/customXml" Target="../ink/ink685.xml"/><Relationship Id="rId415" Type="http://schemas.openxmlformats.org/officeDocument/2006/relationships/image" Target="../media/image798.png"/><Relationship Id="rId622" Type="http://schemas.openxmlformats.org/officeDocument/2006/relationships/customXml" Target="../ink/ink892.xml"/><Relationship Id="rId1045" Type="http://schemas.openxmlformats.org/officeDocument/2006/relationships/customXml" Target="../ink/ink1104.xml"/><Relationship Id="rId1252" Type="http://schemas.openxmlformats.org/officeDocument/2006/relationships/image" Target="../media/image1216.png"/><Relationship Id="rId261" Type="http://schemas.openxmlformats.org/officeDocument/2006/relationships/image" Target="../media/image721.png"/><Relationship Id="rId499" Type="http://schemas.openxmlformats.org/officeDocument/2006/relationships/image" Target="../media/image840.png"/><Relationship Id="rId927" Type="http://schemas.openxmlformats.org/officeDocument/2006/relationships/image" Target="../media/image1054.png"/><Relationship Id="rId1112" Type="http://schemas.openxmlformats.org/officeDocument/2006/relationships/image" Target="../media/image1146.png"/><Relationship Id="rId1557" Type="http://schemas.openxmlformats.org/officeDocument/2006/relationships/customXml" Target="../ink/ink1360.xml"/><Relationship Id="rId56" Type="http://schemas.openxmlformats.org/officeDocument/2006/relationships/customXml" Target="../ink/ink609.xml"/><Relationship Id="rId359" Type="http://schemas.openxmlformats.org/officeDocument/2006/relationships/image" Target="../media/image770.png"/><Relationship Id="rId566" Type="http://schemas.openxmlformats.org/officeDocument/2006/relationships/customXml" Target="../ink/ink864.xml"/><Relationship Id="rId773" Type="http://schemas.openxmlformats.org/officeDocument/2006/relationships/image" Target="../media/image977.png"/><Relationship Id="rId1196" Type="http://schemas.openxmlformats.org/officeDocument/2006/relationships/image" Target="../media/image1188.png"/><Relationship Id="rId1417" Type="http://schemas.openxmlformats.org/officeDocument/2006/relationships/customXml" Target="../ink/ink1290.xml"/><Relationship Id="rId121" Type="http://schemas.openxmlformats.org/officeDocument/2006/relationships/image" Target="../media/image650.png"/><Relationship Id="rId219" Type="http://schemas.openxmlformats.org/officeDocument/2006/relationships/image" Target="../media/image699.png"/><Relationship Id="rId426" Type="http://schemas.openxmlformats.org/officeDocument/2006/relationships/customXml" Target="../ink/ink794.xml"/><Relationship Id="rId633" Type="http://schemas.openxmlformats.org/officeDocument/2006/relationships/image" Target="../media/image907.png"/><Relationship Id="rId980" Type="http://schemas.openxmlformats.org/officeDocument/2006/relationships/image" Target="../media/image1080.png"/><Relationship Id="rId1056" Type="http://schemas.openxmlformats.org/officeDocument/2006/relationships/image" Target="../media/image1118.png"/><Relationship Id="rId1263" Type="http://schemas.openxmlformats.org/officeDocument/2006/relationships/customXml" Target="../ink/ink1213.xml"/><Relationship Id="rId840" Type="http://schemas.openxmlformats.org/officeDocument/2006/relationships/customXml" Target="../ink/ink1001.xml"/><Relationship Id="rId938" Type="http://schemas.openxmlformats.org/officeDocument/2006/relationships/customXml" Target="../ink/ink1050.xml"/><Relationship Id="rId1470" Type="http://schemas.openxmlformats.org/officeDocument/2006/relationships/image" Target="../media/image1325.png"/><Relationship Id="rId1568" Type="http://schemas.openxmlformats.org/officeDocument/2006/relationships/image" Target="../media/image1374.png"/><Relationship Id="rId67" Type="http://schemas.openxmlformats.org/officeDocument/2006/relationships/image" Target="../media/image623.png"/><Relationship Id="rId272" Type="http://schemas.openxmlformats.org/officeDocument/2006/relationships/customXml" Target="../ink/ink717.xml"/><Relationship Id="rId577" Type="http://schemas.openxmlformats.org/officeDocument/2006/relationships/image" Target="../media/image879.png"/><Relationship Id="rId700" Type="http://schemas.openxmlformats.org/officeDocument/2006/relationships/customXml" Target="../ink/ink931.xml"/><Relationship Id="rId1123" Type="http://schemas.openxmlformats.org/officeDocument/2006/relationships/customXml" Target="../ink/ink1143.xml"/><Relationship Id="rId1330" Type="http://schemas.openxmlformats.org/officeDocument/2006/relationships/image" Target="../media/image1255.png"/><Relationship Id="rId1428" Type="http://schemas.openxmlformats.org/officeDocument/2006/relationships/image" Target="../media/image1304.png"/><Relationship Id="rId132" Type="http://schemas.openxmlformats.org/officeDocument/2006/relationships/customXml" Target="../ink/ink647.xml"/><Relationship Id="rId784" Type="http://schemas.openxmlformats.org/officeDocument/2006/relationships/customXml" Target="../ink/ink973.xml"/><Relationship Id="rId991" Type="http://schemas.openxmlformats.org/officeDocument/2006/relationships/customXml" Target="../ink/ink1077.xml"/><Relationship Id="rId1067" Type="http://schemas.openxmlformats.org/officeDocument/2006/relationships/customXml" Target="../ink/ink1115.xml"/><Relationship Id="rId437" Type="http://schemas.openxmlformats.org/officeDocument/2006/relationships/image" Target="../media/image809.png"/><Relationship Id="rId644" Type="http://schemas.openxmlformats.org/officeDocument/2006/relationships/customXml" Target="../ink/ink903.xml"/><Relationship Id="rId851" Type="http://schemas.openxmlformats.org/officeDocument/2006/relationships/image" Target="../media/image1016.png"/><Relationship Id="rId1274" Type="http://schemas.openxmlformats.org/officeDocument/2006/relationships/image" Target="../media/image1227.png"/><Relationship Id="rId1481" Type="http://schemas.openxmlformats.org/officeDocument/2006/relationships/customXml" Target="../ink/ink1322.xml"/><Relationship Id="rId1579" Type="http://schemas.openxmlformats.org/officeDocument/2006/relationships/customXml" Target="../ink/ink1371.xml"/><Relationship Id="rId283" Type="http://schemas.openxmlformats.org/officeDocument/2006/relationships/image" Target="../media/image732.png"/><Relationship Id="rId490" Type="http://schemas.openxmlformats.org/officeDocument/2006/relationships/customXml" Target="../ink/ink826.xml"/><Relationship Id="rId504" Type="http://schemas.openxmlformats.org/officeDocument/2006/relationships/customXml" Target="../ink/ink833.xml"/><Relationship Id="rId711" Type="http://schemas.openxmlformats.org/officeDocument/2006/relationships/image" Target="../media/image946.png"/><Relationship Id="rId949" Type="http://schemas.openxmlformats.org/officeDocument/2006/relationships/image" Target="../media/image1065.png"/><Relationship Id="rId1134" Type="http://schemas.openxmlformats.org/officeDocument/2006/relationships/image" Target="../media/image1157.png"/><Relationship Id="rId1341" Type="http://schemas.openxmlformats.org/officeDocument/2006/relationships/customXml" Target="../ink/ink1252.xml"/><Relationship Id="rId78" Type="http://schemas.openxmlformats.org/officeDocument/2006/relationships/customXml" Target="../ink/ink620.xml"/><Relationship Id="rId143" Type="http://schemas.openxmlformats.org/officeDocument/2006/relationships/image" Target="../media/image661.png"/><Relationship Id="rId350" Type="http://schemas.openxmlformats.org/officeDocument/2006/relationships/customXml" Target="../ink/ink756.xml"/><Relationship Id="rId588" Type="http://schemas.openxmlformats.org/officeDocument/2006/relationships/customXml" Target="../ink/ink875.xml"/><Relationship Id="rId795" Type="http://schemas.openxmlformats.org/officeDocument/2006/relationships/image" Target="../media/image988.png"/><Relationship Id="rId809" Type="http://schemas.openxmlformats.org/officeDocument/2006/relationships/image" Target="../media/image995.png"/><Relationship Id="rId1201" Type="http://schemas.openxmlformats.org/officeDocument/2006/relationships/customXml" Target="../ink/ink1182.xml"/><Relationship Id="rId1439" Type="http://schemas.openxmlformats.org/officeDocument/2006/relationships/customXml" Target="../ink/ink1301.xml"/><Relationship Id="rId9" Type="http://schemas.openxmlformats.org/officeDocument/2006/relationships/image" Target="../media/image593.png"/><Relationship Id="rId210" Type="http://schemas.openxmlformats.org/officeDocument/2006/relationships/customXml" Target="../ink/ink686.xml"/><Relationship Id="rId448" Type="http://schemas.openxmlformats.org/officeDocument/2006/relationships/customXml" Target="../ink/ink805.xml"/><Relationship Id="rId655" Type="http://schemas.openxmlformats.org/officeDocument/2006/relationships/image" Target="../media/image918.png"/><Relationship Id="rId862" Type="http://schemas.openxmlformats.org/officeDocument/2006/relationships/customXml" Target="../ink/ink1012.xml"/><Relationship Id="rId1078" Type="http://schemas.openxmlformats.org/officeDocument/2006/relationships/image" Target="../media/image1129.png"/><Relationship Id="rId1285" Type="http://schemas.openxmlformats.org/officeDocument/2006/relationships/customXml" Target="../ink/ink1224.xml"/><Relationship Id="rId1492" Type="http://schemas.openxmlformats.org/officeDocument/2006/relationships/image" Target="../media/image1336.png"/><Relationship Id="rId1506" Type="http://schemas.openxmlformats.org/officeDocument/2006/relationships/image" Target="../media/image1343.png"/><Relationship Id="rId294" Type="http://schemas.openxmlformats.org/officeDocument/2006/relationships/customXml" Target="../ink/ink728.xml"/><Relationship Id="rId308" Type="http://schemas.openxmlformats.org/officeDocument/2006/relationships/customXml" Target="../ink/ink735.xml"/><Relationship Id="rId515" Type="http://schemas.openxmlformats.org/officeDocument/2006/relationships/image" Target="../media/image848.png"/><Relationship Id="rId722" Type="http://schemas.openxmlformats.org/officeDocument/2006/relationships/customXml" Target="../ink/ink942.xml"/><Relationship Id="rId1145" Type="http://schemas.openxmlformats.org/officeDocument/2006/relationships/customXml" Target="../ink/ink1154.xml"/><Relationship Id="rId1352" Type="http://schemas.openxmlformats.org/officeDocument/2006/relationships/image" Target="../media/image1266.png"/><Relationship Id="rId89" Type="http://schemas.openxmlformats.org/officeDocument/2006/relationships/image" Target="../media/image634.png"/><Relationship Id="rId154" Type="http://schemas.openxmlformats.org/officeDocument/2006/relationships/customXml" Target="../ink/ink658.xml"/><Relationship Id="rId361" Type="http://schemas.openxmlformats.org/officeDocument/2006/relationships/image" Target="../media/image771.png"/><Relationship Id="rId599" Type="http://schemas.openxmlformats.org/officeDocument/2006/relationships/image" Target="../media/image890.png"/><Relationship Id="rId1005" Type="http://schemas.openxmlformats.org/officeDocument/2006/relationships/customXml" Target="../ink/ink1084.xml"/><Relationship Id="rId1212" Type="http://schemas.openxmlformats.org/officeDocument/2006/relationships/image" Target="../media/image1196.png"/><Relationship Id="rId459" Type="http://schemas.openxmlformats.org/officeDocument/2006/relationships/image" Target="../media/image820.png"/><Relationship Id="rId666" Type="http://schemas.openxmlformats.org/officeDocument/2006/relationships/customXml" Target="../ink/ink914.xml"/><Relationship Id="rId873" Type="http://schemas.openxmlformats.org/officeDocument/2006/relationships/image" Target="../media/image1027.png"/><Relationship Id="rId1089" Type="http://schemas.openxmlformats.org/officeDocument/2006/relationships/customXml" Target="../ink/ink1126.xml"/><Relationship Id="rId1296" Type="http://schemas.openxmlformats.org/officeDocument/2006/relationships/image" Target="../media/image1238.png"/><Relationship Id="rId1517" Type="http://schemas.openxmlformats.org/officeDocument/2006/relationships/customXml" Target="../ink/ink1340.xml"/><Relationship Id="rId16" Type="http://schemas.openxmlformats.org/officeDocument/2006/relationships/customXml" Target="../ink/ink589.xml"/><Relationship Id="rId221" Type="http://schemas.openxmlformats.org/officeDocument/2006/relationships/image" Target="../media/image700.png"/><Relationship Id="rId319" Type="http://schemas.openxmlformats.org/officeDocument/2006/relationships/image" Target="../media/image750.png"/><Relationship Id="rId526" Type="http://schemas.openxmlformats.org/officeDocument/2006/relationships/customXml" Target="../ink/ink844.xml"/><Relationship Id="rId1156" Type="http://schemas.openxmlformats.org/officeDocument/2006/relationships/image" Target="../media/image1168.png"/><Relationship Id="rId1363" Type="http://schemas.openxmlformats.org/officeDocument/2006/relationships/customXml" Target="../ink/ink1263.xml"/><Relationship Id="rId733" Type="http://schemas.openxmlformats.org/officeDocument/2006/relationships/image" Target="../media/image957.png"/><Relationship Id="rId940" Type="http://schemas.openxmlformats.org/officeDocument/2006/relationships/customXml" Target="../ink/ink1051.xml"/><Relationship Id="rId1016" Type="http://schemas.openxmlformats.org/officeDocument/2006/relationships/image" Target="../media/image1098.png"/><Relationship Id="rId1570" Type="http://schemas.openxmlformats.org/officeDocument/2006/relationships/image" Target="../media/image1375.png"/><Relationship Id="rId165" Type="http://schemas.openxmlformats.org/officeDocument/2006/relationships/image" Target="../media/image672.png"/><Relationship Id="rId372" Type="http://schemas.openxmlformats.org/officeDocument/2006/relationships/customXml" Target="../ink/ink767.xml"/><Relationship Id="rId677" Type="http://schemas.openxmlformats.org/officeDocument/2006/relationships/image" Target="../media/image929.png"/><Relationship Id="rId800" Type="http://schemas.openxmlformats.org/officeDocument/2006/relationships/customXml" Target="../ink/ink981.xml"/><Relationship Id="rId1223" Type="http://schemas.openxmlformats.org/officeDocument/2006/relationships/customXml" Target="../ink/ink1193.xml"/><Relationship Id="rId1430" Type="http://schemas.openxmlformats.org/officeDocument/2006/relationships/image" Target="../media/image1305.png"/><Relationship Id="rId1528" Type="http://schemas.openxmlformats.org/officeDocument/2006/relationships/image" Target="../media/image1354.png"/><Relationship Id="rId232" Type="http://schemas.openxmlformats.org/officeDocument/2006/relationships/customXml" Target="../ink/ink697.xml"/><Relationship Id="rId884" Type="http://schemas.openxmlformats.org/officeDocument/2006/relationships/customXml" Target="../ink/ink1023.xml"/><Relationship Id="rId27" Type="http://schemas.openxmlformats.org/officeDocument/2006/relationships/image" Target="../media/image602.png"/><Relationship Id="rId537" Type="http://schemas.openxmlformats.org/officeDocument/2006/relationships/image" Target="../media/image859.png"/><Relationship Id="rId744" Type="http://schemas.openxmlformats.org/officeDocument/2006/relationships/customXml" Target="../ink/ink953.xml"/><Relationship Id="rId951" Type="http://schemas.openxmlformats.org/officeDocument/2006/relationships/image" Target="../media/image1066.png"/><Relationship Id="rId1167" Type="http://schemas.openxmlformats.org/officeDocument/2006/relationships/customXml" Target="../ink/ink1165.xml"/><Relationship Id="rId1374" Type="http://schemas.openxmlformats.org/officeDocument/2006/relationships/image" Target="../media/image1277.png"/><Relationship Id="rId1581" Type="http://schemas.openxmlformats.org/officeDocument/2006/relationships/customXml" Target="../ink/ink1372.xml"/><Relationship Id="rId80" Type="http://schemas.openxmlformats.org/officeDocument/2006/relationships/customXml" Target="../ink/ink621.xml"/><Relationship Id="rId176" Type="http://schemas.openxmlformats.org/officeDocument/2006/relationships/customXml" Target="../ink/ink669.xml"/><Relationship Id="rId383" Type="http://schemas.openxmlformats.org/officeDocument/2006/relationships/image" Target="../media/image782.png"/><Relationship Id="rId590" Type="http://schemas.openxmlformats.org/officeDocument/2006/relationships/customXml" Target="../ink/ink876.xml"/><Relationship Id="rId604" Type="http://schemas.openxmlformats.org/officeDocument/2006/relationships/customXml" Target="../ink/ink883.xml"/><Relationship Id="rId811" Type="http://schemas.openxmlformats.org/officeDocument/2006/relationships/image" Target="../media/image996.png"/><Relationship Id="rId1027" Type="http://schemas.openxmlformats.org/officeDocument/2006/relationships/customXml" Target="../ink/ink1095.xml"/><Relationship Id="rId1234" Type="http://schemas.openxmlformats.org/officeDocument/2006/relationships/image" Target="../media/image1207.png"/><Relationship Id="rId1441" Type="http://schemas.openxmlformats.org/officeDocument/2006/relationships/customXml" Target="../ink/ink1302.xml"/><Relationship Id="rId243" Type="http://schemas.openxmlformats.org/officeDocument/2006/relationships/image" Target="../media/image712.png"/><Relationship Id="rId450" Type="http://schemas.openxmlformats.org/officeDocument/2006/relationships/customXml" Target="../ink/ink806.xml"/><Relationship Id="rId688" Type="http://schemas.openxmlformats.org/officeDocument/2006/relationships/customXml" Target="../ink/ink925.xml"/><Relationship Id="rId895" Type="http://schemas.openxmlformats.org/officeDocument/2006/relationships/image" Target="../media/image1038.png"/><Relationship Id="rId909" Type="http://schemas.openxmlformats.org/officeDocument/2006/relationships/image" Target="../media/image1045.png"/><Relationship Id="rId1080" Type="http://schemas.openxmlformats.org/officeDocument/2006/relationships/image" Target="../media/image1130.png"/><Relationship Id="rId1301" Type="http://schemas.openxmlformats.org/officeDocument/2006/relationships/customXml" Target="../ink/ink1232.xml"/><Relationship Id="rId1539" Type="http://schemas.openxmlformats.org/officeDocument/2006/relationships/customXml" Target="../ink/ink1351.xml"/><Relationship Id="rId38" Type="http://schemas.openxmlformats.org/officeDocument/2006/relationships/customXml" Target="../ink/ink600.xml"/><Relationship Id="rId103" Type="http://schemas.openxmlformats.org/officeDocument/2006/relationships/image" Target="../media/image641.png"/><Relationship Id="rId310" Type="http://schemas.openxmlformats.org/officeDocument/2006/relationships/customXml" Target="../ink/ink736.xml"/><Relationship Id="rId548" Type="http://schemas.openxmlformats.org/officeDocument/2006/relationships/customXml" Target="../ink/ink855.xml"/><Relationship Id="rId755" Type="http://schemas.openxmlformats.org/officeDocument/2006/relationships/image" Target="../media/image968.png"/><Relationship Id="rId962" Type="http://schemas.openxmlformats.org/officeDocument/2006/relationships/customXml" Target="../ink/ink1062.xml"/><Relationship Id="rId1178" Type="http://schemas.openxmlformats.org/officeDocument/2006/relationships/image" Target="../media/image1179.png"/><Relationship Id="rId1385" Type="http://schemas.openxmlformats.org/officeDocument/2006/relationships/customXml" Target="../ink/ink1274.xml"/><Relationship Id="rId91" Type="http://schemas.openxmlformats.org/officeDocument/2006/relationships/image" Target="../media/image635.png"/><Relationship Id="rId187" Type="http://schemas.openxmlformats.org/officeDocument/2006/relationships/image" Target="../media/image683.png"/><Relationship Id="rId394" Type="http://schemas.openxmlformats.org/officeDocument/2006/relationships/customXml" Target="../ink/ink778.xml"/><Relationship Id="rId408" Type="http://schemas.openxmlformats.org/officeDocument/2006/relationships/customXml" Target="../ink/ink785.xml"/><Relationship Id="rId615" Type="http://schemas.openxmlformats.org/officeDocument/2006/relationships/image" Target="../media/image898.png"/><Relationship Id="rId822" Type="http://schemas.openxmlformats.org/officeDocument/2006/relationships/customXml" Target="../ink/ink992.xml"/><Relationship Id="rId1038" Type="http://schemas.openxmlformats.org/officeDocument/2006/relationships/image" Target="../media/image1109.png"/><Relationship Id="rId1245" Type="http://schemas.openxmlformats.org/officeDocument/2006/relationships/customXml" Target="../ink/ink1204.xml"/><Relationship Id="rId1452" Type="http://schemas.openxmlformats.org/officeDocument/2006/relationships/image" Target="../media/image1316.png"/><Relationship Id="rId254" Type="http://schemas.openxmlformats.org/officeDocument/2006/relationships/customXml" Target="../ink/ink708.xml"/><Relationship Id="rId699" Type="http://schemas.openxmlformats.org/officeDocument/2006/relationships/image" Target="../media/image940.png"/><Relationship Id="rId1091" Type="http://schemas.openxmlformats.org/officeDocument/2006/relationships/customXml" Target="../ink/ink1127.xml"/><Relationship Id="rId1105" Type="http://schemas.openxmlformats.org/officeDocument/2006/relationships/customXml" Target="../ink/ink1134.xml"/><Relationship Id="rId1312" Type="http://schemas.openxmlformats.org/officeDocument/2006/relationships/image" Target="../media/image1246.png"/><Relationship Id="rId49" Type="http://schemas.openxmlformats.org/officeDocument/2006/relationships/image" Target="../media/image614.png"/><Relationship Id="rId114" Type="http://schemas.openxmlformats.org/officeDocument/2006/relationships/customXml" Target="../ink/ink638.xml"/><Relationship Id="rId461" Type="http://schemas.openxmlformats.org/officeDocument/2006/relationships/image" Target="../media/image821.png"/><Relationship Id="rId559" Type="http://schemas.openxmlformats.org/officeDocument/2006/relationships/image" Target="../media/image870.png"/><Relationship Id="rId766" Type="http://schemas.openxmlformats.org/officeDocument/2006/relationships/customXml" Target="../ink/ink964.xml"/><Relationship Id="rId1189" Type="http://schemas.openxmlformats.org/officeDocument/2006/relationships/customXml" Target="../ink/ink1176.xml"/><Relationship Id="rId1396" Type="http://schemas.openxmlformats.org/officeDocument/2006/relationships/image" Target="../media/image1288.png"/><Relationship Id="rId198" Type="http://schemas.openxmlformats.org/officeDocument/2006/relationships/customXml" Target="../ink/ink680.xml"/><Relationship Id="rId321" Type="http://schemas.openxmlformats.org/officeDocument/2006/relationships/image" Target="../media/image751.png"/><Relationship Id="rId419" Type="http://schemas.openxmlformats.org/officeDocument/2006/relationships/image" Target="../media/image800.png"/><Relationship Id="rId626" Type="http://schemas.openxmlformats.org/officeDocument/2006/relationships/customXml" Target="../ink/ink894.xml"/><Relationship Id="rId973" Type="http://schemas.openxmlformats.org/officeDocument/2006/relationships/image" Target="../media/image1077.png"/><Relationship Id="rId1049" Type="http://schemas.openxmlformats.org/officeDocument/2006/relationships/customXml" Target="../ink/ink1106.xml"/><Relationship Id="rId1256" Type="http://schemas.openxmlformats.org/officeDocument/2006/relationships/image" Target="../media/image1218.png"/><Relationship Id="rId833" Type="http://schemas.openxmlformats.org/officeDocument/2006/relationships/image" Target="../media/image1007.png"/><Relationship Id="rId1116" Type="http://schemas.openxmlformats.org/officeDocument/2006/relationships/image" Target="../media/image1148.png"/><Relationship Id="rId1463" Type="http://schemas.openxmlformats.org/officeDocument/2006/relationships/customXml" Target="../ink/ink1313.xml"/><Relationship Id="rId265" Type="http://schemas.openxmlformats.org/officeDocument/2006/relationships/image" Target="../media/image723.png"/><Relationship Id="rId472" Type="http://schemas.openxmlformats.org/officeDocument/2006/relationships/customXml" Target="../ink/ink817.xml"/><Relationship Id="rId900" Type="http://schemas.openxmlformats.org/officeDocument/2006/relationships/customXml" Target="../ink/ink1031.xml"/><Relationship Id="rId1323" Type="http://schemas.openxmlformats.org/officeDocument/2006/relationships/customXml" Target="../ink/ink1243.xml"/><Relationship Id="rId1530" Type="http://schemas.openxmlformats.org/officeDocument/2006/relationships/image" Target="../media/image1355.png"/><Relationship Id="rId125" Type="http://schemas.openxmlformats.org/officeDocument/2006/relationships/image" Target="../media/image652.png"/><Relationship Id="rId332" Type="http://schemas.openxmlformats.org/officeDocument/2006/relationships/customXml" Target="../ink/ink747.xml"/><Relationship Id="rId777" Type="http://schemas.openxmlformats.org/officeDocument/2006/relationships/image" Target="../media/image979.png"/><Relationship Id="rId984" Type="http://schemas.openxmlformats.org/officeDocument/2006/relationships/image" Target="../media/image1082.png"/><Relationship Id="rId637" Type="http://schemas.openxmlformats.org/officeDocument/2006/relationships/image" Target="../media/image909.png"/><Relationship Id="rId844" Type="http://schemas.openxmlformats.org/officeDocument/2006/relationships/customXml" Target="../ink/ink1003.xml"/><Relationship Id="rId1267" Type="http://schemas.openxmlformats.org/officeDocument/2006/relationships/customXml" Target="../ink/ink1215.xml"/><Relationship Id="rId1474" Type="http://schemas.openxmlformats.org/officeDocument/2006/relationships/image" Target="../media/image1327.png"/><Relationship Id="rId276" Type="http://schemas.openxmlformats.org/officeDocument/2006/relationships/customXml" Target="../ink/ink719.xml"/><Relationship Id="rId483" Type="http://schemas.openxmlformats.org/officeDocument/2006/relationships/image" Target="../media/image832.png"/><Relationship Id="rId690" Type="http://schemas.openxmlformats.org/officeDocument/2006/relationships/customXml" Target="../ink/ink926.xml"/><Relationship Id="rId704" Type="http://schemas.openxmlformats.org/officeDocument/2006/relationships/customXml" Target="../ink/ink933.xml"/><Relationship Id="rId911" Type="http://schemas.openxmlformats.org/officeDocument/2006/relationships/image" Target="../media/image1046.png"/><Relationship Id="rId1127" Type="http://schemas.openxmlformats.org/officeDocument/2006/relationships/customXml" Target="../ink/ink1145.xml"/><Relationship Id="rId1334" Type="http://schemas.openxmlformats.org/officeDocument/2006/relationships/image" Target="../media/image1257.png"/><Relationship Id="rId1541" Type="http://schemas.openxmlformats.org/officeDocument/2006/relationships/customXml" Target="../ink/ink1352.xml"/><Relationship Id="rId40" Type="http://schemas.openxmlformats.org/officeDocument/2006/relationships/customXml" Target="../ink/ink601.xml"/><Relationship Id="rId136" Type="http://schemas.openxmlformats.org/officeDocument/2006/relationships/customXml" Target="../ink/ink649.xml"/><Relationship Id="rId343" Type="http://schemas.openxmlformats.org/officeDocument/2006/relationships/image" Target="../media/image762.png"/><Relationship Id="rId550" Type="http://schemas.openxmlformats.org/officeDocument/2006/relationships/customXml" Target="../ink/ink856.xml"/><Relationship Id="rId788" Type="http://schemas.openxmlformats.org/officeDocument/2006/relationships/customXml" Target="../ink/ink975.xml"/><Relationship Id="rId995" Type="http://schemas.openxmlformats.org/officeDocument/2006/relationships/customXml" Target="../ink/ink1079.xml"/><Relationship Id="rId1180" Type="http://schemas.openxmlformats.org/officeDocument/2006/relationships/image" Target="../media/image1180.png"/><Relationship Id="rId1401" Type="http://schemas.openxmlformats.org/officeDocument/2006/relationships/customXml" Target="../ink/ink1282.xml"/><Relationship Id="rId203" Type="http://schemas.openxmlformats.org/officeDocument/2006/relationships/image" Target="../media/image691.png"/><Relationship Id="rId648" Type="http://schemas.openxmlformats.org/officeDocument/2006/relationships/customXml" Target="../ink/ink905.xml"/><Relationship Id="rId855" Type="http://schemas.openxmlformats.org/officeDocument/2006/relationships/image" Target="../media/image1018.png"/><Relationship Id="rId1040" Type="http://schemas.openxmlformats.org/officeDocument/2006/relationships/image" Target="../media/image1110.png"/><Relationship Id="rId1278" Type="http://schemas.openxmlformats.org/officeDocument/2006/relationships/image" Target="../media/image1229.png"/><Relationship Id="rId1485" Type="http://schemas.openxmlformats.org/officeDocument/2006/relationships/customXml" Target="../ink/ink1324.xml"/><Relationship Id="rId287" Type="http://schemas.openxmlformats.org/officeDocument/2006/relationships/image" Target="../media/image734.png"/><Relationship Id="rId410" Type="http://schemas.openxmlformats.org/officeDocument/2006/relationships/customXml" Target="../ink/ink786.xml"/><Relationship Id="rId494" Type="http://schemas.openxmlformats.org/officeDocument/2006/relationships/customXml" Target="../ink/ink828.xml"/><Relationship Id="rId508" Type="http://schemas.openxmlformats.org/officeDocument/2006/relationships/customXml" Target="../ink/ink835.xml"/><Relationship Id="rId715" Type="http://schemas.openxmlformats.org/officeDocument/2006/relationships/image" Target="../media/image948.png"/><Relationship Id="rId922" Type="http://schemas.openxmlformats.org/officeDocument/2006/relationships/customXml" Target="../ink/ink1042.xml"/><Relationship Id="rId1138" Type="http://schemas.openxmlformats.org/officeDocument/2006/relationships/image" Target="../media/image1159.png"/><Relationship Id="rId1345" Type="http://schemas.openxmlformats.org/officeDocument/2006/relationships/customXml" Target="../ink/ink1254.xml"/><Relationship Id="rId1552" Type="http://schemas.openxmlformats.org/officeDocument/2006/relationships/image" Target="../media/image1366.png"/><Relationship Id="rId147" Type="http://schemas.openxmlformats.org/officeDocument/2006/relationships/image" Target="../media/image663.png"/><Relationship Id="rId354" Type="http://schemas.openxmlformats.org/officeDocument/2006/relationships/customXml" Target="../ink/ink758.xml"/><Relationship Id="rId799" Type="http://schemas.openxmlformats.org/officeDocument/2006/relationships/image" Target="../media/image990.png"/><Relationship Id="rId1191" Type="http://schemas.openxmlformats.org/officeDocument/2006/relationships/customXml" Target="../ink/ink1177.xml"/><Relationship Id="rId1205" Type="http://schemas.openxmlformats.org/officeDocument/2006/relationships/customXml" Target="../ink/ink1184.xml"/><Relationship Id="rId51" Type="http://schemas.openxmlformats.org/officeDocument/2006/relationships/image" Target="../media/image615.png"/><Relationship Id="rId561" Type="http://schemas.openxmlformats.org/officeDocument/2006/relationships/image" Target="../media/image871.png"/><Relationship Id="rId659" Type="http://schemas.openxmlformats.org/officeDocument/2006/relationships/image" Target="../media/image920.png"/><Relationship Id="rId866" Type="http://schemas.openxmlformats.org/officeDocument/2006/relationships/customXml" Target="../ink/ink1014.xml"/><Relationship Id="rId1289" Type="http://schemas.openxmlformats.org/officeDocument/2006/relationships/customXml" Target="../ink/ink1226.xml"/><Relationship Id="rId1412" Type="http://schemas.openxmlformats.org/officeDocument/2006/relationships/image" Target="../media/image1296.png"/><Relationship Id="rId1496" Type="http://schemas.openxmlformats.org/officeDocument/2006/relationships/image" Target="../media/image1338.png"/><Relationship Id="rId214" Type="http://schemas.openxmlformats.org/officeDocument/2006/relationships/customXml" Target="../ink/ink688.xml"/><Relationship Id="rId298" Type="http://schemas.openxmlformats.org/officeDocument/2006/relationships/customXml" Target="../ink/ink730.xml"/><Relationship Id="rId421" Type="http://schemas.openxmlformats.org/officeDocument/2006/relationships/image" Target="../media/image801.png"/><Relationship Id="rId519" Type="http://schemas.openxmlformats.org/officeDocument/2006/relationships/image" Target="../media/image850.png"/><Relationship Id="rId1051" Type="http://schemas.openxmlformats.org/officeDocument/2006/relationships/customXml" Target="../ink/ink1107.xml"/><Relationship Id="rId1149" Type="http://schemas.openxmlformats.org/officeDocument/2006/relationships/customXml" Target="../ink/ink1156.xml"/><Relationship Id="rId1356" Type="http://schemas.openxmlformats.org/officeDocument/2006/relationships/image" Target="../media/image1268.png"/><Relationship Id="rId158" Type="http://schemas.openxmlformats.org/officeDocument/2006/relationships/customXml" Target="../ink/ink660.xml"/><Relationship Id="rId726" Type="http://schemas.openxmlformats.org/officeDocument/2006/relationships/customXml" Target="../ink/ink944.xml"/><Relationship Id="rId933" Type="http://schemas.openxmlformats.org/officeDocument/2006/relationships/image" Target="../media/image1057.png"/><Relationship Id="rId1009" Type="http://schemas.openxmlformats.org/officeDocument/2006/relationships/customXml" Target="../ink/ink1086.xml"/><Relationship Id="rId1563" Type="http://schemas.openxmlformats.org/officeDocument/2006/relationships/customXml" Target="../ink/ink1363.xml"/><Relationship Id="rId62" Type="http://schemas.openxmlformats.org/officeDocument/2006/relationships/customXml" Target="../ink/ink612.xml"/><Relationship Id="rId365" Type="http://schemas.openxmlformats.org/officeDocument/2006/relationships/image" Target="../media/image773.png"/><Relationship Id="rId572" Type="http://schemas.openxmlformats.org/officeDocument/2006/relationships/customXml" Target="../ink/ink867.xml"/><Relationship Id="rId1216" Type="http://schemas.openxmlformats.org/officeDocument/2006/relationships/image" Target="../media/image1198.png"/><Relationship Id="rId1423" Type="http://schemas.openxmlformats.org/officeDocument/2006/relationships/customXml" Target="../ink/ink1293.xml"/><Relationship Id="rId225" Type="http://schemas.openxmlformats.org/officeDocument/2006/relationships/image" Target="../media/image702.png"/><Relationship Id="rId432" Type="http://schemas.openxmlformats.org/officeDocument/2006/relationships/customXml" Target="../ink/ink797.xml"/><Relationship Id="rId877" Type="http://schemas.openxmlformats.org/officeDocument/2006/relationships/image" Target="../media/image1029.png"/><Relationship Id="rId1062" Type="http://schemas.openxmlformats.org/officeDocument/2006/relationships/image" Target="../media/image1121.png"/><Relationship Id="rId737" Type="http://schemas.openxmlformats.org/officeDocument/2006/relationships/image" Target="../media/image959.png"/><Relationship Id="rId944" Type="http://schemas.openxmlformats.org/officeDocument/2006/relationships/customXml" Target="../ink/ink1053.xml"/><Relationship Id="rId1367" Type="http://schemas.openxmlformats.org/officeDocument/2006/relationships/customXml" Target="../ink/ink1265.xml"/><Relationship Id="rId1574" Type="http://schemas.openxmlformats.org/officeDocument/2006/relationships/image" Target="../media/image1377.png"/><Relationship Id="rId73" Type="http://schemas.openxmlformats.org/officeDocument/2006/relationships/image" Target="../media/image626.png"/><Relationship Id="rId169" Type="http://schemas.openxmlformats.org/officeDocument/2006/relationships/image" Target="../media/image674.png"/><Relationship Id="rId376" Type="http://schemas.openxmlformats.org/officeDocument/2006/relationships/customXml" Target="../ink/ink769.xml"/><Relationship Id="rId583" Type="http://schemas.openxmlformats.org/officeDocument/2006/relationships/image" Target="../media/image882.png"/><Relationship Id="rId790" Type="http://schemas.openxmlformats.org/officeDocument/2006/relationships/customXml" Target="../ink/ink976.xml"/><Relationship Id="rId804" Type="http://schemas.openxmlformats.org/officeDocument/2006/relationships/customXml" Target="../ink/ink983.xml"/><Relationship Id="rId1227" Type="http://schemas.openxmlformats.org/officeDocument/2006/relationships/customXml" Target="../ink/ink1195.xml"/><Relationship Id="rId1434" Type="http://schemas.openxmlformats.org/officeDocument/2006/relationships/image" Target="../media/image1307.png"/><Relationship Id="rId4" Type="http://schemas.openxmlformats.org/officeDocument/2006/relationships/customXml" Target="../ink/ink583.xml"/><Relationship Id="rId236" Type="http://schemas.openxmlformats.org/officeDocument/2006/relationships/customXml" Target="../ink/ink699.xml"/><Relationship Id="rId443" Type="http://schemas.openxmlformats.org/officeDocument/2006/relationships/image" Target="../media/image812.png"/><Relationship Id="rId650" Type="http://schemas.openxmlformats.org/officeDocument/2006/relationships/customXml" Target="../ink/ink906.xml"/><Relationship Id="rId888" Type="http://schemas.openxmlformats.org/officeDocument/2006/relationships/customXml" Target="../ink/ink1025.xml"/><Relationship Id="rId1073" Type="http://schemas.openxmlformats.org/officeDocument/2006/relationships/customXml" Target="../ink/ink1118.xml"/><Relationship Id="rId1280" Type="http://schemas.openxmlformats.org/officeDocument/2006/relationships/image" Target="../media/image1230.png"/><Relationship Id="rId1501" Type="http://schemas.openxmlformats.org/officeDocument/2006/relationships/customXml" Target="../ink/ink1332.xml"/><Relationship Id="rId303" Type="http://schemas.openxmlformats.org/officeDocument/2006/relationships/image" Target="../media/image742.png"/><Relationship Id="rId748" Type="http://schemas.openxmlformats.org/officeDocument/2006/relationships/customXml" Target="../ink/ink955.xml"/><Relationship Id="rId955" Type="http://schemas.openxmlformats.org/officeDocument/2006/relationships/image" Target="../media/image1068.png"/><Relationship Id="rId1140" Type="http://schemas.openxmlformats.org/officeDocument/2006/relationships/image" Target="../media/image1160.png"/><Relationship Id="rId1378" Type="http://schemas.openxmlformats.org/officeDocument/2006/relationships/image" Target="../media/image1279.png"/><Relationship Id="rId1585" Type="http://schemas.openxmlformats.org/officeDocument/2006/relationships/customXml" Target="../ink/ink1374.xml"/><Relationship Id="rId84" Type="http://schemas.openxmlformats.org/officeDocument/2006/relationships/customXml" Target="../ink/ink623.xml"/><Relationship Id="rId387" Type="http://schemas.openxmlformats.org/officeDocument/2006/relationships/image" Target="../media/image784.png"/><Relationship Id="rId510" Type="http://schemas.openxmlformats.org/officeDocument/2006/relationships/customXml" Target="../ink/ink836.xml"/><Relationship Id="rId594" Type="http://schemas.openxmlformats.org/officeDocument/2006/relationships/customXml" Target="../ink/ink878.xml"/><Relationship Id="rId608" Type="http://schemas.openxmlformats.org/officeDocument/2006/relationships/customXml" Target="../ink/ink885.xml"/><Relationship Id="rId815" Type="http://schemas.openxmlformats.org/officeDocument/2006/relationships/image" Target="../media/image998.png"/><Relationship Id="rId1238" Type="http://schemas.openxmlformats.org/officeDocument/2006/relationships/image" Target="../media/image1209.png"/><Relationship Id="rId1445" Type="http://schemas.openxmlformats.org/officeDocument/2006/relationships/customXml" Target="../ink/ink1304.xml"/><Relationship Id="rId247" Type="http://schemas.openxmlformats.org/officeDocument/2006/relationships/image" Target="../media/image714.png"/><Relationship Id="rId899" Type="http://schemas.openxmlformats.org/officeDocument/2006/relationships/image" Target="../media/image1040.png"/><Relationship Id="rId1000" Type="http://schemas.openxmlformats.org/officeDocument/2006/relationships/image" Target="../media/image1090.png"/><Relationship Id="rId1084" Type="http://schemas.openxmlformats.org/officeDocument/2006/relationships/image" Target="../media/image1132.png"/><Relationship Id="rId1305" Type="http://schemas.openxmlformats.org/officeDocument/2006/relationships/customXml" Target="../ink/ink1234.xml"/><Relationship Id="rId107" Type="http://schemas.openxmlformats.org/officeDocument/2006/relationships/image" Target="../media/image643.png"/><Relationship Id="rId454" Type="http://schemas.openxmlformats.org/officeDocument/2006/relationships/customXml" Target="../ink/ink808.xml"/><Relationship Id="rId661" Type="http://schemas.openxmlformats.org/officeDocument/2006/relationships/image" Target="../media/image921.png"/><Relationship Id="rId759" Type="http://schemas.openxmlformats.org/officeDocument/2006/relationships/image" Target="../media/image970.png"/><Relationship Id="rId966" Type="http://schemas.openxmlformats.org/officeDocument/2006/relationships/customXml" Target="../ink/ink1064.xml"/><Relationship Id="rId1291" Type="http://schemas.openxmlformats.org/officeDocument/2006/relationships/customXml" Target="../ink/ink1227.xml"/><Relationship Id="rId1389" Type="http://schemas.openxmlformats.org/officeDocument/2006/relationships/customXml" Target="../ink/ink1276.xml"/><Relationship Id="rId1512" Type="http://schemas.openxmlformats.org/officeDocument/2006/relationships/image" Target="../media/image1346.png"/><Relationship Id="rId11" Type="http://schemas.openxmlformats.org/officeDocument/2006/relationships/image" Target="../media/image594.png"/><Relationship Id="rId314" Type="http://schemas.openxmlformats.org/officeDocument/2006/relationships/customXml" Target="../ink/ink738.xml"/><Relationship Id="rId398" Type="http://schemas.openxmlformats.org/officeDocument/2006/relationships/customXml" Target="../ink/ink780.xml"/><Relationship Id="rId521" Type="http://schemas.openxmlformats.org/officeDocument/2006/relationships/image" Target="../media/image851.png"/><Relationship Id="rId619" Type="http://schemas.openxmlformats.org/officeDocument/2006/relationships/image" Target="../media/image900.png"/><Relationship Id="rId1151" Type="http://schemas.openxmlformats.org/officeDocument/2006/relationships/customXml" Target="../ink/ink1157.xml"/><Relationship Id="rId1249" Type="http://schemas.openxmlformats.org/officeDocument/2006/relationships/customXml" Target="../ink/ink1206.xml"/><Relationship Id="rId95" Type="http://schemas.openxmlformats.org/officeDocument/2006/relationships/image" Target="../media/image637.png"/><Relationship Id="rId160" Type="http://schemas.openxmlformats.org/officeDocument/2006/relationships/customXml" Target="../ink/ink661.xml"/><Relationship Id="rId826" Type="http://schemas.openxmlformats.org/officeDocument/2006/relationships/customXml" Target="../ink/ink994.xml"/><Relationship Id="rId1011" Type="http://schemas.openxmlformats.org/officeDocument/2006/relationships/customXml" Target="../ink/ink1087.xml"/><Relationship Id="rId1109" Type="http://schemas.openxmlformats.org/officeDocument/2006/relationships/customXml" Target="../ink/ink1136.xml"/><Relationship Id="rId1456" Type="http://schemas.openxmlformats.org/officeDocument/2006/relationships/image" Target="../media/image1318.png"/><Relationship Id="rId258" Type="http://schemas.openxmlformats.org/officeDocument/2006/relationships/customXml" Target="../ink/ink710.xml"/><Relationship Id="rId465" Type="http://schemas.openxmlformats.org/officeDocument/2006/relationships/image" Target="../media/image823.png"/><Relationship Id="rId672" Type="http://schemas.openxmlformats.org/officeDocument/2006/relationships/customXml" Target="../ink/ink917.xml"/><Relationship Id="rId1095" Type="http://schemas.openxmlformats.org/officeDocument/2006/relationships/customXml" Target="../ink/ink1129.xml"/><Relationship Id="rId1316" Type="http://schemas.openxmlformats.org/officeDocument/2006/relationships/image" Target="../media/image1248.png"/><Relationship Id="rId1523" Type="http://schemas.openxmlformats.org/officeDocument/2006/relationships/customXml" Target="../ink/ink1343.xml"/><Relationship Id="rId22" Type="http://schemas.openxmlformats.org/officeDocument/2006/relationships/customXml" Target="../ink/ink592.xml"/><Relationship Id="rId118" Type="http://schemas.openxmlformats.org/officeDocument/2006/relationships/customXml" Target="../ink/ink640.xml"/><Relationship Id="rId325" Type="http://schemas.openxmlformats.org/officeDocument/2006/relationships/image" Target="../media/image753.png"/><Relationship Id="rId532" Type="http://schemas.openxmlformats.org/officeDocument/2006/relationships/customXml" Target="../ink/ink847.xml"/><Relationship Id="rId977" Type="http://schemas.openxmlformats.org/officeDocument/2006/relationships/customXml" Target="../ink/ink1070.xml"/><Relationship Id="rId1162" Type="http://schemas.openxmlformats.org/officeDocument/2006/relationships/image" Target="../media/image1171.png"/><Relationship Id="rId171" Type="http://schemas.openxmlformats.org/officeDocument/2006/relationships/image" Target="../media/image675.png"/><Relationship Id="rId837" Type="http://schemas.openxmlformats.org/officeDocument/2006/relationships/image" Target="../media/image1009.png"/><Relationship Id="rId1022" Type="http://schemas.openxmlformats.org/officeDocument/2006/relationships/image" Target="../media/image1101.png"/><Relationship Id="rId1467" Type="http://schemas.openxmlformats.org/officeDocument/2006/relationships/customXml" Target="../ink/ink1315.xml"/><Relationship Id="rId269" Type="http://schemas.openxmlformats.org/officeDocument/2006/relationships/image" Target="../media/image725.png"/><Relationship Id="rId476" Type="http://schemas.openxmlformats.org/officeDocument/2006/relationships/customXml" Target="../ink/ink819.xml"/><Relationship Id="rId683" Type="http://schemas.openxmlformats.org/officeDocument/2006/relationships/image" Target="../media/image932.png"/><Relationship Id="rId890" Type="http://schemas.openxmlformats.org/officeDocument/2006/relationships/customXml" Target="../ink/ink1026.xml"/><Relationship Id="rId904" Type="http://schemas.openxmlformats.org/officeDocument/2006/relationships/customXml" Target="../ink/ink1033.xml"/><Relationship Id="rId1327" Type="http://schemas.openxmlformats.org/officeDocument/2006/relationships/customXml" Target="../ink/ink1245.xml"/><Relationship Id="rId1534" Type="http://schemas.openxmlformats.org/officeDocument/2006/relationships/image" Target="../media/image1357.png"/><Relationship Id="rId33" Type="http://schemas.openxmlformats.org/officeDocument/2006/relationships/image" Target="../media/image605.png"/><Relationship Id="rId129" Type="http://schemas.openxmlformats.org/officeDocument/2006/relationships/image" Target="../media/image654.png"/><Relationship Id="rId336" Type="http://schemas.openxmlformats.org/officeDocument/2006/relationships/customXml" Target="../ink/ink749.xml"/><Relationship Id="rId543" Type="http://schemas.openxmlformats.org/officeDocument/2006/relationships/image" Target="../media/image862.png"/><Relationship Id="rId988" Type="http://schemas.openxmlformats.org/officeDocument/2006/relationships/image" Target="../media/image1084.png"/><Relationship Id="rId1173" Type="http://schemas.openxmlformats.org/officeDocument/2006/relationships/customXml" Target="../ink/ink1168.xml"/><Relationship Id="rId1380" Type="http://schemas.openxmlformats.org/officeDocument/2006/relationships/image" Target="../media/image1280.png"/><Relationship Id="rId182" Type="http://schemas.openxmlformats.org/officeDocument/2006/relationships/customXml" Target="../ink/ink672.xml"/><Relationship Id="rId403" Type="http://schemas.openxmlformats.org/officeDocument/2006/relationships/image" Target="../media/image792.png"/><Relationship Id="rId750" Type="http://schemas.openxmlformats.org/officeDocument/2006/relationships/customXml" Target="../ink/ink956.xml"/><Relationship Id="rId848" Type="http://schemas.openxmlformats.org/officeDocument/2006/relationships/customXml" Target="../ink/ink1005.xml"/><Relationship Id="rId1033" Type="http://schemas.openxmlformats.org/officeDocument/2006/relationships/customXml" Target="../ink/ink1098.xml"/><Relationship Id="rId1478" Type="http://schemas.openxmlformats.org/officeDocument/2006/relationships/image" Target="../media/image1329.png"/><Relationship Id="rId487" Type="http://schemas.openxmlformats.org/officeDocument/2006/relationships/image" Target="../media/image834.png"/><Relationship Id="rId610" Type="http://schemas.openxmlformats.org/officeDocument/2006/relationships/customXml" Target="../ink/ink886.xml"/><Relationship Id="rId694" Type="http://schemas.openxmlformats.org/officeDocument/2006/relationships/customXml" Target="../ink/ink928.xml"/><Relationship Id="rId708" Type="http://schemas.openxmlformats.org/officeDocument/2006/relationships/customXml" Target="../ink/ink935.xml"/><Relationship Id="rId915" Type="http://schemas.openxmlformats.org/officeDocument/2006/relationships/image" Target="../media/image1048.png"/><Relationship Id="rId1240" Type="http://schemas.openxmlformats.org/officeDocument/2006/relationships/image" Target="../media/image1210.png"/><Relationship Id="rId1338" Type="http://schemas.openxmlformats.org/officeDocument/2006/relationships/image" Target="../media/image1259.png"/><Relationship Id="rId1545" Type="http://schemas.openxmlformats.org/officeDocument/2006/relationships/customXml" Target="../ink/ink1354.xml"/><Relationship Id="rId347" Type="http://schemas.openxmlformats.org/officeDocument/2006/relationships/image" Target="../media/image764.png"/><Relationship Id="rId999" Type="http://schemas.openxmlformats.org/officeDocument/2006/relationships/customXml" Target="../ink/ink1081.xml"/><Relationship Id="rId1100" Type="http://schemas.openxmlformats.org/officeDocument/2006/relationships/image" Target="../media/image1140.png"/><Relationship Id="rId1184" Type="http://schemas.openxmlformats.org/officeDocument/2006/relationships/image" Target="../media/image1182.png"/><Relationship Id="rId1405" Type="http://schemas.openxmlformats.org/officeDocument/2006/relationships/customXml" Target="../ink/ink1284.xml"/><Relationship Id="rId44" Type="http://schemas.openxmlformats.org/officeDocument/2006/relationships/customXml" Target="../ink/ink603.xml"/><Relationship Id="rId554" Type="http://schemas.openxmlformats.org/officeDocument/2006/relationships/customXml" Target="../ink/ink858.xml"/><Relationship Id="rId761" Type="http://schemas.openxmlformats.org/officeDocument/2006/relationships/image" Target="../media/image971.png"/><Relationship Id="rId859" Type="http://schemas.openxmlformats.org/officeDocument/2006/relationships/image" Target="../media/image1020.png"/><Relationship Id="rId1391" Type="http://schemas.openxmlformats.org/officeDocument/2006/relationships/customXml" Target="../ink/ink1277.xml"/><Relationship Id="rId1489" Type="http://schemas.openxmlformats.org/officeDocument/2006/relationships/customXml" Target="../ink/ink1326.xml"/><Relationship Id="rId193" Type="http://schemas.openxmlformats.org/officeDocument/2006/relationships/image" Target="../media/image686.png"/><Relationship Id="rId207" Type="http://schemas.openxmlformats.org/officeDocument/2006/relationships/image" Target="../media/image693.png"/><Relationship Id="rId414" Type="http://schemas.openxmlformats.org/officeDocument/2006/relationships/customXml" Target="../ink/ink788.xml"/><Relationship Id="rId498" Type="http://schemas.openxmlformats.org/officeDocument/2006/relationships/customXml" Target="../ink/ink830.xml"/><Relationship Id="rId621" Type="http://schemas.openxmlformats.org/officeDocument/2006/relationships/image" Target="../media/image901.png"/><Relationship Id="rId1044" Type="http://schemas.openxmlformats.org/officeDocument/2006/relationships/image" Target="../media/image1112.png"/><Relationship Id="rId1251" Type="http://schemas.openxmlformats.org/officeDocument/2006/relationships/customXml" Target="../ink/ink1207.xml"/><Relationship Id="rId1349" Type="http://schemas.openxmlformats.org/officeDocument/2006/relationships/customXml" Target="../ink/ink1256.xml"/><Relationship Id="rId260" Type="http://schemas.openxmlformats.org/officeDocument/2006/relationships/customXml" Target="../ink/ink711.xml"/><Relationship Id="rId719" Type="http://schemas.openxmlformats.org/officeDocument/2006/relationships/image" Target="../media/image950.png"/><Relationship Id="rId926" Type="http://schemas.openxmlformats.org/officeDocument/2006/relationships/customXml" Target="../ink/ink1044.xml"/><Relationship Id="rId1111" Type="http://schemas.openxmlformats.org/officeDocument/2006/relationships/customXml" Target="../ink/ink1137.xml"/><Relationship Id="rId1556" Type="http://schemas.openxmlformats.org/officeDocument/2006/relationships/image" Target="../media/image1368.png"/><Relationship Id="rId55" Type="http://schemas.openxmlformats.org/officeDocument/2006/relationships/image" Target="../media/image617.png"/><Relationship Id="rId120" Type="http://schemas.openxmlformats.org/officeDocument/2006/relationships/customXml" Target="../ink/ink641.xml"/><Relationship Id="rId358" Type="http://schemas.openxmlformats.org/officeDocument/2006/relationships/customXml" Target="../ink/ink760.xml"/><Relationship Id="rId565" Type="http://schemas.openxmlformats.org/officeDocument/2006/relationships/image" Target="../media/image873.png"/><Relationship Id="rId772" Type="http://schemas.openxmlformats.org/officeDocument/2006/relationships/customXml" Target="../ink/ink967.xml"/><Relationship Id="rId1195" Type="http://schemas.openxmlformats.org/officeDocument/2006/relationships/customXml" Target="../ink/ink1179.xml"/><Relationship Id="rId1209" Type="http://schemas.openxmlformats.org/officeDocument/2006/relationships/customXml" Target="../ink/ink1186.xml"/><Relationship Id="rId1416" Type="http://schemas.openxmlformats.org/officeDocument/2006/relationships/image" Target="../media/image1298.png"/><Relationship Id="rId218" Type="http://schemas.openxmlformats.org/officeDocument/2006/relationships/customXml" Target="../ink/ink690.xml"/><Relationship Id="rId425" Type="http://schemas.openxmlformats.org/officeDocument/2006/relationships/image" Target="../media/image803.png"/><Relationship Id="rId632" Type="http://schemas.openxmlformats.org/officeDocument/2006/relationships/customXml" Target="../ink/ink897.xml"/><Relationship Id="rId1055" Type="http://schemas.openxmlformats.org/officeDocument/2006/relationships/customXml" Target="../ink/ink1109.xml"/><Relationship Id="rId1262" Type="http://schemas.openxmlformats.org/officeDocument/2006/relationships/image" Target="../media/image1221.png"/><Relationship Id="rId271" Type="http://schemas.openxmlformats.org/officeDocument/2006/relationships/image" Target="../media/image726.png"/><Relationship Id="rId937" Type="http://schemas.openxmlformats.org/officeDocument/2006/relationships/image" Target="../media/image1059.png"/><Relationship Id="rId1122" Type="http://schemas.openxmlformats.org/officeDocument/2006/relationships/image" Target="../media/image1151.png"/><Relationship Id="rId1567" Type="http://schemas.openxmlformats.org/officeDocument/2006/relationships/customXml" Target="../ink/ink1365.xml"/><Relationship Id="rId66" Type="http://schemas.openxmlformats.org/officeDocument/2006/relationships/customXml" Target="../ink/ink614.xml"/><Relationship Id="rId131" Type="http://schemas.openxmlformats.org/officeDocument/2006/relationships/image" Target="../media/image655.png"/><Relationship Id="rId369" Type="http://schemas.openxmlformats.org/officeDocument/2006/relationships/image" Target="../media/image775.png"/><Relationship Id="rId576" Type="http://schemas.openxmlformats.org/officeDocument/2006/relationships/customXml" Target="../ink/ink869.xml"/><Relationship Id="rId783" Type="http://schemas.openxmlformats.org/officeDocument/2006/relationships/image" Target="../media/image982.png"/><Relationship Id="rId990" Type="http://schemas.openxmlformats.org/officeDocument/2006/relationships/image" Target="../media/image1085.png"/><Relationship Id="rId1427" Type="http://schemas.openxmlformats.org/officeDocument/2006/relationships/customXml" Target="../ink/ink1295.xml"/><Relationship Id="rId229" Type="http://schemas.openxmlformats.org/officeDocument/2006/relationships/image" Target="../media/image704.png"/><Relationship Id="rId436" Type="http://schemas.openxmlformats.org/officeDocument/2006/relationships/customXml" Target="../ink/ink799.xml"/><Relationship Id="rId643" Type="http://schemas.openxmlformats.org/officeDocument/2006/relationships/image" Target="../media/image912.png"/><Relationship Id="rId1066" Type="http://schemas.openxmlformats.org/officeDocument/2006/relationships/image" Target="../media/image1123.png"/><Relationship Id="rId1273" Type="http://schemas.openxmlformats.org/officeDocument/2006/relationships/customXml" Target="../ink/ink1218.xml"/><Relationship Id="rId1480" Type="http://schemas.openxmlformats.org/officeDocument/2006/relationships/image" Target="../media/image1330.png"/><Relationship Id="rId850" Type="http://schemas.openxmlformats.org/officeDocument/2006/relationships/customXml" Target="../ink/ink1006.xml"/><Relationship Id="rId948" Type="http://schemas.openxmlformats.org/officeDocument/2006/relationships/customXml" Target="../ink/ink1055.xml"/><Relationship Id="rId1133" Type="http://schemas.openxmlformats.org/officeDocument/2006/relationships/customXml" Target="../ink/ink1148.xml"/><Relationship Id="rId1578" Type="http://schemas.openxmlformats.org/officeDocument/2006/relationships/image" Target="../media/image1379.png"/><Relationship Id="rId77" Type="http://schemas.openxmlformats.org/officeDocument/2006/relationships/image" Target="../media/image628.png"/><Relationship Id="rId282" Type="http://schemas.openxmlformats.org/officeDocument/2006/relationships/customXml" Target="../ink/ink722.xml"/><Relationship Id="rId503" Type="http://schemas.openxmlformats.org/officeDocument/2006/relationships/image" Target="../media/image842.png"/><Relationship Id="rId587" Type="http://schemas.openxmlformats.org/officeDocument/2006/relationships/image" Target="../media/image884.png"/><Relationship Id="rId710" Type="http://schemas.openxmlformats.org/officeDocument/2006/relationships/customXml" Target="../ink/ink936.xml"/><Relationship Id="rId808" Type="http://schemas.openxmlformats.org/officeDocument/2006/relationships/customXml" Target="../ink/ink985.xml"/><Relationship Id="rId1340" Type="http://schemas.openxmlformats.org/officeDocument/2006/relationships/image" Target="../media/image1260.png"/><Relationship Id="rId1438" Type="http://schemas.openxmlformats.org/officeDocument/2006/relationships/image" Target="../media/image1309.png"/><Relationship Id="rId8" Type="http://schemas.openxmlformats.org/officeDocument/2006/relationships/customXml" Target="../ink/ink585.xml"/><Relationship Id="rId142" Type="http://schemas.openxmlformats.org/officeDocument/2006/relationships/customXml" Target="../ink/ink652.xml"/><Relationship Id="rId447" Type="http://schemas.openxmlformats.org/officeDocument/2006/relationships/image" Target="../media/image814.png"/><Relationship Id="rId794" Type="http://schemas.openxmlformats.org/officeDocument/2006/relationships/customXml" Target="../ink/ink978.xml"/><Relationship Id="rId1077" Type="http://schemas.openxmlformats.org/officeDocument/2006/relationships/customXml" Target="../ink/ink1120.xml"/><Relationship Id="rId1200" Type="http://schemas.openxmlformats.org/officeDocument/2006/relationships/image" Target="../media/image1190.png"/><Relationship Id="rId654" Type="http://schemas.openxmlformats.org/officeDocument/2006/relationships/customXml" Target="../ink/ink908.xml"/><Relationship Id="rId861" Type="http://schemas.openxmlformats.org/officeDocument/2006/relationships/image" Target="../media/image1021.png"/><Relationship Id="rId959" Type="http://schemas.openxmlformats.org/officeDocument/2006/relationships/image" Target="../media/image1070.png"/><Relationship Id="rId1284" Type="http://schemas.openxmlformats.org/officeDocument/2006/relationships/image" Target="../media/image1232.png"/><Relationship Id="rId1491" Type="http://schemas.openxmlformats.org/officeDocument/2006/relationships/customXml" Target="../ink/ink1327.xml"/><Relationship Id="rId1505" Type="http://schemas.openxmlformats.org/officeDocument/2006/relationships/customXml" Target="../ink/ink1334.xml"/><Relationship Id="rId293" Type="http://schemas.openxmlformats.org/officeDocument/2006/relationships/image" Target="../media/image737.png"/><Relationship Id="rId307" Type="http://schemas.openxmlformats.org/officeDocument/2006/relationships/image" Target="../media/image744.png"/><Relationship Id="rId514" Type="http://schemas.openxmlformats.org/officeDocument/2006/relationships/customXml" Target="../ink/ink838.xml"/><Relationship Id="rId721" Type="http://schemas.openxmlformats.org/officeDocument/2006/relationships/image" Target="../media/image951.png"/><Relationship Id="rId1144" Type="http://schemas.openxmlformats.org/officeDocument/2006/relationships/image" Target="../media/image1162.png"/><Relationship Id="rId1351" Type="http://schemas.openxmlformats.org/officeDocument/2006/relationships/customXml" Target="../ink/ink1257.xml"/><Relationship Id="rId1449" Type="http://schemas.openxmlformats.org/officeDocument/2006/relationships/customXml" Target="../ink/ink1306.xml"/><Relationship Id="rId88" Type="http://schemas.openxmlformats.org/officeDocument/2006/relationships/customXml" Target="../ink/ink625.xml"/><Relationship Id="rId153" Type="http://schemas.openxmlformats.org/officeDocument/2006/relationships/image" Target="../media/image666.png"/><Relationship Id="rId360" Type="http://schemas.openxmlformats.org/officeDocument/2006/relationships/customXml" Target="../ink/ink761.xml"/><Relationship Id="rId598" Type="http://schemas.openxmlformats.org/officeDocument/2006/relationships/customXml" Target="../ink/ink880.xml"/><Relationship Id="rId819" Type="http://schemas.openxmlformats.org/officeDocument/2006/relationships/image" Target="../media/image1000.png"/><Relationship Id="rId1004" Type="http://schemas.openxmlformats.org/officeDocument/2006/relationships/image" Target="../media/image1092.png"/><Relationship Id="rId1211" Type="http://schemas.openxmlformats.org/officeDocument/2006/relationships/customXml" Target="../ink/ink1187.xml"/><Relationship Id="rId220" Type="http://schemas.openxmlformats.org/officeDocument/2006/relationships/customXml" Target="../ink/ink691.xml"/><Relationship Id="rId458" Type="http://schemas.openxmlformats.org/officeDocument/2006/relationships/customXml" Target="../ink/ink810.xml"/><Relationship Id="rId665" Type="http://schemas.openxmlformats.org/officeDocument/2006/relationships/image" Target="../media/image923.png"/><Relationship Id="rId872" Type="http://schemas.openxmlformats.org/officeDocument/2006/relationships/customXml" Target="../ink/ink1017.xml"/><Relationship Id="rId1088" Type="http://schemas.openxmlformats.org/officeDocument/2006/relationships/image" Target="../media/image1134.png"/><Relationship Id="rId1295" Type="http://schemas.openxmlformats.org/officeDocument/2006/relationships/customXml" Target="../ink/ink1229.xml"/><Relationship Id="rId1309" Type="http://schemas.openxmlformats.org/officeDocument/2006/relationships/customXml" Target="../ink/ink1236.xml"/><Relationship Id="rId1516" Type="http://schemas.openxmlformats.org/officeDocument/2006/relationships/image" Target="../media/image1348.png"/><Relationship Id="rId15" Type="http://schemas.openxmlformats.org/officeDocument/2006/relationships/image" Target="../media/image596.png"/><Relationship Id="rId318" Type="http://schemas.openxmlformats.org/officeDocument/2006/relationships/customXml" Target="../ink/ink740.xml"/><Relationship Id="rId525" Type="http://schemas.openxmlformats.org/officeDocument/2006/relationships/image" Target="../media/image853.png"/><Relationship Id="rId732" Type="http://schemas.openxmlformats.org/officeDocument/2006/relationships/customXml" Target="../ink/ink947.xml"/><Relationship Id="rId1155" Type="http://schemas.openxmlformats.org/officeDocument/2006/relationships/customXml" Target="../ink/ink1159.xml"/><Relationship Id="rId1362" Type="http://schemas.openxmlformats.org/officeDocument/2006/relationships/image" Target="../media/image1271.png"/><Relationship Id="rId99" Type="http://schemas.openxmlformats.org/officeDocument/2006/relationships/image" Target="../media/image639.png"/><Relationship Id="rId164" Type="http://schemas.openxmlformats.org/officeDocument/2006/relationships/customXml" Target="../ink/ink663.xml"/><Relationship Id="rId371" Type="http://schemas.openxmlformats.org/officeDocument/2006/relationships/image" Target="../media/image776.png"/><Relationship Id="rId1015" Type="http://schemas.openxmlformats.org/officeDocument/2006/relationships/customXml" Target="../ink/ink1089.xml"/><Relationship Id="rId1222" Type="http://schemas.openxmlformats.org/officeDocument/2006/relationships/image" Target="../media/image1201.png"/><Relationship Id="rId469" Type="http://schemas.openxmlformats.org/officeDocument/2006/relationships/image" Target="../media/image825.png"/><Relationship Id="rId676" Type="http://schemas.openxmlformats.org/officeDocument/2006/relationships/customXml" Target="../ink/ink919.xml"/><Relationship Id="rId883" Type="http://schemas.openxmlformats.org/officeDocument/2006/relationships/image" Target="../media/image1032.png"/><Relationship Id="rId1099" Type="http://schemas.openxmlformats.org/officeDocument/2006/relationships/customXml" Target="../ink/ink1131.xml"/><Relationship Id="rId1527" Type="http://schemas.openxmlformats.org/officeDocument/2006/relationships/customXml" Target="../ink/ink1345.xml"/><Relationship Id="rId26" Type="http://schemas.openxmlformats.org/officeDocument/2006/relationships/customXml" Target="../ink/ink594.xml"/><Relationship Id="rId231" Type="http://schemas.openxmlformats.org/officeDocument/2006/relationships/image" Target="../media/image705.png"/><Relationship Id="rId329" Type="http://schemas.openxmlformats.org/officeDocument/2006/relationships/image" Target="../media/image755.png"/><Relationship Id="rId536" Type="http://schemas.openxmlformats.org/officeDocument/2006/relationships/customXml" Target="../ink/ink849.xml"/><Relationship Id="rId1166" Type="http://schemas.openxmlformats.org/officeDocument/2006/relationships/image" Target="../media/image1173.png"/><Relationship Id="rId1373" Type="http://schemas.openxmlformats.org/officeDocument/2006/relationships/customXml" Target="../ink/ink1268.xml"/><Relationship Id="rId175" Type="http://schemas.openxmlformats.org/officeDocument/2006/relationships/image" Target="../media/image677.png"/><Relationship Id="rId743" Type="http://schemas.openxmlformats.org/officeDocument/2006/relationships/image" Target="../media/image962.png"/><Relationship Id="rId950" Type="http://schemas.openxmlformats.org/officeDocument/2006/relationships/customXml" Target="../ink/ink1056.xml"/><Relationship Id="rId1026" Type="http://schemas.openxmlformats.org/officeDocument/2006/relationships/image" Target="../media/image1103.png"/><Relationship Id="rId1580" Type="http://schemas.openxmlformats.org/officeDocument/2006/relationships/image" Target="../media/image1380.png"/><Relationship Id="rId382" Type="http://schemas.openxmlformats.org/officeDocument/2006/relationships/customXml" Target="../ink/ink772.xml"/><Relationship Id="rId603" Type="http://schemas.openxmlformats.org/officeDocument/2006/relationships/image" Target="../media/image892.png"/><Relationship Id="rId687" Type="http://schemas.openxmlformats.org/officeDocument/2006/relationships/image" Target="../media/image934.png"/><Relationship Id="rId810" Type="http://schemas.openxmlformats.org/officeDocument/2006/relationships/customXml" Target="../ink/ink986.xml"/><Relationship Id="rId908" Type="http://schemas.openxmlformats.org/officeDocument/2006/relationships/customXml" Target="../ink/ink1035.xml"/><Relationship Id="rId1233" Type="http://schemas.openxmlformats.org/officeDocument/2006/relationships/customXml" Target="../ink/ink1198.xml"/><Relationship Id="rId1440" Type="http://schemas.openxmlformats.org/officeDocument/2006/relationships/image" Target="../media/image1310.png"/><Relationship Id="rId1538" Type="http://schemas.openxmlformats.org/officeDocument/2006/relationships/image" Target="../media/image1359.png"/><Relationship Id="rId242" Type="http://schemas.openxmlformats.org/officeDocument/2006/relationships/customXml" Target="../ink/ink702.xml"/><Relationship Id="rId894" Type="http://schemas.openxmlformats.org/officeDocument/2006/relationships/customXml" Target="../ink/ink1028.xml"/><Relationship Id="rId1177" Type="http://schemas.openxmlformats.org/officeDocument/2006/relationships/customXml" Target="../ink/ink1170.xml"/><Relationship Id="rId1300" Type="http://schemas.openxmlformats.org/officeDocument/2006/relationships/image" Target="../media/image1240.png"/><Relationship Id="rId37" Type="http://schemas.openxmlformats.org/officeDocument/2006/relationships/image" Target="../media/image607.png"/><Relationship Id="rId102" Type="http://schemas.openxmlformats.org/officeDocument/2006/relationships/customXml" Target="../ink/ink632.xml"/><Relationship Id="rId547" Type="http://schemas.openxmlformats.org/officeDocument/2006/relationships/image" Target="../media/image864.png"/><Relationship Id="rId754" Type="http://schemas.openxmlformats.org/officeDocument/2006/relationships/customXml" Target="../ink/ink958.xml"/><Relationship Id="rId961" Type="http://schemas.openxmlformats.org/officeDocument/2006/relationships/image" Target="../media/image1071.png"/><Relationship Id="rId1384" Type="http://schemas.openxmlformats.org/officeDocument/2006/relationships/image" Target="../media/image1282.png"/><Relationship Id="rId90" Type="http://schemas.openxmlformats.org/officeDocument/2006/relationships/customXml" Target="../ink/ink626.xml"/><Relationship Id="rId186" Type="http://schemas.openxmlformats.org/officeDocument/2006/relationships/customXml" Target="../ink/ink674.xml"/><Relationship Id="rId393" Type="http://schemas.openxmlformats.org/officeDocument/2006/relationships/image" Target="../media/image787.png"/><Relationship Id="rId407" Type="http://schemas.openxmlformats.org/officeDocument/2006/relationships/image" Target="../media/image794.png"/><Relationship Id="rId614" Type="http://schemas.openxmlformats.org/officeDocument/2006/relationships/customXml" Target="../ink/ink888.xml"/><Relationship Id="rId821" Type="http://schemas.openxmlformats.org/officeDocument/2006/relationships/image" Target="../media/image1001.png"/><Relationship Id="rId1037" Type="http://schemas.openxmlformats.org/officeDocument/2006/relationships/customXml" Target="../ink/ink1100.xml"/><Relationship Id="rId1244" Type="http://schemas.openxmlformats.org/officeDocument/2006/relationships/image" Target="../media/image1212.png"/><Relationship Id="rId1451" Type="http://schemas.openxmlformats.org/officeDocument/2006/relationships/customXml" Target="../ink/ink1307.xml"/><Relationship Id="rId253" Type="http://schemas.openxmlformats.org/officeDocument/2006/relationships/image" Target="../media/image717.png"/><Relationship Id="rId460" Type="http://schemas.openxmlformats.org/officeDocument/2006/relationships/customXml" Target="../ink/ink811.xml"/><Relationship Id="rId698" Type="http://schemas.openxmlformats.org/officeDocument/2006/relationships/customXml" Target="../ink/ink930.xml"/><Relationship Id="rId919" Type="http://schemas.openxmlformats.org/officeDocument/2006/relationships/image" Target="../media/image1050.png"/><Relationship Id="rId1090" Type="http://schemas.openxmlformats.org/officeDocument/2006/relationships/image" Target="../media/image1135.png"/><Relationship Id="rId1104" Type="http://schemas.openxmlformats.org/officeDocument/2006/relationships/image" Target="../media/image1142.png"/><Relationship Id="rId1311" Type="http://schemas.openxmlformats.org/officeDocument/2006/relationships/customXml" Target="../ink/ink1237.xml"/><Relationship Id="rId1549" Type="http://schemas.openxmlformats.org/officeDocument/2006/relationships/customXml" Target="../ink/ink1356.xml"/><Relationship Id="rId48" Type="http://schemas.openxmlformats.org/officeDocument/2006/relationships/customXml" Target="../ink/ink605.xml"/><Relationship Id="rId113" Type="http://schemas.openxmlformats.org/officeDocument/2006/relationships/image" Target="../media/image646.png"/><Relationship Id="rId320" Type="http://schemas.openxmlformats.org/officeDocument/2006/relationships/customXml" Target="../ink/ink741.xml"/><Relationship Id="rId558" Type="http://schemas.openxmlformats.org/officeDocument/2006/relationships/customXml" Target="../ink/ink860.xml"/><Relationship Id="rId765" Type="http://schemas.openxmlformats.org/officeDocument/2006/relationships/image" Target="../media/image973.png"/><Relationship Id="rId972" Type="http://schemas.openxmlformats.org/officeDocument/2006/relationships/customXml" Target="../ink/ink1067.xml"/><Relationship Id="rId1188" Type="http://schemas.openxmlformats.org/officeDocument/2006/relationships/image" Target="../media/image1184.png"/><Relationship Id="rId1395" Type="http://schemas.openxmlformats.org/officeDocument/2006/relationships/customXml" Target="../ink/ink1279.xml"/><Relationship Id="rId1409" Type="http://schemas.openxmlformats.org/officeDocument/2006/relationships/customXml" Target="../ink/ink1286.xml"/><Relationship Id="rId197" Type="http://schemas.openxmlformats.org/officeDocument/2006/relationships/image" Target="../media/image688.png"/><Relationship Id="rId418" Type="http://schemas.openxmlformats.org/officeDocument/2006/relationships/customXml" Target="../ink/ink790.xml"/><Relationship Id="rId625" Type="http://schemas.openxmlformats.org/officeDocument/2006/relationships/image" Target="../media/image903.png"/><Relationship Id="rId832" Type="http://schemas.openxmlformats.org/officeDocument/2006/relationships/customXml" Target="../ink/ink997.xml"/><Relationship Id="rId1048" Type="http://schemas.openxmlformats.org/officeDocument/2006/relationships/image" Target="../media/image1114.png"/><Relationship Id="rId1255" Type="http://schemas.openxmlformats.org/officeDocument/2006/relationships/customXml" Target="../ink/ink1209.xml"/><Relationship Id="rId1462" Type="http://schemas.openxmlformats.org/officeDocument/2006/relationships/image" Target="../media/image1321.png"/><Relationship Id="rId264" Type="http://schemas.openxmlformats.org/officeDocument/2006/relationships/customXml" Target="../ink/ink713.xml"/><Relationship Id="rId471" Type="http://schemas.openxmlformats.org/officeDocument/2006/relationships/image" Target="../media/image826.png"/><Relationship Id="rId1115" Type="http://schemas.openxmlformats.org/officeDocument/2006/relationships/customXml" Target="../ink/ink1139.xml"/><Relationship Id="rId1322" Type="http://schemas.openxmlformats.org/officeDocument/2006/relationships/image" Target="../media/image1251.png"/><Relationship Id="rId59" Type="http://schemas.openxmlformats.org/officeDocument/2006/relationships/image" Target="../media/image619.png"/><Relationship Id="rId124" Type="http://schemas.openxmlformats.org/officeDocument/2006/relationships/customXml" Target="../ink/ink643.xml"/><Relationship Id="rId569" Type="http://schemas.openxmlformats.org/officeDocument/2006/relationships/image" Target="../media/image875.png"/><Relationship Id="rId776" Type="http://schemas.openxmlformats.org/officeDocument/2006/relationships/customXml" Target="../ink/ink969.xml"/><Relationship Id="rId983" Type="http://schemas.openxmlformats.org/officeDocument/2006/relationships/customXml" Target="../ink/ink1073.xml"/><Relationship Id="rId1199" Type="http://schemas.openxmlformats.org/officeDocument/2006/relationships/customXml" Target="../ink/ink1181.xml"/><Relationship Id="rId331" Type="http://schemas.openxmlformats.org/officeDocument/2006/relationships/image" Target="../media/image756.png"/><Relationship Id="rId429" Type="http://schemas.openxmlformats.org/officeDocument/2006/relationships/image" Target="../media/image805.png"/><Relationship Id="rId636" Type="http://schemas.openxmlformats.org/officeDocument/2006/relationships/customXml" Target="../ink/ink899.xml"/><Relationship Id="rId1059" Type="http://schemas.openxmlformats.org/officeDocument/2006/relationships/customXml" Target="../ink/ink1111.xml"/><Relationship Id="rId1266" Type="http://schemas.openxmlformats.org/officeDocument/2006/relationships/image" Target="../media/image1223.png"/><Relationship Id="rId1473" Type="http://schemas.openxmlformats.org/officeDocument/2006/relationships/customXml" Target="../ink/ink1318.xml"/><Relationship Id="rId843" Type="http://schemas.openxmlformats.org/officeDocument/2006/relationships/image" Target="../media/image1012.png"/><Relationship Id="rId1126" Type="http://schemas.openxmlformats.org/officeDocument/2006/relationships/image" Target="../media/image1153.png"/><Relationship Id="rId275" Type="http://schemas.openxmlformats.org/officeDocument/2006/relationships/image" Target="../media/image728.png"/><Relationship Id="rId482" Type="http://schemas.openxmlformats.org/officeDocument/2006/relationships/customXml" Target="../ink/ink822.xml"/><Relationship Id="rId703" Type="http://schemas.openxmlformats.org/officeDocument/2006/relationships/image" Target="../media/image942.png"/><Relationship Id="rId910" Type="http://schemas.openxmlformats.org/officeDocument/2006/relationships/customXml" Target="../ink/ink1036.xml"/><Relationship Id="rId1333" Type="http://schemas.openxmlformats.org/officeDocument/2006/relationships/customXml" Target="../ink/ink1248.xml"/><Relationship Id="rId1540" Type="http://schemas.openxmlformats.org/officeDocument/2006/relationships/image" Target="../media/image1360.png"/><Relationship Id="rId135" Type="http://schemas.openxmlformats.org/officeDocument/2006/relationships/image" Target="../media/image657.png"/><Relationship Id="rId342" Type="http://schemas.openxmlformats.org/officeDocument/2006/relationships/customXml" Target="../ink/ink752.xml"/><Relationship Id="rId787" Type="http://schemas.openxmlformats.org/officeDocument/2006/relationships/image" Target="../media/image984.png"/><Relationship Id="rId994" Type="http://schemas.openxmlformats.org/officeDocument/2006/relationships/image" Target="../media/image1087.png"/><Relationship Id="rId1400" Type="http://schemas.openxmlformats.org/officeDocument/2006/relationships/image" Target="../media/image1290.png"/><Relationship Id="rId202" Type="http://schemas.openxmlformats.org/officeDocument/2006/relationships/customXml" Target="../ink/ink682.xml"/><Relationship Id="rId647" Type="http://schemas.openxmlformats.org/officeDocument/2006/relationships/image" Target="../media/image914.png"/><Relationship Id="rId854" Type="http://schemas.openxmlformats.org/officeDocument/2006/relationships/customXml" Target="../ink/ink1008.xml"/><Relationship Id="rId1277" Type="http://schemas.openxmlformats.org/officeDocument/2006/relationships/customXml" Target="../ink/ink1220.xml"/><Relationship Id="rId1484" Type="http://schemas.openxmlformats.org/officeDocument/2006/relationships/image" Target="../media/image1332.png"/><Relationship Id="rId286" Type="http://schemas.openxmlformats.org/officeDocument/2006/relationships/customXml" Target="../ink/ink724.xml"/><Relationship Id="rId493" Type="http://schemas.openxmlformats.org/officeDocument/2006/relationships/image" Target="../media/image837.png"/><Relationship Id="rId507" Type="http://schemas.openxmlformats.org/officeDocument/2006/relationships/image" Target="../media/image844.png"/><Relationship Id="rId714" Type="http://schemas.openxmlformats.org/officeDocument/2006/relationships/customXml" Target="../ink/ink938.xml"/><Relationship Id="rId921" Type="http://schemas.openxmlformats.org/officeDocument/2006/relationships/image" Target="../media/image1051.png"/><Relationship Id="rId1137" Type="http://schemas.openxmlformats.org/officeDocument/2006/relationships/customXml" Target="../ink/ink1150.xml"/><Relationship Id="rId1344" Type="http://schemas.openxmlformats.org/officeDocument/2006/relationships/image" Target="../media/image1262.png"/><Relationship Id="rId1551" Type="http://schemas.openxmlformats.org/officeDocument/2006/relationships/customXml" Target="../ink/ink1357.xml"/><Relationship Id="rId50" Type="http://schemas.openxmlformats.org/officeDocument/2006/relationships/customXml" Target="../ink/ink606.xml"/><Relationship Id="rId146" Type="http://schemas.openxmlformats.org/officeDocument/2006/relationships/customXml" Target="../ink/ink654.xml"/><Relationship Id="rId353" Type="http://schemas.openxmlformats.org/officeDocument/2006/relationships/image" Target="../media/image767.png"/><Relationship Id="rId560" Type="http://schemas.openxmlformats.org/officeDocument/2006/relationships/customXml" Target="../ink/ink861.xml"/><Relationship Id="rId798" Type="http://schemas.openxmlformats.org/officeDocument/2006/relationships/customXml" Target="../ink/ink980.xml"/><Relationship Id="rId1190" Type="http://schemas.openxmlformats.org/officeDocument/2006/relationships/image" Target="../media/image1185.png"/><Relationship Id="rId1204" Type="http://schemas.openxmlformats.org/officeDocument/2006/relationships/image" Target="../media/image1192.png"/><Relationship Id="rId1411" Type="http://schemas.openxmlformats.org/officeDocument/2006/relationships/customXml" Target="../ink/ink1287.xml"/><Relationship Id="rId213" Type="http://schemas.openxmlformats.org/officeDocument/2006/relationships/image" Target="../media/image696.png"/><Relationship Id="rId420" Type="http://schemas.openxmlformats.org/officeDocument/2006/relationships/customXml" Target="../ink/ink791.xml"/><Relationship Id="rId658" Type="http://schemas.openxmlformats.org/officeDocument/2006/relationships/customXml" Target="../ink/ink910.xml"/><Relationship Id="rId865" Type="http://schemas.openxmlformats.org/officeDocument/2006/relationships/image" Target="../media/image1023.png"/><Relationship Id="rId1050" Type="http://schemas.openxmlformats.org/officeDocument/2006/relationships/image" Target="../media/image1115.png"/><Relationship Id="rId1288" Type="http://schemas.openxmlformats.org/officeDocument/2006/relationships/image" Target="../media/image1234.png"/><Relationship Id="rId1495" Type="http://schemas.openxmlformats.org/officeDocument/2006/relationships/customXml" Target="../ink/ink1329.xml"/><Relationship Id="rId1509" Type="http://schemas.openxmlformats.org/officeDocument/2006/relationships/customXml" Target="../ink/ink1336.xml"/><Relationship Id="rId297" Type="http://schemas.openxmlformats.org/officeDocument/2006/relationships/image" Target="../media/image739.png"/><Relationship Id="rId518" Type="http://schemas.openxmlformats.org/officeDocument/2006/relationships/customXml" Target="../ink/ink840.xml"/><Relationship Id="rId725" Type="http://schemas.openxmlformats.org/officeDocument/2006/relationships/image" Target="../media/image953.png"/><Relationship Id="rId932" Type="http://schemas.openxmlformats.org/officeDocument/2006/relationships/customXml" Target="../ink/ink1047.xml"/><Relationship Id="rId1148" Type="http://schemas.openxmlformats.org/officeDocument/2006/relationships/image" Target="../media/image1164.png"/><Relationship Id="rId1355" Type="http://schemas.openxmlformats.org/officeDocument/2006/relationships/customXml" Target="../ink/ink1259.xml"/><Relationship Id="rId1562" Type="http://schemas.openxmlformats.org/officeDocument/2006/relationships/image" Target="../media/image1371.png"/><Relationship Id="rId157" Type="http://schemas.openxmlformats.org/officeDocument/2006/relationships/image" Target="../media/image668.png"/><Relationship Id="rId364" Type="http://schemas.openxmlformats.org/officeDocument/2006/relationships/customXml" Target="../ink/ink763.xml"/><Relationship Id="rId1008" Type="http://schemas.openxmlformats.org/officeDocument/2006/relationships/image" Target="../media/image1094.png"/><Relationship Id="rId1215" Type="http://schemas.openxmlformats.org/officeDocument/2006/relationships/customXml" Target="../ink/ink1189.xml"/><Relationship Id="rId1422" Type="http://schemas.openxmlformats.org/officeDocument/2006/relationships/image" Target="../media/image1301.png"/><Relationship Id="rId61" Type="http://schemas.openxmlformats.org/officeDocument/2006/relationships/image" Target="../media/image620.png"/><Relationship Id="rId571" Type="http://schemas.openxmlformats.org/officeDocument/2006/relationships/image" Target="../media/image876.png"/><Relationship Id="rId669" Type="http://schemas.openxmlformats.org/officeDocument/2006/relationships/image" Target="../media/image925.png"/><Relationship Id="rId876" Type="http://schemas.openxmlformats.org/officeDocument/2006/relationships/customXml" Target="../ink/ink1019.xml"/><Relationship Id="rId1299" Type="http://schemas.openxmlformats.org/officeDocument/2006/relationships/customXml" Target="../ink/ink1231.xml"/><Relationship Id="rId19" Type="http://schemas.openxmlformats.org/officeDocument/2006/relationships/image" Target="../media/image598.png"/><Relationship Id="rId224" Type="http://schemas.openxmlformats.org/officeDocument/2006/relationships/customXml" Target="../ink/ink693.xml"/><Relationship Id="rId431" Type="http://schemas.openxmlformats.org/officeDocument/2006/relationships/image" Target="../media/image806.png"/><Relationship Id="rId529" Type="http://schemas.openxmlformats.org/officeDocument/2006/relationships/image" Target="../media/image855.png"/><Relationship Id="rId736" Type="http://schemas.openxmlformats.org/officeDocument/2006/relationships/customXml" Target="../ink/ink949.xml"/><Relationship Id="rId1061" Type="http://schemas.openxmlformats.org/officeDocument/2006/relationships/customXml" Target="../ink/ink1112.xml"/><Relationship Id="rId1159" Type="http://schemas.openxmlformats.org/officeDocument/2006/relationships/customXml" Target="../ink/ink1161.xml"/><Relationship Id="rId1366" Type="http://schemas.openxmlformats.org/officeDocument/2006/relationships/image" Target="../media/image1273.png"/><Relationship Id="rId168" Type="http://schemas.openxmlformats.org/officeDocument/2006/relationships/customXml" Target="../ink/ink665.xml"/><Relationship Id="rId943" Type="http://schemas.openxmlformats.org/officeDocument/2006/relationships/image" Target="../media/image1062.png"/><Relationship Id="rId1019" Type="http://schemas.openxmlformats.org/officeDocument/2006/relationships/customXml" Target="../ink/ink1091.xml"/><Relationship Id="rId1573" Type="http://schemas.openxmlformats.org/officeDocument/2006/relationships/customXml" Target="../ink/ink1368.xml"/><Relationship Id="rId72" Type="http://schemas.openxmlformats.org/officeDocument/2006/relationships/customXml" Target="../ink/ink617.xml"/><Relationship Id="rId375" Type="http://schemas.openxmlformats.org/officeDocument/2006/relationships/image" Target="../media/image778.png"/><Relationship Id="rId582" Type="http://schemas.openxmlformats.org/officeDocument/2006/relationships/customXml" Target="../ink/ink872.xml"/><Relationship Id="rId803" Type="http://schemas.openxmlformats.org/officeDocument/2006/relationships/image" Target="../media/image992.png"/><Relationship Id="rId1226" Type="http://schemas.openxmlformats.org/officeDocument/2006/relationships/image" Target="../media/image1203.png"/><Relationship Id="rId1433" Type="http://schemas.openxmlformats.org/officeDocument/2006/relationships/customXml" Target="../ink/ink1298.xml"/><Relationship Id="rId3" Type="http://schemas.openxmlformats.org/officeDocument/2006/relationships/image" Target="../media/image577.png"/><Relationship Id="rId235" Type="http://schemas.openxmlformats.org/officeDocument/2006/relationships/image" Target="../media/image707.png"/><Relationship Id="rId442" Type="http://schemas.openxmlformats.org/officeDocument/2006/relationships/customXml" Target="../ink/ink802.xml"/><Relationship Id="rId887" Type="http://schemas.openxmlformats.org/officeDocument/2006/relationships/image" Target="../media/image1034.png"/><Relationship Id="rId1072" Type="http://schemas.openxmlformats.org/officeDocument/2006/relationships/image" Target="../media/image1126.png"/><Relationship Id="rId1500" Type="http://schemas.openxmlformats.org/officeDocument/2006/relationships/image" Target="../media/image1340.png"/><Relationship Id="rId302" Type="http://schemas.openxmlformats.org/officeDocument/2006/relationships/customXml" Target="../ink/ink732.xml"/><Relationship Id="rId747" Type="http://schemas.openxmlformats.org/officeDocument/2006/relationships/image" Target="../media/image964.png"/><Relationship Id="rId954" Type="http://schemas.openxmlformats.org/officeDocument/2006/relationships/customXml" Target="../ink/ink1058.xml"/><Relationship Id="rId1377" Type="http://schemas.openxmlformats.org/officeDocument/2006/relationships/customXml" Target="../ink/ink1270.xml"/><Relationship Id="rId1584" Type="http://schemas.openxmlformats.org/officeDocument/2006/relationships/image" Target="../media/image1382.png"/><Relationship Id="rId83" Type="http://schemas.openxmlformats.org/officeDocument/2006/relationships/image" Target="../media/image631.png"/><Relationship Id="rId179" Type="http://schemas.openxmlformats.org/officeDocument/2006/relationships/image" Target="../media/image679.png"/><Relationship Id="rId386" Type="http://schemas.openxmlformats.org/officeDocument/2006/relationships/customXml" Target="../ink/ink774.xml"/><Relationship Id="rId593" Type="http://schemas.openxmlformats.org/officeDocument/2006/relationships/image" Target="../media/image887.png"/><Relationship Id="rId607" Type="http://schemas.openxmlformats.org/officeDocument/2006/relationships/image" Target="../media/image894.png"/><Relationship Id="rId814" Type="http://schemas.openxmlformats.org/officeDocument/2006/relationships/customXml" Target="../ink/ink988.xml"/><Relationship Id="rId1237" Type="http://schemas.openxmlformats.org/officeDocument/2006/relationships/customXml" Target="../ink/ink1200.xml"/><Relationship Id="rId1444" Type="http://schemas.openxmlformats.org/officeDocument/2006/relationships/image" Target="../media/image1312.png"/><Relationship Id="rId246" Type="http://schemas.openxmlformats.org/officeDocument/2006/relationships/customXml" Target="../ink/ink704.xml"/><Relationship Id="rId453" Type="http://schemas.openxmlformats.org/officeDocument/2006/relationships/image" Target="../media/image817.png"/><Relationship Id="rId660" Type="http://schemas.openxmlformats.org/officeDocument/2006/relationships/customXml" Target="../ink/ink911.xml"/><Relationship Id="rId898" Type="http://schemas.openxmlformats.org/officeDocument/2006/relationships/customXml" Target="../ink/ink1030.xml"/><Relationship Id="rId1083" Type="http://schemas.openxmlformats.org/officeDocument/2006/relationships/customXml" Target="../ink/ink1123.xml"/><Relationship Id="rId1290" Type="http://schemas.openxmlformats.org/officeDocument/2006/relationships/image" Target="../media/image1235.png"/><Relationship Id="rId1304" Type="http://schemas.openxmlformats.org/officeDocument/2006/relationships/image" Target="../media/image1242.png"/><Relationship Id="rId1511" Type="http://schemas.openxmlformats.org/officeDocument/2006/relationships/customXml" Target="../ink/ink1337.xml"/><Relationship Id="rId106" Type="http://schemas.openxmlformats.org/officeDocument/2006/relationships/customXml" Target="../ink/ink634.xml"/><Relationship Id="rId313" Type="http://schemas.openxmlformats.org/officeDocument/2006/relationships/image" Target="../media/image747.png"/><Relationship Id="rId758" Type="http://schemas.openxmlformats.org/officeDocument/2006/relationships/customXml" Target="../ink/ink960.xml"/><Relationship Id="rId965" Type="http://schemas.openxmlformats.org/officeDocument/2006/relationships/image" Target="../media/image1073.png"/><Relationship Id="rId1150" Type="http://schemas.openxmlformats.org/officeDocument/2006/relationships/image" Target="../media/image1165.png"/><Relationship Id="rId1388" Type="http://schemas.openxmlformats.org/officeDocument/2006/relationships/image" Target="../media/image1284.png"/><Relationship Id="rId10" Type="http://schemas.openxmlformats.org/officeDocument/2006/relationships/customXml" Target="../ink/ink586.xml"/><Relationship Id="rId94" Type="http://schemas.openxmlformats.org/officeDocument/2006/relationships/customXml" Target="../ink/ink628.xml"/><Relationship Id="rId397" Type="http://schemas.openxmlformats.org/officeDocument/2006/relationships/image" Target="../media/image789.png"/><Relationship Id="rId520" Type="http://schemas.openxmlformats.org/officeDocument/2006/relationships/customXml" Target="../ink/ink841.xml"/><Relationship Id="rId618" Type="http://schemas.openxmlformats.org/officeDocument/2006/relationships/customXml" Target="../ink/ink890.xml"/><Relationship Id="rId825" Type="http://schemas.openxmlformats.org/officeDocument/2006/relationships/image" Target="../media/image1003.png"/><Relationship Id="rId1248" Type="http://schemas.openxmlformats.org/officeDocument/2006/relationships/image" Target="../media/image1214.png"/><Relationship Id="rId1455" Type="http://schemas.openxmlformats.org/officeDocument/2006/relationships/customXml" Target="../ink/ink1309.xml"/><Relationship Id="rId257" Type="http://schemas.openxmlformats.org/officeDocument/2006/relationships/image" Target="../media/image719.png"/><Relationship Id="rId464" Type="http://schemas.openxmlformats.org/officeDocument/2006/relationships/customXml" Target="../ink/ink813.xml"/><Relationship Id="rId1010" Type="http://schemas.openxmlformats.org/officeDocument/2006/relationships/image" Target="../media/image1095.png"/><Relationship Id="rId1094" Type="http://schemas.openxmlformats.org/officeDocument/2006/relationships/image" Target="../media/image1137.png"/><Relationship Id="rId1108" Type="http://schemas.openxmlformats.org/officeDocument/2006/relationships/image" Target="../media/image1144.png"/><Relationship Id="rId1315" Type="http://schemas.openxmlformats.org/officeDocument/2006/relationships/customXml" Target="../ink/ink1239.xml"/><Relationship Id="rId117" Type="http://schemas.openxmlformats.org/officeDocument/2006/relationships/image" Target="../media/image648.png"/><Relationship Id="rId671" Type="http://schemas.openxmlformats.org/officeDocument/2006/relationships/image" Target="../media/image926.png"/><Relationship Id="rId769" Type="http://schemas.openxmlformats.org/officeDocument/2006/relationships/image" Target="../media/image975.png"/><Relationship Id="rId976" Type="http://schemas.openxmlformats.org/officeDocument/2006/relationships/customXml" Target="../ink/ink1069.xml"/><Relationship Id="rId1399" Type="http://schemas.openxmlformats.org/officeDocument/2006/relationships/customXml" Target="../ink/ink1281.xml"/><Relationship Id="rId324" Type="http://schemas.openxmlformats.org/officeDocument/2006/relationships/customXml" Target="../ink/ink743.xml"/><Relationship Id="rId531" Type="http://schemas.openxmlformats.org/officeDocument/2006/relationships/image" Target="../media/image856.png"/><Relationship Id="rId629" Type="http://schemas.openxmlformats.org/officeDocument/2006/relationships/image" Target="../media/image905.png"/><Relationship Id="rId1161" Type="http://schemas.openxmlformats.org/officeDocument/2006/relationships/customXml" Target="../ink/ink1162.xml"/><Relationship Id="rId1259" Type="http://schemas.openxmlformats.org/officeDocument/2006/relationships/customXml" Target="../ink/ink1211.xml"/><Relationship Id="rId1466" Type="http://schemas.openxmlformats.org/officeDocument/2006/relationships/image" Target="../media/image1323.png"/><Relationship Id="rId836" Type="http://schemas.openxmlformats.org/officeDocument/2006/relationships/customXml" Target="../ink/ink999.xml"/><Relationship Id="rId1021" Type="http://schemas.openxmlformats.org/officeDocument/2006/relationships/customXml" Target="../ink/ink1092.xml"/><Relationship Id="rId1119" Type="http://schemas.openxmlformats.org/officeDocument/2006/relationships/customXml" Target="../ink/ink1141.xml"/><Relationship Id="rId903" Type="http://schemas.openxmlformats.org/officeDocument/2006/relationships/image" Target="../media/image1042.png"/><Relationship Id="rId1326" Type="http://schemas.openxmlformats.org/officeDocument/2006/relationships/image" Target="../media/image1253.png"/><Relationship Id="rId1533" Type="http://schemas.openxmlformats.org/officeDocument/2006/relationships/customXml" Target="../ink/ink1348.xml"/><Relationship Id="rId32" Type="http://schemas.openxmlformats.org/officeDocument/2006/relationships/customXml" Target="../ink/ink597.xml"/><Relationship Id="rId181" Type="http://schemas.openxmlformats.org/officeDocument/2006/relationships/image" Target="../media/image680.png"/><Relationship Id="rId279" Type="http://schemas.openxmlformats.org/officeDocument/2006/relationships/image" Target="../media/image730.png"/><Relationship Id="rId486" Type="http://schemas.openxmlformats.org/officeDocument/2006/relationships/customXml" Target="../ink/ink824.xml"/><Relationship Id="rId693" Type="http://schemas.openxmlformats.org/officeDocument/2006/relationships/image" Target="../media/image937.png"/><Relationship Id="rId139" Type="http://schemas.openxmlformats.org/officeDocument/2006/relationships/image" Target="../media/image659.png"/><Relationship Id="rId346" Type="http://schemas.openxmlformats.org/officeDocument/2006/relationships/customXml" Target="../ink/ink754.xml"/><Relationship Id="rId553" Type="http://schemas.openxmlformats.org/officeDocument/2006/relationships/image" Target="../media/image867.png"/><Relationship Id="rId760" Type="http://schemas.openxmlformats.org/officeDocument/2006/relationships/customXml" Target="../ink/ink961.xml"/><Relationship Id="rId998" Type="http://schemas.openxmlformats.org/officeDocument/2006/relationships/image" Target="../media/image1089.png"/><Relationship Id="rId1183" Type="http://schemas.openxmlformats.org/officeDocument/2006/relationships/customXml" Target="../ink/ink1173.xml"/><Relationship Id="rId1390" Type="http://schemas.openxmlformats.org/officeDocument/2006/relationships/image" Target="../media/image1285.png"/><Relationship Id="rId206" Type="http://schemas.openxmlformats.org/officeDocument/2006/relationships/customXml" Target="../ink/ink684.xml"/><Relationship Id="rId413" Type="http://schemas.openxmlformats.org/officeDocument/2006/relationships/image" Target="../media/image797.png"/><Relationship Id="rId858" Type="http://schemas.openxmlformats.org/officeDocument/2006/relationships/customXml" Target="../ink/ink1010.xml"/><Relationship Id="rId1043" Type="http://schemas.openxmlformats.org/officeDocument/2006/relationships/customXml" Target="../ink/ink1103.xml"/><Relationship Id="rId1488" Type="http://schemas.openxmlformats.org/officeDocument/2006/relationships/image" Target="../media/image1334.png"/><Relationship Id="rId620" Type="http://schemas.openxmlformats.org/officeDocument/2006/relationships/customXml" Target="../ink/ink891.xml"/><Relationship Id="rId718" Type="http://schemas.openxmlformats.org/officeDocument/2006/relationships/customXml" Target="../ink/ink940.xml"/><Relationship Id="rId925" Type="http://schemas.openxmlformats.org/officeDocument/2006/relationships/image" Target="../media/image1053.png"/><Relationship Id="rId1250" Type="http://schemas.openxmlformats.org/officeDocument/2006/relationships/image" Target="../media/image1215.png"/><Relationship Id="rId1348" Type="http://schemas.openxmlformats.org/officeDocument/2006/relationships/image" Target="../media/image1264.png"/><Relationship Id="rId1555" Type="http://schemas.openxmlformats.org/officeDocument/2006/relationships/customXml" Target="../ink/ink1359.xml"/><Relationship Id="rId1110" Type="http://schemas.openxmlformats.org/officeDocument/2006/relationships/image" Target="../media/image1145.png"/><Relationship Id="rId1208" Type="http://schemas.openxmlformats.org/officeDocument/2006/relationships/image" Target="../media/image1194.png"/><Relationship Id="rId1415" Type="http://schemas.openxmlformats.org/officeDocument/2006/relationships/customXml" Target="../ink/ink1289.xml"/><Relationship Id="rId54" Type="http://schemas.openxmlformats.org/officeDocument/2006/relationships/customXml" Target="../ink/ink608.xml"/><Relationship Id="rId270" Type="http://schemas.openxmlformats.org/officeDocument/2006/relationships/customXml" Target="../ink/ink716.xml"/><Relationship Id="rId130" Type="http://schemas.openxmlformats.org/officeDocument/2006/relationships/customXml" Target="../ink/ink646.xml"/><Relationship Id="rId368" Type="http://schemas.openxmlformats.org/officeDocument/2006/relationships/customXml" Target="../ink/ink765.xml"/><Relationship Id="rId575" Type="http://schemas.openxmlformats.org/officeDocument/2006/relationships/image" Target="../media/image878.png"/><Relationship Id="rId782" Type="http://schemas.openxmlformats.org/officeDocument/2006/relationships/customXml" Target="../ink/ink972.xml"/><Relationship Id="rId228" Type="http://schemas.openxmlformats.org/officeDocument/2006/relationships/customXml" Target="../ink/ink695.xml"/><Relationship Id="rId435" Type="http://schemas.openxmlformats.org/officeDocument/2006/relationships/image" Target="../media/image808.png"/><Relationship Id="rId642" Type="http://schemas.openxmlformats.org/officeDocument/2006/relationships/customXml" Target="../ink/ink902.xml"/><Relationship Id="rId1065" Type="http://schemas.openxmlformats.org/officeDocument/2006/relationships/customXml" Target="../ink/ink1114.xml"/><Relationship Id="rId1272" Type="http://schemas.openxmlformats.org/officeDocument/2006/relationships/image" Target="../media/image1226.png"/><Relationship Id="rId502" Type="http://schemas.openxmlformats.org/officeDocument/2006/relationships/customXml" Target="../ink/ink832.xml"/><Relationship Id="rId947" Type="http://schemas.openxmlformats.org/officeDocument/2006/relationships/image" Target="../media/image1064.png"/><Relationship Id="rId1132" Type="http://schemas.openxmlformats.org/officeDocument/2006/relationships/image" Target="../media/image1156.png"/><Relationship Id="rId1577" Type="http://schemas.openxmlformats.org/officeDocument/2006/relationships/customXml" Target="../ink/ink1370.xml"/><Relationship Id="rId76" Type="http://schemas.openxmlformats.org/officeDocument/2006/relationships/customXml" Target="../ink/ink619.xml"/><Relationship Id="rId807" Type="http://schemas.openxmlformats.org/officeDocument/2006/relationships/image" Target="../media/image994.png"/><Relationship Id="rId1437" Type="http://schemas.openxmlformats.org/officeDocument/2006/relationships/customXml" Target="../ink/ink1300.xml"/><Relationship Id="rId1504" Type="http://schemas.openxmlformats.org/officeDocument/2006/relationships/image" Target="../media/image1342.png"/><Relationship Id="rId292" Type="http://schemas.openxmlformats.org/officeDocument/2006/relationships/customXml" Target="../ink/ink727.xml"/><Relationship Id="rId597" Type="http://schemas.openxmlformats.org/officeDocument/2006/relationships/image" Target="../media/image889.png"/><Relationship Id="rId152" Type="http://schemas.openxmlformats.org/officeDocument/2006/relationships/customXml" Target="../ink/ink657.xml"/><Relationship Id="rId457" Type="http://schemas.openxmlformats.org/officeDocument/2006/relationships/image" Target="../media/image819.png"/><Relationship Id="rId1087" Type="http://schemas.openxmlformats.org/officeDocument/2006/relationships/customXml" Target="../ink/ink1125.xml"/><Relationship Id="rId1294" Type="http://schemas.openxmlformats.org/officeDocument/2006/relationships/image" Target="../media/image1237.png"/><Relationship Id="rId664" Type="http://schemas.openxmlformats.org/officeDocument/2006/relationships/customXml" Target="../ink/ink913.xml"/><Relationship Id="rId871" Type="http://schemas.openxmlformats.org/officeDocument/2006/relationships/image" Target="../media/image1026.png"/><Relationship Id="rId969" Type="http://schemas.openxmlformats.org/officeDocument/2006/relationships/image" Target="../media/image1075.png"/><Relationship Id="rId317" Type="http://schemas.openxmlformats.org/officeDocument/2006/relationships/image" Target="../media/image749.png"/><Relationship Id="rId524" Type="http://schemas.openxmlformats.org/officeDocument/2006/relationships/customXml" Target="../ink/ink843.xml"/><Relationship Id="rId731" Type="http://schemas.openxmlformats.org/officeDocument/2006/relationships/image" Target="../media/image956.png"/><Relationship Id="rId1154" Type="http://schemas.openxmlformats.org/officeDocument/2006/relationships/image" Target="../media/image1167.png"/><Relationship Id="rId1361" Type="http://schemas.openxmlformats.org/officeDocument/2006/relationships/customXml" Target="../ink/ink1262.xml"/><Relationship Id="rId1459" Type="http://schemas.openxmlformats.org/officeDocument/2006/relationships/customXml" Target="../ink/ink1311.xml"/><Relationship Id="rId98" Type="http://schemas.openxmlformats.org/officeDocument/2006/relationships/customXml" Target="../ink/ink630.xml"/><Relationship Id="rId829" Type="http://schemas.openxmlformats.org/officeDocument/2006/relationships/image" Target="../media/image1005.png"/><Relationship Id="rId1014" Type="http://schemas.openxmlformats.org/officeDocument/2006/relationships/image" Target="../media/image1097.png"/><Relationship Id="rId1221" Type="http://schemas.openxmlformats.org/officeDocument/2006/relationships/customXml" Target="../ink/ink1192.xml"/><Relationship Id="rId1319" Type="http://schemas.openxmlformats.org/officeDocument/2006/relationships/customXml" Target="../ink/ink1241.xml"/><Relationship Id="rId1526" Type="http://schemas.openxmlformats.org/officeDocument/2006/relationships/image" Target="../media/image1353.png"/><Relationship Id="rId25" Type="http://schemas.openxmlformats.org/officeDocument/2006/relationships/image" Target="../media/image601.png"/><Relationship Id="rId174" Type="http://schemas.openxmlformats.org/officeDocument/2006/relationships/customXml" Target="../ink/ink668.xml"/><Relationship Id="rId381" Type="http://schemas.openxmlformats.org/officeDocument/2006/relationships/image" Target="../media/image781.png"/><Relationship Id="rId241" Type="http://schemas.openxmlformats.org/officeDocument/2006/relationships/image" Target="../media/image711.png"/><Relationship Id="rId479" Type="http://schemas.openxmlformats.org/officeDocument/2006/relationships/image" Target="../media/image830.png"/><Relationship Id="rId686" Type="http://schemas.openxmlformats.org/officeDocument/2006/relationships/customXml" Target="../ink/ink924.xml"/><Relationship Id="rId893" Type="http://schemas.openxmlformats.org/officeDocument/2006/relationships/image" Target="../media/image1037.png"/><Relationship Id="rId339" Type="http://schemas.openxmlformats.org/officeDocument/2006/relationships/image" Target="../media/image760.png"/><Relationship Id="rId546" Type="http://schemas.openxmlformats.org/officeDocument/2006/relationships/customXml" Target="../ink/ink854.xml"/><Relationship Id="rId753" Type="http://schemas.openxmlformats.org/officeDocument/2006/relationships/image" Target="../media/image967.png"/><Relationship Id="rId1176" Type="http://schemas.openxmlformats.org/officeDocument/2006/relationships/image" Target="../media/image1178.png"/><Relationship Id="rId1383" Type="http://schemas.openxmlformats.org/officeDocument/2006/relationships/customXml" Target="../ink/ink1273.xml"/><Relationship Id="rId101" Type="http://schemas.openxmlformats.org/officeDocument/2006/relationships/image" Target="../media/image640.png"/><Relationship Id="rId406" Type="http://schemas.openxmlformats.org/officeDocument/2006/relationships/customXml" Target="../ink/ink784.xml"/><Relationship Id="rId960" Type="http://schemas.openxmlformats.org/officeDocument/2006/relationships/customXml" Target="../ink/ink1061.xml"/><Relationship Id="rId1036" Type="http://schemas.openxmlformats.org/officeDocument/2006/relationships/image" Target="../media/image1108.png"/><Relationship Id="rId1243" Type="http://schemas.openxmlformats.org/officeDocument/2006/relationships/customXml" Target="../ink/ink1203.xml"/><Relationship Id="rId613" Type="http://schemas.openxmlformats.org/officeDocument/2006/relationships/image" Target="../media/image897.png"/><Relationship Id="rId820" Type="http://schemas.openxmlformats.org/officeDocument/2006/relationships/customXml" Target="../ink/ink991.xml"/><Relationship Id="rId918" Type="http://schemas.openxmlformats.org/officeDocument/2006/relationships/customXml" Target="../ink/ink1040.xml"/><Relationship Id="rId1450" Type="http://schemas.openxmlformats.org/officeDocument/2006/relationships/image" Target="../media/image1315.png"/><Relationship Id="rId1548" Type="http://schemas.openxmlformats.org/officeDocument/2006/relationships/image" Target="../media/image1364.png"/><Relationship Id="rId1103" Type="http://schemas.openxmlformats.org/officeDocument/2006/relationships/customXml" Target="../ink/ink1133.xml"/><Relationship Id="rId1310" Type="http://schemas.openxmlformats.org/officeDocument/2006/relationships/image" Target="../media/image1245.png"/><Relationship Id="rId1408" Type="http://schemas.openxmlformats.org/officeDocument/2006/relationships/image" Target="../media/image1294.png"/><Relationship Id="rId47" Type="http://schemas.openxmlformats.org/officeDocument/2006/relationships/image" Target="../media/image613.png"/><Relationship Id="rId196" Type="http://schemas.openxmlformats.org/officeDocument/2006/relationships/customXml" Target="../ink/ink679.xml"/><Relationship Id="rId263" Type="http://schemas.openxmlformats.org/officeDocument/2006/relationships/image" Target="../media/image722.png"/><Relationship Id="rId470" Type="http://schemas.openxmlformats.org/officeDocument/2006/relationships/customXml" Target="../ink/ink816.xml"/><Relationship Id="rId123" Type="http://schemas.openxmlformats.org/officeDocument/2006/relationships/image" Target="../media/image651.png"/><Relationship Id="rId330" Type="http://schemas.openxmlformats.org/officeDocument/2006/relationships/customXml" Target="../ink/ink746.xml"/><Relationship Id="rId568" Type="http://schemas.openxmlformats.org/officeDocument/2006/relationships/customXml" Target="../ink/ink865.xml"/><Relationship Id="rId775" Type="http://schemas.openxmlformats.org/officeDocument/2006/relationships/image" Target="../media/image978.png"/><Relationship Id="rId982" Type="http://schemas.openxmlformats.org/officeDocument/2006/relationships/image" Target="../media/image1081.png"/><Relationship Id="rId1198" Type="http://schemas.openxmlformats.org/officeDocument/2006/relationships/image" Target="../media/image1189.png"/><Relationship Id="rId428" Type="http://schemas.openxmlformats.org/officeDocument/2006/relationships/customXml" Target="../ink/ink795.xml"/><Relationship Id="rId635" Type="http://schemas.openxmlformats.org/officeDocument/2006/relationships/image" Target="../media/image908.png"/><Relationship Id="rId842" Type="http://schemas.openxmlformats.org/officeDocument/2006/relationships/customXml" Target="../ink/ink1002.xml"/><Relationship Id="rId1058" Type="http://schemas.openxmlformats.org/officeDocument/2006/relationships/image" Target="../media/image1119.png"/><Relationship Id="rId1265" Type="http://schemas.openxmlformats.org/officeDocument/2006/relationships/customXml" Target="../ink/ink1214.xml"/><Relationship Id="rId1472" Type="http://schemas.openxmlformats.org/officeDocument/2006/relationships/image" Target="../media/image1326.png"/><Relationship Id="rId702" Type="http://schemas.openxmlformats.org/officeDocument/2006/relationships/customXml" Target="../ink/ink932.xml"/><Relationship Id="rId1125" Type="http://schemas.openxmlformats.org/officeDocument/2006/relationships/customXml" Target="../ink/ink1144.xml"/><Relationship Id="rId1332" Type="http://schemas.openxmlformats.org/officeDocument/2006/relationships/image" Target="../media/image1256.png"/><Relationship Id="rId69" Type="http://schemas.openxmlformats.org/officeDocument/2006/relationships/image" Target="../media/image624.png"/><Relationship Id="rId285" Type="http://schemas.openxmlformats.org/officeDocument/2006/relationships/image" Target="../media/image733.png"/><Relationship Id="rId492" Type="http://schemas.openxmlformats.org/officeDocument/2006/relationships/customXml" Target="../ink/ink827.xml"/><Relationship Id="rId797" Type="http://schemas.openxmlformats.org/officeDocument/2006/relationships/image" Target="../media/image989.png"/><Relationship Id="rId145" Type="http://schemas.openxmlformats.org/officeDocument/2006/relationships/image" Target="../media/image662.png"/><Relationship Id="rId352" Type="http://schemas.openxmlformats.org/officeDocument/2006/relationships/customXml" Target="../ink/ink757.xml"/><Relationship Id="rId1287" Type="http://schemas.openxmlformats.org/officeDocument/2006/relationships/customXml" Target="../ink/ink1225.xml"/><Relationship Id="rId212" Type="http://schemas.openxmlformats.org/officeDocument/2006/relationships/customXml" Target="../ink/ink687.xml"/><Relationship Id="rId657" Type="http://schemas.openxmlformats.org/officeDocument/2006/relationships/image" Target="../media/image919.png"/><Relationship Id="rId864" Type="http://schemas.openxmlformats.org/officeDocument/2006/relationships/customXml" Target="../ink/ink1013.xml"/><Relationship Id="rId1494" Type="http://schemas.openxmlformats.org/officeDocument/2006/relationships/image" Target="../media/image1337.png"/><Relationship Id="rId517" Type="http://schemas.openxmlformats.org/officeDocument/2006/relationships/image" Target="../media/image849.png"/><Relationship Id="rId724" Type="http://schemas.openxmlformats.org/officeDocument/2006/relationships/customXml" Target="../ink/ink943.xml"/><Relationship Id="rId931" Type="http://schemas.openxmlformats.org/officeDocument/2006/relationships/image" Target="../media/image1056.png"/><Relationship Id="rId1147" Type="http://schemas.openxmlformats.org/officeDocument/2006/relationships/customXml" Target="../ink/ink1155.xml"/><Relationship Id="rId1354" Type="http://schemas.openxmlformats.org/officeDocument/2006/relationships/image" Target="../media/image1267.png"/><Relationship Id="rId1561" Type="http://schemas.openxmlformats.org/officeDocument/2006/relationships/customXml" Target="../ink/ink1362.xml"/><Relationship Id="rId60" Type="http://schemas.openxmlformats.org/officeDocument/2006/relationships/customXml" Target="../ink/ink611.xml"/><Relationship Id="rId1007" Type="http://schemas.openxmlformats.org/officeDocument/2006/relationships/customXml" Target="../ink/ink1085.xml"/><Relationship Id="rId1214" Type="http://schemas.openxmlformats.org/officeDocument/2006/relationships/image" Target="../media/image1197.png"/><Relationship Id="rId1421" Type="http://schemas.openxmlformats.org/officeDocument/2006/relationships/customXml" Target="../ink/ink1292.xml"/><Relationship Id="rId1519" Type="http://schemas.openxmlformats.org/officeDocument/2006/relationships/customXml" Target="../ink/ink1341.xml"/><Relationship Id="rId18" Type="http://schemas.openxmlformats.org/officeDocument/2006/relationships/customXml" Target="../ink/ink590.xml"/><Relationship Id="rId167" Type="http://schemas.openxmlformats.org/officeDocument/2006/relationships/image" Target="../media/image673.png"/><Relationship Id="rId374" Type="http://schemas.openxmlformats.org/officeDocument/2006/relationships/customXml" Target="../ink/ink768.xml"/><Relationship Id="rId581" Type="http://schemas.openxmlformats.org/officeDocument/2006/relationships/image" Target="../media/image881.png"/><Relationship Id="rId234" Type="http://schemas.openxmlformats.org/officeDocument/2006/relationships/customXml" Target="../ink/ink698.xml"/><Relationship Id="rId679" Type="http://schemas.openxmlformats.org/officeDocument/2006/relationships/image" Target="../media/image930.png"/><Relationship Id="rId886" Type="http://schemas.openxmlformats.org/officeDocument/2006/relationships/customXml" Target="../ink/ink1024.xml"/><Relationship Id="rId2" Type="http://schemas.openxmlformats.org/officeDocument/2006/relationships/customXml" Target="../ink/ink582.xml"/><Relationship Id="rId441" Type="http://schemas.openxmlformats.org/officeDocument/2006/relationships/image" Target="../media/image811.png"/><Relationship Id="rId539" Type="http://schemas.openxmlformats.org/officeDocument/2006/relationships/image" Target="../media/image860.png"/><Relationship Id="rId746" Type="http://schemas.openxmlformats.org/officeDocument/2006/relationships/customXml" Target="../ink/ink954.xml"/><Relationship Id="rId1071" Type="http://schemas.openxmlformats.org/officeDocument/2006/relationships/customXml" Target="../ink/ink1117.xml"/><Relationship Id="rId1169" Type="http://schemas.openxmlformats.org/officeDocument/2006/relationships/customXml" Target="../ink/ink1166.xml"/><Relationship Id="rId1376" Type="http://schemas.openxmlformats.org/officeDocument/2006/relationships/image" Target="../media/image1278.png"/><Relationship Id="rId1583" Type="http://schemas.openxmlformats.org/officeDocument/2006/relationships/customXml" Target="../ink/ink1373.xml"/><Relationship Id="rId301" Type="http://schemas.openxmlformats.org/officeDocument/2006/relationships/image" Target="../media/image741.png"/><Relationship Id="rId953" Type="http://schemas.openxmlformats.org/officeDocument/2006/relationships/image" Target="../media/image1067.png"/><Relationship Id="rId1029" Type="http://schemas.openxmlformats.org/officeDocument/2006/relationships/customXml" Target="../ink/ink1096.xml"/><Relationship Id="rId1236" Type="http://schemas.openxmlformats.org/officeDocument/2006/relationships/image" Target="../media/image1208.png"/><Relationship Id="rId82" Type="http://schemas.openxmlformats.org/officeDocument/2006/relationships/customXml" Target="../ink/ink622.xml"/><Relationship Id="rId606" Type="http://schemas.openxmlformats.org/officeDocument/2006/relationships/customXml" Target="../ink/ink884.xml"/><Relationship Id="rId813" Type="http://schemas.openxmlformats.org/officeDocument/2006/relationships/image" Target="../media/image997.png"/><Relationship Id="rId1443" Type="http://schemas.openxmlformats.org/officeDocument/2006/relationships/customXml" Target="../ink/ink1303.xml"/><Relationship Id="rId1303" Type="http://schemas.openxmlformats.org/officeDocument/2006/relationships/customXml" Target="../ink/ink1233.xml"/><Relationship Id="rId1510" Type="http://schemas.openxmlformats.org/officeDocument/2006/relationships/image" Target="../media/image1345.png"/><Relationship Id="rId189" Type="http://schemas.openxmlformats.org/officeDocument/2006/relationships/image" Target="../media/image684.png"/><Relationship Id="rId396" Type="http://schemas.openxmlformats.org/officeDocument/2006/relationships/customXml" Target="../ink/ink779.xml"/><Relationship Id="rId256" Type="http://schemas.openxmlformats.org/officeDocument/2006/relationships/customXml" Target="../ink/ink709.xml"/><Relationship Id="rId463" Type="http://schemas.openxmlformats.org/officeDocument/2006/relationships/image" Target="../media/image822.png"/><Relationship Id="rId670" Type="http://schemas.openxmlformats.org/officeDocument/2006/relationships/customXml" Target="../ink/ink916.xml"/><Relationship Id="rId1093" Type="http://schemas.openxmlformats.org/officeDocument/2006/relationships/customXml" Target="../ink/ink1128.xml"/><Relationship Id="rId116" Type="http://schemas.openxmlformats.org/officeDocument/2006/relationships/customXml" Target="../ink/ink639.xml"/><Relationship Id="rId323" Type="http://schemas.openxmlformats.org/officeDocument/2006/relationships/image" Target="../media/image752.png"/><Relationship Id="rId530" Type="http://schemas.openxmlformats.org/officeDocument/2006/relationships/customXml" Target="../ink/ink846.xml"/><Relationship Id="rId768" Type="http://schemas.openxmlformats.org/officeDocument/2006/relationships/customXml" Target="../ink/ink965.xml"/><Relationship Id="rId975" Type="http://schemas.openxmlformats.org/officeDocument/2006/relationships/image" Target="../media/image1078.png"/><Relationship Id="rId1160" Type="http://schemas.openxmlformats.org/officeDocument/2006/relationships/image" Target="../media/image1170.png"/><Relationship Id="rId1398" Type="http://schemas.openxmlformats.org/officeDocument/2006/relationships/image" Target="../media/image1289.png"/><Relationship Id="rId628" Type="http://schemas.openxmlformats.org/officeDocument/2006/relationships/customXml" Target="../ink/ink895.xml"/><Relationship Id="rId835" Type="http://schemas.openxmlformats.org/officeDocument/2006/relationships/image" Target="../media/image1008.png"/><Relationship Id="rId1258" Type="http://schemas.openxmlformats.org/officeDocument/2006/relationships/image" Target="../media/image1219.png"/><Relationship Id="rId1465" Type="http://schemas.openxmlformats.org/officeDocument/2006/relationships/customXml" Target="../ink/ink1314.xml"/><Relationship Id="rId1020" Type="http://schemas.openxmlformats.org/officeDocument/2006/relationships/image" Target="../media/image1100.png"/><Relationship Id="rId1118" Type="http://schemas.openxmlformats.org/officeDocument/2006/relationships/image" Target="../media/image1149.png"/><Relationship Id="rId1325" Type="http://schemas.openxmlformats.org/officeDocument/2006/relationships/customXml" Target="../ink/ink1244.xml"/><Relationship Id="rId1532" Type="http://schemas.openxmlformats.org/officeDocument/2006/relationships/image" Target="../media/image1356.png"/><Relationship Id="rId902" Type="http://schemas.openxmlformats.org/officeDocument/2006/relationships/customXml" Target="../ink/ink1032.xml"/><Relationship Id="rId31" Type="http://schemas.openxmlformats.org/officeDocument/2006/relationships/image" Target="../media/image604.png"/><Relationship Id="rId180" Type="http://schemas.openxmlformats.org/officeDocument/2006/relationships/customXml" Target="../ink/ink671.xml"/><Relationship Id="rId278" Type="http://schemas.openxmlformats.org/officeDocument/2006/relationships/customXml" Target="../ink/ink720.xml"/><Relationship Id="rId485" Type="http://schemas.openxmlformats.org/officeDocument/2006/relationships/image" Target="../media/image833.png"/><Relationship Id="rId692" Type="http://schemas.openxmlformats.org/officeDocument/2006/relationships/customXml" Target="../ink/ink927.xml"/><Relationship Id="rId138" Type="http://schemas.openxmlformats.org/officeDocument/2006/relationships/customXml" Target="../ink/ink650.xml"/><Relationship Id="rId345" Type="http://schemas.openxmlformats.org/officeDocument/2006/relationships/image" Target="../media/image763.png"/><Relationship Id="rId552" Type="http://schemas.openxmlformats.org/officeDocument/2006/relationships/customXml" Target="../ink/ink857.xml"/><Relationship Id="rId997" Type="http://schemas.openxmlformats.org/officeDocument/2006/relationships/customXml" Target="../ink/ink1080.xml"/><Relationship Id="rId1182" Type="http://schemas.openxmlformats.org/officeDocument/2006/relationships/image" Target="../media/image1181.png"/><Relationship Id="rId205" Type="http://schemas.openxmlformats.org/officeDocument/2006/relationships/image" Target="../media/image692.png"/><Relationship Id="rId412" Type="http://schemas.openxmlformats.org/officeDocument/2006/relationships/customXml" Target="../ink/ink787.xml"/><Relationship Id="rId857" Type="http://schemas.openxmlformats.org/officeDocument/2006/relationships/image" Target="../media/image1019.png"/><Relationship Id="rId1042" Type="http://schemas.openxmlformats.org/officeDocument/2006/relationships/image" Target="../media/image1111.png"/><Relationship Id="rId1487" Type="http://schemas.openxmlformats.org/officeDocument/2006/relationships/customXml" Target="../ink/ink1325.xml"/><Relationship Id="rId717" Type="http://schemas.openxmlformats.org/officeDocument/2006/relationships/image" Target="../media/image949.png"/><Relationship Id="rId924" Type="http://schemas.openxmlformats.org/officeDocument/2006/relationships/customXml" Target="../ink/ink1043.xml"/><Relationship Id="rId1347" Type="http://schemas.openxmlformats.org/officeDocument/2006/relationships/customXml" Target="../ink/ink1255.xml"/><Relationship Id="rId1554" Type="http://schemas.openxmlformats.org/officeDocument/2006/relationships/image" Target="../media/image1367.png"/><Relationship Id="rId53" Type="http://schemas.openxmlformats.org/officeDocument/2006/relationships/image" Target="../media/image616.png"/><Relationship Id="rId1207" Type="http://schemas.openxmlformats.org/officeDocument/2006/relationships/customXml" Target="../ink/ink1185.xml"/><Relationship Id="rId1414" Type="http://schemas.openxmlformats.org/officeDocument/2006/relationships/image" Target="../media/image1297.png"/><Relationship Id="rId367" Type="http://schemas.openxmlformats.org/officeDocument/2006/relationships/image" Target="../media/image774.png"/><Relationship Id="rId574" Type="http://schemas.openxmlformats.org/officeDocument/2006/relationships/customXml" Target="../ink/ink868.xml"/><Relationship Id="rId227" Type="http://schemas.openxmlformats.org/officeDocument/2006/relationships/image" Target="../media/image703.png"/><Relationship Id="rId781" Type="http://schemas.openxmlformats.org/officeDocument/2006/relationships/image" Target="../media/image981.png"/><Relationship Id="rId879" Type="http://schemas.openxmlformats.org/officeDocument/2006/relationships/image" Target="../media/image1030.png"/><Relationship Id="rId434" Type="http://schemas.openxmlformats.org/officeDocument/2006/relationships/customXml" Target="../ink/ink798.xml"/><Relationship Id="rId641" Type="http://schemas.openxmlformats.org/officeDocument/2006/relationships/image" Target="../media/image911.png"/><Relationship Id="rId739" Type="http://schemas.openxmlformats.org/officeDocument/2006/relationships/image" Target="../media/image960.png"/><Relationship Id="rId1064" Type="http://schemas.openxmlformats.org/officeDocument/2006/relationships/image" Target="../media/image1122.png"/><Relationship Id="rId1271" Type="http://schemas.openxmlformats.org/officeDocument/2006/relationships/customXml" Target="../ink/ink1217.xml"/><Relationship Id="rId1369" Type="http://schemas.openxmlformats.org/officeDocument/2006/relationships/customXml" Target="../ink/ink1266.xml"/><Relationship Id="rId1576" Type="http://schemas.openxmlformats.org/officeDocument/2006/relationships/image" Target="../media/image1378.png"/><Relationship Id="rId501" Type="http://schemas.openxmlformats.org/officeDocument/2006/relationships/image" Target="../media/image841.png"/><Relationship Id="rId946" Type="http://schemas.openxmlformats.org/officeDocument/2006/relationships/customXml" Target="../ink/ink1054.xml"/><Relationship Id="rId1131" Type="http://schemas.openxmlformats.org/officeDocument/2006/relationships/customXml" Target="../ink/ink1147.xml"/><Relationship Id="rId1229" Type="http://schemas.openxmlformats.org/officeDocument/2006/relationships/customXml" Target="../ink/ink1196.xml"/><Relationship Id="rId75" Type="http://schemas.openxmlformats.org/officeDocument/2006/relationships/image" Target="../media/image627.png"/><Relationship Id="rId806" Type="http://schemas.openxmlformats.org/officeDocument/2006/relationships/customXml" Target="../ink/ink984.xml"/><Relationship Id="rId1436" Type="http://schemas.openxmlformats.org/officeDocument/2006/relationships/image" Target="../media/image1308.png"/><Relationship Id="rId1503" Type="http://schemas.openxmlformats.org/officeDocument/2006/relationships/customXml" Target="../ink/ink1333.xml"/><Relationship Id="rId291" Type="http://schemas.openxmlformats.org/officeDocument/2006/relationships/image" Target="../media/image736.png"/><Relationship Id="rId151" Type="http://schemas.openxmlformats.org/officeDocument/2006/relationships/image" Target="../media/image665.png"/><Relationship Id="rId389" Type="http://schemas.openxmlformats.org/officeDocument/2006/relationships/image" Target="../media/image785.png"/><Relationship Id="rId596" Type="http://schemas.openxmlformats.org/officeDocument/2006/relationships/customXml" Target="../ink/ink879.xml"/><Relationship Id="rId249" Type="http://schemas.openxmlformats.org/officeDocument/2006/relationships/image" Target="../media/image715.png"/><Relationship Id="rId456" Type="http://schemas.openxmlformats.org/officeDocument/2006/relationships/customXml" Target="../ink/ink809.xml"/><Relationship Id="rId663" Type="http://schemas.openxmlformats.org/officeDocument/2006/relationships/image" Target="../media/image922.png"/><Relationship Id="rId870" Type="http://schemas.openxmlformats.org/officeDocument/2006/relationships/customXml" Target="../ink/ink1016.xml"/><Relationship Id="rId1086" Type="http://schemas.openxmlformats.org/officeDocument/2006/relationships/image" Target="../media/image1133.png"/><Relationship Id="rId1293" Type="http://schemas.openxmlformats.org/officeDocument/2006/relationships/customXml" Target="../ink/ink1228.xml"/><Relationship Id="rId109" Type="http://schemas.openxmlformats.org/officeDocument/2006/relationships/image" Target="../media/image644.png"/><Relationship Id="rId316" Type="http://schemas.openxmlformats.org/officeDocument/2006/relationships/customXml" Target="../ink/ink739.xml"/><Relationship Id="rId523" Type="http://schemas.openxmlformats.org/officeDocument/2006/relationships/image" Target="../media/image852.png"/><Relationship Id="rId968" Type="http://schemas.openxmlformats.org/officeDocument/2006/relationships/customXml" Target="../ink/ink1065.xml"/><Relationship Id="rId1153" Type="http://schemas.openxmlformats.org/officeDocument/2006/relationships/customXml" Target="../ink/ink1158.xml"/><Relationship Id="rId97" Type="http://schemas.openxmlformats.org/officeDocument/2006/relationships/image" Target="../media/image638.png"/><Relationship Id="rId730" Type="http://schemas.openxmlformats.org/officeDocument/2006/relationships/customXml" Target="../ink/ink946.xml"/><Relationship Id="rId828" Type="http://schemas.openxmlformats.org/officeDocument/2006/relationships/customXml" Target="../ink/ink995.xml"/><Relationship Id="rId1013" Type="http://schemas.openxmlformats.org/officeDocument/2006/relationships/customXml" Target="../ink/ink1088.xml"/><Relationship Id="rId1360" Type="http://schemas.openxmlformats.org/officeDocument/2006/relationships/image" Target="../media/image1270.png"/><Relationship Id="rId1458" Type="http://schemas.openxmlformats.org/officeDocument/2006/relationships/image" Target="../media/image1319.png"/><Relationship Id="rId1220" Type="http://schemas.openxmlformats.org/officeDocument/2006/relationships/image" Target="../media/image1200.png"/><Relationship Id="rId1318" Type="http://schemas.openxmlformats.org/officeDocument/2006/relationships/image" Target="../media/image1249.png"/><Relationship Id="rId1525" Type="http://schemas.openxmlformats.org/officeDocument/2006/relationships/customXml" Target="../ink/ink1344.xml"/><Relationship Id="rId24" Type="http://schemas.openxmlformats.org/officeDocument/2006/relationships/customXml" Target="../ink/ink593.xml"/><Relationship Id="rId173" Type="http://schemas.openxmlformats.org/officeDocument/2006/relationships/image" Target="../media/image676.png"/><Relationship Id="rId380" Type="http://schemas.openxmlformats.org/officeDocument/2006/relationships/customXml" Target="../ink/ink771.xml"/><Relationship Id="rId240" Type="http://schemas.openxmlformats.org/officeDocument/2006/relationships/customXml" Target="../ink/ink701.xml"/><Relationship Id="rId478" Type="http://schemas.openxmlformats.org/officeDocument/2006/relationships/customXml" Target="../ink/ink820.xml"/><Relationship Id="rId685" Type="http://schemas.openxmlformats.org/officeDocument/2006/relationships/image" Target="../media/image933.png"/><Relationship Id="rId892" Type="http://schemas.openxmlformats.org/officeDocument/2006/relationships/customXml" Target="../ink/ink1027.xml"/><Relationship Id="rId100" Type="http://schemas.openxmlformats.org/officeDocument/2006/relationships/customXml" Target="../ink/ink631.xml"/><Relationship Id="rId338" Type="http://schemas.openxmlformats.org/officeDocument/2006/relationships/customXml" Target="../ink/ink750.xml"/><Relationship Id="rId545" Type="http://schemas.openxmlformats.org/officeDocument/2006/relationships/image" Target="../media/image863.png"/><Relationship Id="rId752" Type="http://schemas.openxmlformats.org/officeDocument/2006/relationships/customXml" Target="../ink/ink957.xml"/><Relationship Id="rId1175" Type="http://schemas.openxmlformats.org/officeDocument/2006/relationships/customXml" Target="../ink/ink1169.xml"/><Relationship Id="rId1382" Type="http://schemas.openxmlformats.org/officeDocument/2006/relationships/image" Target="../media/image1281.png"/><Relationship Id="rId405" Type="http://schemas.openxmlformats.org/officeDocument/2006/relationships/image" Target="../media/image793.png"/><Relationship Id="rId612" Type="http://schemas.openxmlformats.org/officeDocument/2006/relationships/customXml" Target="../ink/ink887.xml"/><Relationship Id="rId1035" Type="http://schemas.openxmlformats.org/officeDocument/2006/relationships/customXml" Target="../ink/ink1099.xml"/><Relationship Id="rId1242" Type="http://schemas.openxmlformats.org/officeDocument/2006/relationships/image" Target="../media/image1211.png"/><Relationship Id="rId917" Type="http://schemas.openxmlformats.org/officeDocument/2006/relationships/image" Target="../media/image1049.png"/><Relationship Id="rId1102" Type="http://schemas.openxmlformats.org/officeDocument/2006/relationships/image" Target="../media/image1141.png"/><Relationship Id="rId1547" Type="http://schemas.openxmlformats.org/officeDocument/2006/relationships/customXml" Target="../ink/ink1355.xml"/><Relationship Id="rId46" Type="http://schemas.openxmlformats.org/officeDocument/2006/relationships/customXml" Target="../ink/ink604.xml"/><Relationship Id="rId1407" Type="http://schemas.openxmlformats.org/officeDocument/2006/relationships/customXml" Target="../ink/ink1285.xml"/><Relationship Id="rId195" Type="http://schemas.openxmlformats.org/officeDocument/2006/relationships/image" Target="../media/image687.png"/><Relationship Id="rId262" Type="http://schemas.openxmlformats.org/officeDocument/2006/relationships/customXml" Target="../ink/ink712.xml"/><Relationship Id="rId567" Type="http://schemas.openxmlformats.org/officeDocument/2006/relationships/image" Target="../media/image874.png"/><Relationship Id="rId1197" Type="http://schemas.openxmlformats.org/officeDocument/2006/relationships/customXml" Target="../ink/ink1180.xml"/><Relationship Id="rId122" Type="http://schemas.openxmlformats.org/officeDocument/2006/relationships/customXml" Target="../ink/ink642.xml"/><Relationship Id="rId774" Type="http://schemas.openxmlformats.org/officeDocument/2006/relationships/customXml" Target="../ink/ink968.xml"/><Relationship Id="rId981" Type="http://schemas.openxmlformats.org/officeDocument/2006/relationships/customXml" Target="../ink/ink1072.xml"/><Relationship Id="rId1057" Type="http://schemas.openxmlformats.org/officeDocument/2006/relationships/customXml" Target="../ink/ink1110.xml"/><Relationship Id="rId427" Type="http://schemas.openxmlformats.org/officeDocument/2006/relationships/image" Target="../media/image804.png"/><Relationship Id="rId634" Type="http://schemas.openxmlformats.org/officeDocument/2006/relationships/customXml" Target="../ink/ink898.xml"/><Relationship Id="rId841" Type="http://schemas.openxmlformats.org/officeDocument/2006/relationships/image" Target="../media/image1011.png"/><Relationship Id="rId1264" Type="http://schemas.openxmlformats.org/officeDocument/2006/relationships/image" Target="../media/image1222.png"/><Relationship Id="rId1471" Type="http://schemas.openxmlformats.org/officeDocument/2006/relationships/customXml" Target="../ink/ink1317.xml"/><Relationship Id="rId1569" Type="http://schemas.openxmlformats.org/officeDocument/2006/relationships/customXml" Target="../ink/ink1366.xml"/><Relationship Id="rId701" Type="http://schemas.openxmlformats.org/officeDocument/2006/relationships/image" Target="../media/image941.png"/><Relationship Id="rId939" Type="http://schemas.openxmlformats.org/officeDocument/2006/relationships/image" Target="../media/image1060.png"/><Relationship Id="rId1124" Type="http://schemas.openxmlformats.org/officeDocument/2006/relationships/image" Target="../media/image1152.png"/><Relationship Id="rId1331" Type="http://schemas.openxmlformats.org/officeDocument/2006/relationships/customXml" Target="../ink/ink1247.xml"/><Relationship Id="rId68" Type="http://schemas.openxmlformats.org/officeDocument/2006/relationships/customXml" Target="../ink/ink615.xml"/><Relationship Id="rId1429" Type="http://schemas.openxmlformats.org/officeDocument/2006/relationships/customXml" Target="../ink/ink1296.xml"/><Relationship Id="rId284" Type="http://schemas.openxmlformats.org/officeDocument/2006/relationships/customXml" Target="../ink/ink723.xml"/><Relationship Id="rId491" Type="http://schemas.openxmlformats.org/officeDocument/2006/relationships/image" Target="../media/image836.png"/><Relationship Id="rId144" Type="http://schemas.openxmlformats.org/officeDocument/2006/relationships/customXml" Target="../ink/ink653.xml"/><Relationship Id="rId589" Type="http://schemas.openxmlformats.org/officeDocument/2006/relationships/image" Target="../media/image885.png"/><Relationship Id="rId796" Type="http://schemas.openxmlformats.org/officeDocument/2006/relationships/customXml" Target="../ink/ink979.xml"/><Relationship Id="rId351" Type="http://schemas.openxmlformats.org/officeDocument/2006/relationships/image" Target="../media/image766.png"/><Relationship Id="rId449" Type="http://schemas.openxmlformats.org/officeDocument/2006/relationships/image" Target="../media/image815.png"/><Relationship Id="rId656" Type="http://schemas.openxmlformats.org/officeDocument/2006/relationships/customXml" Target="../ink/ink909.xml"/><Relationship Id="rId863" Type="http://schemas.openxmlformats.org/officeDocument/2006/relationships/image" Target="../media/image1022.png"/><Relationship Id="rId1079" Type="http://schemas.openxmlformats.org/officeDocument/2006/relationships/customXml" Target="../ink/ink1121.xml"/><Relationship Id="rId1286" Type="http://schemas.openxmlformats.org/officeDocument/2006/relationships/image" Target="../media/image1233.png"/><Relationship Id="rId1493" Type="http://schemas.openxmlformats.org/officeDocument/2006/relationships/customXml" Target="../ink/ink1328.xml"/><Relationship Id="rId211" Type="http://schemas.openxmlformats.org/officeDocument/2006/relationships/image" Target="../media/image695.png"/><Relationship Id="rId309" Type="http://schemas.openxmlformats.org/officeDocument/2006/relationships/image" Target="../media/image745.png"/><Relationship Id="rId516" Type="http://schemas.openxmlformats.org/officeDocument/2006/relationships/customXml" Target="../ink/ink839.xml"/><Relationship Id="rId1146" Type="http://schemas.openxmlformats.org/officeDocument/2006/relationships/image" Target="../media/image1163.png"/><Relationship Id="rId723" Type="http://schemas.openxmlformats.org/officeDocument/2006/relationships/image" Target="../media/image952.png"/><Relationship Id="rId930" Type="http://schemas.openxmlformats.org/officeDocument/2006/relationships/customXml" Target="../ink/ink1046.xml"/><Relationship Id="rId1006" Type="http://schemas.openxmlformats.org/officeDocument/2006/relationships/image" Target="../media/image1093.png"/><Relationship Id="rId1353" Type="http://schemas.openxmlformats.org/officeDocument/2006/relationships/customXml" Target="../ink/ink1258.xml"/><Relationship Id="rId1560" Type="http://schemas.openxmlformats.org/officeDocument/2006/relationships/image" Target="../media/image1370.png"/><Relationship Id="rId1213" Type="http://schemas.openxmlformats.org/officeDocument/2006/relationships/customXml" Target="../ink/ink1188.xml"/><Relationship Id="rId1420" Type="http://schemas.openxmlformats.org/officeDocument/2006/relationships/image" Target="../media/image1300.png"/><Relationship Id="rId1518" Type="http://schemas.openxmlformats.org/officeDocument/2006/relationships/image" Target="../media/image1349.png"/><Relationship Id="rId17" Type="http://schemas.openxmlformats.org/officeDocument/2006/relationships/image" Target="../media/image597.png"/><Relationship Id="rId166" Type="http://schemas.openxmlformats.org/officeDocument/2006/relationships/customXml" Target="../ink/ink664.xml"/><Relationship Id="rId373" Type="http://schemas.openxmlformats.org/officeDocument/2006/relationships/image" Target="../media/image777.png"/><Relationship Id="rId580" Type="http://schemas.openxmlformats.org/officeDocument/2006/relationships/customXml" Target="../ink/ink871.xml"/><Relationship Id="rId1" Type="http://schemas.openxmlformats.org/officeDocument/2006/relationships/slideLayout" Target="../slideLayouts/slideLayout1.xml"/><Relationship Id="rId233" Type="http://schemas.openxmlformats.org/officeDocument/2006/relationships/image" Target="../media/image706.png"/><Relationship Id="rId440" Type="http://schemas.openxmlformats.org/officeDocument/2006/relationships/customXml" Target="../ink/ink801.xml"/><Relationship Id="rId678" Type="http://schemas.openxmlformats.org/officeDocument/2006/relationships/customXml" Target="../ink/ink920.xml"/><Relationship Id="rId885" Type="http://schemas.openxmlformats.org/officeDocument/2006/relationships/image" Target="../media/image1033.png"/><Relationship Id="rId1070" Type="http://schemas.openxmlformats.org/officeDocument/2006/relationships/image" Target="../media/image1125.png"/><Relationship Id="rId300" Type="http://schemas.openxmlformats.org/officeDocument/2006/relationships/customXml" Target="../ink/ink731.xml"/><Relationship Id="rId538" Type="http://schemas.openxmlformats.org/officeDocument/2006/relationships/customXml" Target="../ink/ink850.xml"/><Relationship Id="rId745" Type="http://schemas.openxmlformats.org/officeDocument/2006/relationships/image" Target="../media/image963.png"/><Relationship Id="rId952" Type="http://schemas.openxmlformats.org/officeDocument/2006/relationships/customXml" Target="../ink/ink1057.xml"/><Relationship Id="rId1168" Type="http://schemas.openxmlformats.org/officeDocument/2006/relationships/image" Target="../media/image1174.png"/><Relationship Id="rId1375" Type="http://schemas.openxmlformats.org/officeDocument/2006/relationships/customXml" Target="../ink/ink1269.xml"/><Relationship Id="rId1582" Type="http://schemas.openxmlformats.org/officeDocument/2006/relationships/image" Target="../media/image1381.png"/><Relationship Id="rId81" Type="http://schemas.openxmlformats.org/officeDocument/2006/relationships/image" Target="../media/image630.png"/><Relationship Id="rId605" Type="http://schemas.openxmlformats.org/officeDocument/2006/relationships/image" Target="../media/image893.png"/><Relationship Id="rId812" Type="http://schemas.openxmlformats.org/officeDocument/2006/relationships/customXml" Target="../ink/ink987.xml"/><Relationship Id="rId1028" Type="http://schemas.openxmlformats.org/officeDocument/2006/relationships/image" Target="../media/image1104.png"/><Relationship Id="rId1235" Type="http://schemas.openxmlformats.org/officeDocument/2006/relationships/customXml" Target="../ink/ink1199.xml"/><Relationship Id="rId1442" Type="http://schemas.openxmlformats.org/officeDocument/2006/relationships/image" Target="../media/image1311.png"/><Relationship Id="rId1302" Type="http://schemas.openxmlformats.org/officeDocument/2006/relationships/image" Target="../media/image1241.png"/><Relationship Id="rId39" Type="http://schemas.openxmlformats.org/officeDocument/2006/relationships/image" Target="../media/image608.png"/><Relationship Id="rId188" Type="http://schemas.openxmlformats.org/officeDocument/2006/relationships/customXml" Target="../ink/ink675.xml"/><Relationship Id="rId395" Type="http://schemas.openxmlformats.org/officeDocument/2006/relationships/image" Target="../media/image788.png"/><Relationship Id="rId255" Type="http://schemas.openxmlformats.org/officeDocument/2006/relationships/image" Target="../media/image718.png"/><Relationship Id="rId462" Type="http://schemas.openxmlformats.org/officeDocument/2006/relationships/customXml" Target="../ink/ink812.xml"/><Relationship Id="rId1092" Type="http://schemas.openxmlformats.org/officeDocument/2006/relationships/image" Target="../media/image1136.png"/><Relationship Id="rId1397" Type="http://schemas.openxmlformats.org/officeDocument/2006/relationships/customXml" Target="../ink/ink1280.xml"/><Relationship Id="rId115" Type="http://schemas.openxmlformats.org/officeDocument/2006/relationships/image" Target="../media/image647.png"/><Relationship Id="rId322" Type="http://schemas.openxmlformats.org/officeDocument/2006/relationships/customXml" Target="../ink/ink742.xml"/><Relationship Id="rId767" Type="http://schemas.openxmlformats.org/officeDocument/2006/relationships/image" Target="../media/image974.png"/><Relationship Id="rId974" Type="http://schemas.openxmlformats.org/officeDocument/2006/relationships/customXml" Target="../ink/ink1068.xml"/><Relationship Id="rId627" Type="http://schemas.openxmlformats.org/officeDocument/2006/relationships/image" Target="../media/image904.png"/><Relationship Id="rId834" Type="http://schemas.openxmlformats.org/officeDocument/2006/relationships/customXml" Target="../ink/ink998.xml"/><Relationship Id="rId1257" Type="http://schemas.openxmlformats.org/officeDocument/2006/relationships/customXml" Target="../ink/ink1210.xml"/><Relationship Id="rId1464" Type="http://schemas.openxmlformats.org/officeDocument/2006/relationships/image" Target="../media/image1322.png"/><Relationship Id="rId901" Type="http://schemas.openxmlformats.org/officeDocument/2006/relationships/image" Target="../media/image1041.png"/><Relationship Id="rId1117" Type="http://schemas.openxmlformats.org/officeDocument/2006/relationships/customXml" Target="../ink/ink1140.xml"/><Relationship Id="rId1324" Type="http://schemas.openxmlformats.org/officeDocument/2006/relationships/image" Target="../media/image1252.png"/><Relationship Id="rId1531" Type="http://schemas.openxmlformats.org/officeDocument/2006/relationships/customXml" Target="../ink/ink1347.xml"/><Relationship Id="rId30" Type="http://schemas.openxmlformats.org/officeDocument/2006/relationships/customXml" Target="../ink/ink596.xml"/><Relationship Id="rId277" Type="http://schemas.openxmlformats.org/officeDocument/2006/relationships/image" Target="../media/image729.png"/><Relationship Id="rId484" Type="http://schemas.openxmlformats.org/officeDocument/2006/relationships/customXml" Target="../ink/ink823.xml"/><Relationship Id="rId137" Type="http://schemas.openxmlformats.org/officeDocument/2006/relationships/image" Target="../media/image658.png"/><Relationship Id="rId344" Type="http://schemas.openxmlformats.org/officeDocument/2006/relationships/customXml" Target="../ink/ink753.xml"/><Relationship Id="rId691" Type="http://schemas.openxmlformats.org/officeDocument/2006/relationships/image" Target="../media/image936.png"/><Relationship Id="rId789" Type="http://schemas.openxmlformats.org/officeDocument/2006/relationships/image" Target="../media/image985.png"/><Relationship Id="rId996" Type="http://schemas.openxmlformats.org/officeDocument/2006/relationships/image" Target="../media/image1088.png"/><Relationship Id="rId551" Type="http://schemas.openxmlformats.org/officeDocument/2006/relationships/image" Target="../media/image866.png"/><Relationship Id="rId649" Type="http://schemas.openxmlformats.org/officeDocument/2006/relationships/image" Target="../media/image915.png"/><Relationship Id="rId856" Type="http://schemas.openxmlformats.org/officeDocument/2006/relationships/customXml" Target="../ink/ink1009.xml"/><Relationship Id="rId1181" Type="http://schemas.openxmlformats.org/officeDocument/2006/relationships/customXml" Target="../ink/ink1172.xml"/><Relationship Id="rId1279" Type="http://schemas.openxmlformats.org/officeDocument/2006/relationships/customXml" Target="../ink/ink1221.xml"/><Relationship Id="rId1486" Type="http://schemas.openxmlformats.org/officeDocument/2006/relationships/image" Target="../media/image1333.png"/><Relationship Id="rId204" Type="http://schemas.openxmlformats.org/officeDocument/2006/relationships/customXml" Target="../ink/ink683.xml"/><Relationship Id="rId411" Type="http://schemas.openxmlformats.org/officeDocument/2006/relationships/image" Target="../media/image796.png"/><Relationship Id="rId509" Type="http://schemas.openxmlformats.org/officeDocument/2006/relationships/image" Target="../media/image845.png"/><Relationship Id="rId1041" Type="http://schemas.openxmlformats.org/officeDocument/2006/relationships/customXml" Target="../ink/ink1102.xml"/><Relationship Id="rId1139" Type="http://schemas.openxmlformats.org/officeDocument/2006/relationships/customXml" Target="../ink/ink1151.xml"/><Relationship Id="rId1346" Type="http://schemas.openxmlformats.org/officeDocument/2006/relationships/image" Target="../media/image1263.png"/><Relationship Id="rId716" Type="http://schemas.openxmlformats.org/officeDocument/2006/relationships/customXml" Target="../ink/ink939.xml"/><Relationship Id="rId923" Type="http://schemas.openxmlformats.org/officeDocument/2006/relationships/image" Target="../media/image1052.png"/><Relationship Id="rId1553" Type="http://schemas.openxmlformats.org/officeDocument/2006/relationships/customXml" Target="../ink/ink1358.xml"/><Relationship Id="rId52" Type="http://schemas.openxmlformats.org/officeDocument/2006/relationships/customXml" Target="../ink/ink607.xml"/><Relationship Id="rId1206" Type="http://schemas.openxmlformats.org/officeDocument/2006/relationships/image" Target="../media/image1193.png"/><Relationship Id="rId1413" Type="http://schemas.openxmlformats.org/officeDocument/2006/relationships/customXml" Target="../ink/ink1288.xml"/><Relationship Id="rId299" Type="http://schemas.openxmlformats.org/officeDocument/2006/relationships/image" Target="../media/image740.png"/><Relationship Id="rId159" Type="http://schemas.openxmlformats.org/officeDocument/2006/relationships/image" Target="../media/image669.png"/><Relationship Id="rId366" Type="http://schemas.openxmlformats.org/officeDocument/2006/relationships/customXml" Target="../ink/ink764.xml"/><Relationship Id="rId573" Type="http://schemas.openxmlformats.org/officeDocument/2006/relationships/image" Target="../media/image877.png"/><Relationship Id="rId780" Type="http://schemas.openxmlformats.org/officeDocument/2006/relationships/customXml" Target="../ink/ink971.xml"/><Relationship Id="rId226" Type="http://schemas.openxmlformats.org/officeDocument/2006/relationships/customXml" Target="../ink/ink694.xml"/><Relationship Id="rId433" Type="http://schemas.openxmlformats.org/officeDocument/2006/relationships/image" Target="../media/image807.png"/><Relationship Id="rId878" Type="http://schemas.openxmlformats.org/officeDocument/2006/relationships/customXml" Target="../ink/ink1020.xml"/><Relationship Id="rId1063" Type="http://schemas.openxmlformats.org/officeDocument/2006/relationships/customXml" Target="../ink/ink1113.xml"/><Relationship Id="rId1270" Type="http://schemas.openxmlformats.org/officeDocument/2006/relationships/image" Target="../media/image1225.png"/><Relationship Id="rId640" Type="http://schemas.openxmlformats.org/officeDocument/2006/relationships/customXml" Target="../ink/ink901.xml"/><Relationship Id="rId738" Type="http://schemas.openxmlformats.org/officeDocument/2006/relationships/customXml" Target="../ink/ink950.xml"/><Relationship Id="rId945" Type="http://schemas.openxmlformats.org/officeDocument/2006/relationships/image" Target="../media/image1063.png"/><Relationship Id="rId1368" Type="http://schemas.openxmlformats.org/officeDocument/2006/relationships/image" Target="../media/image1274.png"/><Relationship Id="rId1575" Type="http://schemas.openxmlformats.org/officeDocument/2006/relationships/customXml" Target="../ink/ink1369.xml"/><Relationship Id="rId74" Type="http://schemas.openxmlformats.org/officeDocument/2006/relationships/customXml" Target="../ink/ink618.xml"/><Relationship Id="rId500" Type="http://schemas.openxmlformats.org/officeDocument/2006/relationships/customXml" Target="../ink/ink831.xml"/><Relationship Id="rId805" Type="http://schemas.openxmlformats.org/officeDocument/2006/relationships/image" Target="../media/image993.png"/><Relationship Id="rId1130" Type="http://schemas.openxmlformats.org/officeDocument/2006/relationships/image" Target="../media/image1155.png"/><Relationship Id="rId1228" Type="http://schemas.openxmlformats.org/officeDocument/2006/relationships/image" Target="../media/image1204.png"/><Relationship Id="rId1435" Type="http://schemas.openxmlformats.org/officeDocument/2006/relationships/customXml" Target="../ink/ink1299.xml"/><Relationship Id="rId1502" Type="http://schemas.openxmlformats.org/officeDocument/2006/relationships/image" Target="../media/image1341.png"/><Relationship Id="rId290" Type="http://schemas.openxmlformats.org/officeDocument/2006/relationships/customXml" Target="../ink/ink726.xml"/><Relationship Id="rId388" Type="http://schemas.openxmlformats.org/officeDocument/2006/relationships/customXml" Target="../ink/ink775.xml"/><Relationship Id="rId150" Type="http://schemas.openxmlformats.org/officeDocument/2006/relationships/customXml" Target="../ink/ink656.xml"/><Relationship Id="rId595" Type="http://schemas.openxmlformats.org/officeDocument/2006/relationships/image" Target="../media/image888.png"/><Relationship Id="rId248" Type="http://schemas.openxmlformats.org/officeDocument/2006/relationships/customXml" Target="../ink/ink705.xml"/><Relationship Id="rId455" Type="http://schemas.openxmlformats.org/officeDocument/2006/relationships/image" Target="../media/image818.png"/><Relationship Id="rId662" Type="http://schemas.openxmlformats.org/officeDocument/2006/relationships/customXml" Target="../ink/ink912.xml"/><Relationship Id="rId1085" Type="http://schemas.openxmlformats.org/officeDocument/2006/relationships/customXml" Target="../ink/ink1124.xml"/><Relationship Id="rId1292" Type="http://schemas.openxmlformats.org/officeDocument/2006/relationships/image" Target="../media/image1236.png"/><Relationship Id="rId108" Type="http://schemas.openxmlformats.org/officeDocument/2006/relationships/customXml" Target="../ink/ink635.xml"/><Relationship Id="rId315" Type="http://schemas.openxmlformats.org/officeDocument/2006/relationships/image" Target="../media/image748.png"/><Relationship Id="rId522" Type="http://schemas.openxmlformats.org/officeDocument/2006/relationships/customXml" Target="../ink/ink842.xml"/><Relationship Id="rId967" Type="http://schemas.openxmlformats.org/officeDocument/2006/relationships/image" Target="../media/image1074.png"/><Relationship Id="rId1152" Type="http://schemas.openxmlformats.org/officeDocument/2006/relationships/image" Target="../media/image1166.png"/><Relationship Id="rId96" Type="http://schemas.openxmlformats.org/officeDocument/2006/relationships/customXml" Target="../ink/ink629.xml"/><Relationship Id="rId827" Type="http://schemas.openxmlformats.org/officeDocument/2006/relationships/image" Target="../media/image1004.png"/><Relationship Id="rId1012" Type="http://schemas.openxmlformats.org/officeDocument/2006/relationships/image" Target="../media/image1096.png"/><Relationship Id="rId1457" Type="http://schemas.openxmlformats.org/officeDocument/2006/relationships/customXml" Target="../ink/ink1310.xml"/><Relationship Id="rId1317" Type="http://schemas.openxmlformats.org/officeDocument/2006/relationships/customXml" Target="../ink/ink1240.xml"/><Relationship Id="rId1524" Type="http://schemas.openxmlformats.org/officeDocument/2006/relationships/image" Target="../media/image1352.png"/></Relationships>
</file>

<file path=ppt/slides/_rels/slide25.xml.rels><?xml version="1.0" encoding="UTF-8" standalone="yes"?>
<Relationships xmlns="http://schemas.openxmlformats.org/package/2006/relationships"><Relationship Id="rId117" Type="http://schemas.openxmlformats.org/officeDocument/2006/relationships/image" Target="../media/image1441.png"/><Relationship Id="rId299" Type="http://schemas.openxmlformats.org/officeDocument/2006/relationships/image" Target="../media/image1532.png"/><Relationship Id="rId21" Type="http://schemas.openxmlformats.org/officeDocument/2006/relationships/image" Target="../media/image1393.png"/><Relationship Id="rId63" Type="http://schemas.openxmlformats.org/officeDocument/2006/relationships/image" Target="../media/image1414.png"/><Relationship Id="rId159" Type="http://schemas.openxmlformats.org/officeDocument/2006/relationships/image" Target="../media/image1462.png"/><Relationship Id="rId324" Type="http://schemas.openxmlformats.org/officeDocument/2006/relationships/customXml" Target="../ink/ink1536.xml"/><Relationship Id="rId366" Type="http://schemas.openxmlformats.org/officeDocument/2006/relationships/customXml" Target="../ink/ink1557.xml"/><Relationship Id="rId170" Type="http://schemas.openxmlformats.org/officeDocument/2006/relationships/customXml" Target="../ink/ink1459.xml"/><Relationship Id="rId226" Type="http://schemas.openxmlformats.org/officeDocument/2006/relationships/customXml" Target="../ink/ink1487.xml"/><Relationship Id="rId268" Type="http://schemas.openxmlformats.org/officeDocument/2006/relationships/customXml" Target="../ink/ink1508.xml"/><Relationship Id="rId32" Type="http://schemas.openxmlformats.org/officeDocument/2006/relationships/customXml" Target="../ink/ink1390.xml"/><Relationship Id="rId74" Type="http://schemas.openxmlformats.org/officeDocument/2006/relationships/customXml" Target="../ink/ink1411.xml"/><Relationship Id="rId128" Type="http://schemas.openxmlformats.org/officeDocument/2006/relationships/customXml" Target="../ink/ink1438.xml"/><Relationship Id="rId335" Type="http://schemas.openxmlformats.org/officeDocument/2006/relationships/image" Target="../media/image1550.png"/><Relationship Id="rId377" Type="http://schemas.openxmlformats.org/officeDocument/2006/relationships/image" Target="../media/image1571.png"/><Relationship Id="rId5" Type="http://schemas.openxmlformats.org/officeDocument/2006/relationships/image" Target="../media/image1385.png"/><Relationship Id="rId181" Type="http://schemas.openxmlformats.org/officeDocument/2006/relationships/image" Target="../media/image1473.png"/><Relationship Id="rId237" Type="http://schemas.openxmlformats.org/officeDocument/2006/relationships/image" Target="../media/image1501.png"/><Relationship Id="rId279" Type="http://schemas.openxmlformats.org/officeDocument/2006/relationships/image" Target="../media/image1522.png"/><Relationship Id="rId43" Type="http://schemas.openxmlformats.org/officeDocument/2006/relationships/image" Target="../media/image1404.png"/><Relationship Id="rId139" Type="http://schemas.openxmlformats.org/officeDocument/2006/relationships/image" Target="../media/image1452.png"/><Relationship Id="rId290" Type="http://schemas.openxmlformats.org/officeDocument/2006/relationships/customXml" Target="../ink/ink1519.xml"/><Relationship Id="rId304" Type="http://schemas.openxmlformats.org/officeDocument/2006/relationships/customXml" Target="../ink/ink1526.xml"/><Relationship Id="rId346" Type="http://schemas.openxmlformats.org/officeDocument/2006/relationships/customXml" Target="../ink/ink1547.xml"/><Relationship Id="rId85" Type="http://schemas.openxmlformats.org/officeDocument/2006/relationships/image" Target="../media/image1425.png"/><Relationship Id="rId150" Type="http://schemas.openxmlformats.org/officeDocument/2006/relationships/customXml" Target="../ink/ink1449.xml"/><Relationship Id="rId192" Type="http://schemas.openxmlformats.org/officeDocument/2006/relationships/customXml" Target="../ink/ink1470.xml"/><Relationship Id="rId206" Type="http://schemas.openxmlformats.org/officeDocument/2006/relationships/customXml" Target="../ink/ink1477.xml"/><Relationship Id="rId248" Type="http://schemas.openxmlformats.org/officeDocument/2006/relationships/customXml" Target="../ink/ink1498.xml"/><Relationship Id="rId12" Type="http://schemas.openxmlformats.org/officeDocument/2006/relationships/customXml" Target="../ink/ink1380.xml"/><Relationship Id="rId108" Type="http://schemas.openxmlformats.org/officeDocument/2006/relationships/customXml" Target="../ink/ink1428.xml"/><Relationship Id="rId315" Type="http://schemas.openxmlformats.org/officeDocument/2006/relationships/image" Target="../media/image1540.png"/><Relationship Id="rId357" Type="http://schemas.openxmlformats.org/officeDocument/2006/relationships/image" Target="../media/image1561.png"/><Relationship Id="rId54" Type="http://schemas.openxmlformats.org/officeDocument/2006/relationships/customXml" Target="../ink/ink1401.xml"/><Relationship Id="rId96" Type="http://schemas.openxmlformats.org/officeDocument/2006/relationships/customXml" Target="../ink/ink1422.xml"/><Relationship Id="rId161" Type="http://schemas.openxmlformats.org/officeDocument/2006/relationships/image" Target="../media/image1463.png"/><Relationship Id="rId217" Type="http://schemas.openxmlformats.org/officeDocument/2006/relationships/image" Target="../media/image1491.png"/><Relationship Id="rId259" Type="http://schemas.openxmlformats.org/officeDocument/2006/relationships/image" Target="../media/image1512.png"/><Relationship Id="rId23" Type="http://schemas.openxmlformats.org/officeDocument/2006/relationships/image" Target="../media/image1394.png"/><Relationship Id="rId119" Type="http://schemas.openxmlformats.org/officeDocument/2006/relationships/image" Target="../media/image1442.png"/><Relationship Id="rId270" Type="http://schemas.openxmlformats.org/officeDocument/2006/relationships/customXml" Target="../ink/ink1509.xml"/><Relationship Id="rId326" Type="http://schemas.openxmlformats.org/officeDocument/2006/relationships/customXml" Target="../ink/ink1537.xml"/><Relationship Id="rId65" Type="http://schemas.openxmlformats.org/officeDocument/2006/relationships/image" Target="../media/image1415.png"/><Relationship Id="rId130" Type="http://schemas.openxmlformats.org/officeDocument/2006/relationships/customXml" Target="../ink/ink1439.xml"/><Relationship Id="rId368" Type="http://schemas.openxmlformats.org/officeDocument/2006/relationships/customXml" Target="../ink/ink1558.xml"/><Relationship Id="rId172" Type="http://schemas.openxmlformats.org/officeDocument/2006/relationships/customXml" Target="../ink/ink1460.xml"/><Relationship Id="rId228" Type="http://schemas.openxmlformats.org/officeDocument/2006/relationships/customXml" Target="../ink/ink1488.xml"/><Relationship Id="rId281" Type="http://schemas.openxmlformats.org/officeDocument/2006/relationships/image" Target="../media/image1523.png"/><Relationship Id="rId337" Type="http://schemas.openxmlformats.org/officeDocument/2006/relationships/image" Target="../media/image1551.png"/><Relationship Id="rId34" Type="http://schemas.openxmlformats.org/officeDocument/2006/relationships/customXml" Target="../ink/ink1391.xml"/><Relationship Id="rId76" Type="http://schemas.openxmlformats.org/officeDocument/2006/relationships/customXml" Target="../ink/ink1412.xml"/><Relationship Id="rId141" Type="http://schemas.openxmlformats.org/officeDocument/2006/relationships/image" Target="../media/image1453.png"/><Relationship Id="rId379" Type="http://schemas.openxmlformats.org/officeDocument/2006/relationships/image" Target="../media/image1572.png"/><Relationship Id="rId7" Type="http://schemas.openxmlformats.org/officeDocument/2006/relationships/image" Target="../media/image1386.png"/><Relationship Id="rId183" Type="http://schemas.openxmlformats.org/officeDocument/2006/relationships/image" Target="../media/image1474.png"/><Relationship Id="rId239" Type="http://schemas.openxmlformats.org/officeDocument/2006/relationships/image" Target="../media/image1502.png"/><Relationship Id="rId250" Type="http://schemas.openxmlformats.org/officeDocument/2006/relationships/customXml" Target="../ink/ink1499.xml"/><Relationship Id="rId292" Type="http://schemas.openxmlformats.org/officeDocument/2006/relationships/customXml" Target="../ink/ink1520.xml"/><Relationship Id="rId306" Type="http://schemas.openxmlformats.org/officeDocument/2006/relationships/customXml" Target="../ink/ink1527.xml"/><Relationship Id="rId45" Type="http://schemas.openxmlformats.org/officeDocument/2006/relationships/image" Target="../media/image1405.png"/><Relationship Id="rId87" Type="http://schemas.openxmlformats.org/officeDocument/2006/relationships/image" Target="../media/image1426.png"/><Relationship Id="rId110" Type="http://schemas.openxmlformats.org/officeDocument/2006/relationships/customXml" Target="../ink/ink1429.xml"/><Relationship Id="rId348" Type="http://schemas.openxmlformats.org/officeDocument/2006/relationships/customXml" Target="../ink/ink1548.xml"/><Relationship Id="rId152" Type="http://schemas.openxmlformats.org/officeDocument/2006/relationships/customXml" Target="../ink/ink1450.xml"/><Relationship Id="rId194" Type="http://schemas.openxmlformats.org/officeDocument/2006/relationships/customXml" Target="../ink/ink1471.xml"/><Relationship Id="rId208" Type="http://schemas.openxmlformats.org/officeDocument/2006/relationships/customXml" Target="../ink/ink1478.xml"/><Relationship Id="rId261" Type="http://schemas.openxmlformats.org/officeDocument/2006/relationships/image" Target="../media/image1513.png"/><Relationship Id="rId14" Type="http://schemas.openxmlformats.org/officeDocument/2006/relationships/customXml" Target="../ink/ink1381.xml"/><Relationship Id="rId56" Type="http://schemas.openxmlformats.org/officeDocument/2006/relationships/customXml" Target="../ink/ink1402.xml"/><Relationship Id="rId317" Type="http://schemas.openxmlformats.org/officeDocument/2006/relationships/image" Target="../media/image1541.png"/><Relationship Id="rId359" Type="http://schemas.openxmlformats.org/officeDocument/2006/relationships/image" Target="../media/image1562.png"/><Relationship Id="rId98" Type="http://schemas.openxmlformats.org/officeDocument/2006/relationships/customXml" Target="../ink/ink1423.xml"/><Relationship Id="rId121" Type="http://schemas.openxmlformats.org/officeDocument/2006/relationships/image" Target="../media/image1443.png"/><Relationship Id="rId163" Type="http://schemas.openxmlformats.org/officeDocument/2006/relationships/image" Target="../media/image1464.png"/><Relationship Id="rId219" Type="http://schemas.openxmlformats.org/officeDocument/2006/relationships/image" Target="../media/image1492.png"/><Relationship Id="rId370" Type="http://schemas.openxmlformats.org/officeDocument/2006/relationships/customXml" Target="../ink/ink1559.xml"/><Relationship Id="rId230" Type="http://schemas.openxmlformats.org/officeDocument/2006/relationships/customXml" Target="../ink/ink1489.xml"/><Relationship Id="rId25" Type="http://schemas.openxmlformats.org/officeDocument/2006/relationships/image" Target="../media/image1395.png"/><Relationship Id="rId67" Type="http://schemas.openxmlformats.org/officeDocument/2006/relationships/image" Target="../media/image1416.png"/><Relationship Id="rId272" Type="http://schemas.openxmlformats.org/officeDocument/2006/relationships/customXml" Target="../ink/ink1510.xml"/><Relationship Id="rId328" Type="http://schemas.openxmlformats.org/officeDocument/2006/relationships/customXml" Target="../ink/ink1538.xml"/><Relationship Id="rId132" Type="http://schemas.openxmlformats.org/officeDocument/2006/relationships/customXml" Target="../ink/ink1440.xml"/><Relationship Id="rId174" Type="http://schemas.openxmlformats.org/officeDocument/2006/relationships/customXml" Target="../ink/ink1461.xml"/><Relationship Id="rId381" Type="http://schemas.openxmlformats.org/officeDocument/2006/relationships/image" Target="../media/image1573.png"/><Relationship Id="rId241" Type="http://schemas.openxmlformats.org/officeDocument/2006/relationships/image" Target="../media/image1503.png"/><Relationship Id="rId36" Type="http://schemas.openxmlformats.org/officeDocument/2006/relationships/customXml" Target="../ink/ink1392.xml"/><Relationship Id="rId283" Type="http://schemas.openxmlformats.org/officeDocument/2006/relationships/image" Target="../media/image1524.png"/><Relationship Id="rId339" Type="http://schemas.openxmlformats.org/officeDocument/2006/relationships/image" Target="../media/image1552.png"/><Relationship Id="rId78" Type="http://schemas.openxmlformats.org/officeDocument/2006/relationships/customXml" Target="../ink/ink1413.xml"/><Relationship Id="rId101" Type="http://schemas.openxmlformats.org/officeDocument/2006/relationships/image" Target="../media/image1433.png"/><Relationship Id="rId143" Type="http://schemas.openxmlformats.org/officeDocument/2006/relationships/image" Target="../media/image1454.png"/><Relationship Id="rId185" Type="http://schemas.openxmlformats.org/officeDocument/2006/relationships/image" Target="../media/image1475.png"/><Relationship Id="rId350" Type="http://schemas.openxmlformats.org/officeDocument/2006/relationships/customXml" Target="../ink/ink1549.xml"/><Relationship Id="rId9" Type="http://schemas.openxmlformats.org/officeDocument/2006/relationships/image" Target="../media/image1387.png"/><Relationship Id="rId210" Type="http://schemas.openxmlformats.org/officeDocument/2006/relationships/customXml" Target="../ink/ink1479.xml"/><Relationship Id="rId26" Type="http://schemas.openxmlformats.org/officeDocument/2006/relationships/customXml" Target="../ink/ink1387.xml"/><Relationship Id="rId231" Type="http://schemas.openxmlformats.org/officeDocument/2006/relationships/image" Target="../media/image1498.png"/><Relationship Id="rId252" Type="http://schemas.openxmlformats.org/officeDocument/2006/relationships/customXml" Target="../ink/ink1500.xml"/><Relationship Id="rId273" Type="http://schemas.openxmlformats.org/officeDocument/2006/relationships/image" Target="../media/image1519.png"/><Relationship Id="rId294" Type="http://schemas.openxmlformats.org/officeDocument/2006/relationships/customXml" Target="../ink/ink1521.xml"/><Relationship Id="rId308" Type="http://schemas.openxmlformats.org/officeDocument/2006/relationships/customXml" Target="../ink/ink1528.xml"/><Relationship Id="rId329" Type="http://schemas.openxmlformats.org/officeDocument/2006/relationships/image" Target="../media/image1547.png"/><Relationship Id="rId47" Type="http://schemas.openxmlformats.org/officeDocument/2006/relationships/image" Target="../media/image1406.png"/><Relationship Id="rId68" Type="http://schemas.openxmlformats.org/officeDocument/2006/relationships/customXml" Target="../ink/ink1408.xml"/><Relationship Id="rId89" Type="http://schemas.openxmlformats.org/officeDocument/2006/relationships/image" Target="../media/image1427.png"/><Relationship Id="rId112" Type="http://schemas.openxmlformats.org/officeDocument/2006/relationships/customXml" Target="../ink/ink1430.xml"/><Relationship Id="rId133" Type="http://schemas.openxmlformats.org/officeDocument/2006/relationships/image" Target="../media/image1449.png"/><Relationship Id="rId154" Type="http://schemas.openxmlformats.org/officeDocument/2006/relationships/customXml" Target="../ink/ink1451.xml"/><Relationship Id="rId175" Type="http://schemas.openxmlformats.org/officeDocument/2006/relationships/image" Target="../media/image1470.png"/><Relationship Id="rId340" Type="http://schemas.openxmlformats.org/officeDocument/2006/relationships/customXml" Target="../ink/ink1544.xml"/><Relationship Id="rId361" Type="http://schemas.openxmlformats.org/officeDocument/2006/relationships/image" Target="../media/image1563.png"/><Relationship Id="rId196" Type="http://schemas.openxmlformats.org/officeDocument/2006/relationships/customXml" Target="../ink/ink1472.xml"/><Relationship Id="rId200" Type="http://schemas.openxmlformats.org/officeDocument/2006/relationships/customXml" Target="../ink/ink1474.xml"/><Relationship Id="rId16" Type="http://schemas.openxmlformats.org/officeDocument/2006/relationships/customXml" Target="../ink/ink1382.xml"/><Relationship Id="rId221" Type="http://schemas.openxmlformats.org/officeDocument/2006/relationships/image" Target="../media/image1493.png"/><Relationship Id="rId242" Type="http://schemas.openxmlformats.org/officeDocument/2006/relationships/customXml" Target="../ink/ink1495.xml"/><Relationship Id="rId263" Type="http://schemas.openxmlformats.org/officeDocument/2006/relationships/image" Target="../media/image1514.png"/><Relationship Id="rId284" Type="http://schemas.openxmlformats.org/officeDocument/2006/relationships/customXml" Target="../ink/ink1516.xml"/><Relationship Id="rId319" Type="http://schemas.openxmlformats.org/officeDocument/2006/relationships/image" Target="../media/image1542.png"/><Relationship Id="rId37" Type="http://schemas.openxmlformats.org/officeDocument/2006/relationships/image" Target="../media/image1401.png"/><Relationship Id="rId58" Type="http://schemas.openxmlformats.org/officeDocument/2006/relationships/customXml" Target="../ink/ink1403.xml"/><Relationship Id="rId79" Type="http://schemas.openxmlformats.org/officeDocument/2006/relationships/image" Target="../media/image1422.png"/><Relationship Id="rId102" Type="http://schemas.openxmlformats.org/officeDocument/2006/relationships/customXml" Target="../ink/ink1425.xml"/><Relationship Id="rId123" Type="http://schemas.openxmlformats.org/officeDocument/2006/relationships/image" Target="../media/image1444.png"/><Relationship Id="rId144" Type="http://schemas.openxmlformats.org/officeDocument/2006/relationships/customXml" Target="../ink/ink1446.xml"/><Relationship Id="rId330" Type="http://schemas.openxmlformats.org/officeDocument/2006/relationships/customXml" Target="../ink/ink1539.xml"/><Relationship Id="rId90" Type="http://schemas.openxmlformats.org/officeDocument/2006/relationships/customXml" Target="../ink/ink1419.xml"/><Relationship Id="rId165" Type="http://schemas.openxmlformats.org/officeDocument/2006/relationships/image" Target="../media/image1465.png"/><Relationship Id="rId186" Type="http://schemas.openxmlformats.org/officeDocument/2006/relationships/customXml" Target="../ink/ink1467.xml"/><Relationship Id="rId351" Type="http://schemas.openxmlformats.org/officeDocument/2006/relationships/image" Target="../media/image1558.png"/><Relationship Id="rId372" Type="http://schemas.openxmlformats.org/officeDocument/2006/relationships/customXml" Target="../ink/ink1560.xml"/><Relationship Id="rId211" Type="http://schemas.openxmlformats.org/officeDocument/2006/relationships/image" Target="../media/image1488.png"/><Relationship Id="rId232" Type="http://schemas.openxmlformats.org/officeDocument/2006/relationships/customXml" Target="../ink/ink1490.xml"/><Relationship Id="rId253" Type="http://schemas.openxmlformats.org/officeDocument/2006/relationships/image" Target="../media/image1509.png"/><Relationship Id="rId274" Type="http://schemas.openxmlformats.org/officeDocument/2006/relationships/customXml" Target="../ink/ink1511.xml"/><Relationship Id="rId295" Type="http://schemas.openxmlformats.org/officeDocument/2006/relationships/image" Target="../media/image1530.png"/><Relationship Id="rId309" Type="http://schemas.openxmlformats.org/officeDocument/2006/relationships/image" Target="../media/image1537.png"/><Relationship Id="rId27" Type="http://schemas.openxmlformats.org/officeDocument/2006/relationships/image" Target="../media/image1396.png"/><Relationship Id="rId48" Type="http://schemas.openxmlformats.org/officeDocument/2006/relationships/customXml" Target="../ink/ink1398.xml"/><Relationship Id="rId69" Type="http://schemas.openxmlformats.org/officeDocument/2006/relationships/image" Target="../media/image1417.png"/><Relationship Id="rId113" Type="http://schemas.openxmlformats.org/officeDocument/2006/relationships/image" Target="../media/image1439.png"/><Relationship Id="rId134" Type="http://schemas.openxmlformats.org/officeDocument/2006/relationships/customXml" Target="../ink/ink1441.xml"/><Relationship Id="rId320" Type="http://schemas.openxmlformats.org/officeDocument/2006/relationships/customXml" Target="../ink/ink1534.xml"/><Relationship Id="rId80" Type="http://schemas.openxmlformats.org/officeDocument/2006/relationships/customXml" Target="../ink/ink1414.xml"/><Relationship Id="rId155" Type="http://schemas.openxmlformats.org/officeDocument/2006/relationships/image" Target="../media/image1460.png"/><Relationship Id="rId176" Type="http://schemas.openxmlformats.org/officeDocument/2006/relationships/customXml" Target="../ink/ink1462.xml"/><Relationship Id="rId197" Type="http://schemas.openxmlformats.org/officeDocument/2006/relationships/image" Target="../media/image1481.png"/><Relationship Id="rId341" Type="http://schemas.openxmlformats.org/officeDocument/2006/relationships/image" Target="../media/image1553.png"/><Relationship Id="rId362" Type="http://schemas.openxmlformats.org/officeDocument/2006/relationships/customXml" Target="../ink/ink1555.xml"/><Relationship Id="rId201" Type="http://schemas.openxmlformats.org/officeDocument/2006/relationships/image" Target="../media/image1483.png"/><Relationship Id="rId222" Type="http://schemas.openxmlformats.org/officeDocument/2006/relationships/customXml" Target="../ink/ink1485.xml"/><Relationship Id="rId243" Type="http://schemas.openxmlformats.org/officeDocument/2006/relationships/image" Target="../media/image1504.png"/><Relationship Id="rId264" Type="http://schemas.openxmlformats.org/officeDocument/2006/relationships/customXml" Target="../ink/ink1506.xml"/><Relationship Id="rId285" Type="http://schemas.openxmlformats.org/officeDocument/2006/relationships/image" Target="../media/image1525.png"/><Relationship Id="rId17" Type="http://schemas.openxmlformats.org/officeDocument/2006/relationships/image" Target="../media/image1391.png"/><Relationship Id="rId38" Type="http://schemas.openxmlformats.org/officeDocument/2006/relationships/customXml" Target="../ink/ink1393.xml"/><Relationship Id="rId59" Type="http://schemas.openxmlformats.org/officeDocument/2006/relationships/image" Target="../media/image1412.png"/><Relationship Id="rId103" Type="http://schemas.openxmlformats.org/officeDocument/2006/relationships/image" Target="../media/image1434.png"/><Relationship Id="rId124" Type="http://schemas.openxmlformats.org/officeDocument/2006/relationships/customXml" Target="../ink/ink1436.xml"/><Relationship Id="rId310" Type="http://schemas.openxmlformats.org/officeDocument/2006/relationships/customXml" Target="../ink/ink1529.xml"/><Relationship Id="rId70" Type="http://schemas.openxmlformats.org/officeDocument/2006/relationships/customXml" Target="../ink/ink1409.xml"/><Relationship Id="rId91" Type="http://schemas.openxmlformats.org/officeDocument/2006/relationships/image" Target="../media/image1428.png"/><Relationship Id="rId145" Type="http://schemas.openxmlformats.org/officeDocument/2006/relationships/image" Target="../media/image1455.png"/><Relationship Id="rId166" Type="http://schemas.openxmlformats.org/officeDocument/2006/relationships/customXml" Target="../ink/ink1457.xml"/><Relationship Id="rId187" Type="http://schemas.openxmlformats.org/officeDocument/2006/relationships/image" Target="../media/image1476.png"/><Relationship Id="rId331" Type="http://schemas.openxmlformats.org/officeDocument/2006/relationships/image" Target="../media/image1548.png"/><Relationship Id="rId352" Type="http://schemas.openxmlformats.org/officeDocument/2006/relationships/customXml" Target="../ink/ink1550.xml"/><Relationship Id="rId373" Type="http://schemas.openxmlformats.org/officeDocument/2006/relationships/image" Target="../media/image1569.png"/><Relationship Id="rId1" Type="http://schemas.openxmlformats.org/officeDocument/2006/relationships/slideLayout" Target="../slideLayouts/slideLayout1.xml"/><Relationship Id="rId212" Type="http://schemas.openxmlformats.org/officeDocument/2006/relationships/customXml" Target="../ink/ink1480.xml"/><Relationship Id="rId233" Type="http://schemas.openxmlformats.org/officeDocument/2006/relationships/image" Target="../media/image1499.png"/><Relationship Id="rId254" Type="http://schemas.openxmlformats.org/officeDocument/2006/relationships/customXml" Target="../ink/ink1501.xml"/><Relationship Id="rId28" Type="http://schemas.openxmlformats.org/officeDocument/2006/relationships/customXml" Target="../ink/ink1388.xml"/><Relationship Id="rId49" Type="http://schemas.openxmlformats.org/officeDocument/2006/relationships/image" Target="../media/image1407.png"/><Relationship Id="rId114" Type="http://schemas.openxmlformats.org/officeDocument/2006/relationships/customXml" Target="../ink/ink1431.xml"/><Relationship Id="rId275" Type="http://schemas.openxmlformats.org/officeDocument/2006/relationships/image" Target="../media/image1520.png"/><Relationship Id="rId296" Type="http://schemas.openxmlformats.org/officeDocument/2006/relationships/customXml" Target="../ink/ink1522.xml"/><Relationship Id="rId300" Type="http://schemas.openxmlformats.org/officeDocument/2006/relationships/customXml" Target="../ink/ink1524.xml"/><Relationship Id="rId60" Type="http://schemas.openxmlformats.org/officeDocument/2006/relationships/customXml" Target="../ink/ink1404.xml"/><Relationship Id="rId81" Type="http://schemas.openxmlformats.org/officeDocument/2006/relationships/image" Target="../media/image1423.png"/><Relationship Id="rId135" Type="http://schemas.openxmlformats.org/officeDocument/2006/relationships/image" Target="../media/image1450.png"/><Relationship Id="rId156" Type="http://schemas.openxmlformats.org/officeDocument/2006/relationships/customXml" Target="../ink/ink1452.xml"/><Relationship Id="rId177" Type="http://schemas.openxmlformats.org/officeDocument/2006/relationships/image" Target="../media/image1471.png"/><Relationship Id="rId198" Type="http://schemas.openxmlformats.org/officeDocument/2006/relationships/customXml" Target="../ink/ink1473.xml"/><Relationship Id="rId321" Type="http://schemas.openxmlformats.org/officeDocument/2006/relationships/image" Target="../media/image1543.png"/><Relationship Id="rId342" Type="http://schemas.openxmlformats.org/officeDocument/2006/relationships/customXml" Target="../ink/ink1545.xml"/><Relationship Id="rId363" Type="http://schemas.openxmlformats.org/officeDocument/2006/relationships/image" Target="../media/image1564.png"/><Relationship Id="rId202" Type="http://schemas.openxmlformats.org/officeDocument/2006/relationships/customXml" Target="../ink/ink1475.xml"/><Relationship Id="rId223" Type="http://schemas.openxmlformats.org/officeDocument/2006/relationships/image" Target="../media/image1494.png"/><Relationship Id="rId244" Type="http://schemas.openxmlformats.org/officeDocument/2006/relationships/customXml" Target="../ink/ink1496.xml"/><Relationship Id="rId18" Type="http://schemas.openxmlformats.org/officeDocument/2006/relationships/customXml" Target="../ink/ink1383.xml"/><Relationship Id="rId39" Type="http://schemas.openxmlformats.org/officeDocument/2006/relationships/image" Target="../media/image1402.png"/><Relationship Id="rId265" Type="http://schemas.openxmlformats.org/officeDocument/2006/relationships/image" Target="../media/image1515.png"/><Relationship Id="rId286" Type="http://schemas.openxmlformats.org/officeDocument/2006/relationships/customXml" Target="../ink/ink1517.xml"/><Relationship Id="rId50" Type="http://schemas.openxmlformats.org/officeDocument/2006/relationships/customXml" Target="../ink/ink1399.xml"/><Relationship Id="rId104" Type="http://schemas.openxmlformats.org/officeDocument/2006/relationships/customXml" Target="../ink/ink1426.xml"/><Relationship Id="rId125" Type="http://schemas.openxmlformats.org/officeDocument/2006/relationships/image" Target="../media/image1445.png"/><Relationship Id="rId146" Type="http://schemas.openxmlformats.org/officeDocument/2006/relationships/customXml" Target="../ink/ink1447.xml"/><Relationship Id="rId167" Type="http://schemas.openxmlformats.org/officeDocument/2006/relationships/image" Target="../media/image1466.png"/><Relationship Id="rId188" Type="http://schemas.openxmlformats.org/officeDocument/2006/relationships/customXml" Target="../ink/ink1468.xml"/><Relationship Id="rId311" Type="http://schemas.openxmlformats.org/officeDocument/2006/relationships/image" Target="../media/image1538.png"/><Relationship Id="rId332" Type="http://schemas.openxmlformats.org/officeDocument/2006/relationships/customXml" Target="../ink/ink1540.xml"/><Relationship Id="rId353" Type="http://schemas.openxmlformats.org/officeDocument/2006/relationships/image" Target="../media/image1559.png"/><Relationship Id="rId374" Type="http://schemas.openxmlformats.org/officeDocument/2006/relationships/customXml" Target="../ink/ink1561.xml"/><Relationship Id="rId71" Type="http://schemas.openxmlformats.org/officeDocument/2006/relationships/image" Target="../media/image1418.png"/><Relationship Id="rId92" Type="http://schemas.openxmlformats.org/officeDocument/2006/relationships/customXml" Target="../ink/ink1420.xml"/><Relationship Id="rId213" Type="http://schemas.openxmlformats.org/officeDocument/2006/relationships/image" Target="../media/image1489.png"/><Relationship Id="rId234" Type="http://schemas.openxmlformats.org/officeDocument/2006/relationships/customXml" Target="../ink/ink1491.xml"/><Relationship Id="rId2" Type="http://schemas.openxmlformats.org/officeDocument/2006/relationships/customXml" Target="../ink/ink1375.xml"/><Relationship Id="rId29" Type="http://schemas.openxmlformats.org/officeDocument/2006/relationships/image" Target="../media/image1397.png"/><Relationship Id="rId255" Type="http://schemas.openxmlformats.org/officeDocument/2006/relationships/image" Target="../media/image1510.png"/><Relationship Id="rId276" Type="http://schemas.openxmlformats.org/officeDocument/2006/relationships/customXml" Target="../ink/ink1512.xml"/><Relationship Id="rId297" Type="http://schemas.openxmlformats.org/officeDocument/2006/relationships/image" Target="../media/image1531.png"/><Relationship Id="rId40" Type="http://schemas.openxmlformats.org/officeDocument/2006/relationships/customXml" Target="../ink/ink1394.xml"/><Relationship Id="rId115" Type="http://schemas.openxmlformats.org/officeDocument/2006/relationships/image" Target="../media/image1440.png"/><Relationship Id="rId136" Type="http://schemas.openxmlformats.org/officeDocument/2006/relationships/customXml" Target="../ink/ink1442.xml"/><Relationship Id="rId157" Type="http://schemas.openxmlformats.org/officeDocument/2006/relationships/image" Target="../media/image1461.png"/><Relationship Id="rId178" Type="http://schemas.openxmlformats.org/officeDocument/2006/relationships/customXml" Target="../ink/ink1463.xml"/><Relationship Id="rId301" Type="http://schemas.openxmlformats.org/officeDocument/2006/relationships/image" Target="../media/image1533.png"/><Relationship Id="rId322" Type="http://schemas.openxmlformats.org/officeDocument/2006/relationships/customXml" Target="../ink/ink1535.xml"/><Relationship Id="rId343" Type="http://schemas.openxmlformats.org/officeDocument/2006/relationships/image" Target="../media/image1554.png"/><Relationship Id="rId364" Type="http://schemas.openxmlformats.org/officeDocument/2006/relationships/customXml" Target="../ink/ink1556.xml"/><Relationship Id="rId61" Type="http://schemas.openxmlformats.org/officeDocument/2006/relationships/image" Target="../media/image1413.png"/><Relationship Id="rId82" Type="http://schemas.openxmlformats.org/officeDocument/2006/relationships/customXml" Target="../ink/ink1415.xml"/><Relationship Id="rId199" Type="http://schemas.openxmlformats.org/officeDocument/2006/relationships/image" Target="../media/image1482.png"/><Relationship Id="rId203" Type="http://schemas.openxmlformats.org/officeDocument/2006/relationships/image" Target="../media/image1484.png"/><Relationship Id="rId19" Type="http://schemas.openxmlformats.org/officeDocument/2006/relationships/image" Target="../media/image1392.png"/><Relationship Id="rId224" Type="http://schemas.openxmlformats.org/officeDocument/2006/relationships/customXml" Target="../ink/ink1486.xml"/><Relationship Id="rId245" Type="http://schemas.openxmlformats.org/officeDocument/2006/relationships/image" Target="../media/image1505.png"/><Relationship Id="rId266" Type="http://schemas.openxmlformats.org/officeDocument/2006/relationships/customXml" Target="../ink/ink1507.xml"/><Relationship Id="rId287" Type="http://schemas.openxmlformats.org/officeDocument/2006/relationships/image" Target="../media/image1526.png"/><Relationship Id="rId30" Type="http://schemas.openxmlformats.org/officeDocument/2006/relationships/customXml" Target="../ink/ink1389.xml"/><Relationship Id="rId105" Type="http://schemas.openxmlformats.org/officeDocument/2006/relationships/image" Target="../media/image1435.png"/><Relationship Id="rId126" Type="http://schemas.openxmlformats.org/officeDocument/2006/relationships/customXml" Target="../ink/ink1437.xml"/><Relationship Id="rId147" Type="http://schemas.openxmlformats.org/officeDocument/2006/relationships/image" Target="../media/image1456.png"/><Relationship Id="rId168" Type="http://schemas.openxmlformats.org/officeDocument/2006/relationships/customXml" Target="../ink/ink1458.xml"/><Relationship Id="rId312" Type="http://schemas.openxmlformats.org/officeDocument/2006/relationships/customXml" Target="../ink/ink1530.xml"/><Relationship Id="rId333" Type="http://schemas.openxmlformats.org/officeDocument/2006/relationships/image" Target="../media/image1549.png"/><Relationship Id="rId354" Type="http://schemas.openxmlformats.org/officeDocument/2006/relationships/customXml" Target="../ink/ink1551.xml"/><Relationship Id="rId51" Type="http://schemas.openxmlformats.org/officeDocument/2006/relationships/image" Target="../media/image1408.png"/><Relationship Id="rId72" Type="http://schemas.openxmlformats.org/officeDocument/2006/relationships/customXml" Target="../ink/ink1410.xml"/><Relationship Id="rId93" Type="http://schemas.openxmlformats.org/officeDocument/2006/relationships/image" Target="../media/image1429.png"/><Relationship Id="rId189" Type="http://schemas.openxmlformats.org/officeDocument/2006/relationships/image" Target="../media/image1477.png"/><Relationship Id="rId375" Type="http://schemas.openxmlformats.org/officeDocument/2006/relationships/image" Target="../media/image1570.png"/><Relationship Id="rId3" Type="http://schemas.openxmlformats.org/officeDocument/2006/relationships/image" Target="../media/image1384.png"/><Relationship Id="rId214" Type="http://schemas.openxmlformats.org/officeDocument/2006/relationships/customXml" Target="../ink/ink1481.xml"/><Relationship Id="rId235" Type="http://schemas.openxmlformats.org/officeDocument/2006/relationships/image" Target="../media/image1500.png"/><Relationship Id="rId256" Type="http://schemas.openxmlformats.org/officeDocument/2006/relationships/customXml" Target="../ink/ink1502.xml"/><Relationship Id="rId277" Type="http://schemas.openxmlformats.org/officeDocument/2006/relationships/image" Target="../media/image1521.png"/><Relationship Id="rId298" Type="http://schemas.openxmlformats.org/officeDocument/2006/relationships/customXml" Target="../ink/ink1523.xml"/><Relationship Id="rId116" Type="http://schemas.openxmlformats.org/officeDocument/2006/relationships/customXml" Target="../ink/ink1432.xml"/><Relationship Id="rId137" Type="http://schemas.openxmlformats.org/officeDocument/2006/relationships/image" Target="../media/image1451.png"/><Relationship Id="rId158" Type="http://schemas.openxmlformats.org/officeDocument/2006/relationships/customXml" Target="../ink/ink1453.xml"/><Relationship Id="rId302" Type="http://schemas.openxmlformats.org/officeDocument/2006/relationships/customXml" Target="../ink/ink1525.xml"/><Relationship Id="rId323" Type="http://schemas.openxmlformats.org/officeDocument/2006/relationships/image" Target="../media/image1544.png"/><Relationship Id="rId344" Type="http://schemas.openxmlformats.org/officeDocument/2006/relationships/customXml" Target="../ink/ink1546.xml"/><Relationship Id="rId20" Type="http://schemas.openxmlformats.org/officeDocument/2006/relationships/customXml" Target="../ink/ink1384.xml"/><Relationship Id="rId41" Type="http://schemas.openxmlformats.org/officeDocument/2006/relationships/image" Target="../media/image1403.png"/><Relationship Id="rId62" Type="http://schemas.openxmlformats.org/officeDocument/2006/relationships/customXml" Target="../ink/ink1405.xml"/><Relationship Id="rId83" Type="http://schemas.openxmlformats.org/officeDocument/2006/relationships/image" Target="../media/image1424.png"/><Relationship Id="rId179" Type="http://schemas.openxmlformats.org/officeDocument/2006/relationships/image" Target="../media/image1472.png"/><Relationship Id="rId365" Type="http://schemas.openxmlformats.org/officeDocument/2006/relationships/image" Target="../media/image1565.png"/><Relationship Id="rId190" Type="http://schemas.openxmlformats.org/officeDocument/2006/relationships/customXml" Target="../ink/ink1469.xml"/><Relationship Id="rId204" Type="http://schemas.openxmlformats.org/officeDocument/2006/relationships/customXml" Target="../ink/ink1476.xml"/><Relationship Id="rId225" Type="http://schemas.openxmlformats.org/officeDocument/2006/relationships/image" Target="../media/image1495.png"/><Relationship Id="rId246" Type="http://schemas.openxmlformats.org/officeDocument/2006/relationships/customXml" Target="../ink/ink1497.xml"/><Relationship Id="rId267" Type="http://schemas.openxmlformats.org/officeDocument/2006/relationships/image" Target="../media/image1516.png"/><Relationship Id="rId288" Type="http://schemas.openxmlformats.org/officeDocument/2006/relationships/customXml" Target="../ink/ink1518.xml"/><Relationship Id="rId106" Type="http://schemas.openxmlformats.org/officeDocument/2006/relationships/customXml" Target="../ink/ink1427.xml"/><Relationship Id="rId127" Type="http://schemas.openxmlformats.org/officeDocument/2006/relationships/image" Target="../media/image1446.png"/><Relationship Id="rId313" Type="http://schemas.openxmlformats.org/officeDocument/2006/relationships/image" Target="../media/image1539.png"/><Relationship Id="rId10" Type="http://schemas.openxmlformats.org/officeDocument/2006/relationships/customXml" Target="../ink/ink1379.xml"/><Relationship Id="rId31" Type="http://schemas.openxmlformats.org/officeDocument/2006/relationships/image" Target="../media/image1398.png"/><Relationship Id="rId52" Type="http://schemas.openxmlformats.org/officeDocument/2006/relationships/customXml" Target="../ink/ink1400.xml"/><Relationship Id="rId73" Type="http://schemas.openxmlformats.org/officeDocument/2006/relationships/image" Target="../media/image1419.png"/><Relationship Id="rId94" Type="http://schemas.openxmlformats.org/officeDocument/2006/relationships/customXml" Target="../ink/ink1421.xml"/><Relationship Id="rId148" Type="http://schemas.openxmlformats.org/officeDocument/2006/relationships/customXml" Target="../ink/ink1448.xml"/><Relationship Id="rId169" Type="http://schemas.openxmlformats.org/officeDocument/2006/relationships/image" Target="../media/image1467.png"/><Relationship Id="rId334" Type="http://schemas.openxmlformats.org/officeDocument/2006/relationships/customXml" Target="../ink/ink1541.xml"/><Relationship Id="rId355" Type="http://schemas.openxmlformats.org/officeDocument/2006/relationships/image" Target="../media/image1560.png"/><Relationship Id="rId376" Type="http://schemas.openxmlformats.org/officeDocument/2006/relationships/customXml" Target="../ink/ink1562.xml"/><Relationship Id="rId4" Type="http://schemas.openxmlformats.org/officeDocument/2006/relationships/customXml" Target="../ink/ink1376.xml"/><Relationship Id="rId180" Type="http://schemas.openxmlformats.org/officeDocument/2006/relationships/customXml" Target="../ink/ink1464.xml"/><Relationship Id="rId215" Type="http://schemas.openxmlformats.org/officeDocument/2006/relationships/image" Target="../media/image1490.png"/><Relationship Id="rId236" Type="http://schemas.openxmlformats.org/officeDocument/2006/relationships/customXml" Target="../ink/ink1492.xml"/><Relationship Id="rId257" Type="http://schemas.openxmlformats.org/officeDocument/2006/relationships/image" Target="../media/image1511.png"/><Relationship Id="rId278" Type="http://schemas.openxmlformats.org/officeDocument/2006/relationships/customXml" Target="../ink/ink1513.xml"/><Relationship Id="rId303" Type="http://schemas.openxmlformats.org/officeDocument/2006/relationships/image" Target="../media/image1534.png"/><Relationship Id="rId42" Type="http://schemas.openxmlformats.org/officeDocument/2006/relationships/customXml" Target="../ink/ink1395.xml"/><Relationship Id="rId84" Type="http://schemas.openxmlformats.org/officeDocument/2006/relationships/customXml" Target="../ink/ink1416.xml"/><Relationship Id="rId138" Type="http://schemas.openxmlformats.org/officeDocument/2006/relationships/customXml" Target="../ink/ink1443.xml"/><Relationship Id="rId345" Type="http://schemas.openxmlformats.org/officeDocument/2006/relationships/image" Target="../media/image1555.png"/><Relationship Id="rId191" Type="http://schemas.openxmlformats.org/officeDocument/2006/relationships/image" Target="../media/image1478.png"/><Relationship Id="rId205" Type="http://schemas.openxmlformats.org/officeDocument/2006/relationships/image" Target="../media/image1485.png"/><Relationship Id="rId247" Type="http://schemas.openxmlformats.org/officeDocument/2006/relationships/image" Target="../media/image1506.png"/><Relationship Id="rId107" Type="http://schemas.openxmlformats.org/officeDocument/2006/relationships/image" Target="../media/image1436.png"/><Relationship Id="rId289" Type="http://schemas.openxmlformats.org/officeDocument/2006/relationships/image" Target="../media/image1527.png"/><Relationship Id="rId11" Type="http://schemas.openxmlformats.org/officeDocument/2006/relationships/image" Target="../media/image1388.png"/><Relationship Id="rId53" Type="http://schemas.openxmlformats.org/officeDocument/2006/relationships/image" Target="../media/image1409.png"/><Relationship Id="rId149" Type="http://schemas.openxmlformats.org/officeDocument/2006/relationships/image" Target="../media/image1457.png"/><Relationship Id="rId314" Type="http://schemas.openxmlformats.org/officeDocument/2006/relationships/customXml" Target="../ink/ink1531.xml"/><Relationship Id="rId356" Type="http://schemas.openxmlformats.org/officeDocument/2006/relationships/customXml" Target="../ink/ink1552.xml"/><Relationship Id="rId95" Type="http://schemas.openxmlformats.org/officeDocument/2006/relationships/image" Target="../media/image1430.png"/><Relationship Id="rId160" Type="http://schemas.openxmlformats.org/officeDocument/2006/relationships/customXml" Target="../ink/ink1454.xml"/><Relationship Id="rId216" Type="http://schemas.openxmlformats.org/officeDocument/2006/relationships/customXml" Target="../ink/ink1482.xml"/><Relationship Id="rId258" Type="http://schemas.openxmlformats.org/officeDocument/2006/relationships/customXml" Target="../ink/ink1503.xml"/><Relationship Id="rId22" Type="http://schemas.openxmlformats.org/officeDocument/2006/relationships/customXml" Target="../ink/ink1385.xml"/><Relationship Id="rId64" Type="http://schemas.openxmlformats.org/officeDocument/2006/relationships/customXml" Target="../ink/ink1406.xml"/><Relationship Id="rId118" Type="http://schemas.openxmlformats.org/officeDocument/2006/relationships/customXml" Target="../ink/ink1433.xml"/><Relationship Id="rId325" Type="http://schemas.openxmlformats.org/officeDocument/2006/relationships/image" Target="../media/image1545.png"/><Relationship Id="rId367" Type="http://schemas.openxmlformats.org/officeDocument/2006/relationships/image" Target="../media/image1566.png"/><Relationship Id="rId171" Type="http://schemas.openxmlformats.org/officeDocument/2006/relationships/image" Target="../media/image1468.png"/><Relationship Id="rId227" Type="http://schemas.openxmlformats.org/officeDocument/2006/relationships/image" Target="../media/image1496.png"/><Relationship Id="rId269" Type="http://schemas.openxmlformats.org/officeDocument/2006/relationships/image" Target="../media/image1517.png"/><Relationship Id="rId33" Type="http://schemas.openxmlformats.org/officeDocument/2006/relationships/image" Target="../media/image1399.png"/><Relationship Id="rId129" Type="http://schemas.openxmlformats.org/officeDocument/2006/relationships/image" Target="../media/image1447.png"/><Relationship Id="rId280" Type="http://schemas.openxmlformats.org/officeDocument/2006/relationships/customXml" Target="../ink/ink1514.xml"/><Relationship Id="rId336" Type="http://schemas.openxmlformats.org/officeDocument/2006/relationships/customXml" Target="../ink/ink1542.xml"/><Relationship Id="rId75" Type="http://schemas.openxmlformats.org/officeDocument/2006/relationships/image" Target="../media/image1420.png"/><Relationship Id="rId140" Type="http://schemas.openxmlformats.org/officeDocument/2006/relationships/customXml" Target="../ink/ink1444.xml"/><Relationship Id="rId182" Type="http://schemas.openxmlformats.org/officeDocument/2006/relationships/customXml" Target="../ink/ink1465.xml"/><Relationship Id="rId378" Type="http://schemas.openxmlformats.org/officeDocument/2006/relationships/customXml" Target="../ink/ink1563.xml"/><Relationship Id="rId6" Type="http://schemas.openxmlformats.org/officeDocument/2006/relationships/customXml" Target="../ink/ink1377.xml"/><Relationship Id="rId238" Type="http://schemas.openxmlformats.org/officeDocument/2006/relationships/customXml" Target="../ink/ink1493.xml"/><Relationship Id="rId291" Type="http://schemas.openxmlformats.org/officeDocument/2006/relationships/image" Target="../media/image1528.png"/><Relationship Id="rId305" Type="http://schemas.openxmlformats.org/officeDocument/2006/relationships/image" Target="../media/image1535.png"/><Relationship Id="rId347" Type="http://schemas.openxmlformats.org/officeDocument/2006/relationships/image" Target="../media/image1556.png"/><Relationship Id="rId44" Type="http://schemas.openxmlformats.org/officeDocument/2006/relationships/customXml" Target="../ink/ink1396.xml"/><Relationship Id="rId86" Type="http://schemas.openxmlformats.org/officeDocument/2006/relationships/customXml" Target="../ink/ink1417.xml"/><Relationship Id="rId151" Type="http://schemas.openxmlformats.org/officeDocument/2006/relationships/image" Target="../media/image1458.png"/><Relationship Id="rId193" Type="http://schemas.openxmlformats.org/officeDocument/2006/relationships/image" Target="../media/image1479.png"/><Relationship Id="rId207" Type="http://schemas.openxmlformats.org/officeDocument/2006/relationships/image" Target="../media/image1486.png"/><Relationship Id="rId249" Type="http://schemas.openxmlformats.org/officeDocument/2006/relationships/image" Target="../media/image1507.png"/><Relationship Id="rId13" Type="http://schemas.openxmlformats.org/officeDocument/2006/relationships/image" Target="../media/image1389.png"/><Relationship Id="rId109" Type="http://schemas.openxmlformats.org/officeDocument/2006/relationships/image" Target="../media/image1437.png"/><Relationship Id="rId260" Type="http://schemas.openxmlformats.org/officeDocument/2006/relationships/customXml" Target="../ink/ink1504.xml"/><Relationship Id="rId316" Type="http://schemas.openxmlformats.org/officeDocument/2006/relationships/customXml" Target="../ink/ink1532.xml"/><Relationship Id="rId55" Type="http://schemas.openxmlformats.org/officeDocument/2006/relationships/image" Target="../media/image1410.png"/><Relationship Id="rId97" Type="http://schemas.openxmlformats.org/officeDocument/2006/relationships/image" Target="../media/image1431.png"/><Relationship Id="rId120" Type="http://schemas.openxmlformats.org/officeDocument/2006/relationships/customXml" Target="../ink/ink1434.xml"/><Relationship Id="rId358" Type="http://schemas.openxmlformats.org/officeDocument/2006/relationships/customXml" Target="../ink/ink1553.xml"/><Relationship Id="rId162" Type="http://schemas.openxmlformats.org/officeDocument/2006/relationships/customXml" Target="../ink/ink1455.xml"/><Relationship Id="rId218" Type="http://schemas.openxmlformats.org/officeDocument/2006/relationships/customXml" Target="../ink/ink1483.xml"/><Relationship Id="rId271" Type="http://schemas.openxmlformats.org/officeDocument/2006/relationships/image" Target="../media/image1518.png"/><Relationship Id="rId24" Type="http://schemas.openxmlformats.org/officeDocument/2006/relationships/customXml" Target="../ink/ink1386.xml"/><Relationship Id="rId66" Type="http://schemas.openxmlformats.org/officeDocument/2006/relationships/customXml" Target="../ink/ink1407.xml"/><Relationship Id="rId131" Type="http://schemas.openxmlformats.org/officeDocument/2006/relationships/image" Target="../media/image1448.png"/><Relationship Id="rId327" Type="http://schemas.openxmlformats.org/officeDocument/2006/relationships/image" Target="../media/image1546.png"/><Relationship Id="rId369" Type="http://schemas.openxmlformats.org/officeDocument/2006/relationships/image" Target="../media/image1567.png"/><Relationship Id="rId173" Type="http://schemas.openxmlformats.org/officeDocument/2006/relationships/image" Target="../media/image1469.png"/><Relationship Id="rId229" Type="http://schemas.openxmlformats.org/officeDocument/2006/relationships/image" Target="../media/image1497.png"/><Relationship Id="rId380" Type="http://schemas.openxmlformats.org/officeDocument/2006/relationships/customXml" Target="../ink/ink1564.xml"/><Relationship Id="rId240" Type="http://schemas.openxmlformats.org/officeDocument/2006/relationships/customXml" Target="../ink/ink1494.xml"/><Relationship Id="rId35" Type="http://schemas.openxmlformats.org/officeDocument/2006/relationships/image" Target="../media/image1400.png"/><Relationship Id="rId77" Type="http://schemas.openxmlformats.org/officeDocument/2006/relationships/image" Target="../media/image1421.png"/><Relationship Id="rId100" Type="http://schemas.openxmlformats.org/officeDocument/2006/relationships/customXml" Target="../ink/ink1424.xml"/><Relationship Id="rId282" Type="http://schemas.openxmlformats.org/officeDocument/2006/relationships/customXml" Target="../ink/ink1515.xml"/><Relationship Id="rId338" Type="http://schemas.openxmlformats.org/officeDocument/2006/relationships/customXml" Target="../ink/ink1543.xml"/><Relationship Id="rId8" Type="http://schemas.openxmlformats.org/officeDocument/2006/relationships/customXml" Target="../ink/ink1378.xml"/><Relationship Id="rId142" Type="http://schemas.openxmlformats.org/officeDocument/2006/relationships/customXml" Target="../ink/ink1445.xml"/><Relationship Id="rId184" Type="http://schemas.openxmlformats.org/officeDocument/2006/relationships/customXml" Target="../ink/ink1466.xml"/><Relationship Id="rId251" Type="http://schemas.openxmlformats.org/officeDocument/2006/relationships/image" Target="../media/image1508.png"/><Relationship Id="rId46" Type="http://schemas.openxmlformats.org/officeDocument/2006/relationships/customXml" Target="../ink/ink1397.xml"/><Relationship Id="rId293" Type="http://schemas.openxmlformats.org/officeDocument/2006/relationships/image" Target="../media/image1529.png"/><Relationship Id="rId307" Type="http://schemas.openxmlformats.org/officeDocument/2006/relationships/image" Target="../media/image1536.png"/><Relationship Id="rId349" Type="http://schemas.openxmlformats.org/officeDocument/2006/relationships/image" Target="../media/image1557.png"/><Relationship Id="rId88" Type="http://schemas.openxmlformats.org/officeDocument/2006/relationships/customXml" Target="../ink/ink1418.xml"/><Relationship Id="rId111" Type="http://schemas.openxmlformats.org/officeDocument/2006/relationships/image" Target="../media/image1438.png"/><Relationship Id="rId153" Type="http://schemas.openxmlformats.org/officeDocument/2006/relationships/image" Target="../media/image1459.png"/><Relationship Id="rId195" Type="http://schemas.openxmlformats.org/officeDocument/2006/relationships/image" Target="../media/image1480.png"/><Relationship Id="rId209" Type="http://schemas.openxmlformats.org/officeDocument/2006/relationships/image" Target="../media/image1487.png"/><Relationship Id="rId360" Type="http://schemas.openxmlformats.org/officeDocument/2006/relationships/customXml" Target="../ink/ink1554.xml"/><Relationship Id="rId220" Type="http://schemas.openxmlformats.org/officeDocument/2006/relationships/customXml" Target="../ink/ink1484.xml"/><Relationship Id="rId15" Type="http://schemas.openxmlformats.org/officeDocument/2006/relationships/image" Target="../media/image1390.png"/><Relationship Id="rId57" Type="http://schemas.openxmlformats.org/officeDocument/2006/relationships/image" Target="../media/image1411.png"/><Relationship Id="rId262" Type="http://schemas.openxmlformats.org/officeDocument/2006/relationships/customXml" Target="../ink/ink1505.xml"/><Relationship Id="rId318" Type="http://schemas.openxmlformats.org/officeDocument/2006/relationships/customXml" Target="../ink/ink1533.xml"/><Relationship Id="rId99" Type="http://schemas.openxmlformats.org/officeDocument/2006/relationships/image" Target="../media/image1432.png"/><Relationship Id="rId122" Type="http://schemas.openxmlformats.org/officeDocument/2006/relationships/customXml" Target="../ink/ink1435.xml"/><Relationship Id="rId164" Type="http://schemas.openxmlformats.org/officeDocument/2006/relationships/customXml" Target="../ink/ink1456.xml"/><Relationship Id="rId371" Type="http://schemas.openxmlformats.org/officeDocument/2006/relationships/image" Target="../media/image1568.png"/></Relationships>
</file>

<file path=ppt/slides/_rels/slide26.xml.rels><?xml version="1.0" encoding="UTF-8" standalone="yes"?>
<Relationships xmlns="http://schemas.openxmlformats.org/package/2006/relationships"><Relationship Id="rId21" Type="http://schemas.openxmlformats.org/officeDocument/2006/relationships/image" Target="../media/image1583.png"/><Relationship Id="rId170" Type="http://schemas.openxmlformats.org/officeDocument/2006/relationships/customXml" Target="../ink/ink1649.xml"/><Relationship Id="rId268" Type="http://schemas.openxmlformats.org/officeDocument/2006/relationships/customXml" Target="../ink/ink1698.xml"/><Relationship Id="rId475" Type="http://schemas.openxmlformats.org/officeDocument/2006/relationships/customXml" Target="../ink/ink1802.xml"/><Relationship Id="rId682" Type="http://schemas.openxmlformats.org/officeDocument/2006/relationships/customXml" Target="../ink/ink1906.xml"/><Relationship Id="rId32" Type="http://schemas.openxmlformats.org/officeDocument/2006/relationships/customXml" Target="../ink/ink1580.xml"/><Relationship Id="rId128" Type="http://schemas.openxmlformats.org/officeDocument/2006/relationships/customXml" Target="../ink/ink1628.xml"/><Relationship Id="rId335" Type="http://schemas.openxmlformats.org/officeDocument/2006/relationships/customXml" Target="../ink/ink1732.xml"/><Relationship Id="rId542" Type="http://schemas.openxmlformats.org/officeDocument/2006/relationships/image" Target="../media/image1843.png"/><Relationship Id="rId987" Type="http://schemas.openxmlformats.org/officeDocument/2006/relationships/image" Target="../media/image2065.png"/><Relationship Id="rId181" Type="http://schemas.openxmlformats.org/officeDocument/2006/relationships/image" Target="../media/image1663.png"/><Relationship Id="rId402" Type="http://schemas.openxmlformats.org/officeDocument/2006/relationships/image" Target="../media/image1773.png"/><Relationship Id="rId847" Type="http://schemas.openxmlformats.org/officeDocument/2006/relationships/image" Target="../media/image1995.png"/><Relationship Id="rId1032" Type="http://schemas.openxmlformats.org/officeDocument/2006/relationships/customXml" Target="../ink/ink2081.xml"/><Relationship Id="rId279" Type="http://schemas.openxmlformats.org/officeDocument/2006/relationships/image" Target="../media/image1712.png"/><Relationship Id="rId486" Type="http://schemas.openxmlformats.org/officeDocument/2006/relationships/image" Target="../media/image1815.png"/><Relationship Id="rId693" Type="http://schemas.openxmlformats.org/officeDocument/2006/relationships/image" Target="../media/image1918.png"/><Relationship Id="rId707" Type="http://schemas.openxmlformats.org/officeDocument/2006/relationships/image" Target="../media/image1925.png"/><Relationship Id="rId914" Type="http://schemas.openxmlformats.org/officeDocument/2006/relationships/customXml" Target="../ink/ink2022.xml"/><Relationship Id="rId43" Type="http://schemas.openxmlformats.org/officeDocument/2006/relationships/image" Target="../media/image1594.png"/><Relationship Id="rId139" Type="http://schemas.openxmlformats.org/officeDocument/2006/relationships/image" Target="../media/image1642.png"/><Relationship Id="rId346" Type="http://schemas.openxmlformats.org/officeDocument/2006/relationships/image" Target="../media/image1745.png"/><Relationship Id="rId553" Type="http://schemas.openxmlformats.org/officeDocument/2006/relationships/customXml" Target="../ink/ink1841.xml"/><Relationship Id="rId760" Type="http://schemas.openxmlformats.org/officeDocument/2006/relationships/customXml" Target="../ink/ink1945.xml"/><Relationship Id="rId998" Type="http://schemas.openxmlformats.org/officeDocument/2006/relationships/customXml" Target="../ink/ink2064.xml"/><Relationship Id="rId192" Type="http://schemas.openxmlformats.org/officeDocument/2006/relationships/customXml" Target="../ink/ink1660.xml"/><Relationship Id="rId206" Type="http://schemas.openxmlformats.org/officeDocument/2006/relationships/customXml" Target="../ink/ink1667.xml"/><Relationship Id="rId413" Type="http://schemas.openxmlformats.org/officeDocument/2006/relationships/customXml" Target="../ink/ink1771.xml"/><Relationship Id="rId858" Type="http://schemas.openxmlformats.org/officeDocument/2006/relationships/customXml" Target="../ink/ink1994.xml"/><Relationship Id="rId497" Type="http://schemas.openxmlformats.org/officeDocument/2006/relationships/customXml" Target="../ink/ink1813.xml"/><Relationship Id="rId620" Type="http://schemas.openxmlformats.org/officeDocument/2006/relationships/image" Target="../media/image1882.png"/><Relationship Id="rId718" Type="http://schemas.openxmlformats.org/officeDocument/2006/relationships/customXml" Target="../ink/ink1924.xml"/><Relationship Id="rId925" Type="http://schemas.openxmlformats.org/officeDocument/2006/relationships/image" Target="../media/image2034.png"/><Relationship Id="rId357" Type="http://schemas.openxmlformats.org/officeDocument/2006/relationships/customXml" Target="../ink/ink1743.xml"/><Relationship Id="rId54" Type="http://schemas.openxmlformats.org/officeDocument/2006/relationships/customXml" Target="../ink/ink1591.xml"/><Relationship Id="rId217" Type="http://schemas.openxmlformats.org/officeDocument/2006/relationships/image" Target="../media/image1681.png"/><Relationship Id="rId564" Type="http://schemas.openxmlformats.org/officeDocument/2006/relationships/image" Target="../media/image1854.png"/><Relationship Id="rId771" Type="http://schemas.openxmlformats.org/officeDocument/2006/relationships/image" Target="../media/image1957.png"/><Relationship Id="rId869" Type="http://schemas.openxmlformats.org/officeDocument/2006/relationships/image" Target="../media/image2006.png"/><Relationship Id="rId424" Type="http://schemas.openxmlformats.org/officeDocument/2006/relationships/image" Target="../media/image1784.png"/><Relationship Id="rId631" Type="http://schemas.openxmlformats.org/officeDocument/2006/relationships/customXml" Target="../ink/ink1880.xml"/><Relationship Id="rId729" Type="http://schemas.openxmlformats.org/officeDocument/2006/relationships/image" Target="../media/image1936.png"/><Relationship Id="rId270" Type="http://schemas.openxmlformats.org/officeDocument/2006/relationships/customXml" Target="../ink/ink1699.xml"/><Relationship Id="rId936" Type="http://schemas.openxmlformats.org/officeDocument/2006/relationships/customXml" Target="../ink/ink2033.xml"/><Relationship Id="rId65" Type="http://schemas.openxmlformats.org/officeDocument/2006/relationships/image" Target="../media/image1605.png"/><Relationship Id="rId130" Type="http://schemas.openxmlformats.org/officeDocument/2006/relationships/customXml" Target="../ink/ink1629.xml"/><Relationship Id="rId368" Type="http://schemas.openxmlformats.org/officeDocument/2006/relationships/image" Target="../media/image1756.png"/><Relationship Id="rId575" Type="http://schemas.openxmlformats.org/officeDocument/2006/relationships/customXml" Target="../ink/ink1852.xml"/><Relationship Id="rId782" Type="http://schemas.openxmlformats.org/officeDocument/2006/relationships/customXml" Target="../ink/ink1956.xml"/><Relationship Id="rId228" Type="http://schemas.openxmlformats.org/officeDocument/2006/relationships/customXml" Target="../ink/ink1678.xml"/><Relationship Id="rId435" Type="http://schemas.openxmlformats.org/officeDocument/2006/relationships/customXml" Target="../ink/ink1782.xml"/><Relationship Id="rId642" Type="http://schemas.openxmlformats.org/officeDocument/2006/relationships/image" Target="../media/image1893.png"/><Relationship Id="rId281" Type="http://schemas.openxmlformats.org/officeDocument/2006/relationships/image" Target="../media/image1713.png"/><Relationship Id="rId502" Type="http://schemas.openxmlformats.org/officeDocument/2006/relationships/image" Target="../media/image1823.png"/><Relationship Id="rId947" Type="http://schemas.openxmlformats.org/officeDocument/2006/relationships/image" Target="../media/image2045.png"/><Relationship Id="rId76" Type="http://schemas.openxmlformats.org/officeDocument/2006/relationships/customXml" Target="../ink/ink1602.xml"/><Relationship Id="rId141" Type="http://schemas.openxmlformats.org/officeDocument/2006/relationships/image" Target="../media/image1643.png"/><Relationship Id="rId379" Type="http://schemas.openxmlformats.org/officeDocument/2006/relationships/customXml" Target="../ink/ink1754.xml"/><Relationship Id="rId586" Type="http://schemas.openxmlformats.org/officeDocument/2006/relationships/image" Target="../media/image1865.png"/><Relationship Id="rId793" Type="http://schemas.openxmlformats.org/officeDocument/2006/relationships/image" Target="../media/image1968.png"/><Relationship Id="rId807" Type="http://schemas.openxmlformats.org/officeDocument/2006/relationships/image" Target="../media/image1975.png"/><Relationship Id="rId7" Type="http://schemas.openxmlformats.org/officeDocument/2006/relationships/image" Target="../media/image1576.png"/><Relationship Id="rId239" Type="http://schemas.openxmlformats.org/officeDocument/2006/relationships/image" Target="../media/image1692.png"/><Relationship Id="rId446" Type="http://schemas.openxmlformats.org/officeDocument/2006/relationships/image" Target="../media/image1795.png"/><Relationship Id="rId653" Type="http://schemas.openxmlformats.org/officeDocument/2006/relationships/customXml" Target="../ink/ink1891.xml"/><Relationship Id="rId292" Type="http://schemas.openxmlformats.org/officeDocument/2006/relationships/customXml" Target="../ink/ink1710.xml"/><Relationship Id="rId306" Type="http://schemas.openxmlformats.org/officeDocument/2006/relationships/image" Target="../media/image1725.png"/><Relationship Id="rId860" Type="http://schemas.openxmlformats.org/officeDocument/2006/relationships/customXml" Target="../ink/ink1995.xml"/><Relationship Id="rId958" Type="http://schemas.openxmlformats.org/officeDocument/2006/relationships/customXml" Target="../ink/ink2044.xml"/><Relationship Id="rId87" Type="http://schemas.openxmlformats.org/officeDocument/2006/relationships/image" Target="../media/image1616.png"/><Relationship Id="rId513" Type="http://schemas.openxmlformats.org/officeDocument/2006/relationships/customXml" Target="../ink/ink1821.xml"/><Relationship Id="rId597" Type="http://schemas.openxmlformats.org/officeDocument/2006/relationships/customXml" Target="../ink/ink1863.xml"/><Relationship Id="rId720" Type="http://schemas.openxmlformats.org/officeDocument/2006/relationships/customXml" Target="../ink/ink1925.xml"/><Relationship Id="rId818" Type="http://schemas.openxmlformats.org/officeDocument/2006/relationships/customXml" Target="../ink/ink1974.xml"/><Relationship Id="rId152" Type="http://schemas.openxmlformats.org/officeDocument/2006/relationships/customXml" Target="../ink/ink1640.xml"/><Relationship Id="rId457" Type="http://schemas.openxmlformats.org/officeDocument/2006/relationships/customXml" Target="../ink/ink1793.xml"/><Relationship Id="rId1003" Type="http://schemas.openxmlformats.org/officeDocument/2006/relationships/image" Target="../media/image2073.png"/><Relationship Id="rId664" Type="http://schemas.openxmlformats.org/officeDocument/2006/relationships/image" Target="../media/image1904.png"/><Relationship Id="rId871" Type="http://schemas.openxmlformats.org/officeDocument/2006/relationships/image" Target="../media/image2007.png"/><Relationship Id="rId969" Type="http://schemas.openxmlformats.org/officeDocument/2006/relationships/image" Target="../media/image2056.png"/><Relationship Id="rId14" Type="http://schemas.openxmlformats.org/officeDocument/2006/relationships/customXml" Target="../ink/ink1571.xml"/><Relationship Id="rId317" Type="http://schemas.openxmlformats.org/officeDocument/2006/relationships/customXml" Target="../ink/ink1723.xml"/><Relationship Id="rId524" Type="http://schemas.openxmlformats.org/officeDocument/2006/relationships/image" Target="../media/image1834.png"/><Relationship Id="rId731" Type="http://schemas.openxmlformats.org/officeDocument/2006/relationships/image" Target="../media/image1937.png"/><Relationship Id="rId98" Type="http://schemas.openxmlformats.org/officeDocument/2006/relationships/customXml" Target="../ink/ink1613.xml"/><Relationship Id="rId163" Type="http://schemas.openxmlformats.org/officeDocument/2006/relationships/image" Target="../media/image1654.png"/><Relationship Id="rId370" Type="http://schemas.openxmlformats.org/officeDocument/2006/relationships/image" Target="../media/image1757.png"/><Relationship Id="rId829" Type="http://schemas.openxmlformats.org/officeDocument/2006/relationships/image" Target="../media/image1986.png"/><Relationship Id="rId1014" Type="http://schemas.openxmlformats.org/officeDocument/2006/relationships/customXml" Target="../ink/ink2072.xml"/><Relationship Id="rId230" Type="http://schemas.openxmlformats.org/officeDocument/2006/relationships/customXml" Target="../ink/ink1679.xml"/><Relationship Id="rId468" Type="http://schemas.openxmlformats.org/officeDocument/2006/relationships/image" Target="../media/image1806.png"/><Relationship Id="rId675" Type="http://schemas.openxmlformats.org/officeDocument/2006/relationships/image" Target="../media/image1909.png"/><Relationship Id="rId882" Type="http://schemas.openxmlformats.org/officeDocument/2006/relationships/customXml" Target="../ink/ink2006.xml"/><Relationship Id="rId25" Type="http://schemas.openxmlformats.org/officeDocument/2006/relationships/image" Target="../media/image1585.png"/><Relationship Id="rId328" Type="http://schemas.openxmlformats.org/officeDocument/2006/relationships/image" Target="../media/image1736.png"/><Relationship Id="rId535" Type="http://schemas.openxmlformats.org/officeDocument/2006/relationships/customXml" Target="../ink/ink1832.xml"/><Relationship Id="rId742" Type="http://schemas.openxmlformats.org/officeDocument/2006/relationships/customXml" Target="../ink/ink1936.xml"/><Relationship Id="rId174" Type="http://schemas.openxmlformats.org/officeDocument/2006/relationships/customXml" Target="../ink/ink1651.xml"/><Relationship Id="rId381" Type="http://schemas.openxmlformats.org/officeDocument/2006/relationships/customXml" Target="../ink/ink1755.xml"/><Relationship Id="rId602" Type="http://schemas.openxmlformats.org/officeDocument/2006/relationships/image" Target="../media/image1873.png"/><Relationship Id="rId1025" Type="http://schemas.openxmlformats.org/officeDocument/2006/relationships/image" Target="../media/image2084.png"/><Relationship Id="rId241" Type="http://schemas.openxmlformats.org/officeDocument/2006/relationships/image" Target="../media/image1693.png"/><Relationship Id="rId479" Type="http://schemas.openxmlformats.org/officeDocument/2006/relationships/customXml" Target="../ink/ink1804.xml"/><Relationship Id="rId686" Type="http://schemas.openxmlformats.org/officeDocument/2006/relationships/customXml" Target="../ink/ink1908.xml"/><Relationship Id="rId893" Type="http://schemas.openxmlformats.org/officeDocument/2006/relationships/image" Target="../media/image2018.png"/><Relationship Id="rId907" Type="http://schemas.openxmlformats.org/officeDocument/2006/relationships/image" Target="../media/image2025.png"/><Relationship Id="rId36" Type="http://schemas.openxmlformats.org/officeDocument/2006/relationships/customXml" Target="../ink/ink1582.xml"/><Relationship Id="rId339" Type="http://schemas.openxmlformats.org/officeDocument/2006/relationships/customXml" Target="../ink/ink1734.xml"/><Relationship Id="rId546" Type="http://schemas.openxmlformats.org/officeDocument/2006/relationships/image" Target="../media/image1845.png"/><Relationship Id="rId753" Type="http://schemas.openxmlformats.org/officeDocument/2006/relationships/image" Target="../media/image1948.png"/><Relationship Id="rId101" Type="http://schemas.openxmlformats.org/officeDocument/2006/relationships/image" Target="../media/image1623.png"/><Relationship Id="rId185" Type="http://schemas.openxmlformats.org/officeDocument/2006/relationships/image" Target="../media/image1665.png"/><Relationship Id="rId406" Type="http://schemas.openxmlformats.org/officeDocument/2006/relationships/image" Target="../media/image1775.png"/><Relationship Id="rId960" Type="http://schemas.openxmlformats.org/officeDocument/2006/relationships/customXml" Target="../ink/ink2045.xml"/><Relationship Id="rId1036" Type="http://schemas.openxmlformats.org/officeDocument/2006/relationships/customXml" Target="../ink/ink2083.xml"/><Relationship Id="rId392" Type="http://schemas.openxmlformats.org/officeDocument/2006/relationships/image" Target="../media/image1768.png"/><Relationship Id="rId613" Type="http://schemas.openxmlformats.org/officeDocument/2006/relationships/customXml" Target="../ink/ink1871.xml"/><Relationship Id="rId697" Type="http://schemas.openxmlformats.org/officeDocument/2006/relationships/image" Target="../media/image1920.png"/><Relationship Id="rId820" Type="http://schemas.openxmlformats.org/officeDocument/2006/relationships/customXml" Target="../ink/ink1975.xml"/><Relationship Id="rId918" Type="http://schemas.openxmlformats.org/officeDocument/2006/relationships/customXml" Target="../ink/ink2024.xml"/><Relationship Id="rId252" Type="http://schemas.openxmlformats.org/officeDocument/2006/relationships/customXml" Target="../ink/ink1690.xml"/><Relationship Id="rId47" Type="http://schemas.openxmlformats.org/officeDocument/2006/relationships/image" Target="../media/image1596.png"/><Relationship Id="rId112" Type="http://schemas.openxmlformats.org/officeDocument/2006/relationships/customXml" Target="../ink/ink1620.xml"/><Relationship Id="rId557" Type="http://schemas.openxmlformats.org/officeDocument/2006/relationships/customXml" Target="../ink/ink1843.xml"/><Relationship Id="rId764" Type="http://schemas.openxmlformats.org/officeDocument/2006/relationships/customXml" Target="../ink/ink1947.xml"/><Relationship Id="rId971" Type="http://schemas.openxmlformats.org/officeDocument/2006/relationships/image" Target="../media/image2057.png"/><Relationship Id="rId196" Type="http://schemas.openxmlformats.org/officeDocument/2006/relationships/customXml" Target="../ink/ink1662.xml"/><Relationship Id="rId417" Type="http://schemas.openxmlformats.org/officeDocument/2006/relationships/customXml" Target="../ink/ink1773.xml"/><Relationship Id="rId624" Type="http://schemas.openxmlformats.org/officeDocument/2006/relationships/image" Target="../media/image1884.png"/><Relationship Id="rId831" Type="http://schemas.openxmlformats.org/officeDocument/2006/relationships/image" Target="../media/image1987.png"/><Relationship Id="rId263" Type="http://schemas.openxmlformats.org/officeDocument/2006/relationships/image" Target="../media/image1704.png"/><Relationship Id="rId470" Type="http://schemas.openxmlformats.org/officeDocument/2006/relationships/image" Target="../media/image1807.png"/><Relationship Id="rId929" Type="http://schemas.openxmlformats.org/officeDocument/2006/relationships/image" Target="../media/image2036.png"/><Relationship Id="rId58" Type="http://schemas.openxmlformats.org/officeDocument/2006/relationships/customXml" Target="../ink/ink1593.xml"/><Relationship Id="rId123" Type="http://schemas.openxmlformats.org/officeDocument/2006/relationships/image" Target="../media/image1634.png"/><Relationship Id="rId330" Type="http://schemas.openxmlformats.org/officeDocument/2006/relationships/image" Target="../media/image1737.png"/><Relationship Id="rId568" Type="http://schemas.openxmlformats.org/officeDocument/2006/relationships/image" Target="../media/image1856.png"/><Relationship Id="rId775" Type="http://schemas.openxmlformats.org/officeDocument/2006/relationships/image" Target="../media/image1959.png"/><Relationship Id="rId982" Type="http://schemas.openxmlformats.org/officeDocument/2006/relationships/customXml" Target="../ink/ink2056.xml"/><Relationship Id="rId428" Type="http://schemas.openxmlformats.org/officeDocument/2006/relationships/image" Target="../media/image1786.png"/><Relationship Id="rId635" Type="http://schemas.openxmlformats.org/officeDocument/2006/relationships/customXml" Target="../ink/ink1882.xml"/><Relationship Id="rId842" Type="http://schemas.openxmlformats.org/officeDocument/2006/relationships/customXml" Target="../ink/ink1986.xml"/><Relationship Id="rId274" Type="http://schemas.openxmlformats.org/officeDocument/2006/relationships/customXml" Target="../ink/ink1701.xml"/><Relationship Id="rId481" Type="http://schemas.openxmlformats.org/officeDocument/2006/relationships/customXml" Target="../ink/ink1805.xml"/><Relationship Id="rId702" Type="http://schemas.openxmlformats.org/officeDocument/2006/relationships/customXml" Target="../ink/ink1916.xml"/><Relationship Id="rId69" Type="http://schemas.openxmlformats.org/officeDocument/2006/relationships/image" Target="../media/image1607.png"/><Relationship Id="rId134" Type="http://schemas.openxmlformats.org/officeDocument/2006/relationships/customXml" Target="../ink/ink1631.xml"/><Relationship Id="rId579" Type="http://schemas.openxmlformats.org/officeDocument/2006/relationships/customXml" Target="../ink/ink1854.xml"/><Relationship Id="rId786" Type="http://schemas.openxmlformats.org/officeDocument/2006/relationships/customXml" Target="../ink/ink1958.xml"/><Relationship Id="rId993" Type="http://schemas.openxmlformats.org/officeDocument/2006/relationships/image" Target="../media/image2068.png"/><Relationship Id="rId341" Type="http://schemas.openxmlformats.org/officeDocument/2006/relationships/customXml" Target="../ink/ink1735.xml"/><Relationship Id="rId439" Type="http://schemas.openxmlformats.org/officeDocument/2006/relationships/customXml" Target="../ink/ink1784.xml"/><Relationship Id="rId646" Type="http://schemas.openxmlformats.org/officeDocument/2006/relationships/image" Target="../media/image1895.png"/><Relationship Id="rId201" Type="http://schemas.openxmlformats.org/officeDocument/2006/relationships/image" Target="../media/image1673.png"/><Relationship Id="rId285" Type="http://schemas.openxmlformats.org/officeDocument/2006/relationships/image" Target="../media/image1715.png"/><Relationship Id="rId506" Type="http://schemas.openxmlformats.org/officeDocument/2006/relationships/image" Target="../media/image1825.png"/><Relationship Id="rId853" Type="http://schemas.openxmlformats.org/officeDocument/2006/relationships/image" Target="../media/image1998.png"/><Relationship Id="rId492" Type="http://schemas.openxmlformats.org/officeDocument/2006/relationships/image" Target="../media/image1818.png"/><Relationship Id="rId713" Type="http://schemas.openxmlformats.org/officeDocument/2006/relationships/image" Target="../media/image1928.png"/><Relationship Id="rId797" Type="http://schemas.openxmlformats.org/officeDocument/2006/relationships/image" Target="../media/image1970.png"/><Relationship Id="rId920" Type="http://schemas.openxmlformats.org/officeDocument/2006/relationships/customXml" Target="../ink/ink2025.xml"/><Relationship Id="rId145" Type="http://schemas.openxmlformats.org/officeDocument/2006/relationships/image" Target="../media/image1645.png"/><Relationship Id="rId352" Type="http://schemas.openxmlformats.org/officeDocument/2006/relationships/image" Target="../media/image1748.png"/><Relationship Id="rId212" Type="http://schemas.openxmlformats.org/officeDocument/2006/relationships/customXml" Target="../ink/ink1670.xml"/><Relationship Id="rId657" Type="http://schemas.openxmlformats.org/officeDocument/2006/relationships/customXml" Target="../ink/ink1893.xml"/><Relationship Id="rId864" Type="http://schemas.openxmlformats.org/officeDocument/2006/relationships/customXml" Target="../ink/ink1997.xml"/><Relationship Id="rId296" Type="http://schemas.openxmlformats.org/officeDocument/2006/relationships/image" Target="../media/image1720.png"/><Relationship Id="rId517" Type="http://schemas.openxmlformats.org/officeDocument/2006/relationships/customXml" Target="../ink/ink1823.xml"/><Relationship Id="rId724" Type="http://schemas.openxmlformats.org/officeDocument/2006/relationships/customXml" Target="../ink/ink1927.xml"/><Relationship Id="rId931" Type="http://schemas.openxmlformats.org/officeDocument/2006/relationships/image" Target="../media/image2037.png"/><Relationship Id="rId60" Type="http://schemas.openxmlformats.org/officeDocument/2006/relationships/customXml" Target="../ink/ink1594.xml"/><Relationship Id="rId156" Type="http://schemas.openxmlformats.org/officeDocument/2006/relationships/customXml" Target="../ink/ink1642.xml"/><Relationship Id="rId363" Type="http://schemas.openxmlformats.org/officeDocument/2006/relationships/customXml" Target="../ink/ink1746.xml"/><Relationship Id="rId570" Type="http://schemas.openxmlformats.org/officeDocument/2006/relationships/image" Target="../media/image1857.png"/><Relationship Id="rId1007" Type="http://schemas.openxmlformats.org/officeDocument/2006/relationships/image" Target="../media/image2075.png"/><Relationship Id="rId223" Type="http://schemas.openxmlformats.org/officeDocument/2006/relationships/image" Target="../media/image1684.png"/><Relationship Id="rId430" Type="http://schemas.openxmlformats.org/officeDocument/2006/relationships/image" Target="../media/image1787.png"/><Relationship Id="rId668" Type="http://schemas.openxmlformats.org/officeDocument/2006/relationships/customXml" Target="../ink/ink1899.xml"/><Relationship Id="rId875" Type="http://schemas.openxmlformats.org/officeDocument/2006/relationships/image" Target="../media/image2009.png"/><Relationship Id="rId18" Type="http://schemas.openxmlformats.org/officeDocument/2006/relationships/customXml" Target="../ink/ink1573.xml"/><Relationship Id="rId528" Type="http://schemas.openxmlformats.org/officeDocument/2006/relationships/image" Target="../media/image1836.png"/><Relationship Id="rId735" Type="http://schemas.openxmlformats.org/officeDocument/2006/relationships/image" Target="../media/image1939.png"/><Relationship Id="rId942" Type="http://schemas.openxmlformats.org/officeDocument/2006/relationships/customXml" Target="../ink/ink2036.xml"/><Relationship Id="rId167" Type="http://schemas.openxmlformats.org/officeDocument/2006/relationships/image" Target="../media/image1656.png"/><Relationship Id="rId374" Type="http://schemas.openxmlformats.org/officeDocument/2006/relationships/image" Target="../media/image1759.png"/><Relationship Id="rId581" Type="http://schemas.openxmlformats.org/officeDocument/2006/relationships/customXml" Target="../ink/ink1855.xml"/><Relationship Id="rId1018" Type="http://schemas.openxmlformats.org/officeDocument/2006/relationships/customXml" Target="../ink/ink2074.xml"/><Relationship Id="rId71" Type="http://schemas.openxmlformats.org/officeDocument/2006/relationships/image" Target="../media/image1608.png"/><Relationship Id="rId234" Type="http://schemas.openxmlformats.org/officeDocument/2006/relationships/customXml" Target="../ink/ink1681.xml"/><Relationship Id="rId679" Type="http://schemas.openxmlformats.org/officeDocument/2006/relationships/image" Target="../media/image1911.png"/><Relationship Id="rId802" Type="http://schemas.openxmlformats.org/officeDocument/2006/relationships/customXml" Target="../ink/ink1966.xml"/><Relationship Id="rId886" Type="http://schemas.openxmlformats.org/officeDocument/2006/relationships/customXml" Target="../ink/ink2008.xml"/><Relationship Id="rId2" Type="http://schemas.openxmlformats.org/officeDocument/2006/relationships/customXml" Target="../ink/ink1565.xml"/><Relationship Id="rId29" Type="http://schemas.openxmlformats.org/officeDocument/2006/relationships/image" Target="../media/image1587.png"/><Relationship Id="rId441" Type="http://schemas.openxmlformats.org/officeDocument/2006/relationships/customXml" Target="../ink/ink1785.xml"/><Relationship Id="rId539" Type="http://schemas.openxmlformats.org/officeDocument/2006/relationships/customXml" Target="../ink/ink1834.xml"/><Relationship Id="rId746" Type="http://schemas.openxmlformats.org/officeDocument/2006/relationships/customXml" Target="../ink/ink1938.xml"/><Relationship Id="rId178" Type="http://schemas.openxmlformats.org/officeDocument/2006/relationships/customXml" Target="../ink/ink1653.xml"/><Relationship Id="rId301" Type="http://schemas.openxmlformats.org/officeDocument/2006/relationships/customXml" Target="../ink/ink1715.xml"/><Relationship Id="rId953" Type="http://schemas.openxmlformats.org/officeDocument/2006/relationships/image" Target="../media/image2048.png"/><Relationship Id="rId1029" Type="http://schemas.openxmlformats.org/officeDocument/2006/relationships/image" Target="../media/image2086.png"/><Relationship Id="rId82" Type="http://schemas.openxmlformats.org/officeDocument/2006/relationships/customXml" Target="../ink/ink1605.xml"/><Relationship Id="rId385" Type="http://schemas.openxmlformats.org/officeDocument/2006/relationships/customXml" Target="../ink/ink1757.xml"/><Relationship Id="rId592" Type="http://schemas.openxmlformats.org/officeDocument/2006/relationships/image" Target="../media/image1868.png"/><Relationship Id="rId606" Type="http://schemas.openxmlformats.org/officeDocument/2006/relationships/image" Target="../media/image1875.png"/><Relationship Id="rId813" Type="http://schemas.openxmlformats.org/officeDocument/2006/relationships/image" Target="../media/image1978.png"/><Relationship Id="rId245" Type="http://schemas.openxmlformats.org/officeDocument/2006/relationships/image" Target="../media/image1695.png"/><Relationship Id="rId452" Type="http://schemas.openxmlformats.org/officeDocument/2006/relationships/image" Target="../media/image1798.png"/><Relationship Id="rId897" Type="http://schemas.openxmlformats.org/officeDocument/2006/relationships/image" Target="../media/image2020.png"/><Relationship Id="rId105" Type="http://schemas.openxmlformats.org/officeDocument/2006/relationships/image" Target="../media/image1625.png"/><Relationship Id="rId312" Type="http://schemas.openxmlformats.org/officeDocument/2006/relationships/image" Target="../media/image1728.png"/><Relationship Id="rId757" Type="http://schemas.openxmlformats.org/officeDocument/2006/relationships/image" Target="../media/image1950.png"/><Relationship Id="rId964" Type="http://schemas.openxmlformats.org/officeDocument/2006/relationships/customXml" Target="../ink/ink2047.xml"/><Relationship Id="rId93" Type="http://schemas.openxmlformats.org/officeDocument/2006/relationships/image" Target="../media/image1619.png"/><Relationship Id="rId189" Type="http://schemas.openxmlformats.org/officeDocument/2006/relationships/image" Target="../media/image1667.png"/><Relationship Id="rId396" Type="http://schemas.openxmlformats.org/officeDocument/2006/relationships/image" Target="../media/image1770.png"/><Relationship Id="rId617" Type="http://schemas.openxmlformats.org/officeDocument/2006/relationships/customXml" Target="../ink/ink1873.xml"/><Relationship Id="rId824" Type="http://schemas.openxmlformats.org/officeDocument/2006/relationships/customXml" Target="../ink/ink1977.xml"/><Relationship Id="rId256" Type="http://schemas.openxmlformats.org/officeDocument/2006/relationships/customXml" Target="../ink/ink1692.xml"/><Relationship Id="rId463" Type="http://schemas.openxmlformats.org/officeDocument/2006/relationships/customXml" Target="../ink/ink1796.xml"/><Relationship Id="rId670" Type="http://schemas.openxmlformats.org/officeDocument/2006/relationships/customXml" Target="../ink/ink1900.xml"/><Relationship Id="rId116" Type="http://schemas.openxmlformats.org/officeDocument/2006/relationships/customXml" Target="../ink/ink1622.xml"/><Relationship Id="rId323" Type="http://schemas.openxmlformats.org/officeDocument/2006/relationships/customXml" Target="../ink/ink1726.xml"/><Relationship Id="rId530" Type="http://schemas.openxmlformats.org/officeDocument/2006/relationships/image" Target="../media/image1837.png"/><Relationship Id="rId768" Type="http://schemas.openxmlformats.org/officeDocument/2006/relationships/customXml" Target="../ink/ink1949.xml"/><Relationship Id="rId975" Type="http://schemas.openxmlformats.org/officeDocument/2006/relationships/image" Target="../media/image2059.png"/><Relationship Id="rId20" Type="http://schemas.openxmlformats.org/officeDocument/2006/relationships/customXml" Target="../ink/ink1574.xml"/><Relationship Id="rId628" Type="http://schemas.openxmlformats.org/officeDocument/2006/relationships/image" Target="../media/image1886.png"/><Relationship Id="rId835" Type="http://schemas.openxmlformats.org/officeDocument/2006/relationships/image" Target="../media/image1989.png"/><Relationship Id="rId267" Type="http://schemas.openxmlformats.org/officeDocument/2006/relationships/image" Target="../media/image1706.png"/><Relationship Id="rId474" Type="http://schemas.openxmlformats.org/officeDocument/2006/relationships/image" Target="../media/image1809.png"/><Relationship Id="rId1020" Type="http://schemas.openxmlformats.org/officeDocument/2006/relationships/customXml" Target="../ink/ink2075.xml"/><Relationship Id="rId127" Type="http://schemas.openxmlformats.org/officeDocument/2006/relationships/image" Target="../media/image1636.png"/><Relationship Id="rId681" Type="http://schemas.openxmlformats.org/officeDocument/2006/relationships/image" Target="../media/image1912.png"/><Relationship Id="rId779" Type="http://schemas.openxmlformats.org/officeDocument/2006/relationships/image" Target="../media/image1961.png"/><Relationship Id="rId902" Type="http://schemas.openxmlformats.org/officeDocument/2006/relationships/customXml" Target="../ink/ink2016.xml"/><Relationship Id="rId986" Type="http://schemas.openxmlformats.org/officeDocument/2006/relationships/customXml" Target="../ink/ink2058.xml"/><Relationship Id="rId31" Type="http://schemas.openxmlformats.org/officeDocument/2006/relationships/image" Target="../media/image1588.png"/><Relationship Id="rId334" Type="http://schemas.openxmlformats.org/officeDocument/2006/relationships/image" Target="../media/image1739.png"/><Relationship Id="rId541" Type="http://schemas.openxmlformats.org/officeDocument/2006/relationships/customXml" Target="../ink/ink1835.xml"/><Relationship Id="rId639" Type="http://schemas.openxmlformats.org/officeDocument/2006/relationships/customXml" Target="../ink/ink1884.xml"/><Relationship Id="rId180" Type="http://schemas.openxmlformats.org/officeDocument/2006/relationships/customXml" Target="../ink/ink1654.xml"/><Relationship Id="rId278" Type="http://schemas.openxmlformats.org/officeDocument/2006/relationships/customXml" Target="../ink/ink1703.xml"/><Relationship Id="rId401" Type="http://schemas.openxmlformats.org/officeDocument/2006/relationships/customXml" Target="../ink/ink1765.xml"/><Relationship Id="rId846" Type="http://schemas.openxmlformats.org/officeDocument/2006/relationships/customXml" Target="../ink/ink1988.xml"/><Relationship Id="rId1031" Type="http://schemas.openxmlformats.org/officeDocument/2006/relationships/image" Target="../media/image2087.png"/><Relationship Id="rId485" Type="http://schemas.openxmlformats.org/officeDocument/2006/relationships/customXml" Target="../ink/ink1807.xml"/><Relationship Id="rId692" Type="http://schemas.openxmlformats.org/officeDocument/2006/relationships/customXml" Target="../ink/ink1911.xml"/><Relationship Id="rId706" Type="http://schemas.openxmlformats.org/officeDocument/2006/relationships/customXml" Target="../ink/ink1918.xml"/><Relationship Id="rId913" Type="http://schemas.openxmlformats.org/officeDocument/2006/relationships/image" Target="../media/image2028.png"/><Relationship Id="rId42" Type="http://schemas.openxmlformats.org/officeDocument/2006/relationships/customXml" Target="../ink/ink1585.xml"/><Relationship Id="rId138" Type="http://schemas.openxmlformats.org/officeDocument/2006/relationships/customXml" Target="../ink/ink1633.xml"/><Relationship Id="rId345" Type="http://schemas.openxmlformats.org/officeDocument/2006/relationships/customXml" Target="../ink/ink1737.xml"/><Relationship Id="rId552" Type="http://schemas.openxmlformats.org/officeDocument/2006/relationships/image" Target="../media/image1848.png"/><Relationship Id="rId997" Type="http://schemas.openxmlformats.org/officeDocument/2006/relationships/image" Target="../media/image2070.png"/><Relationship Id="rId191" Type="http://schemas.openxmlformats.org/officeDocument/2006/relationships/image" Target="../media/image1668.png"/><Relationship Id="rId205" Type="http://schemas.openxmlformats.org/officeDocument/2006/relationships/image" Target="../media/image1675.png"/><Relationship Id="rId412" Type="http://schemas.openxmlformats.org/officeDocument/2006/relationships/image" Target="../media/image1778.png"/><Relationship Id="rId857" Type="http://schemas.openxmlformats.org/officeDocument/2006/relationships/image" Target="../media/image2000.png"/><Relationship Id="rId289" Type="http://schemas.openxmlformats.org/officeDocument/2006/relationships/image" Target="../media/image1717.png"/><Relationship Id="rId496" Type="http://schemas.openxmlformats.org/officeDocument/2006/relationships/image" Target="../media/image1820.png"/><Relationship Id="rId717" Type="http://schemas.openxmlformats.org/officeDocument/2006/relationships/image" Target="../media/image1930.png"/><Relationship Id="rId924" Type="http://schemas.openxmlformats.org/officeDocument/2006/relationships/customXml" Target="../ink/ink2027.xml"/><Relationship Id="rId53" Type="http://schemas.openxmlformats.org/officeDocument/2006/relationships/image" Target="../media/image1599.png"/><Relationship Id="rId149" Type="http://schemas.openxmlformats.org/officeDocument/2006/relationships/image" Target="../media/image1647.png"/><Relationship Id="rId356" Type="http://schemas.openxmlformats.org/officeDocument/2006/relationships/image" Target="../media/image1750.png"/><Relationship Id="rId563" Type="http://schemas.openxmlformats.org/officeDocument/2006/relationships/customXml" Target="../ink/ink1846.xml"/><Relationship Id="rId770" Type="http://schemas.openxmlformats.org/officeDocument/2006/relationships/customXml" Target="../ink/ink1950.xml"/><Relationship Id="rId216" Type="http://schemas.openxmlformats.org/officeDocument/2006/relationships/customXml" Target="../ink/ink1672.xml"/><Relationship Id="rId423" Type="http://schemas.openxmlformats.org/officeDocument/2006/relationships/customXml" Target="../ink/ink1776.xml"/><Relationship Id="rId868" Type="http://schemas.openxmlformats.org/officeDocument/2006/relationships/customXml" Target="../ink/ink1999.xml"/><Relationship Id="rId630" Type="http://schemas.openxmlformats.org/officeDocument/2006/relationships/image" Target="../media/image1887.png"/><Relationship Id="rId728" Type="http://schemas.openxmlformats.org/officeDocument/2006/relationships/customXml" Target="../ink/ink1929.xml"/><Relationship Id="rId935" Type="http://schemas.openxmlformats.org/officeDocument/2006/relationships/image" Target="../media/image2039.png"/><Relationship Id="rId64" Type="http://schemas.openxmlformats.org/officeDocument/2006/relationships/customXml" Target="../ink/ink1596.xml"/><Relationship Id="rId367" Type="http://schemas.openxmlformats.org/officeDocument/2006/relationships/customXml" Target="../ink/ink1748.xml"/><Relationship Id="rId574" Type="http://schemas.openxmlformats.org/officeDocument/2006/relationships/image" Target="../media/image1859.png"/><Relationship Id="rId227" Type="http://schemas.openxmlformats.org/officeDocument/2006/relationships/image" Target="../media/image1686.png"/><Relationship Id="rId781" Type="http://schemas.openxmlformats.org/officeDocument/2006/relationships/image" Target="../media/image1962.png"/><Relationship Id="rId879" Type="http://schemas.openxmlformats.org/officeDocument/2006/relationships/image" Target="../media/image2011.png"/><Relationship Id="rId434" Type="http://schemas.openxmlformats.org/officeDocument/2006/relationships/image" Target="../media/image1789.png"/><Relationship Id="rId641" Type="http://schemas.openxmlformats.org/officeDocument/2006/relationships/customXml" Target="../ink/ink1885.xml"/><Relationship Id="rId739" Type="http://schemas.openxmlformats.org/officeDocument/2006/relationships/image" Target="../media/image1941.png"/><Relationship Id="rId280" Type="http://schemas.openxmlformats.org/officeDocument/2006/relationships/customXml" Target="../ink/ink1704.xml"/><Relationship Id="rId501" Type="http://schemas.openxmlformats.org/officeDocument/2006/relationships/customXml" Target="../ink/ink1815.xml"/><Relationship Id="rId946" Type="http://schemas.openxmlformats.org/officeDocument/2006/relationships/customXml" Target="../ink/ink2038.xml"/><Relationship Id="rId75" Type="http://schemas.openxmlformats.org/officeDocument/2006/relationships/image" Target="../media/image1610.png"/><Relationship Id="rId140" Type="http://schemas.openxmlformats.org/officeDocument/2006/relationships/customXml" Target="../ink/ink1634.xml"/><Relationship Id="rId378" Type="http://schemas.openxmlformats.org/officeDocument/2006/relationships/image" Target="../media/image1761.png"/><Relationship Id="rId585" Type="http://schemas.openxmlformats.org/officeDocument/2006/relationships/customXml" Target="../ink/ink1857.xml"/><Relationship Id="rId792" Type="http://schemas.openxmlformats.org/officeDocument/2006/relationships/customXml" Target="../ink/ink1961.xml"/><Relationship Id="rId806" Type="http://schemas.openxmlformats.org/officeDocument/2006/relationships/customXml" Target="../ink/ink1968.xml"/><Relationship Id="rId6" Type="http://schemas.openxmlformats.org/officeDocument/2006/relationships/customXml" Target="../ink/ink1567.xml"/><Relationship Id="rId238" Type="http://schemas.openxmlformats.org/officeDocument/2006/relationships/customXml" Target="../ink/ink1683.xml"/><Relationship Id="rId445" Type="http://schemas.openxmlformats.org/officeDocument/2006/relationships/customXml" Target="../ink/ink1787.xml"/><Relationship Id="rId652" Type="http://schemas.openxmlformats.org/officeDocument/2006/relationships/image" Target="../media/image1898.png"/><Relationship Id="rId291" Type="http://schemas.openxmlformats.org/officeDocument/2006/relationships/image" Target="../media/image1718.png"/><Relationship Id="rId305" Type="http://schemas.openxmlformats.org/officeDocument/2006/relationships/customXml" Target="../ink/ink1717.xml"/><Relationship Id="rId512" Type="http://schemas.openxmlformats.org/officeDocument/2006/relationships/image" Target="../media/image1828.png"/><Relationship Id="rId957" Type="http://schemas.openxmlformats.org/officeDocument/2006/relationships/image" Target="../media/image2050.png"/><Relationship Id="rId86" Type="http://schemas.openxmlformats.org/officeDocument/2006/relationships/customXml" Target="../ink/ink1607.xml"/><Relationship Id="rId151" Type="http://schemas.openxmlformats.org/officeDocument/2006/relationships/image" Target="../media/image1648.png"/><Relationship Id="rId389" Type="http://schemas.openxmlformats.org/officeDocument/2006/relationships/customXml" Target="../ink/ink1759.xml"/><Relationship Id="rId596" Type="http://schemas.openxmlformats.org/officeDocument/2006/relationships/image" Target="../media/image1870.png"/><Relationship Id="rId817" Type="http://schemas.openxmlformats.org/officeDocument/2006/relationships/image" Target="../media/image1980.png"/><Relationship Id="rId1002" Type="http://schemas.openxmlformats.org/officeDocument/2006/relationships/customXml" Target="../ink/ink2066.xml"/><Relationship Id="rId249" Type="http://schemas.openxmlformats.org/officeDocument/2006/relationships/image" Target="../media/image1697.png"/><Relationship Id="rId456" Type="http://schemas.openxmlformats.org/officeDocument/2006/relationships/image" Target="../media/image1800.png"/><Relationship Id="rId663" Type="http://schemas.openxmlformats.org/officeDocument/2006/relationships/customXml" Target="../ink/ink1896.xml"/><Relationship Id="rId870" Type="http://schemas.openxmlformats.org/officeDocument/2006/relationships/customXml" Target="../ink/ink2000.xml"/><Relationship Id="rId13" Type="http://schemas.openxmlformats.org/officeDocument/2006/relationships/image" Target="../media/image1579.png"/><Relationship Id="rId109" Type="http://schemas.openxmlformats.org/officeDocument/2006/relationships/image" Target="../media/image1627.png"/><Relationship Id="rId316" Type="http://schemas.openxmlformats.org/officeDocument/2006/relationships/image" Target="../media/image1730.png"/><Relationship Id="rId523" Type="http://schemas.openxmlformats.org/officeDocument/2006/relationships/customXml" Target="../ink/ink1826.xml"/><Relationship Id="rId968" Type="http://schemas.openxmlformats.org/officeDocument/2006/relationships/customXml" Target="../ink/ink2049.xml"/><Relationship Id="rId97" Type="http://schemas.openxmlformats.org/officeDocument/2006/relationships/image" Target="../media/image1621.png"/><Relationship Id="rId730" Type="http://schemas.openxmlformats.org/officeDocument/2006/relationships/customXml" Target="../ink/ink1930.xml"/><Relationship Id="rId828" Type="http://schemas.openxmlformats.org/officeDocument/2006/relationships/customXml" Target="../ink/ink1979.xml"/><Relationship Id="rId1013" Type="http://schemas.openxmlformats.org/officeDocument/2006/relationships/image" Target="../media/image2078.png"/><Relationship Id="rId162" Type="http://schemas.openxmlformats.org/officeDocument/2006/relationships/customXml" Target="../ink/ink1645.xml"/><Relationship Id="rId467" Type="http://schemas.openxmlformats.org/officeDocument/2006/relationships/customXml" Target="../ink/ink1798.xml"/><Relationship Id="rId674" Type="http://schemas.openxmlformats.org/officeDocument/2006/relationships/customXml" Target="../ink/ink1902.xml"/><Relationship Id="rId881" Type="http://schemas.openxmlformats.org/officeDocument/2006/relationships/image" Target="../media/image2012.png"/><Relationship Id="rId979" Type="http://schemas.openxmlformats.org/officeDocument/2006/relationships/image" Target="../media/image2061.png"/><Relationship Id="rId24" Type="http://schemas.openxmlformats.org/officeDocument/2006/relationships/customXml" Target="../ink/ink1576.xml"/><Relationship Id="rId327" Type="http://schemas.openxmlformats.org/officeDocument/2006/relationships/customXml" Target="../ink/ink1728.xml"/><Relationship Id="rId534" Type="http://schemas.openxmlformats.org/officeDocument/2006/relationships/image" Target="../media/image1839.png"/><Relationship Id="rId741" Type="http://schemas.openxmlformats.org/officeDocument/2006/relationships/image" Target="../media/image1942.png"/><Relationship Id="rId839" Type="http://schemas.openxmlformats.org/officeDocument/2006/relationships/image" Target="../media/image1991.png"/><Relationship Id="rId173" Type="http://schemas.openxmlformats.org/officeDocument/2006/relationships/image" Target="../media/image1659.png"/><Relationship Id="rId380" Type="http://schemas.openxmlformats.org/officeDocument/2006/relationships/image" Target="../media/image1762.png"/><Relationship Id="rId601" Type="http://schemas.openxmlformats.org/officeDocument/2006/relationships/customXml" Target="../ink/ink1865.xml"/><Relationship Id="rId1024" Type="http://schemas.openxmlformats.org/officeDocument/2006/relationships/customXml" Target="../ink/ink2077.xml"/><Relationship Id="rId240" Type="http://schemas.openxmlformats.org/officeDocument/2006/relationships/customXml" Target="../ink/ink1684.xml"/><Relationship Id="rId478" Type="http://schemas.openxmlformats.org/officeDocument/2006/relationships/image" Target="../media/image1811.png"/><Relationship Id="rId685" Type="http://schemas.openxmlformats.org/officeDocument/2006/relationships/image" Target="../media/image1914.png"/><Relationship Id="rId892" Type="http://schemas.openxmlformats.org/officeDocument/2006/relationships/customXml" Target="../ink/ink2011.xml"/><Relationship Id="rId906" Type="http://schemas.openxmlformats.org/officeDocument/2006/relationships/customXml" Target="../ink/ink2018.xml"/><Relationship Id="rId35" Type="http://schemas.openxmlformats.org/officeDocument/2006/relationships/image" Target="../media/image1590.png"/><Relationship Id="rId100" Type="http://schemas.openxmlformats.org/officeDocument/2006/relationships/customXml" Target="../ink/ink1614.xml"/><Relationship Id="rId338" Type="http://schemas.openxmlformats.org/officeDocument/2006/relationships/image" Target="../media/image1741.png"/><Relationship Id="rId545" Type="http://schemas.openxmlformats.org/officeDocument/2006/relationships/customXml" Target="../ink/ink1837.xml"/><Relationship Id="rId752" Type="http://schemas.openxmlformats.org/officeDocument/2006/relationships/customXml" Target="../ink/ink1941.xml"/><Relationship Id="rId184" Type="http://schemas.openxmlformats.org/officeDocument/2006/relationships/customXml" Target="../ink/ink1656.xml"/><Relationship Id="rId391" Type="http://schemas.openxmlformats.org/officeDocument/2006/relationships/customXml" Target="../ink/ink1760.xml"/><Relationship Id="rId405" Type="http://schemas.openxmlformats.org/officeDocument/2006/relationships/customXml" Target="../ink/ink1767.xml"/><Relationship Id="rId612" Type="http://schemas.openxmlformats.org/officeDocument/2006/relationships/image" Target="../media/image1878.png"/><Relationship Id="rId1035" Type="http://schemas.openxmlformats.org/officeDocument/2006/relationships/image" Target="../media/image2089.png"/><Relationship Id="rId251" Type="http://schemas.openxmlformats.org/officeDocument/2006/relationships/image" Target="../media/image1698.png"/><Relationship Id="rId489" Type="http://schemas.openxmlformats.org/officeDocument/2006/relationships/customXml" Target="../ink/ink1809.xml"/><Relationship Id="rId696" Type="http://schemas.openxmlformats.org/officeDocument/2006/relationships/customXml" Target="../ink/ink1913.xml"/><Relationship Id="rId917" Type="http://schemas.openxmlformats.org/officeDocument/2006/relationships/image" Target="../media/image2030.png"/><Relationship Id="rId46" Type="http://schemas.openxmlformats.org/officeDocument/2006/relationships/customXml" Target="../ink/ink1587.xml"/><Relationship Id="rId349" Type="http://schemas.openxmlformats.org/officeDocument/2006/relationships/customXml" Target="../ink/ink1739.xml"/><Relationship Id="rId556" Type="http://schemas.openxmlformats.org/officeDocument/2006/relationships/image" Target="../media/image1850.png"/><Relationship Id="rId763" Type="http://schemas.openxmlformats.org/officeDocument/2006/relationships/image" Target="../media/image1953.png"/><Relationship Id="rId111" Type="http://schemas.openxmlformats.org/officeDocument/2006/relationships/image" Target="../media/image1628.png"/><Relationship Id="rId195" Type="http://schemas.openxmlformats.org/officeDocument/2006/relationships/image" Target="../media/image1670.png"/><Relationship Id="rId209" Type="http://schemas.openxmlformats.org/officeDocument/2006/relationships/image" Target="../media/image1677.png"/><Relationship Id="rId416" Type="http://schemas.openxmlformats.org/officeDocument/2006/relationships/image" Target="../media/image1780.png"/><Relationship Id="rId970" Type="http://schemas.openxmlformats.org/officeDocument/2006/relationships/customXml" Target="../ink/ink2050.xml"/><Relationship Id="rId623" Type="http://schemas.openxmlformats.org/officeDocument/2006/relationships/customXml" Target="../ink/ink1876.xml"/><Relationship Id="rId830" Type="http://schemas.openxmlformats.org/officeDocument/2006/relationships/customXml" Target="../ink/ink1980.xml"/><Relationship Id="rId928" Type="http://schemas.openxmlformats.org/officeDocument/2006/relationships/customXml" Target="../ink/ink2029.xml"/><Relationship Id="rId57" Type="http://schemas.openxmlformats.org/officeDocument/2006/relationships/image" Target="../media/image1601.png"/><Relationship Id="rId262" Type="http://schemas.openxmlformats.org/officeDocument/2006/relationships/customXml" Target="../ink/ink1695.xml"/><Relationship Id="rId567" Type="http://schemas.openxmlformats.org/officeDocument/2006/relationships/customXml" Target="../ink/ink1848.xml"/><Relationship Id="rId122" Type="http://schemas.openxmlformats.org/officeDocument/2006/relationships/customXml" Target="../ink/ink1625.xml"/><Relationship Id="rId774" Type="http://schemas.openxmlformats.org/officeDocument/2006/relationships/customXml" Target="../ink/ink1952.xml"/><Relationship Id="rId981" Type="http://schemas.openxmlformats.org/officeDocument/2006/relationships/image" Target="../media/image2062.png"/><Relationship Id="rId427" Type="http://schemas.openxmlformats.org/officeDocument/2006/relationships/customXml" Target="../ink/ink1778.xml"/><Relationship Id="rId634" Type="http://schemas.openxmlformats.org/officeDocument/2006/relationships/image" Target="../media/image1889.png"/><Relationship Id="rId841" Type="http://schemas.openxmlformats.org/officeDocument/2006/relationships/image" Target="../media/image1992.png"/><Relationship Id="rId273" Type="http://schemas.openxmlformats.org/officeDocument/2006/relationships/image" Target="../media/image1709.png"/><Relationship Id="rId480" Type="http://schemas.openxmlformats.org/officeDocument/2006/relationships/image" Target="../media/image1812.png"/><Relationship Id="rId701" Type="http://schemas.openxmlformats.org/officeDocument/2006/relationships/image" Target="../media/image1922.png"/><Relationship Id="rId939" Type="http://schemas.openxmlformats.org/officeDocument/2006/relationships/image" Target="../media/image2041.png"/><Relationship Id="rId68" Type="http://schemas.openxmlformats.org/officeDocument/2006/relationships/customXml" Target="../ink/ink1598.xml"/><Relationship Id="rId133" Type="http://schemas.openxmlformats.org/officeDocument/2006/relationships/image" Target="../media/image1639.png"/><Relationship Id="rId340" Type="http://schemas.openxmlformats.org/officeDocument/2006/relationships/image" Target="../media/image1742.png"/><Relationship Id="rId578" Type="http://schemas.openxmlformats.org/officeDocument/2006/relationships/image" Target="../media/image1861.png"/><Relationship Id="rId785" Type="http://schemas.openxmlformats.org/officeDocument/2006/relationships/image" Target="../media/image1964.png"/><Relationship Id="rId992" Type="http://schemas.openxmlformats.org/officeDocument/2006/relationships/customXml" Target="../ink/ink2061.xml"/><Relationship Id="rId200" Type="http://schemas.openxmlformats.org/officeDocument/2006/relationships/customXml" Target="../ink/ink1664.xml"/><Relationship Id="rId438" Type="http://schemas.openxmlformats.org/officeDocument/2006/relationships/image" Target="../media/image1791.png"/><Relationship Id="rId645" Type="http://schemas.openxmlformats.org/officeDocument/2006/relationships/customXml" Target="../ink/ink1887.xml"/><Relationship Id="rId852" Type="http://schemas.openxmlformats.org/officeDocument/2006/relationships/customXml" Target="../ink/ink1991.xml"/><Relationship Id="rId284" Type="http://schemas.openxmlformats.org/officeDocument/2006/relationships/customXml" Target="../ink/ink1706.xml"/><Relationship Id="rId491" Type="http://schemas.openxmlformats.org/officeDocument/2006/relationships/customXml" Target="../ink/ink1810.xml"/><Relationship Id="rId505" Type="http://schemas.openxmlformats.org/officeDocument/2006/relationships/customXml" Target="../ink/ink1817.xml"/><Relationship Id="rId712" Type="http://schemas.openxmlformats.org/officeDocument/2006/relationships/customXml" Target="../ink/ink1921.xml"/><Relationship Id="rId79" Type="http://schemas.openxmlformats.org/officeDocument/2006/relationships/image" Target="../media/image1612.png"/><Relationship Id="rId144" Type="http://schemas.openxmlformats.org/officeDocument/2006/relationships/customXml" Target="../ink/ink1636.xml"/><Relationship Id="rId589" Type="http://schemas.openxmlformats.org/officeDocument/2006/relationships/customXml" Target="../ink/ink1859.xml"/><Relationship Id="rId796" Type="http://schemas.openxmlformats.org/officeDocument/2006/relationships/customXml" Target="../ink/ink1963.xml"/><Relationship Id="rId351" Type="http://schemas.openxmlformats.org/officeDocument/2006/relationships/customXml" Target="../ink/ink1740.xml"/><Relationship Id="rId449" Type="http://schemas.openxmlformats.org/officeDocument/2006/relationships/customXml" Target="../ink/ink1789.xml"/><Relationship Id="rId656" Type="http://schemas.openxmlformats.org/officeDocument/2006/relationships/image" Target="../media/image1900.png"/><Relationship Id="rId863" Type="http://schemas.openxmlformats.org/officeDocument/2006/relationships/image" Target="../media/image2003.png"/><Relationship Id="rId211" Type="http://schemas.openxmlformats.org/officeDocument/2006/relationships/image" Target="../media/image1678.png"/><Relationship Id="rId295" Type="http://schemas.openxmlformats.org/officeDocument/2006/relationships/customXml" Target="../ink/ink1712.xml"/><Relationship Id="rId309" Type="http://schemas.openxmlformats.org/officeDocument/2006/relationships/customXml" Target="../ink/ink1719.xml"/><Relationship Id="rId516" Type="http://schemas.openxmlformats.org/officeDocument/2006/relationships/image" Target="../media/image1830.png"/><Relationship Id="rId723" Type="http://schemas.openxmlformats.org/officeDocument/2006/relationships/image" Target="../media/image1933.png"/><Relationship Id="rId930" Type="http://schemas.openxmlformats.org/officeDocument/2006/relationships/customXml" Target="../ink/ink2030.xml"/><Relationship Id="rId1006" Type="http://schemas.openxmlformats.org/officeDocument/2006/relationships/customXml" Target="../ink/ink2068.xml"/><Relationship Id="rId155" Type="http://schemas.openxmlformats.org/officeDocument/2006/relationships/image" Target="../media/image1650.png"/><Relationship Id="rId362" Type="http://schemas.openxmlformats.org/officeDocument/2006/relationships/image" Target="../media/image1753.png"/><Relationship Id="rId222" Type="http://schemas.openxmlformats.org/officeDocument/2006/relationships/customXml" Target="../ink/ink1675.xml"/><Relationship Id="rId667" Type="http://schemas.openxmlformats.org/officeDocument/2006/relationships/customXml" Target="../ink/ink1898.xml"/><Relationship Id="rId874" Type="http://schemas.openxmlformats.org/officeDocument/2006/relationships/customXml" Target="../ink/ink2002.xml"/><Relationship Id="rId17" Type="http://schemas.openxmlformats.org/officeDocument/2006/relationships/image" Target="../media/image1581.png"/><Relationship Id="rId527" Type="http://schemas.openxmlformats.org/officeDocument/2006/relationships/customXml" Target="../ink/ink1828.xml"/><Relationship Id="rId734" Type="http://schemas.openxmlformats.org/officeDocument/2006/relationships/customXml" Target="../ink/ink1932.xml"/><Relationship Id="rId941" Type="http://schemas.openxmlformats.org/officeDocument/2006/relationships/image" Target="../media/image2042.png"/><Relationship Id="rId70" Type="http://schemas.openxmlformats.org/officeDocument/2006/relationships/customXml" Target="../ink/ink1599.xml"/><Relationship Id="rId166" Type="http://schemas.openxmlformats.org/officeDocument/2006/relationships/customXml" Target="../ink/ink1647.xml"/><Relationship Id="rId373" Type="http://schemas.openxmlformats.org/officeDocument/2006/relationships/customXml" Target="../ink/ink1751.xml"/><Relationship Id="rId580" Type="http://schemas.openxmlformats.org/officeDocument/2006/relationships/image" Target="../media/image1862.png"/><Relationship Id="rId801" Type="http://schemas.openxmlformats.org/officeDocument/2006/relationships/image" Target="../media/image1972.png"/><Relationship Id="rId1017" Type="http://schemas.openxmlformats.org/officeDocument/2006/relationships/image" Target="../media/image2080.png"/><Relationship Id="rId1" Type="http://schemas.openxmlformats.org/officeDocument/2006/relationships/slideLayout" Target="../slideLayouts/slideLayout1.xml"/><Relationship Id="rId233" Type="http://schemas.openxmlformats.org/officeDocument/2006/relationships/image" Target="../media/image1689.png"/><Relationship Id="rId440" Type="http://schemas.openxmlformats.org/officeDocument/2006/relationships/image" Target="../media/image1792.png"/><Relationship Id="rId678" Type="http://schemas.openxmlformats.org/officeDocument/2006/relationships/customXml" Target="../ink/ink1904.xml"/><Relationship Id="rId885" Type="http://schemas.openxmlformats.org/officeDocument/2006/relationships/image" Target="../media/image2014.png"/><Relationship Id="rId28" Type="http://schemas.openxmlformats.org/officeDocument/2006/relationships/customXml" Target="../ink/ink1578.xml"/><Relationship Id="rId300" Type="http://schemas.openxmlformats.org/officeDocument/2006/relationships/image" Target="../media/image1722.png"/><Relationship Id="rId538" Type="http://schemas.openxmlformats.org/officeDocument/2006/relationships/image" Target="../media/image1841.png"/><Relationship Id="rId745" Type="http://schemas.openxmlformats.org/officeDocument/2006/relationships/image" Target="../media/image1944.png"/><Relationship Id="rId952" Type="http://schemas.openxmlformats.org/officeDocument/2006/relationships/customXml" Target="../ink/ink2041.xml"/><Relationship Id="rId81" Type="http://schemas.openxmlformats.org/officeDocument/2006/relationships/image" Target="../media/image1613.png"/><Relationship Id="rId177" Type="http://schemas.openxmlformats.org/officeDocument/2006/relationships/image" Target="../media/image1661.png"/><Relationship Id="rId384" Type="http://schemas.openxmlformats.org/officeDocument/2006/relationships/image" Target="../media/image1764.png"/><Relationship Id="rId591" Type="http://schemas.openxmlformats.org/officeDocument/2006/relationships/customXml" Target="../ink/ink1860.xml"/><Relationship Id="rId605" Type="http://schemas.openxmlformats.org/officeDocument/2006/relationships/customXml" Target="../ink/ink1867.xml"/><Relationship Id="rId812" Type="http://schemas.openxmlformats.org/officeDocument/2006/relationships/customXml" Target="../ink/ink1971.xml"/><Relationship Id="rId1028" Type="http://schemas.openxmlformats.org/officeDocument/2006/relationships/customXml" Target="../ink/ink2079.xml"/><Relationship Id="rId244" Type="http://schemas.openxmlformats.org/officeDocument/2006/relationships/customXml" Target="../ink/ink1686.xml"/><Relationship Id="rId689" Type="http://schemas.openxmlformats.org/officeDocument/2006/relationships/image" Target="../media/image1916.png"/><Relationship Id="rId896" Type="http://schemas.openxmlformats.org/officeDocument/2006/relationships/customXml" Target="../ink/ink2013.xml"/><Relationship Id="rId39" Type="http://schemas.openxmlformats.org/officeDocument/2006/relationships/image" Target="../media/image1592.png"/><Relationship Id="rId451" Type="http://schemas.openxmlformats.org/officeDocument/2006/relationships/customXml" Target="../ink/ink1790.xml"/><Relationship Id="rId549" Type="http://schemas.openxmlformats.org/officeDocument/2006/relationships/customXml" Target="../ink/ink1839.xml"/><Relationship Id="rId756" Type="http://schemas.openxmlformats.org/officeDocument/2006/relationships/customXml" Target="../ink/ink1943.xml"/><Relationship Id="rId104" Type="http://schemas.openxmlformats.org/officeDocument/2006/relationships/customXml" Target="../ink/ink1616.xml"/><Relationship Id="rId188" Type="http://schemas.openxmlformats.org/officeDocument/2006/relationships/customXml" Target="../ink/ink1658.xml"/><Relationship Id="rId311" Type="http://schemas.openxmlformats.org/officeDocument/2006/relationships/customXml" Target="../ink/ink1720.xml"/><Relationship Id="rId395" Type="http://schemas.openxmlformats.org/officeDocument/2006/relationships/customXml" Target="../ink/ink1762.xml"/><Relationship Id="rId409" Type="http://schemas.openxmlformats.org/officeDocument/2006/relationships/customXml" Target="../ink/ink1769.xml"/><Relationship Id="rId963" Type="http://schemas.openxmlformats.org/officeDocument/2006/relationships/image" Target="../media/image2053.png"/><Relationship Id="rId92" Type="http://schemas.openxmlformats.org/officeDocument/2006/relationships/customXml" Target="../ink/ink1610.xml"/><Relationship Id="rId616" Type="http://schemas.openxmlformats.org/officeDocument/2006/relationships/image" Target="../media/image1880.png"/><Relationship Id="rId823" Type="http://schemas.openxmlformats.org/officeDocument/2006/relationships/image" Target="../media/image1983.png"/><Relationship Id="rId255" Type="http://schemas.openxmlformats.org/officeDocument/2006/relationships/image" Target="../media/image1700.png"/><Relationship Id="rId462" Type="http://schemas.openxmlformats.org/officeDocument/2006/relationships/image" Target="../media/image1803.png"/><Relationship Id="rId115" Type="http://schemas.openxmlformats.org/officeDocument/2006/relationships/image" Target="../media/image1630.png"/><Relationship Id="rId322" Type="http://schemas.openxmlformats.org/officeDocument/2006/relationships/image" Target="../media/image1733.png"/><Relationship Id="rId767" Type="http://schemas.openxmlformats.org/officeDocument/2006/relationships/image" Target="../media/image1955.png"/><Relationship Id="rId974" Type="http://schemas.openxmlformats.org/officeDocument/2006/relationships/customXml" Target="../ink/ink2052.xml"/><Relationship Id="rId199" Type="http://schemas.openxmlformats.org/officeDocument/2006/relationships/image" Target="../media/image1672.png"/><Relationship Id="rId627" Type="http://schemas.openxmlformats.org/officeDocument/2006/relationships/customXml" Target="../ink/ink1878.xml"/><Relationship Id="rId834" Type="http://schemas.openxmlformats.org/officeDocument/2006/relationships/customXml" Target="../ink/ink1982.xml"/><Relationship Id="rId266" Type="http://schemas.openxmlformats.org/officeDocument/2006/relationships/customXml" Target="../ink/ink1697.xml"/><Relationship Id="rId473" Type="http://schemas.openxmlformats.org/officeDocument/2006/relationships/customXml" Target="../ink/ink1801.xml"/><Relationship Id="rId680" Type="http://schemas.openxmlformats.org/officeDocument/2006/relationships/customXml" Target="../ink/ink1905.xml"/><Relationship Id="rId901" Type="http://schemas.openxmlformats.org/officeDocument/2006/relationships/image" Target="../media/image2022.png"/><Relationship Id="rId30" Type="http://schemas.openxmlformats.org/officeDocument/2006/relationships/customXml" Target="../ink/ink1579.xml"/><Relationship Id="rId126" Type="http://schemas.openxmlformats.org/officeDocument/2006/relationships/customXml" Target="../ink/ink1627.xml"/><Relationship Id="rId333" Type="http://schemas.openxmlformats.org/officeDocument/2006/relationships/customXml" Target="../ink/ink1731.xml"/><Relationship Id="rId540" Type="http://schemas.openxmlformats.org/officeDocument/2006/relationships/image" Target="../media/image1842.png"/><Relationship Id="rId778" Type="http://schemas.openxmlformats.org/officeDocument/2006/relationships/customXml" Target="../ink/ink1954.xml"/><Relationship Id="rId985" Type="http://schemas.openxmlformats.org/officeDocument/2006/relationships/image" Target="../media/image2064.png"/><Relationship Id="rId638" Type="http://schemas.openxmlformats.org/officeDocument/2006/relationships/image" Target="../media/image1891.png"/><Relationship Id="rId845" Type="http://schemas.openxmlformats.org/officeDocument/2006/relationships/image" Target="../media/image1994.png"/><Relationship Id="rId1030" Type="http://schemas.openxmlformats.org/officeDocument/2006/relationships/customXml" Target="../ink/ink2080.xml"/><Relationship Id="rId277" Type="http://schemas.openxmlformats.org/officeDocument/2006/relationships/image" Target="../media/image1711.png"/><Relationship Id="rId400" Type="http://schemas.openxmlformats.org/officeDocument/2006/relationships/image" Target="../media/image1772.png"/><Relationship Id="rId484" Type="http://schemas.openxmlformats.org/officeDocument/2006/relationships/image" Target="../media/image1814.png"/><Relationship Id="rId705" Type="http://schemas.openxmlformats.org/officeDocument/2006/relationships/image" Target="../media/image1924.png"/><Relationship Id="rId137" Type="http://schemas.openxmlformats.org/officeDocument/2006/relationships/image" Target="../media/image1641.png"/><Relationship Id="rId344" Type="http://schemas.openxmlformats.org/officeDocument/2006/relationships/image" Target="../media/image1744.png"/><Relationship Id="rId691" Type="http://schemas.openxmlformats.org/officeDocument/2006/relationships/image" Target="../media/image1917.png"/><Relationship Id="rId789" Type="http://schemas.openxmlformats.org/officeDocument/2006/relationships/image" Target="../media/image1966.png"/><Relationship Id="rId912" Type="http://schemas.openxmlformats.org/officeDocument/2006/relationships/customXml" Target="../ink/ink2021.xml"/><Relationship Id="rId996" Type="http://schemas.openxmlformats.org/officeDocument/2006/relationships/customXml" Target="../ink/ink2063.xml"/><Relationship Id="rId41" Type="http://schemas.openxmlformats.org/officeDocument/2006/relationships/image" Target="../media/image1593.png"/><Relationship Id="rId551" Type="http://schemas.openxmlformats.org/officeDocument/2006/relationships/customXml" Target="../ink/ink1840.xml"/><Relationship Id="rId649" Type="http://schemas.openxmlformats.org/officeDocument/2006/relationships/customXml" Target="../ink/ink1889.xml"/><Relationship Id="rId856" Type="http://schemas.openxmlformats.org/officeDocument/2006/relationships/customXml" Target="../ink/ink1993.xml"/><Relationship Id="rId190" Type="http://schemas.openxmlformats.org/officeDocument/2006/relationships/customXml" Target="../ink/ink1659.xml"/><Relationship Id="rId204" Type="http://schemas.openxmlformats.org/officeDocument/2006/relationships/customXml" Target="../ink/ink1666.xml"/><Relationship Id="rId288" Type="http://schemas.openxmlformats.org/officeDocument/2006/relationships/customXml" Target="../ink/ink1708.xml"/><Relationship Id="rId411" Type="http://schemas.openxmlformats.org/officeDocument/2006/relationships/customXml" Target="../ink/ink1770.xml"/><Relationship Id="rId509" Type="http://schemas.openxmlformats.org/officeDocument/2006/relationships/customXml" Target="../ink/ink1819.xml"/><Relationship Id="rId495" Type="http://schemas.openxmlformats.org/officeDocument/2006/relationships/customXml" Target="../ink/ink1812.xml"/><Relationship Id="rId716" Type="http://schemas.openxmlformats.org/officeDocument/2006/relationships/customXml" Target="../ink/ink1923.xml"/><Relationship Id="rId923" Type="http://schemas.openxmlformats.org/officeDocument/2006/relationships/image" Target="../media/image2033.png"/><Relationship Id="rId52" Type="http://schemas.openxmlformats.org/officeDocument/2006/relationships/customXml" Target="../ink/ink1590.xml"/><Relationship Id="rId148" Type="http://schemas.openxmlformats.org/officeDocument/2006/relationships/customXml" Target="../ink/ink1638.xml"/><Relationship Id="rId355" Type="http://schemas.openxmlformats.org/officeDocument/2006/relationships/customXml" Target="../ink/ink1742.xml"/><Relationship Id="rId562" Type="http://schemas.openxmlformats.org/officeDocument/2006/relationships/image" Target="../media/image1853.png"/><Relationship Id="rId215" Type="http://schemas.openxmlformats.org/officeDocument/2006/relationships/image" Target="../media/image1680.png"/><Relationship Id="rId422" Type="http://schemas.openxmlformats.org/officeDocument/2006/relationships/image" Target="../media/image1783.png"/><Relationship Id="rId867" Type="http://schemas.openxmlformats.org/officeDocument/2006/relationships/image" Target="../media/image2005.png"/><Relationship Id="rId299" Type="http://schemas.openxmlformats.org/officeDocument/2006/relationships/customXml" Target="../ink/ink1714.xml"/><Relationship Id="rId727" Type="http://schemas.openxmlformats.org/officeDocument/2006/relationships/image" Target="../media/image1935.png"/><Relationship Id="rId934" Type="http://schemas.openxmlformats.org/officeDocument/2006/relationships/customXml" Target="../ink/ink2032.xml"/><Relationship Id="rId63" Type="http://schemas.openxmlformats.org/officeDocument/2006/relationships/image" Target="../media/image1604.png"/><Relationship Id="rId159" Type="http://schemas.openxmlformats.org/officeDocument/2006/relationships/image" Target="../media/image1652.png"/><Relationship Id="rId366" Type="http://schemas.openxmlformats.org/officeDocument/2006/relationships/image" Target="../media/image1755.png"/><Relationship Id="rId573" Type="http://schemas.openxmlformats.org/officeDocument/2006/relationships/customXml" Target="../ink/ink1851.xml"/><Relationship Id="rId780" Type="http://schemas.openxmlformats.org/officeDocument/2006/relationships/customXml" Target="../ink/ink1955.xml"/><Relationship Id="rId226" Type="http://schemas.openxmlformats.org/officeDocument/2006/relationships/customXml" Target="../ink/ink1677.xml"/><Relationship Id="rId433" Type="http://schemas.openxmlformats.org/officeDocument/2006/relationships/customXml" Target="../ink/ink1781.xml"/><Relationship Id="rId878" Type="http://schemas.openxmlformats.org/officeDocument/2006/relationships/customXml" Target="../ink/ink2004.xml"/><Relationship Id="rId640" Type="http://schemas.openxmlformats.org/officeDocument/2006/relationships/image" Target="../media/image1892.png"/><Relationship Id="rId738" Type="http://schemas.openxmlformats.org/officeDocument/2006/relationships/customXml" Target="../ink/ink1934.xml"/><Relationship Id="rId945" Type="http://schemas.openxmlformats.org/officeDocument/2006/relationships/image" Target="../media/image2044.png"/><Relationship Id="rId74" Type="http://schemas.openxmlformats.org/officeDocument/2006/relationships/customXml" Target="../ink/ink1601.xml"/><Relationship Id="rId377" Type="http://schemas.openxmlformats.org/officeDocument/2006/relationships/customXml" Target="../ink/ink1753.xml"/><Relationship Id="rId500" Type="http://schemas.openxmlformats.org/officeDocument/2006/relationships/image" Target="../media/image1822.png"/><Relationship Id="rId584" Type="http://schemas.openxmlformats.org/officeDocument/2006/relationships/image" Target="../media/image1864.png"/><Relationship Id="rId805" Type="http://schemas.openxmlformats.org/officeDocument/2006/relationships/image" Target="../media/image1974.png"/><Relationship Id="rId5" Type="http://schemas.openxmlformats.org/officeDocument/2006/relationships/image" Target="../media/image1575.png"/><Relationship Id="rId237" Type="http://schemas.openxmlformats.org/officeDocument/2006/relationships/image" Target="../media/image1691.png"/><Relationship Id="rId791" Type="http://schemas.openxmlformats.org/officeDocument/2006/relationships/image" Target="../media/image1967.png"/><Relationship Id="rId889" Type="http://schemas.openxmlformats.org/officeDocument/2006/relationships/image" Target="../media/image2016.png"/><Relationship Id="rId444" Type="http://schemas.openxmlformats.org/officeDocument/2006/relationships/image" Target="../media/image1794.png"/><Relationship Id="rId651" Type="http://schemas.openxmlformats.org/officeDocument/2006/relationships/customXml" Target="../ink/ink1890.xml"/><Relationship Id="rId749" Type="http://schemas.openxmlformats.org/officeDocument/2006/relationships/image" Target="../media/image1946.png"/><Relationship Id="rId290" Type="http://schemas.openxmlformats.org/officeDocument/2006/relationships/customXml" Target="../ink/ink1709.xml"/><Relationship Id="rId304" Type="http://schemas.openxmlformats.org/officeDocument/2006/relationships/image" Target="../media/image1724.png"/><Relationship Id="rId388" Type="http://schemas.openxmlformats.org/officeDocument/2006/relationships/image" Target="../media/image1766.png"/><Relationship Id="rId511" Type="http://schemas.openxmlformats.org/officeDocument/2006/relationships/customXml" Target="../ink/ink1820.xml"/><Relationship Id="rId609" Type="http://schemas.openxmlformats.org/officeDocument/2006/relationships/customXml" Target="../ink/ink1869.xml"/><Relationship Id="rId956" Type="http://schemas.openxmlformats.org/officeDocument/2006/relationships/customXml" Target="../ink/ink2043.xml"/><Relationship Id="rId85" Type="http://schemas.openxmlformats.org/officeDocument/2006/relationships/image" Target="../media/image1615.png"/><Relationship Id="rId150" Type="http://schemas.openxmlformats.org/officeDocument/2006/relationships/customXml" Target="../ink/ink1639.xml"/><Relationship Id="rId595" Type="http://schemas.openxmlformats.org/officeDocument/2006/relationships/customXml" Target="../ink/ink1862.xml"/><Relationship Id="rId816" Type="http://schemas.openxmlformats.org/officeDocument/2006/relationships/customXml" Target="../ink/ink1973.xml"/><Relationship Id="rId1001" Type="http://schemas.openxmlformats.org/officeDocument/2006/relationships/image" Target="../media/image2072.png"/><Relationship Id="rId248" Type="http://schemas.openxmlformats.org/officeDocument/2006/relationships/customXml" Target="../ink/ink1688.xml"/><Relationship Id="rId455" Type="http://schemas.openxmlformats.org/officeDocument/2006/relationships/customXml" Target="../ink/ink1792.xml"/><Relationship Id="rId662" Type="http://schemas.openxmlformats.org/officeDocument/2006/relationships/image" Target="../media/image1903.png"/><Relationship Id="rId12" Type="http://schemas.openxmlformats.org/officeDocument/2006/relationships/customXml" Target="../ink/ink1570.xml"/><Relationship Id="rId108" Type="http://schemas.openxmlformats.org/officeDocument/2006/relationships/customXml" Target="../ink/ink1618.xml"/><Relationship Id="rId315" Type="http://schemas.openxmlformats.org/officeDocument/2006/relationships/customXml" Target="../ink/ink1722.xml"/><Relationship Id="rId522" Type="http://schemas.openxmlformats.org/officeDocument/2006/relationships/image" Target="../media/image1833.png"/><Relationship Id="rId967" Type="http://schemas.openxmlformats.org/officeDocument/2006/relationships/image" Target="../media/image2055.png"/><Relationship Id="rId96" Type="http://schemas.openxmlformats.org/officeDocument/2006/relationships/customXml" Target="../ink/ink1612.xml"/><Relationship Id="rId161" Type="http://schemas.openxmlformats.org/officeDocument/2006/relationships/image" Target="../media/image1653.png"/><Relationship Id="rId399" Type="http://schemas.openxmlformats.org/officeDocument/2006/relationships/customXml" Target="../ink/ink1764.xml"/><Relationship Id="rId827" Type="http://schemas.openxmlformats.org/officeDocument/2006/relationships/image" Target="../media/image1985.png"/><Relationship Id="rId1012" Type="http://schemas.openxmlformats.org/officeDocument/2006/relationships/customXml" Target="../ink/ink2071.xml"/><Relationship Id="rId259" Type="http://schemas.openxmlformats.org/officeDocument/2006/relationships/image" Target="../media/image1702.png"/><Relationship Id="rId466" Type="http://schemas.openxmlformats.org/officeDocument/2006/relationships/image" Target="../media/image1805.png"/><Relationship Id="rId673" Type="http://schemas.openxmlformats.org/officeDocument/2006/relationships/image" Target="../media/image1908.png"/><Relationship Id="rId880" Type="http://schemas.openxmlformats.org/officeDocument/2006/relationships/customXml" Target="../ink/ink2005.xml"/><Relationship Id="rId23" Type="http://schemas.openxmlformats.org/officeDocument/2006/relationships/image" Target="../media/image1584.png"/><Relationship Id="rId119" Type="http://schemas.openxmlformats.org/officeDocument/2006/relationships/image" Target="../media/image1632.png"/><Relationship Id="rId326" Type="http://schemas.openxmlformats.org/officeDocument/2006/relationships/image" Target="../media/image1735.png"/><Relationship Id="rId533" Type="http://schemas.openxmlformats.org/officeDocument/2006/relationships/customXml" Target="../ink/ink1831.xml"/><Relationship Id="rId978" Type="http://schemas.openxmlformats.org/officeDocument/2006/relationships/customXml" Target="../ink/ink2054.xml"/><Relationship Id="rId740" Type="http://schemas.openxmlformats.org/officeDocument/2006/relationships/customXml" Target="../ink/ink1935.xml"/><Relationship Id="rId838" Type="http://schemas.openxmlformats.org/officeDocument/2006/relationships/customXml" Target="../ink/ink1984.xml"/><Relationship Id="rId1023" Type="http://schemas.openxmlformats.org/officeDocument/2006/relationships/image" Target="../media/image2083.png"/><Relationship Id="rId172" Type="http://schemas.openxmlformats.org/officeDocument/2006/relationships/customXml" Target="../ink/ink1650.xml"/><Relationship Id="rId477" Type="http://schemas.openxmlformats.org/officeDocument/2006/relationships/customXml" Target="../ink/ink1803.xml"/><Relationship Id="rId600" Type="http://schemas.openxmlformats.org/officeDocument/2006/relationships/image" Target="../media/image1872.png"/><Relationship Id="rId684" Type="http://schemas.openxmlformats.org/officeDocument/2006/relationships/customXml" Target="../ink/ink1907.xml"/><Relationship Id="rId337" Type="http://schemas.openxmlformats.org/officeDocument/2006/relationships/customXml" Target="../ink/ink1733.xml"/><Relationship Id="rId891" Type="http://schemas.openxmlformats.org/officeDocument/2006/relationships/image" Target="../media/image2017.png"/><Relationship Id="rId905" Type="http://schemas.openxmlformats.org/officeDocument/2006/relationships/image" Target="../media/image2024.png"/><Relationship Id="rId989" Type="http://schemas.openxmlformats.org/officeDocument/2006/relationships/image" Target="../media/image2066.png"/><Relationship Id="rId34" Type="http://schemas.openxmlformats.org/officeDocument/2006/relationships/customXml" Target="../ink/ink1581.xml"/><Relationship Id="rId544" Type="http://schemas.openxmlformats.org/officeDocument/2006/relationships/image" Target="../media/image1844.png"/><Relationship Id="rId751" Type="http://schemas.openxmlformats.org/officeDocument/2006/relationships/image" Target="../media/image1947.png"/><Relationship Id="rId849" Type="http://schemas.openxmlformats.org/officeDocument/2006/relationships/image" Target="../media/image1996.png"/><Relationship Id="rId183" Type="http://schemas.openxmlformats.org/officeDocument/2006/relationships/image" Target="../media/image1664.png"/><Relationship Id="rId390" Type="http://schemas.openxmlformats.org/officeDocument/2006/relationships/image" Target="../media/image1767.png"/><Relationship Id="rId404" Type="http://schemas.openxmlformats.org/officeDocument/2006/relationships/image" Target="../media/image1774.png"/><Relationship Id="rId611" Type="http://schemas.openxmlformats.org/officeDocument/2006/relationships/customXml" Target="../ink/ink1870.xml"/><Relationship Id="rId1034" Type="http://schemas.openxmlformats.org/officeDocument/2006/relationships/customXml" Target="../ink/ink2082.xml"/><Relationship Id="rId250" Type="http://schemas.openxmlformats.org/officeDocument/2006/relationships/customXml" Target="../ink/ink1689.xml"/><Relationship Id="rId488" Type="http://schemas.openxmlformats.org/officeDocument/2006/relationships/image" Target="../media/image1816.png"/><Relationship Id="rId695" Type="http://schemas.openxmlformats.org/officeDocument/2006/relationships/image" Target="../media/image1919.png"/><Relationship Id="rId709" Type="http://schemas.openxmlformats.org/officeDocument/2006/relationships/image" Target="../media/image1926.png"/><Relationship Id="rId916" Type="http://schemas.openxmlformats.org/officeDocument/2006/relationships/customXml" Target="../ink/ink2023.xml"/><Relationship Id="rId45" Type="http://schemas.openxmlformats.org/officeDocument/2006/relationships/image" Target="../media/image1595.png"/><Relationship Id="rId110" Type="http://schemas.openxmlformats.org/officeDocument/2006/relationships/customXml" Target="../ink/ink1619.xml"/><Relationship Id="rId348" Type="http://schemas.openxmlformats.org/officeDocument/2006/relationships/image" Target="../media/image1746.png"/><Relationship Id="rId555" Type="http://schemas.openxmlformats.org/officeDocument/2006/relationships/customXml" Target="../ink/ink1842.xml"/><Relationship Id="rId762" Type="http://schemas.openxmlformats.org/officeDocument/2006/relationships/customXml" Target="../ink/ink1946.xml"/><Relationship Id="rId194" Type="http://schemas.openxmlformats.org/officeDocument/2006/relationships/customXml" Target="../ink/ink1661.xml"/><Relationship Id="rId208" Type="http://schemas.openxmlformats.org/officeDocument/2006/relationships/customXml" Target="../ink/ink1668.xml"/><Relationship Id="rId415" Type="http://schemas.openxmlformats.org/officeDocument/2006/relationships/customXml" Target="../ink/ink1772.xml"/><Relationship Id="rId622" Type="http://schemas.openxmlformats.org/officeDocument/2006/relationships/image" Target="../media/image1883.png"/><Relationship Id="rId261" Type="http://schemas.openxmlformats.org/officeDocument/2006/relationships/image" Target="../media/image1703.png"/><Relationship Id="rId499" Type="http://schemas.openxmlformats.org/officeDocument/2006/relationships/customXml" Target="../ink/ink1814.xml"/><Relationship Id="rId927" Type="http://schemas.openxmlformats.org/officeDocument/2006/relationships/image" Target="../media/image2035.png"/><Relationship Id="rId56" Type="http://schemas.openxmlformats.org/officeDocument/2006/relationships/customXml" Target="../ink/ink1592.xml"/><Relationship Id="rId359" Type="http://schemas.openxmlformats.org/officeDocument/2006/relationships/customXml" Target="../ink/ink1744.xml"/><Relationship Id="rId566" Type="http://schemas.openxmlformats.org/officeDocument/2006/relationships/image" Target="../media/image1855.png"/><Relationship Id="rId773" Type="http://schemas.openxmlformats.org/officeDocument/2006/relationships/image" Target="../media/image1958.png"/><Relationship Id="rId121" Type="http://schemas.openxmlformats.org/officeDocument/2006/relationships/image" Target="../media/image1633.png"/><Relationship Id="rId219" Type="http://schemas.openxmlformats.org/officeDocument/2006/relationships/image" Target="../media/image1682.png"/><Relationship Id="rId426" Type="http://schemas.openxmlformats.org/officeDocument/2006/relationships/image" Target="../media/image1785.png"/><Relationship Id="rId633" Type="http://schemas.openxmlformats.org/officeDocument/2006/relationships/customXml" Target="../ink/ink1881.xml"/><Relationship Id="rId980" Type="http://schemas.openxmlformats.org/officeDocument/2006/relationships/customXml" Target="../ink/ink2055.xml"/><Relationship Id="rId840" Type="http://schemas.openxmlformats.org/officeDocument/2006/relationships/customXml" Target="../ink/ink1985.xml"/><Relationship Id="rId938" Type="http://schemas.openxmlformats.org/officeDocument/2006/relationships/customXml" Target="../ink/ink2034.xml"/><Relationship Id="rId67" Type="http://schemas.openxmlformats.org/officeDocument/2006/relationships/image" Target="../media/image1606.png"/><Relationship Id="rId272" Type="http://schemas.openxmlformats.org/officeDocument/2006/relationships/customXml" Target="../ink/ink1700.xml"/><Relationship Id="rId577" Type="http://schemas.openxmlformats.org/officeDocument/2006/relationships/customXml" Target="../ink/ink1853.xml"/><Relationship Id="rId700" Type="http://schemas.openxmlformats.org/officeDocument/2006/relationships/customXml" Target="../ink/ink1915.xml"/><Relationship Id="rId132" Type="http://schemas.openxmlformats.org/officeDocument/2006/relationships/customXml" Target="../ink/ink1630.xml"/><Relationship Id="rId784" Type="http://schemas.openxmlformats.org/officeDocument/2006/relationships/customXml" Target="../ink/ink1957.xml"/><Relationship Id="rId991" Type="http://schemas.openxmlformats.org/officeDocument/2006/relationships/image" Target="../media/image2067.png"/><Relationship Id="rId437" Type="http://schemas.openxmlformats.org/officeDocument/2006/relationships/customXml" Target="../ink/ink1783.xml"/><Relationship Id="rId644" Type="http://schemas.openxmlformats.org/officeDocument/2006/relationships/image" Target="../media/image1894.png"/><Relationship Id="rId851" Type="http://schemas.openxmlformats.org/officeDocument/2006/relationships/image" Target="../media/image1997.png"/><Relationship Id="rId283" Type="http://schemas.openxmlformats.org/officeDocument/2006/relationships/image" Target="../media/image1714.png"/><Relationship Id="rId490" Type="http://schemas.openxmlformats.org/officeDocument/2006/relationships/image" Target="../media/image1817.png"/><Relationship Id="rId504" Type="http://schemas.openxmlformats.org/officeDocument/2006/relationships/image" Target="../media/image1824.png"/><Relationship Id="rId711" Type="http://schemas.openxmlformats.org/officeDocument/2006/relationships/image" Target="../media/image1927.png"/><Relationship Id="rId949" Type="http://schemas.openxmlformats.org/officeDocument/2006/relationships/image" Target="../media/image2046.png"/><Relationship Id="rId78" Type="http://schemas.openxmlformats.org/officeDocument/2006/relationships/customXml" Target="../ink/ink1603.xml"/><Relationship Id="rId143" Type="http://schemas.openxmlformats.org/officeDocument/2006/relationships/image" Target="../media/image1644.png"/><Relationship Id="rId350" Type="http://schemas.openxmlformats.org/officeDocument/2006/relationships/image" Target="../media/image1747.png"/><Relationship Id="rId588" Type="http://schemas.openxmlformats.org/officeDocument/2006/relationships/image" Target="../media/image1866.png"/><Relationship Id="rId795" Type="http://schemas.openxmlformats.org/officeDocument/2006/relationships/image" Target="../media/image1969.png"/><Relationship Id="rId809" Type="http://schemas.openxmlformats.org/officeDocument/2006/relationships/image" Target="../media/image1976.png"/><Relationship Id="rId9" Type="http://schemas.openxmlformats.org/officeDocument/2006/relationships/image" Target="../media/image1577.png"/><Relationship Id="rId210" Type="http://schemas.openxmlformats.org/officeDocument/2006/relationships/customXml" Target="../ink/ink1669.xml"/><Relationship Id="rId448" Type="http://schemas.openxmlformats.org/officeDocument/2006/relationships/image" Target="../media/image1796.png"/><Relationship Id="rId655" Type="http://schemas.openxmlformats.org/officeDocument/2006/relationships/customXml" Target="../ink/ink1892.xml"/><Relationship Id="rId862" Type="http://schemas.openxmlformats.org/officeDocument/2006/relationships/customXml" Target="../ink/ink1996.xml"/><Relationship Id="rId294" Type="http://schemas.openxmlformats.org/officeDocument/2006/relationships/image" Target="../media/image1719.png"/><Relationship Id="rId308" Type="http://schemas.openxmlformats.org/officeDocument/2006/relationships/image" Target="../media/image1726.png"/><Relationship Id="rId515" Type="http://schemas.openxmlformats.org/officeDocument/2006/relationships/customXml" Target="../ink/ink1822.xml"/><Relationship Id="rId722" Type="http://schemas.openxmlformats.org/officeDocument/2006/relationships/customXml" Target="../ink/ink1926.xml"/><Relationship Id="rId89" Type="http://schemas.openxmlformats.org/officeDocument/2006/relationships/image" Target="../media/image1617.png"/><Relationship Id="rId154" Type="http://schemas.openxmlformats.org/officeDocument/2006/relationships/customXml" Target="../ink/ink1641.xml"/><Relationship Id="rId361" Type="http://schemas.openxmlformats.org/officeDocument/2006/relationships/customXml" Target="../ink/ink1745.xml"/><Relationship Id="rId599" Type="http://schemas.openxmlformats.org/officeDocument/2006/relationships/customXml" Target="../ink/ink1864.xml"/><Relationship Id="rId1005" Type="http://schemas.openxmlformats.org/officeDocument/2006/relationships/image" Target="../media/image2074.png"/><Relationship Id="rId459" Type="http://schemas.openxmlformats.org/officeDocument/2006/relationships/customXml" Target="../ink/ink1794.xml"/><Relationship Id="rId666" Type="http://schemas.openxmlformats.org/officeDocument/2006/relationships/image" Target="../media/image1905.png"/><Relationship Id="rId873" Type="http://schemas.openxmlformats.org/officeDocument/2006/relationships/image" Target="../media/image2008.png"/><Relationship Id="rId16" Type="http://schemas.openxmlformats.org/officeDocument/2006/relationships/customXml" Target="../ink/ink1572.xml"/><Relationship Id="rId221" Type="http://schemas.openxmlformats.org/officeDocument/2006/relationships/image" Target="../media/image1683.png"/><Relationship Id="rId319" Type="http://schemas.openxmlformats.org/officeDocument/2006/relationships/customXml" Target="../ink/ink1724.xml"/><Relationship Id="rId526" Type="http://schemas.openxmlformats.org/officeDocument/2006/relationships/image" Target="../media/image1835.png"/><Relationship Id="rId733" Type="http://schemas.openxmlformats.org/officeDocument/2006/relationships/image" Target="../media/image1938.png"/><Relationship Id="rId940" Type="http://schemas.openxmlformats.org/officeDocument/2006/relationships/customXml" Target="../ink/ink2035.xml"/><Relationship Id="rId1016" Type="http://schemas.openxmlformats.org/officeDocument/2006/relationships/customXml" Target="../ink/ink2073.xml"/><Relationship Id="rId165" Type="http://schemas.openxmlformats.org/officeDocument/2006/relationships/image" Target="../media/image1655.png"/><Relationship Id="rId372" Type="http://schemas.openxmlformats.org/officeDocument/2006/relationships/image" Target="../media/image1758.png"/><Relationship Id="rId677" Type="http://schemas.openxmlformats.org/officeDocument/2006/relationships/image" Target="../media/image1910.png"/><Relationship Id="rId800" Type="http://schemas.openxmlformats.org/officeDocument/2006/relationships/customXml" Target="../ink/ink1965.xml"/><Relationship Id="rId232" Type="http://schemas.openxmlformats.org/officeDocument/2006/relationships/customXml" Target="../ink/ink1680.xml"/><Relationship Id="rId884" Type="http://schemas.openxmlformats.org/officeDocument/2006/relationships/customXml" Target="../ink/ink2007.xml"/><Relationship Id="rId27" Type="http://schemas.openxmlformats.org/officeDocument/2006/relationships/image" Target="../media/image1586.png"/><Relationship Id="rId537" Type="http://schemas.openxmlformats.org/officeDocument/2006/relationships/customXml" Target="../ink/ink1833.xml"/><Relationship Id="rId744" Type="http://schemas.openxmlformats.org/officeDocument/2006/relationships/customXml" Target="../ink/ink1937.xml"/><Relationship Id="rId951" Type="http://schemas.openxmlformats.org/officeDocument/2006/relationships/image" Target="../media/image2047.png"/><Relationship Id="rId80" Type="http://schemas.openxmlformats.org/officeDocument/2006/relationships/customXml" Target="../ink/ink1604.xml"/><Relationship Id="rId176" Type="http://schemas.openxmlformats.org/officeDocument/2006/relationships/customXml" Target="../ink/ink1652.xml"/><Relationship Id="rId383" Type="http://schemas.openxmlformats.org/officeDocument/2006/relationships/customXml" Target="../ink/ink1756.xml"/><Relationship Id="rId590" Type="http://schemas.openxmlformats.org/officeDocument/2006/relationships/image" Target="../media/image1867.png"/><Relationship Id="rId604" Type="http://schemas.openxmlformats.org/officeDocument/2006/relationships/image" Target="../media/image1874.png"/><Relationship Id="rId811" Type="http://schemas.openxmlformats.org/officeDocument/2006/relationships/image" Target="../media/image1977.png"/><Relationship Id="rId1027" Type="http://schemas.openxmlformats.org/officeDocument/2006/relationships/image" Target="../media/image2085.png"/><Relationship Id="rId243" Type="http://schemas.openxmlformats.org/officeDocument/2006/relationships/image" Target="../media/image1694.png"/><Relationship Id="rId450" Type="http://schemas.openxmlformats.org/officeDocument/2006/relationships/image" Target="../media/image1797.png"/><Relationship Id="rId688" Type="http://schemas.openxmlformats.org/officeDocument/2006/relationships/customXml" Target="../ink/ink1909.xml"/><Relationship Id="rId895" Type="http://schemas.openxmlformats.org/officeDocument/2006/relationships/image" Target="../media/image2019.png"/><Relationship Id="rId909" Type="http://schemas.openxmlformats.org/officeDocument/2006/relationships/image" Target="../media/image2026.png"/><Relationship Id="rId38" Type="http://schemas.openxmlformats.org/officeDocument/2006/relationships/customXml" Target="../ink/ink1583.xml"/><Relationship Id="rId103" Type="http://schemas.openxmlformats.org/officeDocument/2006/relationships/image" Target="../media/image1624.png"/><Relationship Id="rId310" Type="http://schemas.openxmlformats.org/officeDocument/2006/relationships/image" Target="../media/image1727.png"/><Relationship Id="rId548" Type="http://schemas.openxmlformats.org/officeDocument/2006/relationships/image" Target="../media/image1846.png"/><Relationship Id="rId755" Type="http://schemas.openxmlformats.org/officeDocument/2006/relationships/image" Target="../media/image1949.png"/><Relationship Id="rId962" Type="http://schemas.openxmlformats.org/officeDocument/2006/relationships/customXml" Target="../ink/ink2046.xml"/><Relationship Id="rId91" Type="http://schemas.openxmlformats.org/officeDocument/2006/relationships/image" Target="../media/image1618.png"/><Relationship Id="rId187" Type="http://schemas.openxmlformats.org/officeDocument/2006/relationships/image" Target="../media/image1666.png"/><Relationship Id="rId394" Type="http://schemas.openxmlformats.org/officeDocument/2006/relationships/image" Target="../media/image1769.png"/><Relationship Id="rId408" Type="http://schemas.openxmlformats.org/officeDocument/2006/relationships/image" Target="../media/image1776.png"/><Relationship Id="rId615" Type="http://schemas.openxmlformats.org/officeDocument/2006/relationships/customXml" Target="../ink/ink1872.xml"/><Relationship Id="rId822" Type="http://schemas.openxmlformats.org/officeDocument/2006/relationships/customXml" Target="../ink/ink1976.xml"/><Relationship Id="rId254" Type="http://schemas.openxmlformats.org/officeDocument/2006/relationships/customXml" Target="../ink/ink1691.xml"/><Relationship Id="rId699" Type="http://schemas.openxmlformats.org/officeDocument/2006/relationships/image" Target="../media/image1921.png"/><Relationship Id="rId49" Type="http://schemas.openxmlformats.org/officeDocument/2006/relationships/image" Target="../media/image1597.png"/><Relationship Id="rId114" Type="http://schemas.openxmlformats.org/officeDocument/2006/relationships/customXml" Target="../ink/ink1621.xml"/><Relationship Id="rId461" Type="http://schemas.openxmlformats.org/officeDocument/2006/relationships/customXml" Target="../ink/ink1795.xml"/><Relationship Id="rId559" Type="http://schemas.openxmlformats.org/officeDocument/2006/relationships/customXml" Target="../ink/ink1844.xml"/><Relationship Id="rId766" Type="http://schemas.openxmlformats.org/officeDocument/2006/relationships/customXml" Target="../ink/ink1948.xml"/><Relationship Id="rId198" Type="http://schemas.openxmlformats.org/officeDocument/2006/relationships/customXml" Target="../ink/ink1663.xml"/><Relationship Id="rId321" Type="http://schemas.openxmlformats.org/officeDocument/2006/relationships/customXml" Target="../ink/ink1725.xml"/><Relationship Id="rId419" Type="http://schemas.openxmlformats.org/officeDocument/2006/relationships/customXml" Target="../ink/ink1774.xml"/><Relationship Id="rId626" Type="http://schemas.openxmlformats.org/officeDocument/2006/relationships/image" Target="../media/image1885.png"/><Relationship Id="rId973" Type="http://schemas.openxmlformats.org/officeDocument/2006/relationships/image" Target="../media/image2058.png"/><Relationship Id="rId833" Type="http://schemas.openxmlformats.org/officeDocument/2006/relationships/image" Target="../media/image1988.png"/><Relationship Id="rId265" Type="http://schemas.openxmlformats.org/officeDocument/2006/relationships/image" Target="../media/image1705.png"/><Relationship Id="rId472" Type="http://schemas.openxmlformats.org/officeDocument/2006/relationships/image" Target="../media/image1808.png"/><Relationship Id="rId900" Type="http://schemas.openxmlformats.org/officeDocument/2006/relationships/customXml" Target="../ink/ink2015.xml"/><Relationship Id="rId125" Type="http://schemas.openxmlformats.org/officeDocument/2006/relationships/image" Target="../media/image1635.png"/><Relationship Id="rId332" Type="http://schemas.openxmlformats.org/officeDocument/2006/relationships/image" Target="../media/image1738.png"/><Relationship Id="rId777" Type="http://schemas.openxmlformats.org/officeDocument/2006/relationships/image" Target="../media/image1960.png"/><Relationship Id="rId984" Type="http://schemas.openxmlformats.org/officeDocument/2006/relationships/customXml" Target="../ink/ink2057.xml"/><Relationship Id="rId637" Type="http://schemas.openxmlformats.org/officeDocument/2006/relationships/customXml" Target="../ink/ink1883.xml"/><Relationship Id="rId844" Type="http://schemas.openxmlformats.org/officeDocument/2006/relationships/customXml" Target="../ink/ink1987.xml"/><Relationship Id="rId276" Type="http://schemas.openxmlformats.org/officeDocument/2006/relationships/customXml" Target="../ink/ink1702.xml"/><Relationship Id="rId483" Type="http://schemas.openxmlformats.org/officeDocument/2006/relationships/customXml" Target="../ink/ink1806.xml"/><Relationship Id="rId690" Type="http://schemas.openxmlformats.org/officeDocument/2006/relationships/customXml" Target="../ink/ink1910.xml"/><Relationship Id="rId704" Type="http://schemas.openxmlformats.org/officeDocument/2006/relationships/customXml" Target="../ink/ink1917.xml"/><Relationship Id="rId911" Type="http://schemas.openxmlformats.org/officeDocument/2006/relationships/image" Target="../media/image2027.png"/><Relationship Id="rId40" Type="http://schemas.openxmlformats.org/officeDocument/2006/relationships/customXml" Target="../ink/ink1584.xml"/><Relationship Id="rId136" Type="http://schemas.openxmlformats.org/officeDocument/2006/relationships/customXml" Target="../ink/ink1632.xml"/><Relationship Id="rId343" Type="http://schemas.openxmlformats.org/officeDocument/2006/relationships/customXml" Target="../ink/ink1736.xml"/><Relationship Id="rId550" Type="http://schemas.openxmlformats.org/officeDocument/2006/relationships/image" Target="../media/image1847.png"/><Relationship Id="rId788" Type="http://schemas.openxmlformats.org/officeDocument/2006/relationships/customXml" Target="../ink/ink1959.xml"/><Relationship Id="rId995" Type="http://schemas.openxmlformats.org/officeDocument/2006/relationships/image" Target="../media/image2069.png"/><Relationship Id="rId203" Type="http://schemas.openxmlformats.org/officeDocument/2006/relationships/image" Target="../media/image1674.png"/><Relationship Id="rId648" Type="http://schemas.openxmlformats.org/officeDocument/2006/relationships/image" Target="../media/image1896.png"/><Relationship Id="rId855" Type="http://schemas.openxmlformats.org/officeDocument/2006/relationships/image" Target="../media/image1999.png"/><Relationship Id="rId287" Type="http://schemas.openxmlformats.org/officeDocument/2006/relationships/image" Target="../media/image1716.png"/><Relationship Id="rId410" Type="http://schemas.openxmlformats.org/officeDocument/2006/relationships/image" Target="../media/image1777.png"/><Relationship Id="rId494" Type="http://schemas.openxmlformats.org/officeDocument/2006/relationships/image" Target="../media/image1819.png"/><Relationship Id="rId508" Type="http://schemas.openxmlformats.org/officeDocument/2006/relationships/image" Target="../media/image1826.png"/><Relationship Id="rId715" Type="http://schemas.openxmlformats.org/officeDocument/2006/relationships/image" Target="../media/image1929.png"/><Relationship Id="rId922" Type="http://schemas.openxmlformats.org/officeDocument/2006/relationships/customXml" Target="../ink/ink2026.xml"/><Relationship Id="rId147" Type="http://schemas.openxmlformats.org/officeDocument/2006/relationships/image" Target="../media/image1646.png"/><Relationship Id="rId354" Type="http://schemas.openxmlformats.org/officeDocument/2006/relationships/image" Target="../media/image1749.png"/><Relationship Id="rId799" Type="http://schemas.openxmlformats.org/officeDocument/2006/relationships/image" Target="../media/image1971.png"/><Relationship Id="rId51" Type="http://schemas.openxmlformats.org/officeDocument/2006/relationships/image" Target="../media/image1598.png"/><Relationship Id="rId561" Type="http://schemas.openxmlformats.org/officeDocument/2006/relationships/customXml" Target="../ink/ink1845.xml"/><Relationship Id="rId659" Type="http://schemas.openxmlformats.org/officeDocument/2006/relationships/customXml" Target="../ink/ink1894.xml"/><Relationship Id="rId866" Type="http://schemas.openxmlformats.org/officeDocument/2006/relationships/customXml" Target="../ink/ink1998.xml"/><Relationship Id="rId214" Type="http://schemas.openxmlformats.org/officeDocument/2006/relationships/customXml" Target="../ink/ink1671.xml"/><Relationship Id="rId298" Type="http://schemas.openxmlformats.org/officeDocument/2006/relationships/image" Target="../media/image1721.png"/><Relationship Id="rId421" Type="http://schemas.openxmlformats.org/officeDocument/2006/relationships/customXml" Target="../ink/ink1775.xml"/><Relationship Id="rId519" Type="http://schemas.openxmlformats.org/officeDocument/2006/relationships/customXml" Target="../ink/ink1824.xml"/><Relationship Id="rId158" Type="http://schemas.openxmlformats.org/officeDocument/2006/relationships/customXml" Target="../ink/ink1643.xml"/><Relationship Id="rId726" Type="http://schemas.openxmlformats.org/officeDocument/2006/relationships/customXml" Target="../ink/ink1928.xml"/><Relationship Id="rId933" Type="http://schemas.openxmlformats.org/officeDocument/2006/relationships/image" Target="../media/image2038.png"/><Relationship Id="rId1009" Type="http://schemas.openxmlformats.org/officeDocument/2006/relationships/image" Target="../media/image2076.png"/><Relationship Id="rId62" Type="http://schemas.openxmlformats.org/officeDocument/2006/relationships/customXml" Target="../ink/ink1595.xml"/><Relationship Id="rId365" Type="http://schemas.openxmlformats.org/officeDocument/2006/relationships/customXml" Target="../ink/ink1747.xml"/><Relationship Id="rId572" Type="http://schemas.openxmlformats.org/officeDocument/2006/relationships/image" Target="../media/image1858.png"/><Relationship Id="rId225" Type="http://schemas.openxmlformats.org/officeDocument/2006/relationships/image" Target="../media/image1685.png"/><Relationship Id="rId432" Type="http://schemas.openxmlformats.org/officeDocument/2006/relationships/image" Target="../media/image1788.png"/><Relationship Id="rId877" Type="http://schemas.openxmlformats.org/officeDocument/2006/relationships/image" Target="../media/image2010.png"/><Relationship Id="rId737" Type="http://schemas.openxmlformats.org/officeDocument/2006/relationships/image" Target="../media/image1940.png"/><Relationship Id="rId944" Type="http://schemas.openxmlformats.org/officeDocument/2006/relationships/customXml" Target="../ink/ink2037.xml"/><Relationship Id="rId73" Type="http://schemas.openxmlformats.org/officeDocument/2006/relationships/image" Target="../media/image1609.png"/><Relationship Id="rId169" Type="http://schemas.openxmlformats.org/officeDocument/2006/relationships/image" Target="../media/image1657.png"/><Relationship Id="rId376" Type="http://schemas.openxmlformats.org/officeDocument/2006/relationships/image" Target="../media/image1760.png"/><Relationship Id="rId583" Type="http://schemas.openxmlformats.org/officeDocument/2006/relationships/customXml" Target="../ink/ink1856.xml"/><Relationship Id="rId790" Type="http://schemas.openxmlformats.org/officeDocument/2006/relationships/customXml" Target="../ink/ink1960.xml"/><Relationship Id="rId804" Type="http://schemas.openxmlformats.org/officeDocument/2006/relationships/customXml" Target="../ink/ink1967.xml"/><Relationship Id="rId4" Type="http://schemas.openxmlformats.org/officeDocument/2006/relationships/customXml" Target="../ink/ink1566.xml"/><Relationship Id="rId236" Type="http://schemas.openxmlformats.org/officeDocument/2006/relationships/customXml" Target="../ink/ink1682.xml"/><Relationship Id="rId443" Type="http://schemas.openxmlformats.org/officeDocument/2006/relationships/customXml" Target="../ink/ink1786.xml"/><Relationship Id="rId650" Type="http://schemas.openxmlformats.org/officeDocument/2006/relationships/image" Target="../media/image1897.png"/><Relationship Id="rId888" Type="http://schemas.openxmlformats.org/officeDocument/2006/relationships/customXml" Target="../ink/ink2009.xml"/><Relationship Id="rId303" Type="http://schemas.openxmlformats.org/officeDocument/2006/relationships/customXml" Target="../ink/ink1716.xml"/><Relationship Id="rId748" Type="http://schemas.openxmlformats.org/officeDocument/2006/relationships/customXml" Target="../ink/ink1939.xml"/><Relationship Id="rId955" Type="http://schemas.openxmlformats.org/officeDocument/2006/relationships/image" Target="../media/image2049.png"/><Relationship Id="rId84" Type="http://schemas.openxmlformats.org/officeDocument/2006/relationships/customXml" Target="../ink/ink1606.xml"/><Relationship Id="rId387" Type="http://schemas.openxmlformats.org/officeDocument/2006/relationships/customXml" Target="../ink/ink1758.xml"/><Relationship Id="rId510" Type="http://schemas.openxmlformats.org/officeDocument/2006/relationships/image" Target="../media/image1827.png"/><Relationship Id="rId594" Type="http://schemas.openxmlformats.org/officeDocument/2006/relationships/image" Target="../media/image1869.png"/><Relationship Id="rId608" Type="http://schemas.openxmlformats.org/officeDocument/2006/relationships/image" Target="../media/image1876.png"/><Relationship Id="rId815" Type="http://schemas.openxmlformats.org/officeDocument/2006/relationships/image" Target="../media/image1979.png"/><Relationship Id="rId247" Type="http://schemas.openxmlformats.org/officeDocument/2006/relationships/image" Target="../media/image1696.png"/><Relationship Id="rId899" Type="http://schemas.openxmlformats.org/officeDocument/2006/relationships/image" Target="../media/image2021.png"/><Relationship Id="rId1000" Type="http://schemas.openxmlformats.org/officeDocument/2006/relationships/customXml" Target="../ink/ink2065.xml"/><Relationship Id="rId107" Type="http://schemas.openxmlformats.org/officeDocument/2006/relationships/image" Target="../media/image1626.png"/><Relationship Id="rId454" Type="http://schemas.openxmlformats.org/officeDocument/2006/relationships/image" Target="../media/image1799.png"/><Relationship Id="rId661" Type="http://schemas.openxmlformats.org/officeDocument/2006/relationships/customXml" Target="../ink/ink1895.xml"/><Relationship Id="rId759" Type="http://schemas.openxmlformats.org/officeDocument/2006/relationships/image" Target="../media/image1951.png"/><Relationship Id="rId966" Type="http://schemas.openxmlformats.org/officeDocument/2006/relationships/customXml" Target="../ink/ink2048.xml"/><Relationship Id="rId11" Type="http://schemas.openxmlformats.org/officeDocument/2006/relationships/image" Target="../media/image1578.png"/><Relationship Id="rId314" Type="http://schemas.openxmlformats.org/officeDocument/2006/relationships/image" Target="../media/image1729.png"/><Relationship Id="rId398" Type="http://schemas.openxmlformats.org/officeDocument/2006/relationships/image" Target="../media/image1771.png"/><Relationship Id="rId521" Type="http://schemas.openxmlformats.org/officeDocument/2006/relationships/customXml" Target="../ink/ink1825.xml"/><Relationship Id="rId619" Type="http://schemas.openxmlformats.org/officeDocument/2006/relationships/customXml" Target="../ink/ink1874.xml"/><Relationship Id="rId95" Type="http://schemas.openxmlformats.org/officeDocument/2006/relationships/image" Target="../media/image1620.png"/><Relationship Id="rId160" Type="http://schemas.openxmlformats.org/officeDocument/2006/relationships/customXml" Target="../ink/ink1644.xml"/><Relationship Id="rId826" Type="http://schemas.openxmlformats.org/officeDocument/2006/relationships/customXml" Target="../ink/ink1978.xml"/><Relationship Id="rId1011" Type="http://schemas.openxmlformats.org/officeDocument/2006/relationships/image" Target="../media/image2077.png"/><Relationship Id="rId258" Type="http://schemas.openxmlformats.org/officeDocument/2006/relationships/customXml" Target="../ink/ink1693.xml"/><Relationship Id="rId465" Type="http://schemas.openxmlformats.org/officeDocument/2006/relationships/customXml" Target="../ink/ink1797.xml"/><Relationship Id="rId672" Type="http://schemas.openxmlformats.org/officeDocument/2006/relationships/customXml" Target="../ink/ink1901.xml"/><Relationship Id="rId22" Type="http://schemas.openxmlformats.org/officeDocument/2006/relationships/customXml" Target="../ink/ink1575.xml"/><Relationship Id="rId118" Type="http://schemas.openxmlformats.org/officeDocument/2006/relationships/customXml" Target="../ink/ink1623.xml"/><Relationship Id="rId325" Type="http://schemas.openxmlformats.org/officeDocument/2006/relationships/customXml" Target="../ink/ink1727.xml"/><Relationship Id="rId532" Type="http://schemas.openxmlformats.org/officeDocument/2006/relationships/image" Target="../media/image1838.png"/><Relationship Id="rId977" Type="http://schemas.openxmlformats.org/officeDocument/2006/relationships/image" Target="../media/image2060.png"/><Relationship Id="rId171" Type="http://schemas.openxmlformats.org/officeDocument/2006/relationships/image" Target="../media/image1658.png"/><Relationship Id="rId837" Type="http://schemas.openxmlformats.org/officeDocument/2006/relationships/image" Target="../media/image1990.png"/><Relationship Id="rId1022" Type="http://schemas.openxmlformats.org/officeDocument/2006/relationships/customXml" Target="../ink/ink2076.xml"/><Relationship Id="rId269" Type="http://schemas.openxmlformats.org/officeDocument/2006/relationships/image" Target="../media/image1707.png"/><Relationship Id="rId476" Type="http://schemas.openxmlformats.org/officeDocument/2006/relationships/image" Target="../media/image1810.png"/><Relationship Id="rId683" Type="http://schemas.openxmlformats.org/officeDocument/2006/relationships/image" Target="../media/image1913.png"/><Relationship Id="rId890" Type="http://schemas.openxmlformats.org/officeDocument/2006/relationships/customXml" Target="../ink/ink2010.xml"/><Relationship Id="rId904" Type="http://schemas.openxmlformats.org/officeDocument/2006/relationships/customXml" Target="../ink/ink2017.xml"/><Relationship Id="rId33" Type="http://schemas.openxmlformats.org/officeDocument/2006/relationships/image" Target="../media/image1589.png"/><Relationship Id="rId129" Type="http://schemas.openxmlformats.org/officeDocument/2006/relationships/image" Target="../media/image1637.png"/><Relationship Id="rId336" Type="http://schemas.openxmlformats.org/officeDocument/2006/relationships/image" Target="../media/image1740.png"/><Relationship Id="rId543" Type="http://schemas.openxmlformats.org/officeDocument/2006/relationships/customXml" Target="../ink/ink1836.xml"/><Relationship Id="rId988" Type="http://schemas.openxmlformats.org/officeDocument/2006/relationships/customXml" Target="../ink/ink2059.xml"/><Relationship Id="rId182" Type="http://schemas.openxmlformats.org/officeDocument/2006/relationships/customXml" Target="../ink/ink1655.xml"/><Relationship Id="rId403" Type="http://schemas.openxmlformats.org/officeDocument/2006/relationships/customXml" Target="../ink/ink1766.xml"/><Relationship Id="rId750" Type="http://schemas.openxmlformats.org/officeDocument/2006/relationships/customXml" Target="../ink/ink1940.xml"/><Relationship Id="rId848" Type="http://schemas.openxmlformats.org/officeDocument/2006/relationships/customXml" Target="../ink/ink1989.xml"/><Relationship Id="rId1033" Type="http://schemas.openxmlformats.org/officeDocument/2006/relationships/image" Target="../media/image2088.png"/><Relationship Id="rId487" Type="http://schemas.openxmlformats.org/officeDocument/2006/relationships/customXml" Target="../ink/ink1808.xml"/><Relationship Id="rId610" Type="http://schemas.openxmlformats.org/officeDocument/2006/relationships/image" Target="../media/image1877.png"/><Relationship Id="rId694" Type="http://schemas.openxmlformats.org/officeDocument/2006/relationships/customXml" Target="../ink/ink1912.xml"/><Relationship Id="rId708" Type="http://schemas.openxmlformats.org/officeDocument/2006/relationships/customXml" Target="../ink/ink1919.xml"/><Relationship Id="rId915" Type="http://schemas.openxmlformats.org/officeDocument/2006/relationships/image" Target="../media/image2029.png"/><Relationship Id="rId347" Type="http://schemas.openxmlformats.org/officeDocument/2006/relationships/customXml" Target="../ink/ink1738.xml"/><Relationship Id="rId999" Type="http://schemas.openxmlformats.org/officeDocument/2006/relationships/image" Target="../media/image2071.png"/><Relationship Id="rId44" Type="http://schemas.openxmlformats.org/officeDocument/2006/relationships/customXml" Target="../ink/ink1586.xml"/><Relationship Id="rId554" Type="http://schemas.openxmlformats.org/officeDocument/2006/relationships/image" Target="../media/image1849.png"/><Relationship Id="rId761" Type="http://schemas.openxmlformats.org/officeDocument/2006/relationships/image" Target="../media/image1952.png"/><Relationship Id="rId859" Type="http://schemas.openxmlformats.org/officeDocument/2006/relationships/image" Target="../media/image2001.png"/><Relationship Id="rId193" Type="http://schemas.openxmlformats.org/officeDocument/2006/relationships/image" Target="../media/image1669.png"/><Relationship Id="rId207" Type="http://schemas.openxmlformats.org/officeDocument/2006/relationships/image" Target="../media/image1676.png"/><Relationship Id="rId414" Type="http://schemas.openxmlformats.org/officeDocument/2006/relationships/image" Target="../media/image1779.png"/><Relationship Id="rId498" Type="http://schemas.openxmlformats.org/officeDocument/2006/relationships/image" Target="../media/image1821.png"/><Relationship Id="rId621" Type="http://schemas.openxmlformats.org/officeDocument/2006/relationships/customXml" Target="../ink/ink1875.xml"/><Relationship Id="rId260" Type="http://schemas.openxmlformats.org/officeDocument/2006/relationships/customXml" Target="../ink/ink1694.xml"/><Relationship Id="rId719" Type="http://schemas.openxmlformats.org/officeDocument/2006/relationships/image" Target="../media/image1931.png"/><Relationship Id="rId926" Type="http://schemas.openxmlformats.org/officeDocument/2006/relationships/customXml" Target="../ink/ink2028.xml"/><Relationship Id="rId55" Type="http://schemas.openxmlformats.org/officeDocument/2006/relationships/image" Target="../media/image1600.png"/><Relationship Id="rId120" Type="http://schemas.openxmlformats.org/officeDocument/2006/relationships/customXml" Target="../ink/ink1624.xml"/><Relationship Id="rId358" Type="http://schemas.openxmlformats.org/officeDocument/2006/relationships/image" Target="../media/image1751.png"/><Relationship Id="rId565" Type="http://schemas.openxmlformats.org/officeDocument/2006/relationships/customXml" Target="../ink/ink1847.xml"/><Relationship Id="rId772" Type="http://schemas.openxmlformats.org/officeDocument/2006/relationships/customXml" Target="../ink/ink1951.xml"/><Relationship Id="rId218" Type="http://schemas.openxmlformats.org/officeDocument/2006/relationships/customXml" Target="../ink/ink1673.xml"/><Relationship Id="rId425" Type="http://schemas.openxmlformats.org/officeDocument/2006/relationships/customXml" Target="../ink/ink1777.xml"/><Relationship Id="rId632" Type="http://schemas.openxmlformats.org/officeDocument/2006/relationships/image" Target="../media/image1888.png"/><Relationship Id="rId271" Type="http://schemas.openxmlformats.org/officeDocument/2006/relationships/image" Target="../media/image1708.png"/><Relationship Id="rId937" Type="http://schemas.openxmlformats.org/officeDocument/2006/relationships/image" Target="../media/image2040.png"/><Relationship Id="rId66" Type="http://schemas.openxmlformats.org/officeDocument/2006/relationships/customXml" Target="../ink/ink1597.xml"/><Relationship Id="rId131" Type="http://schemas.openxmlformats.org/officeDocument/2006/relationships/image" Target="../media/image1638.png"/><Relationship Id="rId369" Type="http://schemas.openxmlformats.org/officeDocument/2006/relationships/customXml" Target="../ink/ink1749.xml"/><Relationship Id="rId576" Type="http://schemas.openxmlformats.org/officeDocument/2006/relationships/image" Target="../media/image1860.png"/><Relationship Id="rId783" Type="http://schemas.openxmlformats.org/officeDocument/2006/relationships/image" Target="../media/image1963.png"/><Relationship Id="rId990" Type="http://schemas.openxmlformats.org/officeDocument/2006/relationships/customXml" Target="../ink/ink2060.xml"/><Relationship Id="rId229" Type="http://schemas.openxmlformats.org/officeDocument/2006/relationships/image" Target="../media/image1687.png"/><Relationship Id="rId436" Type="http://schemas.openxmlformats.org/officeDocument/2006/relationships/image" Target="../media/image1790.png"/><Relationship Id="rId643" Type="http://schemas.openxmlformats.org/officeDocument/2006/relationships/customXml" Target="../ink/ink1886.xml"/><Relationship Id="rId850" Type="http://schemas.openxmlformats.org/officeDocument/2006/relationships/customXml" Target="../ink/ink1990.xml"/><Relationship Id="rId948" Type="http://schemas.openxmlformats.org/officeDocument/2006/relationships/customXml" Target="../ink/ink2039.xml"/><Relationship Id="rId77" Type="http://schemas.openxmlformats.org/officeDocument/2006/relationships/image" Target="../media/image1611.png"/><Relationship Id="rId282" Type="http://schemas.openxmlformats.org/officeDocument/2006/relationships/customXml" Target="../ink/ink1705.xml"/><Relationship Id="rId503" Type="http://schemas.openxmlformats.org/officeDocument/2006/relationships/customXml" Target="../ink/ink1816.xml"/><Relationship Id="rId587" Type="http://schemas.openxmlformats.org/officeDocument/2006/relationships/customXml" Target="../ink/ink1858.xml"/><Relationship Id="rId710" Type="http://schemas.openxmlformats.org/officeDocument/2006/relationships/customXml" Target="../ink/ink1920.xml"/><Relationship Id="rId808" Type="http://schemas.openxmlformats.org/officeDocument/2006/relationships/customXml" Target="../ink/ink1969.xml"/><Relationship Id="rId8" Type="http://schemas.openxmlformats.org/officeDocument/2006/relationships/customXml" Target="../ink/ink1568.xml"/><Relationship Id="rId142" Type="http://schemas.openxmlformats.org/officeDocument/2006/relationships/customXml" Target="../ink/ink1635.xml"/><Relationship Id="rId447" Type="http://schemas.openxmlformats.org/officeDocument/2006/relationships/customXml" Target="../ink/ink1788.xml"/><Relationship Id="rId794" Type="http://schemas.openxmlformats.org/officeDocument/2006/relationships/customXml" Target="../ink/ink1962.xml"/><Relationship Id="rId654" Type="http://schemas.openxmlformats.org/officeDocument/2006/relationships/image" Target="../media/image1899.png"/><Relationship Id="rId861" Type="http://schemas.openxmlformats.org/officeDocument/2006/relationships/image" Target="../media/image2002.png"/><Relationship Id="rId959" Type="http://schemas.openxmlformats.org/officeDocument/2006/relationships/image" Target="../media/image2051.png"/><Relationship Id="rId293" Type="http://schemas.openxmlformats.org/officeDocument/2006/relationships/customXml" Target="../ink/ink1711.xml"/><Relationship Id="rId307" Type="http://schemas.openxmlformats.org/officeDocument/2006/relationships/customXml" Target="../ink/ink1718.xml"/><Relationship Id="rId514" Type="http://schemas.openxmlformats.org/officeDocument/2006/relationships/image" Target="../media/image1829.png"/><Relationship Id="rId721" Type="http://schemas.openxmlformats.org/officeDocument/2006/relationships/image" Target="../media/image1932.png"/><Relationship Id="rId88" Type="http://schemas.openxmlformats.org/officeDocument/2006/relationships/customXml" Target="../ink/ink1608.xml"/><Relationship Id="rId153" Type="http://schemas.openxmlformats.org/officeDocument/2006/relationships/image" Target="../media/image1649.png"/><Relationship Id="rId360" Type="http://schemas.openxmlformats.org/officeDocument/2006/relationships/image" Target="../media/image1752.png"/><Relationship Id="rId598" Type="http://schemas.openxmlformats.org/officeDocument/2006/relationships/image" Target="../media/image1871.png"/><Relationship Id="rId819" Type="http://schemas.openxmlformats.org/officeDocument/2006/relationships/image" Target="../media/image1981.png"/><Relationship Id="rId1004" Type="http://schemas.openxmlformats.org/officeDocument/2006/relationships/customXml" Target="../ink/ink2067.xml"/><Relationship Id="rId220" Type="http://schemas.openxmlformats.org/officeDocument/2006/relationships/customXml" Target="../ink/ink1674.xml"/><Relationship Id="rId458" Type="http://schemas.openxmlformats.org/officeDocument/2006/relationships/image" Target="../media/image1801.png"/><Relationship Id="rId665" Type="http://schemas.openxmlformats.org/officeDocument/2006/relationships/customXml" Target="../ink/ink1897.xml"/><Relationship Id="rId872" Type="http://schemas.openxmlformats.org/officeDocument/2006/relationships/customXml" Target="../ink/ink2001.xml"/><Relationship Id="rId15" Type="http://schemas.openxmlformats.org/officeDocument/2006/relationships/image" Target="../media/image1580.png"/><Relationship Id="rId318" Type="http://schemas.openxmlformats.org/officeDocument/2006/relationships/image" Target="../media/image1731.png"/><Relationship Id="rId525" Type="http://schemas.openxmlformats.org/officeDocument/2006/relationships/customXml" Target="../ink/ink1827.xml"/><Relationship Id="rId732" Type="http://schemas.openxmlformats.org/officeDocument/2006/relationships/customXml" Target="../ink/ink1931.xml"/><Relationship Id="rId99" Type="http://schemas.openxmlformats.org/officeDocument/2006/relationships/image" Target="../media/image1622.png"/><Relationship Id="rId164" Type="http://schemas.openxmlformats.org/officeDocument/2006/relationships/customXml" Target="../ink/ink1646.xml"/><Relationship Id="rId371" Type="http://schemas.openxmlformats.org/officeDocument/2006/relationships/customXml" Target="../ink/ink1750.xml"/><Relationship Id="rId1015" Type="http://schemas.openxmlformats.org/officeDocument/2006/relationships/image" Target="../media/image2079.png"/><Relationship Id="rId469" Type="http://schemas.openxmlformats.org/officeDocument/2006/relationships/customXml" Target="../ink/ink1799.xml"/><Relationship Id="rId676" Type="http://schemas.openxmlformats.org/officeDocument/2006/relationships/customXml" Target="../ink/ink1903.xml"/><Relationship Id="rId883" Type="http://schemas.openxmlformats.org/officeDocument/2006/relationships/image" Target="../media/image2013.png"/><Relationship Id="rId26" Type="http://schemas.openxmlformats.org/officeDocument/2006/relationships/customXml" Target="../ink/ink1577.xml"/><Relationship Id="rId231" Type="http://schemas.openxmlformats.org/officeDocument/2006/relationships/image" Target="../media/image1688.png"/><Relationship Id="rId329" Type="http://schemas.openxmlformats.org/officeDocument/2006/relationships/customXml" Target="../ink/ink1729.xml"/><Relationship Id="rId536" Type="http://schemas.openxmlformats.org/officeDocument/2006/relationships/image" Target="../media/image1840.png"/><Relationship Id="rId175" Type="http://schemas.openxmlformats.org/officeDocument/2006/relationships/image" Target="../media/image1660.png"/><Relationship Id="rId743" Type="http://schemas.openxmlformats.org/officeDocument/2006/relationships/image" Target="../media/image1943.png"/><Relationship Id="rId950" Type="http://schemas.openxmlformats.org/officeDocument/2006/relationships/customXml" Target="../ink/ink2040.xml"/><Relationship Id="rId1026" Type="http://schemas.openxmlformats.org/officeDocument/2006/relationships/customXml" Target="../ink/ink2078.xml"/><Relationship Id="rId382" Type="http://schemas.openxmlformats.org/officeDocument/2006/relationships/image" Target="../media/image1763.png"/><Relationship Id="rId603" Type="http://schemas.openxmlformats.org/officeDocument/2006/relationships/customXml" Target="../ink/ink1866.xml"/><Relationship Id="rId687" Type="http://schemas.openxmlformats.org/officeDocument/2006/relationships/image" Target="../media/image1915.png"/><Relationship Id="rId810" Type="http://schemas.openxmlformats.org/officeDocument/2006/relationships/customXml" Target="../ink/ink1970.xml"/><Relationship Id="rId908" Type="http://schemas.openxmlformats.org/officeDocument/2006/relationships/customXml" Target="../ink/ink2019.xml"/><Relationship Id="rId242" Type="http://schemas.openxmlformats.org/officeDocument/2006/relationships/customXml" Target="../ink/ink1685.xml"/><Relationship Id="rId894" Type="http://schemas.openxmlformats.org/officeDocument/2006/relationships/customXml" Target="../ink/ink2012.xml"/><Relationship Id="rId37" Type="http://schemas.openxmlformats.org/officeDocument/2006/relationships/image" Target="../media/image1591.png"/><Relationship Id="rId102" Type="http://schemas.openxmlformats.org/officeDocument/2006/relationships/customXml" Target="../ink/ink1615.xml"/><Relationship Id="rId547" Type="http://schemas.openxmlformats.org/officeDocument/2006/relationships/customXml" Target="../ink/ink1838.xml"/><Relationship Id="rId754" Type="http://schemas.openxmlformats.org/officeDocument/2006/relationships/customXml" Target="../ink/ink1942.xml"/><Relationship Id="rId961" Type="http://schemas.openxmlformats.org/officeDocument/2006/relationships/image" Target="../media/image2052.png"/><Relationship Id="rId90" Type="http://schemas.openxmlformats.org/officeDocument/2006/relationships/customXml" Target="../ink/ink1609.xml"/><Relationship Id="rId186" Type="http://schemas.openxmlformats.org/officeDocument/2006/relationships/customXml" Target="../ink/ink1657.xml"/><Relationship Id="rId393" Type="http://schemas.openxmlformats.org/officeDocument/2006/relationships/customXml" Target="../ink/ink1761.xml"/><Relationship Id="rId407" Type="http://schemas.openxmlformats.org/officeDocument/2006/relationships/customXml" Target="../ink/ink1768.xml"/><Relationship Id="rId614" Type="http://schemas.openxmlformats.org/officeDocument/2006/relationships/image" Target="../media/image1879.png"/><Relationship Id="rId821" Type="http://schemas.openxmlformats.org/officeDocument/2006/relationships/image" Target="../media/image1982.png"/><Relationship Id="rId1037" Type="http://schemas.openxmlformats.org/officeDocument/2006/relationships/image" Target="../media/image2090.png"/><Relationship Id="rId253" Type="http://schemas.openxmlformats.org/officeDocument/2006/relationships/image" Target="../media/image1699.png"/><Relationship Id="rId460" Type="http://schemas.openxmlformats.org/officeDocument/2006/relationships/image" Target="../media/image1802.png"/><Relationship Id="rId698" Type="http://schemas.openxmlformats.org/officeDocument/2006/relationships/customXml" Target="../ink/ink1914.xml"/><Relationship Id="rId919" Type="http://schemas.openxmlformats.org/officeDocument/2006/relationships/image" Target="../media/image2031.png"/><Relationship Id="rId48" Type="http://schemas.openxmlformats.org/officeDocument/2006/relationships/customXml" Target="../ink/ink1588.xml"/><Relationship Id="rId113" Type="http://schemas.openxmlformats.org/officeDocument/2006/relationships/image" Target="../media/image1629.png"/><Relationship Id="rId320" Type="http://schemas.openxmlformats.org/officeDocument/2006/relationships/image" Target="../media/image1732.png"/><Relationship Id="rId558" Type="http://schemas.openxmlformats.org/officeDocument/2006/relationships/image" Target="../media/image1851.png"/><Relationship Id="rId765" Type="http://schemas.openxmlformats.org/officeDocument/2006/relationships/image" Target="../media/image1954.png"/><Relationship Id="rId972" Type="http://schemas.openxmlformats.org/officeDocument/2006/relationships/customXml" Target="../ink/ink2051.xml"/><Relationship Id="rId197" Type="http://schemas.openxmlformats.org/officeDocument/2006/relationships/image" Target="../media/image1671.png"/><Relationship Id="rId418" Type="http://schemas.openxmlformats.org/officeDocument/2006/relationships/image" Target="../media/image1781.png"/><Relationship Id="rId625" Type="http://schemas.openxmlformats.org/officeDocument/2006/relationships/customXml" Target="../ink/ink1877.xml"/><Relationship Id="rId832" Type="http://schemas.openxmlformats.org/officeDocument/2006/relationships/customXml" Target="../ink/ink1981.xml"/><Relationship Id="rId264" Type="http://schemas.openxmlformats.org/officeDocument/2006/relationships/customXml" Target="../ink/ink1696.xml"/><Relationship Id="rId471" Type="http://schemas.openxmlformats.org/officeDocument/2006/relationships/customXml" Target="../ink/ink1800.xml"/><Relationship Id="rId59" Type="http://schemas.openxmlformats.org/officeDocument/2006/relationships/image" Target="../media/image1602.png"/><Relationship Id="rId124" Type="http://schemas.openxmlformats.org/officeDocument/2006/relationships/customXml" Target="../ink/ink1626.xml"/><Relationship Id="rId569" Type="http://schemas.openxmlformats.org/officeDocument/2006/relationships/customXml" Target="../ink/ink1849.xml"/><Relationship Id="rId776" Type="http://schemas.openxmlformats.org/officeDocument/2006/relationships/customXml" Target="../ink/ink1953.xml"/><Relationship Id="rId983" Type="http://schemas.openxmlformats.org/officeDocument/2006/relationships/image" Target="../media/image2063.png"/><Relationship Id="rId331" Type="http://schemas.openxmlformats.org/officeDocument/2006/relationships/customXml" Target="../ink/ink1730.xml"/><Relationship Id="rId429" Type="http://schemas.openxmlformats.org/officeDocument/2006/relationships/customXml" Target="../ink/ink1779.xml"/><Relationship Id="rId636" Type="http://schemas.openxmlformats.org/officeDocument/2006/relationships/image" Target="../media/image1890.png"/><Relationship Id="rId843" Type="http://schemas.openxmlformats.org/officeDocument/2006/relationships/image" Target="../media/image1993.png"/><Relationship Id="rId275" Type="http://schemas.openxmlformats.org/officeDocument/2006/relationships/image" Target="../media/image1710.png"/><Relationship Id="rId482" Type="http://schemas.openxmlformats.org/officeDocument/2006/relationships/image" Target="../media/image1813.png"/><Relationship Id="rId703" Type="http://schemas.openxmlformats.org/officeDocument/2006/relationships/image" Target="../media/image1923.png"/><Relationship Id="rId910" Type="http://schemas.openxmlformats.org/officeDocument/2006/relationships/customXml" Target="../ink/ink2020.xml"/><Relationship Id="rId135" Type="http://schemas.openxmlformats.org/officeDocument/2006/relationships/image" Target="../media/image1640.png"/><Relationship Id="rId342" Type="http://schemas.openxmlformats.org/officeDocument/2006/relationships/image" Target="../media/image1743.png"/><Relationship Id="rId787" Type="http://schemas.openxmlformats.org/officeDocument/2006/relationships/image" Target="../media/image1965.png"/><Relationship Id="rId994" Type="http://schemas.openxmlformats.org/officeDocument/2006/relationships/customXml" Target="../ink/ink2062.xml"/><Relationship Id="rId202" Type="http://schemas.openxmlformats.org/officeDocument/2006/relationships/customXml" Target="../ink/ink1665.xml"/><Relationship Id="rId647" Type="http://schemas.openxmlformats.org/officeDocument/2006/relationships/customXml" Target="../ink/ink1888.xml"/><Relationship Id="rId854" Type="http://schemas.openxmlformats.org/officeDocument/2006/relationships/customXml" Target="../ink/ink1992.xml"/><Relationship Id="rId286" Type="http://schemas.openxmlformats.org/officeDocument/2006/relationships/customXml" Target="../ink/ink1707.xml"/><Relationship Id="rId493" Type="http://schemas.openxmlformats.org/officeDocument/2006/relationships/customXml" Target="../ink/ink1811.xml"/><Relationship Id="rId507" Type="http://schemas.openxmlformats.org/officeDocument/2006/relationships/customXml" Target="../ink/ink1818.xml"/><Relationship Id="rId714" Type="http://schemas.openxmlformats.org/officeDocument/2006/relationships/customXml" Target="../ink/ink1922.xml"/><Relationship Id="rId921" Type="http://schemas.openxmlformats.org/officeDocument/2006/relationships/image" Target="../media/image2032.png"/><Relationship Id="rId50" Type="http://schemas.openxmlformats.org/officeDocument/2006/relationships/customXml" Target="../ink/ink1589.xml"/><Relationship Id="rId146" Type="http://schemas.openxmlformats.org/officeDocument/2006/relationships/customXml" Target="../ink/ink1637.xml"/><Relationship Id="rId353" Type="http://schemas.openxmlformats.org/officeDocument/2006/relationships/customXml" Target="../ink/ink1741.xml"/><Relationship Id="rId560" Type="http://schemas.openxmlformats.org/officeDocument/2006/relationships/image" Target="../media/image1852.png"/><Relationship Id="rId798" Type="http://schemas.openxmlformats.org/officeDocument/2006/relationships/customXml" Target="../ink/ink1964.xml"/><Relationship Id="rId213" Type="http://schemas.openxmlformats.org/officeDocument/2006/relationships/image" Target="../media/image1679.png"/><Relationship Id="rId420" Type="http://schemas.openxmlformats.org/officeDocument/2006/relationships/image" Target="../media/image1782.png"/><Relationship Id="rId658" Type="http://schemas.openxmlformats.org/officeDocument/2006/relationships/image" Target="../media/image1901.png"/><Relationship Id="rId865" Type="http://schemas.openxmlformats.org/officeDocument/2006/relationships/image" Target="../media/image2004.png"/><Relationship Id="rId297" Type="http://schemas.openxmlformats.org/officeDocument/2006/relationships/customXml" Target="../ink/ink1713.xml"/><Relationship Id="rId518" Type="http://schemas.openxmlformats.org/officeDocument/2006/relationships/image" Target="../media/image1831.png"/><Relationship Id="rId725" Type="http://schemas.openxmlformats.org/officeDocument/2006/relationships/image" Target="../media/image1934.png"/><Relationship Id="rId932" Type="http://schemas.openxmlformats.org/officeDocument/2006/relationships/customXml" Target="../ink/ink2031.xml"/><Relationship Id="rId157" Type="http://schemas.openxmlformats.org/officeDocument/2006/relationships/image" Target="../media/image1651.png"/><Relationship Id="rId364" Type="http://schemas.openxmlformats.org/officeDocument/2006/relationships/image" Target="../media/image1754.png"/><Relationship Id="rId1008" Type="http://schemas.openxmlformats.org/officeDocument/2006/relationships/customXml" Target="../ink/ink2069.xml"/><Relationship Id="rId61" Type="http://schemas.openxmlformats.org/officeDocument/2006/relationships/image" Target="../media/image1603.png"/><Relationship Id="rId571" Type="http://schemas.openxmlformats.org/officeDocument/2006/relationships/customXml" Target="../ink/ink1850.xml"/><Relationship Id="rId669" Type="http://schemas.openxmlformats.org/officeDocument/2006/relationships/image" Target="../media/image1906.png"/><Relationship Id="rId876" Type="http://schemas.openxmlformats.org/officeDocument/2006/relationships/customXml" Target="../ink/ink2003.xml"/><Relationship Id="rId19" Type="http://schemas.openxmlformats.org/officeDocument/2006/relationships/image" Target="../media/image1582.png"/><Relationship Id="rId224" Type="http://schemas.openxmlformats.org/officeDocument/2006/relationships/customXml" Target="../ink/ink1676.xml"/><Relationship Id="rId431" Type="http://schemas.openxmlformats.org/officeDocument/2006/relationships/customXml" Target="../ink/ink1780.xml"/><Relationship Id="rId529" Type="http://schemas.openxmlformats.org/officeDocument/2006/relationships/customXml" Target="../ink/ink1829.xml"/><Relationship Id="rId736" Type="http://schemas.openxmlformats.org/officeDocument/2006/relationships/customXml" Target="../ink/ink1933.xml"/><Relationship Id="rId168" Type="http://schemas.openxmlformats.org/officeDocument/2006/relationships/customXml" Target="../ink/ink1648.xml"/><Relationship Id="rId943" Type="http://schemas.openxmlformats.org/officeDocument/2006/relationships/image" Target="../media/image2043.png"/><Relationship Id="rId1019" Type="http://schemas.openxmlformats.org/officeDocument/2006/relationships/image" Target="../media/image2081.png"/><Relationship Id="rId72" Type="http://schemas.openxmlformats.org/officeDocument/2006/relationships/customXml" Target="../ink/ink1600.xml"/><Relationship Id="rId375" Type="http://schemas.openxmlformats.org/officeDocument/2006/relationships/customXml" Target="../ink/ink1752.xml"/><Relationship Id="rId582" Type="http://schemas.openxmlformats.org/officeDocument/2006/relationships/image" Target="../media/image1863.png"/><Relationship Id="rId803" Type="http://schemas.openxmlformats.org/officeDocument/2006/relationships/image" Target="../media/image1973.png"/><Relationship Id="rId3" Type="http://schemas.openxmlformats.org/officeDocument/2006/relationships/image" Target="../media/image1574.png"/><Relationship Id="rId235" Type="http://schemas.openxmlformats.org/officeDocument/2006/relationships/image" Target="../media/image1690.png"/><Relationship Id="rId442" Type="http://schemas.openxmlformats.org/officeDocument/2006/relationships/image" Target="../media/image1793.png"/><Relationship Id="rId887" Type="http://schemas.openxmlformats.org/officeDocument/2006/relationships/image" Target="../media/image2015.png"/><Relationship Id="rId302" Type="http://schemas.openxmlformats.org/officeDocument/2006/relationships/image" Target="../media/image1723.png"/><Relationship Id="rId747" Type="http://schemas.openxmlformats.org/officeDocument/2006/relationships/image" Target="../media/image1945.png"/><Relationship Id="rId954" Type="http://schemas.openxmlformats.org/officeDocument/2006/relationships/customXml" Target="../ink/ink2042.xml"/><Relationship Id="rId83" Type="http://schemas.openxmlformats.org/officeDocument/2006/relationships/image" Target="../media/image1614.png"/><Relationship Id="rId179" Type="http://schemas.openxmlformats.org/officeDocument/2006/relationships/image" Target="../media/image1662.png"/><Relationship Id="rId386" Type="http://schemas.openxmlformats.org/officeDocument/2006/relationships/image" Target="../media/image1765.png"/><Relationship Id="rId593" Type="http://schemas.openxmlformats.org/officeDocument/2006/relationships/customXml" Target="../ink/ink1861.xml"/><Relationship Id="rId607" Type="http://schemas.openxmlformats.org/officeDocument/2006/relationships/customXml" Target="../ink/ink1868.xml"/><Relationship Id="rId814" Type="http://schemas.openxmlformats.org/officeDocument/2006/relationships/customXml" Target="../ink/ink1972.xml"/><Relationship Id="rId246" Type="http://schemas.openxmlformats.org/officeDocument/2006/relationships/customXml" Target="../ink/ink1687.xml"/><Relationship Id="rId453" Type="http://schemas.openxmlformats.org/officeDocument/2006/relationships/customXml" Target="../ink/ink1791.xml"/><Relationship Id="rId660" Type="http://schemas.openxmlformats.org/officeDocument/2006/relationships/image" Target="../media/image1902.png"/><Relationship Id="rId898" Type="http://schemas.openxmlformats.org/officeDocument/2006/relationships/customXml" Target="../ink/ink2014.xml"/><Relationship Id="rId106" Type="http://schemas.openxmlformats.org/officeDocument/2006/relationships/customXml" Target="../ink/ink1617.xml"/><Relationship Id="rId313" Type="http://schemas.openxmlformats.org/officeDocument/2006/relationships/customXml" Target="../ink/ink1721.xml"/><Relationship Id="rId758" Type="http://schemas.openxmlformats.org/officeDocument/2006/relationships/customXml" Target="../ink/ink1944.xml"/><Relationship Id="rId965" Type="http://schemas.openxmlformats.org/officeDocument/2006/relationships/image" Target="../media/image2054.png"/><Relationship Id="rId10" Type="http://schemas.openxmlformats.org/officeDocument/2006/relationships/customXml" Target="../ink/ink1569.xml"/><Relationship Id="rId94" Type="http://schemas.openxmlformats.org/officeDocument/2006/relationships/customXml" Target="../ink/ink1611.xml"/><Relationship Id="rId397" Type="http://schemas.openxmlformats.org/officeDocument/2006/relationships/customXml" Target="../ink/ink1763.xml"/><Relationship Id="rId520" Type="http://schemas.openxmlformats.org/officeDocument/2006/relationships/image" Target="../media/image1832.png"/><Relationship Id="rId618" Type="http://schemas.openxmlformats.org/officeDocument/2006/relationships/image" Target="../media/image1881.png"/><Relationship Id="rId825" Type="http://schemas.openxmlformats.org/officeDocument/2006/relationships/image" Target="../media/image1984.png"/><Relationship Id="rId257" Type="http://schemas.openxmlformats.org/officeDocument/2006/relationships/image" Target="../media/image1701.png"/><Relationship Id="rId464" Type="http://schemas.openxmlformats.org/officeDocument/2006/relationships/image" Target="../media/image1804.png"/><Relationship Id="rId1010" Type="http://schemas.openxmlformats.org/officeDocument/2006/relationships/customXml" Target="../ink/ink2070.xml"/><Relationship Id="rId117" Type="http://schemas.openxmlformats.org/officeDocument/2006/relationships/image" Target="../media/image1631.png"/><Relationship Id="rId671" Type="http://schemas.openxmlformats.org/officeDocument/2006/relationships/image" Target="../media/image1907.png"/><Relationship Id="rId769" Type="http://schemas.openxmlformats.org/officeDocument/2006/relationships/image" Target="../media/image1956.png"/><Relationship Id="rId976" Type="http://schemas.openxmlformats.org/officeDocument/2006/relationships/customXml" Target="../ink/ink2053.xml"/><Relationship Id="rId324" Type="http://schemas.openxmlformats.org/officeDocument/2006/relationships/image" Target="../media/image1734.png"/><Relationship Id="rId531" Type="http://schemas.openxmlformats.org/officeDocument/2006/relationships/customXml" Target="../ink/ink1830.xml"/><Relationship Id="rId629" Type="http://schemas.openxmlformats.org/officeDocument/2006/relationships/customXml" Target="../ink/ink1879.xml"/><Relationship Id="rId836" Type="http://schemas.openxmlformats.org/officeDocument/2006/relationships/customXml" Target="../ink/ink1983.xml"/><Relationship Id="rId1021" Type="http://schemas.openxmlformats.org/officeDocument/2006/relationships/image" Target="../media/image2082.png"/><Relationship Id="rId903" Type="http://schemas.openxmlformats.org/officeDocument/2006/relationships/image" Target="../media/image2023.png"/></Relationships>
</file>

<file path=ppt/slides/_rels/slide27.xml.rels><?xml version="1.0" encoding="UTF-8" standalone="yes"?>
<Relationships xmlns="http://schemas.openxmlformats.org/package/2006/relationships"><Relationship Id="rId117" Type="http://schemas.openxmlformats.org/officeDocument/2006/relationships/image" Target="../media/image2148.png"/><Relationship Id="rId299" Type="http://schemas.openxmlformats.org/officeDocument/2006/relationships/image" Target="../media/image2239.png"/><Relationship Id="rId21" Type="http://schemas.openxmlformats.org/officeDocument/2006/relationships/image" Target="../media/image2100.png"/><Relationship Id="rId63" Type="http://schemas.openxmlformats.org/officeDocument/2006/relationships/image" Target="../media/image2121.png"/><Relationship Id="rId159" Type="http://schemas.openxmlformats.org/officeDocument/2006/relationships/image" Target="../media/image2169.png"/><Relationship Id="rId324" Type="http://schemas.openxmlformats.org/officeDocument/2006/relationships/customXml" Target="../ink/ink2245.xml"/><Relationship Id="rId366" Type="http://schemas.openxmlformats.org/officeDocument/2006/relationships/customXml" Target="../ink/ink2266.xml"/><Relationship Id="rId170" Type="http://schemas.openxmlformats.org/officeDocument/2006/relationships/customXml" Target="../ink/ink2168.xml"/><Relationship Id="rId226" Type="http://schemas.openxmlformats.org/officeDocument/2006/relationships/customXml" Target="../ink/ink2196.xml"/><Relationship Id="rId268" Type="http://schemas.openxmlformats.org/officeDocument/2006/relationships/customXml" Target="../ink/ink2217.xml"/><Relationship Id="rId32" Type="http://schemas.openxmlformats.org/officeDocument/2006/relationships/customXml" Target="../ink/ink2099.xml"/><Relationship Id="rId74" Type="http://schemas.openxmlformats.org/officeDocument/2006/relationships/customXml" Target="../ink/ink2120.xml"/><Relationship Id="rId128" Type="http://schemas.openxmlformats.org/officeDocument/2006/relationships/customXml" Target="../ink/ink2147.xml"/><Relationship Id="rId335" Type="http://schemas.openxmlformats.org/officeDocument/2006/relationships/image" Target="../media/image2257.png"/><Relationship Id="rId377" Type="http://schemas.openxmlformats.org/officeDocument/2006/relationships/image" Target="../media/image2278.png"/><Relationship Id="rId5" Type="http://schemas.openxmlformats.org/officeDocument/2006/relationships/image" Target="../media/image2092.png"/><Relationship Id="rId181" Type="http://schemas.openxmlformats.org/officeDocument/2006/relationships/image" Target="../media/image2180.png"/><Relationship Id="rId237" Type="http://schemas.openxmlformats.org/officeDocument/2006/relationships/image" Target="../media/image2208.png"/><Relationship Id="rId279" Type="http://schemas.openxmlformats.org/officeDocument/2006/relationships/image" Target="../media/image2229.png"/><Relationship Id="rId43" Type="http://schemas.openxmlformats.org/officeDocument/2006/relationships/image" Target="../media/image2111.png"/><Relationship Id="rId139" Type="http://schemas.openxmlformats.org/officeDocument/2006/relationships/image" Target="../media/image2159.png"/><Relationship Id="rId290" Type="http://schemas.openxmlformats.org/officeDocument/2006/relationships/customXml" Target="../ink/ink2228.xml"/><Relationship Id="rId304" Type="http://schemas.openxmlformats.org/officeDocument/2006/relationships/customXml" Target="../ink/ink2235.xml"/><Relationship Id="rId346" Type="http://schemas.openxmlformats.org/officeDocument/2006/relationships/customXml" Target="../ink/ink2256.xml"/><Relationship Id="rId388" Type="http://schemas.openxmlformats.org/officeDocument/2006/relationships/customXml" Target="../ink/ink2277.xml"/><Relationship Id="rId85" Type="http://schemas.openxmlformats.org/officeDocument/2006/relationships/image" Target="../media/image2132.png"/><Relationship Id="rId150" Type="http://schemas.openxmlformats.org/officeDocument/2006/relationships/customXml" Target="../ink/ink2158.xml"/><Relationship Id="rId192" Type="http://schemas.openxmlformats.org/officeDocument/2006/relationships/customXml" Target="../ink/ink2179.xml"/><Relationship Id="rId206" Type="http://schemas.openxmlformats.org/officeDocument/2006/relationships/customXml" Target="../ink/ink2186.xml"/><Relationship Id="rId248" Type="http://schemas.openxmlformats.org/officeDocument/2006/relationships/customXml" Target="../ink/ink2207.xml"/><Relationship Id="rId12" Type="http://schemas.openxmlformats.org/officeDocument/2006/relationships/customXml" Target="../ink/ink2089.xml"/><Relationship Id="rId108" Type="http://schemas.openxmlformats.org/officeDocument/2006/relationships/customXml" Target="../ink/ink2137.xml"/><Relationship Id="rId315" Type="http://schemas.openxmlformats.org/officeDocument/2006/relationships/image" Target="../media/image2247.png"/><Relationship Id="rId357" Type="http://schemas.openxmlformats.org/officeDocument/2006/relationships/image" Target="../media/image2268.png"/><Relationship Id="rId54" Type="http://schemas.openxmlformats.org/officeDocument/2006/relationships/customXml" Target="../ink/ink2110.xml"/><Relationship Id="rId96" Type="http://schemas.openxmlformats.org/officeDocument/2006/relationships/customXml" Target="../ink/ink2131.xml"/><Relationship Id="rId161" Type="http://schemas.openxmlformats.org/officeDocument/2006/relationships/image" Target="../media/image2170.png"/><Relationship Id="rId217" Type="http://schemas.openxmlformats.org/officeDocument/2006/relationships/image" Target="../media/image2198.png"/><Relationship Id="rId259" Type="http://schemas.openxmlformats.org/officeDocument/2006/relationships/image" Target="../media/image2219.png"/><Relationship Id="rId23" Type="http://schemas.openxmlformats.org/officeDocument/2006/relationships/image" Target="../media/image2101.png"/><Relationship Id="rId119" Type="http://schemas.openxmlformats.org/officeDocument/2006/relationships/image" Target="../media/image2149.png"/><Relationship Id="rId270" Type="http://schemas.openxmlformats.org/officeDocument/2006/relationships/customXml" Target="../ink/ink2218.xml"/><Relationship Id="rId326" Type="http://schemas.openxmlformats.org/officeDocument/2006/relationships/customXml" Target="../ink/ink2246.xml"/><Relationship Id="rId65" Type="http://schemas.openxmlformats.org/officeDocument/2006/relationships/image" Target="../media/image2122.png"/><Relationship Id="rId130" Type="http://schemas.openxmlformats.org/officeDocument/2006/relationships/customXml" Target="../ink/ink2148.xml"/><Relationship Id="rId368" Type="http://schemas.openxmlformats.org/officeDocument/2006/relationships/customXml" Target="../ink/ink2267.xml"/><Relationship Id="rId172" Type="http://schemas.openxmlformats.org/officeDocument/2006/relationships/customXml" Target="../ink/ink2169.xml"/><Relationship Id="rId228" Type="http://schemas.openxmlformats.org/officeDocument/2006/relationships/customXml" Target="../ink/ink2197.xml"/><Relationship Id="rId281" Type="http://schemas.openxmlformats.org/officeDocument/2006/relationships/image" Target="../media/image2230.png"/><Relationship Id="rId337" Type="http://schemas.openxmlformats.org/officeDocument/2006/relationships/image" Target="../media/image2258.png"/><Relationship Id="rId34" Type="http://schemas.openxmlformats.org/officeDocument/2006/relationships/customXml" Target="../ink/ink2100.xml"/><Relationship Id="rId76" Type="http://schemas.openxmlformats.org/officeDocument/2006/relationships/customXml" Target="../ink/ink2121.xml"/><Relationship Id="rId141" Type="http://schemas.openxmlformats.org/officeDocument/2006/relationships/image" Target="../media/image2160.png"/><Relationship Id="rId379" Type="http://schemas.openxmlformats.org/officeDocument/2006/relationships/image" Target="../media/image2279.png"/><Relationship Id="rId7" Type="http://schemas.openxmlformats.org/officeDocument/2006/relationships/image" Target="../media/image2093.png"/><Relationship Id="rId183" Type="http://schemas.openxmlformats.org/officeDocument/2006/relationships/image" Target="../media/image2181.png"/><Relationship Id="rId239" Type="http://schemas.openxmlformats.org/officeDocument/2006/relationships/image" Target="../media/image2209.png"/><Relationship Id="rId390" Type="http://schemas.openxmlformats.org/officeDocument/2006/relationships/customXml" Target="../ink/ink2278.xml"/><Relationship Id="rId250" Type="http://schemas.openxmlformats.org/officeDocument/2006/relationships/customXml" Target="../ink/ink2208.xml"/><Relationship Id="rId292" Type="http://schemas.openxmlformats.org/officeDocument/2006/relationships/customXml" Target="../ink/ink2229.xml"/><Relationship Id="rId306" Type="http://schemas.openxmlformats.org/officeDocument/2006/relationships/customXml" Target="../ink/ink2236.xml"/><Relationship Id="rId45" Type="http://schemas.openxmlformats.org/officeDocument/2006/relationships/image" Target="../media/image2112.png"/><Relationship Id="rId87" Type="http://schemas.openxmlformats.org/officeDocument/2006/relationships/image" Target="../media/image2133.png"/><Relationship Id="rId110" Type="http://schemas.openxmlformats.org/officeDocument/2006/relationships/customXml" Target="../ink/ink2138.xml"/><Relationship Id="rId348" Type="http://schemas.openxmlformats.org/officeDocument/2006/relationships/customXml" Target="../ink/ink2257.xml"/><Relationship Id="rId152" Type="http://schemas.openxmlformats.org/officeDocument/2006/relationships/customXml" Target="../ink/ink2159.xml"/><Relationship Id="rId194" Type="http://schemas.openxmlformats.org/officeDocument/2006/relationships/customXml" Target="../ink/ink2180.xml"/><Relationship Id="rId208" Type="http://schemas.openxmlformats.org/officeDocument/2006/relationships/customXml" Target="../ink/ink2187.xml"/><Relationship Id="rId261" Type="http://schemas.openxmlformats.org/officeDocument/2006/relationships/image" Target="../media/image2220.png"/><Relationship Id="rId14" Type="http://schemas.openxmlformats.org/officeDocument/2006/relationships/customXml" Target="../ink/ink2090.xml"/><Relationship Id="rId56" Type="http://schemas.openxmlformats.org/officeDocument/2006/relationships/customXml" Target="../ink/ink2111.xml"/><Relationship Id="rId317" Type="http://schemas.openxmlformats.org/officeDocument/2006/relationships/image" Target="../media/image2248.png"/><Relationship Id="rId359" Type="http://schemas.openxmlformats.org/officeDocument/2006/relationships/image" Target="../media/image2269.png"/><Relationship Id="rId98" Type="http://schemas.openxmlformats.org/officeDocument/2006/relationships/customXml" Target="../ink/ink2132.xml"/><Relationship Id="rId121" Type="http://schemas.openxmlformats.org/officeDocument/2006/relationships/image" Target="../media/image2150.png"/><Relationship Id="rId163" Type="http://schemas.openxmlformats.org/officeDocument/2006/relationships/image" Target="../media/image2171.png"/><Relationship Id="rId219" Type="http://schemas.openxmlformats.org/officeDocument/2006/relationships/image" Target="../media/image2199.png"/><Relationship Id="rId370" Type="http://schemas.openxmlformats.org/officeDocument/2006/relationships/customXml" Target="../ink/ink2268.xml"/><Relationship Id="rId230" Type="http://schemas.openxmlformats.org/officeDocument/2006/relationships/customXml" Target="../ink/ink2198.xml"/><Relationship Id="rId25" Type="http://schemas.openxmlformats.org/officeDocument/2006/relationships/image" Target="../media/image2102.png"/><Relationship Id="rId67" Type="http://schemas.openxmlformats.org/officeDocument/2006/relationships/image" Target="../media/image2123.png"/><Relationship Id="rId272" Type="http://schemas.openxmlformats.org/officeDocument/2006/relationships/customXml" Target="../ink/ink2219.xml"/><Relationship Id="rId328" Type="http://schemas.openxmlformats.org/officeDocument/2006/relationships/customXml" Target="../ink/ink2247.xml"/><Relationship Id="rId132" Type="http://schemas.openxmlformats.org/officeDocument/2006/relationships/customXml" Target="../ink/ink2149.xml"/><Relationship Id="rId174" Type="http://schemas.openxmlformats.org/officeDocument/2006/relationships/customXml" Target="../ink/ink2170.xml"/><Relationship Id="rId381" Type="http://schemas.openxmlformats.org/officeDocument/2006/relationships/image" Target="../media/image2280.png"/><Relationship Id="rId241" Type="http://schemas.openxmlformats.org/officeDocument/2006/relationships/image" Target="../media/image2210.png"/><Relationship Id="rId36" Type="http://schemas.openxmlformats.org/officeDocument/2006/relationships/customXml" Target="../ink/ink2101.xml"/><Relationship Id="rId283" Type="http://schemas.openxmlformats.org/officeDocument/2006/relationships/image" Target="../media/image2231.png"/><Relationship Id="rId339" Type="http://schemas.openxmlformats.org/officeDocument/2006/relationships/image" Target="../media/image2259.png"/><Relationship Id="rId78" Type="http://schemas.openxmlformats.org/officeDocument/2006/relationships/customXml" Target="../ink/ink2122.xml"/><Relationship Id="rId101" Type="http://schemas.openxmlformats.org/officeDocument/2006/relationships/image" Target="../media/image2140.png"/><Relationship Id="rId143" Type="http://schemas.openxmlformats.org/officeDocument/2006/relationships/image" Target="../media/image2161.png"/><Relationship Id="rId185" Type="http://schemas.openxmlformats.org/officeDocument/2006/relationships/image" Target="../media/image2182.png"/><Relationship Id="rId350" Type="http://schemas.openxmlformats.org/officeDocument/2006/relationships/customXml" Target="../ink/ink2258.xml"/><Relationship Id="rId9" Type="http://schemas.openxmlformats.org/officeDocument/2006/relationships/image" Target="../media/image2094.png"/><Relationship Id="rId210" Type="http://schemas.openxmlformats.org/officeDocument/2006/relationships/customXml" Target="../ink/ink2188.xml"/><Relationship Id="rId392" Type="http://schemas.openxmlformats.org/officeDocument/2006/relationships/customXml" Target="../ink/ink2279.xml"/><Relationship Id="rId252" Type="http://schemas.openxmlformats.org/officeDocument/2006/relationships/customXml" Target="../ink/ink2209.xml"/><Relationship Id="rId294" Type="http://schemas.openxmlformats.org/officeDocument/2006/relationships/customXml" Target="../ink/ink2230.xml"/><Relationship Id="rId308" Type="http://schemas.openxmlformats.org/officeDocument/2006/relationships/customXml" Target="../ink/ink2237.xml"/><Relationship Id="rId47" Type="http://schemas.openxmlformats.org/officeDocument/2006/relationships/image" Target="../media/image2113.png"/><Relationship Id="rId89" Type="http://schemas.openxmlformats.org/officeDocument/2006/relationships/image" Target="../media/image2134.png"/><Relationship Id="rId112" Type="http://schemas.openxmlformats.org/officeDocument/2006/relationships/customXml" Target="../ink/ink2139.xml"/><Relationship Id="rId154" Type="http://schemas.openxmlformats.org/officeDocument/2006/relationships/customXml" Target="../ink/ink2160.xml"/><Relationship Id="rId361" Type="http://schemas.openxmlformats.org/officeDocument/2006/relationships/image" Target="../media/image2270.png"/><Relationship Id="rId196" Type="http://schemas.openxmlformats.org/officeDocument/2006/relationships/customXml" Target="../ink/ink2181.xml"/><Relationship Id="rId16" Type="http://schemas.openxmlformats.org/officeDocument/2006/relationships/customXml" Target="../ink/ink2091.xml"/><Relationship Id="rId221" Type="http://schemas.openxmlformats.org/officeDocument/2006/relationships/image" Target="../media/image2200.png"/><Relationship Id="rId242" Type="http://schemas.openxmlformats.org/officeDocument/2006/relationships/customXml" Target="../ink/ink2204.xml"/><Relationship Id="rId263" Type="http://schemas.openxmlformats.org/officeDocument/2006/relationships/image" Target="../media/image2221.png"/><Relationship Id="rId284" Type="http://schemas.openxmlformats.org/officeDocument/2006/relationships/customXml" Target="../ink/ink2225.xml"/><Relationship Id="rId319" Type="http://schemas.openxmlformats.org/officeDocument/2006/relationships/image" Target="../media/image2249.png"/><Relationship Id="rId37" Type="http://schemas.openxmlformats.org/officeDocument/2006/relationships/image" Target="../media/image2108.png"/><Relationship Id="rId58" Type="http://schemas.openxmlformats.org/officeDocument/2006/relationships/customXml" Target="../ink/ink2112.xml"/><Relationship Id="rId79" Type="http://schemas.openxmlformats.org/officeDocument/2006/relationships/image" Target="../media/image2129.png"/><Relationship Id="rId102" Type="http://schemas.openxmlformats.org/officeDocument/2006/relationships/customXml" Target="../ink/ink2134.xml"/><Relationship Id="rId123" Type="http://schemas.openxmlformats.org/officeDocument/2006/relationships/image" Target="../media/image2151.png"/><Relationship Id="rId144" Type="http://schemas.openxmlformats.org/officeDocument/2006/relationships/customXml" Target="../ink/ink2155.xml"/><Relationship Id="rId330" Type="http://schemas.openxmlformats.org/officeDocument/2006/relationships/customXml" Target="../ink/ink2248.xml"/><Relationship Id="rId90" Type="http://schemas.openxmlformats.org/officeDocument/2006/relationships/customXml" Target="../ink/ink2128.xml"/><Relationship Id="rId165" Type="http://schemas.openxmlformats.org/officeDocument/2006/relationships/image" Target="../media/image2172.png"/><Relationship Id="rId186" Type="http://schemas.openxmlformats.org/officeDocument/2006/relationships/customXml" Target="../ink/ink2176.xml"/><Relationship Id="rId351" Type="http://schemas.openxmlformats.org/officeDocument/2006/relationships/image" Target="../media/image2265.png"/><Relationship Id="rId372" Type="http://schemas.openxmlformats.org/officeDocument/2006/relationships/customXml" Target="../ink/ink2269.xml"/><Relationship Id="rId393" Type="http://schemas.openxmlformats.org/officeDocument/2006/relationships/image" Target="../media/image2286.png"/><Relationship Id="rId211" Type="http://schemas.openxmlformats.org/officeDocument/2006/relationships/image" Target="../media/image2195.png"/><Relationship Id="rId232" Type="http://schemas.openxmlformats.org/officeDocument/2006/relationships/customXml" Target="../ink/ink2199.xml"/><Relationship Id="rId253" Type="http://schemas.openxmlformats.org/officeDocument/2006/relationships/image" Target="../media/image2216.png"/><Relationship Id="rId274" Type="http://schemas.openxmlformats.org/officeDocument/2006/relationships/customXml" Target="../ink/ink2220.xml"/><Relationship Id="rId295" Type="http://schemas.openxmlformats.org/officeDocument/2006/relationships/image" Target="../media/image2237.png"/><Relationship Id="rId309" Type="http://schemas.openxmlformats.org/officeDocument/2006/relationships/image" Target="../media/image2244.png"/><Relationship Id="rId27" Type="http://schemas.openxmlformats.org/officeDocument/2006/relationships/image" Target="../media/image2103.png"/><Relationship Id="rId48" Type="http://schemas.openxmlformats.org/officeDocument/2006/relationships/customXml" Target="../ink/ink2107.xml"/><Relationship Id="rId69" Type="http://schemas.openxmlformats.org/officeDocument/2006/relationships/image" Target="../media/image2124.png"/><Relationship Id="rId113" Type="http://schemas.openxmlformats.org/officeDocument/2006/relationships/image" Target="../media/image2146.png"/><Relationship Id="rId134" Type="http://schemas.openxmlformats.org/officeDocument/2006/relationships/customXml" Target="../ink/ink2150.xml"/><Relationship Id="rId320" Type="http://schemas.openxmlformats.org/officeDocument/2006/relationships/customXml" Target="../ink/ink2243.xml"/><Relationship Id="rId80" Type="http://schemas.openxmlformats.org/officeDocument/2006/relationships/customXml" Target="../ink/ink2123.xml"/><Relationship Id="rId155" Type="http://schemas.openxmlformats.org/officeDocument/2006/relationships/image" Target="../media/image2167.png"/><Relationship Id="rId176" Type="http://schemas.openxmlformats.org/officeDocument/2006/relationships/customXml" Target="../ink/ink2171.xml"/><Relationship Id="rId197" Type="http://schemas.openxmlformats.org/officeDocument/2006/relationships/image" Target="../media/image2188.png"/><Relationship Id="rId341" Type="http://schemas.openxmlformats.org/officeDocument/2006/relationships/image" Target="../media/image2260.png"/><Relationship Id="rId362" Type="http://schemas.openxmlformats.org/officeDocument/2006/relationships/customXml" Target="../ink/ink2264.xml"/><Relationship Id="rId383" Type="http://schemas.openxmlformats.org/officeDocument/2006/relationships/image" Target="../media/image2281.png"/><Relationship Id="rId201" Type="http://schemas.openxmlformats.org/officeDocument/2006/relationships/image" Target="../media/image2190.png"/><Relationship Id="rId222" Type="http://schemas.openxmlformats.org/officeDocument/2006/relationships/customXml" Target="../ink/ink2194.xml"/><Relationship Id="rId243" Type="http://schemas.openxmlformats.org/officeDocument/2006/relationships/image" Target="../media/image2211.png"/><Relationship Id="rId264" Type="http://schemas.openxmlformats.org/officeDocument/2006/relationships/customXml" Target="../ink/ink2215.xml"/><Relationship Id="rId285" Type="http://schemas.openxmlformats.org/officeDocument/2006/relationships/image" Target="../media/image2232.png"/><Relationship Id="rId17" Type="http://schemas.openxmlformats.org/officeDocument/2006/relationships/image" Target="../media/image2098.png"/><Relationship Id="rId38" Type="http://schemas.openxmlformats.org/officeDocument/2006/relationships/customXml" Target="../ink/ink2102.xml"/><Relationship Id="rId59" Type="http://schemas.openxmlformats.org/officeDocument/2006/relationships/image" Target="../media/image2119.png"/><Relationship Id="rId103" Type="http://schemas.openxmlformats.org/officeDocument/2006/relationships/image" Target="../media/image2141.png"/><Relationship Id="rId124" Type="http://schemas.openxmlformats.org/officeDocument/2006/relationships/customXml" Target="../ink/ink2145.xml"/><Relationship Id="rId310" Type="http://schemas.openxmlformats.org/officeDocument/2006/relationships/customXml" Target="../ink/ink2238.xml"/><Relationship Id="rId70" Type="http://schemas.openxmlformats.org/officeDocument/2006/relationships/customXml" Target="../ink/ink2118.xml"/><Relationship Id="rId91" Type="http://schemas.openxmlformats.org/officeDocument/2006/relationships/image" Target="../media/image2135.png"/><Relationship Id="rId145" Type="http://schemas.openxmlformats.org/officeDocument/2006/relationships/image" Target="../media/image2162.png"/><Relationship Id="rId166" Type="http://schemas.openxmlformats.org/officeDocument/2006/relationships/customXml" Target="../ink/ink2166.xml"/><Relationship Id="rId187" Type="http://schemas.openxmlformats.org/officeDocument/2006/relationships/image" Target="../media/image2183.png"/><Relationship Id="rId331" Type="http://schemas.openxmlformats.org/officeDocument/2006/relationships/image" Target="../media/image2255.png"/><Relationship Id="rId352" Type="http://schemas.openxmlformats.org/officeDocument/2006/relationships/customXml" Target="../ink/ink2259.xml"/><Relationship Id="rId373" Type="http://schemas.openxmlformats.org/officeDocument/2006/relationships/image" Target="../media/image2276.png"/><Relationship Id="rId1" Type="http://schemas.openxmlformats.org/officeDocument/2006/relationships/slideLayout" Target="../slideLayouts/slideLayout1.xml"/><Relationship Id="rId212" Type="http://schemas.openxmlformats.org/officeDocument/2006/relationships/customXml" Target="../ink/ink2189.xml"/><Relationship Id="rId233" Type="http://schemas.openxmlformats.org/officeDocument/2006/relationships/image" Target="../media/image2206.png"/><Relationship Id="rId254" Type="http://schemas.openxmlformats.org/officeDocument/2006/relationships/customXml" Target="../ink/ink2210.xml"/><Relationship Id="rId28" Type="http://schemas.openxmlformats.org/officeDocument/2006/relationships/customXml" Target="../ink/ink2097.xml"/><Relationship Id="rId49" Type="http://schemas.openxmlformats.org/officeDocument/2006/relationships/image" Target="../media/image2114.png"/><Relationship Id="rId114" Type="http://schemas.openxmlformats.org/officeDocument/2006/relationships/customXml" Target="../ink/ink2140.xml"/><Relationship Id="rId275" Type="http://schemas.openxmlformats.org/officeDocument/2006/relationships/image" Target="../media/image2227.png"/><Relationship Id="rId296" Type="http://schemas.openxmlformats.org/officeDocument/2006/relationships/customXml" Target="../ink/ink2231.xml"/><Relationship Id="rId300" Type="http://schemas.openxmlformats.org/officeDocument/2006/relationships/customXml" Target="../ink/ink2233.xml"/><Relationship Id="rId60" Type="http://schemas.openxmlformats.org/officeDocument/2006/relationships/customXml" Target="../ink/ink2113.xml"/><Relationship Id="rId81" Type="http://schemas.openxmlformats.org/officeDocument/2006/relationships/image" Target="../media/image2130.png"/><Relationship Id="rId135" Type="http://schemas.openxmlformats.org/officeDocument/2006/relationships/image" Target="../media/image2157.png"/><Relationship Id="rId156" Type="http://schemas.openxmlformats.org/officeDocument/2006/relationships/customXml" Target="../ink/ink2161.xml"/><Relationship Id="rId177" Type="http://schemas.openxmlformats.org/officeDocument/2006/relationships/image" Target="../media/image2178.png"/><Relationship Id="rId198" Type="http://schemas.openxmlformats.org/officeDocument/2006/relationships/customXml" Target="../ink/ink2182.xml"/><Relationship Id="rId321" Type="http://schemas.openxmlformats.org/officeDocument/2006/relationships/image" Target="../media/image2250.png"/><Relationship Id="rId342" Type="http://schemas.openxmlformats.org/officeDocument/2006/relationships/customXml" Target="../ink/ink2254.xml"/><Relationship Id="rId363" Type="http://schemas.openxmlformats.org/officeDocument/2006/relationships/image" Target="../media/image2271.png"/><Relationship Id="rId384" Type="http://schemas.openxmlformats.org/officeDocument/2006/relationships/customXml" Target="../ink/ink2275.xml"/><Relationship Id="rId202" Type="http://schemas.openxmlformats.org/officeDocument/2006/relationships/customXml" Target="../ink/ink2184.xml"/><Relationship Id="rId223" Type="http://schemas.openxmlformats.org/officeDocument/2006/relationships/image" Target="../media/image2201.png"/><Relationship Id="rId244" Type="http://schemas.openxmlformats.org/officeDocument/2006/relationships/customXml" Target="../ink/ink2205.xml"/><Relationship Id="rId18" Type="http://schemas.openxmlformats.org/officeDocument/2006/relationships/customXml" Target="../ink/ink2092.xml"/><Relationship Id="rId39" Type="http://schemas.openxmlformats.org/officeDocument/2006/relationships/image" Target="../media/image2109.png"/><Relationship Id="rId265" Type="http://schemas.openxmlformats.org/officeDocument/2006/relationships/image" Target="../media/image2222.png"/><Relationship Id="rId286" Type="http://schemas.openxmlformats.org/officeDocument/2006/relationships/customXml" Target="../ink/ink2226.xml"/><Relationship Id="rId50" Type="http://schemas.openxmlformats.org/officeDocument/2006/relationships/customXml" Target="../ink/ink2108.xml"/><Relationship Id="rId104" Type="http://schemas.openxmlformats.org/officeDocument/2006/relationships/customXml" Target="../ink/ink2135.xml"/><Relationship Id="rId125" Type="http://schemas.openxmlformats.org/officeDocument/2006/relationships/image" Target="../media/image2152.png"/><Relationship Id="rId146" Type="http://schemas.openxmlformats.org/officeDocument/2006/relationships/customXml" Target="../ink/ink2156.xml"/><Relationship Id="rId167" Type="http://schemas.openxmlformats.org/officeDocument/2006/relationships/image" Target="../media/image2173.png"/><Relationship Id="rId188" Type="http://schemas.openxmlformats.org/officeDocument/2006/relationships/customXml" Target="../ink/ink2177.xml"/><Relationship Id="rId311" Type="http://schemas.openxmlformats.org/officeDocument/2006/relationships/image" Target="../media/image2245.png"/><Relationship Id="rId332" Type="http://schemas.openxmlformats.org/officeDocument/2006/relationships/customXml" Target="../ink/ink2249.xml"/><Relationship Id="rId353" Type="http://schemas.openxmlformats.org/officeDocument/2006/relationships/image" Target="../media/image2266.png"/><Relationship Id="rId374" Type="http://schemas.openxmlformats.org/officeDocument/2006/relationships/customXml" Target="../ink/ink2270.xml"/><Relationship Id="rId71" Type="http://schemas.openxmlformats.org/officeDocument/2006/relationships/image" Target="../media/image2125.png"/><Relationship Id="rId92" Type="http://schemas.openxmlformats.org/officeDocument/2006/relationships/customXml" Target="../ink/ink2129.xml"/><Relationship Id="rId213" Type="http://schemas.openxmlformats.org/officeDocument/2006/relationships/image" Target="../media/image2196.png"/><Relationship Id="rId234" Type="http://schemas.openxmlformats.org/officeDocument/2006/relationships/customXml" Target="../ink/ink2200.xml"/><Relationship Id="rId2" Type="http://schemas.openxmlformats.org/officeDocument/2006/relationships/customXml" Target="../ink/ink2084.xml"/><Relationship Id="rId29" Type="http://schemas.openxmlformats.org/officeDocument/2006/relationships/image" Target="../media/image2104.png"/><Relationship Id="rId255" Type="http://schemas.openxmlformats.org/officeDocument/2006/relationships/image" Target="../media/image2217.png"/><Relationship Id="rId276" Type="http://schemas.openxmlformats.org/officeDocument/2006/relationships/customXml" Target="../ink/ink2221.xml"/><Relationship Id="rId297" Type="http://schemas.openxmlformats.org/officeDocument/2006/relationships/image" Target="../media/image2238.png"/><Relationship Id="rId40" Type="http://schemas.openxmlformats.org/officeDocument/2006/relationships/customXml" Target="../ink/ink2103.xml"/><Relationship Id="rId115" Type="http://schemas.openxmlformats.org/officeDocument/2006/relationships/image" Target="../media/image2147.png"/><Relationship Id="rId136" Type="http://schemas.openxmlformats.org/officeDocument/2006/relationships/customXml" Target="../ink/ink2151.xml"/><Relationship Id="rId157" Type="http://schemas.openxmlformats.org/officeDocument/2006/relationships/image" Target="../media/image2168.png"/><Relationship Id="rId178" Type="http://schemas.openxmlformats.org/officeDocument/2006/relationships/customXml" Target="../ink/ink2172.xml"/><Relationship Id="rId301" Type="http://schemas.openxmlformats.org/officeDocument/2006/relationships/image" Target="../media/image2240.png"/><Relationship Id="rId322" Type="http://schemas.openxmlformats.org/officeDocument/2006/relationships/customXml" Target="../ink/ink2244.xml"/><Relationship Id="rId343" Type="http://schemas.openxmlformats.org/officeDocument/2006/relationships/image" Target="../media/image2261.png"/><Relationship Id="rId364" Type="http://schemas.openxmlformats.org/officeDocument/2006/relationships/customXml" Target="../ink/ink2265.xml"/><Relationship Id="rId61" Type="http://schemas.openxmlformats.org/officeDocument/2006/relationships/image" Target="../media/image2120.png"/><Relationship Id="rId82" Type="http://schemas.openxmlformats.org/officeDocument/2006/relationships/customXml" Target="../ink/ink2124.xml"/><Relationship Id="rId199" Type="http://schemas.openxmlformats.org/officeDocument/2006/relationships/image" Target="../media/image2189.png"/><Relationship Id="rId203" Type="http://schemas.openxmlformats.org/officeDocument/2006/relationships/image" Target="../media/image2191.png"/><Relationship Id="rId385" Type="http://schemas.openxmlformats.org/officeDocument/2006/relationships/image" Target="../media/image2282.png"/><Relationship Id="rId19" Type="http://schemas.openxmlformats.org/officeDocument/2006/relationships/image" Target="../media/image2099.png"/><Relationship Id="rId224" Type="http://schemas.openxmlformats.org/officeDocument/2006/relationships/customXml" Target="../ink/ink2195.xml"/><Relationship Id="rId245" Type="http://schemas.openxmlformats.org/officeDocument/2006/relationships/image" Target="../media/image2212.png"/><Relationship Id="rId266" Type="http://schemas.openxmlformats.org/officeDocument/2006/relationships/customXml" Target="../ink/ink2216.xml"/><Relationship Id="rId287" Type="http://schemas.openxmlformats.org/officeDocument/2006/relationships/image" Target="../media/image2233.png"/><Relationship Id="rId30" Type="http://schemas.openxmlformats.org/officeDocument/2006/relationships/customXml" Target="../ink/ink2098.xml"/><Relationship Id="rId105" Type="http://schemas.openxmlformats.org/officeDocument/2006/relationships/image" Target="../media/image2142.png"/><Relationship Id="rId126" Type="http://schemas.openxmlformats.org/officeDocument/2006/relationships/customXml" Target="../ink/ink2146.xml"/><Relationship Id="rId147" Type="http://schemas.openxmlformats.org/officeDocument/2006/relationships/image" Target="../media/image2163.png"/><Relationship Id="rId168" Type="http://schemas.openxmlformats.org/officeDocument/2006/relationships/customXml" Target="../ink/ink2167.xml"/><Relationship Id="rId312" Type="http://schemas.openxmlformats.org/officeDocument/2006/relationships/customXml" Target="../ink/ink2239.xml"/><Relationship Id="rId333" Type="http://schemas.openxmlformats.org/officeDocument/2006/relationships/image" Target="../media/image2256.png"/><Relationship Id="rId354" Type="http://schemas.openxmlformats.org/officeDocument/2006/relationships/customXml" Target="../ink/ink2260.xml"/><Relationship Id="rId51" Type="http://schemas.openxmlformats.org/officeDocument/2006/relationships/image" Target="../media/image2115.png"/><Relationship Id="rId72" Type="http://schemas.openxmlformats.org/officeDocument/2006/relationships/customXml" Target="../ink/ink2119.xml"/><Relationship Id="rId93" Type="http://schemas.openxmlformats.org/officeDocument/2006/relationships/image" Target="../media/image2136.png"/><Relationship Id="rId189" Type="http://schemas.openxmlformats.org/officeDocument/2006/relationships/image" Target="../media/image2184.png"/><Relationship Id="rId375" Type="http://schemas.openxmlformats.org/officeDocument/2006/relationships/image" Target="../media/image2277.png"/><Relationship Id="rId3" Type="http://schemas.openxmlformats.org/officeDocument/2006/relationships/image" Target="../media/image2091.png"/><Relationship Id="rId214" Type="http://schemas.openxmlformats.org/officeDocument/2006/relationships/customXml" Target="../ink/ink2190.xml"/><Relationship Id="rId235" Type="http://schemas.openxmlformats.org/officeDocument/2006/relationships/image" Target="../media/image2207.png"/><Relationship Id="rId256" Type="http://schemas.openxmlformats.org/officeDocument/2006/relationships/customXml" Target="../ink/ink2211.xml"/><Relationship Id="rId277" Type="http://schemas.openxmlformats.org/officeDocument/2006/relationships/image" Target="../media/image2228.png"/><Relationship Id="rId298" Type="http://schemas.openxmlformats.org/officeDocument/2006/relationships/customXml" Target="../ink/ink2232.xml"/><Relationship Id="rId116" Type="http://schemas.openxmlformats.org/officeDocument/2006/relationships/customXml" Target="../ink/ink2141.xml"/><Relationship Id="rId137" Type="http://schemas.openxmlformats.org/officeDocument/2006/relationships/image" Target="../media/image2158.png"/><Relationship Id="rId158" Type="http://schemas.openxmlformats.org/officeDocument/2006/relationships/customXml" Target="../ink/ink2162.xml"/><Relationship Id="rId302" Type="http://schemas.openxmlformats.org/officeDocument/2006/relationships/customXml" Target="../ink/ink2234.xml"/><Relationship Id="rId323" Type="http://schemas.openxmlformats.org/officeDocument/2006/relationships/image" Target="../media/image2251.png"/><Relationship Id="rId344" Type="http://schemas.openxmlformats.org/officeDocument/2006/relationships/customXml" Target="../ink/ink2255.xml"/><Relationship Id="rId20" Type="http://schemas.openxmlformats.org/officeDocument/2006/relationships/customXml" Target="../ink/ink2093.xml"/><Relationship Id="rId41" Type="http://schemas.openxmlformats.org/officeDocument/2006/relationships/image" Target="../media/image2110.png"/><Relationship Id="rId62" Type="http://schemas.openxmlformats.org/officeDocument/2006/relationships/customXml" Target="../ink/ink2114.xml"/><Relationship Id="rId83" Type="http://schemas.openxmlformats.org/officeDocument/2006/relationships/image" Target="../media/image2131.png"/><Relationship Id="rId179" Type="http://schemas.openxmlformats.org/officeDocument/2006/relationships/image" Target="../media/image2179.png"/><Relationship Id="rId365" Type="http://schemas.openxmlformats.org/officeDocument/2006/relationships/image" Target="../media/image2272.png"/><Relationship Id="rId386" Type="http://schemas.openxmlformats.org/officeDocument/2006/relationships/customXml" Target="../ink/ink2276.xml"/><Relationship Id="rId190" Type="http://schemas.openxmlformats.org/officeDocument/2006/relationships/customXml" Target="../ink/ink2178.xml"/><Relationship Id="rId204" Type="http://schemas.openxmlformats.org/officeDocument/2006/relationships/customXml" Target="../ink/ink2185.xml"/><Relationship Id="rId225" Type="http://schemas.openxmlformats.org/officeDocument/2006/relationships/image" Target="../media/image2202.png"/><Relationship Id="rId246" Type="http://schemas.openxmlformats.org/officeDocument/2006/relationships/customXml" Target="../ink/ink2206.xml"/><Relationship Id="rId267" Type="http://schemas.openxmlformats.org/officeDocument/2006/relationships/image" Target="../media/image2223.png"/><Relationship Id="rId288" Type="http://schemas.openxmlformats.org/officeDocument/2006/relationships/customXml" Target="../ink/ink2227.xml"/><Relationship Id="rId106" Type="http://schemas.openxmlformats.org/officeDocument/2006/relationships/customXml" Target="../ink/ink2136.xml"/><Relationship Id="rId127" Type="http://schemas.openxmlformats.org/officeDocument/2006/relationships/image" Target="../media/image2153.png"/><Relationship Id="rId313" Type="http://schemas.openxmlformats.org/officeDocument/2006/relationships/image" Target="../media/image2246.png"/><Relationship Id="rId10" Type="http://schemas.openxmlformats.org/officeDocument/2006/relationships/customXml" Target="../ink/ink2088.xml"/><Relationship Id="rId31" Type="http://schemas.openxmlformats.org/officeDocument/2006/relationships/image" Target="../media/image2105.png"/><Relationship Id="rId52" Type="http://schemas.openxmlformats.org/officeDocument/2006/relationships/customXml" Target="../ink/ink2109.xml"/><Relationship Id="rId73" Type="http://schemas.openxmlformats.org/officeDocument/2006/relationships/image" Target="../media/image2126.png"/><Relationship Id="rId94" Type="http://schemas.openxmlformats.org/officeDocument/2006/relationships/customXml" Target="../ink/ink2130.xml"/><Relationship Id="rId148" Type="http://schemas.openxmlformats.org/officeDocument/2006/relationships/customXml" Target="../ink/ink2157.xml"/><Relationship Id="rId169" Type="http://schemas.openxmlformats.org/officeDocument/2006/relationships/image" Target="../media/image2174.png"/><Relationship Id="rId334" Type="http://schemas.openxmlformats.org/officeDocument/2006/relationships/customXml" Target="../ink/ink2250.xml"/><Relationship Id="rId355" Type="http://schemas.openxmlformats.org/officeDocument/2006/relationships/image" Target="../media/image2267.png"/><Relationship Id="rId376" Type="http://schemas.openxmlformats.org/officeDocument/2006/relationships/customXml" Target="../ink/ink2271.xml"/><Relationship Id="rId4" Type="http://schemas.openxmlformats.org/officeDocument/2006/relationships/customXml" Target="../ink/ink2085.xml"/><Relationship Id="rId180" Type="http://schemas.openxmlformats.org/officeDocument/2006/relationships/customXml" Target="../ink/ink2173.xml"/><Relationship Id="rId215" Type="http://schemas.openxmlformats.org/officeDocument/2006/relationships/image" Target="../media/image2197.png"/><Relationship Id="rId236" Type="http://schemas.openxmlformats.org/officeDocument/2006/relationships/customXml" Target="../ink/ink2201.xml"/><Relationship Id="rId257" Type="http://schemas.openxmlformats.org/officeDocument/2006/relationships/image" Target="../media/image2218.png"/><Relationship Id="rId278" Type="http://schemas.openxmlformats.org/officeDocument/2006/relationships/customXml" Target="../ink/ink2222.xml"/><Relationship Id="rId303" Type="http://schemas.openxmlformats.org/officeDocument/2006/relationships/image" Target="../media/image2241.png"/><Relationship Id="rId42" Type="http://schemas.openxmlformats.org/officeDocument/2006/relationships/customXml" Target="../ink/ink2104.xml"/><Relationship Id="rId84" Type="http://schemas.openxmlformats.org/officeDocument/2006/relationships/customXml" Target="../ink/ink2125.xml"/><Relationship Id="rId138" Type="http://schemas.openxmlformats.org/officeDocument/2006/relationships/customXml" Target="../ink/ink2152.xml"/><Relationship Id="rId345" Type="http://schemas.openxmlformats.org/officeDocument/2006/relationships/image" Target="../media/image2262.png"/><Relationship Id="rId387" Type="http://schemas.openxmlformats.org/officeDocument/2006/relationships/image" Target="../media/image2283.png"/><Relationship Id="rId191" Type="http://schemas.openxmlformats.org/officeDocument/2006/relationships/image" Target="../media/image2185.png"/><Relationship Id="rId205" Type="http://schemas.openxmlformats.org/officeDocument/2006/relationships/image" Target="../media/image2192.png"/><Relationship Id="rId247" Type="http://schemas.openxmlformats.org/officeDocument/2006/relationships/image" Target="../media/image2213.png"/><Relationship Id="rId107" Type="http://schemas.openxmlformats.org/officeDocument/2006/relationships/image" Target="../media/image2143.png"/><Relationship Id="rId289" Type="http://schemas.openxmlformats.org/officeDocument/2006/relationships/image" Target="../media/image2234.png"/><Relationship Id="rId11" Type="http://schemas.openxmlformats.org/officeDocument/2006/relationships/image" Target="../media/image2095.png"/><Relationship Id="rId53" Type="http://schemas.openxmlformats.org/officeDocument/2006/relationships/image" Target="../media/image2116.png"/><Relationship Id="rId149" Type="http://schemas.openxmlformats.org/officeDocument/2006/relationships/image" Target="../media/image2164.png"/><Relationship Id="rId314" Type="http://schemas.openxmlformats.org/officeDocument/2006/relationships/customXml" Target="../ink/ink2240.xml"/><Relationship Id="rId356" Type="http://schemas.openxmlformats.org/officeDocument/2006/relationships/customXml" Target="../ink/ink2261.xml"/><Relationship Id="rId95" Type="http://schemas.openxmlformats.org/officeDocument/2006/relationships/image" Target="../media/image2137.png"/><Relationship Id="rId160" Type="http://schemas.openxmlformats.org/officeDocument/2006/relationships/customXml" Target="../ink/ink2163.xml"/><Relationship Id="rId216" Type="http://schemas.openxmlformats.org/officeDocument/2006/relationships/customXml" Target="../ink/ink2191.xml"/><Relationship Id="rId258" Type="http://schemas.openxmlformats.org/officeDocument/2006/relationships/customXml" Target="../ink/ink2212.xml"/><Relationship Id="rId22" Type="http://schemas.openxmlformats.org/officeDocument/2006/relationships/customXml" Target="../ink/ink2094.xml"/><Relationship Id="rId64" Type="http://schemas.openxmlformats.org/officeDocument/2006/relationships/customXml" Target="../ink/ink2115.xml"/><Relationship Id="rId118" Type="http://schemas.openxmlformats.org/officeDocument/2006/relationships/customXml" Target="../ink/ink2142.xml"/><Relationship Id="rId325" Type="http://schemas.openxmlformats.org/officeDocument/2006/relationships/image" Target="../media/image2252.png"/><Relationship Id="rId367" Type="http://schemas.openxmlformats.org/officeDocument/2006/relationships/image" Target="../media/image2273.png"/><Relationship Id="rId171" Type="http://schemas.openxmlformats.org/officeDocument/2006/relationships/image" Target="../media/image2175.png"/><Relationship Id="rId227" Type="http://schemas.openxmlformats.org/officeDocument/2006/relationships/image" Target="../media/image2203.png"/><Relationship Id="rId269" Type="http://schemas.openxmlformats.org/officeDocument/2006/relationships/image" Target="../media/image2224.png"/><Relationship Id="rId33" Type="http://schemas.openxmlformats.org/officeDocument/2006/relationships/image" Target="../media/image2106.png"/><Relationship Id="rId129" Type="http://schemas.openxmlformats.org/officeDocument/2006/relationships/image" Target="../media/image2154.png"/><Relationship Id="rId280" Type="http://schemas.openxmlformats.org/officeDocument/2006/relationships/customXml" Target="../ink/ink2223.xml"/><Relationship Id="rId336" Type="http://schemas.openxmlformats.org/officeDocument/2006/relationships/customXml" Target="../ink/ink2251.xml"/><Relationship Id="rId75" Type="http://schemas.openxmlformats.org/officeDocument/2006/relationships/image" Target="../media/image2127.png"/><Relationship Id="rId140" Type="http://schemas.openxmlformats.org/officeDocument/2006/relationships/customXml" Target="../ink/ink2153.xml"/><Relationship Id="rId182" Type="http://schemas.openxmlformats.org/officeDocument/2006/relationships/customXml" Target="../ink/ink2174.xml"/><Relationship Id="rId378" Type="http://schemas.openxmlformats.org/officeDocument/2006/relationships/customXml" Target="../ink/ink2272.xml"/><Relationship Id="rId6" Type="http://schemas.openxmlformats.org/officeDocument/2006/relationships/customXml" Target="../ink/ink2086.xml"/><Relationship Id="rId238" Type="http://schemas.openxmlformats.org/officeDocument/2006/relationships/customXml" Target="../ink/ink2202.xml"/><Relationship Id="rId291" Type="http://schemas.openxmlformats.org/officeDocument/2006/relationships/image" Target="../media/image2235.png"/><Relationship Id="rId305" Type="http://schemas.openxmlformats.org/officeDocument/2006/relationships/image" Target="../media/image2242.png"/><Relationship Id="rId347" Type="http://schemas.openxmlformats.org/officeDocument/2006/relationships/image" Target="../media/image2263.png"/><Relationship Id="rId44" Type="http://schemas.openxmlformats.org/officeDocument/2006/relationships/customXml" Target="../ink/ink2105.xml"/><Relationship Id="rId86" Type="http://schemas.openxmlformats.org/officeDocument/2006/relationships/customXml" Target="../ink/ink2126.xml"/><Relationship Id="rId151" Type="http://schemas.openxmlformats.org/officeDocument/2006/relationships/image" Target="../media/image2165.png"/><Relationship Id="rId389" Type="http://schemas.openxmlformats.org/officeDocument/2006/relationships/image" Target="../media/image2284.png"/><Relationship Id="rId193" Type="http://schemas.openxmlformats.org/officeDocument/2006/relationships/image" Target="../media/image2186.png"/><Relationship Id="rId207" Type="http://schemas.openxmlformats.org/officeDocument/2006/relationships/image" Target="../media/image2193.png"/><Relationship Id="rId249" Type="http://schemas.openxmlformats.org/officeDocument/2006/relationships/image" Target="../media/image2214.png"/><Relationship Id="rId13" Type="http://schemas.openxmlformats.org/officeDocument/2006/relationships/image" Target="../media/image2096.png"/><Relationship Id="rId109" Type="http://schemas.openxmlformats.org/officeDocument/2006/relationships/image" Target="../media/image2144.png"/><Relationship Id="rId260" Type="http://schemas.openxmlformats.org/officeDocument/2006/relationships/customXml" Target="../ink/ink2213.xml"/><Relationship Id="rId316" Type="http://schemas.openxmlformats.org/officeDocument/2006/relationships/customXml" Target="../ink/ink2241.xml"/><Relationship Id="rId55" Type="http://schemas.openxmlformats.org/officeDocument/2006/relationships/image" Target="../media/image2117.png"/><Relationship Id="rId97" Type="http://schemas.openxmlformats.org/officeDocument/2006/relationships/image" Target="../media/image2138.png"/><Relationship Id="rId120" Type="http://schemas.openxmlformats.org/officeDocument/2006/relationships/customXml" Target="../ink/ink2143.xml"/><Relationship Id="rId358" Type="http://schemas.openxmlformats.org/officeDocument/2006/relationships/customXml" Target="../ink/ink2262.xml"/><Relationship Id="rId162" Type="http://schemas.openxmlformats.org/officeDocument/2006/relationships/customXml" Target="../ink/ink2164.xml"/><Relationship Id="rId218" Type="http://schemas.openxmlformats.org/officeDocument/2006/relationships/customXml" Target="../ink/ink2192.xml"/><Relationship Id="rId271" Type="http://schemas.openxmlformats.org/officeDocument/2006/relationships/image" Target="../media/image2225.png"/><Relationship Id="rId24" Type="http://schemas.openxmlformats.org/officeDocument/2006/relationships/customXml" Target="../ink/ink2095.xml"/><Relationship Id="rId66" Type="http://schemas.openxmlformats.org/officeDocument/2006/relationships/customXml" Target="../ink/ink2116.xml"/><Relationship Id="rId131" Type="http://schemas.openxmlformats.org/officeDocument/2006/relationships/image" Target="../media/image2155.png"/><Relationship Id="rId327" Type="http://schemas.openxmlformats.org/officeDocument/2006/relationships/image" Target="../media/image2253.png"/><Relationship Id="rId369" Type="http://schemas.openxmlformats.org/officeDocument/2006/relationships/image" Target="../media/image2274.png"/><Relationship Id="rId173" Type="http://schemas.openxmlformats.org/officeDocument/2006/relationships/image" Target="../media/image2176.png"/><Relationship Id="rId229" Type="http://schemas.openxmlformats.org/officeDocument/2006/relationships/image" Target="../media/image2204.png"/><Relationship Id="rId380" Type="http://schemas.openxmlformats.org/officeDocument/2006/relationships/customXml" Target="../ink/ink2273.xml"/><Relationship Id="rId240" Type="http://schemas.openxmlformats.org/officeDocument/2006/relationships/customXml" Target="../ink/ink2203.xml"/><Relationship Id="rId35" Type="http://schemas.openxmlformats.org/officeDocument/2006/relationships/image" Target="../media/image2107.png"/><Relationship Id="rId77" Type="http://schemas.openxmlformats.org/officeDocument/2006/relationships/image" Target="../media/image2128.png"/><Relationship Id="rId100" Type="http://schemas.openxmlformats.org/officeDocument/2006/relationships/customXml" Target="../ink/ink2133.xml"/><Relationship Id="rId282" Type="http://schemas.openxmlformats.org/officeDocument/2006/relationships/customXml" Target="../ink/ink2224.xml"/><Relationship Id="rId338" Type="http://schemas.openxmlformats.org/officeDocument/2006/relationships/customXml" Target="../ink/ink2252.xml"/><Relationship Id="rId8" Type="http://schemas.openxmlformats.org/officeDocument/2006/relationships/customXml" Target="../ink/ink2087.xml"/><Relationship Id="rId142" Type="http://schemas.openxmlformats.org/officeDocument/2006/relationships/customXml" Target="../ink/ink2154.xml"/><Relationship Id="rId184" Type="http://schemas.openxmlformats.org/officeDocument/2006/relationships/customXml" Target="../ink/ink2175.xml"/><Relationship Id="rId391" Type="http://schemas.openxmlformats.org/officeDocument/2006/relationships/image" Target="../media/image2285.png"/><Relationship Id="rId251" Type="http://schemas.openxmlformats.org/officeDocument/2006/relationships/image" Target="../media/image2215.png"/><Relationship Id="rId46" Type="http://schemas.openxmlformats.org/officeDocument/2006/relationships/customXml" Target="../ink/ink2106.xml"/><Relationship Id="rId293" Type="http://schemas.openxmlformats.org/officeDocument/2006/relationships/image" Target="../media/image2236.png"/><Relationship Id="rId307" Type="http://schemas.openxmlformats.org/officeDocument/2006/relationships/image" Target="../media/image2243.png"/><Relationship Id="rId349" Type="http://schemas.openxmlformats.org/officeDocument/2006/relationships/image" Target="../media/image2264.png"/><Relationship Id="rId88" Type="http://schemas.openxmlformats.org/officeDocument/2006/relationships/customXml" Target="../ink/ink2127.xml"/><Relationship Id="rId111" Type="http://schemas.openxmlformats.org/officeDocument/2006/relationships/image" Target="../media/image2145.png"/><Relationship Id="rId153" Type="http://schemas.openxmlformats.org/officeDocument/2006/relationships/image" Target="../media/image2166.png"/><Relationship Id="rId195" Type="http://schemas.openxmlformats.org/officeDocument/2006/relationships/image" Target="../media/image2187.png"/><Relationship Id="rId209" Type="http://schemas.openxmlformats.org/officeDocument/2006/relationships/image" Target="../media/image2194.png"/><Relationship Id="rId360" Type="http://schemas.openxmlformats.org/officeDocument/2006/relationships/customXml" Target="../ink/ink2263.xml"/><Relationship Id="rId220" Type="http://schemas.openxmlformats.org/officeDocument/2006/relationships/customXml" Target="../ink/ink2193.xml"/><Relationship Id="rId15" Type="http://schemas.openxmlformats.org/officeDocument/2006/relationships/image" Target="../media/image2097.png"/><Relationship Id="rId57" Type="http://schemas.openxmlformats.org/officeDocument/2006/relationships/image" Target="../media/image2118.png"/><Relationship Id="rId262" Type="http://schemas.openxmlformats.org/officeDocument/2006/relationships/customXml" Target="../ink/ink2214.xml"/><Relationship Id="rId318" Type="http://schemas.openxmlformats.org/officeDocument/2006/relationships/customXml" Target="../ink/ink2242.xml"/><Relationship Id="rId99" Type="http://schemas.openxmlformats.org/officeDocument/2006/relationships/image" Target="../media/image2139.png"/><Relationship Id="rId122" Type="http://schemas.openxmlformats.org/officeDocument/2006/relationships/customXml" Target="../ink/ink2144.xml"/><Relationship Id="rId164" Type="http://schemas.openxmlformats.org/officeDocument/2006/relationships/customXml" Target="../ink/ink2165.xml"/><Relationship Id="rId371" Type="http://schemas.openxmlformats.org/officeDocument/2006/relationships/image" Target="../media/image2275.png"/><Relationship Id="rId26" Type="http://schemas.openxmlformats.org/officeDocument/2006/relationships/customXml" Target="../ink/ink2096.xml"/><Relationship Id="rId231" Type="http://schemas.openxmlformats.org/officeDocument/2006/relationships/image" Target="../media/image2205.png"/><Relationship Id="rId273" Type="http://schemas.openxmlformats.org/officeDocument/2006/relationships/image" Target="../media/image2226.png"/><Relationship Id="rId329" Type="http://schemas.openxmlformats.org/officeDocument/2006/relationships/image" Target="../media/image2254.png"/><Relationship Id="rId68" Type="http://schemas.openxmlformats.org/officeDocument/2006/relationships/customXml" Target="../ink/ink2117.xml"/><Relationship Id="rId133" Type="http://schemas.openxmlformats.org/officeDocument/2006/relationships/image" Target="../media/image2156.png"/><Relationship Id="rId175" Type="http://schemas.openxmlformats.org/officeDocument/2006/relationships/image" Target="../media/image2177.png"/><Relationship Id="rId340" Type="http://schemas.openxmlformats.org/officeDocument/2006/relationships/customXml" Target="../ink/ink2253.xml"/><Relationship Id="rId200" Type="http://schemas.openxmlformats.org/officeDocument/2006/relationships/customXml" Target="../ink/ink2183.xml"/><Relationship Id="rId382" Type="http://schemas.openxmlformats.org/officeDocument/2006/relationships/customXml" Target="../ink/ink22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1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 Type="http://schemas.openxmlformats.org/officeDocument/2006/relationships/image" Target="../media/image2.jpeg"/><Relationship Id="rId16" Type="http://schemas.openxmlformats.org/officeDocument/2006/relationships/image" Target="../media/image9.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19" Type="http://schemas.openxmlformats.org/officeDocument/2006/relationships/customXml" Target="../ink/ink9.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A314682C-E16B-48C9-9728-F5DAE2D41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9" y="9524"/>
            <a:ext cx="9144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8ADF6B85-2E99-4B8E-A281-87A35B4EBAF2}"/>
                  </a:ext>
                </a:extLst>
              </p14:cNvPr>
              <p14:cNvContentPartPr/>
              <p14:nvPr/>
            </p14:nvContentPartPr>
            <p14:xfrm>
              <a:off x="1479109" y="1761316"/>
              <a:ext cx="6651720" cy="3451680"/>
            </p14:xfrm>
          </p:contentPart>
        </mc:Choice>
        <mc:Fallback xmlns="">
          <p:pic>
            <p:nvPicPr>
              <p:cNvPr id="5" name="Freihand 4">
                <a:extLst>
                  <a:ext uri="{FF2B5EF4-FFF2-40B4-BE49-F238E27FC236}">
                    <a16:creationId xmlns:a16="http://schemas.microsoft.com/office/drawing/2014/main" id="{8ADF6B85-2E99-4B8E-A281-87A35B4EBAF2}"/>
                  </a:ext>
                </a:extLst>
              </p:cNvPr>
              <p:cNvPicPr/>
              <p:nvPr/>
            </p:nvPicPr>
            <p:blipFill>
              <a:blip r:embed="rId4"/>
              <a:stretch>
                <a:fillRect/>
              </a:stretch>
            </p:blipFill>
            <p:spPr>
              <a:xfrm>
                <a:off x="1470469" y="1752316"/>
                <a:ext cx="6669360" cy="346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4857065A-E081-416C-BD2F-DB9877E615AD}"/>
                  </a:ext>
                </a:extLst>
              </p14:cNvPr>
              <p14:cNvContentPartPr/>
              <p14:nvPr/>
            </p14:nvContentPartPr>
            <p14:xfrm>
              <a:off x="6242629" y="2859676"/>
              <a:ext cx="1489680" cy="29880"/>
            </p14:xfrm>
          </p:contentPart>
        </mc:Choice>
        <mc:Fallback xmlns="">
          <p:pic>
            <p:nvPicPr>
              <p:cNvPr id="8" name="Freihand 7">
                <a:extLst>
                  <a:ext uri="{FF2B5EF4-FFF2-40B4-BE49-F238E27FC236}">
                    <a16:creationId xmlns:a16="http://schemas.microsoft.com/office/drawing/2014/main" id="{4857065A-E081-416C-BD2F-DB9877E615AD}"/>
                  </a:ext>
                </a:extLst>
              </p:cNvPr>
              <p:cNvPicPr/>
              <p:nvPr/>
            </p:nvPicPr>
            <p:blipFill>
              <a:blip r:embed="rId6"/>
              <a:stretch>
                <a:fillRect/>
              </a:stretch>
            </p:blipFill>
            <p:spPr>
              <a:xfrm>
                <a:off x="6233989" y="2850676"/>
                <a:ext cx="15073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3E642D65-D99A-423E-B94E-7BDB250B42A5}"/>
                  </a:ext>
                </a:extLst>
              </p14:cNvPr>
              <p14:cNvContentPartPr/>
              <p14:nvPr/>
            </p14:nvContentPartPr>
            <p14:xfrm>
              <a:off x="1903189" y="3017356"/>
              <a:ext cx="349200" cy="42480"/>
            </p14:xfrm>
          </p:contentPart>
        </mc:Choice>
        <mc:Fallback xmlns="">
          <p:pic>
            <p:nvPicPr>
              <p:cNvPr id="9" name="Freihand 8">
                <a:extLst>
                  <a:ext uri="{FF2B5EF4-FFF2-40B4-BE49-F238E27FC236}">
                    <a16:creationId xmlns:a16="http://schemas.microsoft.com/office/drawing/2014/main" id="{3E642D65-D99A-423E-B94E-7BDB250B42A5}"/>
                  </a:ext>
                </a:extLst>
              </p:cNvPr>
              <p:cNvPicPr/>
              <p:nvPr/>
            </p:nvPicPr>
            <p:blipFill>
              <a:blip r:embed="rId8"/>
              <a:stretch>
                <a:fillRect/>
              </a:stretch>
            </p:blipFill>
            <p:spPr>
              <a:xfrm>
                <a:off x="1894549" y="3008716"/>
                <a:ext cx="366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C21B978-2FF8-460D-85EE-11308271C16B}"/>
                  </a:ext>
                </a:extLst>
              </p14:cNvPr>
              <p14:cNvContentPartPr/>
              <p14:nvPr/>
            </p14:nvContentPartPr>
            <p14:xfrm>
              <a:off x="2377309" y="3275116"/>
              <a:ext cx="2667960" cy="109080"/>
            </p14:xfrm>
          </p:contentPart>
        </mc:Choice>
        <mc:Fallback xmlns="">
          <p:pic>
            <p:nvPicPr>
              <p:cNvPr id="12" name="Freihand 11">
                <a:extLst>
                  <a:ext uri="{FF2B5EF4-FFF2-40B4-BE49-F238E27FC236}">
                    <a16:creationId xmlns:a16="http://schemas.microsoft.com/office/drawing/2014/main" id="{CC21B978-2FF8-460D-85EE-11308271C16B}"/>
                  </a:ext>
                </a:extLst>
              </p:cNvPr>
              <p:cNvPicPr/>
              <p:nvPr/>
            </p:nvPicPr>
            <p:blipFill>
              <a:blip r:embed="rId10"/>
              <a:stretch>
                <a:fillRect/>
              </a:stretch>
            </p:blipFill>
            <p:spPr>
              <a:xfrm>
                <a:off x="2368669" y="3266116"/>
                <a:ext cx="2685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9645DC1C-B66D-46E4-B21A-FAF58777F98E}"/>
                  </a:ext>
                </a:extLst>
              </p14:cNvPr>
              <p14:cNvContentPartPr/>
              <p14:nvPr/>
            </p14:nvContentPartPr>
            <p14:xfrm>
              <a:off x="2476669" y="3640876"/>
              <a:ext cx="1755720" cy="34200"/>
            </p14:xfrm>
          </p:contentPart>
        </mc:Choice>
        <mc:Fallback xmlns="">
          <p:pic>
            <p:nvPicPr>
              <p:cNvPr id="13" name="Freihand 12">
                <a:extLst>
                  <a:ext uri="{FF2B5EF4-FFF2-40B4-BE49-F238E27FC236}">
                    <a16:creationId xmlns:a16="http://schemas.microsoft.com/office/drawing/2014/main" id="{9645DC1C-B66D-46E4-B21A-FAF58777F98E}"/>
                  </a:ext>
                </a:extLst>
              </p:cNvPr>
              <p:cNvPicPr/>
              <p:nvPr/>
            </p:nvPicPr>
            <p:blipFill>
              <a:blip r:embed="rId12"/>
              <a:stretch>
                <a:fillRect/>
              </a:stretch>
            </p:blipFill>
            <p:spPr>
              <a:xfrm>
                <a:off x="2468029" y="3632236"/>
                <a:ext cx="1773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4B673336-2245-4F4B-BF2E-15E4FD84107E}"/>
                  </a:ext>
                </a:extLst>
              </p14:cNvPr>
              <p14:cNvContentPartPr/>
              <p14:nvPr/>
            </p14:nvContentPartPr>
            <p14:xfrm>
              <a:off x="4894429" y="4604236"/>
              <a:ext cx="2580480" cy="586440"/>
            </p14:xfrm>
          </p:contentPart>
        </mc:Choice>
        <mc:Fallback xmlns="">
          <p:pic>
            <p:nvPicPr>
              <p:cNvPr id="14" name="Freihand 13">
                <a:extLst>
                  <a:ext uri="{FF2B5EF4-FFF2-40B4-BE49-F238E27FC236}">
                    <a16:creationId xmlns:a16="http://schemas.microsoft.com/office/drawing/2014/main" id="{4B673336-2245-4F4B-BF2E-15E4FD84107E}"/>
                  </a:ext>
                </a:extLst>
              </p:cNvPr>
              <p:cNvPicPr/>
              <p:nvPr/>
            </p:nvPicPr>
            <p:blipFill>
              <a:blip r:embed="rId14"/>
              <a:stretch>
                <a:fillRect/>
              </a:stretch>
            </p:blipFill>
            <p:spPr>
              <a:xfrm>
                <a:off x="4885789" y="4595596"/>
                <a:ext cx="2598120" cy="604080"/>
              </a:xfrm>
              <a:prstGeom prst="rect">
                <a:avLst/>
              </a:prstGeom>
            </p:spPr>
          </p:pic>
        </mc:Fallback>
      </mc:AlternateContent>
      <p:grpSp>
        <p:nvGrpSpPr>
          <p:cNvPr id="16" name="Gruppieren 15">
            <a:extLst>
              <a:ext uri="{FF2B5EF4-FFF2-40B4-BE49-F238E27FC236}">
                <a16:creationId xmlns:a16="http://schemas.microsoft.com/office/drawing/2014/main" id="{B7105023-A14D-4F9D-8064-95D975533D77}"/>
              </a:ext>
            </a:extLst>
          </p:cNvPr>
          <p:cNvGrpSpPr/>
          <p:nvPr/>
        </p:nvGrpSpPr>
        <p:grpSpPr>
          <a:xfrm>
            <a:off x="1928389" y="2053276"/>
            <a:ext cx="6235560" cy="399600"/>
            <a:chOff x="1928389" y="2053276"/>
            <a:chExt cx="6235560" cy="399600"/>
          </a:xfrm>
        </p:grpSpPr>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0A6E1A89-0D71-4776-8453-600D8698AA35}"/>
                    </a:ext>
                  </a:extLst>
                </p14:cNvPr>
                <p14:cNvContentPartPr/>
                <p14:nvPr/>
              </p14:nvContentPartPr>
              <p14:xfrm>
                <a:off x="5120509" y="2227516"/>
                <a:ext cx="3043440" cy="193320"/>
              </p14:xfrm>
            </p:contentPart>
          </mc:Choice>
          <mc:Fallback xmlns="">
            <p:pic>
              <p:nvPicPr>
                <p:cNvPr id="6" name="Freihand 5">
                  <a:extLst>
                    <a:ext uri="{FF2B5EF4-FFF2-40B4-BE49-F238E27FC236}">
                      <a16:creationId xmlns:a16="http://schemas.microsoft.com/office/drawing/2014/main" id="{0A6E1A89-0D71-4776-8453-600D8698AA35}"/>
                    </a:ext>
                  </a:extLst>
                </p:cNvPr>
                <p:cNvPicPr/>
                <p:nvPr/>
              </p:nvPicPr>
              <p:blipFill>
                <a:blip r:embed="rId16"/>
                <a:stretch>
                  <a:fillRect/>
                </a:stretch>
              </p:blipFill>
              <p:spPr>
                <a:xfrm>
                  <a:off x="5111869" y="2218876"/>
                  <a:ext cx="3061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6B362341-914B-4B9D-99CB-D6C36375F608}"/>
                    </a:ext>
                  </a:extLst>
                </p14:cNvPr>
                <p14:cNvContentPartPr/>
                <p14:nvPr/>
              </p14:nvContentPartPr>
              <p14:xfrm>
                <a:off x="1928389" y="2435236"/>
                <a:ext cx="574920" cy="17640"/>
              </p14:xfrm>
            </p:contentPart>
          </mc:Choice>
          <mc:Fallback xmlns="">
            <p:pic>
              <p:nvPicPr>
                <p:cNvPr id="7" name="Freihand 6">
                  <a:extLst>
                    <a:ext uri="{FF2B5EF4-FFF2-40B4-BE49-F238E27FC236}">
                      <a16:creationId xmlns:a16="http://schemas.microsoft.com/office/drawing/2014/main" id="{6B362341-914B-4B9D-99CB-D6C36375F608}"/>
                    </a:ext>
                  </a:extLst>
                </p:cNvPr>
                <p:cNvPicPr/>
                <p:nvPr/>
              </p:nvPicPr>
              <p:blipFill>
                <a:blip r:embed="rId18"/>
                <a:stretch>
                  <a:fillRect/>
                </a:stretch>
              </p:blipFill>
              <p:spPr>
                <a:xfrm>
                  <a:off x="1919389" y="2426596"/>
                  <a:ext cx="592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6342D7F-1061-4082-818A-24EE12D2F4DD}"/>
                    </a:ext>
                  </a:extLst>
                </p14:cNvPr>
                <p14:cNvContentPartPr/>
                <p14:nvPr/>
              </p14:nvContentPartPr>
              <p14:xfrm>
                <a:off x="4634869" y="2053276"/>
                <a:ext cx="3448440" cy="258120"/>
              </p14:xfrm>
            </p:contentPart>
          </mc:Choice>
          <mc:Fallback xmlns="">
            <p:pic>
              <p:nvPicPr>
                <p:cNvPr id="15" name="Freihand 14">
                  <a:extLst>
                    <a:ext uri="{FF2B5EF4-FFF2-40B4-BE49-F238E27FC236}">
                      <a16:creationId xmlns:a16="http://schemas.microsoft.com/office/drawing/2014/main" id="{C6342D7F-1061-4082-818A-24EE12D2F4DD}"/>
                    </a:ext>
                  </a:extLst>
                </p:cNvPr>
                <p:cNvPicPr/>
                <p:nvPr/>
              </p:nvPicPr>
              <p:blipFill>
                <a:blip r:embed="rId20"/>
                <a:stretch>
                  <a:fillRect/>
                </a:stretch>
              </p:blipFill>
              <p:spPr>
                <a:xfrm>
                  <a:off x="4625869" y="2044276"/>
                  <a:ext cx="346608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31C1135C-A7C1-4600-A176-971299D98F83}"/>
                  </a:ext>
                </a:extLst>
              </p14:cNvPr>
              <p14:cNvContentPartPr/>
              <p14:nvPr/>
            </p14:nvContentPartPr>
            <p14:xfrm>
              <a:off x="1442749" y="2185036"/>
              <a:ext cx="1249560" cy="317880"/>
            </p14:xfrm>
          </p:contentPart>
        </mc:Choice>
        <mc:Fallback xmlns="">
          <p:pic>
            <p:nvPicPr>
              <p:cNvPr id="17" name="Freihand 16">
                <a:extLst>
                  <a:ext uri="{FF2B5EF4-FFF2-40B4-BE49-F238E27FC236}">
                    <a16:creationId xmlns:a16="http://schemas.microsoft.com/office/drawing/2014/main" id="{31C1135C-A7C1-4600-A176-971299D98F83}"/>
                  </a:ext>
                </a:extLst>
              </p:cNvPr>
              <p:cNvPicPr/>
              <p:nvPr/>
            </p:nvPicPr>
            <p:blipFill>
              <a:blip r:embed="rId22"/>
              <a:stretch>
                <a:fillRect/>
              </a:stretch>
            </p:blipFill>
            <p:spPr>
              <a:xfrm>
                <a:off x="1433749" y="2176396"/>
                <a:ext cx="1267200" cy="335520"/>
              </a:xfrm>
              <a:prstGeom prst="rect">
                <a:avLst/>
              </a:prstGeom>
            </p:spPr>
          </p:pic>
        </mc:Fallback>
      </mc:AlternateContent>
    </p:spTree>
    <p:extLst>
      <p:ext uri="{BB962C8B-B14F-4D97-AF65-F5344CB8AC3E}">
        <p14:creationId xmlns:p14="http://schemas.microsoft.com/office/powerpoint/2010/main" val="59878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Vertragstheorie/Kontraktualismus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100326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Ausgehend vom Naturzustand entwickelt sich ein Gesellschaftsvertrag</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Naturzustand befinden sich alle Individuen in der gleichen Situation bzgl. gewisser gerechtigkeitsrelevanter Variablen, welche im Allgemeinen durch den Schleier des Nichtwissens erzeugt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Individuen verfügen über bestimmte Interessen in diesem Urzustand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Als gerecht erachtete Institutionen werden aufgrund rationalen                                                Verhaltens einstimmig ausgehend vom Urzustand beschlossen.</a:t>
            </a: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C7E9A01F-8967-4E22-A05E-836C4D3614D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6050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Gleichverteilung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8484"/>
            <a:ext cx="12172951" cy="6078017"/>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Gerechtigkeit einer Institution ist eine Frage der Begründbarkeit.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Dies impliziert Rationalität in der Entscheidung.</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Welche Ressourcenaufteilung soll für einen Kuchen der Größe 4 gewählt werden?                      					(3,1);(2,2);(1,3)</a:t>
            </a:r>
          </a:p>
          <a:p>
            <a:pPr lvl="2"/>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 prinzipiell nicht begründet werden kann, warum (3,1) (1,3) vorzuziehen ist, kann eine Entscheidung für eine der beiden Aufteilungen nicht rational sein und es verbleibt die Gleichverteilung (2,2), die dieses Problem aufgrund der Symmetrie nicht hat.</a:t>
            </a:r>
          </a:p>
          <a:p>
            <a:pPr marL="342900" indent="-342900">
              <a:buFont typeface="Wingdings" panose="05000000000000000000" pitchFamily="2" charset="2"/>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Vgl.	</a:t>
            </a:r>
            <a:r>
              <a:rPr lang="de-DE" sz="2400" b="1" dirty="0">
                <a:latin typeface="Times New Roman" panose="02020603050405020304" pitchFamily="18" charset="0"/>
                <a:cs typeface="Times New Roman" panose="02020603050405020304" pitchFamily="18" charset="0"/>
              </a:rPr>
              <a:t>Gerechte Zweiteilung</a:t>
            </a:r>
            <a:r>
              <a:rPr lang="de-DE" sz="2400" dirty="0">
                <a:latin typeface="Times New Roman" panose="02020603050405020304" pitchFamily="18" charset="0"/>
                <a:cs typeface="Times New Roman" panose="02020603050405020304" pitchFamily="18" charset="0"/>
              </a:rPr>
              <a:t> eines Butterbrots</a:t>
            </a:r>
          </a:p>
          <a:p>
            <a:r>
              <a:rPr lang="de-DE" sz="2400" dirty="0">
                <a:latin typeface="Times New Roman" panose="02020603050405020304" pitchFamily="18" charset="0"/>
                <a:cs typeface="Times New Roman" panose="02020603050405020304" pitchFamily="18" charset="0"/>
              </a:rPr>
              <a:t>	</a:t>
            </a:r>
            <a:r>
              <a:rPr lang="de-DE" sz="2400" b="1" dirty="0">
                <a:latin typeface="Times New Roman" panose="02020603050405020304" pitchFamily="18" charset="0"/>
                <a:cs typeface="Times New Roman" panose="02020603050405020304" pitchFamily="18" charset="0"/>
              </a:rPr>
              <a:t>Parabel aus 1001 Nacht</a:t>
            </a:r>
            <a:r>
              <a:rPr lang="de-DE" sz="2400" dirty="0">
                <a:latin typeface="Times New Roman" panose="02020603050405020304" pitchFamily="18" charset="0"/>
                <a:cs typeface="Times New Roman" panose="02020603050405020304" pitchFamily="18" charset="0"/>
              </a:rPr>
              <a:t>: Zwei Prinzen müssen das Problem                                               	lösen, dass derjenige die Prinzessin heiraten darf, dessen Pferd                                               	 bei einem Wettreiten der beiden als letztes durchs Ziel geht</a:t>
            </a:r>
          </a:p>
        </p:txBody>
      </p:sp>
      <p:sp>
        <p:nvSpPr>
          <p:cNvPr id="4" name="Rechteck 3">
            <a:extLst>
              <a:ext uri="{FF2B5EF4-FFF2-40B4-BE49-F238E27FC236}">
                <a16:creationId xmlns:a16="http://schemas.microsoft.com/office/drawing/2014/main" id="{25095808-0F45-43F6-A168-2E273036D64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761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Robert Nozicks Anspruchstheorie</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631127"/>
            <a:ext cx="12172951" cy="4079098"/>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Eine Verteilung ist dann gerecht, wenn jeder auf die Güter, die er besitzt einen Anspruch hat. Ansprüche können gemäß folgernder drei Prinzipien definiert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de-DE" sz="2400" dirty="0">
                <a:latin typeface="Times New Roman" panose="02020603050405020304" pitchFamily="18" charset="0"/>
                <a:cs typeface="Times New Roman" panose="02020603050405020304" pitchFamily="18" charset="0"/>
              </a:rPr>
              <a:t>Gerechte Aneignung herrenloser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2"/>
            </a:pPr>
            <a:r>
              <a:rPr lang="de-DE" sz="2400" dirty="0">
                <a:latin typeface="Times New Roman" panose="02020603050405020304" pitchFamily="18" charset="0"/>
                <a:cs typeface="Times New Roman" panose="02020603050405020304" pitchFamily="18" charset="0"/>
              </a:rPr>
              <a:t>Freiwillige Übertragung</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914400" lvl="1" indent="-457200">
              <a:buFont typeface="+mj-lt"/>
              <a:buAutoNum type="arabicPeriod" startAt="3"/>
            </a:pPr>
            <a:r>
              <a:rPr lang="de-DE" sz="2400" dirty="0">
                <a:latin typeface="Times New Roman" panose="02020603050405020304" pitchFamily="18" charset="0"/>
                <a:cs typeface="Times New Roman" panose="02020603050405020304" pitchFamily="18" charset="0"/>
              </a:rPr>
              <a:t>Wiedergutmachung aufgrund früherer Verstöße gegen 1./2.</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Jede Umverteilung verstößt damit gegen eine solche institutionelle                                             Ordnung, während der pure Marktprozess mit dieser Institution                                           kompatibel ist.</a:t>
            </a:r>
          </a:p>
          <a:p>
            <a:endParaRPr lang="de-DE" sz="24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Nozick, R. (1974), Anarchy, State and Utopia</a:t>
            </a:r>
          </a:p>
        </p:txBody>
      </p:sp>
      <p:sp>
        <p:nvSpPr>
          <p:cNvPr id="4" name="Rechteck 3">
            <a:extLst>
              <a:ext uri="{FF2B5EF4-FFF2-40B4-BE49-F238E27FC236}">
                <a16:creationId xmlns:a16="http://schemas.microsoft.com/office/drawing/2014/main" id="{2FF08F07-E9F0-4A64-8E2C-1B39B6F0C3DF}"/>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3C2864C-C9FF-4ACE-96A2-18AAA64F2B9A}"/>
                  </a:ext>
                </a:extLst>
              </p14:cNvPr>
              <p14:cNvContentPartPr/>
              <p14:nvPr/>
            </p14:nvContentPartPr>
            <p14:xfrm>
              <a:off x="3507938" y="6292636"/>
              <a:ext cx="360" cy="360"/>
            </p14:xfrm>
          </p:contentPart>
        </mc:Choice>
        <mc:Fallback xmlns="">
          <p:pic>
            <p:nvPicPr>
              <p:cNvPr id="2" name="Freihand 1">
                <a:extLst>
                  <a:ext uri="{FF2B5EF4-FFF2-40B4-BE49-F238E27FC236}">
                    <a16:creationId xmlns:a16="http://schemas.microsoft.com/office/drawing/2014/main" id="{33C2864C-C9FF-4ACE-96A2-18AAA64F2B9A}"/>
                  </a:ext>
                </a:extLst>
              </p:cNvPr>
              <p:cNvPicPr/>
              <p:nvPr/>
            </p:nvPicPr>
            <p:blipFill>
              <a:blip r:embed="rId3"/>
              <a:stretch>
                <a:fillRect/>
              </a:stretch>
            </p:blipFill>
            <p:spPr>
              <a:xfrm>
                <a:off x="3498938" y="6283996"/>
                <a:ext cx="18000" cy="18000"/>
              </a:xfrm>
              <a:prstGeom prst="rect">
                <a:avLst/>
              </a:prstGeom>
            </p:spPr>
          </p:pic>
        </mc:Fallback>
      </mc:AlternateContent>
    </p:spTree>
    <p:extLst>
      <p:ext uri="{BB962C8B-B14F-4D97-AF65-F5344CB8AC3E}">
        <p14:creationId xmlns:p14="http://schemas.microsoft.com/office/powerpoint/2010/main" val="241738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 Hayeks Liberalismus</a:t>
            </a:r>
            <a:endParaRPr lang="de-DE" sz="2800" baseline="300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52450"/>
            <a:ext cx="12172951" cy="5897264"/>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Negativdefinition von Freiheit: Freiheit ist die Abwesenheit von staatlichem Zwang. </a:t>
            </a: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wird aber nicht die Verneinung des Staates und seiner Aufgaben geschlussfolgert.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Vielmehr wird angenommen, dass das Wissen des einzelnen Individuums unzureichend ist (Schleier der Unwissenheit).</a:t>
            </a:r>
          </a:p>
          <a:p>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Da nur das Individuum über seine Präferenzen und Ziele Bescheid weiß, sollte der Staat möglichst große Spielräume lassen, um diese zu verwirklichen.</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Die Individuen und damit der Staat befindet sich in einer kulturellen Evolution. Damit ist das Wissen in den Institutionen, Bräuchen, Moral oder Normen gespeichert, welches das Wissen des einzelnen übersteigt und für das Individuum nicht überschaubar ist.</a:t>
            </a:r>
          </a:p>
          <a:p>
            <a:pPr marL="457200" indent="-457200">
              <a:buFont typeface="+mj-lt"/>
              <a:buAutoNum type="arabicPeriod"/>
            </a:pPr>
            <a:endParaRPr lang="de-DE"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Zukünftige Entscheidungen und Implikation sind unüberschaubar und                                                  damit ist der institutionelle Aufbau nicht planbar und sollte das Prinzip                                               von Versuch und Irrtum, welches letztlich den Fortschritt garantiert                                                              nicht behindern.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E917C819-9F6A-46AA-8DCA-C593C6B4F9C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E52C4D50-25E7-4519-B7FA-AB797DC7C792}"/>
                  </a:ext>
                </a:extLst>
              </p14:cNvPr>
              <p14:cNvContentPartPr/>
              <p14:nvPr/>
            </p14:nvContentPartPr>
            <p14:xfrm>
              <a:off x="1861658" y="1911796"/>
              <a:ext cx="360" cy="360"/>
            </p14:xfrm>
          </p:contentPart>
        </mc:Choice>
        <mc:Fallback xmlns="">
          <p:pic>
            <p:nvPicPr>
              <p:cNvPr id="2" name="Freihand 1">
                <a:extLst>
                  <a:ext uri="{FF2B5EF4-FFF2-40B4-BE49-F238E27FC236}">
                    <a16:creationId xmlns:a16="http://schemas.microsoft.com/office/drawing/2014/main" id="{E52C4D50-25E7-4519-B7FA-AB797DC7C792}"/>
                  </a:ext>
                </a:extLst>
              </p:cNvPr>
              <p:cNvPicPr/>
              <p:nvPr/>
            </p:nvPicPr>
            <p:blipFill>
              <a:blip r:embed="rId3"/>
              <a:stretch>
                <a:fillRect/>
              </a:stretch>
            </p:blipFill>
            <p:spPr>
              <a:xfrm>
                <a:off x="1853018" y="19027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A7B4411-25B5-4A2D-953A-48BBFB3915E0}"/>
                  </a:ext>
                </a:extLst>
              </p14:cNvPr>
              <p14:cNvContentPartPr/>
              <p14:nvPr/>
            </p14:nvContentPartPr>
            <p14:xfrm>
              <a:off x="1812338" y="1770316"/>
              <a:ext cx="360" cy="360"/>
            </p14:xfrm>
          </p:contentPart>
        </mc:Choice>
        <mc:Fallback xmlns="">
          <p:pic>
            <p:nvPicPr>
              <p:cNvPr id="3" name="Freihand 2">
                <a:extLst>
                  <a:ext uri="{FF2B5EF4-FFF2-40B4-BE49-F238E27FC236}">
                    <a16:creationId xmlns:a16="http://schemas.microsoft.com/office/drawing/2014/main" id="{6A7B4411-25B5-4A2D-953A-48BBFB3915E0}"/>
                  </a:ext>
                </a:extLst>
              </p:cNvPr>
              <p:cNvPicPr/>
              <p:nvPr/>
            </p:nvPicPr>
            <p:blipFill>
              <a:blip r:embed="rId3"/>
              <a:stretch>
                <a:fillRect/>
              </a:stretch>
            </p:blipFill>
            <p:spPr>
              <a:xfrm>
                <a:off x="1803338" y="1761676"/>
                <a:ext cx="18000" cy="18000"/>
              </a:xfrm>
              <a:prstGeom prst="rect">
                <a:avLst/>
              </a:prstGeom>
            </p:spPr>
          </p:pic>
        </mc:Fallback>
      </mc:AlternateContent>
      <p:grpSp>
        <p:nvGrpSpPr>
          <p:cNvPr id="7" name="Gruppieren 6">
            <a:extLst>
              <a:ext uri="{FF2B5EF4-FFF2-40B4-BE49-F238E27FC236}">
                <a16:creationId xmlns:a16="http://schemas.microsoft.com/office/drawing/2014/main" id="{29CFDCBE-D13A-4762-B66F-76F489754C51}"/>
              </a:ext>
            </a:extLst>
          </p:cNvPr>
          <p:cNvGrpSpPr/>
          <p:nvPr/>
        </p:nvGrpSpPr>
        <p:grpSpPr>
          <a:xfrm>
            <a:off x="1346498" y="1895236"/>
            <a:ext cx="108360" cy="16920"/>
            <a:chOff x="1346498" y="1895236"/>
            <a:chExt cx="108360" cy="1692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48F2DA2-C73B-4EAF-8ADC-C3B81645D8C0}"/>
                    </a:ext>
                  </a:extLst>
                </p14:cNvPr>
                <p14:cNvContentPartPr/>
                <p14:nvPr/>
              </p14:nvContentPartPr>
              <p14:xfrm>
                <a:off x="1454498" y="1895236"/>
                <a:ext cx="360" cy="360"/>
              </p14:xfrm>
            </p:contentPart>
          </mc:Choice>
          <mc:Fallback xmlns="">
            <p:pic>
              <p:nvPicPr>
                <p:cNvPr id="5" name="Freihand 4">
                  <a:extLst>
                    <a:ext uri="{FF2B5EF4-FFF2-40B4-BE49-F238E27FC236}">
                      <a16:creationId xmlns:a16="http://schemas.microsoft.com/office/drawing/2014/main" id="{F48F2DA2-C73B-4EAF-8ADC-C3B81645D8C0}"/>
                    </a:ext>
                  </a:extLst>
                </p:cNvPr>
                <p:cNvPicPr/>
                <p:nvPr/>
              </p:nvPicPr>
              <p:blipFill>
                <a:blip r:embed="rId3"/>
                <a:stretch>
                  <a:fillRect/>
                </a:stretch>
              </p:blipFill>
              <p:spPr>
                <a:xfrm>
                  <a:off x="1445858" y="188659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BAFC6EF5-F135-4C9B-BB99-F7260256AB0E}"/>
                    </a:ext>
                  </a:extLst>
                </p14:cNvPr>
                <p14:cNvContentPartPr/>
                <p14:nvPr/>
              </p14:nvContentPartPr>
              <p14:xfrm>
                <a:off x="1346498" y="1903156"/>
                <a:ext cx="86760" cy="9000"/>
              </p14:xfrm>
            </p:contentPart>
          </mc:Choice>
          <mc:Fallback xmlns="">
            <p:pic>
              <p:nvPicPr>
                <p:cNvPr id="6" name="Freihand 5">
                  <a:extLst>
                    <a:ext uri="{FF2B5EF4-FFF2-40B4-BE49-F238E27FC236}">
                      <a16:creationId xmlns:a16="http://schemas.microsoft.com/office/drawing/2014/main" id="{BAFC6EF5-F135-4C9B-BB99-F7260256AB0E}"/>
                    </a:ext>
                  </a:extLst>
                </p:cNvPr>
                <p:cNvPicPr/>
                <p:nvPr/>
              </p:nvPicPr>
              <p:blipFill>
                <a:blip r:embed="rId7"/>
                <a:stretch>
                  <a:fillRect/>
                </a:stretch>
              </p:blipFill>
              <p:spPr>
                <a:xfrm>
                  <a:off x="1337858" y="1894516"/>
                  <a:ext cx="104400" cy="26640"/>
                </a:xfrm>
                <a:prstGeom prst="rect">
                  <a:avLst/>
                </a:prstGeom>
              </p:spPr>
            </p:pic>
          </mc:Fallback>
        </mc:AlternateContent>
      </p:grpSp>
    </p:spTree>
    <p:extLst>
      <p:ext uri="{BB962C8B-B14F-4D97-AF65-F5344CB8AC3E}">
        <p14:creationId xmlns:p14="http://schemas.microsoft.com/office/powerpoint/2010/main" val="116894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Wohlfahrtsordung</a:t>
            </a:r>
            <a:r>
              <a:rPr lang="de-DE" sz="2800" dirty="0">
                <a:latin typeface="Times New Roman" panose="02020603050405020304" pitchFamily="18" charset="0"/>
                <a:cs typeface="Times New Roman" panose="02020603050405020304" pitchFamily="18" charset="0"/>
              </a:rPr>
              <a:t> und Wohlfahrtsfunktion</a:t>
            </a:r>
            <a:r>
              <a:rPr lang="de-DE" sz="2800" baseline="30000" dirty="0">
                <a:latin typeface="Times New Roman" panose="02020603050405020304" pitchFamily="18" charset="0"/>
                <a:cs typeface="Times New Roman" panose="02020603050405020304" pitchFamily="18" charset="0"/>
              </a:rPr>
              <a:t>1</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395306"/>
                <a:ext cx="8684576" cy="60673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Wohlfahrtsordnung (vgl. Präferenzen und Nutzenfunktion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i="1">
                            <a:latin typeface="Cambria Math" panose="02040503050406030204" pitchFamily="18" charset="0"/>
                            <a:cs typeface="Times New Roman" panose="02020603050405020304" pitchFamily="18" charset="0"/>
                          </a:rPr>
                          <m:t>𝑟</m:t>
                        </m:r>
                      </m:sub>
                    </m:sSub>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b="0" i="1" smtClean="0">
                            <a:latin typeface="Cambria Math" panose="02040503050406030204" pitchFamily="18" charset="0"/>
                            <a:cs typeface="Times New Roman" panose="02020603050405020304" pitchFamily="18" charset="0"/>
                          </a:rPr>
                          <m:t>𝑟</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aus der Mikroökonomie): Der Menge der zulässigen Allokation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𝑋</m:t>
                    </m:r>
                    <m:r>
                      <a:rPr lang="de-DE" sz="2000" b="0" i="1" smtClean="0">
                        <a:latin typeface="Cambria Math" panose="02040503050406030204" pitchFamily="18" charset="0"/>
                        <a:cs typeface="Times New Roman" panose="02020603050405020304" pitchFamily="18" charset="0"/>
                      </a:rPr>
                      <m:t>=</m:t>
                    </m:r>
                    <m:sSub>
                      <m:sSubPr>
                        <m:ctrlPr>
                          <a:rPr lang="de-DE" sz="2000" b="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1</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2</m:t>
                        </m:r>
                      </m:sub>
                    </m:sSub>
                    <m:r>
                      <a:rPr lang="de-DE" sz="2000" b="0" i="1"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𝑛</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wird eine vollständige und </a:t>
                </a:r>
                <a:r>
                  <a:rPr lang="de-DE" sz="2000" dirty="0" err="1">
                    <a:latin typeface="Times New Roman" panose="02020603050405020304" pitchFamily="18" charset="0"/>
                    <a:cs typeface="Times New Roman" panose="02020603050405020304" pitchFamily="18" charset="0"/>
                  </a:rPr>
                  <a:t>transititve</a:t>
                </a:r>
                <a:r>
                  <a:rPr lang="de-DE" sz="2000" dirty="0">
                    <a:latin typeface="Times New Roman" panose="02020603050405020304" pitchFamily="18" charset="0"/>
                    <a:cs typeface="Times New Roman" panose="02020603050405020304" pitchFamily="18" charset="0"/>
                  </a:rPr>
                  <a:t> Relation „</a:t>
                </a:r>
                <a:r>
                  <a:rPr lang="de-DE" sz="2000" dirty="0">
                    <a:latin typeface="Cambria Math" panose="02040503050406030204" pitchFamily="18" charset="0"/>
                    <a:ea typeface="Cambria Math" panose="02040503050406030204" pitchFamily="18" charset="0"/>
                    <a:cs typeface="Times New Roman" panose="02020603050405020304" pitchFamily="18" charset="0"/>
                  </a:rPr>
                  <a:t>≽“ zu geordnet:</a:t>
                </a:r>
              </a:p>
              <a:p>
                <a:endParaRPr lang="de-DE" sz="2000" dirty="0">
                  <a:latin typeface="Cambria Math" panose="02040503050406030204" pitchFamily="18" charset="0"/>
                  <a:ea typeface="Cambria Math" panose="02040503050406030204" pitchFamily="18" charset="0"/>
                  <a:cs typeface="Times New Roman" panose="02020603050405020304" pitchFamily="18" charset="0"/>
                </a:endParaRPr>
              </a:p>
              <a:p>
                <a:pPr marL="914400" lvl="1" indent="-457200">
                  <a:buAutoNum type="arabicPeriod"/>
                </a:pPr>
                <a:r>
                  <a:rPr lang="de-DE" sz="2000" dirty="0">
                    <a:latin typeface="Cambria Math" panose="02040503050406030204" pitchFamily="18" charset="0"/>
                    <a:ea typeface="Cambria Math" panose="02040503050406030204" pitchFamily="18" charset="0"/>
                    <a:cs typeface="Times New Roman" panose="02020603050405020304" pitchFamily="18" charset="0"/>
                  </a:rPr>
                  <a:t>Vollständigkeit: 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oder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m:rPr>
                        <m:nor/>
                      </m:rPr>
                      <a:rPr lang="de-DE" sz="2000" dirty="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oMath>
                </a14:m>
                <a:endParaRPr lang="de-DE" sz="2000" dirty="0">
                  <a:latin typeface="Times New Roman" panose="02020603050405020304" pitchFamily="18" charset="0"/>
                  <a:cs typeface="Times New Roman" panose="02020603050405020304" pitchFamily="18" charset="0"/>
                </a:endParaRPr>
              </a:p>
              <a:p>
                <a:pPr marL="914400" lvl="1" indent="-457200">
                  <a:buAutoNum type="arabicPeriod"/>
                </a:pPr>
                <a:r>
                  <a:rPr lang="de-DE" sz="2000" dirty="0">
                    <a:latin typeface="Times New Roman" panose="02020603050405020304" pitchFamily="18" charset="0"/>
                    <a:cs typeface="Times New Roman" panose="02020603050405020304" pitchFamily="18" charset="0"/>
                  </a:rPr>
                  <a:t>Transitivität: </a:t>
                </a:r>
                <a:r>
                  <a:rPr lang="de-DE" sz="2000" dirty="0">
                    <a:latin typeface="Cambria Math" panose="02040503050406030204" pitchFamily="18" charset="0"/>
                    <a:ea typeface="Cambria Math" panose="02040503050406030204" pitchFamily="18" charset="0"/>
                    <a:cs typeface="Times New Roman" panose="02020603050405020304" pitchFamily="18" charset="0"/>
                  </a:rPr>
                  <a:t>Für alle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oMath>
                </a14:m>
                <a:r>
                  <a:rPr lang="de-DE" sz="2000" dirty="0">
                    <a:latin typeface="Times New Roman" panose="020206030504050203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a:rPr lang="de-DE" sz="2000" b="0" i="0" smtClean="0">
                        <a:latin typeface="Cambria Math" panose="02040503050406030204" pitchFamily="18" charset="0"/>
                        <a:cs typeface="Times New Roman" panose="02020603050405020304" pitchFamily="18" charset="0"/>
                      </a:rPr>
                      <m:t>,</m:t>
                    </m:r>
                  </m:oMath>
                </a14:m>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gilt,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r>
                  <a:rPr lang="de-DE" sz="20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dann gilt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𝑘</m:t>
                        </m:r>
                      </m:sub>
                    </m:sSub>
                  </m:oMath>
                </a14:m>
                <a:r>
                  <a:rPr lang="de-DE" sz="2000" dirty="0">
                    <a:latin typeface="Times New Roman" panose="02020603050405020304" pitchFamily="18" charset="0"/>
                    <a:cs typeface="Times New Roman" panose="02020603050405020304" pitchFamily="18" charset="0"/>
                  </a:rPr>
                  <a:t> </a:t>
                </a:r>
              </a:p>
              <a:p>
                <a:pPr marL="457200" indent="-457200">
                  <a:buAutoNum type="arabicPeriod"/>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Daraus kann unter gewissen Stetigkeitsannahmen und der Annahme der Abgeschlossenheit eine Funktion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𝑊</m:t>
                        </m:r>
                        <m:r>
                          <a:rPr lang="de-DE" sz="2000" b="0" i="1" smtClean="0">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b="0" i="1" smtClean="0">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auf den rationalen Zahlen definiert werden, mit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a:rPr lang="de-DE" sz="2000" i="1">
                        <a:latin typeface="Cambria Math" panose="02040503050406030204" pitchFamily="18" charset="0"/>
                        <a:cs typeface="Times New Roman" panose="02020603050405020304" pitchFamily="18" charset="0"/>
                      </a:rPr>
                      <m:t>)</m:t>
                    </m:r>
                  </m:oMath>
                </a14:m>
                <a:r>
                  <a:rPr lang="de-DE" sz="2000" dirty="0">
                    <a:latin typeface="Cambria Math" panose="02040503050406030204" pitchFamily="18" charset="0"/>
                    <a:ea typeface="Cambria Math" panose="02040503050406030204" pitchFamily="18" charset="0"/>
                    <a:cs typeface="Times New Roman" panose="02020603050405020304" pitchFamily="18" charset="0"/>
                  </a:rPr>
                  <a:t>≥</a:t>
                </a:r>
                <a:r>
                  <a:rPr lang="de-DE" sz="2000" dirty="0">
                    <a:cs typeface="Times New Roman" panose="02020603050405020304" pitchFamily="18" charset="0"/>
                  </a:rPr>
                  <a:t>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𝑊</m:t>
                        </m:r>
                        <m:r>
                          <a:rPr lang="de-DE" sz="2000" i="1">
                            <a:latin typeface="Cambria Math" panose="02040503050406030204" pitchFamily="18" charset="0"/>
                            <a:cs typeface="Times New Roman" panose="02020603050405020304" pitchFamily="18" charset="0"/>
                          </a:rPr>
                          <m:t>(</m:t>
                        </m:r>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b="0" i="1" smtClean="0">
                            <a:latin typeface="Cambria Math" panose="02040503050406030204" pitchFamily="18" charset="0"/>
                            <a:cs typeface="Times New Roman" panose="02020603050405020304" pitchFamily="18" charset="0"/>
                          </a:rPr>
                          <m:t>𝑗</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genau dann, wenn </a:t>
                </a:r>
                <a14:m>
                  <m:oMath xmlns:m="http://schemas.openxmlformats.org/officeDocument/2006/math">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𝑖</m:t>
                        </m:r>
                      </m:sub>
                    </m:sSub>
                    <m:r>
                      <m:rPr>
                        <m:nor/>
                      </m:rPr>
                      <a:rPr lang="de-DE" sz="2000" dirty="0">
                        <a:latin typeface="Cambria Math" panose="02040503050406030204" pitchFamily="18" charset="0"/>
                        <a:ea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acc>
                          <m:accPr>
                            <m:chr m:val="⃗"/>
                            <m:ctrlPr>
                              <a:rPr lang="de-DE" sz="2000" i="1">
                                <a:latin typeface="Cambria Math" panose="02040503050406030204" pitchFamily="18" charset="0"/>
                                <a:cs typeface="Times New Roman" panose="02020603050405020304" pitchFamily="18" charset="0"/>
                              </a:rPr>
                            </m:ctrlPr>
                          </m:accPr>
                          <m:e>
                            <m:r>
                              <a:rPr lang="de-DE" sz="2000" i="1">
                                <a:latin typeface="Cambria Math" panose="02040503050406030204" pitchFamily="18" charset="0"/>
                                <a:cs typeface="Times New Roman" panose="02020603050405020304" pitchFamily="18" charset="0"/>
                              </a:rPr>
                              <m:t>𝑥</m:t>
                            </m:r>
                          </m:e>
                        </m:acc>
                      </m:e>
                      <m:sub>
                        <m:r>
                          <a:rPr lang="de-DE" sz="2000" i="1">
                            <a:latin typeface="Cambria Math" panose="02040503050406030204" pitchFamily="18" charset="0"/>
                            <a:cs typeface="Times New Roman" panose="02020603050405020304" pitchFamily="18" charset="0"/>
                          </a:rPr>
                          <m:t>𝑗</m:t>
                        </m:r>
                      </m:sub>
                    </m:sSub>
                  </m:oMath>
                </a14:m>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Zusammen mit den </a:t>
                </a:r>
                <a:r>
                  <a:rPr lang="de-DE" sz="2000" dirty="0" err="1">
                    <a:latin typeface="Times New Roman" panose="02020603050405020304" pitchFamily="18" charset="0"/>
                    <a:cs typeface="Times New Roman" panose="02020603050405020304" pitchFamily="18" charset="0"/>
                  </a:rPr>
                  <a:t>indivuellen</a:t>
                </a:r>
                <a:r>
                  <a:rPr lang="de-DE" sz="2000" dirty="0">
                    <a:latin typeface="Times New Roman" panose="02020603050405020304" pitchFamily="18" charset="0"/>
                    <a:cs typeface="Times New Roman" panose="02020603050405020304" pitchFamily="18" charset="0"/>
                  </a:rPr>
                  <a:t> Nutzenfunktionen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𝑟</m:t>
                        </m:r>
                      </m:sub>
                    </m:sSub>
                    <m:d>
                      <m:dPr>
                        <m:ctrlPr>
                          <a:rPr lang="de-DE" sz="2000" i="1" smtClean="0">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𝑥</m:t>
                            </m:r>
                          </m:e>
                          <m:sub>
                            <m:r>
                              <a:rPr lang="de-DE" sz="2000" i="1">
                                <a:latin typeface="Cambria Math" panose="02040503050406030204" pitchFamily="18" charset="0"/>
                                <a:cs typeface="Times New Roman" panose="02020603050405020304" pitchFamily="18" charset="0"/>
                              </a:rPr>
                              <m:t>𝑟</m:t>
                            </m:r>
                          </m:sub>
                        </m:sSub>
                      </m:e>
                    </m:d>
                  </m:oMath>
                </a14:m>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läßt</a:t>
                </a:r>
                <a:r>
                  <a:rPr lang="de-DE" sz="2000" dirty="0">
                    <a:latin typeface="Times New Roman" panose="02020603050405020304" pitchFamily="18" charset="0"/>
                    <a:cs typeface="Times New Roman" panose="02020603050405020304" pitchFamily="18" charset="0"/>
                  </a:rPr>
                  <a:t> sich die Wohlfahrtsfunktion auch über den Nutzen definieren</a:t>
                </a:r>
              </a:p>
              <a:p>
                <a:r>
                  <a:rPr lang="de-DE" sz="2000" b="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de-DE" sz="2000" b="0" i="0" smtClean="0">
                        <a:latin typeface="Cambria Math" panose="02040503050406030204" pitchFamily="18" charset="0"/>
                        <a:cs typeface="Times New Roman" panose="02020603050405020304" pitchFamily="18" charset="0"/>
                      </a:rPr>
                      <m:t>W</m:t>
                    </m:r>
                    <m:r>
                      <a:rPr lang="de-DE" sz="2000" b="0" i="0" smtClean="0">
                        <a:latin typeface="Cambria Math" panose="02040503050406030204" pitchFamily="18" charset="0"/>
                        <a:cs typeface="Times New Roman" panose="020206030504050203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1,…,</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𝑢</m:t>
                        </m:r>
                      </m:e>
                      <m:sub>
                        <m:r>
                          <a:rPr lang="de-DE" sz="2000" b="0" i="1" smtClean="0">
                            <a:latin typeface="Cambria Math" panose="02040503050406030204" pitchFamily="18" charset="0"/>
                            <a:cs typeface="Times New Roman" panose="02020603050405020304" pitchFamily="18" charset="0"/>
                          </a:rPr>
                          <m:t>𝑛</m:t>
                        </m:r>
                      </m:sub>
                    </m:sSub>
                    <m:r>
                      <a:rPr lang="de-DE" sz="2000" i="1">
                        <a:latin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a:t>
                </a:r>
              </a:p>
              <a:p>
                <a:endParaRPr lang="de-DE" sz="1600" dirty="0">
                  <a:latin typeface="Times New Roman" panose="02020603050405020304" pitchFamily="18" charset="0"/>
                  <a:cs typeface="Times New Roman" panose="02020603050405020304" pitchFamily="18" charset="0"/>
                </a:endParaRPr>
              </a:p>
              <a:p>
                <a:r>
                  <a:rPr lang="de-DE" sz="1600" dirty="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Bergson, A </a:t>
                </a:r>
                <a:r>
                  <a:rPr lang="en-US" sz="1600" i="1" dirty="0">
                    <a:latin typeface="Times New Roman" panose="02020603050405020304" pitchFamily="18" charset="0"/>
                    <a:cs typeface="Times New Roman" panose="02020603050405020304" pitchFamily="18" charset="0"/>
                  </a:rPr>
                  <a:t>A reformulation of certain aspects of welfare economics </a:t>
                </a:r>
                <a:r>
                  <a:rPr lang="en-US" sz="1600" dirty="0">
                    <a:latin typeface="Times New Roman" panose="02020603050405020304" pitchFamily="18" charset="0"/>
                    <a:cs typeface="Times New Roman" panose="02020603050405020304" pitchFamily="18" charset="0"/>
                  </a:rPr>
                  <a:t>(1938), The Quarterly Journal of Economics. 52, Nr. 2, S. 310–334</a:t>
                </a:r>
                <a:endParaRPr lang="de-DE" sz="16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395306"/>
                <a:ext cx="8684576" cy="6067387"/>
              </a:xfrm>
              <a:prstGeom prst="rect">
                <a:avLst/>
              </a:prstGeom>
              <a:blipFill>
                <a:blip r:embed="rId2"/>
                <a:stretch>
                  <a:fillRect l="-632" t="-603" r="-211" b="-170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6A70F048-1B01-48BA-93B3-45BA576B363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7949A6A-16F4-4072-B82C-BF4012DF3FD7}"/>
                  </a:ext>
                </a:extLst>
              </p14:cNvPr>
              <p14:cNvContentPartPr/>
              <p14:nvPr/>
            </p14:nvContentPartPr>
            <p14:xfrm>
              <a:off x="4417717" y="5196093"/>
              <a:ext cx="1897200" cy="743760"/>
            </p14:xfrm>
          </p:contentPart>
        </mc:Choice>
        <mc:Fallback xmlns="">
          <p:pic>
            <p:nvPicPr>
              <p:cNvPr id="2" name="Freihand 1">
                <a:extLst>
                  <a:ext uri="{FF2B5EF4-FFF2-40B4-BE49-F238E27FC236}">
                    <a16:creationId xmlns:a16="http://schemas.microsoft.com/office/drawing/2014/main" id="{F7949A6A-16F4-4072-B82C-BF4012DF3FD7}"/>
                  </a:ext>
                </a:extLst>
              </p:cNvPr>
              <p:cNvPicPr/>
              <p:nvPr/>
            </p:nvPicPr>
            <p:blipFill>
              <a:blip r:embed="rId4"/>
              <a:stretch>
                <a:fillRect/>
              </a:stretch>
            </p:blipFill>
            <p:spPr>
              <a:xfrm>
                <a:off x="4409077" y="5187093"/>
                <a:ext cx="1914840" cy="76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0" name="Freihand 49">
                <a:extLst>
                  <a:ext uri="{FF2B5EF4-FFF2-40B4-BE49-F238E27FC236}">
                    <a16:creationId xmlns:a16="http://schemas.microsoft.com/office/drawing/2014/main" id="{362F7B6D-0A13-4B6B-B10D-C96955A8187A}"/>
                  </a:ext>
                </a:extLst>
              </p14:cNvPr>
              <p14:cNvContentPartPr/>
              <p14:nvPr/>
            </p14:nvContentPartPr>
            <p14:xfrm>
              <a:off x="4407277" y="5204013"/>
              <a:ext cx="1780920" cy="737280"/>
            </p14:xfrm>
          </p:contentPart>
        </mc:Choice>
        <mc:Fallback xmlns="">
          <p:pic>
            <p:nvPicPr>
              <p:cNvPr id="50" name="Freihand 49">
                <a:extLst>
                  <a:ext uri="{FF2B5EF4-FFF2-40B4-BE49-F238E27FC236}">
                    <a16:creationId xmlns:a16="http://schemas.microsoft.com/office/drawing/2014/main" id="{362F7B6D-0A13-4B6B-B10D-C96955A8187A}"/>
                  </a:ext>
                </a:extLst>
              </p:cNvPr>
              <p:cNvPicPr/>
              <p:nvPr/>
            </p:nvPicPr>
            <p:blipFill>
              <a:blip r:embed="rId6"/>
              <a:stretch>
                <a:fillRect/>
              </a:stretch>
            </p:blipFill>
            <p:spPr>
              <a:xfrm>
                <a:off x="4398637" y="5195373"/>
                <a:ext cx="1798560" cy="754920"/>
              </a:xfrm>
              <a:prstGeom prst="rect">
                <a:avLst/>
              </a:prstGeom>
            </p:spPr>
          </p:pic>
        </mc:Fallback>
      </mc:AlternateContent>
      <p:grpSp>
        <p:nvGrpSpPr>
          <p:cNvPr id="56" name="Gruppieren 55">
            <a:extLst>
              <a:ext uri="{FF2B5EF4-FFF2-40B4-BE49-F238E27FC236}">
                <a16:creationId xmlns:a16="http://schemas.microsoft.com/office/drawing/2014/main" id="{BD2C1280-D125-4A9C-AAC7-E9BBC3214DA6}"/>
              </a:ext>
            </a:extLst>
          </p:cNvPr>
          <p:cNvGrpSpPr/>
          <p:nvPr/>
        </p:nvGrpSpPr>
        <p:grpSpPr>
          <a:xfrm>
            <a:off x="8980357" y="1292973"/>
            <a:ext cx="3116160" cy="2923200"/>
            <a:chOff x="8980357" y="1292973"/>
            <a:chExt cx="3116160" cy="292320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5EF33F8-02EE-4662-8AB6-AAF6E2308E22}"/>
                    </a:ext>
                  </a:extLst>
                </p14:cNvPr>
                <p14:cNvContentPartPr/>
                <p14:nvPr/>
              </p14:nvContentPartPr>
              <p14:xfrm>
                <a:off x="9412357" y="1512213"/>
                <a:ext cx="18720" cy="277920"/>
              </p14:xfrm>
            </p:contentPart>
          </mc:Choice>
          <mc:Fallback xmlns="">
            <p:pic>
              <p:nvPicPr>
                <p:cNvPr id="3" name="Freihand 2">
                  <a:extLst>
                    <a:ext uri="{FF2B5EF4-FFF2-40B4-BE49-F238E27FC236}">
                      <a16:creationId xmlns:a16="http://schemas.microsoft.com/office/drawing/2014/main" id="{85EF33F8-02EE-4662-8AB6-AAF6E2308E22}"/>
                    </a:ext>
                  </a:extLst>
                </p:cNvPr>
                <p:cNvPicPr/>
                <p:nvPr/>
              </p:nvPicPr>
              <p:blipFill>
                <a:blip r:embed="rId8"/>
                <a:stretch>
                  <a:fillRect/>
                </a:stretch>
              </p:blipFill>
              <p:spPr>
                <a:xfrm>
                  <a:off x="9403717" y="1503213"/>
                  <a:ext cx="363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0DA7033-B6DB-477F-BC73-DDCB99460CCC}"/>
                    </a:ext>
                  </a:extLst>
                </p14:cNvPr>
                <p14:cNvContentPartPr/>
                <p14:nvPr/>
              </p14:nvContentPartPr>
              <p14:xfrm>
                <a:off x="9282037" y="1456053"/>
                <a:ext cx="281880" cy="158040"/>
              </p14:xfrm>
            </p:contentPart>
          </mc:Choice>
          <mc:Fallback xmlns="">
            <p:pic>
              <p:nvPicPr>
                <p:cNvPr id="5" name="Freihand 4">
                  <a:extLst>
                    <a:ext uri="{FF2B5EF4-FFF2-40B4-BE49-F238E27FC236}">
                      <a16:creationId xmlns:a16="http://schemas.microsoft.com/office/drawing/2014/main" id="{00DA7033-B6DB-477F-BC73-DDCB99460CCC}"/>
                    </a:ext>
                  </a:extLst>
                </p:cNvPr>
                <p:cNvPicPr/>
                <p:nvPr/>
              </p:nvPicPr>
              <p:blipFill>
                <a:blip r:embed="rId10"/>
                <a:stretch>
                  <a:fillRect/>
                </a:stretch>
              </p:blipFill>
              <p:spPr>
                <a:xfrm>
                  <a:off x="9273037" y="1447053"/>
                  <a:ext cx="299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E0FF66A5-B503-43E7-90CF-0A829D056284}"/>
                    </a:ext>
                  </a:extLst>
                </p14:cNvPr>
                <p14:cNvContentPartPr/>
                <p14:nvPr/>
              </p14:nvContentPartPr>
              <p14:xfrm>
                <a:off x="9553117" y="1620213"/>
                <a:ext cx="198720" cy="147960"/>
              </p14:xfrm>
            </p:contentPart>
          </mc:Choice>
          <mc:Fallback xmlns="">
            <p:pic>
              <p:nvPicPr>
                <p:cNvPr id="6" name="Freihand 5">
                  <a:extLst>
                    <a:ext uri="{FF2B5EF4-FFF2-40B4-BE49-F238E27FC236}">
                      <a16:creationId xmlns:a16="http://schemas.microsoft.com/office/drawing/2014/main" id="{E0FF66A5-B503-43E7-90CF-0A829D056284}"/>
                    </a:ext>
                  </a:extLst>
                </p:cNvPr>
                <p:cNvPicPr/>
                <p:nvPr/>
              </p:nvPicPr>
              <p:blipFill>
                <a:blip r:embed="rId12"/>
                <a:stretch>
                  <a:fillRect/>
                </a:stretch>
              </p:blipFill>
              <p:spPr>
                <a:xfrm>
                  <a:off x="9544117" y="1611573"/>
                  <a:ext cx="216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F3E03364-6496-4C2F-9141-76CEF3447D2F}"/>
                    </a:ext>
                  </a:extLst>
                </p14:cNvPr>
                <p14:cNvContentPartPr/>
                <p14:nvPr/>
              </p14:nvContentPartPr>
              <p14:xfrm>
                <a:off x="9776677" y="1546773"/>
                <a:ext cx="353160" cy="156600"/>
              </p14:xfrm>
            </p:contentPart>
          </mc:Choice>
          <mc:Fallback xmlns="">
            <p:pic>
              <p:nvPicPr>
                <p:cNvPr id="7" name="Freihand 6">
                  <a:extLst>
                    <a:ext uri="{FF2B5EF4-FFF2-40B4-BE49-F238E27FC236}">
                      <a16:creationId xmlns:a16="http://schemas.microsoft.com/office/drawing/2014/main" id="{F3E03364-6496-4C2F-9141-76CEF3447D2F}"/>
                    </a:ext>
                  </a:extLst>
                </p:cNvPr>
                <p:cNvPicPr/>
                <p:nvPr/>
              </p:nvPicPr>
              <p:blipFill>
                <a:blip r:embed="rId14"/>
                <a:stretch>
                  <a:fillRect/>
                </a:stretch>
              </p:blipFill>
              <p:spPr>
                <a:xfrm>
                  <a:off x="9767677" y="1538133"/>
                  <a:ext cx="370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5431D635-601C-4330-9347-12106B8C5149}"/>
                    </a:ext>
                  </a:extLst>
                </p14:cNvPr>
                <p14:cNvContentPartPr/>
                <p14:nvPr/>
              </p14:nvContentPartPr>
              <p14:xfrm>
                <a:off x="10169797" y="1461453"/>
                <a:ext cx="193680" cy="163800"/>
              </p14:xfrm>
            </p:contentPart>
          </mc:Choice>
          <mc:Fallback xmlns="">
            <p:pic>
              <p:nvPicPr>
                <p:cNvPr id="8" name="Freihand 7">
                  <a:extLst>
                    <a:ext uri="{FF2B5EF4-FFF2-40B4-BE49-F238E27FC236}">
                      <a16:creationId xmlns:a16="http://schemas.microsoft.com/office/drawing/2014/main" id="{5431D635-601C-4330-9347-12106B8C5149}"/>
                    </a:ext>
                  </a:extLst>
                </p:cNvPr>
                <p:cNvPicPr/>
                <p:nvPr/>
              </p:nvPicPr>
              <p:blipFill>
                <a:blip r:embed="rId16"/>
                <a:stretch>
                  <a:fillRect/>
                </a:stretch>
              </p:blipFill>
              <p:spPr>
                <a:xfrm>
                  <a:off x="10160797" y="1452453"/>
                  <a:ext cx="211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D7B03527-CADC-4428-85DB-15488047C2AF}"/>
                    </a:ext>
                  </a:extLst>
                </p14:cNvPr>
                <p14:cNvContentPartPr/>
                <p14:nvPr/>
              </p14:nvContentPartPr>
              <p14:xfrm>
                <a:off x="10344397" y="1446693"/>
                <a:ext cx="347760" cy="138600"/>
              </p14:xfrm>
            </p:contentPart>
          </mc:Choice>
          <mc:Fallback xmlns="">
            <p:pic>
              <p:nvPicPr>
                <p:cNvPr id="9" name="Freihand 8">
                  <a:extLst>
                    <a:ext uri="{FF2B5EF4-FFF2-40B4-BE49-F238E27FC236}">
                      <a16:creationId xmlns:a16="http://schemas.microsoft.com/office/drawing/2014/main" id="{D7B03527-CADC-4428-85DB-15488047C2AF}"/>
                    </a:ext>
                  </a:extLst>
                </p:cNvPr>
                <p:cNvPicPr/>
                <p:nvPr/>
              </p:nvPicPr>
              <p:blipFill>
                <a:blip r:embed="rId18"/>
                <a:stretch>
                  <a:fillRect/>
                </a:stretch>
              </p:blipFill>
              <p:spPr>
                <a:xfrm>
                  <a:off x="10335757" y="1437693"/>
                  <a:ext cx="365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CDDA759-48D1-4389-B818-FB6417A0F3BF}"/>
                    </a:ext>
                  </a:extLst>
                </p14:cNvPr>
                <p14:cNvContentPartPr/>
                <p14:nvPr/>
              </p14:nvContentPartPr>
              <p14:xfrm>
                <a:off x="10640677" y="1494573"/>
                <a:ext cx="54360" cy="37800"/>
              </p14:xfrm>
            </p:contentPart>
          </mc:Choice>
          <mc:Fallback xmlns="">
            <p:pic>
              <p:nvPicPr>
                <p:cNvPr id="12" name="Freihand 11">
                  <a:extLst>
                    <a:ext uri="{FF2B5EF4-FFF2-40B4-BE49-F238E27FC236}">
                      <a16:creationId xmlns:a16="http://schemas.microsoft.com/office/drawing/2014/main" id="{4CDDA759-48D1-4389-B818-FB6417A0F3BF}"/>
                    </a:ext>
                  </a:extLst>
                </p:cNvPr>
                <p:cNvPicPr/>
                <p:nvPr/>
              </p:nvPicPr>
              <p:blipFill>
                <a:blip r:embed="rId20"/>
                <a:stretch>
                  <a:fillRect/>
                </a:stretch>
              </p:blipFill>
              <p:spPr>
                <a:xfrm>
                  <a:off x="10632037" y="1485573"/>
                  <a:ext cx="720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DCE46F94-1469-458A-8B4E-7425D0362442}"/>
                    </a:ext>
                  </a:extLst>
                </p14:cNvPr>
                <p14:cNvContentPartPr/>
                <p14:nvPr/>
              </p14:nvContentPartPr>
              <p14:xfrm>
                <a:off x="9704677" y="2069133"/>
                <a:ext cx="42120" cy="1765800"/>
              </p14:xfrm>
            </p:contentPart>
          </mc:Choice>
          <mc:Fallback xmlns="">
            <p:pic>
              <p:nvPicPr>
                <p:cNvPr id="13" name="Freihand 12">
                  <a:extLst>
                    <a:ext uri="{FF2B5EF4-FFF2-40B4-BE49-F238E27FC236}">
                      <a16:creationId xmlns:a16="http://schemas.microsoft.com/office/drawing/2014/main" id="{DCE46F94-1469-458A-8B4E-7425D0362442}"/>
                    </a:ext>
                  </a:extLst>
                </p:cNvPr>
                <p:cNvPicPr/>
                <p:nvPr/>
              </p:nvPicPr>
              <p:blipFill>
                <a:blip r:embed="rId22"/>
                <a:stretch>
                  <a:fillRect/>
                </a:stretch>
              </p:blipFill>
              <p:spPr>
                <a:xfrm>
                  <a:off x="9695677" y="2060493"/>
                  <a:ext cx="59760" cy="1783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D530AC8E-8ECE-4CD0-8E50-461DDD1CB9AD}"/>
                    </a:ext>
                  </a:extLst>
                </p14:cNvPr>
                <p14:cNvContentPartPr/>
                <p14:nvPr/>
              </p14:nvContentPartPr>
              <p14:xfrm>
                <a:off x="9447277" y="3581493"/>
                <a:ext cx="1844640" cy="258840"/>
              </p14:xfrm>
            </p:contentPart>
          </mc:Choice>
          <mc:Fallback xmlns="">
            <p:pic>
              <p:nvPicPr>
                <p:cNvPr id="14" name="Freihand 13">
                  <a:extLst>
                    <a:ext uri="{FF2B5EF4-FFF2-40B4-BE49-F238E27FC236}">
                      <a16:creationId xmlns:a16="http://schemas.microsoft.com/office/drawing/2014/main" id="{D530AC8E-8ECE-4CD0-8E50-461DDD1CB9AD}"/>
                    </a:ext>
                  </a:extLst>
                </p:cNvPr>
                <p:cNvPicPr/>
                <p:nvPr/>
              </p:nvPicPr>
              <p:blipFill>
                <a:blip r:embed="rId24"/>
                <a:stretch>
                  <a:fillRect/>
                </a:stretch>
              </p:blipFill>
              <p:spPr>
                <a:xfrm>
                  <a:off x="9438277" y="3572493"/>
                  <a:ext cx="1862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B813C2D-14B5-4DEF-8065-0C65B0166CA3}"/>
                    </a:ext>
                  </a:extLst>
                </p14:cNvPr>
                <p14:cNvContentPartPr/>
                <p14:nvPr/>
              </p14:nvContentPartPr>
              <p14:xfrm>
                <a:off x="11242237" y="3483213"/>
                <a:ext cx="272160" cy="272520"/>
              </p14:xfrm>
            </p:contentPart>
          </mc:Choice>
          <mc:Fallback xmlns="">
            <p:pic>
              <p:nvPicPr>
                <p:cNvPr id="15" name="Freihand 14">
                  <a:extLst>
                    <a:ext uri="{FF2B5EF4-FFF2-40B4-BE49-F238E27FC236}">
                      <a16:creationId xmlns:a16="http://schemas.microsoft.com/office/drawing/2014/main" id="{2B813C2D-14B5-4DEF-8065-0C65B0166CA3}"/>
                    </a:ext>
                  </a:extLst>
                </p:cNvPr>
                <p:cNvPicPr/>
                <p:nvPr/>
              </p:nvPicPr>
              <p:blipFill>
                <a:blip r:embed="rId26"/>
                <a:stretch>
                  <a:fillRect/>
                </a:stretch>
              </p:blipFill>
              <p:spPr>
                <a:xfrm>
                  <a:off x="11233597" y="3474213"/>
                  <a:ext cx="289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C8024F4E-EC72-4198-ADF6-68453841E3BE}"/>
                    </a:ext>
                  </a:extLst>
                </p14:cNvPr>
                <p14:cNvContentPartPr/>
                <p14:nvPr/>
              </p14:nvContentPartPr>
              <p14:xfrm>
                <a:off x="9518917" y="1921533"/>
                <a:ext cx="285840" cy="259200"/>
              </p14:xfrm>
            </p:contentPart>
          </mc:Choice>
          <mc:Fallback xmlns="">
            <p:pic>
              <p:nvPicPr>
                <p:cNvPr id="16" name="Freihand 15">
                  <a:extLst>
                    <a:ext uri="{FF2B5EF4-FFF2-40B4-BE49-F238E27FC236}">
                      <a16:creationId xmlns:a16="http://schemas.microsoft.com/office/drawing/2014/main" id="{C8024F4E-EC72-4198-ADF6-68453841E3BE}"/>
                    </a:ext>
                  </a:extLst>
                </p:cNvPr>
                <p:cNvPicPr/>
                <p:nvPr/>
              </p:nvPicPr>
              <p:blipFill>
                <a:blip r:embed="rId28"/>
                <a:stretch>
                  <a:fillRect/>
                </a:stretch>
              </p:blipFill>
              <p:spPr>
                <a:xfrm>
                  <a:off x="9509917" y="1912533"/>
                  <a:ext cx="303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600164E1-B2DA-4C79-A282-B3B6CF16D1A6}"/>
                    </a:ext>
                  </a:extLst>
                </p14:cNvPr>
                <p14:cNvContentPartPr/>
                <p14:nvPr/>
              </p14:nvContentPartPr>
              <p14:xfrm>
                <a:off x="9187717" y="2114853"/>
                <a:ext cx="25200" cy="127800"/>
              </p14:xfrm>
            </p:contentPart>
          </mc:Choice>
          <mc:Fallback xmlns="">
            <p:pic>
              <p:nvPicPr>
                <p:cNvPr id="17" name="Freihand 16">
                  <a:extLst>
                    <a:ext uri="{FF2B5EF4-FFF2-40B4-BE49-F238E27FC236}">
                      <a16:creationId xmlns:a16="http://schemas.microsoft.com/office/drawing/2014/main" id="{600164E1-B2DA-4C79-A282-B3B6CF16D1A6}"/>
                    </a:ext>
                  </a:extLst>
                </p:cNvPr>
                <p:cNvPicPr/>
                <p:nvPr/>
              </p:nvPicPr>
              <p:blipFill>
                <a:blip r:embed="rId30"/>
                <a:stretch>
                  <a:fillRect/>
                </a:stretch>
              </p:blipFill>
              <p:spPr>
                <a:xfrm>
                  <a:off x="9178717" y="2106213"/>
                  <a:ext cx="42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1673D0CD-1375-4F80-90CD-8C8D995AF3AD}"/>
                    </a:ext>
                  </a:extLst>
                </p14:cNvPr>
                <p14:cNvContentPartPr/>
                <p14:nvPr/>
              </p14:nvContentPartPr>
              <p14:xfrm>
                <a:off x="9221917" y="2057613"/>
                <a:ext cx="158040" cy="254520"/>
              </p14:xfrm>
            </p:contentPart>
          </mc:Choice>
          <mc:Fallback xmlns="">
            <p:pic>
              <p:nvPicPr>
                <p:cNvPr id="18" name="Freihand 17">
                  <a:extLst>
                    <a:ext uri="{FF2B5EF4-FFF2-40B4-BE49-F238E27FC236}">
                      <a16:creationId xmlns:a16="http://schemas.microsoft.com/office/drawing/2014/main" id="{1673D0CD-1375-4F80-90CD-8C8D995AF3AD}"/>
                    </a:ext>
                  </a:extLst>
                </p:cNvPr>
                <p:cNvPicPr/>
                <p:nvPr/>
              </p:nvPicPr>
              <p:blipFill>
                <a:blip r:embed="rId32"/>
                <a:stretch>
                  <a:fillRect/>
                </a:stretch>
              </p:blipFill>
              <p:spPr>
                <a:xfrm>
                  <a:off x="9212917" y="2048973"/>
                  <a:ext cx="175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E006AB9F-9419-4710-AF9B-44778D4E91AA}"/>
                    </a:ext>
                  </a:extLst>
                </p14:cNvPr>
                <p14:cNvContentPartPr/>
                <p14:nvPr/>
              </p14:nvContentPartPr>
              <p14:xfrm>
                <a:off x="11415037" y="3883173"/>
                <a:ext cx="84240" cy="192600"/>
              </p14:xfrm>
            </p:contentPart>
          </mc:Choice>
          <mc:Fallback xmlns="">
            <p:pic>
              <p:nvPicPr>
                <p:cNvPr id="19" name="Freihand 18">
                  <a:extLst>
                    <a:ext uri="{FF2B5EF4-FFF2-40B4-BE49-F238E27FC236}">
                      <a16:creationId xmlns:a16="http://schemas.microsoft.com/office/drawing/2014/main" id="{E006AB9F-9419-4710-AF9B-44778D4E91AA}"/>
                    </a:ext>
                  </a:extLst>
                </p:cNvPr>
                <p:cNvPicPr/>
                <p:nvPr/>
              </p:nvPicPr>
              <p:blipFill>
                <a:blip r:embed="rId34"/>
                <a:stretch>
                  <a:fillRect/>
                </a:stretch>
              </p:blipFill>
              <p:spPr>
                <a:xfrm>
                  <a:off x="11406037" y="3874533"/>
                  <a:ext cx="101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BF024E22-3C3E-416B-A811-702BF759FD53}"/>
                    </a:ext>
                  </a:extLst>
                </p14:cNvPr>
                <p14:cNvContentPartPr/>
                <p14:nvPr/>
              </p14:nvContentPartPr>
              <p14:xfrm>
                <a:off x="11495317" y="3860493"/>
                <a:ext cx="64800" cy="162360"/>
              </p14:xfrm>
            </p:contentPart>
          </mc:Choice>
          <mc:Fallback xmlns="">
            <p:pic>
              <p:nvPicPr>
                <p:cNvPr id="20" name="Freihand 19">
                  <a:extLst>
                    <a:ext uri="{FF2B5EF4-FFF2-40B4-BE49-F238E27FC236}">
                      <a16:creationId xmlns:a16="http://schemas.microsoft.com/office/drawing/2014/main" id="{BF024E22-3C3E-416B-A811-702BF759FD53}"/>
                    </a:ext>
                  </a:extLst>
                </p:cNvPr>
                <p:cNvPicPr/>
                <p:nvPr/>
              </p:nvPicPr>
              <p:blipFill>
                <a:blip r:embed="rId36"/>
                <a:stretch>
                  <a:fillRect/>
                </a:stretch>
              </p:blipFill>
              <p:spPr>
                <a:xfrm>
                  <a:off x="11486677" y="3851853"/>
                  <a:ext cx="82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FAAC4B01-3852-4AF3-AD45-45F074BB1F10}"/>
                    </a:ext>
                  </a:extLst>
                </p14:cNvPr>
                <p14:cNvContentPartPr/>
                <p14:nvPr/>
              </p14:nvContentPartPr>
              <p14:xfrm>
                <a:off x="11422237" y="4006653"/>
                <a:ext cx="104400" cy="9000"/>
              </p14:xfrm>
            </p:contentPart>
          </mc:Choice>
          <mc:Fallback xmlns="">
            <p:pic>
              <p:nvPicPr>
                <p:cNvPr id="21" name="Freihand 20">
                  <a:extLst>
                    <a:ext uri="{FF2B5EF4-FFF2-40B4-BE49-F238E27FC236}">
                      <a16:creationId xmlns:a16="http://schemas.microsoft.com/office/drawing/2014/main" id="{FAAC4B01-3852-4AF3-AD45-45F074BB1F10}"/>
                    </a:ext>
                  </a:extLst>
                </p:cNvPr>
                <p:cNvPicPr/>
                <p:nvPr/>
              </p:nvPicPr>
              <p:blipFill>
                <a:blip r:embed="rId38"/>
                <a:stretch>
                  <a:fillRect/>
                </a:stretch>
              </p:blipFill>
              <p:spPr>
                <a:xfrm>
                  <a:off x="11413237" y="3997653"/>
                  <a:ext cx="122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7B2D4972-022D-4CBF-ABD8-6DF2F78514B0}"/>
                    </a:ext>
                  </a:extLst>
                </p14:cNvPr>
                <p14:cNvContentPartPr/>
                <p14:nvPr/>
              </p14:nvContentPartPr>
              <p14:xfrm>
                <a:off x="9794317" y="2644053"/>
                <a:ext cx="1215720" cy="906840"/>
              </p14:xfrm>
            </p:contentPart>
          </mc:Choice>
          <mc:Fallback xmlns="">
            <p:pic>
              <p:nvPicPr>
                <p:cNvPr id="22" name="Freihand 21">
                  <a:extLst>
                    <a:ext uri="{FF2B5EF4-FFF2-40B4-BE49-F238E27FC236}">
                      <a16:creationId xmlns:a16="http://schemas.microsoft.com/office/drawing/2014/main" id="{7B2D4972-022D-4CBF-ABD8-6DF2F78514B0}"/>
                    </a:ext>
                  </a:extLst>
                </p:cNvPr>
                <p:cNvPicPr/>
                <p:nvPr/>
              </p:nvPicPr>
              <p:blipFill>
                <a:blip r:embed="rId40"/>
                <a:stretch>
                  <a:fillRect/>
                </a:stretch>
              </p:blipFill>
              <p:spPr>
                <a:xfrm>
                  <a:off x="9785317" y="2635053"/>
                  <a:ext cx="1233360" cy="92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893ED49E-1304-4FBC-96CB-2946A3CDD0FB}"/>
                    </a:ext>
                  </a:extLst>
                </p14:cNvPr>
                <p14:cNvContentPartPr/>
                <p14:nvPr/>
              </p14:nvContentPartPr>
              <p14:xfrm>
                <a:off x="9566077" y="3003693"/>
                <a:ext cx="1017720" cy="824760"/>
              </p14:xfrm>
            </p:contentPart>
          </mc:Choice>
          <mc:Fallback xmlns="">
            <p:pic>
              <p:nvPicPr>
                <p:cNvPr id="24" name="Freihand 23">
                  <a:extLst>
                    <a:ext uri="{FF2B5EF4-FFF2-40B4-BE49-F238E27FC236}">
                      <a16:creationId xmlns:a16="http://schemas.microsoft.com/office/drawing/2014/main" id="{893ED49E-1304-4FBC-96CB-2946A3CDD0FB}"/>
                    </a:ext>
                  </a:extLst>
                </p:cNvPr>
                <p:cNvPicPr/>
                <p:nvPr/>
              </p:nvPicPr>
              <p:blipFill>
                <a:blip r:embed="rId42"/>
                <a:stretch>
                  <a:fillRect/>
                </a:stretch>
              </p:blipFill>
              <p:spPr>
                <a:xfrm>
                  <a:off x="9557437" y="2995053"/>
                  <a:ext cx="1035360" cy="84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BCFD35D-1440-47E9-8576-C233177D9319}"/>
                    </a:ext>
                  </a:extLst>
                </p14:cNvPr>
                <p14:cNvContentPartPr/>
                <p14:nvPr/>
              </p14:nvContentPartPr>
              <p14:xfrm>
                <a:off x="10046677" y="3435333"/>
                <a:ext cx="23760" cy="41760"/>
              </p14:xfrm>
            </p:contentPart>
          </mc:Choice>
          <mc:Fallback xmlns="">
            <p:pic>
              <p:nvPicPr>
                <p:cNvPr id="26" name="Freihand 25">
                  <a:extLst>
                    <a:ext uri="{FF2B5EF4-FFF2-40B4-BE49-F238E27FC236}">
                      <a16:creationId xmlns:a16="http://schemas.microsoft.com/office/drawing/2014/main" id="{0BCFD35D-1440-47E9-8576-C233177D9319}"/>
                    </a:ext>
                  </a:extLst>
                </p:cNvPr>
                <p:cNvPicPr/>
                <p:nvPr/>
              </p:nvPicPr>
              <p:blipFill>
                <a:blip r:embed="rId44"/>
                <a:stretch>
                  <a:fillRect/>
                </a:stretch>
              </p:blipFill>
              <p:spPr>
                <a:xfrm>
                  <a:off x="10038037" y="3426333"/>
                  <a:ext cx="41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1C755F75-7BAB-4397-BD17-8CB458876906}"/>
                    </a:ext>
                  </a:extLst>
                </p14:cNvPr>
                <p14:cNvContentPartPr/>
                <p14:nvPr/>
              </p14:nvContentPartPr>
              <p14:xfrm>
                <a:off x="10115077" y="2254173"/>
                <a:ext cx="1013760" cy="1155600"/>
              </p14:xfrm>
            </p:contentPart>
          </mc:Choice>
          <mc:Fallback xmlns="">
            <p:pic>
              <p:nvPicPr>
                <p:cNvPr id="28" name="Freihand 27">
                  <a:extLst>
                    <a:ext uri="{FF2B5EF4-FFF2-40B4-BE49-F238E27FC236}">
                      <a16:creationId xmlns:a16="http://schemas.microsoft.com/office/drawing/2014/main" id="{1C755F75-7BAB-4397-BD17-8CB458876906}"/>
                    </a:ext>
                  </a:extLst>
                </p:cNvPr>
                <p:cNvPicPr/>
                <p:nvPr/>
              </p:nvPicPr>
              <p:blipFill>
                <a:blip r:embed="rId46"/>
                <a:stretch>
                  <a:fillRect/>
                </a:stretch>
              </p:blipFill>
              <p:spPr>
                <a:xfrm>
                  <a:off x="10106077" y="2245173"/>
                  <a:ext cx="1031400" cy="1173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96E95892-8A7A-4CC4-9C28-9DCB4D5F4159}"/>
                    </a:ext>
                  </a:extLst>
                </p14:cNvPr>
                <p14:cNvContentPartPr/>
                <p14:nvPr/>
              </p14:nvContentPartPr>
              <p14:xfrm>
                <a:off x="11115877" y="2054733"/>
                <a:ext cx="203040" cy="248760"/>
              </p14:xfrm>
            </p:contentPart>
          </mc:Choice>
          <mc:Fallback xmlns="">
            <p:pic>
              <p:nvPicPr>
                <p:cNvPr id="29" name="Freihand 28">
                  <a:extLst>
                    <a:ext uri="{FF2B5EF4-FFF2-40B4-BE49-F238E27FC236}">
                      <a16:creationId xmlns:a16="http://schemas.microsoft.com/office/drawing/2014/main" id="{96E95892-8A7A-4CC4-9C28-9DCB4D5F4159}"/>
                    </a:ext>
                  </a:extLst>
                </p:cNvPr>
                <p:cNvPicPr/>
                <p:nvPr/>
              </p:nvPicPr>
              <p:blipFill>
                <a:blip r:embed="rId48"/>
                <a:stretch>
                  <a:fillRect/>
                </a:stretch>
              </p:blipFill>
              <p:spPr>
                <a:xfrm>
                  <a:off x="11106877" y="2045733"/>
                  <a:ext cx="2206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AD7C7C03-0A65-4581-8D77-AB4DDFEC2186}"/>
                    </a:ext>
                  </a:extLst>
                </p14:cNvPr>
                <p14:cNvContentPartPr/>
                <p14:nvPr/>
              </p14:nvContentPartPr>
              <p14:xfrm>
                <a:off x="9823477" y="2292333"/>
                <a:ext cx="1599840" cy="1204200"/>
              </p14:xfrm>
            </p:contentPart>
          </mc:Choice>
          <mc:Fallback xmlns="">
            <p:pic>
              <p:nvPicPr>
                <p:cNvPr id="31" name="Freihand 30">
                  <a:extLst>
                    <a:ext uri="{FF2B5EF4-FFF2-40B4-BE49-F238E27FC236}">
                      <a16:creationId xmlns:a16="http://schemas.microsoft.com/office/drawing/2014/main" id="{AD7C7C03-0A65-4581-8D77-AB4DDFEC2186}"/>
                    </a:ext>
                  </a:extLst>
                </p:cNvPr>
                <p:cNvPicPr/>
                <p:nvPr/>
              </p:nvPicPr>
              <p:blipFill>
                <a:blip r:embed="rId50"/>
                <a:stretch>
                  <a:fillRect/>
                </a:stretch>
              </p:blipFill>
              <p:spPr>
                <a:xfrm>
                  <a:off x="9814837" y="2283693"/>
                  <a:ext cx="161748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72DEA69B-0E55-4663-8809-1D7944E3F3D4}"/>
                    </a:ext>
                  </a:extLst>
                </p14:cNvPr>
                <p14:cNvContentPartPr/>
                <p14:nvPr/>
              </p14:nvContentPartPr>
              <p14:xfrm>
                <a:off x="10515757" y="2811453"/>
                <a:ext cx="85680" cy="175320"/>
              </p14:xfrm>
            </p:contentPart>
          </mc:Choice>
          <mc:Fallback xmlns="">
            <p:pic>
              <p:nvPicPr>
                <p:cNvPr id="32" name="Freihand 31">
                  <a:extLst>
                    <a:ext uri="{FF2B5EF4-FFF2-40B4-BE49-F238E27FC236}">
                      <a16:creationId xmlns:a16="http://schemas.microsoft.com/office/drawing/2014/main" id="{72DEA69B-0E55-4663-8809-1D7944E3F3D4}"/>
                    </a:ext>
                  </a:extLst>
                </p:cNvPr>
                <p:cNvPicPr/>
                <p:nvPr/>
              </p:nvPicPr>
              <p:blipFill>
                <a:blip r:embed="rId52"/>
                <a:stretch>
                  <a:fillRect/>
                </a:stretch>
              </p:blipFill>
              <p:spPr>
                <a:xfrm>
                  <a:off x="10506757" y="2802453"/>
                  <a:ext cx="103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BBADB238-D936-467B-84AA-02204DAB8F76}"/>
                    </a:ext>
                  </a:extLst>
                </p14:cNvPr>
                <p14:cNvContentPartPr/>
                <p14:nvPr/>
              </p14:nvContentPartPr>
              <p14:xfrm>
                <a:off x="10554277" y="1969413"/>
                <a:ext cx="218520" cy="672120"/>
              </p14:xfrm>
            </p:contentPart>
          </mc:Choice>
          <mc:Fallback xmlns="">
            <p:pic>
              <p:nvPicPr>
                <p:cNvPr id="33" name="Freihand 32">
                  <a:extLst>
                    <a:ext uri="{FF2B5EF4-FFF2-40B4-BE49-F238E27FC236}">
                      <a16:creationId xmlns:a16="http://schemas.microsoft.com/office/drawing/2014/main" id="{BBADB238-D936-467B-84AA-02204DAB8F76}"/>
                    </a:ext>
                  </a:extLst>
                </p:cNvPr>
                <p:cNvPicPr/>
                <p:nvPr/>
              </p:nvPicPr>
              <p:blipFill>
                <a:blip r:embed="rId54"/>
                <a:stretch>
                  <a:fillRect/>
                </a:stretch>
              </p:blipFill>
              <p:spPr>
                <a:xfrm>
                  <a:off x="10545277" y="1960773"/>
                  <a:ext cx="23616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B95985B-EB2C-47D5-B6EC-299F00E40757}"/>
                    </a:ext>
                  </a:extLst>
                </p14:cNvPr>
                <p14:cNvContentPartPr/>
                <p14:nvPr/>
              </p14:nvContentPartPr>
              <p14:xfrm>
                <a:off x="10548517" y="2441013"/>
                <a:ext cx="191160" cy="216360"/>
              </p14:xfrm>
            </p:contentPart>
          </mc:Choice>
          <mc:Fallback xmlns="">
            <p:pic>
              <p:nvPicPr>
                <p:cNvPr id="34" name="Freihand 33">
                  <a:extLst>
                    <a:ext uri="{FF2B5EF4-FFF2-40B4-BE49-F238E27FC236}">
                      <a16:creationId xmlns:a16="http://schemas.microsoft.com/office/drawing/2014/main" id="{FB95985B-EB2C-47D5-B6EC-299F00E40757}"/>
                    </a:ext>
                  </a:extLst>
                </p:cNvPr>
                <p:cNvPicPr/>
                <p:nvPr/>
              </p:nvPicPr>
              <p:blipFill>
                <a:blip r:embed="rId56"/>
                <a:stretch>
                  <a:fillRect/>
                </a:stretch>
              </p:blipFill>
              <p:spPr>
                <a:xfrm>
                  <a:off x="10539517" y="2432373"/>
                  <a:ext cx="208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08625BFB-89EB-405F-B8E9-10E900469786}"/>
                    </a:ext>
                  </a:extLst>
                </p14:cNvPr>
                <p14:cNvContentPartPr/>
                <p14:nvPr/>
              </p14:nvContentPartPr>
              <p14:xfrm>
                <a:off x="10847317" y="1553253"/>
                <a:ext cx="206280" cy="250200"/>
              </p14:xfrm>
            </p:contentPart>
          </mc:Choice>
          <mc:Fallback xmlns="">
            <p:pic>
              <p:nvPicPr>
                <p:cNvPr id="35" name="Freihand 34">
                  <a:extLst>
                    <a:ext uri="{FF2B5EF4-FFF2-40B4-BE49-F238E27FC236}">
                      <a16:creationId xmlns:a16="http://schemas.microsoft.com/office/drawing/2014/main" id="{08625BFB-89EB-405F-B8E9-10E900469786}"/>
                    </a:ext>
                  </a:extLst>
                </p:cNvPr>
                <p:cNvPicPr/>
                <p:nvPr/>
              </p:nvPicPr>
              <p:blipFill>
                <a:blip r:embed="rId58"/>
                <a:stretch>
                  <a:fillRect/>
                </a:stretch>
              </p:blipFill>
              <p:spPr>
                <a:xfrm>
                  <a:off x="10838677" y="1544253"/>
                  <a:ext cx="2239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A78AF168-7E4C-4D07-9A76-633CC82054DB}"/>
                    </a:ext>
                  </a:extLst>
                </p14:cNvPr>
                <p14:cNvContentPartPr/>
                <p14:nvPr/>
              </p14:nvContentPartPr>
              <p14:xfrm>
                <a:off x="11088877" y="1363893"/>
                <a:ext cx="378360" cy="241920"/>
              </p14:xfrm>
            </p:contentPart>
          </mc:Choice>
          <mc:Fallback xmlns="">
            <p:pic>
              <p:nvPicPr>
                <p:cNvPr id="36" name="Freihand 35">
                  <a:extLst>
                    <a:ext uri="{FF2B5EF4-FFF2-40B4-BE49-F238E27FC236}">
                      <a16:creationId xmlns:a16="http://schemas.microsoft.com/office/drawing/2014/main" id="{A78AF168-7E4C-4D07-9A76-633CC82054DB}"/>
                    </a:ext>
                  </a:extLst>
                </p:cNvPr>
                <p:cNvPicPr/>
                <p:nvPr/>
              </p:nvPicPr>
              <p:blipFill>
                <a:blip r:embed="rId60"/>
                <a:stretch>
                  <a:fillRect/>
                </a:stretch>
              </p:blipFill>
              <p:spPr>
                <a:xfrm>
                  <a:off x="11079877" y="1355253"/>
                  <a:ext cx="396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CEA2B843-CCB0-4174-8130-68A33D0768D6}"/>
                    </a:ext>
                  </a:extLst>
                </p14:cNvPr>
                <p14:cNvContentPartPr/>
                <p14:nvPr/>
              </p14:nvContentPartPr>
              <p14:xfrm>
                <a:off x="11460037" y="1427973"/>
                <a:ext cx="45720" cy="51120"/>
              </p14:xfrm>
            </p:contentPart>
          </mc:Choice>
          <mc:Fallback xmlns="">
            <p:pic>
              <p:nvPicPr>
                <p:cNvPr id="37" name="Freihand 36">
                  <a:extLst>
                    <a:ext uri="{FF2B5EF4-FFF2-40B4-BE49-F238E27FC236}">
                      <a16:creationId xmlns:a16="http://schemas.microsoft.com/office/drawing/2014/main" id="{CEA2B843-CCB0-4174-8130-68A33D0768D6}"/>
                    </a:ext>
                  </a:extLst>
                </p:cNvPr>
                <p:cNvPicPr/>
                <p:nvPr/>
              </p:nvPicPr>
              <p:blipFill>
                <a:blip r:embed="rId62"/>
                <a:stretch>
                  <a:fillRect/>
                </a:stretch>
              </p:blipFill>
              <p:spPr>
                <a:xfrm>
                  <a:off x="11451397" y="1418973"/>
                  <a:ext cx="63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877D7AF5-1966-493A-BFAF-F862186C91EF}"/>
                    </a:ext>
                  </a:extLst>
                </p14:cNvPr>
                <p14:cNvContentPartPr/>
                <p14:nvPr/>
              </p14:nvContentPartPr>
              <p14:xfrm>
                <a:off x="11500357" y="1292973"/>
                <a:ext cx="232200" cy="253440"/>
              </p14:xfrm>
            </p:contentPart>
          </mc:Choice>
          <mc:Fallback xmlns="">
            <p:pic>
              <p:nvPicPr>
                <p:cNvPr id="38" name="Freihand 37">
                  <a:extLst>
                    <a:ext uri="{FF2B5EF4-FFF2-40B4-BE49-F238E27FC236}">
                      <a16:creationId xmlns:a16="http://schemas.microsoft.com/office/drawing/2014/main" id="{877D7AF5-1966-493A-BFAF-F862186C91EF}"/>
                    </a:ext>
                  </a:extLst>
                </p:cNvPr>
                <p:cNvPicPr/>
                <p:nvPr/>
              </p:nvPicPr>
              <p:blipFill>
                <a:blip r:embed="rId64"/>
                <a:stretch>
                  <a:fillRect/>
                </a:stretch>
              </p:blipFill>
              <p:spPr>
                <a:xfrm>
                  <a:off x="11491357" y="1284333"/>
                  <a:ext cx="249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FCBEA3E7-ADDC-4EA4-B54D-B6FD3A7F7D8A}"/>
                    </a:ext>
                  </a:extLst>
                </p14:cNvPr>
                <p14:cNvContentPartPr/>
                <p14:nvPr/>
              </p14:nvContentPartPr>
              <p14:xfrm>
                <a:off x="11736877" y="1363893"/>
                <a:ext cx="180720" cy="162000"/>
              </p14:xfrm>
            </p:contentPart>
          </mc:Choice>
          <mc:Fallback xmlns="">
            <p:pic>
              <p:nvPicPr>
                <p:cNvPr id="39" name="Freihand 38">
                  <a:extLst>
                    <a:ext uri="{FF2B5EF4-FFF2-40B4-BE49-F238E27FC236}">
                      <a16:creationId xmlns:a16="http://schemas.microsoft.com/office/drawing/2014/main" id="{FCBEA3E7-ADDC-4EA4-B54D-B6FD3A7F7D8A}"/>
                    </a:ext>
                  </a:extLst>
                </p:cNvPr>
                <p:cNvPicPr/>
                <p:nvPr/>
              </p:nvPicPr>
              <p:blipFill>
                <a:blip r:embed="rId66"/>
                <a:stretch>
                  <a:fillRect/>
                </a:stretch>
              </p:blipFill>
              <p:spPr>
                <a:xfrm>
                  <a:off x="11727877" y="1354893"/>
                  <a:ext cx="198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62325879-5F71-4240-8252-50E1E6968204}"/>
                    </a:ext>
                  </a:extLst>
                </p14:cNvPr>
                <p14:cNvContentPartPr/>
                <p14:nvPr/>
              </p14:nvContentPartPr>
              <p14:xfrm>
                <a:off x="11023357" y="1735413"/>
                <a:ext cx="134280" cy="365760"/>
              </p14:xfrm>
            </p:contentPart>
          </mc:Choice>
          <mc:Fallback xmlns="">
            <p:pic>
              <p:nvPicPr>
                <p:cNvPr id="40" name="Freihand 39">
                  <a:extLst>
                    <a:ext uri="{FF2B5EF4-FFF2-40B4-BE49-F238E27FC236}">
                      <a16:creationId xmlns:a16="http://schemas.microsoft.com/office/drawing/2014/main" id="{62325879-5F71-4240-8252-50E1E6968204}"/>
                    </a:ext>
                  </a:extLst>
                </p:cNvPr>
                <p:cNvPicPr/>
                <p:nvPr/>
              </p:nvPicPr>
              <p:blipFill>
                <a:blip r:embed="rId68"/>
                <a:stretch>
                  <a:fillRect/>
                </a:stretch>
              </p:blipFill>
              <p:spPr>
                <a:xfrm>
                  <a:off x="11014717" y="1726773"/>
                  <a:ext cx="15192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C13993AB-3EAC-41EE-A14B-00A0B5C96CEF}"/>
                    </a:ext>
                  </a:extLst>
                </p14:cNvPr>
                <p14:cNvContentPartPr/>
                <p14:nvPr/>
              </p14:nvContentPartPr>
              <p14:xfrm>
                <a:off x="11160517" y="1871133"/>
                <a:ext cx="135360" cy="154080"/>
              </p14:xfrm>
            </p:contentPart>
          </mc:Choice>
          <mc:Fallback xmlns="">
            <p:pic>
              <p:nvPicPr>
                <p:cNvPr id="41" name="Freihand 40">
                  <a:extLst>
                    <a:ext uri="{FF2B5EF4-FFF2-40B4-BE49-F238E27FC236}">
                      <a16:creationId xmlns:a16="http://schemas.microsoft.com/office/drawing/2014/main" id="{C13993AB-3EAC-41EE-A14B-00A0B5C96CEF}"/>
                    </a:ext>
                  </a:extLst>
                </p:cNvPr>
                <p:cNvPicPr/>
                <p:nvPr/>
              </p:nvPicPr>
              <p:blipFill>
                <a:blip r:embed="rId70"/>
                <a:stretch>
                  <a:fillRect/>
                </a:stretch>
              </p:blipFill>
              <p:spPr>
                <a:xfrm>
                  <a:off x="11151877" y="1862133"/>
                  <a:ext cx="153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8D1FEB70-0A3B-4EFA-9E08-71F93AD8328D}"/>
                    </a:ext>
                  </a:extLst>
                </p14:cNvPr>
                <p14:cNvContentPartPr/>
                <p14:nvPr/>
              </p14:nvContentPartPr>
              <p14:xfrm>
                <a:off x="11307757" y="1759173"/>
                <a:ext cx="227160" cy="197280"/>
              </p14:xfrm>
            </p:contentPart>
          </mc:Choice>
          <mc:Fallback xmlns="">
            <p:pic>
              <p:nvPicPr>
                <p:cNvPr id="42" name="Freihand 41">
                  <a:extLst>
                    <a:ext uri="{FF2B5EF4-FFF2-40B4-BE49-F238E27FC236}">
                      <a16:creationId xmlns:a16="http://schemas.microsoft.com/office/drawing/2014/main" id="{8D1FEB70-0A3B-4EFA-9E08-71F93AD8328D}"/>
                    </a:ext>
                  </a:extLst>
                </p:cNvPr>
                <p:cNvPicPr/>
                <p:nvPr/>
              </p:nvPicPr>
              <p:blipFill>
                <a:blip r:embed="rId72"/>
                <a:stretch>
                  <a:fillRect/>
                </a:stretch>
              </p:blipFill>
              <p:spPr>
                <a:xfrm>
                  <a:off x="11298757" y="1750173"/>
                  <a:ext cx="244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5D3CC33-433D-48D6-9131-45D3102AC538}"/>
                    </a:ext>
                  </a:extLst>
                </p14:cNvPr>
                <p14:cNvContentPartPr/>
                <p14:nvPr/>
              </p14:nvContentPartPr>
              <p14:xfrm>
                <a:off x="11573437" y="1718133"/>
                <a:ext cx="199080" cy="234000"/>
              </p14:xfrm>
            </p:contentPart>
          </mc:Choice>
          <mc:Fallback xmlns="">
            <p:pic>
              <p:nvPicPr>
                <p:cNvPr id="43" name="Freihand 42">
                  <a:extLst>
                    <a:ext uri="{FF2B5EF4-FFF2-40B4-BE49-F238E27FC236}">
                      <a16:creationId xmlns:a16="http://schemas.microsoft.com/office/drawing/2014/main" id="{95D3CC33-433D-48D6-9131-45D3102AC538}"/>
                    </a:ext>
                  </a:extLst>
                </p:cNvPr>
                <p:cNvPicPr/>
                <p:nvPr/>
              </p:nvPicPr>
              <p:blipFill>
                <a:blip r:embed="rId74"/>
                <a:stretch>
                  <a:fillRect/>
                </a:stretch>
              </p:blipFill>
              <p:spPr>
                <a:xfrm>
                  <a:off x="11564437" y="1709493"/>
                  <a:ext cx="2167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3633730B-FEBC-4BDD-86A0-FAD001C74424}"/>
                    </a:ext>
                  </a:extLst>
                </p14:cNvPr>
                <p14:cNvContentPartPr/>
                <p14:nvPr/>
              </p14:nvContentPartPr>
              <p14:xfrm>
                <a:off x="11774677" y="1769973"/>
                <a:ext cx="123840" cy="91440"/>
              </p14:xfrm>
            </p:contentPart>
          </mc:Choice>
          <mc:Fallback xmlns="">
            <p:pic>
              <p:nvPicPr>
                <p:cNvPr id="44" name="Freihand 43">
                  <a:extLst>
                    <a:ext uri="{FF2B5EF4-FFF2-40B4-BE49-F238E27FC236}">
                      <a16:creationId xmlns:a16="http://schemas.microsoft.com/office/drawing/2014/main" id="{3633730B-FEBC-4BDD-86A0-FAD001C74424}"/>
                    </a:ext>
                  </a:extLst>
                </p:cNvPr>
                <p:cNvPicPr/>
                <p:nvPr/>
              </p:nvPicPr>
              <p:blipFill>
                <a:blip r:embed="rId76"/>
                <a:stretch>
                  <a:fillRect/>
                </a:stretch>
              </p:blipFill>
              <p:spPr>
                <a:xfrm>
                  <a:off x="11766037" y="1761333"/>
                  <a:ext cx="141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70BFA919-C533-4BFB-ADEB-165D930DBD6C}"/>
                    </a:ext>
                  </a:extLst>
                </p14:cNvPr>
                <p14:cNvContentPartPr/>
                <p14:nvPr/>
              </p14:nvContentPartPr>
              <p14:xfrm>
                <a:off x="11890597" y="1784373"/>
                <a:ext cx="205920" cy="163080"/>
              </p14:xfrm>
            </p:contentPart>
          </mc:Choice>
          <mc:Fallback xmlns="">
            <p:pic>
              <p:nvPicPr>
                <p:cNvPr id="45" name="Freihand 44">
                  <a:extLst>
                    <a:ext uri="{FF2B5EF4-FFF2-40B4-BE49-F238E27FC236}">
                      <a16:creationId xmlns:a16="http://schemas.microsoft.com/office/drawing/2014/main" id="{70BFA919-C533-4BFB-ADEB-165D930DBD6C}"/>
                    </a:ext>
                  </a:extLst>
                </p:cNvPr>
                <p:cNvPicPr/>
                <p:nvPr/>
              </p:nvPicPr>
              <p:blipFill>
                <a:blip r:embed="rId78"/>
                <a:stretch>
                  <a:fillRect/>
                </a:stretch>
              </p:blipFill>
              <p:spPr>
                <a:xfrm>
                  <a:off x="11881957" y="1775373"/>
                  <a:ext cx="223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90425192-7727-472C-A229-736C0217321D}"/>
                    </a:ext>
                  </a:extLst>
                </p14:cNvPr>
                <p14:cNvContentPartPr/>
                <p14:nvPr/>
              </p14:nvContentPartPr>
              <p14:xfrm>
                <a:off x="11277517" y="2268933"/>
                <a:ext cx="139320" cy="341640"/>
              </p14:xfrm>
            </p:contentPart>
          </mc:Choice>
          <mc:Fallback xmlns="">
            <p:pic>
              <p:nvPicPr>
                <p:cNvPr id="46" name="Freihand 45">
                  <a:extLst>
                    <a:ext uri="{FF2B5EF4-FFF2-40B4-BE49-F238E27FC236}">
                      <a16:creationId xmlns:a16="http://schemas.microsoft.com/office/drawing/2014/main" id="{90425192-7727-472C-A229-736C0217321D}"/>
                    </a:ext>
                  </a:extLst>
                </p:cNvPr>
                <p:cNvPicPr/>
                <p:nvPr/>
              </p:nvPicPr>
              <p:blipFill>
                <a:blip r:embed="rId80"/>
                <a:stretch>
                  <a:fillRect/>
                </a:stretch>
              </p:blipFill>
              <p:spPr>
                <a:xfrm>
                  <a:off x="11268877" y="2260293"/>
                  <a:ext cx="1569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7A5A6C5-3D12-447F-A35B-A14803FAD41F}"/>
                    </a:ext>
                  </a:extLst>
                </p14:cNvPr>
                <p14:cNvContentPartPr/>
                <p14:nvPr/>
              </p14:nvContentPartPr>
              <p14:xfrm>
                <a:off x="11475157" y="2247333"/>
                <a:ext cx="102240" cy="89280"/>
              </p14:xfrm>
            </p:contentPart>
          </mc:Choice>
          <mc:Fallback xmlns="">
            <p:pic>
              <p:nvPicPr>
                <p:cNvPr id="47" name="Freihand 46">
                  <a:extLst>
                    <a:ext uri="{FF2B5EF4-FFF2-40B4-BE49-F238E27FC236}">
                      <a16:creationId xmlns:a16="http://schemas.microsoft.com/office/drawing/2014/main" id="{F7A5A6C5-3D12-447F-A35B-A14803FAD41F}"/>
                    </a:ext>
                  </a:extLst>
                </p:cNvPr>
                <p:cNvPicPr/>
                <p:nvPr/>
              </p:nvPicPr>
              <p:blipFill>
                <a:blip r:embed="rId82"/>
                <a:stretch>
                  <a:fillRect/>
                </a:stretch>
              </p:blipFill>
              <p:spPr>
                <a:xfrm>
                  <a:off x="11466517" y="2238333"/>
                  <a:ext cx="119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3C08EEBD-A3A7-410E-B194-83BEC30CF9E0}"/>
                    </a:ext>
                  </a:extLst>
                </p14:cNvPr>
                <p14:cNvContentPartPr/>
                <p14:nvPr/>
              </p14:nvContentPartPr>
              <p14:xfrm>
                <a:off x="11589997" y="2083893"/>
                <a:ext cx="291600" cy="279000"/>
              </p14:xfrm>
            </p:contentPart>
          </mc:Choice>
          <mc:Fallback xmlns="">
            <p:pic>
              <p:nvPicPr>
                <p:cNvPr id="48" name="Freihand 47">
                  <a:extLst>
                    <a:ext uri="{FF2B5EF4-FFF2-40B4-BE49-F238E27FC236}">
                      <a16:creationId xmlns:a16="http://schemas.microsoft.com/office/drawing/2014/main" id="{3C08EEBD-A3A7-410E-B194-83BEC30CF9E0}"/>
                    </a:ext>
                  </a:extLst>
                </p:cNvPr>
                <p:cNvPicPr/>
                <p:nvPr/>
              </p:nvPicPr>
              <p:blipFill>
                <a:blip r:embed="rId84"/>
                <a:stretch>
                  <a:fillRect/>
                </a:stretch>
              </p:blipFill>
              <p:spPr>
                <a:xfrm>
                  <a:off x="11580997" y="2074893"/>
                  <a:ext cx="309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3440B6EC-003D-45C5-A7C4-51502540BB51}"/>
                    </a:ext>
                  </a:extLst>
                </p14:cNvPr>
                <p14:cNvContentPartPr/>
                <p14:nvPr/>
              </p14:nvContentPartPr>
              <p14:xfrm>
                <a:off x="8980357" y="1938813"/>
                <a:ext cx="578520" cy="623520"/>
              </p14:xfrm>
            </p:contentPart>
          </mc:Choice>
          <mc:Fallback xmlns="">
            <p:pic>
              <p:nvPicPr>
                <p:cNvPr id="51" name="Freihand 50">
                  <a:extLst>
                    <a:ext uri="{FF2B5EF4-FFF2-40B4-BE49-F238E27FC236}">
                      <a16:creationId xmlns:a16="http://schemas.microsoft.com/office/drawing/2014/main" id="{3440B6EC-003D-45C5-A7C4-51502540BB51}"/>
                    </a:ext>
                  </a:extLst>
                </p:cNvPr>
                <p:cNvPicPr/>
                <p:nvPr/>
              </p:nvPicPr>
              <p:blipFill>
                <a:blip r:embed="rId86"/>
                <a:stretch>
                  <a:fillRect/>
                </a:stretch>
              </p:blipFill>
              <p:spPr>
                <a:xfrm>
                  <a:off x="8971717" y="1929813"/>
                  <a:ext cx="59616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8418CB70-E57D-4A03-8EEB-ED670D0FB78E}"/>
                    </a:ext>
                  </a:extLst>
                </p14:cNvPr>
                <p14:cNvContentPartPr/>
                <p14:nvPr/>
              </p14:nvContentPartPr>
              <p14:xfrm>
                <a:off x="11257357" y="3733773"/>
                <a:ext cx="450000" cy="472680"/>
              </p14:xfrm>
            </p:contentPart>
          </mc:Choice>
          <mc:Fallback xmlns="">
            <p:pic>
              <p:nvPicPr>
                <p:cNvPr id="52" name="Freihand 51">
                  <a:extLst>
                    <a:ext uri="{FF2B5EF4-FFF2-40B4-BE49-F238E27FC236}">
                      <a16:creationId xmlns:a16="http://schemas.microsoft.com/office/drawing/2014/main" id="{8418CB70-E57D-4A03-8EEB-ED670D0FB78E}"/>
                    </a:ext>
                  </a:extLst>
                </p:cNvPr>
                <p:cNvPicPr/>
                <p:nvPr/>
              </p:nvPicPr>
              <p:blipFill>
                <a:blip r:embed="rId88"/>
                <a:stretch>
                  <a:fillRect/>
                </a:stretch>
              </p:blipFill>
              <p:spPr>
                <a:xfrm>
                  <a:off x="11248717" y="3724773"/>
                  <a:ext cx="46764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E488584E-90EF-4B6A-9F74-6D3866F5EB25}"/>
                    </a:ext>
                  </a:extLst>
                </p14:cNvPr>
                <p14:cNvContentPartPr/>
                <p14:nvPr/>
              </p14:nvContentPartPr>
              <p14:xfrm>
                <a:off x="8992597" y="1982013"/>
                <a:ext cx="538920" cy="606600"/>
              </p14:xfrm>
            </p:contentPart>
          </mc:Choice>
          <mc:Fallback xmlns="">
            <p:pic>
              <p:nvPicPr>
                <p:cNvPr id="54" name="Freihand 53">
                  <a:extLst>
                    <a:ext uri="{FF2B5EF4-FFF2-40B4-BE49-F238E27FC236}">
                      <a16:creationId xmlns:a16="http://schemas.microsoft.com/office/drawing/2014/main" id="{E488584E-90EF-4B6A-9F74-6D3866F5EB25}"/>
                    </a:ext>
                  </a:extLst>
                </p:cNvPr>
                <p:cNvPicPr/>
                <p:nvPr/>
              </p:nvPicPr>
              <p:blipFill>
                <a:blip r:embed="rId90"/>
                <a:stretch>
                  <a:fillRect/>
                </a:stretch>
              </p:blipFill>
              <p:spPr>
                <a:xfrm>
                  <a:off x="8983957" y="1973013"/>
                  <a:ext cx="5565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83C20E58-6D67-4F1C-A79B-884917FD9452}"/>
                    </a:ext>
                  </a:extLst>
                </p14:cNvPr>
                <p14:cNvContentPartPr/>
                <p14:nvPr/>
              </p14:nvContentPartPr>
              <p14:xfrm>
                <a:off x="11230717" y="3776613"/>
                <a:ext cx="443880" cy="439560"/>
              </p14:xfrm>
            </p:contentPart>
          </mc:Choice>
          <mc:Fallback xmlns="">
            <p:pic>
              <p:nvPicPr>
                <p:cNvPr id="55" name="Freihand 54">
                  <a:extLst>
                    <a:ext uri="{FF2B5EF4-FFF2-40B4-BE49-F238E27FC236}">
                      <a16:creationId xmlns:a16="http://schemas.microsoft.com/office/drawing/2014/main" id="{83C20E58-6D67-4F1C-A79B-884917FD9452}"/>
                    </a:ext>
                  </a:extLst>
                </p:cNvPr>
                <p:cNvPicPr/>
                <p:nvPr/>
              </p:nvPicPr>
              <p:blipFill>
                <a:blip r:embed="rId92"/>
                <a:stretch>
                  <a:fillRect/>
                </a:stretch>
              </p:blipFill>
              <p:spPr>
                <a:xfrm>
                  <a:off x="11221717" y="3767973"/>
                  <a:ext cx="461520" cy="457200"/>
                </a:xfrm>
                <a:prstGeom prst="rect">
                  <a:avLst/>
                </a:prstGeom>
              </p:spPr>
            </p:pic>
          </mc:Fallback>
        </mc:AlternateContent>
      </p:grpSp>
    </p:spTree>
    <p:extLst>
      <p:ext uri="{BB962C8B-B14F-4D97-AF65-F5344CB8AC3E}">
        <p14:creationId xmlns:p14="http://schemas.microsoft.com/office/powerpoint/2010/main" val="163053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54" name="Freihand 153">
                <a:extLst>
                  <a:ext uri="{FF2B5EF4-FFF2-40B4-BE49-F238E27FC236}">
                    <a16:creationId xmlns:a16="http://schemas.microsoft.com/office/drawing/2014/main" id="{A6449894-19DC-4886-AA64-0FE38C3400DA}"/>
                  </a:ext>
                </a:extLst>
              </p14:cNvPr>
              <p14:cNvContentPartPr/>
              <p14:nvPr/>
            </p14:nvContentPartPr>
            <p14:xfrm>
              <a:off x="4411237" y="1535613"/>
              <a:ext cx="82800" cy="76320"/>
            </p14:xfrm>
          </p:contentPart>
        </mc:Choice>
        <mc:Fallback xmlns="">
          <p:pic>
            <p:nvPicPr>
              <p:cNvPr id="154" name="Freihand 153">
                <a:extLst>
                  <a:ext uri="{FF2B5EF4-FFF2-40B4-BE49-F238E27FC236}">
                    <a16:creationId xmlns:a16="http://schemas.microsoft.com/office/drawing/2014/main" id="{A6449894-19DC-4886-AA64-0FE38C3400DA}"/>
                  </a:ext>
                </a:extLst>
              </p:cNvPr>
              <p:cNvPicPr/>
              <p:nvPr/>
            </p:nvPicPr>
            <p:blipFill>
              <a:blip r:embed="rId3"/>
              <a:stretch>
                <a:fillRect/>
              </a:stretch>
            </p:blipFill>
            <p:spPr>
              <a:xfrm>
                <a:off x="4402597" y="1526973"/>
                <a:ext cx="100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6" name="Freihand 155">
                <a:extLst>
                  <a:ext uri="{FF2B5EF4-FFF2-40B4-BE49-F238E27FC236}">
                    <a16:creationId xmlns:a16="http://schemas.microsoft.com/office/drawing/2014/main" id="{050BD690-72E7-4B09-BAAF-405AA7332418}"/>
                  </a:ext>
                </a:extLst>
              </p14:cNvPr>
              <p14:cNvContentPartPr/>
              <p14:nvPr/>
            </p14:nvContentPartPr>
            <p14:xfrm>
              <a:off x="4467037" y="1564053"/>
              <a:ext cx="25920" cy="36000"/>
            </p14:xfrm>
          </p:contentPart>
        </mc:Choice>
        <mc:Fallback xmlns="">
          <p:pic>
            <p:nvPicPr>
              <p:cNvPr id="156" name="Freihand 155">
                <a:extLst>
                  <a:ext uri="{FF2B5EF4-FFF2-40B4-BE49-F238E27FC236}">
                    <a16:creationId xmlns:a16="http://schemas.microsoft.com/office/drawing/2014/main" id="{050BD690-72E7-4B09-BAAF-405AA7332418}"/>
                  </a:ext>
                </a:extLst>
              </p:cNvPr>
              <p:cNvPicPr/>
              <p:nvPr/>
            </p:nvPicPr>
            <p:blipFill>
              <a:blip r:embed="rId5"/>
              <a:stretch>
                <a:fillRect/>
              </a:stretch>
            </p:blipFill>
            <p:spPr>
              <a:xfrm>
                <a:off x="4458397" y="1555413"/>
                <a:ext cx="43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0" name="Freihand 209">
                <a:extLst>
                  <a:ext uri="{FF2B5EF4-FFF2-40B4-BE49-F238E27FC236}">
                    <a16:creationId xmlns:a16="http://schemas.microsoft.com/office/drawing/2014/main" id="{168B5A35-68B8-4276-AFDD-BF071B911E03}"/>
                  </a:ext>
                </a:extLst>
              </p14:cNvPr>
              <p14:cNvContentPartPr/>
              <p14:nvPr/>
            </p14:nvContentPartPr>
            <p14:xfrm>
              <a:off x="2688637" y="2241573"/>
              <a:ext cx="203760" cy="294120"/>
            </p14:xfrm>
          </p:contentPart>
        </mc:Choice>
        <mc:Fallback xmlns="">
          <p:pic>
            <p:nvPicPr>
              <p:cNvPr id="210" name="Freihand 209">
                <a:extLst>
                  <a:ext uri="{FF2B5EF4-FFF2-40B4-BE49-F238E27FC236}">
                    <a16:creationId xmlns:a16="http://schemas.microsoft.com/office/drawing/2014/main" id="{168B5A35-68B8-4276-AFDD-BF071B911E03}"/>
                  </a:ext>
                </a:extLst>
              </p:cNvPr>
              <p:cNvPicPr/>
              <p:nvPr/>
            </p:nvPicPr>
            <p:blipFill>
              <a:blip r:embed="rId7"/>
              <a:stretch>
                <a:fillRect/>
              </a:stretch>
            </p:blipFill>
            <p:spPr>
              <a:xfrm>
                <a:off x="2679637" y="2232933"/>
                <a:ext cx="221400" cy="311760"/>
              </a:xfrm>
              <a:prstGeom prst="rect">
                <a:avLst/>
              </a:prstGeom>
            </p:spPr>
          </p:pic>
        </mc:Fallback>
      </mc:AlternateContent>
      <p:grpSp>
        <p:nvGrpSpPr>
          <p:cNvPr id="276" name="Gruppieren 275">
            <a:extLst>
              <a:ext uri="{FF2B5EF4-FFF2-40B4-BE49-F238E27FC236}">
                <a16:creationId xmlns:a16="http://schemas.microsoft.com/office/drawing/2014/main" id="{924A7274-9038-402E-9BC6-CE0A17E1093C}"/>
              </a:ext>
            </a:extLst>
          </p:cNvPr>
          <p:cNvGrpSpPr/>
          <p:nvPr/>
        </p:nvGrpSpPr>
        <p:grpSpPr>
          <a:xfrm>
            <a:off x="1608277" y="740373"/>
            <a:ext cx="10456200" cy="5765040"/>
            <a:chOff x="1608277" y="740373"/>
            <a:chExt cx="10456200" cy="5765040"/>
          </a:xfrm>
        </p:grpSpPr>
        <mc:AlternateContent xmlns:mc="http://schemas.openxmlformats.org/markup-compatibility/2006" xmlns:p14="http://schemas.microsoft.com/office/powerpoint/2010/main">
          <mc:Choice Requires="p14">
            <p:contentPart p14:bwMode="auto" r:id="rId8">
              <p14:nvContentPartPr>
                <p14:cNvPr id="42" name="Freihand 41">
                  <a:extLst>
                    <a:ext uri="{FF2B5EF4-FFF2-40B4-BE49-F238E27FC236}">
                      <a16:creationId xmlns:a16="http://schemas.microsoft.com/office/drawing/2014/main" id="{73369E1D-57B8-4140-B84B-C2BDD7D7BAFC}"/>
                    </a:ext>
                  </a:extLst>
                </p14:cNvPr>
                <p14:cNvContentPartPr/>
                <p14:nvPr/>
              </p14:nvContentPartPr>
              <p14:xfrm>
                <a:off x="4125757" y="1643253"/>
                <a:ext cx="1434240" cy="295200"/>
              </p14:xfrm>
            </p:contentPart>
          </mc:Choice>
          <mc:Fallback xmlns="">
            <p:pic>
              <p:nvPicPr>
                <p:cNvPr id="42" name="Freihand 41">
                  <a:extLst>
                    <a:ext uri="{FF2B5EF4-FFF2-40B4-BE49-F238E27FC236}">
                      <a16:creationId xmlns:a16="http://schemas.microsoft.com/office/drawing/2014/main" id="{73369E1D-57B8-4140-B84B-C2BDD7D7BAFC}"/>
                    </a:ext>
                  </a:extLst>
                </p:cNvPr>
                <p:cNvPicPr/>
                <p:nvPr/>
              </p:nvPicPr>
              <p:blipFill>
                <a:blip r:embed="rId9"/>
                <a:stretch>
                  <a:fillRect/>
                </a:stretch>
              </p:blipFill>
              <p:spPr>
                <a:xfrm>
                  <a:off x="4116757" y="1634613"/>
                  <a:ext cx="14518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Freihand 42">
                  <a:extLst>
                    <a:ext uri="{FF2B5EF4-FFF2-40B4-BE49-F238E27FC236}">
                      <a16:creationId xmlns:a16="http://schemas.microsoft.com/office/drawing/2014/main" id="{47A62A55-E4FF-4B59-AF3E-2F21A14C7D48}"/>
                    </a:ext>
                  </a:extLst>
                </p14:cNvPr>
                <p14:cNvContentPartPr/>
                <p14:nvPr/>
              </p14:nvContentPartPr>
              <p14:xfrm>
                <a:off x="5984437" y="1481613"/>
                <a:ext cx="384480" cy="488520"/>
              </p14:xfrm>
            </p:contentPart>
          </mc:Choice>
          <mc:Fallback xmlns="">
            <p:pic>
              <p:nvPicPr>
                <p:cNvPr id="43" name="Freihand 42">
                  <a:extLst>
                    <a:ext uri="{FF2B5EF4-FFF2-40B4-BE49-F238E27FC236}">
                      <a16:creationId xmlns:a16="http://schemas.microsoft.com/office/drawing/2014/main" id="{47A62A55-E4FF-4B59-AF3E-2F21A14C7D48}"/>
                    </a:ext>
                  </a:extLst>
                </p:cNvPr>
                <p:cNvPicPr/>
                <p:nvPr/>
              </p:nvPicPr>
              <p:blipFill>
                <a:blip r:embed="rId11"/>
                <a:stretch>
                  <a:fillRect/>
                </a:stretch>
              </p:blipFill>
              <p:spPr>
                <a:xfrm>
                  <a:off x="5975437" y="1472613"/>
                  <a:ext cx="40212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Freihand 43">
                  <a:extLst>
                    <a:ext uri="{FF2B5EF4-FFF2-40B4-BE49-F238E27FC236}">
                      <a16:creationId xmlns:a16="http://schemas.microsoft.com/office/drawing/2014/main" id="{023101A0-38F7-44DF-9308-5C5E3E452FDD}"/>
                    </a:ext>
                  </a:extLst>
                </p14:cNvPr>
                <p14:cNvContentPartPr/>
                <p14:nvPr/>
              </p14:nvContentPartPr>
              <p14:xfrm>
                <a:off x="6263077" y="1287213"/>
                <a:ext cx="29520" cy="4320"/>
              </p14:xfrm>
            </p:contentPart>
          </mc:Choice>
          <mc:Fallback xmlns="">
            <p:pic>
              <p:nvPicPr>
                <p:cNvPr id="44" name="Freihand 43">
                  <a:extLst>
                    <a:ext uri="{FF2B5EF4-FFF2-40B4-BE49-F238E27FC236}">
                      <a16:creationId xmlns:a16="http://schemas.microsoft.com/office/drawing/2014/main" id="{023101A0-38F7-44DF-9308-5C5E3E452FDD}"/>
                    </a:ext>
                  </a:extLst>
                </p:cNvPr>
                <p:cNvPicPr/>
                <p:nvPr/>
              </p:nvPicPr>
              <p:blipFill>
                <a:blip r:embed="rId13"/>
                <a:stretch>
                  <a:fillRect/>
                </a:stretch>
              </p:blipFill>
              <p:spPr>
                <a:xfrm>
                  <a:off x="6254437" y="1278573"/>
                  <a:ext cx="47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5" name="Freihand 44">
                  <a:extLst>
                    <a:ext uri="{FF2B5EF4-FFF2-40B4-BE49-F238E27FC236}">
                      <a16:creationId xmlns:a16="http://schemas.microsoft.com/office/drawing/2014/main" id="{09AC3A90-D030-41C5-9E8C-8F285D8E3980}"/>
                    </a:ext>
                  </a:extLst>
                </p14:cNvPr>
                <p14:cNvContentPartPr/>
                <p14:nvPr/>
              </p14:nvContentPartPr>
              <p14:xfrm>
                <a:off x="6402757" y="1365693"/>
                <a:ext cx="425880" cy="240480"/>
              </p14:xfrm>
            </p:contentPart>
          </mc:Choice>
          <mc:Fallback xmlns="">
            <p:pic>
              <p:nvPicPr>
                <p:cNvPr id="45" name="Freihand 44">
                  <a:extLst>
                    <a:ext uri="{FF2B5EF4-FFF2-40B4-BE49-F238E27FC236}">
                      <a16:creationId xmlns:a16="http://schemas.microsoft.com/office/drawing/2014/main" id="{09AC3A90-D030-41C5-9E8C-8F285D8E3980}"/>
                    </a:ext>
                  </a:extLst>
                </p:cNvPr>
                <p:cNvPicPr/>
                <p:nvPr/>
              </p:nvPicPr>
              <p:blipFill>
                <a:blip r:embed="rId15"/>
                <a:stretch>
                  <a:fillRect/>
                </a:stretch>
              </p:blipFill>
              <p:spPr>
                <a:xfrm>
                  <a:off x="6394117" y="1357053"/>
                  <a:ext cx="4435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Freihand 47">
                  <a:extLst>
                    <a:ext uri="{FF2B5EF4-FFF2-40B4-BE49-F238E27FC236}">
                      <a16:creationId xmlns:a16="http://schemas.microsoft.com/office/drawing/2014/main" id="{BBE0FC59-FDC1-4B80-892E-A7C820C3CD66}"/>
                    </a:ext>
                  </a:extLst>
                </p14:cNvPr>
                <p14:cNvContentPartPr/>
                <p14:nvPr/>
              </p14:nvContentPartPr>
              <p14:xfrm>
                <a:off x="7272877" y="1206213"/>
                <a:ext cx="53280" cy="305640"/>
              </p14:xfrm>
            </p:contentPart>
          </mc:Choice>
          <mc:Fallback xmlns="">
            <p:pic>
              <p:nvPicPr>
                <p:cNvPr id="48" name="Freihand 47">
                  <a:extLst>
                    <a:ext uri="{FF2B5EF4-FFF2-40B4-BE49-F238E27FC236}">
                      <a16:creationId xmlns:a16="http://schemas.microsoft.com/office/drawing/2014/main" id="{BBE0FC59-FDC1-4B80-892E-A7C820C3CD66}"/>
                    </a:ext>
                  </a:extLst>
                </p:cNvPr>
                <p:cNvPicPr/>
                <p:nvPr/>
              </p:nvPicPr>
              <p:blipFill>
                <a:blip r:embed="rId17"/>
                <a:stretch>
                  <a:fillRect/>
                </a:stretch>
              </p:blipFill>
              <p:spPr>
                <a:xfrm>
                  <a:off x="7263877" y="1197573"/>
                  <a:ext cx="709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 name="Freihand 48">
                  <a:extLst>
                    <a:ext uri="{FF2B5EF4-FFF2-40B4-BE49-F238E27FC236}">
                      <a16:creationId xmlns:a16="http://schemas.microsoft.com/office/drawing/2014/main" id="{493F4C0A-C12A-41BC-82B1-D78902B576DA}"/>
                    </a:ext>
                  </a:extLst>
                </p14:cNvPr>
                <p14:cNvContentPartPr/>
                <p14:nvPr/>
              </p14:nvContentPartPr>
              <p14:xfrm>
                <a:off x="7215997" y="1062933"/>
                <a:ext cx="267840" cy="232920"/>
              </p14:xfrm>
            </p:contentPart>
          </mc:Choice>
          <mc:Fallback xmlns="">
            <p:pic>
              <p:nvPicPr>
                <p:cNvPr id="49" name="Freihand 48">
                  <a:extLst>
                    <a:ext uri="{FF2B5EF4-FFF2-40B4-BE49-F238E27FC236}">
                      <a16:creationId xmlns:a16="http://schemas.microsoft.com/office/drawing/2014/main" id="{493F4C0A-C12A-41BC-82B1-D78902B576DA}"/>
                    </a:ext>
                  </a:extLst>
                </p:cNvPr>
                <p:cNvPicPr/>
                <p:nvPr/>
              </p:nvPicPr>
              <p:blipFill>
                <a:blip r:embed="rId19"/>
                <a:stretch>
                  <a:fillRect/>
                </a:stretch>
              </p:blipFill>
              <p:spPr>
                <a:xfrm>
                  <a:off x="7206997" y="1054293"/>
                  <a:ext cx="285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 name="Freihand 49">
                  <a:extLst>
                    <a:ext uri="{FF2B5EF4-FFF2-40B4-BE49-F238E27FC236}">
                      <a16:creationId xmlns:a16="http://schemas.microsoft.com/office/drawing/2014/main" id="{80135C46-492A-4A79-B14A-0523E4255916}"/>
                    </a:ext>
                  </a:extLst>
                </p14:cNvPr>
                <p14:cNvContentPartPr/>
                <p14:nvPr/>
              </p14:nvContentPartPr>
              <p14:xfrm>
                <a:off x="7502917" y="1308093"/>
                <a:ext cx="312120" cy="99000"/>
              </p14:xfrm>
            </p:contentPart>
          </mc:Choice>
          <mc:Fallback xmlns="">
            <p:pic>
              <p:nvPicPr>
                <p:cNvPr id="50" name="Freihand 49">
                  <a:extLst>
                    <a:ext uri="{FF2B5EF4-FFF2-40B4-BE49-F238E27FC236}">
                      <a16:creationId xmlns:a16="http://schemas.microsoft.com/office/drawing/2014/main" id="{80135C46-492A-4A79-B14A-0523E4255916}"/>
                    </a:ext>
                  </a:extLst>
                </p:cNvPr>
                <p:cNvPicPr/>
                <p:nvPr/>
              </p:nvPicPr>
              <p:blipFill>
                <a:blip r:embed="rId21"/>
                <a:stretch>
                  <a:fillRect/>
                </a:stretch>
              </p:blipFill>
              <p:spPr>
                <a:xfrm>
                  <a:off x="7494277" y="1299453"/>
                  <a:ext cx="32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1" name="Freihand 50">
                  <a:extLst>
                    <a:ext uri="{FF2B5EF4-FFF2-40B4-BE49-F238E27FC236}">
                      <a16:creationId xmlns:a16="http://schemas.microsoft.com/office/drawing/2014/main" id="{F8EAF3A6-73D0-496F-900E-FBC6AF45B260}"/>
                    </a:ext>
                  </a:extLst>
                </p14:cNvPr>
                <p14:cNvContentPartPr/>
                <p14:nvPr/>
              </p14:nvContentPartPr>
              <p14:xfrm>
                <a:off x="7956517" y="998493"/>
                <a:ext cx="420480" cy="331920"/>
              </p14:xfrm>
            </p:contentPart>
          </mc:Choice>
          <mc:Fallback xmlns="">
            <p:pic>
              <p:nvPicPr>
                <p:cNvPr id="51" name="Freihand 50">
                  <a:extLst>
                    <a:ext uri="{FF2B5EF4-FFF2-40B4-BE49-F238E27FC236}">
                      <a16:creationId xmlns:a16="http://schemas.microsoft.com/office/drawing/2014/main" id="{F8EAF3A6-73D0-496F-900E-FBC6AF45B260}"/>
                    </a:ext>
                  </a:extLst>
                </p:cNvPr>
                <p:cNvPicPr/>
                <p:nvPr/>
              </p:nvPicPr>
              <p:blipFill>
                <a:blip r:embed="rId23"/>
                <a:stretch>
                  <a:fillRect/>
                </a:stretch>
              </p:blipFill>
              <p:spPr>
                <a:xfrm>
                  <a:off x="7947517" y="989853"/>
                  <a:ext cx="4381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2" name="Freihand 51">
                  <a:extLst>
                    <a:ext uri="{FF2B5EF4-FFF2-40B4-BE49-F238E27FC236}">
                      <a16:creationId xmlns:a16="http://schemas.microsoft.com/office/drawing/2014/main" id="{8E5687D8-A68C-44CD-AB40-852638665869}"/>
                    </a:ext>
                  </a:extLst>
                </p14:cNvPr>
                <p14:cNvContentPartPr/>
                <p14:nvPr/>
              </p14:nvContentPartPr>
              <p14:xfrm>
                <a:off x="8655997" y="948453"/>
                <a:ext cx="615960" cy="537120"/>
              </p14:xfrm>
            </p:contentPart>
          </mc:Choice>
          <mc:Fallback xmlns="">
            <p:pic>
              <p:nvPicPr>
                <p:cNvPr id="52" name="Freihand 51">
                  <a:extLst>
                    <a:ext uri="{FF2B5EF4-FFF2-40B4-BE49-F238E27FC236}">
                      <a16:creationId xmlns:a16="http://schemas.microsoft.com/office/drawing/2014/main" id="{8E5687D8-A68C-44CD-AB40-852638665869}"/>
                    </a:ext>
                  </a:extLst>
                </p:cNvPr>
                <p:cNvPicPr/>
                <p:nvPr/>
              </p:nvPicPr>
              <p:blipFill>
                <a:blip r:embed="rId25"/>
                <a:stretch>
                  <a:fillRect/>
                </a:stretch>
              </p:blipFill>
              <p:spPr>
                <a:xfrm>
                  <a:off x="8646997" y="939453"/>
                  <a:ext cx="63360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Freihand 52">
                  <a:extLst>
                    <a:ext uri="{FF2B5EF4-FFF2-40B4-BE49-F238E27FC236}">
                      <a16:creationId xmlns:a16="http://schemas.microsoft.com/office/drawing/2014/main" id="{15FA8F96-DB99-4D09-A94C-A7B72F4022A4}"/>
                    </a:ext>
                  </a:extLst>
                </p14:cNvPr>
                <p14:cNvContentPartPr/>
                <p14:nvPr/>
              </p14:nvContentPartPr>
              <p14:xfrm>
                <a:off x="9428197" y="946293"/>
                <a:ext cx="560880" cy="257400"/>
              </p14:xfrm>
            </p:contentPart>
          </mc:Choice>
          <mc:Fallback xmlns="">
            <p:pic>
              <p:nvPicPr>
                <p:cNvPr id="53" name="Freihand 52">
                  <a:extLst>
                    <a:ext uri="{FF2B5EF4-FFF2-40B4-BE49-F238E27FC236}">
                      <a16:creationId xmlns:a16="http://schemas.microsoft.com/office/drawing/2014/main" id="{15FA8F96-DB99-4D09-A94C-A7B72F4022A4}"/>
                    </a:ext>
                  </a:extLst>
                </p:cNvPr>
                <p:cNvPicPr/>
                <p:nvPr/>
              </p:nvPicPr>
              <p:blipFill>
                <a:blip r:embed="rId27"/>
                <a:stretch>
                  <a:fillRect/>
                </a:stretch>
              </p:blipFill>
              <p:spPr>
                <a:xfrm>
                  <a:off x="9419557" y="937293"/>
                  <a:ext cx="578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4" name="Freihand 53">
                  <a:extLst>
                    <a:ext uri="{FF2B5EF4-FFF2-40B4-BE49-F238E27FC236}">
                      <a16:creationId xmlns:a16="http://schemas.microsoft.com/office/drawing/2014/main" id="{EB2BB596-8163-4451-A28D-E947796ED88A}"/>
                    </a:ext>
                  </a:extLst>
                </p14:cNvPr>
                <p14:cNvContentPartPr/>
                <p14:nvPr/>
              </p14:nvContentPartPr>
              <p14:xfrm>
                <a:off x="10259797" y="792573"/>
                <a:ext cx="290160" cy="408600"/>
              </p14:xfrm>
            </p:contentPart>
          </mc:Choice>
          <mc:Fallback xmlns="">
            <p:pic>
              <p:nvPicPr>
                <p:cNvPr id="54" name="Freihand 53">
                  <a:extLst>
                    <a:ext uri="{FF2B5EF4-FFF2-40B4-BE49-F238E27FC236}">
                      <a16:creationId xmlns:a16="http://schemas.microsoft.com/office/drawing/2014/main" id="{EB2BB596-8163-4451-A28D-E947796ED88A}"/>
                    </a:ext>
                  </a:extLst>
                </p:cNvPr>
                <p:cNvPicPr/>
                <p:nvPr/>
              </p:nvPicPr>
              <p:blipFill>
                <a:blip r:embed="rId29"/>
                <a:stretch>
                  <a:fillRect/>
                </a:stretch>
              </p:blipFill>
              <p:spPr>
                <a:xfrm>
                  <a:off x="10251157" y="783573"/>
                  <a:ext cx="30780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Freihand 54">
                  <a:extLst>
                    <a:ext uri="{FF2B5EF4-FFF2-40B4-BE49-F238E27FC236}">
                      <a16:creationId xmlns:a16="http://schemas.microsoft.com/office/drawing/2014/main" id="{0BF778E7-7896-41D2-9359-71B3130B5522}"/>
                    </a:ext>
                  </a:extLst>
                </p14:cNvPr>
                <p14:cNvContentPartPr/>
                <p14:nvPr/>
              </p14:nvContentPartPr>
              <p14:xfrm>
                <a:off x="10371757" y="1028373"/>
                <a:ext cx="88920" cy="81360"/>
              </p14:xfrm>
            </p:contentPart>
          </mc:Choice>
          <mc:Fallback xmlns="">
            <p:pic>
              <p:nvPicPr>
                <p:cNvPr id="55" name="Freihand 54">
                  <a:extLst>
                    <a:ext uri="{FF2B5EF4-FFF2-40B4-BE49-F238E27FC236}">
                      <a16:creationId xmlns:a16="http://schemas.microsoft.com/office/drawing/2014/main" id="{0BF778E7-7896-41D2-9359-71B3130B5522}"/>
                    </a:ext>
                  </a:extLst>
                </p:cNvPr>
                <p:cNvPicPr/>
                <p:nvPr/>
              </p:nvPicPr>
              <p:blipFill>
                <a:blip r:embed="rId31"/>
                <a:stretch>
                  <a:fillRect/>
                </a:stretch>
              </p:blipFill>
              <p:spPr>
                <a:xfrm>
                  <a:off x="10363117" y="1019373"/>
                  <a:ext cx="106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Freihand 55">
                  <a:extLst>
                    <a:ext uri="{FF2B5EF4-FFF2-40B4-BE49-F238E27FC236}">
                      <a16:creationId xmlns:a16="http://schemas.microsoft.com/office/drawing/2014/main" id="{C956AC01-2F34-4CD4-9A68-7F09CD58947D}"/>
                    </a:ext>
                  </a:extLst>
                </p14:cNvPr>
                <p14:cNvContentPartPr/>
                <p14:nvPr/>
              </p14:nvContentPartPr>
              <p14:xfrm>
                <a:off x="10511797" y="988053"/>
                <a:ext cx="282240" cy="111240"/>
              </p14:xfrm>
            </p:contentPart>
          </mc:Choice>
          <mc:Fallback xmlns="">
            <p:pic>
              <p:nvPicPr>
                <p:cNvPr id="56" name="Freihand 55">
                  <a:extLst>
                    <a:ext uri="{FF2B5EF4-FFF2-40B4-BE49-F238E27FC236}">
                      <a16:creationId xmlns:a16="http://schemas.microsoft.com/office/drawing/2014/main" id="{C956AC01-2F34-4CD4-9A68-7F09CD58947D}"/>
                    </a:ext>
                  </a:extLst>
                </p:cNvPr>
                <p:cNvPicPr/>
                <p:nvPr/>
              </p:nvPicPr>
              <p:blipFill>
                <a:blip r:embed="rId33"/>
                <a:stretch>
                  <a:fillRect/>
                </a:stretch>
              </p:blipFill>
              <p:spPr>
                <a:xfrm>
                  <a:off x="10503157" y="979413"/>
                  <a:ext cx="299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7" name="Freihand 56">
                  <a:extLst>
                    <a:ext uri="{FF2B5EF4-FFF2-40B4-BE49-F238E27FC236}">
                      <a16:creationId xmlns:a16="http://schemas.microsoft.com/office/drawing/2014/main" id="{1D24ED57-BD17-481C-9EB3-FD77A6C3535F}"/>
                    </a:ext>
                  </a:extLst>
                </p14:cNvPr>
                <p14:cNvContentPartPr/>
                <p14:nvPr/>
              </p14:nvContentPartPr>
              <p14:xfrm>
                <a:off x="10800517" y="808413"/>
                <a:ext cx="273240" cy="239760"/>
              </p14:xfrm>
            </p:contentPart>
          </mc:Choice>
          <mc:Fallback xmlns="">
            <p:pic>
              <p:nvPicPr>
                <p:cNvPr id="57" name="Freihand 56">
                  <a:extLst>
                    <a:ext uri="{FF2B5EF4-FFF2-40B4-BE49-F238E27FC236}">
                      <a16:creationId xmlns:a16="http://schemas.microsoft.com/office/drawing/2014/main" id="{1D24ED57-BD17-481C-9EB3-FD77A6C3535F}"/>
                    </a:ext>
                  </a:extLst>
                </p:cNvPr>
                <p:cNvPicPr/>
                <p:nvPr/>
              </p:nvPicPr>
              <p:blipFill>
                <a:blip r:embed="rId35"/>
                <a:stretch>
                  <a:fillRect/>
                </a:stretch>
              </p:blipFill>
              <p:spPr>
                <a:xfrm>
                  <a:off x="10791877" y="799413"/>
                  <a:ext cx="290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8" name="Freihand 57">
                  <a:extLst>
                    <a:ext uri="{FF2B5EF4-FFF2-40B4-BE49-F238E27FC236}">
                      <a16:creationId xmlns:a16="http://schemas.microsoft.com/office/drawing/2014/main" id="{43D40DA7-9EBC-48D1-ADA6-6C56AB542305}"/>
                    </a:ext>
                  </a:extLst>
                </p14:cNvPr>
                <p14:cNvContentPartPr/>
                <p14:nvPr/>
              </p14:nvContentPartPr>
              <p14:xfrm>
                <a:off x="11069437" y="927573"/>
                <a:ext cx="221400" cy="119520"/>
              </p14:xfrm>
            </p:contentPart>
          </mc:Choice>
          <mc:Fallback xmlns="">
            <p:pic>
              <p:nvPicPr>
                <p:cNvPr id="58" name="Freihand 57">
                  <a:extLst>
                    <a:ext uri="{FF2B5EF4-FFF2-40B4-BE49-F238E27FC236}">
                      <a16:creationId xmlns:a16="http://schemas.microsoft.com/office/drawing/2014/main" id="{43D40DA7-9EBC-48D1-ADA6-6C56AB542305}"/>
                    </a:ext>
                  </a:extLst>
                </p:cNvPr>
                <p:cNvPicPr/>
                <p:nvPr/>
              </p:nvPicPr>
              <p:blipFill>
                <a:blip r:embed="rId37"/>
                <a:stretch>
                  <a:fillRect/>
                </a:stretch>
              </p:blipFill>
              <p:spPr>
                <a:xfrm>
                  <a:off x="11060797" y="918573"/>
                  <a:ext cx="239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9" name="Freihand 58">
                  <a:extLst>
                    <a:ext uri="{FF2B5EF4-FFF2-40B4-BE49-F238E27FC236}">
                      <a16:creationId xmlns:a16="http://schemas.microsoft.com/office/drawing/2014/main" id="{1D5A121C-73C2-4335-ADD0-68F014116983}"/>
                    </a:ext>
                  </a:extLst>
                </p14:cNvPr>
                <p14:cNvContentPartPr/>
                <p14:nvPr/>
              </p14:nvContentPartPr>
              <p14:xfrm>
                <a:off x="11270677" y="740373"/>
                <a:ext cx="407880" cy="301320"/>
              </p14:xfrm>
            </p:contentPart>
          </mc:Choice>
          <mc:Fallback xmlns="">
            <p:pic>
              <p:nvPicPr>
                <p:cNvPr id="59" name="Freihand 58">
                  <a:extLst>
                    <a:ext uri="{FF2B5EF4-FFF2-40B4-BE49-F238E27FC236}">
                      <a16:creationId xmlns:a16="http://schemas.microsoft.com/office/drawing/2014/main" id="{1D5A121C-73C2-4335-ADD0-68F014116983}"/>
                    </a:ext>
                  </a:extLst>
                </p:cNvPr>
                <p:cNvPicPr/>
                <p:nvPr/>
              </p:nvPicPr>
              <p:blipFill>
                <a:blip r:embed="rId39"/>
                <a:stretch>
                  <a:fillRect/>
                </a:stretch>
              </p:blipFill>
              <p:spPr>
                <a:xfrm>
                  <a:off x="11262037" y="731733"/>
                  <a:ext cx="4255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0" name="Freihand 59">
                  <a:extLst>
                    <a:ext uri="{FF2B5EF4-FFF2-40B4-BE49-F238E27FC236}">
                      <a16:creationId xmlns:a16="http://schemas.microsoft.com/office/drawing/2014/main" id="{CBC10379-ECF2-4506-B2D6-A17B56E18149}"/>
                    </a:ext>
                  </a:extLst>
                </p14:cNvPr>
                <p14:cNvContentPartPr/>
                <p14:nvPr/>
              </p14:nvContentPartPr>
              <p14:xfrm>
                <a:off x="6620197" y="1769613"/>
                <a:ext cx="271440" cy="382680"/>
              </p14:xfrm>
            </p:contentPart>
          </mc:Choice>
          <mc:Fallback xmlns="">
            <p:pic>
              <p:nvPicPr>
                <p:cNvPr id="60" name="Freihand 59">
                  <a:extLst>
                    <a:ext uri="{FF2B5EF4-FFF2-40B4-BE49-F238E27FC236}">
                      <a16:creationId xmlns:a16="http://schemas.microsoft.com/office/drawing/2014/main" id="{CBC10379-ECF2-4506-B2D6-A17B56E18149}"/>
                    </a:ext>
                  </a:extLst>
                </p:cNvPr>
                <p:cNvPicPr/>
                <p:nvPr/>
              </p:nvPicPr>
              <p:blipFill>
                <a:blip r:embed="rId41"/>
                <a:stretch>
                  <a:fillRect/>
                </a:stretch>
              </p:blipFill>
              <p:spPr>
                <a:xfrm>
                  <a:off x="6611197" y="1760613"/>
                  <a:ext cx="2890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1" name="Freihand 60">
                  <a:extLst>
                    <a:ext uri="{FF2B5EF4-FFF2-40B4-BE49-F238E27FC236}">
                      <a16:creationId xmlns:a16="http://schemas.microsoft.com/office/drawing/2014/main" id="{56379C87-B808-4F18-9365-E8BE253B84A2}"/>
                    </a:ext>
                  </a:extLst>
                </p14:cNvPr>
                <p14:cNvContentPartPr/>
                <p14:nvPr/>
              </p14:nvContentPartPr>
              <p14:xfrm>
                <a:off x="6750877" y="1920093"/>
                <a:ext cx="675000" cy="201240"/>
              </p14:xfrm>
            </p:contentPart>
          </mc:Choice>
          <mc:Fallback xmlns="">
            <p:pic>
              <p:nvPicPr>
                <p:cNvPr id="61" name="Freihand 60">
                  <a:extLst>
                    <a:ext uri="{FF2B5EF4-FFF2-40B4-BE49-F238E27FC236}">
                      <a16:creationId xmlns:a16="http://schemas.microsoft.com/office/drawing/2014/main" id="{56379C87-B808-4F18-9365-E8BE253B84A2}"/>
                    </a:ext>
                  </a:extLst>
                </p:cNvPr>
                <p:cNvPicPr/>
                <p:nvPr/>
              </p:nvPicPr>
              <p:blipFill>
                <a:blip r:embed="rId43"/>
                <a:stretch>
                  <a:fillRect/>
                </a:stretch>
              </p:blipFill>
              <p:spPr>
                <a:xfrm>
                  <a:off x="6742237" y="1911453"/>
                  <a:ext cx="6926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3" name="Freihand 62">
                  <a:extLst>
                    <a:ext uri="{FF2B5EF4-FFF2-40B4-BE49-F238E27FC236}">
                      <a16:creationId xmlns:a16="http://schemas.microsoft.com/office/drawing/2014/main" id="{09CE2CBD-7E2C-4706-BAC8-EFD8B84F997A}"/>
                    </a:ext>
                  </a:extLst>
                </p14:cNvPr>
                <p14:cNvContentPartPr/>
                <p14:nvPr/>
              </p14:nvContentPartPr>
              <p14:xfrm>
                <a:off x="7832677" y="1809213"/>
                <a:ext cx="362880" cy="222840"/>
              </p14:xfrm>
            </p:contentPart>
          </mc:Choice>
          <mc:Fallback xmlns="">
            <p:pic>
              <p:nvPicPr>
                <p:cNvPr id="63" name="Freihand 62">
                  <a:extLst>
                    <a:ext uri="{FF2B5EF4-FFF2-40B4-BE49-F238E27FC236}">
                      <a16:creationId xmlns:a16="http://schemas.microsoft.com/office/drawing/2014/main" id="{09CE2CBD-7E2C-4706-BAC8-EFD8B84F997A}"/>
                    </a:ext>
                  </a:extLst>
                </p:cNvPr>
                <p:cNvPicPr/>
                <p:nvPr/>
              </p:nvPicPr>
              <p:blipFill>
                <a:blip r:embed="rId45"/>
                <a:stretch>
                  <a:fillRect/>
                </a:stretch>
              </p:blipFill>
              <p:spPr>
                <a:xfrm>
                  <a:off x="7823677" y="1800213"/>
                  <a:ext cx="380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4" name="Freihand 63">
                  <a:extLst>
                    <a:ext uri="{FF2B5EF4-FFF2-40B4-BE49-F238E27FC236}">
                      <a16:creationId xmlns:a16="http://schemas.microsoft.com/office/drawing/2014/main" id="{45366241-478F-46F0-9612-B20E891F8A4A}"/>
                    </a:ext>
                  </a:extLst>
                </p14:cNvPr>
                <p14:cNvContentPartPr/>
                <p14:nvPr/>
              </p14:nvContentPartPr>
              <p14:xfrm>
                <a:off x="8330917" y="1661973"/>
                <a:ext cx="100080" cy="307800"/>
              </p14:xfrm>
            </p:contentPart>
          </mc:Choice>
          <mc:Fallback xmlns="">
            <p:pic>
              <p:nvPicPr>
                <p:cNvPr id="64" name="Freihand 63">
                  <a:extLst>
                    <a:ext uri="{FF2B5EF4-FFF2-40B4-BE49-F238E27FC236}">
                      <a16:creationId xmlns:a16="http://schemas.microsoft.com/office/drawing/2014/main" id="{45366241-478F-46F0-9612-B20E891F8A4A}"/>
                    </a:ext>
                  </a:extLst>
                </p:cNvPr>
                <p:cNvPicPr/>
                <p:nvPr/>
              </p:nvPicPr>
              <p:blipFill>
                <a:blip r:embed="rId47"/>
                <a:stretch>
                  <a:fillRect/>
                </a:stretch>
              </p:blipFill>
              <p:spPr>
                <a:xfrm>
                  <a:off x="8321917" y="1653333"/>
                  <a:ext cx="1177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5" name="Freihand 64">
                  <a:extLst>
                    <a:ext uri="{FF2B5EF4-FFF2-40B4-BE49-F238E27FC236}">
                      <a16:creationId xmlns:a16="http://schemas.microsoft.com/office/drawing/2014/main" id="{8FE25D1F-03B7-4AC9-891F-D0BEE896DBF7}"/>
                    </a:ext>
                  </a:extLst>
                </p14:cNvPr>
                <p14:cNvContentPartPr/>
                <p14:nvPr/>
              </p14:nvContentPartPr>
              <p14:xfrm>
                <a:off x="8517397" y="1788333"/>
                <a:ext cx="124920" cy="182160"/>
              </p14:xfrm>
            </p:contentPart>
          </mc:Choice>
          <mc:Fallback xmlns="">
            <p:pic>
              <p:nvPicPr>
                <p:cNvPr id="65" name="Freihand 64">
                  <a:extLst>
                    <a:ext uri="{FF2B5EF4-FFF2-40B4-BE49-F238E27FC236}">
                      <a16:creationId xmlns:a16="http://schemas.microsoft.com/office/drawing/2014/main" id="{8FE25D1F-03B7-4AC9-891F-D0BEE896DBF7}"/>
                    </a:ext>
                  </a:extLst>
                </p:cNvPr>
                <p:cNvPicPr/>
                <p:nvPr/>
              </p:nvPicPr>
              <p:blipFill>
                <a:blip r:embed="rId49"/>
                <a:stretch>
                  <a:fillRect/>
                </a:stretch>
              </p:blipFill>
              <p:spPr>
                <a:xfrm>
                  <a:off x="8508757" y="1779333"/>
                  <a:ext cx="142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6" name="Freihand 65">
                  <a:extLst>
                    <a:ext uri="{FF2B5EF4-FFF2-40B4-BE49-F238E27FC236}">
                      <a16:creationId xmlns:a16="http://schemas.microsoft.com/office/drawing/2014/main" id="{45AB118F-8AF6-41C3-AAAA-AC46385C4276}"/>
                    </a:ext>
                  </a:extLst>
                </p14:cNvPr>
                <p14:cNvContentPartPr/>
                <p14:nvPr/>
              </p14:nvContentPartPr>
              <p14:xfrm>
                <a:off x="8677597" y="1760613"/>
                <a:ext cx="182520" cy="265320"/>
              </p14:xfrm>
            </p:contentPart>
          </mc:Choice>
          <mc:Fallback xmlns="">
            <p:pic>
              <p:nvPicPr>
                <p:cNvPr id="66" name="Freihand 65">
                  <a:extLst>
                    <a:ext uri="{FF2B5EF4-FFF2-40B4-BE49-F238E27FC236}">
                      <a16:creationId xmlns:a16="http://schemas.microsoft.com/office/drawing/2014/main" id="{45AB118F-8AF6-41C3-AAAA-AC46385C4276}"/>
                    </a:ext>
                  </a:extLst>
                </p:cNvPr>
                <p:cNvPicPr/>
                <p:nvPr/>
              </p:nvPicPr>
              <p:blipFill>
                <a:blip r:embed="rId51"/>
                <a:stretch>
                  <a:fillRect/>
                </a:stretch>
              </p:blipFill>
              <p:spPr>
                <a:xfrm>
                  <a:off x="8668957" y="1751613"/>
                  <a:ext cx="200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7" name="Freihand 66">
                  <a:extLst>
                    <a:ext uri="{FF2B5EF4-FFF2-40B4-BE49-F238E27FC236}">
                      <a16:creationId xmlns:a16="http://schemas.microsoft.com/office/drawing/2014/main" id="{649B670C-45A7-40E7-941B-DAA5501FF4B9}"/>
                    </a:ext>
                  </a:extLst>
                </p14:cNvPr>
                <p14:cNvContentPartPr/>
                <p14:nvPr/>
              </p14:nvContentPartPr>
              <p14:xfrm>
                <a:off x="8899357" y="1745493"/>
                <a:ext cx="237240" cy="187200"/>
              </p14:xfrm>
            </p:contentPart>
          </mc:Choice>
          <mc:Fallback xmlns="">
            <p:pic>
              <p:nvPicPr>
                <p:cNvPr id="67" name="Freihand 66">
                  <a:extLst>
                    <a:ext uri="{FF2B5EF4-FFF2-40B4-BE49-F238E27FC236}">
                      <a16:creationId xmlns:a16="http://schemas.microsoft.com/office/drawing/2014/main" id="{649B670C-45A7-40E7-941B-DAA5501FF4B9}"/>
                    </a:ext>
                  </a:extLst>
                </p:cNvPr>
                <p:cNvPicPr/>
                <p:nvPr/>
              </p:nvPicPr>
              <p:blipFill>
                <a:blip r:embed="rId53"/>
                <a:stretch>
                  <a:fillRect/>
                </a:stretch>
              </p:blipFill>
              <p:spPr>
                <a:xfrm>
                  <a:off x="8890717" y="1736853"/>
                  <a:ext cx="254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8" name="Freihand 67">
                  <a:extLst>
                    <a:ext uri="{FF2B5EF4-FFF2-40B4-BE49-F238E27FC236}">
                      <a16:creationId xmlns:a16="http://schemas.microsoft.com/office/drawing/2014/main" id="{BFBB0BC6-534F-47E6-9830-A13659908A13}"/>
                    </a:ext>
                  </a:extLst>
                </p14:cNvPr>
                <p14:cNvContentPartPr/>
                <p14:nvPr/>
              </p14:nvContentPartPr>
              <p14:xfrm>
                <a:off x="9144157" y="1648293"/>
                <a:ext cx="67680" cy="33840"/>
              </p14:xfrm>
            </p:contentPart>
          </mc:Choice>
          <mc:Fallback xmlns="">
            <p:pic>
              <p:nvPicPr>
                <p:cNvPr id="68" name="Freihand 67">
                  <a:extLst>
                    <a:ext uri="{FF2B5EF4-FFF2-40B4-BE49-F238E27FC236}">
                      <a16:creationId xmlns:a16="http://schemas.microsoft.com/office/drawing/2014/main" id="{BFBB0BC6-534F-47E6-9830-A13659908A13}"/>
                    </a:ext>
                  </a:extLst>
                </p:cNvPr>
                <p:cNvPicPr/>
                <p:nvPr/>
              </p:nvPicPr>
              <p:blipFill>
                <a:blip r:embed="rId55"/>
                <a:stretch>
                  <a:fillRect/>
                </a:stretch>
              </p:blipFill>
              <p:spPr>
                <a:xfrm>
                  <a:off x="9135157" y="1639293"/>
                  <a:ext cx="85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9" name="Freihand 68">
                  <a:extLst>
                    <a:ext uri="{FF2B5EF4-FFF2-40B4-BE49-F238E27FC236}">
                      <a16:creationId xmlns:a16="http://schemas.microsoft.com/office/drawing/2014/main" id="{3CFE5EB9-0C83-40CA-B22E-47AA6C5EF428}"/>
                    </a:ext>
                  </a:extLst>
                </p14:cNvPr>
                <p14:cNvContentPartPr/>
                <p14:nvPr/>
              </p14:nvContentPartPr>
              <p14:xfrm>
                <a:off x="9204277" y="1472973"/>
                <a:ext cx="427680" cy="354960"/>
              </p14:xfrm>
            </p:contentPart>
          </mc:Choice>
          <mc:Fallback xmlns="">
            <p:pic>
              <p:nvPicPr>
                <p:cNvPr id="69" name="Freihand 68">
                  <a:extLst>
                    <a:ext uri="{FF2B5EF4-FFF2-40B4-BE49-F238E27FC236}">
                      <a16:creationId xmlns:a16="http://schemas.microsoft.com/office/drawing/2014/main" id="{3CFE5EB9-0C83-40CA-B22E-47AA6C5EF428}"/>
                    </a:ext>
                  </a:extLst>
                </p:cNvPr>
                <p:cNvPicPr/>
                <p:nvPr/>
              </p:nvPicPr>
              <p:blipFill>
                <a:blip r:embed="rId57"/>
                <a:stretch>
                  <a:fillRect/>
                </a:stretch>
              </p:blipFill>
              <p:spPr>
                <a:xfrm>
                  <a:off x="9195277" y="1464333"/>
                  <a:ext cx="4453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0" name="Freihand 69">
                  <a:extLst>
                    <a:ext uri="{FF2B5EF4-FFF2-40B4-BE49-F238E27FC236}">
                      <a16:creationId xmlns:a16="http://schemas.microsoft.com/office/drawing/2014/main" id="{880DD598-1F17-4672-8426-C7C8D2DFFDF4}"/>
                    </a:ext>
                  </a:extLst>
                </p14:cNvPr>
                <p14:cNvContentPartPr/>
                <p14:nvPr/>
              </p14:nvContentPartPr>
              <p14:xfrm>
                <a:off x="10031917" y="1566573"/>
                <a:ext cx="501840" cy="436320"/>
              </p14:xfrm>
            </p:contentPart>
          </mc:Choice>
          <mc:Fallback xmlns="">
            <p:pic>
              <p:nvPicPr>
                <p:cNvPr id="70" name="Freihand 69">
                  <a:extLst>
                    <a:ext uri="{FF2B5EF4-FFF2-40B4-BE49-F238E27FC236}">
                      <a16:creationId xmlns:a16="http://schemas.microsoft.com/office/drawing/2014/main" id="{880DD598-1F17-4672-8426-C7C8D2DFFDF4}"/>
                    </a:ext>
                  </a:extLst>
                </p:cNvPr>
                <p:cNvPicPr/>
                <p:nvPr/>
              </p:nvPicPr>
              <p:blipFill>
                <a:blip r:embed="rId59"/>
                <a:stretch>
                  <a:fillRect/>
                </a:stretch>
              </p:blipFill>
              <p:spPr>
                <a:xfrm>
                  <a:off x="10022917" y="1557933"/>
                  <a:ext cx="51948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1" name="Freihand 70">
                  <a:extLst>
                    <a:ext uri="{FF2B5EF4-FFF2-40B4-BE49-F238E27FC236}">
                      <a16:creationId xmlns:a16="http://schemas.microsoft.com/office/drawing/2014/main" id="{34696042-8EC5-47C8-8F5A-245DDE71F740}"/>
                    </a:ext>
                  </a:extLst>
                </p14:cNvPr>
                <p14:cNvContentPartPr/>
                <p14:nvPr/>
              </p14:nvContentPartPr>
              <p14:xfrm>
                <a:off x="10582717" y="1559373"/>
                <a:ext cx="427680" cy="159480"/>
              </p14:xfrm>
            </p:contentPart>
          </mc:Choice>
          <mc:Fallback xmlns="">
            <p:pic>
              <p:nvPicPr>
                <p:cNvPr id="71" name="Freihand 70">
                  <a:extLst>
                    <a:ext uri="{FF2B5EF4-FFF2-40B4-BE49-F238E27FC236}">
                      <a16:creationId xmlns:a16="http://schemas.microsoft.com/office/drawing/2014/main" id="{34696042-8EC5-47C8-8F5A-245DDE71F740}"/>
                    </a:ext>
                  </a:extLst>
                </p:cNvPr>
                <p:cNvPicPr/>
                <p:nvPr/>
              </p:nvPicPr>
              <p:blipFill>
                <a:blip r:embed="rId61"/>
                <a:stretch>
                  <a:fillRect/>
                </a:stretch>
              </p:blipFill>
              <p:spPr>
                <a:xfrm>
                  <a:off x="10574077" y="1550733"/>
                  <a:ext cx="44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 name="Freihand 71">
                  <a:extLst>
                    <a:ext uri="{FF2B5EF4-FFF2-40B4-BE49-F238E27FC236}">
                      <a16:creationId xmlns:a16="http://schemas.microsoft.com/office/drawing/2014/main" id="{F958F705-60F5-41C5-AE40-C851C6E51435}"/>
                    </a:ext>
                  </a:extLst>
                </p14:cNvPr>
                <p14:cNvContentPartPr/>
                <p14:nvPr/>
              </p14:nvContentPartPr>
              <p14:xfrm>
                <a:off x="11224237" y="1454973"/>
                <a:ext cx="654120" cy="212040"/>
              </p14:xfrm>
            </p:contentPart>
          </mc:Choice>
          <mc:Fallback xmlns="">
            <p:pic>
              <p:nvPicPr>
                <p:cNvPr id="72" name="Freihand 71">
                  <a:extLst>
                    <a:ext uri="{FF2B5EF4-FFF2-40B4-BE49-F238E27FC236}">
                      <a16:creationId xmlns:a16="http://schemas.microsoft.com/office/drawing/2014/main" id="{F958F705-60F5-41C5-AE40-C851C6E51435}"/>
                    </a:ext>
                  </a:extLst>
                </p:cNvPr>
                <p:cNvPicPr/>
                <p:nvPr/>
              </p:nvPicPr>
              <p:blipFill>
                <a:blip r:embed="rId63"/>
                <a:stretch>
                  <a:fillRect/>
                </a:stretch>
              </p:blipFill>
              <p:spPr>
                <a:xfrm>
                  <a:off x="11215237" y="1445973"/>
                  <a:ext cx="671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 name="Freihand 72">
                  <a:extLst>
                    <a:ext uri="{FF2B5EF4-FFF2-40B4-BE49-F238E27FC236}">
                      <a16:creationId xmlns:a16="http://schemas.microsoft.com/office/drawing/2014/main" id="{AC1DB3B1-A40F-4FD9-9793-E89535CAA97C}"/>
                    </a:ext>
                  </a:extLst>
                </p14:cNvPr>
                <p14:cNvContentPartPr/>
                <p14:nvPr/>
              </p14:nvContentPartPr>
              <p14:xfrm>
                <a:off x="11597917" y="1300173"/>
                <a:ext cx="7560" cy="2160"/>
              </p14:xfrm>
            </p:contentPart>
          </mc:Choice>
          <mc:Fallback xmlns="">
            <p:pic>
              <p:nvPicPr>
                <p:cNvPr id="73" name="Freihand 72">
                  <a:extLst>
                    <a:ext uri="{FF2B5EF4-FFF2-40B4-BE49-F238E27FC236}">
                      <a16:creationId xmlns:a16="http://schemas.microsoft.com/office/drawing/2014/main" id="{AC1DB3B1-A40F-4FD9-9793-E89535CAA97C}"/>
                    </a:ext>
                  </a:extLst>
                </p:cNvPr>
                <p:cNvPicPr/>
                <p:nvPr/>
              </p:nvPicPr>
              <p:blipFill>
                <a:blip r:embed="rId65"/>
                <a:stretch>
                  <a:fillRect/>
                </a:stretch>
              </p:blipFill>
              <p:spPr>
                <a:xfrm>
                  <a:off x="11589277" y="1291173"/>
                  <a:ext cx="25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6" name="Freihand 75">
                  <a:extLst>
                    <a:ext uri="{FF2B5EF4-FFF2-40B4-BE49-F238E27FC236}">
                      <a16:creationId xmlns:a16="http://schemas.microsoft.com/office/drawing/2014/main" id="{51773A00-6299-433B-822D-4BFB468FB98C}"/>
                    </a:ext>
                  </a:extLst>
                </p14:cNvPr>
                <p14:cNvContentPartPr/>
                <p14:nvPr/>
              </p14:nvContentPartPr>
              <p14:xfrm>
                <a:off x="6714517" y="2385213"/>
                <a:ext cx="219600" cy="211680"/>
              </p14:xfrm>
            </p:contentPart>
          </mc:Choice>
          <mc:Fallback xmlns="">
            <p:pic>
              <p:nvPicPr>
                <p:cNvPr id="76" name="Freihand 75">
                  <a:extLst>
                    <a:ext uri="{FF2B5EF4-FFF2-40B4-BE49-F238E27FC236}">
                      <a16:creationId xmlns:a16="http://schemas.microsoft.com/office/drawing/2014/main" id="{51773A00-6299-433B-822D-4BFB468FB98C}"/>
                    </a:ext>
                  </a:extLst>
                </p:cNvPr>
                <p:cNvPicPr/>
                <p:nvPr/>
              </p:nvPicPr>
              <p:blipFill>
                <a:blip r:embed="rId67"/>
                <a:stretch>
                  <a:fillRect/>
                </a:stretch>
              </p:blipFill>
              <p:spPr>
                <a:xfrm>
                  <a:off x="6705517" y="2376213"/>
                  <a:ext cx="237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7" name="Freihand 76">
                  <a:extLst>
                    <a:ext uri="{FF2B5EF4-FFF2-40B4-BE49-F238E27FC236}">
                      <a16:creationId xmlns:a16="http://schemas.microsoft.com/office/drawing/2014/main" id="{97836C7C-F9DB-4FE6-97D8-B44233B5F42A}"/>
                    </a:ext>
                  </a:extLst>
                </p14:cNvPr>
                <p14:cNvContentPartPr/>
                <p14:nvPr/>
              </p14:nvContentPartPr>
              <p14:xfrm>
                <a:off x="6857797" y="2484213"/>
                <a:ext cx="63000" cy="133560"/>
              </p14:xfrm>
            </p:contentPart>
          </mc:Choice>
          <mc:Fallback xmlns="">
            <p:pic>
              <p:nvPicPr>
                <p:cNvPr id="77" name="Freihand 76">
                  <a:extLst>
                    <a:ext uri="{FF2B5EF4-FFF2-40B4-BE49-F238E27FC236}">
                      <a16:creationId xmlns:a16="http://schemas.microsoft.com/office/drawing/2014/main" id="{97836C7C-F9DB-4FE6-97D8-B44233B5F42A}"/>
                    </a:ext>
                  </a:extLst>
                </p:cNvPr>
                <p:cNvPicPr/>
                <p:nvPr/>
              </p:nvPicPr>
              <p:blipFill>
                <a:blip r:embed="rId69"/>
                <a:stretch>
                  <a:fillRect/>
                </a:stretch>
              </p:blipFill>
              <p:spPr>
                <a:xfrm>
                  <a:off x="6848797" y="2475213"/>
                  <a:ext cx="80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Freihand 77">
                  <a:extLst>
                    <a:ext uri="{FF2B5EF4-FFF2-40B4-BE49-F238E27FC236}">
                      <a16:creationId xmlns:a16="http://schemas.microsoft.com/office/drawing/2014/main" id="{9DB74C99-5161-43C5-B27F-ED8AF8782436}"/>
                    </a:ext>
                  </a:extLst>
                </p14:cNvPr>
                <p14:cNvContentPartPr/>
                <p14:nvPr/>
              </p14:nvContentPartPr>
              <p14:xfrm>
                <a:off x="6932317" y="2490333"/>
                <a:ext cx="497880" cy="93600"/>
              </p14:xfrm>
            </p:contentPart>
          </mc:Choice>
          <mc:Fallback xmlns="">
            <p:pic>
              <p:nvPicPr>
                <p:cNvPr id="78" name="Freihand 77">
                  <a:extLst>
                    <a:ext uri="{FF2B5EF4-FFF2-40B4-BE49-F238E27FC236}">
                      <a16:creationId xmlns:a16="http://schemas.microsoft.com/office/drawing/2014/main" id="{9DB74C99-5161-43C5-B27F-ED8AF8782436}"/>
                    </a:ext>
                  </a:extLst>
                </p:cNvPr>
                <p:cNvPicPr/>
                <p:nvPr/>
              </p:nvPicPr>
              <p:blipFill>
                <a:blip r:embed="rId71"/>
                <a:stretch>
                  <a:fillRect/>
                </a:stretch>
              </p:blipFill>
              <p:spPr>
                <a:xfrm>
                  <a:off x="6923317" y="2481333"/>
                  <a:ext cx="515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9" name="Freihand 78">
                  <a:extLst>
                    <a:ext uri="{FF2B5EF4-FFF2-40B4-BE49-F238E27FC236}">
                      <a16:creationId xmlns:a16="http://schemas.microsoft.com/office/drawing/2014/main" id="{49573490-82E5-4F3A-BDCE-0D44BF593A6C}"/>
                    </a:ext>
                  </a:extLst>
                </p14:cNvPr>
                <p14:cNvContentPartPr/>
                <p14:nvPr/>
              </p14:nvContentPartPr>
              <p14:xfrm>
                <a:off x="7510117" y="2388813"/>
                <a:ext cx="136440" cy="178920"/>
              </p14:xfrm>
            </p:contentPart>
          </mc:Choice>
          <mc:Fallback xmlns="">
            <p:pic>
              <p:nvPicPr>
                <p:cNvPr id="79" name="Freihand 78">
                  <a:extLst>
                    <a:ext uri="{FF2B5EF4-FFF2-40B4-BE49-F238E27FC236}">
                      <a16:creationId xmlns:a16="http://schemas.microsoft.com/office/drawing/2014/main" id="{49573490-82E5-4F3A-BDCE-0D44BF593A6C}"/>
                    </a:ext>
                  </a:extLst>
                </p:cNvPr>
                <p:cNvPicPr/>
                <p:nvPr/>
              </p:nvPicPr>
              <p:blipFill>
                <a:blip r:embed="rId73"/>
                <a:stretch>
                  <a:fillRect/>
                </a:stretch>
              </p:blipFill>
              <p:spPr>
                <a:xfrm>
                  <a:off x="7501477" y="2380173"/>
                  <a:ext cx="154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0" name="Freihand 79">
                  <a:extLst>
                    <a:ext uri="{FF2B5EF4-FFF2-40B4-BE49-F238E27FC236}">
                      <a16:creationId xmlns:a16="http://schemas.microsoft.com/office/drawing/2014/main" id="{A5F7A625-67A2-4114-9E7F-ADED2C8E0F3B}"/>
                    </a:ext>
                  </a:extLst>
                </p14:cNvPr>
                <p14:cNvContentPartPr/>
                <p14:nvPr/>
              </p14:nvContentPartPr>
              <p14:xfrm>
                <a:off x="7686517" y="2491413"/>
                <a:ext cx="250560" cy="52200"/>
              </p14:xfrm>
            </p:contentPart>
          </mc:Choice>
          <mc:Fallback xmlns="">
            <p:pic>
              <p:nvPicPr>
                <p:cNvPr id="80" name="Freihand 79">
                  <a:extLst>
                    <a:ext uri="{FF2B5EF4-FFF2-40B4-BE49-F238E27FC236}">
                      <a16:creationId xmlns:a16="http://schemas.microsoft.com/office/drawing/2014/main" id="{A5F7A625-67A2-4114-9E7F-ADED2C8E0F3B}"/>
                    </a:ext>
                  </a:extLst>
                </p:cNvPr>
                <p:cNvPicPr/>
                <p:nvPr/>
              </p:nvPicPr>
              <p:blipFill>
                <a:blip r:embed="rId75"/>
                <a:stretch>
                  <a:fillRect/>
                </a:stretch>
              </p:blipFill>
              <p:spPr>
                <a:xfrm>
                  <a:off x="7677877" y="2482413"/>
                  <a:ext cx="268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1" name="Freihand 80">
                  <a:extLst>
                    <a:ext uri="{FF2B5EF4-FFF2-40B4-BE49-F238E27FC236}">
                      <a16:creationId xmlns:a16="http://schemas.microsoft.com/office/drawing/2014/main" id="{81F8DEFD-3CB5-4D8E-875D-5AB9EF240486}"/>
                    </a:ext>
                  </a:extLst>
                </p14:cNvPr>
                <p14:cNvContentPartPr/>
                <p14:nvPr/>
              </p14:nvContentPartPr>
              <p14:xfrm>
                <a:off x="7928437" y="2425893"/>
                <a:ext cx="110520" cy="20880"/>
              </p14:xfrm>
            </p:contentPart>
          </mc:Choice>
          <mc:Fallback xmlns="">
            <p:pic>
              <p:nvPicPr>
                <p:cNvPr id="81" name="Freihand 80">
                  <a:extLst>
                    <a:ext uri="{FF2B5EF4-FFF2-40B4-BE49-F238E27FC236}">
                      <a16:creationId xmlns:a16="http://schemas.microsoft.com/office/drawing/2014/main" id="{81F8DEFD-3CB5-4D8E-875D-5AB9EF240486}"/>
                    </a:ext>
                  </a:extLst>
                </p:cNvPr>
                <p:cNvPicPr/>
                <p:nvPr/>
              </p:nvPicPr>
              <p:blipFill>
                <a:blip r:embed="rId77"/>
                <a:stretch>
                  <a:fillRect/>
                </a:stretch>
              </p:blipFill>
              <p:spPr>
                <a:xfrm>
                  <a:off x="7919797" y="2416893"/>
                  <a:ext cx="128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2" name="Freihand 81">
                  <a:extLst>
                    <a:ext uri="{FF2B5EF4-FFF2-40B4-BE49-F238E27FC236}">
                      <a16:creationId xmlns:a16="http://schemas.microsoft.com/office/drawing/2014/main" id="{C81CA0B4-A8CC-4FCF-A93E-EBAD76402355}"/>
                    </a:ext>
                  </a:extLst>
                </p14:cNvPr>
                <p14:cNvContentPartPr/>
                <p14:nvPr/>
              </p14:nvContentPartPr>
              <p14:xfrm>
                <a:off x="8020237" y="2316813"/>
                <a:ext cx="469440" cy="238680"/>
              </p14:xfrm>
            </p:contentPart>
          </mc:Choice>
          <mc:Fallback xmlns="">
            <p:pic>
              <p:nvPicPr>
                <p:cNvPr id="82" name="Freihand 81">
                  <a:extLst>
                    <a:ext uri="{FF2B5EF4-FFF2-40B4-BE49-F238E27FC236}">
                      <a16:creationId xmlns:a16="http://schemas.microsoft.com/office/drawing/2014/main" id="{C81CA0B4-A8CC-4FCF-A93E-EBAD76402355}"/>
                    </a:ext>
                  </a:extLst>
                </p:cNvPr>
                <p:cNvPicPr/>
                <p:nvPr/>
              </p:nvPicPr>
              <p:blipFill>
                <a:blip r:embed="rId79"/>
                <a:stretch>
                  <a:fillRect/>
                </a:stretch>
              </p:blipFill>
              <p:spPr>
                <a:xfrm>
                  <a:off x="8011597" y="2307813"/>
                  <a:ext cx="4870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3" name="Freihand 82">
                  <a:extLst>
                    <a:ext uri="{FF2B5EF4-FFF2-40B4-BE49-F238E27FC236}">
                      <a16:creationId xmlns:a16="http://schemas.microsoft.com/office/drawing/2014/main" id="{E9039644-E7BC-4560-BA4D-93E6B7B1FF37}"/>
                    </a:ext>
                  </a:extLst>
                </p14:cNvPr>
                <p14:cNvContentPartPr/>
                <p14:nvPr/>
              </p14:nvContentPartPr>
              <p14:xfrm>
                <a:off x="8504797" y="2327253"/>
                <a:ext cx="11520" cy="45720"/>
              </p14:xfrm>
            </p:contentPart>
          </mc:Choice>
          <mc:Fallback xmlns="">
            <p:pic>
              <p:nvPicPr>
                <p:cNvPr id="83" name="Freihand 82">
                  <a:extLst>
                    <a:ext uri="{FF2B5EF4-FFF2-40B4-BE49-F238E27FC236}">
                      <a16:creationId xmlns:a16="http://schemas.microsoft.com/office/drawing/2014/main" id="{E9039644-E7BC-4560-BA4D-93E6B7B1FF37}"/>
                    </a:ext>
                  </a:extLst>
                </p:cNvPr>
                <p:cNvPicPr/>
                <p:nvPr/>
              </p:nvPicPr>
              <p:blipFill>
                <a:blip r:embed="rId81"/>
                <a:stretch>
                  <a:fillRect/>
                </a:stretch>
              </p:blipFill>
              <p:spPr>
                <a:xfrm>
                  <a:off x="8496157" y="2318253"/>
                  <a:ext cx="29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4" name="Freihand 83">
                  <a:extLst>
                    <a:ext uri="{FF2B5EF4-FFF2-40B4-BE49-F238E27FC236}">
                      <a16:creationId xmlns:a16="http://schemas.microsoft.com/office/drawing/2014/main" id="{7D0F491F-BA35-426E-8CED-C8FFC539C8B2}"/>
                    </a:ext>
                  </a:extLst>
                </p14:cNvPr>
                <p14:cNvContentPartPr/>
                <p14:nvPr/>
              </p14:nvContentPartPr>
              <p14:xfrm>
                <a:off x="8536837" y="2421213"/>
                <a:ext cx="236520" cy="82080"/>
              </p14:xfrm>
            </p:contentPart>
          </mc:Choice>
          <mc:Fallback xmlns="">
            <p:pic>
              <p:nvPicPr>
                <p:cNvPr id="84" name="Freihand 83">
                  <a:extLst>
                    <a:ext uri="{FF2B5EF4-FFF2-40B4-BE49-F238E27FC236}">
                      <a16:creationId xmlns:a16="http://schemas.microsoft.com/office/drawing/2014/main" id="{7D0F491F-BA35-426E-8CED-C8FFC539C8B2}"/>
                    </a:ext>
                  </a:extLst>
                </p:cNvPr>
                <p:cNvPicPr/>
                <p:nvPr/>
              </p:nvPicPr>
              <p:blipFill>
                <a:blip r:embed="rId83"/>
                <a:stretch>
                  <a:fillRect/>
                </a:stretch>
              </p:blipFill>
              <p:spPr>
                <a:xfrm>
                  <a:off x="8528197" y="2412573"/>
                  <a:ext cx="254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85" name="Freihand 84">
                  <a:extLst>
                    <a:ext uri="{FF2B5EF4-FFF2-40B4-BE49-F238E27FC236}">
                      <a16:creationId xmlns:a16="http://schemas.microsoft.com/office/drawing/2014/main" id="{C65E0092-7DF9-4F7A-BAF3-6BE2AB88034C}"/>
                    </a:ext>
                  </a:extLst>
                </p14:cNvPr>
                <p14:cNvContentPartPr/>
                <p14:nvPr/>
              </p14:nvContentPartPr>
              <p14:xfrm>
                <a:off x="9027877" y="2379453"/>
                <a:ext cx="255240" cy="129240"/>
              </p14:xfrm>
            </p:contentPart>
          </mc:Choice>
          <mc:Fallback xmlns="">
            <p:pic>
              <p:nvPicPr>
                <p:cNvPr id="85" name="Freihand 84">
                  <a:extLst>
                    <a:ext uri="{FF2B5EF4-FFF2-40B4-BE49-F238E27FC236}">
                      <a16:creationId xmlns:a16="http://schemas.microsoft.com/office/drawing/2014/main" id="{C65E0092-7DF9-4F7A-BAF3-6BE2AB88034C}"/>
                    </a:ext>
                  </a:extLst>
                </p:cNvPr>
                <p:cNvPicPr/>
                <p:nvPr/>
              </p:nvPicPr>
              <p:blipFill>
                <a:blip r:embed="rId85"/>
                <a:stretch>
                  <a:fillRect/>
                </a:stretch>
              </p:blipFill>
              <p:spPr>
                <a:xfrm>
                  <a:off x="9019237" y="2370813"/>
                  <a:ext cx="27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86" name="Freihand 85">
                  <a:extLst>
                    <a:ext uri="{FF2B5EF4-FFF2-40B4-BE49-F238E27FC236}">
                      <a16:creationId xmlns:a16="http://schemas.microsoft.com/office/drawing/2014/main" id="{1D03FD77-7317-42D4-8D79-B224348E4C40}"/>
                    </a:ext>
                  </a:extLst>
                </p14:cNvPr>
                <p14:cNvContentPartPr/>
                <p14:nvPr/>
              </p14:nvContentPartPr>
              <p14:xfrm>
                <a:off x="9343957" y="2347413"/>
                <a:ext cx="288000" cy="92880"/>
              </p14:xfrm>
            </p:contentPart>
          </mc:Choice>
          <mc:Fallback xmlns="">
            <p:pic>
              <p:nvPicPr>
                <p:cNvPr id="86" name="Freihand 85">
                  <a:extLst>
                    <a:ext uri="{FF2B5EF4-FFF2-40B4-BE49-F238E27FC236}">
                      <a16:creationId xmlns:a16="http://schemas.microsoft.com/office/drawing/2014/main" id="{1D03FD77-7317-42D4-8D79-B224348E4C40}"/>
                    </a:ext>
                  </a:extLst>
                </p:cNvPr>
                <p:cNvPicPr/>
                <p:nvPr/>
              </p:nvPicPr>
              <p:blipFill>
                <a:blip r:embed="rId87"/>
                <a:stretch>
                  <a:fillRect/>
                </a:stretch>
              </p:blipFill>
              <p:spPr>
                <a:xfrm>
                  <a:off x="9335317" y="2338773"/>
                  <a:ext cx="305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8" name="Freihand 87">
                  <a:extLst>
                    <a:ext uri="{FF2B5EF4-FFF2-40B4-BE49-F238E27FC236}">
                      <a16:creationId xmlns:a16="http://schemas.microsoft.com/office/drawing/2014/main" id="{EB4014F0-257F-46F8-8A7C-246576586AAC}"/>
                    </a:ext>
                  </a:extLst>
                </p14:cNvPr>
                <p14:cNvContentPartPr/>
                <p14:nvPr/>
              </p14:nvContentPartPr>
              <p14:xfrm>
                <a:off x="10004557" y="2220333"/>
                <a:ext cx="30600" cy="218160"/>
              </p14:xfrm>
            </p:contentPart>
          </mc:Choice>
          <mc:Fallback xmlns="">
            <p:pic>
              <p:nvPicPr>
                <p:cNvPr id="88" name="Freihand 87">
                  <a:extLst>
                    <a:ext uri="{FF2B5EF4-FFF2-40B4-BE49-F238E27FC236}">
                      <a16:creationId xmlns:a16="http://schemas.microsoft.com/office/drawing/2014/main" id="{EB4014F0-257F-46F8-8A7C-246576586AAC}"/>
                    </a:ext>
                  </a:extLst>
                </p:cNvPr>
                <p:cNvPicPr/>
                <p:nvPr/>
              </p:nvPicPr>
              <p:blipFill>
                <a:blip r:embed="rId89"/>
                <a:stretch>
                  <a:fillRect/>
                </a:stretch>
              </p:blipFill>
              <p:spPr>
                <a:xfrm>
                  <a:off x="9995557" y="2211333"/>
                  <a:ext cx="48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9" name="Freihand 88">
                  <a:extLst>
                    <a:ext uri="{FF2B5EF4-FFF2-40B4-BE49-F238E27FC236}">
                      <a16:creationId xmlns:a16="http://schemas.microsoft.com/office/drawing/2014/main" id="{A9158684-4F93-4471-9DC1-BEFF07CFA4DE}"/>
                    </a:ext>
                  </a:extLst>
                </p14:cNvPr>
                <p14:cNvContentPartPr/>
                <p14:nvPr/>
              </p14:nvContentPartPr>
              <p14:xfrm>
                <a:off x="10006357" y="2181093"/>
                <a:ext cx="136080" cy="181080"/>
              </p14:xfrm>
            </p:contentPart>
          </mc:Choice>
          <mc:Fallback xmlns="">
            <p:pic>
              <p:nvPicPr>
                <p:cNvPr id="89" name="Freihand 88">
                  <a:extLst>
                    <a:ext uri="{FF2B5EF4-FFF2-40B4-BE49-F238E27FC236}">
                      <a16:creationId xmlns:a16="http://schemas.microsoft.com/office/drawing/2014/main" id="{A9158684-4F93-4471-9DC1-BEFF07CFA4DE}"/>
                    </a:ext>
                  </a:extLst>
                </p:cNvPr>
                <p:cNvPicPr/>
                <p:nvPr/>
              </p:nvPicPr>
              <p:blipFill>
                <a:blip r:embed="rId91"/>
                <a:stretch>
                  <a:fillRect/>
                </a:stretch>
              </p:blipFill>
              <p:spPr>
                <a:xfrm>
                  <a:off x="9997357" y="2172093"/>
                  <a:ext cx="153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0" name="Freihand 89">
                  <a:extLst>
                    <a:ext uri="{FF2B5EF4-FFF2-40B4-BE49-F238E27FC236}">
                      <a16:creationId xmlns:a16="http://schemas.microsoft.com/office/drawing/2014/main" id="{605CFF44-6422-48D6-940E-34FEDCEEFD68}"/>
                    </a:ext>
                  </a:extLst>
                </p14:cNvPr>
                <p14:cNvContentPartPr/>
                <p14:nvPr/>
              </p14:nvContentPartPr>
              <p14:xfrm>
                <a:off x="10197517" y="2264613"/>
                <a:ext cx="197280" cy="111960"/>
              </p14:xfrm>
            </p:contentPart>
          </mc:Choice>
          <mc:Fallback xmlns="">
            <p:pic>
              <p:nvPicPr>
                <p:cNvPr id="90" name="Freihand 89">
                  <a:extLst>
                    <a:ext uri="{FF2B5EF4-FFF2-40B4-BE49-F238E27FC236}">
                      <a16:creationId xmlns:a16="http://schemas.microsoft.com/office/drawing/2014/main" id="{605CFF44-6422-48D6-940E-34FEDCEEFD68}"/>
                    </a:ext>
                  </a:extLst>
                </p:cNvPr>
                <p:cNvPicPr/>
                <p:nvPr/>
              </p:nvPicPr>
              <p:blipFill>
                <a:blip r:embed="rId93"/>
                <a:stretch>
                  <a:fillRect/>
                </a:stretch>
              </p:blipFill>
              <p:spPr>
                <a:xfrm>
                  <a:off x="10188877" y="2255973"/>
                  <a:ext cx="21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1" name="Freihand 90">
                  <a:extLst>
                    <a:ext uri="{FF2B5EF4-FFF2-40B4-BE49-F238E27FC236}">
                      <a16:creationId xmlns:a16="http://schemas.microsoft.com/office/drawing/2014/main" id="{FFD86A37-BE3C-4CB1-9D8D-4CC97CC3D568}"/>
                    </a:ext>
                  </a:extLst>
                </p14:cNvPr>
                <p14:cNvContentPartPr/>
                <p14:nvPr/>
              </p14:nvContentPartPr>
              <p14:xfrm>
                <a:off x="10394437" y="2109453"/>
                <a:ext cx="209520" cy="214560"/>
              </p14:xfrm>
            </p:contentPart>
          </mc:Choice>
          <mc:Fallback xmlns="">
            <p:pic>
              <p:nvPicPr>
                <p:cNvPr id="91" name="Freihand 90">
                  <a:extLst>
                    <a:ext uri="{FF2B5EF4-FFF2-40B4-BE49-F238E27FC236}">
                      <a16:creationId xmlns:a16="http://schemas.microsoft.com/office/drawing/2014/main" id="{FFD86A37-BE3C-4CB1-9D8D-4CC97CC3D568}"/>
                    </a:ext>
                  </a:extLst>
                </p:cNvPr>
                <p:cNvPicPr/>
                <p:nvPr/>
              </p:nvPicPr>
              <p:blipFill>
                <a:blip r:embed="rId95"/>
                <a:stretch>
                  <a:fillRect/>
                </a:stretch>
              </p:blipFill>
              <p:spPr>
                <a:xfrm>
                  <a:off x="10385797" y="2100813"/>
                  <a:ext cx="227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2" name="Freihand 91">
                  <a:extLst>
                    <a:ext uri="{FF2B5EF4-FFF2-40B4-BE49-F238E27FC236}">
                      <a16:creationId xmlns:a16="http://schemas.microsoft.com/office/drawing/2014/main" id="{2DBBE628-D66A-401B-BB28-62E7C88B3A59}"/>
                    </a:ext>
                  </a:extLst>
                </p14:cNvPr>
                <p14:cNvContentPartPr/>
                <p14:nvPr/>
              </p14:nvContentPartPr>
              <p14:xfrm>
                <a:off x="10343317" y="2189373"/>
                <a:ext cx="194760" cy="31320"/>
              </p14:xfrm>
            </p:contentPart>
          </mc:Choice>
          <mc:Fallback xmlns="">
            <p:pic>
              <p:nvPicPr>
                <p:cNvPr id="92" name="Freihand 91">
                  <a:extLst>
                    <a:ext uri="{FF2B5EF4-FFF2-40B4-BE49-F238E27FC236}">
                      <a16:creationId xmlns:a16="http://schemas.microsoft.com/office/drawing/2014/main" id="{2DBBE628-D66A-401B-BB28-62E7C88B3A59}"/>
                    </a:ext>
                  </a:extLst>
                </p:cNvPr>
                <p:cNvPicPr/>
                <p:nvPr/>
              </p:nvPicPr>
              <p:blipFill>
                <a:blip r:embed="rId97"/>
                <a:stretch>
                  <a:fillRect/>
                </a:stretch>
              </p:blipFill>
              <p:spPr>
                <a:xfrm>
                  <a:off x="10334317" y="2180373"/>
                  <a:ext cx="212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3" name="Freihand 92">
                  <a:extLst>
                    <a:ext uri="{FF2B5EF4-FFF2-40B4-BE49-F238E27FC236}">
                      <a16:creationId xmlns:a16="http://schemas.microsoft.com/office/drawing/2014/main" id="{CB575DC2-FD71-43D9-AA9D-B1AE65C779EC}"/>
                    </a:ext>
                  </a:extLst>
                </p14:cNvPr>
                <p14:cNvContentPartPr/>
                <p14:nvPr/>
              </p14:nvContentPartPr>
              <p14:xfrm>
                <a:off x="10652917" y="2190093"/>
                <a:ext cx="356760" cy="106560"/>
              </p14:xfrm>
            </p:contentPart>
          </mc:Choice>
          <mc:Fallback xmlns="">
            <p:pic>
              <p:nvPicPr>
                <p:cNvPr id="93" name="Freihand 92">
                  <a:extLst>
                    <a:ext uri="{FF2B5EF4-FFF2-40B4-BE49-F238E27FC236}">
                      <a16:creationId xmlns:a16="http://schemas.microsoft.com/office/drawing/2014/main" id="{CB575DC2-FD71-43D9-AA9D-B1AE65C779EC}"/>
                    </a:ext>
                  </a:extLst>
                </p:cNvPr>
                <p:cNvPicPr/>
                <p:nvPr/>
              </p:nvPicPr>
              <p:blipFill>
                <a:blip r:embed="rId99"/>
                <a:stretch>
                  <a:fillRect/>
                </a:stretch>
              </p:blipFill>
              <p:spPr>
                <a:xfrm>
                  <a:off x="10643917" y="2181093"/>
                  <a:ext cx="374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4" name="Freihand 93">
                  <a:extLst>
                    <a:ext uri="{FF2B5EF4-FFF2-40B4-BE49-F238E27FC236}">
                      <a16:creationId xmlns:a16="http://schemas.microsoft.com/office/drawing/2014/main" id="{C815A94C-869B-4D5D-9883-64F4A862E442}"/>
                    </a:ext>
                  </a:extLst>
                </p14:cNvPr>
                <p14:cNvContentPartPr/>
                <p14:nvPr/>
              </p14:nvContentPartPr>
              <p14:xfrm>
                <a:off x="11034877" y="2127813"/>
                <a:ext cx="430200" cy="142200"/>
              </p14:xfrm>
            </p:contentPart>
          </mc:Choice>
          <mc:Fallback xmlns="">
            <p:pic>
              <p:nvPicPr>
                <p:cNvPr id="94" name="Freihand 93">
                  <a:extLst>
                    <a:ext uri="{FF2B5EF4-FFF2-40B4-BE49-F238E27FC236}">
                      <a16:creationId xmlns:a16="http://schemas.microsoft.com/office/drawing/2014/main" id="{C815A94C-869B-4D5D-9883-64F4A862E442}"/>
                    </a:ext>
                  </a:extLst>
                </p:cNvPr>
                <p:cNvPicPr/>
                <p:nvPr/>
              </p:nvPicPr>
              <p:blipFill>
                <a:blip r:embed="rId101"/>
                <a:stretch>
                  <a:fillRect/>
                </a:stretch>
              </p:blipFill>
              <p:spPr>
                <a:xfrm>
                  <a:off x="11025877" y="2118813"/>
                  <a:ext cx="447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5" name="Freihand 94">
                  <a:extLst>
                    <a:ext uri="{FF2B5EF4-FFF2-40B4-BE49-F238E27FC236}">
                      <a16:creationId xmlns:a16="http://schemas.microsoft.com/office/drawing/2014/main" id="{0F9F709E-39D5-43AE-8FDD-0FA29535A815}"/>
                    </a:ext>
                  </a:extLst>
                </p14:cNvPr>
                <p14:cNvContentPartPr/>
                <p14:nvPr/>
              </p14:nvContentPartPr>
              <p14:xfrm>
                <a:off x="11460757" y="1971213"/>
                <a:ext cx="321840" cy="293040"/>
              </p14:xfrm>
            </p:contentPart>
          </mc:Choice>
          <mc:Fallback xmlns="">
            <p:pic>
              <p:nvPicPr>
                <p:cNvPr id="95" name="Freihand 94">
                  <a:extLst>
                    <a:ext uri="{FF2B5EF4-FFF2-40B4-BE49-F238E27FC236}">
                      <a16:creationId xmlns:a16="http://schemas.microsoft.com/office/drawing/2014/main" id="{0F9F709E-39D5-43AE-8FDD-0FA29535A815}"/>
                    </a:ext>
                  </a:extLst>
                </p:cNvPr>
                <p:cNvPicPr/>
                <p:nvPr/>
              </p:nvPicPr>
              <p:blipFill>
                <a:blip r:embed="rId103"/>
                <a:stretch>
                  <a:fillRect/>
                </a:stretch>
              </p:blipFill>
              <p:spPr>
                <a:xfrm>
                  <a:off x="11452117" y="1962213"/>
                  <a:ext cx="3394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7" name="Freihand 96">
                  <a:extLst>
                    <a:ext uri="{FF2B5EF4-FFF2-40B4-BE49-F238E27FC236}">
                      <a16:creationId xmlns:a16="http://schemas.microsoft.com/office/drawing/2014/main" id="{905D975C-C0C3-4B7B-A446-97FCC26B6AC7}"/>
                    </a:ext>
                  </a:extLst>
                </p14:cNvPr>
                <p14:cNvContentPartPr/>
                <p14:nvPr/>
              </p14:nvContentPartPr>
              <p14:xfrm>
                <a:off x="7402477" y="2904333"/>
                <a:ext cx="241560" cy="158760"/>
              </p14:xfrm>
            </p:contentPart>
          </mc:Choice>
          <mc:Fallback xmlns="">
            <p:pic>
              <p:nvPicPr>
                <p:cNvPr id="97" name="Freihand 96">
                  <a:extLst>
                    <a:ext uri="{FF2B5EF4-FFF2-40B4-BE49-F238E27FC236}">
                      <a16:creationId xmlns:a16="http://schemas.microsoft.com/office/drawing/2014/main" id="{905D975C-C0C3-4B7B-A446-97FCC26B6AC7}"/>
                    </a:ext>
                  </a:extLst>
                </p:cNvPr>
                <p:cNvPicPr/>
                <p:nvPr/>
              </p:nvPicPr>
              <p:blipFill>
                <a:blip r:embed="rId105"/>
                <a:stretch>
                  <a:fillRect/>
                </a:stretch>
              </p:blipFill>
              <p:spPr>
                <a:xfrm>
                  <a:off x="7393477" y="2895333"/>
                  <a:ext cx="259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8" name="Freihand 97">
                  <a:extLst>
                    <a:ext uri="{FF2B5EF4-FFF2-40B4-BE49-F238E27FC236}">
                      <a16:creationId xmlns:a16="http://schemas.microsoft.com/office/drawing/2014/main" id="{FA1603D7-6619-45DB-B43B-7BA1E61A4CDE}"/>
                    </a:ext>
                  </a:extLst>
                </p14:cNvPr>
                <p14:cNvContentPartPr/>
                <p14:nvPr/>
              </p14:nvContentPartPr>
              <p14:xfrm>
                <a:off x="7748437" y="2876613"/>
                <a:ext cx="320400" cy="105480"/>
              </p14:xfrm>
            </p:contentPart>
          </mc:Choice>
          <mc:Fallback xmlns="">
            <p:pic>
              <p:nvPicPr>
                <p:cNvPr id="98" name="Freihand 97">
                  <a:extLst>
                    <a:ext uri="{FF2B5EF4-FFF2-40B4-BE49-F238E27FC236}">
                      <a16:creationId xmlns:a16="http://schemas.microsoft.com/office/drawing/2014/main" id="{FA1603D7-6619-45DB-B43B-7BA1E61A4CDE}"/>
                    </a:ext>
                  </a:extLst>
                </p:cNvPr>
                <p:cNvPicPr/>
                <p:nvPr/>
              </p:nvPicPr>
              <p:blipFill>
                <a:blip r:embed="rId107"/>
                <a:stretch>
                  <a:fillRect/>
                </a:stretch>
              </p:blipFill>
              <p:spPr>
                <a:xfrm>
                  <a:off x="7739797" y="2867613"/>
                  <a:ext cx="338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0" name="Freihand 99">
                  <a:extLst>
                    <a:ext uri="{FF2B5EF4-FFF2-40B4-BE49-F238E27FC236}">
                      <a16:creationId xmlns:a16="http://schemas.microsoft.com/office/drawing/2014/main" id="{BD298640-DED2-4D80-9926-1B653CAB99D3}"/>
                    </a:ext>
                  </a:extLst>
                </p14:cNvPr>
                <p14:cNvContentPartPr/>
                <p14:nvPr/>
              </p14:nvContentPartPr>
              <p14:xfrm>
                <a:off x="8348197" y="2881293"/>
                <a:ext cx="166680" cy="96840"/>
              </p14:xfrm>
            </p:contentPart>
          </mc:Choice>
          <mc:Fallback xmlns="">
            <p:pic>
              <p:nvPicPr>
                <p:cNvPr id="100" name="Freihand 99">
                  <a:extLst>
                    <a:ext uri="{FF2B5EF4-FFF2-40B4-BE49-F238E27FC236}">
                      <a16:creationId xmlns:a16="http://schemas.microsoft.com/office/drawing/2014/main" id="{BD298640-DED2-4D80-9926-1B653CAB99D3}"/>
                    </a:ext>
                  </a:extLst>
                </p:cNvPr>
                <p:cNvPicPr/>
                <p:nvPr/>
              </p:nvPicPr>
              <p:blipFill>
                <a:blip r:embed="rId109"/>
                <a:stretch>
                  <a:fillRect/>
                </a:stretch>
              </p:blipFill>
              <p:spPr>
                <a:xfrm>
                  <a:off x="8339557" y="2872293"/>
                  <a:ext cx="1843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785C2C70-3021-4EC1-8B1A-C8DD622895A0}"/>
                    </a:ext>
                  </a:extLst>
                </p14:cNvPr>
                <p14:cNvContentPartPr/>
                <p14:nvPr/>
              </p14:nvContentPartPr>
              <p14:xfrm>
                <a:off x="8343157" y="2746653"/>
                <a:ext cx="234720" cy="283320"/>
              </p14:xfrm>
            </p:contentPart>
          </mc:Choice>
          <mc:Fallback xmlns="">
            <p:pic>
              <p:nvPicPr>
                <p:cNvPr id="101" name="Freihand 100">
                  <a:extLst>
                    <a:ext uri="{FF2B5EF4-FFF2-40B4-BE49-F238E27FC236}">
                      <a16:creationId xmlns:a16="http://schemas.microsoft.com/office/drawing/2014/main" id="{785C2C70-3021-4EC1-8B1A-C8DD622895A0}"/>
                    </a:ext>
                  </a:extLst>
                </p:cNvPr>
                <p:cNvPicPr/>
                <p:nvPr/>
              </p:nvPicPr>
              <p:blipFill>
                <a:blip r:embed="rId111"/>
                <a:stretch>
                  <a:fillRect/>
                </a:stretch>
              </p:blipFill>
              <p:spPr>
                <a:xfrm>
                  <a:off x="8334157" y="2737653"/>
                  <a:ext cx="2523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6F4FD6E8-BEFE-40E9-B167-CF2381FDED75}"/>
                    </a:ext>
                  </a:extLst>
                </p14:cNvPr>
                <p14:cNvContentPartPr/>
                <p14:nvPr/>
              </p14:nvContentPartPr>
              <p14:xfrm>
                <a:off x="8437477" y="2909373"/>
                <a:ext cx="138240" cy="21240"/>
              </p14:xfrm>
            </p:contentPart>
          </mc:Choice>
          <mc:Fallback xmlns="">
            <p:pic>
              <p:nvPicPr>
                <p:cNvPr id="102" name="Freihand 101">
                  <a:extLst>
                    <a:ext uri="{FF2B5EF4-FFF2-40B4-BE49-F238E27FC236}">
                      <a16:creationId xmlns:a16="http://schemas.microsoft.com/office/drawing/2014/main" id="{6F4FD6E8-BEFE-40E9-B167-CF2381FDED75}"/>
                    </a:ext>
                  </a:extLst>
                </p:cNvPr>
                <p:cNvPicPr/>
                <p:nvPr/>
              </p:nvPicPr>
              <p:blipFill>
                <a:blip r:embed="rId113"/>
                <a:stretch>
                  <a:fillRect/>
                </a:stretch>
              </p:blipFill>
              <p:spPr>
                <a:xfrm>
                  <a:off x="8428837" y="2900733"/>
                  <a:ext cx="155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Freihand 102">
                  <a:extLst>
                    <a:ext uri="{FF2B5EF4-FFF2-40B4-BE49-F238E27FC236}">
                      <a16:creationId xmlns:a16="http://schemas.microsoft.com/office/drawing/2014/main" id="{850B0F2C-BBA7-4FF9-8A15-6921F8F4C452}"/>
                    </a:ext>
                  </a:extLst>
                </p14:cNvPr>
                <p14:cNvContentPartPr/>
                <p14:nvPr/>
              </p14:nvContentPartPr>
              <p14:xfrm>
                <a:off x="8808277" y="2834493"/>
                <a:ext cx="392040" cy="137520"/>
              </p14:xfrm>
            </p:contentPart>
          </mc:Choice>
          <mc:Fallback xmlns="">
            <p:pic>
              <p:nvPicPr>
                <p:cNvPr id="103" name="Freihand 102">
                  <a:extLst>
                    <a:ext uri="{FF2B5EF4-FFF2-40B4-BE49-F238E27FC236}">
                      <a16:creationId xmlns:a16="http://schemas.microsoft.com/office/drawing/2014/main" id="{850B0F2C-BBA7-4FF9-8A15-6921F8F4C452}"/>
                    </a:ext>
                  </a:extLst>
                </p:cNvPr>
                <p:cNvPicPr/>
                <p:nvPr/>
              </p:nvPicPr>
              <p:blipFill>
                <a:blip r:embed="rId115"/>
                <a:stretch>
                  <a:fillRect/>
                </a:stretch>
              </p:blipFill>
              <p:spPr>
                <a:xfrm>
                  <a:off x="8799277" y="2825853"/>
                  <a:ext cx="409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Freihand 103">
                  <a:extLst>
                    <a:ext uri="{FF2B5EF4-FFF2-40B4-BE49-F238E27FC236}">
                      <a16:creationId xmlns:a16="http://schemas.microsoft.com/office/drawing/2014/main" id="{5E3DE829-AB36-47DD-946A-A2DF450E5A4B}"/>
                    </a:ext>
                  </a:extLst>
                </p14:cNvPr>
                <p14:cNvContentPartPr/>
                <p14:nvPr/>
              </p14:nvContentPartPr>
              <p14:xfrm>
                <a:off x="9235957" y="2743773"/>
                <a:ext cx="218520" cy="155520"/>
              </p14:xfrm>
            </p:contentPart>
          </mc:Choice>
          <mc:Fallback xmlns="">
            <p:pic>
              <p:nvPicPr>
                <p:cNvPr id="104" name="Freihand 103">
                  <a:extLst>
                    <a:ext uri="{FF2B5EF4-FFF2-40B4-BE49-F238E27FC236}">
                      <a16:creationId xmlns:a16="http://schemas.microsoft.com/office/drawing/2014/main" id="{5E3DE829-AB36-47DD-946A-A2DF450E5A4B}"/>
                    </a:ext>
                  </a:extLst>
                </p:cNvPr>
                <p:cNvPicPr/>
                <p:nvPr/>
              </p:nvPicPr>
              <p:blipFill>
                <a:blip r:embed="rId117"/>
                <a:stretch>
                  <a:fillRect/>
                </a:stretch>
              </p:blipFill>
              <p:spPr>
                <a:xfrm>
                  <a:off x="9226957" y="2734773"/>
                  <a:ext cx="236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5" name="Freihand 104">
                  <a:extLst>
                    <a:ext uri="{FF2B5EF4-FFF2-40B4-BE49-F238E27FC236}">
                      <a16:creationId xmlns:a16="http://schemas.microsoft.com/office/drawing/2014/main" id="{854BD14B-F903-47CB-AF40-851021C232D7}"/>
                    </a:ext>
                  </a:extLst>
                </p14:cNvPr>
                <p14:cNvContentPartPr/>
                <p14:nvPr/>
              </p14:nvContentPartPr>
              <p14:xfrm>
                <a:off x="9756877" y="2750613"/>
                <a:ext cx="28800" cy="183240"/>
              </p14:xfrm>
            </p:contentPart>
          </mc:Choice>
          <mc:Fallback xmlns="">
            <p:pic>
              <p:nvPicPr>
                <p:cNvPr id="105" name="Freihand 104">
                  <a:extLst>
                    <a:ext uri="{FF2B5EF4-FFF2-40B4-BE49-F238E27FC236}">
                      <a16:creationId xmlns:a16="http://schemas.microsoft.com/office/drawing/2014/main" id="{854BD14B-F903-47CB-AF40-851021C232D7}"/>
                    </a:ext>
                  </a:extLst>
                </p:cNvPr>
                <p:cNvPicPr/>
                <p:nvPr/>
              </p:nvPicPr>
              <p:blipFill>
                <a:blip r:embed="rId119"/>
                <a:stretch>
                  <a:fillRect/>
                </a:stretch>
              </p:blipFill>
              <p:spPr>
                <a:xfrm>
                  <a:off x="9747877" y="2741973"/>
                  <a:ext cx="464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6" name="Freihand 105">
                  <a:extLst>
                    <a:ext uri="{FF2B5EF4-FFF2-40B4-BE49-F238E27FC236}">
                      <a16:creationId xmlns:a16="http://schemas.microsoft.com/office/drawing/2014/main" id="{00E3069A-496E-478A-92F5-C0EDAAAC799D}"/>
                    </a:ext>
                  </a:extLst>
                </p14:cNvPr>
                <p14:cNvContentPartPr/>
                <p14:nvPr/>
              </p14:nvContentPartPr>
              <p14:xfrm>
                <a:off x="9690277" y="2731173"/>
                <a:ext cx="215640" cy="297000"/>
              </p14:xfrm>
            </p:contentPart>
          </mc:Choice>
          <mc:Fallback xmlns="">
            <p:pic>
              <p:nvPicPr>
                <p:cNvPr id="106" name="Freihand 105">
                  <a:extLst>
                    <a:ext uri="{FF2B5EF4-FFF2-40B4-BE49-F238E27FC236}">
                      <a16:creationId xmlns:a16="http://schemas.microsoft.com/office/drawing/2014/main" id="{00E3069A-496E-478A-92F5-C0EDAAAC799D}"/>
                    </a:ext>
                  </a:extLst>
                </p:cNvPr>
                <p:cNvPicPr/>
                <p:nvPr/>
              </p:nvPicPr>
              <p:blipFill>
                <a:blip r:embed="rId121"/>
                <a:stretch>
                  <a:fillRect/>
                </a:stretch>
              </p:blipFill>
              <p:spPr>
                <a:xfrm>
                  <a:off x="9681277" y="2722533"/>
                  <a:ext cx="2332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8" name="Freihand 107">
                  <a:extLst>
                    <a:ext uri="{FF2B5EF4-FFF2-40B4-BE49-F238E27FC236}">
                      <a16:creationId xmlns:a16="http://schemas.microsoft.com/office/drawing/2014/main" id="{2223B9DF-E7FC-4A6C-8FD2-9A5851CB2CE0}"/>
                    </a:ext>
                  </a:extLst>
                </p14:cNvPr>
                <p14:cNvContentPartPr/>
                <p14:nvPr/>
              </p14:nvContentPartPr>
              <p14:xfrm>
                <a:off x="10270597" y="2640813"/>
                <a:ext cx="457560" cy="340200"/>
              </p14:xfrm>
            </p:contentPart>
          </mc:Choice>
          <mc:Fallback xmlns="">
            <p:pic>
              <p:nvPicPr>
                <p:cNvPr id="108" name="Freihand 107">
                  <a:extLst>
                    <a:ext uri="{FF2B5EF4-FFF2-40B4-BE49-F238E27FC236}">
                      <a16:creationId xmlns:a16="http://schemas.microsoft.com/office/drawing/2014/main" id="{2223B9DF-E7FC-4A6C-8FD2-9A5851CB2CE0}"/>
                    </a:ext>
                  </a:extLst>
                </p:cNvPr>
                <p:cNvPicPr/>
                <p:nvPr/>
              </p:nvPicPr>
              <p:blipFill>
                <a:blip r:embed="rId123"/>
                <a:stretch>
                  <a:fillRect/>
                </a:stretch>
              </p:blipFill>
              <p:spPr>
                <a:xfrm>
                  <a:off x="10261597" y="2631813"/>
                  <a:ext cx="4752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9" name="Freihand 108">
                  <a:extLst>
                    <a:ext uri="{FF2B5EF4-FFF2-40B4-BE49-F238E27FC236}">
                      <a16:creationId xmlns:a16="http://schemas.microsoft.com/office/drawing/2014/main" id="{53C9E2EB-2DDD-4884-95DB-F560FD400D71}"/>
                    </a:ext>
                  </a:extLst>
                </p14:cNvPr>
                <p14:cNvContentPartPr/>
                <p14:nvPr/>
              </p14:nvContentPartPr>
              <p14:xfrm>
                <a:off x="10704037" y="2785893"/>
                <a:ext cx="210600" cy="191520"/>
              </p14:xfrm>
            </p:contentPart>
          </mc:Choice>
          <mc:Fallback xmlns="">
            <p:pic>
              <p:nvPicPr>
                <p:cNvPr id="109" name="Freihand 108">
                  <a:extLst>
                    <a:ext uri="{FF2B5EF4-FFF2-40B4-BE49-F238E27FC236}">
                      <a16:creationId xmlns:a16="http://schemas.microsoft.com/office/drawing/2014/main" id="{53C9E2EB-2DDD-4884-95DB-F560FD400D71}"/>
                    </a:ext>
                  </a:extLst>
                </p:cNvPr>
                <p:cNvPicPr/>
                <p:nvPr/>
              </p:nvPicPr>
              <p:blipFill>
                <a:blip r:embed="rId125"/>
                <a:stretch>
                  <a:fillRect/>
                </a:stretch>
              </p:blipFill>
              <p:spPr>
                <a:xfrm>
                  <a:off x="10695397" y="2776893"/>
                  <a:ext cx="228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1" name="Freihand 110">
                  <a:extLst>
                    <a:ext uri="{FF2B5EF4-FFF2-40B4-BE49-F238E27FC236}">
                      <a16:creationId xmlns:a16="http://schemas.microsoft.com/office/drawing/2014/main" id="{DD1078D0-D273-4039-B652-DB69670DF049}"/>
                    </a:ext>
                  </a:extLst>
                </p14:cNvPr>
                <p14:cNvContentPartPr/>
                <p14:nvPr/>
              </p14:nvContentPartPr>
              <p14:xfrm>
                <a:off x="10966117" y="2758533"/>
                <a:ext cx="190080" cy="157320"/>
              </p14:xfrm>
            </p:contentPart>
          </mc:Choice>
          <mc:Fallback xmlns="">
            <p:pic>
              <p:nvPicPr>
                <p:cNvPr id="111" name="Freihand 110">
                  <a:extLst>
                    <a:ext uri="{FF2B5EF4-FFF2-40B4-BE49-F238E27FC236}">
                      <a16:creationId xmlns:a16="http://schemas.microsoft.com/office/drawing/2014/main" id="{DD1078D0-D273-4039-B652-DB69670DF049}"/>
                    </a:ext>
                  </a:extLst>
                </p:cNvPr>
                <p:cNvPicPr/>
                <p:nvPr/>
              </p:nvPicPr>
              <p:blipFill>
                <a:blip r:embed="rId127"/>
                <a:stretch>
                  <a:fillRect/>
                </a:stretch>
              </p:blipFill>
              <p:spPr>
                <a:xfrm>
                  <a:off x="10957477" y="2749893"/>
                  <a:ext cx="207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3" name="Freihand 112">
                  <a:extLst>
                    <a:ext uri="{FF2B5EF4-FFF2-40B4-BE49-F238E27FC236}">
                      <a16:creationId xmlns:a16="http://schemas.microsoft.com/office/drawing/2014/main" id="{0E574F76-11B5-41CD-8117-2B1E8141615C}"/>
                    </a:ext>
                  </a:extLst>
                </p14:cNvPr>
                <p14:cNvContentPartPr/>
                <p14:nvPr/>
              </p14:nvContentPartPr>
              <p14:xfrm>
                <a:off x="7232557" y="3343533"/>
                <a:ext cx="249840" cy="357480"/>
              </p14:xfrm>
            </p:contentPart>
          </mc:Choice>
          <mc:Fallback xmlns="">
            <p:pic>
              <p:nvPicPr>
                <p:cNvPr id="113" name="Freihand 112">
                  <a:extLst>
                    <a:ext uri="{FF2B5EF4-FFF2-40B4-BE49-F238E27FC236}">
                      <a16:creationId xmlns:a16="http://schemas.microsoft.com/office/drawing/2014/main" id="{0E574F76-11B5-41CD-8117-2B1E8141615C}"/>
                    </a:ext>
                  </a:extLst>
                </p:cNvPr>
                <p:cNvPicPr/>
                <p:nvPr/>
              </p:nvPicPr>
              <p:blipFill>
                <a:blip r:embed="rId129"/>
                <a:stretch>
                  <a:fillRect/>
                </a:stretch>
              </p:blipFill>
              <p:spPr>
                <a:xfrm>
                  <a:off x="7223557" y="3334533"/>
                  <a:ext cx="2674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4" name="Freihand 113">
                  <a:extLst>
                    <a:ext uri="{FF2B5EF4-FFF2-40B4-BE49-F238E27FC236}">
                      <a16:creationId xmlns:a16="http://schemas.microsoft.com/office/drawing/2014/main" id="{A6D1EAF0-E553-493E-B798-ED1A89A5A24A}"/>
                    </a:ext>
                  </a:extLst>
                </p14:cNvPr>
                <p14:cNvContentPartPr/>
                <p14:nvPr/>
              </p14:nvContentPartPr>
              <p14:xfrm>
                <a:off x="7510837" y="3240573"/>
                <a:ext cx="25200" cy="71280"/>
              </p14:xfrm>
            </p:contentPart>
          </mc:Choice>
          <mc:Fallback xmlns="">
            <p:pic>
              <p:nvPicPr>
                <p:cNvPr id="114" name="Freihand 113">
                  <a:extLst>
                    <a:ext uri="{FF2B5EF4-FFF2-40B4-BE49-F238E27FC236}">
                      <a16:creationId xmlns:a16="http://schemas.microsoft.com/office/drawing/2014/main" id="{A6D1EAF0-E553-493E-B798-ED1A89A5A24A}"/>
                    </a:ext>
                  </a:extLst>
                </p:cNvPr>
                <p:cNvPicPr/>
                <p:nvPr/>
              </p:nvPicPr>
              <p:blipFill>
                <a:blip r:embed="rId131"/>
                <a:stretch>
                  <a:fillRect/>
                </a:stretch>
              </p:blipFill>
              <p:spPr>
                <a:xfrm>
                  <a:off x="7501837" y="3231933"/>
                  <a:ext cx="42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5" name="Freihand 114">
                  <a:extLst>
                    <a:ext uri="{FF2B5EF4-FFF2-40B4-BE49-F238E27FC236}">
                      <a16:creationId xmlns:a16="http://schemas.microsoft.com/office/drawing/2014/main" id="{31C6478B-26B4-481B-81CF-21C114660539}"/>
                    </a:ext>
                  </a:extLst>
                </p14:cNvPr>
                <p14:cNvContentPartPr/>
                <p14:nvPr/>
              </p14:nvContentPartPr>
              <p14:xfrm>
                <a:off x="7589677" y="3262533"/>
                <a:ext cx="160560" cy="209160"/>
              </p14:xfrm>
            </p:contentPart>
          </mc:Choice>
          <mc:Fallback xmlns="">
            <p:pic>
              <p:nvPicPr>
                <p:cNvPr id="115" name="Freihand 114">
                  <a:extLst>
                    <a:ext uri="{FF2B5EF4-FFF2-40B4-BE49-F238E27FC236}">
                      <a16:creationId xmlns:a16="http://schemas.microsoft.com/office/drawing/2014/main" id="{31C6478B-26B4-481B-81CF-21C114660539}"/>
                    </a:ext>
                  </a:extLst>
                </p:cNvPr>
                <p:cNvPicPr/>
                <p:nvPr/>
              </p:nvPicPr>
              <p:blipFill>
                <a:blip r:embed="rId133"/>
                <a:stretch>
                  <a:fillRect/>
                </a:stretch>
              </p:blipFill>
              <p:spPr>
                <a:xfrm>
                  <a:off x="7581037" y="3253893"/>
                  <a:ext cx="178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6" name="Freihand 115">
                  <a:extLst>
                    <a:ext uri="{FF2B5EF4-FFF2-40B4-BE49-F238E27FC236}">
                      <a16:creationId xmlns:a16="http://schemas.microsoft.com/office/drawing/2014/main" id="{0779C081-970F-4E7F-BB84-5FEB0D15A950}"/>
                    </a:ext>
                  </a:extLst>
                </p14:cNvPr>
                <p14:cNvContentPartPr/>
                <p14:nvPr/>
              </p14:nvContentPartPr>
              <p14:xfrm>
                <a:off x="7731877" y="3366213"/>
                <a:ext cx="398520" cy="107640"/>
              </p14:xfrm>
            </p:contentPart>
          </mc:Choice>
          <mc:Fallback xmlns="">
            <p:pic>
              <p:nvPicPr>
                <p:cNvPr id="116" name="Freihand 115">
                  <a:extLst>
                    <a:ext uri="{FF2B5EF4-FFF2-40B4-BE49-F238E27FC236}">
                      <a16:creationId xmlns:a16="http://schemas.microsoft.com/office/drawing/2014/main" id="{0779C081-970F-4E7F-BB84-5FEB0D15A950}"/>
                    </a:ext>
                  </a:extLst>
                </p:cNvPr>
                <p:cNvPicPr/>
                <p:nvPr/>
              </p:nvPicPr>
              <p:blipFill>
                <a:blip r:embed="rId135"/>
                <a:stretch>
                  <a:fillRect/>
                </a:stretch>
              </p:blipFill>
              <p:spPr>
                <a:xfrm>
                  <a:off x="7722877" y="3357573"/>
                  <a:ext cx="416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 name="Freihand 116">
                  <a:extLst>
                    <a:ext uri="{FF2B5EF4-FFF2-40B4-BE49-F238E27FC236}">
                      <a16:creationId xmlns:a16="http://schemas.microsoft.com/office/drawing/2014/main" id="{C12BF6FF-E9B3-4972-A277-088D08CD2270}"/>
                    </a:ext>
                  </a:extLst>
                </p14:cNvPr>
                <p14:cNvContentPartPr/>
                <p14:nvPr/>
              </p14:nvContentPartPr>
              <p14:xfrm>
                <a:off x="8363317" y="3283053"/>
                <a:ext cx="567360" cy="177840"/>
              </p14:xfrm>
            </p:contentPart>
          </mc:Choice>
          <mc:Fallback xmlns="">
            <p:pic>
              <p:nvPicPr>
                <p:cNvPr id="117" name="Freihand 116">
                  <a:extLst>
                    <a:ext uri="{FF2B5EF4-FFF2-40B4-BE49-F238E27FC236}">
                      <a16:creationId xmlns:a16="http://schemas.microsoft.com/office/drawing/2014/main" id="{C12BF6FF-E9B3-4972-A277-088D08CD2270}"/>
                    </a:ext>
                  </a:extLst>
                </p:cNvPr>
                <p:cNvPicPr/>
                <p:nvPr/>
              </p:nvPicPr>
              <p:blipFill>
                <a:blip r:embed="rId137"/>
                <a:stretch>
                  <a:fillRect/>
                </a:stretch>
              </p:blipFill>
              <p:spPr>
                <a:xfrm>
                  <a:off x="8354317" y="3274413"/>
                  <a:ext cx="585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8" name="Freihand 117">
                  <a:extLst>
                    <a:ext uri="{FF2B5EF4-FFF2-40B4-BE49-F238E27FC236}">
                      <a16:creationId xmlns:a16="http://schemas.microsoft.com/office/drawing/2014/main" id="{F32389DA-368B-4552-B17D-52E6FF9CB7BA}"/>
                    </a:ext>
                  </a:extLst>
                </p14:cNvPr>
                <p14:cNvContentPartPr/>
                <p14:nvPr/>
              </p14:nvContentPartPr>
              <p14:xfrm>
                <a:off x="8898997" y="3199893"/>
                <a:ext cx="4680" cy="11880"/>
              </p14:xfrm>
            </p:contentPart>
          </mc:Choice>
          <mc:Fallback xmlns="">
            <p:pic>
              <p:nvPicPr>
                <p:cNvPr id="118" name="Freihand 117">
                  <a:extLst>
                    <a:ext uri="{FF2B5EF4-FFF2-40B4-BE49-F238E27FC236}">
                      <a16:creationId xmlns:a16="http://schemas.microsoft.com/office/drawing/2014/main" id="{F32389DA-368B-4552-B17D-52E6FF9CB7BA}"/>
                    </a:ext>
                  </a:extLst>
                </p:cNvPr>
                <p:cNvPicPr/>
                <p:nvPr/>
              </p:nvPicPr>
              <p:blipFill>
                <a:blip r:embed="rId139"/>
                <a:stretch>
                  <a:fillRect/>
                </a:stretch>
              </p:blipFill>
              <p:spPr>
                <a:xfrm>
                  <a:off x="8889997" y="3191253"/>
                  <a:ext cx="22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9" name="Freihand 118">
                  <a:extLst>
                    <a:ext uri="{FF2B5EF4-FFF2-40B4-BE49-F238E27FC236}">
                      <a16:creationId xmlns:a16="http://schemas.microsoft.com/office/drawing/2014/main" id="{D68F6FFF-0D34-486A-A596-922E04464220}"/>
                    </a:ext>
                  </a:extLst>
                </p14:cNvPr>
                <p14:cNvContentPartPr/>
                <p14:nvPr/>
              </p14:nvContentPartPr>
              <p14:xfrm>
                <a:off x="9016717" y="3177573"/>
                <a:ext cx="225720" cy="201240"/>
              </p14:xfrm>
            </p:contentPart>
          </mc:Choice>
          <mc:Fallback xmlns="">
            <p:pic>
              <p:nvPicPr>
                <p:cNvPr id="119" name="Freihand 118">
                  <a:extLst>
                    <a:ext uri="{FF2B5EF4-FFF2-40B4-BE49-F238E27FC236}">
                      <a16:creationId xmlns:a16="http://schemas.microsoft.com/office/drawing/2014/main" id="{D68F6FFF-0D34-486A-A596-922E04464220}"/>
                    </a:ext>
                  </a:extLst>
                </p:cNvPr>
                <p:cNvPicPr/>
                <p:nvPr/>
              </p:nvPicPr>
              <p:blipFill>
                <a:blip r:embed="rId141"/>
                <a:stretch>
                  <a:fillRect/>
                </a:stretch>
              </p:blipFill>
              <p:spPr>
                <a:xfrm>
                  <a:off x="9007717" y="3168933"/>
                  <a:ext cx="243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1" name="Freihand 120">
                  <a:extLst>
                    <a:ext uri="{FF2B5EF4-FFF2-40B4-BE49-F238E27FC236}">
                      <a16:creationId xmlns:a16="http://schemas.microsoft.com/office/drawing/2014/main" id="{10250271-7AF6-4C1F-B7D5-77E299420FA1}"/>
                    </a:ext>
                  </a:extLst>
                </p14:cNvPr>
                <p14:cNvContentPartPr/>
                <p14:nvPr/>
              </p14:nvContentPartPr>
              <p14:xfrm>
                <a:off x="9439357" y="3235533"/>
                <a:ext cx="407880" cy="128880"/>
              </p14:xfrm>
            </p:contentPart>
          </mc:Choice>
          <mc:Fallback xmlns="">
            <p:pic>
              <p:nvPicPr>
                <p:cNvPr id="121" name="Freihand 120">
                  <a:extLst>
                    <a:ext uri="{FF2B5EF4-FFF2-40B4-BE49-F238E27FC236}">
                      <a16:creationId xmlns:a16="http://schemas.microsoft.com/office/drawing/2014/main" id="{10250271-7AF6-4C1F-B7D5-77E299420FA1}"/>
                    </a:ext>
                  </a:extLst>
                </p:cNvPr>
                <p:cNvPicPr/>
                <p:nvPr/>
              </p:nvPicPr>
              <p:blipFill>
                <a:blip r:embed="rId143"/>
                <a:stretch>
                  <a:fillRect/>
                </a:stretch>
              </p:blipFill>
              <p:spPr>
                <a:xfrm>
                  <a:off x="9430717" y="3226893"/>
                  <a:ext cx="425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2" name="Freihand 121">
                  <a:extLst>
                    <a:ext uri="{FF2B5EF4-FFF2-40B4-BE49-F238E27FC236}">
                      <a16:creationId xmlns:a16="http://schemas.microsoft.com/office/drawing/2014/main" id="{DF938D83-E2D9-4B4C-8F01-68F800D7F5AA}"/>
                    </a:ext>
                  </a:extLst>
                </p14:cNvPr>
                <p14:cNvContentPartPr/>
                <p14:nvPr/>
              </p14:nvContentPartPr>
              <p14:xfrm>
                <a:off x="9859477" y="3150213"/>
                <a:ext cx="231840" cy="164520"/>
              </p14:xfrm>
            </p:contentPart>
          </mc:Choice>
          <mc:Fallback xmlns="">
            <p:pic>
              <p:nvPicPr>
                <p:cNvPr id="122" name="Freihand 121">
                  <a:extLst>
                    <a:ext uri="{FF2B5EF4-FFF2-40B4-BE49-F238E27FC236}">
                      <a16:creationId xmlns:a16="http://schemas.microsoft.com/office/drawing/2014/main" id="{DF938D83-E2D9-4B4C-8F01-68F800D7F5AA}"/>
                    </a:ext>
                  </a:extLst>
                </p:cNvPr>
                <p:cNvPicPr/>
                <p:nvPr/>
              </p:nvPicPr>
              <p:blipFill>
                <a:blip r:embed="rId145"/>
                <a:stretch>
                  <a:fillRect/>
                </a:stretch>
              </p:blipFill>
              <p:spPr>
                <a:xfrm>
                  <a:off x="9850477" y="3141573"/>
                  <a:ext cx="249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3" name="Freihand 122">
                  <a:extLst>
                    <a:ext uri="{FF2B5EF4-FFF2-40B4-BE49-F238E27FC236}">
                      <a16:creationId xmlns:a16="http://schemas.microsoft.com/office/drawing/2014/main" id="{B6F931DC-18AE-44D5-83DD-315099BD4DAC}"/>
                    </a:ext>
                  </a:extLst>
                </p14:cNvPr>
                <p14:cNvContentPartPr/>
                <p14:nvPr/>
              </p14:nvContentPartPr>
              <p14:xfrm>
                <a:off x="9964597" y="3121413"/>
                <a:ext cx="200880" cy="145080"/>
              </p14:xfrm>
            </p:contentPart>
          </mc:Choice>
          <mc:Fallback xmlns="">
            <p:pic>
              <p:nvPicPr>
                <p:cNvPr id="123" name="Freihand 122">
                  <a:extLst>
                    <a:ext uri="{FF2B5EF4-FFF2-40B4-BE49-F238E27FC236}">
                      <a16:creationId xmlns:a16="http://schemas.microsoft.com/office/drawing/2014/main" id="{B6F931DC-18AE-44D5-83DD-315099BD4DAC}"/>
                    </a:ext>
                  </a:extLst>
                </p:cNvPr>
                <p:cNvPicPr/>
                <p:nvPr/>
              </p:nvPicPr>
              <p:blipFill>
                <a:blip r:embed="rId147"/>
                <a:stretch>
                  <a:fillRect/>
                </a:stretch>
              </p:blipFill>
              <p:spPr>
                <a:xfrm>
                  <a:off x="9955957" y="3112773"/>
                  <a:ext cx="218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4" name="Freihand 123">
                  <a:extLst>
                    <a:ext uri="{FF2B5EF4-FFF2-40B4-BE49-F238E27FC236}">
                      <a16:creationId xmlns:a16="http://schemas.microsoft.com/office/drawing/2014/main" id="{1843E1E6-5E7E-4642-AE78-F681EE6D15C9}"/>
                    </a:ext>
                  </a:extLst>
                </p14:cNvPr>
                <p14:cNvContentPartPr/>
                <p14:nvPr/>
              </p14:nvContentPartPr>
              <p14:xfrm>
                <a:off x="10147117" y="3247773"/>
                <a:ext cx="331920" cy="63000"/>
              </p14:xfrm>
            </p:contentPart>
          </mc:Choice>
          <mc:Fallback xmlns="">
            <p:pic>
              <p:nvPicPr>
                <p:cNvPr id="124" name="Freihand 123">
                  <a:extLst>
                    <a:ext uri="{FF2B5EF4-FFF2-40B4-BE49-F238E27FC236}">
                      <a16:creationId xmlns:a16="http://schemas.microsoft.com/office/drawing/2014/main" id="{1843E1E6-5E7E-4642-AE78-F681EE6D15C9}"/>
                    </a:ext>
                  </a:extLst>
                </p:cNvPr>
                <p:cNvPicPr/>
                <p:nvPr/>
              </p:nvPicPr>
              <p:blipFill>
                <a:blip r:embed="rId149"/>
                <a:stretch>
                  <a:fillRect/>
                </a:stretch>
              </p:blipFill>
              <p:spPr>
                <a:xfrm>
                  <a:off x="10138477" y="3239133"/>
                  <a:ext cx="349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5" name="Freihand 124">
                  <a:extLst>
                    <a:ext uri="{FF2B5EF4-FFF2-40B4-BE49-F238E27FC236}">
                      <a16:creationId xmlns:a16="http://schemas.microsoft.com/office/drawing/2014/main" id="{A5ECACAD-3C08-4CE4-8C67-CC7663FA015F}"/>
                    </a:ext>
                  </a:extLst>
                </p14:cNvPr>
                <p14:cNvContentPartPr/>
                <p14:nvPr/>
              </p14:nvContentPartPr>
              <p14:xfrm>
                <a:off x="10514317" y="3092613"/>
                <a:ext cx="348480" cy="169560"/>
              </p14:xfrm>
            </p:contentPart>
          </mc:Choice>
          <mc:Fallback xmlns="">
            <p:pic>
              <p:nvPicPr>
                <p:cNvPr id="125" name="Freihand 124">
                  <a:extLst>
                    <a:ext uri="{FF2B5EF4-FFF2-40B4-BE49-F238E27FC236}">
                      <a16:creationId xmlns:a16="http://schemas.microsoft.com/office/drawing/2014/main" id="{A5ECACAD-3C08-4CE4-8C67-CC7663FA015F}"/>
                    </a:ext>
                  </a:extLst>
                </p:cNvPr>
                <p:cNvPicPr/>
                <p:nvPr/>
              </p:nvPicPr>
              <p:blipFill>
                <a:blip r:embed="rId151"/>
                <a:stretch>
                  <a:fillRect/>
                </a:stretch>
              </p:blipFill>
              <p:spPr>
                <a:xfrm>
                  <a:off x="10505677" y="3083613"/>
                  <a:ext cx="366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7" name="Freihand 126">
                  <a:extLst>
                    <a:ext uri="{FF2B5EF4-FFF2-40B4-BE49-F238E27FC236}">
                      <a16:creationId xmlns:a16="http://schemas.microsoft.com/office/drawing/2014/main" id="{A77A465B-4D3F-42EC-891A-815EB5EE2A48}"/>
                    </a:ext>
                  </a:extLst>
                </p14:cNvPr>
                <p14:cNvContentPartPr/>
                <p14:nvPr/>
              </p14:nvContentPartPr>
              <p14:xfrm>
                <a:off x="11114797" y="3012333"/>
                <a:ext cx="162720" cy="263520"/>
              </p14:xfrm>
            </p:contentPart>
          </mc:Choice>
          <mc:Fallback xmlns="">
            <p:pic>
              <p:nvPicPr>
                <p:cNvPr id="127" name="Freihand 126">
                  <a:extLst>
                    <a:ext uri="{FF2B5EF4-FFF2-40B4-BE49-F238E27FC236}">
                      <a16:creationId xmlns:a16="http://schemas.microsoft.com/office/drawing/2014/main" id="{A77A465B-4D3F-42EC-891A-815EB5EE2A48}"/>
                    </a:ext>
                  </a:extLst>
                </p:cNvPr>
                <p:cNvPicPr/>
                <p:nvPr/>
              </p:nvPicPr>
              <p:blipFill>
                <a:blip r:embed="rId153"/>
                <a:stretch>
                  <a:fillRect/>
                </a:stretch>
              </p:blipFill>
              <p:spPr>
                <a:xfrm>
                  <a:off x="11106157" y="3003693"/>
                  <a:ext cx="180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8" name="Freihand 127">
                  <a:extLst>
                    <a:ext uri="{FF2B5EF4-FFF2-40B4-BE49-F238E27FC236}">
                      <a16:creationId xmlns:a16="http://schemas.microsoft.com/office/drawing/2014/main" id="{8373FFC6-2938-404A-9EC6-B11ACBB18E6A}"/>
                    </a:ext>
                  </a:extLst>
                </p14:cNvPr>
                <p14:cNvContentPartPr/>
                <p14:nvPr/>
              </p14:nvContentPartPr>
              <p14:xfrm>
                <a:off x="11296597" y="3091173"/>
                <a:ext cx="192600" cy="149040"/>
              </p14:xfrm>
            </p:contentPart>
          </mc:Choice>
          <mc:Fallback xmlns="">
            <p:pic>
              <p:nvPicPr>
                <p:cNvPr id="128" name="Freihand 127">
                  <a:extLst>
                    <a:ext uri="{FF2B5EF4-FFF2-40B4-BE49-F238E27FC236}">
                      <a16:creationId xmlns:a16="http://schemas.microsoft.com/office/drawing/2014/main" id="{8373FFC6-2938-404A-9EC6-B11ACBB18E6A}"/>
                    </a:ext>
                  </a:extLst>
                </p:cNvPr>
                <p:cNvPicPr/>
                <p:nvPr/>
              </p:nvPicPr>
              <p:blipFill>
                <a:blip r:embed="rId155"/>
                <a:stretch>
                  <a:fillRect/>
                </a:stretch>
              </p:blipFill>
              <p:spPr>
                <a:xfrm>
                  <a:off x="11287597" y="3082173"/>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9" name="Freihand 128">
                  <a:extLst>
                    <a:ext uri="{FF2B5EF4-FFF2-40B4-BE49-F238E27FC236}">
                      <a16:creationId xmlns:a16="http://schemas.microsoft.com/office/drawing/2014/main" id="{BD9DA5ED-46B2-4193-9E23-4F7B89C4F74B}"/>
                    </a:ext>
                  </a:extLst>
                </p14:cNvPr>
                <p14:cNvContentPartPr/>
                <p14:nvPr/>
              </p14:nvContentPartPr>
              <p14:xfrm>
                <a:off x="11383717" y="3207093"/>
                <a:ext cx="138240" cy="109440"/>
              </p14:xfrm>
            </p:contentPart>
          </mc:Choice>
          <mc:Fallback xmlns="">
            <p:pic>
              <p:nvPicPr>
                <p:cNvPr id="129" name="Freihand 128">
                  <a:extLst>
                    <a:ext uri="{FF2B5EF4-FFF2-40B4-BE49-F238E27FC236}">
                      <a16:creationId xmlns:a16="http://schemas.microsoft.com/office/drawing/2014/main" id="{BD9DA5ED-46B2-4193-9E23-4F7B89C4F74B}"/>
                    </a:ext>
                  </a:extLst>
                </p:cNvPr>
                <p:cNvPicPr/>
                <p:nvPr/>
              </p:nvPicPr>
              <p:blipFill>
                <a:blip r:embed="rId157"/>
                <a:stretch>
                  <a:fillRect/>
                </a:stretch>
              </p:blipFill>
              <p:spPr>
                <a:xfrm>
                  <a:off x="11374717" y="3198453"/>
                  <a:ext cx="155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0" name="Freihand 129">
                  <a:extLst>
                    <a:ext uri="{FF2B5EF4-FFF2-40B4-BE49-F238E27FC236}">
                      <a16:creationId xmlns:a16="http://schemas.microsoft.com/office/drawing/2014/main" id="{52A4FEB5-C022-4447-842B-78500C251FB5}"/>
                    </a:ext>
                  </a:extLst>
                </p14:cNvPr>
                <p14:cNvContentPartPr/>
                <p14:nvPr/>
              </p14:nvContentPartPr>
              <p14:xfrm>
                <a:off x="11427277" y="3234093"/>
                <a:ext cx="131400" cy="94680"/>
              </p14:xfrm>
            </p:contentPart>
          </mc:Choice>
          <mc:Fallback xmlns="">
            <p:pic>
              <p:nvPicPr>
                <p:cNvPr id="130" name="Freihand 129">
                  <a:extLst>
                    <a:ext uri="{FF2B5EF4-FFF2-40B4-BE49-F238E27FC236}">
                      <a16:creationId xmlns:a16="http://schemas.microsoft.com/office/drawing/2014/main" id="{52A4FEB5-C022-4447-842B-78500C251FB5}"/>
                    </a:ext>
                  </a:extLst>
                </p:cNvPr>
                <p:cNvPicPr/>
                <p:nvPr/>
              </p:nvPicPr>
              <p:blipFill>
                <a:blip r:embed="rId159"/>
                <a:stretch>
                  <a:fillRect/>
                </a:stretch>
              </p:blipFill>
              <p:spPr>
                <a:xfrm>
                  <a:off x="11418277" y="3225453"/>
                  <a:ext cx="149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1" name="Freihand 130">
                  <a:extLst>
                    <a:ext uri="{FF2B5EF4-FFF2-40B4-BE49-F238E27FC236}">
                      <a16:creationId xmlns:a16="http://schemas.microsoft.com/office/drawing/2014/main" id="{984919C3-2FE3-4886-86D8-6BF22C13E2D4}"/>
                    </a:ext>
                  </a:extLst>
                </p14:cNvPr>
                <p14:cNvContentPartPr/>
                <p14:nvPr/>
              </p14:nvContentPartPr>
              <p14:xfrm>
                <a:off x="11642917" y="3081093"/>
                <a:ext cx="178560" cy="170280"/>
              </p14:xfrm>
            </p:contentPart>
          </mc:Choice>
          <mc:Fallback xmlns="">
            <p:pic>
              <p:nvPicPr>
                <p:cNvPr id="131" name="Freihand 130">
                  <a:extLst>
                    <a:ext uri="{FF2B5EF4-FFF2-40B4-BE49-F238E27FC236}">
                      <a16:creationId xmlns:a16="http://schemas.microsoft.com/office/drawing/2014/main" id="{984919C3-2FE3-4886-86D8-6BF22C13E2D4}"/>
                    </a:ext>
                  </a:extLst>
                </p:cNvPr>
                <p:cNvPicPr/>
                <p:nvPr/>
              </p:nvPicPr>
              <p:blipFill>
                <a:blip r:embed="rId161"/>
                <a:stretch>
                  <a:fillRect/>
                </a:stretch>
              </p:blipFill>
              <p:spPr>
                <a:xfrm>
                  <a:off x="11633917" y="3072453"/>
                  <a:ext cx="196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 name="Freihand 131">
                  <a:extLst>
                    <a:ext uri="{FF2B5EF4-FFF2-40B4-BE49-F238E27FC236}">
                      <a16:creationId xmlns:a16="http://schemas.microsoft.com/office/drawing/2014/main" id="{CE54B04A-AE1A-4FAA-B194-BFD2294DFDD0}"/>
                    </a:ext>
                  </a:extLst>
                </p14:cNvPr>
                <p14:cNvContentPartPr/>
                <p14:nvPr/>
              </p14:nvContentPartPr>
              <p14:xfrm>
                <a:off x="11840557" y="3208893"/>
                <a:ext cx="59400" cy="78120"/>
              </p14:xfrm>
            </p:contentPart>
          </mc:Choice>
          <mc:Fallback xmlns="">
            <p:pic>
              <p:nvPicPr>
                <p:cNvPr id="132" name="Freihand 131">
                  <a:extLst>
                    <a:ext uri="{FF2B5EF4-FFF2-40B4-BE49-F238E27FC236}">
                      <a16:creationId xmlns:a16="http://schemas.microsoft.com/office/drawing/2014/main" id="{CE54B04A-AE1A-4FAA-B194-BFD2294DFDD0}"/>
                    </a:ext>
                  </a:extLst>
                </p:cNvPr>
                <p:cNvPicPr/>
                <p:nvPr/>
              </p:nvPicPr>
              <p:blipFill>
                <a:blip r:embed="rId163"/>
                <a:stretch>
                  <a:fillRect/>
                </a:stretch>
              </p:blipFill>
              <p:spPr>
                <a:xfrm>
                  <a:off x="11831557" y="3199893"/>
                  <a:ext cx="77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3" name="Freihand 132">
                  <a:extLst>
                    <a:ext uri="{FF2B5EF4-FFF2-40B4-BE49-F238E27FC236}">
                      <a16:creationId xmlns:a16="http://schemas.microsoft.com/office/drawing/2014/main" id="{A5E3ACCF-0197-4512-AA2B-11CC27CF6D0A}"/>
                    </a:ext>
                  </a:extLst>
                </p14:cNvPr>
                <p14:cNvContentPartPr/>
                <p14:nvPr/>
              </p14:nvContentPartPr>
              <p14:xfrm>
                <a:off x="11816077" y="3161733"/>
                <a:ext cx="157320" cy="216720"/>
              </p14:xfrm>
            </p:contentPart>
          </mc:Choice>
          <mc:Fallback xmlns="">
            <p:pic>
              <p:nvPicPr>
                <p:cNvPr id="133" name="Freihand 132">
                  <a:extLst>
                    <a:ext uri="{FF2B5EF4-FFF2-40B4-BE49-F238E27FC236}">
                      <a16:creationId xmlns:a16="http://schemas.microsoft.com/office/drawing/2014/main" id="{A5E3ACCF-0197-4512-AA2B-11CC27CF6D0A}"/>
                    </a:ext>
                  </a:extLst>
                </p:cNvPr>
                <p:cNvPicPr/>
                <p:nvPr/>
              </p:nvPicPr>
              <p:blipFill>
                <a:blip r:embed="rId165"/>
                <a:stretch>
                  <a:fillRect/>
                </a:stretch>
              </p:blipFill>
              <p:spPr>
                <a:xfrm>
                  <a:off x="11807077" y="3153093"/>
                  <a:ext cx="174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4" name="Freihand 133">
                  <a:extLst>
                    <a:ext uri="{FF2B5EF4-FFF2-40B4-BE49-F238E27FC236}">
                      <a16:creationId xmlns:a16="http://schemas.microsoft.com/office/drawing/2014/main" id="{31E10962-575B-40EA-8FE4-E16F17DB628F}"/>
                    </a:ext>
                  </a:extLst>
                </p14:cNvPr>
                <p14:cNvContentPartPr/>
                <p14:nvPr/>
              </p14:nvContentPartPr>
              <p14:xfrm>
                <a:off x="11823277" y="2960853"/>
                <a:ext cx="241200" cy="455040"/>
              </p14:xfrm>
            </p:contentPart>
          </mc:Choice>
          <mc:Fallback xmlns="">
            <p:pic>
              <p:nvPicPr>
                <p:cNvPr id="134" name="Freihand 133">
                  <a:extLst>
                    <a:ext uri="{FF2B5EF4-FFF2-40B4-BE49-F238E27FC236}">
                      <a16:creationId xmlns:a16="http://schemas.microsoft.com/office/drawing/2014/main" id="{31E10962-575B-40EA-8FE4-E16F17DB628F}"/>
                    </a:ext>
                  </a:extLst>
                </p:cNvPr>
                <p:cNvPicPr/>
                <p:nvPr/>
              </p:nvPicPr>
              <p:blipFill>
                <a:blip r:embed="rId167"/>
                <a:stretch>
                  <a:fillRect/>
                </a:stretch>
              </p:blipFill>
              <p:spPr>
                <a:xfrm>
                  <a:off x="11814637" y="2951853"/>
                  <a:ext cx="25884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6" name="Freihand 135">
                  <a:extLst>
                    <a:ext uri="{FF2B5EF4-FFF2-40B4-BE49-F238E27FC236}">
                      <a16:creationId xmlns:a16="http://schemas.microsoft.com/office/drawing/2014/main" id="{1C07AE01-6DA3-4EE0-86F7-C2C61D24488D}"/>
                    </a:ext>
                  </a:extLst>
                </p14:cNvPr>
                <p14:cNvContentPartPr/>
                <p14:nvPr/>
              </p14:nvContentPartPr>
              <p14:xfrm>
                <a:off x="9763357" y="3679773"/>
                <a:ext cx="393120" cy="205200"/>
              </p14:xfrm>
            </p:contentPart>
          </mc:Choice>
          <mc:Fallback xmlns="">
            <p:pic>
              <p:nvPicPr>
                <p:cNvPr id="136" name="Freihand 135">
                  <a:extLst>
                    <a:ext uri="{FF2B5EF4-FFF2-40B4-BE49-F238E27FC236}">
                      <a16:creationId xmlns:a16="http://schemas.microsoft.com/office/drawing/2014/main" id="{1C07AE01-6DA3-4EE0-86F7-C2C61D24488D}"/>
                    </a:ext>
                  </a:extLst>
                </p:cNvPr>
                <p:cNvPicPr/>
                <p:nvPr/>
              </p:nvPicPr>
              <p:blipFill>
                <a:blip r:embed="rId169"/>
                <a:stretch>
                  <a:fillRect/>
                </a:stretch>
              </p:blipFill>
              <p:spPr>
                <a:xfrm>
                  <a:off x="9754717" y="3671133"/>
                  <a:ext cx="410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7" name="Freihand 136">
                  <a:extLst>
                    <a:ext uri="{FF2B5EF4-FFF2-40B4-BE49-F238E27FC236}">
                      <a16:creationId xmlns:a16="http://schemas.microsoft.com/office/drawing/2014/main" id="{384E615B-929E-4BC0-A1E6-F55ED5E68E5A}"/>
                    </a:ext>
                  </a:extLst>
                </p14:cNvPr>
                <p14:cNvContentPartPr/>
                <p14:nvPr/>
              </p14:nvContentPartPr>
              <p14:xfrm>
                <a:off x="10173037" y="3703173"/>
                <a:ext cx="179640" cy="285840"/>
              </p14:xfrm>
            </p:contentPart>
          </mc:Choice>
          <mc:Fallback xmlns="">
            <p:pic>
              <p:nvPicPr>
                <p:cNvPr id="137" name="Freihand 136">
                  <a:extLst>
                    <a:ext uri="{FF2B5EF4-FFF2-40B4-BE49-F238E27FC236}">
                      <a16:creationId xmlns:a16="http://schemas.microsoft.com/office/drawing/2014/main" id="{384E615B-929E-4BC0-A1E6-F55ED5E68E5A}"/>
                    </a:ext>
                  </a:extLst>
                </p:cNvPr>
                <p:cNvPicPr/>
                <p:nvPr/>
              </p:nvPicPr>
              <p:blipFill>
                <a:blip r:embed="rId171"/>
                <a:stretch>
                  <a:fillRect/>
                </a:stretch>
              </p:blipFill>
              <p:spPr>
                <a:xfrm>
                  <a:off x="10164397" y="3694173"/>
                  <a:ext cx="197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8" name="Freihand 137">
                  <a:extLst>
                    <a:ext uri="{FF2B5EF4-FFF2-40B4-BE49-F238E27FC236}">
                      <a16:creationId xmlns:a16="http://schemas.microsoft.com/office/drawing/2014/main" id="{F724551A-0955-43C7-9B85-777D54FA753D}"/>
                    </a:ext>
                  </a:extLst>
                </p14:cNvPr>
                <p14:cNvContentPartPr/>
                <p14:nvPr/>
              </p14:nvContentPartPr>
              <p14:xfrm>
                <a:off x="10382917" y="3709653"/>
                <a:ext cx="242640" cy="75960"/>
              </p14:xfrm>
            </p:contentPart>
          </mc:Choice>
          <mc:Fallback xmlns="">
            <p:pic>
              <p:nvPicPr>
                <p:cNvPr id="138" name="Freihand 137">
                  <a:extLst>
                    <a:ext uri="{FF2B5EF4-FFF2-40B4-BE49-F238E27FC236}">
                      <a16:creationId xmlns:a16="http://schemas.microsoft.com/office/drawing/2014/main" id="{F724551A-0955-43C7-9B85-777D54FA753D}"/>
                    </a:ext>
                  </a:extLst>
                </p:cNvPr>
                <p:cNvPicPr/>
                <p:nvPr/>
              </p:nvPicPr>
              <p:blipFill>
                <a:blip r:embed="rId173"/>
                <a:stretch>
                  <a:fillRect/>
                </a:stretch>
              </p:blipFill>
              <p:spPr>
                <a:xfrm>
                  <a:off x="10373917" y="3700653"/>
                  <a:ext cx="260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9" name="Freihand 138">
                  <a:extLst>
                    <a:ext uri="{FF2B5EF4-FFF2-40B4-BE49-F238E27FC236}">
                      <a16:creationId xmlns:a16="http://schemas.microsoft.com/office/drawing/2014/main" id="{28701662-D803-4C2C-A0B5-7722614D2178}"/>
                    </a:ext>
                  </a:extLst>
                </p14:cNvPr>
                <p14:cNvContentPartPr/>
                <p14:nvPr/>
              </p14:nvContentPartPr>
              <p14:xfrm>
                <a:off x="10654357" y="3523173"/>
                <a:ext cx="832320" cy="250560"/>
              </p14:xfrm>
            </p:contentPart>
          </mc:Choice>
          <mc:Fallback xmlns="">
            <p:pic>
              <p:nvPicPr>
                <p:cNvPr id="139" name="Freihand 138">
                  <a:extLst>
                    <a:ext uri="{FF2B5EF4-FFF2-40B4-BE49-F238E27FC236}">
                      <a16:creationId xmlns:a16="http://schemas.microsoft.com/office/drawing/2014/main" id="{28701662-D803-4C2C-A0B5-7722614D2178}"/>
                    </a:ext>
                  </a:extLst>
                </p:cNvPr>
                <p:cNvPicPr/>
                <p:nvPr/>
              </p:nvPicPr>
              <p:blipFill>
                <a:blip r:embed="rId175"/>
                <a:stretch>
                  <a:fillRect/>
                </a:stretch>
              </p:blipFill>
              <p:spPr>
                <a:xfrm>
                  <a:off x="10645357" y="3514173"/>
                  <a:ext cx="849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 name="Freihand 4">
                  <a:extLst>
                    <a:ext uri="{FF2B5EF4-FFF2-40B4-BE49-F238E27FC236}">
                      <a16:creationId xmlns:a16="http://schemas.microsoft.com/office/drawing/2014/main" id="{9197B212-BA35-41A1-8F77-15DFDB8722E9}"/>
                    </a:ext>
                  </a:extLst>
                </p14:cNvPr>
                <p14:cNvContentPartPr/>
                <p14:nvPr/>
              </p14:nvContentPartPr>
              <p14:xfrm>
                <a:off x="2315317" y="1155093"/>
                <a:ext cx="10800" cy="115920"/>
              </p14:xfrm>
            </p:contentPart>
          </mc:Choice>
          <mc:Fallback xmlns="">
            <p:pic>
              <p:nvPicPr>
                <p:cNvPr id="5" name="Freihand 4">
                  <a:extLst>
                    <a:ext uri="{FF2B5EF4-FFF2-40B4-BE49-F238E27FC236}">
                      <a16:creationId xmlns:a16="http://schemas.microsoft.com/office/drawing/2014/main" id="{9197B212-BA35-41A1-8F77-15DFDB8722E9}"/>
                    </a:ext>
                  </a:extLst>
                </p:cNvPr>
                <p:cNvPicPr/>
                <p:nvPr/>
              </p:nvPicPr>
              <p:blipFill>
                <a:blip r:embed="rId177"/>
                <a:stretch>
                  <a:fillRect/>
                </a:stretch>
              </p:blipFill>
              <p:spPr>
                <a:xfrm>
                  <a:off x="2306677" y="1146093"/>
                  <a:ext cx="28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6" name="Freihand 5">
                  <a:extLst>
                    <a:ext uri="{FF2B5EF4-FFF2-40B4-BE49-F238E27FC236}">
                      <a16:creationId xmlns:a16="http://schemas.microsoft.com/office/drawing/2014/main" id="{3BDEE41A-194E-4AD9-B801-03EE4C024A79}"/>
                    </a:ext>
                  </a:extLst>
                </p14:cNvPr>
                <p14:cNvContentPartPr/>
                <p14:nvPr/>
              </p14:nvContentPartPr>
              <p14:xfrm>
                <a:off x="2323597" y="1011813"/>
                <a:ext cx="103680" cy="1808280"/>
              </p14:xfrm>
            </p:contentPart>
          </mc:Choice>
          <mc:Fallback xmlns="">
            <p:pic>
              <p:nvPicPr>
                <p:cNvPr id="6" name="Freihand 5">
                  <a:extLst>
                    <a:ext uri="{FF2B5EF4-FFF2-40B4-BE49-F238E27FC236}">
                      <a16:creationId xmlns:a16="http://schemas.microsoft.com/office/drawing/2014/main" id="{3BDEE41A-194E-4AD9-B801-03EE4C024A79}"/>
                    </a:ext>
                  </a:extLst>
                </p:cNvPr>
                <p:cNvPicPr/>
                <p:nvPr/>
              </p:nvPicPr>
              <p:blipFill>
                <a:blip r:embed="rId179"/>
                <a:stretch>
                  <a:fillRect/>
                </a:stretch>
              </p:blipFill>
              <p:spPr>
                <a:xfrm>
                  <a:off x="2314957" y="1002813"/>
                  <a:ext cx="121320" cy="1825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 name="Freihand 10">
                  <a:extLst>
                    <a:ext uri="{FF2B5EF4-FFF2-40B4-BE49-F238E27FC236}">
                      <a16:creationId xmlns:a16="http://schemas.microsoft.com/office/drawing/2014/main" id="{5C24612E-1231-45F4-8694-F0FCD9569844}"/>
                    </a:ext>
                  </a:extLst>
                </p14:cNvPr>
                <p14:cNvContentPartPr/>
                <p14:nvPr/>
              </p14:nvContentPartPr>
              <p14:xfrm>
                <a:off x="2359957" y="2626773"/>
                <a:ext cx="2585520" cy="79200"/>
              </p14:xfrm>
            </p:contentPart>
          </mc:Choice>
          <mc:Fallback xmlns="">
            <p:pic>
              <p:nvPicPr>
                <p:cNvPr id="11" name="Freihand 10">
                  <a:extLst>
                    <a:ext uri="{FF2B5EF4-FFF2-40B4-BE49-F238E27FC236}">
                      <a16:creationId xmlns:a16="http://schemas.microsoft.com/office/drawing/2014/main" id="{5C24612E-1231-45F4-8694-F0FCD9569844}"/>
                    </a:ext>
                  </a:extLst>
                </p:cNvPr>
                <p:cNvPicPr/>
                <p:nvPr/>
              </p:nvPicPr>
              <p:blipFill>
                <a:blip r:embed="rId181"/>
                <a:stretch>
                  <a:fillRect/>
                </a:stretch>
              </p:blipFill>
              <p:spPr>
                <a:xfrm>
                  <a:off x="2351317" y="2618133"/>
                  <a:ext cx="2603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8" name="Freihand 17">
                  <a:extLst>
                    <a:ext uri="{FF2B5EF4-FFF2-40B4-BE49-F238E27FC236}">
                      <a16:creationId xmlns:a16="http://schemas.microsoft.com/office/drawing/2014/main" id="{B30FE19F-CFA7-45E7-BA7F-A9243B656483}"/>
                    </a:ext>
                  </a:extLst>
                </p14:cNvPr>
                <p14:cNvContentPartPr/>
                <p14:nvPr/>
              </p14:nvContentPartPr>
              <p14:xfrm>
                <a:off x="4924597" y="2508693"/>
                <a:ext cx="92520" cy="298440"/>
              </p14:xfrm>
            </p:contentPart>
          </mc:Choice>
          <mc:Fallback xmlns="">
            <p:pic>
              <p:nvPicPr>
                <p:cNvPr id="18" name="Freihand 17">
                  <a:extLst>
                    <a:ext uri="{FF2B5EF4-FFF2-40B4-BE49-F238E27FC236}">
                      <a16:creationId xmlns:a16="http://schemas.microsoft.com/office/drawing/2014/main" id="{B30FE19F-CFA7-45E7-BA7F-A9243B656483}"/>
                    </a:ext>
                  </a:extLst>
                </p:cNvPr>
                <p:cNvPicPr/>
                <p:nvPr/>
              </p:nvPicPr>
              <p:blipFill>
                <a:blip r:embed="rId183"/>
                <a:stretch>
                  <a:fillRect/>
                </a:stretch>
              </p:blipFill>
              <p:spPr>
                <a:xfrm>
                  <a:off x="4915957" y="2500053"/>
                  <a:ext cx="1101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 name="Freihand 18">
                  <a:extLst>
                    <a:ext uri="{FF2B5EF4-FFF2-40B4-BE49-F238E27FC236}">
                      <a16:creationId xmlns:a16="http://schemas.microsoft.com/office/drawing/2014/main" id="{A3F44A63-1C15-4EAD-9B93-33794434403D}"/>
                    </a:ext>
                  </a:extLst>
                </p14:cNvPr>
                <p14:cNvContentPartPr/>
                <p14:nvPr/>
              </p14:nvContentPartPr>
              <p14:xfrm>
                <a:off x="2229277" y="782133"/>
                <a:ext cx="200160" cy="382320"/>
              </p14:xfrm>
            </p:contentPart>
          </mc:Choice>
          <mc:Fallback xmlns="">
            <p:pic>
              <p:nvPicPr>
                <p:cNvPr id="19" name="Freihand 18">
                  <a:extLst>
                    <a:ext uri="{FF2B5EF4-FFF2-40B4-BE49-F238E27FC236}">
                      <a16:creationId xmlns:a16="http://schemas.microsoft.com/office/drawing/2014/main" id="{A3F44A63-1C15-4EAD-9B93-33794434403D}"/>
                    </a:ext>
                  </a:extLst>
                </p:cNvPr>
                <p:cNvPicPr/>
                <p:nvPr/>
              </p:nvPicPr>
              <p:blipFill>
                <a:blip r:embed="rId185"/>
                <a:stretch>
                  <a:fillRect/>
                </a:stretch>
              </p:blipFill>
              <p:spPr>
                <a:xfrm>
                  <a:off x="2220637" y="773133"/>
                  <a:ext cx="2178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 name="Freihand 20">
                  <a:extLst>
                    <a:ext uri="{FF2B5EF4-FFF2-40B4-BE49-F238E27FC236}">
                      <a16:creationId xmlns:a16="http://schemas.microsoft.com/office/drawing/2014/main" id="{A25D6261-8A02-42DC-B9C8-51BF0744E541}"/>
                    </a:ext>
                  </a:extLst>
                </p14:cNvPr>
                <p14:cNvContentPartPr/>
                <p14:nvPr/>
              </p14:nvContentPartPr>
              <p14:xfrm>
                <a:off x="2195797" y="2803173"/>
                <a:ext cx="117360" cy="240120"/>
              </p14:xfrm>
            </p:contentPart>
          </mc:Choice>
          <mc:Fallback xmlns="">
            <p:pic>
              <p:nvPicPr>
                <p:cNvPr id="21" name="Freihand 20">
                  <a:extLst>
                    <a:ext uri="{FF2B5EF4-FFF2-40B4-BE49-F238E27FC236}">
                      <a16:creationId xmlns:a16="http://schemas.microsoft.com/office/drawing/2014/main" id="{A25D6261-8A02-42DC-B9C8-51BF0744E541}"/>
                    </a:ext>
                  </a:extLst>
                </p:cNvPr>
                <p:cNvPicPr/>
                <p:nvPr/>
              </p:nvPicPr>
              <p:blipFill>
                <a:blip r:embed="rId187"/>
                <a:stretch>
                  <a:fillRect/>
                </a:stretch>
              </p:blipFill>
              <p:spPr>
                <a:xfrm>
                  <a:off x="2186797" y="2794533"/>
                  <a:ext cx="1350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2" name="Freihand 21">
                  <a:extLst>
                    <a:ext uri="{FF2B5EF4-FFF2-40B4-BE49-F238E27FC236}">
                      <a16:creationId xmlns:a16="http://schemas.microsoft.com/office/drawing/2014/main" id="{F6C01CFF-CC82-46B6-A651-5811BC7AF034}"/>
                    </a:ext>
                  </a:extLst>
                </p14:cNvPr>
                <p14:cNvContentPartPr/>
                <p14:nvPr/>
              </p14:nvContentPartPr>
              <p14:xfrm>
                <a:off x="2273557" y="2947533"/>
                <a:ext cx="48960" cy="45000"/>
              </p14:xfrm>
            </p:contentPart>
          </mc:Choice>
          <mc:Fallback xmlns="">
            <p:pic>
              <p:nvPicPr>
                <p:cNvPr id="22" name="Freihand 21">
                  <a:extLst>
                    <a:ext uri="{FF2B5EF4-FFF2-40B4-BE49-F238E27FC236}">
                      <a16:creationId xmlns:a16="http://schemas.microsoft.com/office/drawing/2014/main" id="{F6C01CFF-CC82-46B6-A651-5811BC7AF034}"/>
                    </a:ext>
                  </a:extLst>
                </p:cNvPr>
                <p:cNvPicPr/>
                <p:nvPr/>
              </p:nvPicPr>
              <p:blipFill>
                <a:blip r:embed="rId189"/>
                <a:stretch>
                  <a:fillRect/>
                </a:stretch>
              </p:blipFill>
              <p:spPr>
                <a:xfrm>
                  <a:off x="2264917" y="2938893"/>
                  <a:ext cx="66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3" name="Freihand 22">
                  <a:extLst>
                    <a:ext uri="{FF2B5EF4-FFF2-40B4-BE49-F238E27FC236}">
                      <a16:creationId xmlns:a16="http://schemas.microsoft.com/office/drawing/2014/main" id="{F2B05E4E-486D-4441-8112-1BADF0E5CA88}"/>
                    </a:ext>
                  </a:extLst>
                </p14:cNvPr>
                <p14:cNvContentPartPr/>
                <p14:nvPr/>
              </p14:nvContentPartPr>
              <p14:xfrm>
                <a:off x="1905637" y="829653"/>
                <a:ext cx="134640" cy="140040"/>
              </p14:xfrm>
            </p:contentPart>
          </mc:Choice>
          <mc:Fallback xmlns="">
            <p:pic>
              <p:nvPicPr>
                <p:cNvPr id="23" name="Freihand 22">
                  <a:extLst>
                    <a:ext uri="{FF2B5EF4-FFF2-40B4-BE49-F238E27FC236}">
                      <a16:creationId xmlns:a16="http://schemas.microsoft.com/office/drawing/2014/main" id="{F2B05E4E-486D-4441-8112-1BADF0E5CA88}"/>
                    </a:ext>
                  </a:extLst>
                </p:cNvPr>
                <p:cNvPicPr/>
                <p:nvPr/>
              </p:nvPicPr>
              <p:blipFill>
                <a:blip r:embed="rId191"/>
                <a:stretch>
                  <a:fillRect/>
                </a:stretch>
              </p:blipFill>
              <p:spPr>
                <a:xfrm>
                  <a:off x="1896637" y="821013"/>
                  <a:ext cx="152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4" name="Freihand 23">
                  <a:extLst>
                    <a:ext uri="{FF2B5EF4-FFF2-40B4-BE49-F238E27FC236}">
                      <a16:creationId xmlns:a16="http://schemas.microsoft.com/office/drawing/2014/main" id="{B0006A46-2FD4-4CD6-8087-FBE787895C0F}"/>
                    </a:ext>
                  </a:extLst>
                </p14:cNvPr>
                <p14:cNvContentPartPr/>
                <p14:nvPr/>
              </p14:nvContentPartPr>
              <p14:xfrm>
                <a:off x="2037037" y="762333"/>
                <a:ext cx="65880" cy="407520"/>
              </p14:xfrm>
            </p:contentPart>
          </mc:Choice>
          <mc:Fallback xmlns="">
            <p:pic>
              <p:nvPicPr>
                <p:cNvPr id="24" name="Freihand 23">
                  <a:extLst>
                    <a:ext uri="{FF2B5EF4-FFF2-40B4-BE49-F238E27FC236}">
                      <a16:creationId xmlns:a16="http://schemas.microsoft.com/office/drawing/2014/main" id="{B0006A46-2FD4-4CD6-8087-FBE787895C0F}"/>
                    </a:ext>
                  </a:extLst>
                </p:cNvPr>
                <p:cNvPicPr/>
                <p:nvPr/>
              </p:nvPicPr>
              <p:blipFill>
                <a:blip r:embed="rId193"/>
                <a:stretch>
                  <a:fillRect/>
                </a:stretch>
              </p:blipFill>
              <p:spPr>
                <a:xfrm>
                  <a:off x="2028397" y="753333"/>
                  <a:ext cx="8352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 name="Freihand 24">
                  <a:extLst>
                    <a:ext uri="{FF2B5EF4-FFF2-40B4-BE49-F238E27FC236}">
                      <a16:creationId xmlns:a16="http://schemas.microsoft.com/office/drawing/2014/main" id="{67EE7B35-960A-40A6-8B9F-408B2E5351E1}"/>
                    </a:ext>
                  </a:extLst>
                </p14:cNvPr>
                <p14:cNvContentPartPr/>
                <p14:nvPr/>
              </p14:nvContentPartPr>
              <p14:xfrm>
                <a:off x="4829917" y="2853213"/>
                <a:ext cx="123120" cy="260280"/>
              </p14:xfrm>
            </p:contentPart>
          </mc:Choice>
          <mc:Fallback xmlns="">
            <p:pic>
              <p:nvPicPr>
                <p:cNvPr id="25" name="Freihand 24">
                  <a:extLst>
                    <a:ext uri="{FF2B5EF4-FFF2-40B4-BE49-F238E27FC236}">
                      <a16:creationId xmlns:a16="http://schemas.microsoft.com/office/drawing/2014/main" id="{67EE7B35-960A-40A6-8B9F-408B2E5351E1}"/>
                    </a:ext>
                  </a:extLst>
                </p:cNvPr>
                <p:cNvPicPr/>
                <p:nvPr/>
              </p:nvPicPr>
              <p:blipFill>
                <a:blip r:embed="rId195"/>
                <a:stretch>
                  <a:fillRect/>
                </a:stretch>
              </p:blipFill>
              <p:spPr>
                <a:xfrm>
                  <a:off x="4821277" y="2844573"/>
                  <a:ext cx="140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6" name="Freihand 25">
                  <a:extLst>
                    <a:ext uri="{FF2B5EF4-FFF2-40B4-BE49-F238E27FC236}">
                      <a16:creationId xmlns:a16="http://schemas.microsoft.com/office/drawing/2014/main" id="{A14FC1DF-2AFF-4F6E-B0EC-D214224DC158}"/>
                    </a:ext>
                  </a:extLst>
                </p14:cNvPr>
                <p14:cNvContentPartPr/>
                <p14:nvPr/>
              </p14:nvContentPartPr>
              <p14:xfrm>
                <a:off x="4829917" y="2969133"/>
                <a:ext cx="138240" cy="70920"/>
              </p14:xfrm>
            </p:contentPart>
          </mc:Choice>
          <mc:Fallback xmlns="">
            <p:pic>
              <p:nvPicPr>
                <p:cNvPr id="26" name="Freihand 25">
                  <a:extLst>
                    <a:ext uri="{FF2B5EF4-FFF2-40B4-BE49-F238E27FC236}">
                      <a16:creationId xmlns:a16="http://schemas.microsoft.com/office/drawing/2014/main" id="{A14FC1DF-2AFF-4F6E-B0EC-D214224DC158}"/>
                    </a:ext>
                  </a:extLst>
                </p:cNvPr>
                <p:cNvPicPr/>
                <p:nvPr/>
              </p:nvPicPr>
              <p:blipFill>
                <a:blip r:embed="rId197"/>
                <a:stretch>
                  <a:fillRect/>
                </a:stretch>
              </p:blipFill>
              <p:spPr>
                <a:xfrm>
                  <a:off x="4821277" y="2960133"/>
                  <a:ext cx="155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7" name="Freihand 26">
                  <a:extLst>
                    <a:ext uri="{FF2B5EF4-FFF2-40B4-BE49-F238E27FC236}">
                      <a16:creationId xmlns:a16="http://schemas.microsoft.com/office/drawing/2014/main" id="{7088E4CF-3C6A-43BF-A978-998FC7A86661}"/>
                    </a:ext>
                  </a:extLst>
                </p14:cNvPr>
                <p14:cNvContentPartPr/>
                <p14:nvPr/>
              </p14:nvContentPartPr>
              <p14:xfrm>
                <a:off x="4411597" y="1268133"/>
                <a:ext cx="210600" cy="1868040"/>
              </p14:xfrm>
            </p:contentPart>
          </mc:Choice>
          <mc:Fallback xmlns="">
            <p:pic>
              <p:nvPicPr>
                <p:cNvPr id="27" name="Freihand 26">
                  <a:extLst>
                    <a:ext uri="{FF2B5EF4-FFF2-40B4-BE49-F238E27FC236}">
                      <a16:creationId xmlns:a16="http://schemas.microsoft.com/office/drawing/2014/main" id="{7088E4CF-3C6A-43BF-A978-998FC7A86661}"/>
                    </a:ext>
                  </a:extLst>
                </p:cNvPr>
                <p:cNvPicPr/>
                <p:nvPr/>
              </p:nvPicPr>
              <p:blipFill>
                <a:blip r:embed="rId199"/>
                <a:stretch>
                  <a:fillRect/>
                </a:stretch>
              </p:blipFill>
              <p:spPr>
                <a:xfrm>
                  <a:off x="4402957" y="1259133"/>
                  <a:ext cx="228240" cy="1885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8" name="Freihand 27">
                  <a:extLst>
                    <a:ext uri="{FF2B5EF4-FFF2-40B4-BE49-F238E27FC236}">
                      <a16:creationId xmlns:a16="http://schemas.microsoft.com/office/drawing/2014/main" id="{7BCB99D6-33F5-41BE-BA25-91CD1487130D}"/>
                    </a:ext>
                  </a:extLst>
                </p14:cNvPr>
                <p14:cNvContentPartPr/>
                <p14:nvPr/>
              </p14:nvContentPartPr>
              <p14:xfrm>
                <a:off x="1608277" y="1499253"/>
                <a:ext cx="3163680" cy="170280"/>
              </p14:xfrm>
            </p:contentPart>
          </mc:Choice>
          <mc:Fallback xmlns="">
            <p:pic>
              <p:nvPicPr>
                <p:cNvPr id="28" name="Freihand 27">
                  <a:extLst>
                    <a:ext uri="{FF2B5EF4-FFF2-40B4-BE49-F238E27FC236}">
                      <a16:creationId xmlns:a16="http://schemas.microsoft.com/office/drawing/2014/main" id="{7BCB99D6-33F5-41BE-BA25-91CD1487130D}"/>
                    </a:ext>
                  </a:extLst>
                </p:cNvPr>
                <p:cNvPicPr/>
                <p:nvPr/>
              </p:nvPicPr>
              <p:blipFill>
                <a:blip r:embed="rId201"/>
                <a:stretch>
                  <a:fillRect/>
                </a:stretch>
              </p:blipFill>
              <p:spPr>
                <a:xfrm>
                  <a:off x="1599277" y="1490613"/>
                  <a:ext cx="3181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0" name="Freihand 29">
                  <a:extLst>
                    <a:ext uri="{FF2B5EF4-FFF2-40B4-BE49-F238E27FC236}">
                      <a16:creationId xmlns:a16="http://schemas.microsoft.com/office/drawing/2014/main" id="{95E74C2E-9C6C-4D9B-ADF9-51A536A4CC1B}"/>
                    </a:ext>
                  </a:extLst>
                </p14:cNvPr>
                <p14:cNvContentPartPr/>
                <p14:nvPr/>
              </p14:nvContentPartPr>
              <p14:xfrm>
                <a:off x="4582597" y="1081653"/>
                <a:ext cx="31320" cy="172440"/>
              </p14:xfrm>
            </p:contentPart>
          </mc:Choice>
          <mc:Fallback xmlns="">
            <p:pic>
              <p:nvPicPr>
                <p:cNvPr id="30" name="Freihand 29">
                  <a:extLst>
                    <a:ext uri="{FF2B5EF4-FFF2-40B4-BE49-F238E27FC236}">
                      <a16:creationId xmlns:a16="http://schemas.microsoft.com/office/drawing/2014/main" id="{95E74C2E-9C6C-4D9B-ADF9-51A536A4CC1B}"/>
                    </a:ext>
                  </a:extLst>
                </p:cNvPr>
                <p:cNvPicPr/>
                <p:nvPr/>
              </p:nvPicPr>
              <p:blipFill>
                <a:blip r:embed="rId203"/>
                <a:stretch>
                  <a:fillRect/>
                </a:stretch>
              </p:blipFill>
              <p:spPr>
                <a:xfrm>
                  <a:off x="4573597" y="1073013"/>
                  <a:ext cx="489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1" name="Freihand 30">
                  <a:extLst>
                    <a:ext uri="{FF2B5EF4-FFF2-40B4-BE49-F238E27FC236}">
                      <a16:creationId xmlns:a16="http://schemas.microsoft.com/office/drawing/2014/main" id="{599BF322-66CF-4F0F-BF2C-E39B36C3A76C}"/>
                    </a:ext>
                  </a:extLst>
                </p14:cNvPr>
                <p14:cNvContentPartPr/>
                <p14:nvPr/>
              </p14:nvContentPartPr>
              <p14:xfrm>
                <a:off x="4492597" y="1047093"/>
                <a:ext cx="226440" cy="298800"/>
              </p14:xfrm>
            </p:contentPart>
          </mc:Choice>
          <mc:Fallback xmlns="">
            <p:pic>
              <p:nvPicPr>
                <p:cNvPr id="31" name="Freihand 30">
                  <a:extLst>
                    <a:ext uri="{FF2B5EF4-FFF2-40B4-BE49-F238E27FC236}">
                      <a16:creationId xmlns:a16="http://schemas.microsoft.com/office/drawing/2014/main" id="{599BF322-66CF-4F0F-BF2C-E39B36C3A76C}"/>
                    </a:ext>
                  </a:extLst>
                </p:cNvPr>
                <p:cNvPicPr/>
                <p:nvPr/>
              </p:nvPicPr>
              <p:blipFill>
                <a:blip r:embed="rId205"/>
                <a:stretch>
                  <a:fillRect/>
                </a:stretch>
              </p:blipFill>
              <p:spPr>
                <a:xfrm>
                  <a:off x="4483957" y="1038453"/>
                  <a:ext cx="2440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2" name="Freihand 31">
                  <a:extLst>
                    <a:ext uri="{FF2B5EF4-FFF2-40B4-BE49-F238E27FC236}">
                      <a16:creationId xmlns:a16="http://schemas.microsoft.com/office/drawing/2014/main" id="{49A671B4-938C-4C53-A409-9DDC06116698}"/>
                    </a:ext>
                  </a:extLst>
                </p14:cNvPr>
                <p14:cNvContentPartPr/>
                <p14:nvPr/>
              </p14:nvContentPartPr>
              <p14:xfrm>
                <a:off x="2469757" y="1562973"/>
                <a:ext cx="1921320" cy="1135440"/>
              </p14:xfrm>
            </p:contentPart>
          </mc:Choice>
          <mc:Fallback xmlns="">
            <p:pic>
              <p:nvPicPr>
                <p:cNvPr id="32" name="Freihand 31">
                  <a:extLst>
                    <a:ext uri="{FF2B5EF4-FFF2-40B4-BE49-F238E27FC236}">
                      <a16:creationId xmlns:a16="http://schemas.microsoft.com/office/drawing/2014/main" id="{49A671B4-938C-4C53-A409-9DDC06116698}"/>
                    </a:ext>
                  </a:extLst>
                </p:cNvPr>
                <p:cNvPicPr/>
                <p:nvPr/>
              </p:nvPicPr>
              <p:blipFill>
                <a:blip r:embed="rId207"/>
                <a:stretch>
                  <a:fillRect/>
                </a:stretch>
              </p:blipFill>
              <p:spPr>
                <a:xfrm>
                  <a:off x="2461117" y="1553973"/>
                  <a:ext cx="1938960" cy="1153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4" name="Freihand 33">
                  <a:extLst>
                    <a:ext uri="{FF2B5EF4-FFF2-40B4-BE49-F238E27FC236}">
                      <a16:creationId xmlns:a16="http://schemas.microsoft.com/office/drawing/2014/main" id="{F048AB91-6A7B-408B-8BB4-04FD2AB874B3}"/>
                    </a:ext>
                  </a:extLst>
                </p14:cNvPr>
                <p14:cNvContentPartPr/>
                <p14:nvPr/>
              </p14:nvContentPartPr>
              <p14:xfrm>
                <a:off x="2634997" y="2234013"/>
                <a:ext cx="235800" cy="286920"/>
              </p14:xfrm>
            </p:contentPart>
          </mc:Choice>
          <mc:Fallback xmlns="">
            <p:pic>
              <p:nvPicPr>
                <p:cNvPr id="34" name="Freihand 33">
                  <a:extLst>
                    <a:ext uri="{FF2B5EF4-FFF2-40B4-BE49-F238E27FC236}">
                      <a16:creationId xmlns:a16="http://schemas.microsoft.com/office/drawing/2014/main" id="{F048AB91-6A7B-408B-8BB4-04FD2AB874B3}"/>
                    </a:ext>
                  </a:extLst>
                </p:cNvPr>
                <p:cNvPicPr/>
                <p:nvPr/>
              </p:nvPicPr>
              <p:blipFill>
                <a:blip r:embed="rId209"/>
                <a:stretch>
                  <a:fillRect/>
                </a:stretch>
              </p:blipFill>
              <p:spPr>
                <a:xfrm>
                  <a:off x="2626357" y="2225013"/>
                  <a:ext cx="253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5" name="Freihand 34">
                  <a:extLst>
                    <a:ext uri="{FF2B5EF4-FFF2-40B4-BE49-F238E27FC236}">
                      <a16:creationId xmlns:a16="http://schemas.microsoft.com/office/drawing/2014/main" id="{E20E7F46-3593-4C2F-805C-6B828154CC2B}"/>
                    </a:ext>
                  </a:extLst>
                </p14:cNvPr>
                <p14:cNvContentPartPr/>
                <p14:nvPr/>
              </p14:nvContentPartPr>
              <p14:xfrm>
                <a:off x="2778997" y="2120613"/>
                <a:ext cx="210240" cy="321120"/>
              </p14:xfrm>
            </p:contentPart>
          </mc:Choice>
          <mc:Fallback xmlns="">
            <p:pic>
              <p:nvPicPr>
                <p:cNvPr id="35" name="Freihand 34">
                  <a:extLst>
                    <a:ext uri="{FF2B5EF4-FFF2-40B4-BE49-F238E27FC236}">
                      <a16:creationId xmlns:a16="http://schemas.microsoft.com/office/drawing/2014/main" id="{E20E7F46-3593-4C2F-805C-6B828154CC2B}"/>
                    </a:ext>
                  </a:extLst>
                </p:cNvPr>
                <p:cNvPicPr/>
                <p:nvPr/>
              </p:nvPicPr>
              <p:blipFill>
                <a:blip r:embed="rId211"/>
                <a:stretch>
                  <a:fillRect/>
                </a:stretch>
              </p:blipFill>
              <p:spPr>
                <a:xfrm>
                  <a:off x="2770357" y="2111613"/>
                  <a:ext cx="22788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7" name="Freihand 36">
                  <a:extLst>
                    <a:ext uri="{FF2B5EF4-FFF2-40B4-BE49-F238E27FC236}">
                      <a16:creationId xmlns:a16="http://schemas.microsoft.com/office/drawing/2014/main" id="{9ECD6A81-4103-4AD6-A0E9-4F504E8E8184}"/>
                    </a:ext>
                  </a:extLst>
                </p14:cNvPr>
                <p14:cNvContentPartPr/>
                <p14:nvPr/>
              </p14:nvContentPartPr>
              <p14:xfrm>
                <a:off x="3172477" y="2081373"/>
                <a:ext cx="175320" cy="273600"/>
              </p14:xfrm>
            </p:contentPart>
          </mc:Choice>
          <mc:Fallback xmlns="">
            <p:pic>
              <p:nvPicPr>
                <p:cNvPr id="37" name="Freihand 36">
                  <a:extLst>
                    <a:ext uri="{FF2B5EF4-FFF2-40B4-BE49-F238E27FC236}">
                      <a16:creationId xmlns:a16="http://schemas.microsoft.com/office/drawing/2014/main" id="{9ECD6A81-4103-4AD6-A0E9-4F504E8E8184}"/>
                    </a:ext>
                  </a:extLst>
                </p:cNvPr>
                <p:cNvPicPr/>
                <p:nvPr/>
              </p:nvPicPr>
              <p:blipFill>
                <a:blip r:embed="rId213"/>
                <a:stretch>
                  <a:fillRect/>
                </a:stretch>
              </p:blipFill>
              <p:spPr>
                <a:xfrm>
                  <a:off x="3163477" y="2072373"/>
                  <a:ext cx="1929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8" name="Freihand 37">
                  <a:extLst>
                    <a:ext uri="{FF2B5EF4-FFF2-40B4-BE49-F238E27FC236}">
                      <a16:creationId xmlns:a16="http://schemas.microsoft.com/office/drawing/2014/main" id="{1D060470-63DF-4435-B8D9-053B42104719}"/>
                    </a:ext>
                  </a:extLst>
                </p14:cNvPr>
                <p14:cNvContentPartPr/>
                <p14:nvPr/>
              </p14:nvContentPartPr>
              <p14:xfrm>
                <a:off x="3297037" y="2018013"/>
                <a:ext cx="162720" cy="277560"/>
              </p14:xfrm>
            </p:contentPart>
          </mc:Choice>
          <mc:Fallback xmlns="">
            <p:pic>
              <p:nvPicPr>
                <p:cNvPr id="38" name="Freihand 37">
                  <a:extLst>
                    <a:ext uri="{FF2B5EF4-FFF2-40B4-BE49-F238E27FC236}">
                      <a16:creationId xmlns:a16="http://schemas.microsoft.com/office/drawing/2014/main" id="{1D060470-63DF-4435-B8D9-053B42104719}"/>
                    </a:ext>
                  </a:extLst>
                </p:cNvPr>
                <p:cNvPicPr/>
                <p:nvPr/>
              </p:nvPicPr>
              <p:blipFill>
                <a:blip r:embed="rId215"/>
                <a:stretch>
                  <a:fillRect/>
                </a:stretch>
              </p:blipFill>
              <p:spPr>
                <a:xfrm>
                  <a:off x="3288397" y="2009013"/>
                  <a:ext cx="180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9" name="Freihand 38">
                  <a:extLst>
                    <a:ext uri="{FF2B5EF4-FFF2-40B4-BE49-F238E27FC236}">
                      <a16:creationId xmlns:a16="http://schemas.microsoft.com/office/drawing/2014/main" id="{B366ED7A-B539-4678-A22F-5984B7A7BD17}"/>
                    </a:ext>
                  </a:extLst>
                </p14:cNvPr>
                <p14:cNvContentPartPr/>
                <p14:nvPr/>
              </p14:nvContentPartPr>
              <p14:xfrm>
                <a:off x="3851077" y="1792653"/>
                <a:ext cx="226080" cy="311040"/>
              </p14:xfrm>
            </p:contentPart>
          </mc:Choice>
          <mc:Fallback xmlns="">
            <p:pic>
              <p:nvPicPr>
                <p:cNvPr id="39" name="Freihand 38">
                  <a:extLst>
                    <a:ext uri="{FF2B5EF4-FFF2-40B4-BE49-F238E27FC236}">
                      <a16:creationId xmlns:a16="http://schemas.microsoft.com/office/drawing/2014/main" id="{B366ED7A-B539-4678-A22F-5984B7A7BD17}"/>
                    </a:ext>
                  </a:extLst>
                </p:cNvPr>
                <p:cNvPicPr/>
                <p:nvPr/>
              </p:nvPicPr>
              <p:blipFill>
                <a:blip r:embed="rId217"/>
                <a:stretch>
                  <a:fillRect/>
                </a:stretch>
              </p:blipFill>
              <p:spPr>
                <a:xfrm>
                  <a:off x="3842437" y="1783653"/>
                  <a:ext cx="24372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0" name="Freihand 39">
                  <a:extLst>
                    <a:ext uri="{FF2B5EF4-FFF2-40B4-BE49-F238E27FC236}">
                      <a16:creationId xmlns:a16="http://schemas.microsoft.com/office/drawing/2014/main" id="{B0757536-6B48-4826-9DB1-9AD792392E0C}"/>
                    </a:ext>
                  </a:extLst>
                </p14:cNvPr>
                <p14:cNvContentPartPr/>
                <p14:nvPr/>
              </p14:nvContentPartPr>
              <p14:xfrm>
                <a:off x="3984637" y="1730373"/>
                <a:ext cx="227160" cy="306000"/>
              </p14:xfrm>
            </p:contentPart>
          </mc:Choice>
          <mc:Fallback xmlns="">
            <p:pic>
              <p:nvPicPr>
                <p:cNvPr id="40" name="Freihand 39">
                  <a:extLst>
                    <a:ext uri="{FF2B5EF4-FFF2-40B4-BE49-F238E27FC236}">
                      <a16:creationId xmlns:a16="http://schemas.microsoft.com/office/drawing/2014/main" id="{B0757536-6B48-4826-9DB1-9AD792392E0C}"/>
                    </a:ext>
                  </a:extLst>
                </p:cNvPr>
                <p:cNvPicPr/>
                <p:nvPr/>
              </p:nvPicPr>
              <p:blipFill>
                <a:blip r:embed="rId219"/>
                <a:stretch>
                  <a:fillRect/>
                </a:stretch>
              </p:blipFill>
              <p:spPr>
                <a:xfrm>
                  <a:off x="3975637" y="1721373"/>
                  <a:ext cx="2448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8" name="Freihand 157">
                  <a:extLst>
                    <a:ext uri="{FF2B5EF4-FFF2-40B4-BE49-F238E27FC236}">
                      <a16:creationId xmlns:a16="http://schemas.microsoft.com/office/drawing/2014/main" id="{E647A2D8-8F3B-420C-A22B-456AF5AE4C4E}"/>
                    </a:ext>
                  </a:extLst>
                </p14:cNvPr>
                <p14:cNvContentPartPr/>
                <p14:nvPr/>
              </p14:nvContentPartPr>
              <p14:xfrm>
                <a:off x="4481797" y="1550733"/>
                <a:ext cx="12960" cy="42480"/>
              </p14:xfrm>
            </p:contentPart>
          </mc:Choice>
          <mc:Fallback xmlns="">
            <p:pic>
              <p:nvPicPr>
                <p:cNvPr id="158" name="Freihand 157">
                  <a:extLst>
                    <a:ext uri="{FF2B5EF4-FFF2-40B4-BE49-F238E27FC236}">
                      <a16:creationId xmlns:a16="http://schemas.microsoft.com/office/drawing/2014/main" id="{E647A2D8-8F3B-420C-A22B-456AF5AE4C4E}"/>
                    </a:ext>
                  </a:extLst>
                </p:cNvPr>
                <p:cNvPicPr/>
                <p:nvPr/>
              </p:nvPicPr>
              <p:blipFill>
                <a:blip r:embed="rId221"/>
                <a:stretch>
                  <a:fillRect/>
                </a:stretch>
              </p:blipFill>
              <p:spPr>
                <a:xfrm>
                  <a:off x="4472797" y="1541733"/>
                  <a:ext cx="30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5" name="Freihand 164">
                  <a:extLst>
                    <a:ext uri="{FF2B5EF4-FFF2-40B4-BE49-F238E27FC236}">
                      <a16:creationId xmlns:a16="http://schemas.microsoft.com/office/drawing/2014/main" id="{C9C3F822-7835-4A11-84FC-5885DF7AE21E}"/>
                    </a:ext>
                  </a:extLst>
                </p14:cNvPr>
                <p14:cNvContentPartPr/>
                <p14:nvPr/>
              </p14:nvContentPartPr>
              <p14:xfrm>
                <a:off x="4486477" y="1621653"/>
                <a:ext cx="2520" cy="116640"/>
              </p14:xfrm>
            </p:contentPart>
          </mc:Choice>
          <mc:Fallback xmlns="">
            <p:pic>
              <p:nvPicPr>
                <p:cNvPr id="165" name="Freihand 164">
                  <a:extLst>
                    <a:ext uri="{FF2B5EF4-FFF2-40B4-BE49-F238E27FC236}">
                      <a16:creationId xmlns:a16="http://schemas.microsoft.com/office/drawing/2014/main" id="{C9C3F822-7835-4A11-84FC-5885DF7AE21E}"/>
                    </a:ext>
                  </a:extLst>
                </p:cNvPr>
                <p:cNvPicPr/>
                <p:nvPr/>
              </p:nvPicPr>
              <p:blipFill>
                <a:blip r:embed="rId223"/>
                <a:stretch>
                  <a:fillRect/>
                </a:stretch>
              </p:blipFill>
              <p:spPr>
                <a:xfrm>
                  <a:off x="4477837" y="1613013"/>
                  <a:ext cx="20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6" name="Freihand 165">
                  <a:extLst>
                    <a:ext uri="{FF2B5EF4-FFF2-40B4-BE49-F238E27FC236}">
                      <a16:creationId xmlns:a16="http://schemas.microsoft.com/office/drawing/2014/main" id="{EA4285C9-686A-47A8-99D7-D56E371A2992}"/>
                    </a:ext>
                  </a:extLst>
                </p14:cNvPr>
                <p14:cNvContentPartPr/>
                <p14:nvPr/>
              </p14:nvContentPartPr>
              <p14:xfrm>
                <a:off x="4504117" y="2021973"/>
                <a:ext cx="10800" cy="126000"/>
              </p14:xfrm>
            </p:contentPart>
          </mc:Choice>
          <mc:Fallback xmlns="">
            <p:pic>
              <p:nvPicPr>
                <p:cNvPr id="166" name="Freihand 165">
                  <a:extLst>
                    <a:ext uri="{FF2B5EF4-FFF2-40B4-BE49-F238E27FC236}">
                      <a16:creationId xmlns:a16="http://schemas.microsoft.com/office/drawing/2014/main" id="{EA4285C9-686A-47A8-99D7-D56E371A2992}"/>
                    </a:ext>
                  </a:extLst>
                </p:cNvPr>
                <p:cNvPicPr/>
                <p:nvPr/>
              </p:nvPicPr>
              <p:blipFill>
                <a:blip r:embed="rId225"/>
                <a:stretch>
                  <a:fillRect/>
                </a:stretch>
              </p:blipFill>
              <p:spPr>
                <a:xfrm>
                  <a:off x="4495477" y="2012973"/>
                  <a:ext cx="28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5" name="Freihand 174">
                  <a:extLst>
                    <a:ext uri="{FF2B5EF4-FFF2-40B4-BE49-F238E27FC236}">
                      <a16:creationId xmlns:a16="http://schemas.microsoft.com/office/drawing/2014/main" id="{5809290C-935E-4156-B1C9-60C3EBDBB1BA}"/>
                    </a:ext>
                  </a:extLst>
                </p14:cNvPr>
                <p14:cNvContentPartPr/>
                <p14:nvPr/>
              </p14:nvContentPartPr>
              <p14:xfrm>
                <a:off x="2367157" y="2636133"/>
                <a:ext cx="90720" cy="116280"/>
              </p14:xfrm>
            </p:contentPart>
          </mc:Choice>
          <mc:Fallback xmlns="">
            <p:pic>
              <p:nvPicPr>
                <p:cNvPr id="175" name="Freihand 174">
                  <a:extLst>
                    <a:ext uri="{FF2B5EF4-FFF2-40B4-BE49-F238E27FC236}">
                      <a16:creationId xmlns:a16="http://schemas.microsoft.com/office/drawing/2014/main" id="{5809290C-935E-4156-B1C9-60C3EBDBB1BA}"/>
                    </a:ext>
                  </a:extLst>
                </p:cNvPr>
                <p:cNvPicPr/>
                <p:nvPr/>
              </p:nvPicPr>
              <p:blipFill>
                <a:blip r:embed="rId227"/>
                <a:stretch>
                  <a:fillRect/>
                </a:stretch>
              </p:blipFill>
              <p:spPr>
                <a:xfrm>
                  <a:off x="2358157" y="2627133"/>
                  <a:ext cx="108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0" name="Freihand 189">
                  <a:extLst>
                    <a:ext uri="{FF2B5EF4-FFF2-40B4-BE49-F238E27FC236}">
                      <a16:creationId xmlns:a16="http://schemas.microsoft.com/office/drawing/2014/main" id="{9616871C-AD05-4FDA-BD4E-1A5E8150F54B}"/>
                    </a:ext>
                  </a:extLst>
                </p14:cNvPr>
                <p14:cNvContentPartPr/>
                <p14:nvPr/>
              </p14:nvContentPartPr>
              <p14:xfrm>
                <a:off x="2400997" y="2696253"/>
                <a:ext cx="51480" cy="51840"/>
              </p14:xfrm>
            </p:contentPart>
          </mc:Choice>
          <mc:Fallback xmlns="">
            <p:pic>
              <p:nvPicPr>
                <p:cNvPr id="190" name="Freihand 189">
                  <a:extLst>
                    <a:ext uri="{FF2B5EF4-FFF2-40B4-BE49-F238E27FC236}">
                      <a16:creationId xmlns:a16="http://schemas.microsoft.com/office/drawing/2014/main" id="{9616871C-AD05-4FDA-BD4E-1A5E8150F54B}"/>
                    </a:ext>
                  </a:extLst>
                </p:cNvPr>
                <p:cNvPicPr/>
                <p:nvPr/>
              </p:nvPicPr>
              <p:blipFill>
                <a:blip r:embed="rId229"/>
                <a:stretch>
                  <a:fillRect/>
                </a:stretch>
              </p:blipFill>
              <p:spPr>
                <a:xfrm>
                  <a:off x="2391997" y="2687613"/>
                  <a:ext cx="69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2" name="Freihand 191">
                  <a:extLst>
                    <a:ext uri="{FF2B5EF4-FFF2-40B4-BE49-F238E27FC236}">
                      <a16:creationId xmlns:a16="http://schemas.microsoft.com/office/drawing/2014/main" id="{9BCC0B32-BFC2-41A8-8A5C-889C344E26EE}"/>
                    </a:ext>
                  </a:extLst>
                </p14:cNvPr>
                <p14:cNvContentPartPr/>
                <p14:nvPr/>
              </p14:nvContentPartPr>
              <p14:xfrm>
                <a:off x="2332957" y="2695533"/>
                <a:ext cx="89640" cy="41760"/>
              </p14:xfrm>
            </p:contentPart>
          </mc:Choice>
          <mc:Fallback xmlns="">
            <p:pic>
              <p:nvPicPr>
                <p:cNvPr id="192" name="Freihand 191">
                  <a:extLst>
                    <a:ext uri="{FF2B5EF4-FFF2-40B4-BE49-F238E27FC236}">
                      <a16:creationId xmlns:a16="http://schemas.microsoft.com/office/drawing/2014/main" id="{9BCC0B32-BFC2-41A8-8A5C-889C344E26EE}"/>
                    </a:ext>
                  </a:extLst>
                </p:cNvPr>
                <p:cNvPicPr/>
                <p:nvPr/>
              </p:nvPicPr>
              <p:blipFill>
                <a:blip r:embed="rId231"/>
                <a:stretch>
                  <a:fillRect/>
                </a:stretch>
              </p:blipFill>
              <p:spPr>
                <a:xfrm>
                  <a:off x="2323957" y="2686893"/>
                  <a:ext cx="107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3114274E-7826-4502-9543-5AD2249C4E3A}"/>
                    </a:ext>
                  </a:extLst>
                </p14:cNvPr>
                <p14:cNvContentPartPr/>
                <p14:nvPr/>
              </p14:nvContentPartPr>
              <p14:xfrm>
                <a:off x="2431597" y="3470613"/>
                <a:ext cx="57960" cy="2428200"/>
              </p14:xfrm>
            </p:contentPart>
          </mc:Choice>
          <mc:Fallback xmlns="">
            <p:pic>
              <p:nvPicPr>
                <p:cNvPr id="141" name="Freihand 140">
                  <a:extLst>
                    <a:ext uri="{FF2B5EF4-FFF2-40B4-BE49-F238E27FC236}">
                      <a16:creationId xmlns:a16="http://schemas.microsoft.com/office/drawing/2014/main" id="{3114274E-7826-4502-9543-5AD2249C4E3A}"/>
                    </a:ext>
                  </a:extLst>
                </p:cNvPr>
                <p:cNvPicPr/>
                <p:nvPr/>
              </p:nvPicPr>
              <p:blipFill>
                <a:blip r:embed="rId233"/>
                <a:stretch>
                  <a:fillRect/>
                </a:stretch>
              </p:blipFill>
              <p:spPr>
                <a:xfrm>
                  <a:off x="2422957" y="3461613"/>
                  <a:ext cx="75600" cy="244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83EC0DC8-62B3-42F1-87C6-F1AA1E6DDBE7}"/>
                    </a:ext>
                  </a:extLst>
                </p14:cNvPr>
                <p14:cNvContentPartPr/>
                <p14:nvPr/>
              </p14:nvContentPartPr>
              <p14:xfrm>
                <a:off x="2319637" y="5807373"/>
                <a:ext cx="3376080" cy="43920"/>
              </p14:xfrm>
            </p:contentPart>
          </mc:Choice>
          <mc:Fallback xmlns="">
            <p:pic>
              <p:nvPicPr>
                <p:cNvPr id="142" name="Freihand 141">
                  <a:extLst>
                    <a:ext uri="{FF2B5EF4-FFF2-40B4-BE49-F238E27FC236}">
                      <a16:creationId xmlns:a16="http://schemas.microsoft.com/office/drawing/2014/main" id="{83EC0DC8-62B3-42F1-87C6-F1AA1E6DDBE7}"/>
                    </a:ext>
                  </a:extLst>
                </p:cNvPr>
                <p:cNvPicPr/>
                <p:nvPr/>
              </p:nvPicPr>
              <p:blipFill>
                <a:blip r:embed="rId235"/>
                <a:stretch>
                  <a:fillRect/>
                </a:stretch>
              </p:blipFill>
              <p:spPr>
                <a:xfrm>
                  <a:off x="2310997" y="5798373"/>
                  <a:ext cx="339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Freihand 142">
                  <a:extLst>
                    <a:ext uri="{FF2B5EF4-FFF2-40B4-BE49-F238E27FC236}">
                      <a16:creationId xmlns:a16="http://schemas.microsoft.com/office/drawing/2014/main" id="{0E032DAC-32AB-48D3-A8BE-9BD06291CBCB}"/>
                    </a:ext>
                  </a:extLst>
                </p14:cNvPr>
                <p14:cNvContentPartPr/>
                <p14:nvPr/>
              </p14:nvContentPartPr>
              <p14:xfrm>
                <a:off x="5663677" y="5697933"/>
                <a:ext cx="205560" cy="321840"/>
              </p14:xfrm>
            </p:contentPart>
          </mc:Choice>
          <mc:Fallback xmlns="">
            <p:pic>
              <p:nvPicPr>
                <p:cNvPr id="143" name="Freihand 142">
                  <a:extLst>
                    <a:ext uri="{FF2B5EF4-FFF2-40B4-BE49-F238E27FC236}">
                      <a16:creationId xmlns:a16="http://schemas.microsoft.com/office/drawing/2014/main" id="{0E032DAC-32AB-48D3-A8BE-9BD06291CBCB}"/>
                    </a:ext>
                  </a:extLst>
                </p:cNvPr>
                <p:cNvPicPr/>
                <p:nvPr/>
              </p:nvPicPr>
              <p:blipFill>
                <a:blip r:embed="rId237"/>
                <a:stretch>
                  <a:fillRect/>
                </a:stretch>
              </p:blipFill>
              <p:spPr>
                <a:xfrm>
                  <a:off x="5655037" y="5688933"/>
                  <a:ext cx="22320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4" name="Freihand 143">
                  <a:extLst>
                    <a:ext uri="{FF2B5EF4-FFF2-40B4-BE49-F238E27FC236}">
                      <a16:creationId xmlns:a16="http://schemas.microsoft.com/office/drawing/2014/main" id="{41CEF912-8450-4DF2-9A9F-F8B03736EBDE}"/>
                    </a:ext>
                  </a:extLst>
                </p14:cNvPr>
                <p14:cNvContentPartPr/>
                <p14:nvPr/>
              </p14:nvContentPartPr>
              <p14:xfrm>
                <a:off x="2317837" y="3303573"/>
                <a:ext cx="230040" cy="277920"/>
              </p14:xfrm>
            </p:contentPart>
          </mc:Choice>
          <mc:Fallback xmlns="">
            <p:pic>
              <p:nvPicPr>
                <p:cNvPr id="144" name="Freihand 143">
                  <a:extLst>
                    <a:ext uri="{FF2B5EF4-FFF2-40B4-BE49-F238E27FC236}">
                      <a16:creationId xmlns:a16="http://schemas.microsoft.com/office/drawing/2014/main" id="{41CEF912-8450-4DF2-9A9F-F8B03736EBDE}"/>
                    </a:ext>
                  </a:extLst>
                </p:cNvPr>
                <p:cNvPicPr/>
                <p:nvPr/>
              </p:nvPicPr>
              <p:blipFill>
                <a:blip r:embed="rId239"/>
                <a:stretch>
                  <a:fillRect/>
                </a:stretch>
              </p:blipFill>
              <p:spPr>
                <a:xfrm>
                  <a:off x="2308837" y="3294933"/>
                  <a:ext cx="247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Freihand 144">
                  <a:extLst>
                    <a:ext uri="{FF2B5EF4-FFF2-40B4-BE49-F238E27FC236}">
                      <a16:creationId xmlns:a16="http://schemas.microsoft.com/office/drawing/2014/main" id="{F86BB863-6528-4028-A367-EF6F6F225834}"/>
                    </a:ext>
                  </a:extLst>
                </p14:cNvPr>
                <p14:cNvContentPartPr/>
                <p14:nvPr/>
              </p14:nvContentPartPr>
              <p14:xfrm>
                <a:off x="1792237" y="3283413"/>
                <a:ext cx="100080" cy="205920"/>
              </p14:xfrm>
            </p:contentPart>
          </mc:Choice>
          <mc:Fallback xmlns="">
            <p:pic>
              <p:nvPicPr>
                <p:cNvPr id="145" name="Freihand 144">
                  <a:extLst>
                    <a:ext uri="{FF2B5EF4-FFF2-40B4-BE49-F238E27FC236}">
                      <a16:creationId xmlns:a16="http://schemas.microsoft.com/office/drawing/2014/main" id="{F86BB863-6528-4028-A367-EF6F6F225834}"/>
                    </a:ext>
                  </a:extLst>
                </p:cNvPr>
                <p:cNvPicPr/>
                <p:nvPr/>
              </p:nvPicPr>
              <p:blipFill>
                <a:blip r:embed="rId241"/>
                <a:stretch>
                  <a:fillRect/>
                </a:stretch>
              </p:blipFill>
              <p:spPr>
                <a:xfrm>
                  <a:off x="1783597" y="3274773"/>
                  <a:ext cx="117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79CD8B7B-D0CD-48EF-BD63-C3149F88B24B}"/>
                    </a:ext>
                  </a:extLst>
                </p14:cNvPr>
                <p14:cNvContentPartPr/>
                <p14:nvPr/>
              </p14:nvContentPartPr>
              <p14:xfrm>
                <a:off x="2003197" y="3446133"/>
                <a:ext cx="24840" cy="134280"/>
              </p14:xfrm>
            </p:contentPart>
          </mc:Choice>
          <mc:Fallback xmlns="">
            <p:pic>
              <p:nvPicPr>
                <p:cNvPr id="146" name="Freihand 145">
                  <a:extLst>
                    <a:ext uri="{FF2B5EF4-FFF2-40B4-BE49-F238E27FC236}">
                      <a16:creationId xmlns:a16="http://schemas.microsoft.com/office/drawing/2014/main" id="{79CD8B7B-D0CD-48EF-BD63-C3149F88B24B}"/>
                    </a:ext>
                  </a:extLst>
                </p:cNvPr>
                <p:cNvPicPr/>
                <p:nvPr/>
              </p:nvPicPr>
              <p:blipFill>
                <a:blip r:embed="rId243"/>
                <a:stretch>
                  <a:fillRect/>
                </a:stretch>
              </p:blipFill>
              <p:spPr>
                <a:xfrm>
                  <a:off x="1994197" y="3437133"/>
                  <a:ext cx="42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7" name="Freihand 146">
                  <a:extLst>
                    <a:ext uri="{FF2B5EF4-FFF2-40B4-BE49-F238E27FC236}">
                      <a16:creationId xmlns:a16="http://schemas.microsoft.com/office/drawing/2014/main" id="{9630D804-3032-4FFE-B0E2-BEAB07C0769E}"/>
                    </a:ext>
                  </a:extLst>
                </p14:cNvPr>
                <p14:cNvContentPartPr/>
                <p14:nvPr/>
              </p14:nvContentPartPr>
              <p14:xfrm>
                <a:off x="1965037" y="3384573"/>
                <a:ext cx="151920" cy="266760"/>
              </p14:xfrm>
            </p:contentPart>
          </mc:Choice>
          <mc:Fallback xmlns="">
            <p:pic>
              <p:nvPicPr>
                <p:cNvPr id="147" name="Freihand 146">
                  <a:extLst>
                    <a:ext uri="{FF2B5EF4-FFF2-40B4-BE49-F238E27FC236}">
                      <a16:creationId xmlns:a16="http://schemas.microsoft.com/office/drawing/2014/main" id="{9630D804-3032-4FFE-B0E2-BEAB07C0769E}"/>
                    </a:ext>
                  </a:extLst>
                </p:cNvPr>
                <p:cNvPicPr/>
                <p:nvPr/>
              </p:nvPicPr>
              <p:blipFill>
                <a:blip r:embed="rId245"/>
                <a:stretch>
                  <a:fillRect/>
                </a:stretch>
              </p:blipFill>
              <p:spPr>
                <a:xfrm>
                  <a:off x="1956037" y="3375933"/>
                  <a:ext cx="1695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9F1987F1-CF83-40CF-82AC-C36B63AC85DF}"/>
                    </a:ext>
                  </a:extLst>
                </p14:cNvPr>
                <p14:cNvContentPartPr/>
                <p14:nvPr/>
              </p14:nvContentPartPr>
              <p14:xfrm>
                <a:off x="5501317" y="6125613"/>
                <a:ext cx="174240" cy="135000"/>
              </p14:xfrm>
            </p:contentPart>
          </mc:Choice>
          <mc:Fallback xmlns="">
            <p:pic>
              <p:nvPicPr>
                <p:cNvPr id="149" name="Freihand 148">
                  <a:extLst>
                    <a:ext uri="{FF2B5EF4-FFF2-40B4-BE49-F238E27FC236}">
                      <a16:creationId xmlns:a16="http://schemas.microsoft.com/office/drawing/2014/main" id="{9F1987F1-CF83-40CF-82AC-C36B63AC85DF}"/>
                    </a:ext>
                  </a:extLst>
                </p:cNvPr>
                <p:cNvPicPr/>
                <p:nvPr/>
              </p:nvPicPr>
              <p:blipFill>
                <a:blip r:embed="rId247"/>
                <a:stretch>
                  <a:fillRect/>
                </a:stretch>
              </p:blipFill>
              <p:spPr>
                <a:xfrm>
                  <a:off x="5492677" y="6116613"/>
                  <a:ext cx="191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Freihand 149">
                  <a:extLst>
                    <a:ext uri="{FF2B5EF4-FFF2-40B4-BE49-F238E27FC236}">
                      <a16:creationId xmlns:a16="http://schemas.microsoft.com/office/drawing/2014/main" id="{F1BD6F56-0DB1-46B8-90E5-333ECF5A5793}"/>
                    </a:ext>
                  </a:extLst>
                </p14:cNvPr>
                <p14:cNvContentPartPr/>
                <p14:nvPr/>
              </p14:nvContentPartPr>
              <p14:xfrm>
                <a:off x="5684197" y="6173493"/>
                <a:ext cx="90000" cy="223200"/>
              </p14:xfrm>
            </p:contentPart>
          </mc:Choice>
          <mc:Fallback xmlns="">
            <p:pic>
              <p:nvPicPr>
                <p:cNvPr id="150" name="Freihand 149">
                  <a:extLst>
                    <a:ext uri="{FF2B5EF4-FFF2-40B4-BE49-F238E27FC236}">
                      <a16:creationId xmlns:a16="http://schemas.microsoft.com/office/drawing/2014/main" id="{F1BD6F56-0DB1-46B8-90E5-333ECF5A5793}"/>
                    </a:ext>
                  </a:extLst>
                </p:cNvPr>
                <p:cNvPicPr/>
                <p:nvPr/>
              </p:nvPicPr>
              <p:blipFill>
                <a:blip r:embed="rId249"/>
                <a:stretch>
                  <a:fillRect/>
                </a:stretch>
              </p:blipFill>
              <p:spPr>
                <a:xfrm>
                  <a:off x="5675197" y="6164853"/>
                  <a:ext cx="107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1" name="Freihand 150">
                  <a:extLst>
                    <a:ext uri="{FF2B5EF4-FFF2-40B4-BE49-F238E27FC236}">
                      <a16:creationId xmlns:a16="http://schemas.microsoft.com/office/drawing/2014/main" id="{48EBFC10-579D-41E6-BEC7-19524DFBFC5D}"/>
                    </a:ext>
                  </a:extLst>
                </p14:cNvPr>
                <p14:cNvContentPartPr/>
                <p14:nvPr/>
              </p14:nvContentPartPr>
              <p14:xfrm>
                <a:off x="5751157" y="6187173"/>
                <a:ext cx="108360" cy="204120"/>
              </p14:xfrm>
            </p:contentPart>
          </mc:Choice>
          <mc:Fallback xmlns="">
            <p:pic>
              <p:nvPicPr>
                <p:cNvPr id="151" name="Freihand 150">
                  <a:extLst>
                    <a:ext uri="{FF2B5EF4-FFF2-40B4-BE49-F238E27FC236}">
                      <a16:creationId xmlns:a16="http://schemas.microsoft.com/office/drawing/2014/main" id="{48EBFC10-579D-41E6-BEC7-19524DFBFC5D}"/>
                    </a:ext>
                  </a:extLst>
                </p:cNvPr>
                <p:cNvPicPr/>
                <p:nvPr/>
              </p:nvPicPr>
              <p:blipFill>
                <a:blip r:embed="rId251"/>
                <a:stretch>
                  <a:fillRect/>
                </a:stretch>
              </p:blipFill>
              <p:spPr>
                <a:xfrm>
                  <a:off x="5742517" y="6178173"/>
                  <a:ext cx="1260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2" name="Freihand 151">
                  <a:extLst>
                    <a:ext uri="{FF2B5EF4-FFF2-40B4-BE49-F238E27FC236}">
                      <a16:creationId xmlns:a16="http://schemas.microsoft.com/office/drawing/2014/main" id="{6A88D39E-AA2E-4091-97DC-B0101CD2D765}"/>
                    </a:ext>
                  </a:extLst>
                </p14:cNvPr>
                <p14:cNvContentPartPr/>
                <p14:nvPr/>
              </p14:nvContentPartPr>
              <p14:xfrm>
                <a:off x="5746477" y="6305973"/>
                <a:ext cx="86400" cy="31320"/>
              </p14:xfrm>
            </p:contentPart>
          </mc:Choice>
          <mc:Fallback xmlns="">
            <p:pic>
              <p:nvPicPr>
                <p:cNvPr id="152" name="Freihand 151">
                  <a:extLst>
                    <a:ext uri="{FF2B5EF4-FFF2-40B4-BE49-F238E27FC236}">
                      <a16:creationId xmlns:a16="http://schemas.microsoft.com/office/drawing/2014/main" id="{6A88D39E-AA2E-4091-97DC-B0101CD2D765}"/>
                    </a:ext>
                  </a:extLst>
                </p:cNvPr>
                <p:cNvPicPr/>
                <p:nvPr/>
              </p:nvPicPr>
              <p:blipFill>
                <a:blip r:embed="rId253"/>
                <a:stretch>
                  <a:fillRect/>
                </a:stretch>
              </p:blipFill>
              <p:spPr>
                <a:xfrm>
                  <a:off x="5737477" y="6297333"/>
                  <a:ext cx="104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7" name="Freihand 166">
                  <a:extLst>
                    <a:ext uri="{FF2B5EF4-FFF2-40B4-BE49-F238E27FC236}">
                      <a16:creationId xmlns:a16="http://schemas.microsoft.com/office/drawing/2014/main" id="{98948360-D301-4D3F-B7C1-D1DC243B6B41}"/>
                    </a:ext>
                  </a:extLst>
                </p14:cNvPr>
                <p14:cNvContentPartPr/>
                <p14:nvPr/>
              </p14:nvContentPartPr>
              <p14:xfrm>
                <a:off x="4671157" y="3228693"/>
                <a:ext cx="15120" cy="183960"/>
              </p14:xfrm>
            </p:contentPart>
          </mc:Choice>
          <mc:Fallback xmlns="">
            <p:pic>
              <p:nvPicPr>
                <p:cNvPr id="167" name="Freihand 166">
                  <a:extLst>
                    <a:ext uri="{FF2B5EF4-FFF2-40B4-BE49-F238E27FC236}">
                      <a16:creationId xmlns:a16="http://schemas.microsoft.com/office/drawing/2014/main" id="{98948360-D301-4D3F-B7C1-D1DC243B6B41}"/>
                    </a:ext>
                  </a:extLst>
                </p:cNvPr>
                <p:cNvPicPr/>
                <p:nvPr/>
              </p:nvPicPr>
              <p:blipFill>
                <a:blip r:embed="rId255"/>
                <a:stretch>
                  <a:fillRect/>
                </a:stretch>
              </p:blipFill>
              <p:spPr>
                <a:xfrm>
                  <a:off x="4662517" y="3219693"/>
                  <a:ext cx="32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8" name="Freihand 167">
                  <a:extLst>
                    <a:ext uri="{FF2B5EF4-FFF2-40B4-BE49-F238E27FC236}">
                      <a16:creationId xmlns:a16="http://schemas.microsoft.com/office/drawing/2014/main" id="{0C9EADF6-18D5-4BF9-BA22-27A9C074EEFD}"/>
                    </a:ext>
                  </a:extLst>
                </p14:cNvPr>
                <p14:cNvContentPartPr/>
                <p14:nvPr/>
              </p14:nvContentPartPr>
              <p14:xfrm>
                <a:off x="4717597" y="4094133"/>
                <a:ext cx="31680" cy="961920"/>
              </p14:xfrm>
            </p:contentPart>
          </mc:Choice>
          <mc:Fallback xmlns="">
            <p:pic>
              <p:nvPicPr>
                <p:cNvPr id="168" name="Freihand 167">
                  <a:extLst>
                    <a:ext uri="{FF2B5EF4-FFF2-40B4-BE49-F238E27FC236}">
                      <a16:creationId xmlns:a16="http://schemas.microsoft.com/office/drawing/2014/main" id="{0C9EADF6-18D5-4BF9-BA22-27A9C074EEFD}"/>
                    </a:ext>
                  </a:extLst>
                </p:cNvPr>
                <p:cNvPicPr/>
                <p:nvPr/>
              </p:nvPicPr>
              <p:blipFill>
                <a:blip r:embed="rId257"/>
                <a:stretch>
                  <a:fillRect/>
                </a:stretch>
              </p:blipFill>
              <p:spPr>
                <a:xfrm>
                  <a:off x="4708597" y="4085493"/>
                  <a:ext cx="49320" cy="979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9" name="Freihand 158">
                  <a:extLst>
                    <a:ext uri="{FF2B5EF4-FFF2-40B4-BE49-F238E27FC236}">
                      <a16:creationId xmlns:a16="http://schemas.microsoft.com/office/drawing/2014/main" id="{75F27144-0ED9-4996-BA9F-B3E43A3C336D}"/>
                    </a:ext>
                  </a:extLst>
                </p14:cNvPr>
                <p14:cNvContentPartPr/>
                <p14:nvPr/>
              </p14:nvContentPartPr>
              <p14:xfrm>
                <a:off x="4975357" y="5739333"/>
                <a:ext cx="17640" cy="204840"/>
              </p14:xfrm>
            </p:contentPart>
          </mc:Choice>
          <mc:Fallback xmlns="">
            <p:pic>
              <p:nvPicPr>
                <p:cNvPr id="159" name="Freihand 158">
                  <a:extLst>
                    <a:ext uri="{FF2B5EF4-FFF2-40B4-BE49-F238E27FC236}">
                      <a16:creationId xmlns:a16="http://schemas.microsoft.com/office/drawing/2014/main" id="{75F27144-0ED9-4996-BA9F-B3E43A3C336D}"/>
                    </a:ext>
                  </a:extLst>
                </p:cNvPr>
                <p:cNvPicPr/>
                <p:nvPr/>
              </p:nvPicPr>
              <p:blipFill>
                <a:blip r:embed="rId259"/>
                <a:stretch>
                  <a:fillRect/>
                </a:stretch>
              </p:blipFill>
              <p:spPr>
                <a:xfrm>
                  <a:off x="4966717" y="5730333"/>
                  <a:ext cx="35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24BAE3D2-6D7E-44FA-B020-5197605E6E78}"/>
                    </a:ext>
                  </a:extLst>
                </p14:cNvPr>
                <p14:cNvContentPartPr/>
                <p14:nvPr/>
              </p14:nvContentPartPr>
              <p14:xfrm>
                <a:off x="4975717" y="5690013"/>
                <a:ext cx="23400" cy="280440"/>
              </p14:xfrm>
            </p:contentPart>
          </mc:Choice>
          <mc:Fallback xmlns="">
            <p:pic>
              <p:nvPicPr>
                <p:cNvPr id="160" name="Freihand 159">
                  <a:extLst>
                    <a:ext uri="{FF2B5EF4-FFF2-40B4-BE49-F238E27FC236}">
                      <a16:creationId xmlns:a16="http://schemas.microsoft.com/office/drawing/2014/main" id="{24BAE3D2-6D7E-44FA-B020-5197605E6E78}"/>
                    </a:ext>
                  </a:extLst>
                </p:cNvPr>
                <p:cNvPicPr/>
                <p:nvPr/>
              </p:nvPicPr>
              <p:blipFill>
                <a:blip r:embed="rId261"/>
                <a:stretch>
                  <a:fillRect/>
                </a:stretch>
              </p:blipFill>
              <p:spPr>
                <a:xfrm>
                  <a:off x="4966717" y="5681373"/>
                  <a:ext cx="41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Freihand 162">
                  <a:extLst>
                    <a:ext uri="{FF2B5EF4-FFF2-40B4-BE49-F238E27FC236}">
                      <a16:creationId xmlns:a16="http://schemas.microsoft.com/office/drawing/2014/main" id="{DF6D14E3-66E5-4867-AB8D-3F182E85C7A0}"/>
                    </a:ext>
                  </a:extLst>
                </p14:cNvPr>
                <p14:cNvContentPartPr/>
                <p14:nvPr/>
              </p14:nvContentPartPr>
              <p14:xfrm>
                <a:off x="4973917" y="5854893"/>
                <a:ext cx="19080" cy="33840"/>
              </p14:xfrm>
            </p:contentPart>
          </mc:Choice>
          <mc:Fallback xmlns="">
            <p:pic>
              <p:nvPicPr>
                <p:cNvPr id="163" name="Freihand 162">
                  <a:extLst>
                    <a:ext uri="{FF2B5EF4-FFF2-40B4-BE49-F238E27FC236}">
                      <a16:creationId xmlns:a16="http://schemas.microsoft.com/office/drawing/2014/main" id="{DF6D14E3-66E5-4867-AB8D-3F182E85C7A0}"/>
                    </a:ext>
                  </a:extLst>
                </p:cNvPr>
                <p:cNvPicPr/>
                <p:nvPr/>
              </p:nvPicPr>
              <p:blipFill>
                <a:blip r:embed="rId263"/>
                <a:stretch>
                  <a:fillRect/>
                </a:stretch>
              </p:blipFill>
              <p:spPr>
                <a:xfrm>
                  <a:off x="4964917" y="5845893"/>
                  <a:ext cx="36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 name="Freihand 168">
                  <a:extLst>
                    <a:ext uri="{FF2B5EF4-FFF2-40B4-BE49-F238E27FC236}">
                      <a16:creationId xmlns:a16="http://schemas.microsoft.com/office/drawing/2014/main" id="{D1FD8A56-E24B-4C49-A913-8574270215B1}"/>
                    </a:ext>
                  </a:extLst>
                </p14:cNvPr>
                <p14:cNvContentPartPr/>
                <p14:nvPr/>
              </p14:nvContentPartPr>
              <p14:xfrm>
                <a:off x="4776637" y="5359893"/>
                <a:ext cx="90720" cy="521640"/>
              </p14:xfrm>
            </p:contentPart>
          </mc:Choice>
          <mc:Fallback xmlns="">
            <p:pic>
              <p:nvPicPr>
                <p:cNvPr id="169" name="Freihand 168">
                  <a:extLst>
                    <a:ext uri="{FF2B5EF4-FFF2-40B4-BE49-F238E27FC236}">
                      <a16:creationId xmlns:a16="http://schemas.microsoft.com/office/drawing/2014/main" id="{D1FD8A56-E24B-4C49-A913-8574270215B1}"/>
                    </a:ext>
                  </a:extLst>
                </p:cNvPr>
                <p:cNvPicPr/>
                <p:nvPr/>
              </p:nvPicPr>
              <p:blipFill>
                <a:blip r:embed="rId265"/>
                <a:stretch>
                  <a:fillRect/>
                </a:stretch>
              </p:blipFill>
              <p:spPr>
                <a:xfrm>
                  <a:off x="4767637" y="5351253"/>
                  <a:ext cx="10836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 name="Freihand 169">
                  <a:extLst>
                    <a:ext uri="{FF2B5EF4-FFF2-40B4-BE49-F238E27FC236}">
                      <a16:creationId xmlns:a16="http://schemas.microsoft.com/office/drawing/2014/main" id="{7D431514-D31F-4F5E-AD02-035C51DBDF8B}"/>
                    </a:ext>
                  </a:extLst>
                </p14:cNvPr>
                <p14:cNvContentPartPr/>
                <p14:nvPr/>
              </p14:nvContentPartPr>
              <p14:xfrm>
                <a:off x="4949077" y="5768853"/>
                <a:ext cx="28440" cy="128160"/>
              </p14:xfrm>
            </p:contentPart>
          </mc:Choice>
          <mc:Fallback xmlns="">
            <p:pic>
              <p:nvPicPr>
                <p:cNvPr id="170" name="Freihand 169">
                  <a:extLst>
                    <a:ext uri="{FF2B5EF4-FFF2-40B4-BE49-F238E27FC236}">
                      <a16:creationId xmlns:a16="http://schemas.microsoft.com/office/drawing/2014/main" id="{7D431514-D31F-4F5E-AD02-035C51DBDF8B}"/>
                    </a:ext>
                  </a:extLst>
                </p:cNvPr>
                <p:cNvPicPr/>
                <p:nvPr/>
              </p:nvPicPr>
              <p:blipFill>
                <a:blip r:embed="rId267"/>
                <a:stretch>
                  <a:fillRect/>
                </a:stretch>
              </p:blipFill>
              <p:spPr>
                <a:xfrm>
                  <a:off x="4940437" y="5759853"/>
                  <a:ext cx="46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3" name="Freihand 172">
                  <a:extLst>
                    <a:ext uri="{FF2B5EF4-FFF2-40B4-BE49-F238E27FC236}">
                      <a16:creationId xmlns:a16="http://schemas.microsoft.com/office/drawing/2014/main" id="{420CB412-DEA4-4350-9BE2-6956E332ADDF}"/>
                    </a:ext>
                  </a:extLst>
                </p14:cNvPr>
                <p14:cNvContentPartPr/>
                <p14:nvPr/>
              </p14:nvContentPartPr>
              <p14:xfrm>
                <a:off x="4877437" y="5678493"/>
                <a:ext cx="78480" cy="347760"/>
              </p14:xfrm>
            </p:contentPart>
          </mc:Choice>
          <mc:Fallback xmlns="">
            <p:pic>
              <p:nvPicPr>
                <p:cNvPr id="173" name="Freihand 172">
                  <a:extLst>
                    <a:ext uri="{FF2B5EF4-FFF2-40B4-BE49-F238E27FC236}">
                      <a16:creationId xmlns:a16="http://schemas.microsoft.com/office/drawing/2014/main" id="{420CB412-DEA4-4350-9BE2-6956E332ADDF}"/>
                    </a:ext>
                  </a:extLst>
                </p:cNvPr>
                <p:cNvPicPr/>
                <p:nvPr/>
              </p:nvPicPr>
              <p:blipFill>
                <a:blip r:embed="rId269"/>
                <a:stretch>
                  <a:fillRect/>
                </a:stretch>
              </p:blipFill>
              <p:spPr>
                <a:xfrm>
                  <a:off x="4868797" y="5669493"/>
                  <a:ext cx="961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Freihand 176">
                  <a:extLst>
                    <a:ext uri="{FF2B5EF4-FFF2-40B4-BE49-F238E27FC236}">
                      <a16:creationId xmlns:a16="http://schemas.microsoft.com/office/drawing/2014/main" id="{11421D8B-1FB2-4905-91FD-01C030564B5B}"/>
                    </a:ext>
                  </a:extLst>
                </p14:cNvPr>
                <p14:cNvContentPartPr/>
                <p14:nvPr/>
              </p14:nvContentPartPr>
              <p14:xfrm>
                <a:off x="2336917" y="3918813"/>
                <a:ext cx="226440" cy="25920"/>
              </p14:xfrm>
            </p:contentPart>
          </mc:Choice>
          <mc:Fallback xmlns="">
            <p:pic>
              <p:nvPicPr>
                <p:cNvPr id="177" name="Freihand 176">
                  <a:extLst>
                    <a:ext uri="{FF2B5EF4-FFF2-40B4-BE49-F238E27FC236}">
                      <a16:creationId xmlns:a16="http://schemas.microsoft.com/office/drawing/2014/main" id="{11421D8B-1FB2-4905-91FD-01C030564B5B}"/>
                    </a:ext>
                  </a:extLst>
                </p:cNvPr>
                <p:cNvPicPr/>
                <p:nvPr/>
              </p:nvPicPr>
              <p:blipFill>
                <a:blip r:embed="rId271"/>
                <a:stretch>
                  <a:fillRect/>
                </a:stretch>
              </p:blipFill>
              <p:spPr>
                <a:xfrm>
                  <a:off x="2327917" y="3909813"/>
                  <a:ext cx="244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Freihand 177">
                  <a:extLst>
                    <a:ext uri="{FF2B5EF4-FFF2-40B4-BE49-F238E27FC236}">
                      <a16:creationId xmlns:a16="http://schemas.microsoft.com/office/drawing/2014/main" id="{100F32BB-DE3C-41CD-A73F-64A02747DA2B}"/>
                    </a:ext>
                  </a:extLst>
                </p14:cNvPr>
                <p14:cNvContentPartPr/>
                <p14:nvPr/>
              </p14:nvContentPartPr>
              <p14:xfrm>
                <a:off x="4806157" y="6166653"/>
                <a:ext cx="160200" cy="154800"/>
              </p14:xfrm>
            </p:contentPart>
          </mc:Choice>
          <mc:Fallback xmlns="">
            <p:pic>
              <p:nvPicPr>
                <p:cNvPr id="178" name="Freihand 177">
                  <a:extLst>
                    <a:ext uri="{FF2B5EF4-FFF2-40B4-BE49-F238E27FC236}">
                      <a16:creationId xmlns:a16="http://schemas.microsoft.com/office/drawing/2014/main" id="{100F32BB-DE3C-41CD-A73F-64A02747DA2B}"/>
                    </a:ext>
                  </a:extLst>
                </p:cNvPr>
                <p:cNvPicPr/>
                <p:nvPr/>
              </p:nvPicPr>
              <p:blipFill>
                <a:blip r:embed="rId273"/>
                <a:stretch>
                  <a:fillRect/>
                </a:stretch>
              </p:blipFill>
              <p:spPr>
                <a:xfrm>
                  <a:off x="4797157" y="6158013"/>
                  <a:ext cx="177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Freihand 178">
                  <a:extLst>
                    <a:ext uri="{FF2B5EF4-FFF2-40B4-BE49-F238E27FC236}">
                      <a16:creationId xmlns:a16="http://schemas.microsoft.com/office/drawing/2014/main" id="{CD0470E6-9781-49ED-ABCA-CA3937F37C8E}"/>
                    </a:ext>
                  </a:extLst>
                </p14:cNvPr>
                <p14:cNvContentPartPr/>
                <p14:nvPr/>
              </p14:nvContentPartPr>
              <p14:xfrm>
                <a:off x="4995157" y="6271413"/>
                <a:ext cx="69840" cy="173520"/>
              </p14:xfrm>
            </p:contentPart>
          </mc:Choice>
          <mc:Fallback xmlns="">
            <p:pic>
              <p:nvPicPr>
                <p:cNvPr id="179" name="Freihand 178">
                  <a:extLst>
                    <a:ext uri="{FF2B5EF4-FFF2-40B4-BE49-F238E27FC236}">
                      <a16:creationId xmlns:a16="http://schemas.microsoft.com/office/drawing/2014/main" id="{CD0470E6-9781-49ED-ABCA-CA3937F37C8E}"/>
                    </a:ext>
                  </a:extLst>
                </p:cNvPr>
                <p:cNvPicPr/>
                <p:nvPr/>
              </p:nvPicPr>
              <p:blipFill>
                <a:blip r:embed="rId275"/>
                <a:stretch>
                  <a:fillRect/>
                </a:stretch>
              </p:blipFill>
              <p:spPr>
                <a:xfrm>
                  <a:off x="4986517" y="6262413"/>
                  <a:ext cx="87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Freihand 179">
                  <a:extLst>
                    <a:ext uri="{FF2B5EF4-FFF2-40B4-BE49-F238E27FC236}">
                      <a16:creationId xmlns:a16="http://schemas.microsoft.com/office/drawing/2014/main" id="{9C413B84-1172-4A71-BE7D-9227A8C017DE}"/>
                    </a:ext>
                  </a:extLst>
                </p14:cNvPr>
                <p14:cNvContentPartPr/>
                <p14:nvPr/>
              </p14:nvContentPartPr>
              <p14:xfrm>
                <a:off x="5014597" y="6243693"/>
                <a:ext cx="117360" cy="178920"/>
              </p14:xfrm>
            </p:contentPart>
          </mc:Choice>
          <mc:Fallback xmlns="">
            <p:pic>
              <p:nvPicPr>
                <p:cNvPr id="180" name="Freihand 179">
                  <a:extLst>
                    <a:ext uri="{FF2B5EF4-FFF2-40B4-BE49-F238E27FC236}">
                      <a16:creationId xmlns:a16="http://schemas.microsoft.com/office/drawing/2014/main" id="{9C413B84-1172-4A71-BE7D-9227A8C017DE}"/>
                    </a:ext>
                  </a:extLst>
                </p:cNvPr>
                <p:cNvPicPr/>
                <p:nvPr/>
              </p:nvPicPr>
              <p:blipFill>
                <a:blip r:embed="rId277"/>
                <a:stretch>
                  <a:fillRect/>
                </a:stretch>
              </p:blipFill>
              <p:spPr>
                <a:xfrm>
                  <a:off x="5005597" y="6235053"/>
                  <a:ext cx="135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1" name="Freihand 180">
                  <a:extLst>
                    <a:ext uri="{FF2B5EF4-FFF2-40B4-BE49-F238E27FC236}">
                      <a16:creationId xmlns:a16="http://schemas.microsoft.com/office/drawing/2014/main" id="{977D98B5-B497-4E83-925D-E0B6D47A72B0}"/>
                    </a:ext>
                  </a:extLst>
                </p14:cNvPr>
                <p14:cNvContentPartPr/>
                <p14:nvPr/>
              </p14:nvContentPartPr>
              <p14:xfrm>
                <a:off x="5076877" y="6073773"/>
                <a:ext cx="124200" cy="62640"/>
              </p14:xfrm>
            </p:contentPart>
          </mc:Choice>
          <mc:Fallback xmlns="">
            <p:pic>
              <p:nvPicPr>
                <p:cNvPr id="181" name="Freihand 180">
                  <a:extLst>
                    <a:ext uri="{FF2B5EF4-FFF2-40B4-BE49-F238E27FC236}">
                      <a16:creationId xmlns:a16="http://schemas.microsoft.com/office/drawing/2014/main" id="{977D98B5-B497-4E83-925D-E0B6D47A72B0}"/>
                    </a:ext>
                  </a:extLst>
                </p:cNvPr>
                <p:cNvPicPr/>
                <p:nvPr/>
              </p:nvPicPr>
              <p:blipFill>
                <a:blip r:embed="rId279"/>
                <a:stretch>
                  <a:fillRect/>
                </a:stretch>
              </p:blipFill>
              <p:spPr>
                <a:xfrm>
                  <a:off x="5067877" y="6065133"/>
                  <a:ext cx="141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2" name="Freihand 181">
                  <a:extLst>
                    <a:ext uri="{FF2B5EF4-FFF2-40B4-BE49-F238E27FC236}">
                      <a16:creationId xmlns:a16="http://schemas.microsoft.com/office/drawing/2014/main" id="{F808537F-802D-41A7-8E8E-E08945CD8336}"/>
                    </a:ext>
                  </a:extLst>
                </p14:cNvPr>
                <p14:cNvContentPartPr/>
                <p14:nvPr/>
              </p14:nvContentPartPr>
              <p14:xfrm>
                <a:off x="5205397" y="6053613"/>
                <a:ext cx="108720" cy="96840"/>
              </p14:xfrm>
            </p:contentPart>
          </mc:Choice>
          <mc:Fallback xmlns="">
            <p:pic>
              <p:nvPicPr>
                <p:cNvPr id="182" name="Freihand 181">
                  <a:extLst>
                    <a:ext uri="{FF2B5EF4-FFF2-40B4-BE49-F238E27FC236}">
                      <a16:creationId xmlns:a16="http://schemas.microsoft.com/office/drawing/2014/main" id="{F808537F-802D-41A7-8E8E-E08945CD8336}"/>
                    </a:ext>
                  </a:extLst>
                </p:cNvPr>
                <p:cNvPicPr/>
                <p:nvPr/>
              </p:nvPicPr>
              <p:blipFill>
                <a:blip r:embed="rId281"/>
                <a:stretch>
                  <a:fillRect/>
                </a:stretch>
              </p:blipFill>
              <p:spPr>
                <a:xfrm>
                  <a:off x="5196757" y="6044973"/>
                  <a:ext cx="126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3" name="Freihand 182">
                  <a:extLst>
                    <a:ext uri="{FF2B5EF4-FFF2-40B4-BE49-F238E27FC236}">
                      <a16:creationId xmlns:a16="http://schemas.microsoft.com/office/drawing/2014/main" id="{52390AEE-621B-437E-89B6-72E9D0EC4D51}"/>
                    </a:ext>
                  </a:extLst>
                </p14:cNvPr>
                <p14:cNvContentPartPr/>
                <p14:nvPr/>
              </p14:nvContentPartPr>
              <p14:xfrm>
                <a:off x="5325277" y="6011133"/>
                <a:ext cx="97200" cy="165600"/>
              </p14:xfrm>
            </p:contentPart>
          </mc:Choice>
          <mc:Fallback xmlns="">
            <p:pic>
              <p:nvPicPr>
                <p:cNvPr id="183" name="Freihand 182">
                  <a:extLst>
                    <a:ext uri="{FF2B5EF4-FFF2-40B4-BE49-F238E27FC236}">
                      <a16:creationId xmlns:a16="http://schemas.microsoft.com/office/drawing/2014/main" id="{52390AEE-621B-437E-89B6-72E9D0EC4D51}"/>
                    </a:ext>
                  </a:extLst>
                </p:cNvPr>
                <p:cNvPicPr/>
                <p:nvPr/>
              </p:nvPicPr>
              <p:blipFill>
                <a:blip r:embed="rId283"/>
                <a:stretch>
                  <a:fillRect/>
                </a:stretch>
              </p:blipFill>
              <p:spPr>
                <a:xfrm>
                  <a:off x="5316637" y="6002493"/>
                  <a:ext cx="114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4" name="Freihand 183">
                  <a:extLst>
                    <a:ext uri="{FF2B5EF4-FFF2-40B4-BE49-F238E27FC236}">
                      <a16:creationId xmlns:a16="http://schemas.microsoft.com/office/drawing/2014/main" id="{BD7FC22F-583D-416C-BFDE-E155D5FD5312}"/>
                    </a:ext>
                  </a:extLst>
                </p14:cNvPr>
                <p14:cNvContentPartPr/>
                <p14:nvPr/>
              </p14:nvContentPartPr>
              <p14:xfrm>
                <a:off x="1631317" y="3898653"/>
                <a:ext cx="149400" cy="114120"/>
              </p14:xfrm>
            </p:contentPart>
          </mc:Choice>
          <mc:Fallback xmlns="">
            <p:pic>
              <p:nvPicPr>
                <p:cNvPr id="184" name="Freihand 183">
                  <a:extLst>
                    <a:ext uri="{FF2B5EF4-FFF2-40B4-BE49-F238E27FC236}">
                      <a16:creationId xmlns:a16="http://schemas.microsoft.com/office/drawing/2014/main" id="{BD7FC22F-583D-416C-BFDE-E155D5FD5312}"/>
                    </a:ext>
                  </a:extLst>
                </p:cNvPr>
                <p:cNvPicPr/>
                <p:nvPr/>
              </p:nvPicPr>
              <p:blipFill>
                <a:blip r:embed="rId285"/>
                <a:stretch>
                  <a:fillRect/>
                </a:stretch>
              </p:blipFill>
              <p:spPr>
                <a:xfrm>
                  <a:off x="1622677" y="3890013"/>
                  <a:ext cx="167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5" name="Freihand 184">
                  <a:extLst>
                    <a:ext uri="{FF2B5EF4-FFF2-40B4-BE49-F238E27FC236}">
                      <a16:creationId xmlns:a16="http://schemas.microsoft.com/office/drawing/2014/main" id="{CE547C08-60D4-4FC2-AAB6-DBD5F55A2E83}"/>
                    </a:ext>
                  </a:extLst>
                </p14:cNvPr>
                <p14:cNvContentPartPr/>
                <p14:nvPr/>
              </p14:nvContentPartPr>
              <p14:xfrm>
                <a:off x="1815637" y="3972093"/>
                <a:ext cx="6840" cy="83520"/>
              </p14:xfrm>
            </p:contentPart>
          </mc:Choice>
          <mc:Fallback xmlns="">
            <p:pic>
              <p:nvPicPr>
                <p:cNvPr id="185" name="Freihand 184">
                  <a:extLst>
                    <a:ext uri="{FF2B5EF4-FFF2-40B4-BE49-F238E27FC236}">
                      <a16:creationId xmlns:a16="http://schemas.microsoft.com/office/drawing/2014/main" id="{CE547C08-60D4-4FC2-AAB6-DBD5F55A2E83}"/>
                    </a:ext>
                  </a:extLst>
                </p:cNvPr>
                <p:cNvPicPr/>
                <p:nvPr/>
              </p:nvPicPr>
              <p:blipFill>
                <a:blip r:embed="rId287"/>
                <a:stretch>
                  <a:fillRect/>
                </a:stretch>
              </p:blipFill>
              <p:spPr>
                <a:xfrm>
                  <a:off x="1806997" y="3963093"/>
                  <a:ext cx="24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6" name="Freihand 185">
                  <a:extLst>
                    <a:ext uri="{FF2B5EF4-FFF2-40B4-BE49-F238E27FC236}">
                      <a16:creationId xmlns:a16="http://schemas.microsoft.com/office/drawing/2014/main" id="{D599E4C8-4D3E-413D-82B9-D9335B79D45B}"/>
                    </a:ext>
                  </a:extLst>
                </p14:cNvPr>
                <p14:cNvContentPartPr/>
                <p14:nvPr/>
              </p14:nvContentPartPr>
              <p14:xfrm>
                <a:off x="1769917" y="3935013"/>
                <a:ext cx="93600" cy="209520"/>
              </p14:xfrm>
            </p:contentPart>
          </mc:Choice>
          <mc:Fallback xmlns="">
            <p:pic>
              <p:nvPicPr>
                <p:cNvPr id="186" name="Freihand 185">
                  <a:extLst>
                    <a:ext uri="{FF2B5EF4-FFF2-40B4-BE49-F238E27FC236}">
                      <a16:creationId xmlns:a16="http://schemas.microsoft.com/office/drawing/2014/main" id="{D599E4C8-4D3E-413D-82B9-D9335B79D45B}"/>
                    </a:ext>
                  </a:extLst>
                </p:cNvPr>
                <p:cNvPicPr/>
                <p:nvPr/>
              </p:nvPicPr>
              <p:blipFill>
                <a:blip r:embed="rId289"/>
                <a:stretch>
                  <a:fillRect/>
                </a:stretch>
              </p:blipFill>
              <p:spPr>
                <a:xfrm>
                  <a:off x="1761277" y="3926373"/>
                  <a:ext cx="111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7" name="Freihand 186">
                  <a:extLst>
                    <a:ext uri="{FF2B5EF4-FFF2-40B4-BE49-F238E27FC236}">
                      <a16:creationId xmlns:a16="http://schemas.microsoft.com/office/drawing/2014/main" id="{C8050CDF-062B-4B8C-BB8A-A19787D38A2D}"/>
                    </a:ext>
                  </a:extLst>
                </p14:cNvPr>
                <p14:cNvContentPartPr/>
                <p14:nvPr/>
              </p14:nvContentPartPr>
              <p14:xfrm>
                <a:off x="1760197" y="3751773"/>
                <a:ext cx="194760" cy="117720"/>
              </p14:xfrm>
            </p:contentPart>
          </mc:Choice>
          <mc:Fallback xmlns="">
            <p:pic>
              <p:nvPicPr>
                <p:cNvPr id="187" name="Freihand 186">
                  <a:extLst>
                    <a:ext uri="{FF2B5EF4-FFF2-40B4-BE49-F238E27FC236}">
                      <a16:creationId xmlns:a16="http://schemas.microsoft.com/office/drawing/2014/main" id="{C8050CDF-062B-4B8C-BB8A-A19787D38A2D}"/>
                    </a:ext>
                  </a:extLst>
                </p:cNvPr>
                <p:cNvPicPr/>
                <p:nvPr/>
              </p:nvPicPr>
              <p:blipFill>
                <a:blip r:embed="rId291"/>
                <a:stretch>
                  <a:fillRect/>
                </a:stretch>
              </p:blipFill>
              <p:spPr>
                <a:xfrm>
                  <a:off x="1751197" y="3743133"/>
                  <a:ext cx="212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8" name="Freihand 187">
                  <a:extLst>
                    <a:ext uri="{FF2B5EF4-FFF2-40B4-BE49-F238E27FC236}">
                      <a16:creationId xmlns:a16="http://schemas.microsoft.com/office/drawing/2014/main" id="{08110A30-2F8D-4C8B-A1EE-8E2A90C22488}"/>
                    </a:ext>
                  </a:extLst>
                </p14:cNvPr>
                <p14:cNvContentPartPr/>
                <p14:nvPr/>
              </p14:nvContentPartPr>
              <p14:xfrm>
                <a:off x="1963237" y="3734853"/>
                <a:ext cx="112320" cy="180000"/>
              </p14:xfrm>
            </p:contentPart>
          </mc:Choice>
          <mc:Fallback xmlns="">
            <p:pic>
              <p:nvPicPr>
                <p:cNvPr id="188" name="Freihand 187">
                  <a:extLst>
                    <a:ext uri="{FF2B5EF4-FFF2-40B4-BE49-F238E27FC236}">
                      <a16:creationId xmlns:a16="http://schemas.microsoft.com/office/drawing/2014/main" id="{08110A30-2F8D-4C8B-A1EE-8E2A90C22488}"/>
                    </a:ext>
                  </a:extLst>
                </p:cNvPr>
                <p:cNvPicPr/>
                <p:nvPr/>
              </p:nvPicPr>
              <p:blipFill>
                <a:blip r:embed="rId293"/>
                <a:stretch>
                  <a:fillRect/>
                </a:stretch>
              </p:blipFill>
              <p:spPr>
                <a:xfrm>
                  <a:off x="1954597" y="3726213"/>
                  <a:ext cx="1299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4" name="Freihand 193">
                  <a:extLst>
                    <a:ext uri="{FF2B5EF4-FFF2-40B4-BE49-F238E27FC236}">
                      <a16:creationId xmlns:a16="http://schemas.microsoft.com/office/drawing/2014/main" id="{0A16D633-4960-4531-93D3-FA8BF31BE898}"/>
                    </a:ext>
                  </a:extLst>
                </p14:cNvPr>
                <p14:cNvContentPartPr/>
                <p14:nvPr/>
              </p14:nvContentPartPr>
              <p14:xfrm>
                <a:off x="2391637" y="5829693"/>
                <a:ext cx="170280" cy="85680"/>
              </p14:xfrm>
            </p:contentPart>
          </mc:Choice>
          <mc:Fallback xmlns="">
            <p:pic>
              <p:nvPicPr>
                <p:cNvPr id="194" name="Freihand 193">
                  <a:extLst>
                    <a:ext uri="{FF2B5EF4-FFF2-40B4-BE49-F238E27FC236}">
                      <a16:creationId xmlns:a16="http://schemas.microsoft.com/office/drawing/2014/main" id="{0A16D633-4960-4531-93D3-FA8BF31BE898}"/>
                    </a:ext>
                  </a:extLst>
                </p:cNvPr>
                <p:cNvPicPr/>
                <p:nvPr/>
              </p:nvPicPr>
              <p:blipFill>
                <a:blip r:embed="rId295"/>
                <a:stretch>
                  <a:fillRect/>
                </a:stretch>
              </p:blipFill>
              <p:spPr>
                <a:xfrm>
                  <a:off x="2382637" y="5820693"/>
                  <a:ext cx="187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3" name="Freihand 192">
                  <a:extLst>
                    <a:ext uri="{FF2B5EF4-FFF2-40B4-BE49-F238E27FC236}">
                      <a16:creationId xmlns:a16="http://schemas.microsoft.com/office/drawing/2014/main" id="{E95807C5-AE91-4D51-9592-9873475F6AFE}"/>
                    </a:ext>
                  </a:extLst>
                </p14:cNvPr>
                <p14:cNvContentPartPr/>
                <p14:nvPr/>
              </p14:nvContentPartPr>
              <p14:xfrm>
                <a:off x="2344117" y="3950853"/>
                <a:ext cx="179640" cy="63000"/>
              </p14:xfrm>
            </p:contentPart>
          </mc:Choice>
          <mc:Fallback xmlns="">
            <p:pic>
              <p:nvPicPr>
                <p:cNvPr id="193" name="Freihand 192">
                  <a:extLst>
                    <a:ext uri="{FF2B5EF4-FFF2-40B4-BE49-F238E27FC236}">
                      <a16:creationId xmlns:a16="http://schemas.microsoft.com/office/drawing/2014/main" id="{E95807C5-AE91-4D51-9592-9873475F6AFE}"/>
                    </a:ext>
                  </a:extLst>
                </p:cNvPr>
                <p:cNvPicPr/>
                <p:nvPr/>
              </p:nvPicPr>
              <p:blipFill>
                <a:blip r:embed="rId297"/>
                <a:stretch>
                  <a:fillRect/>
                </a:stretch>
              </p:blipFill>
              <p:spPr>
                <a:xfrm>
                  <a:off x="2335477" y="3942213"/>
                  <a:ext cx="19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5" name="Freihand 194">
                  <a:extLst>
                    <a:ext uri="{FF2B5EF4-FFF2-40B4-BE49-F238E27FC236}">
                      <a16:creationId xmlns:a16="http://schemas.microsoft.com/office/drawing/2014/main" id="{C2315D35-5DFE-421B-98A9-6049A40D62D3}"/>
                    </a:ext>
                  </a:extLst>
                </p14:cNvPr>
                <p14:cNvContentPartPr/>
                <p14:nvPr/>
              </p14:nvContentPartPr>
              <p14:xfrm>
                <a:off x="2386597" y="3886053"/>
                <a:ext cx="186840" cy="84960"/>
              </p14:xfrm>
            </p:contentPart>
          </mc:Choice>
          <mc:Fallback xmlns="">
            <p:pic>
              <p:nvPicPr>
                <p:cNvPr id="195" name="Freihand 194">
                  <a:extLst>
                    <a:ext uri="{FF2B5EF4-FFF2-40B4-BE49-F238E27FC236}">
                      <a16:creationId xmlns:a16="http://schemas.microsoft.com/office/drawing/2014/main" id="{C2315D35-5DFE-421B-98A9-6049A40D62D3}"/>
                    </a:ext>
                  </a:extLst>
                </p:cNvPr>
                <p:cNvPicPr/>
                <p:nvPr/>
              </p:nvPicPr>
              <p:blipFill>
                <a:blip r:embed="rId299"/>
                <a:stretch>
                  <a:fillRect/>
                </a:stretch>
              </p:blipFill>
              <p:spPr>
                <a:xfrm>
                  <a:off x="2377597" y="3877053"/>
                  <a:ext cx="204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9" name="Freihand 198">
                  <a:extLst>
                    <a:ext uri="{FF2B5EF4-FFF2-40B4-BE49-F238E27FC236}">
                      <a16:creationId xmlns:a16="http://schemas.microsoft.com/office/drawing/2014/main" id="{C81BB953-16E6-4935-AF02-E898D4A9FA56}"/>
                    </a:ext>
                  </a:extLst>
                </p14:cNvPr>
                <p14:cNvContentPartPr/>
                <p14:nvPr/>
              </p14:nvContentPartPr>
              <p14:xfrm>
                <a:off x="2435197" y="2750253"/>
                <a:ext cx="7560" cy="34920"/>
              </p14:xfrm>
            </p:contentPart>
          </mc:Choice>
          <mc:Fallback xmlns="">
            <p:pic>
              <p:nvPicPr>
                <p:cNvPr id="199" name="Freihand 198">
                  <a:extLst>
                    <a:ext uri="{FF2B5EF4-FFF2-40B4-BE49-F238E27FC236}">
                      <a16:creationId xmlns:a16="http://schemas.microsoft.com/office/drawing/2014/main" id="{C81BB953-16E6-4935-AF02-E898D4A9FA56}"/>
                    </a:ext>
                  </a:extLst>
                </p:cNvPr>
                <p:cNvPicPr/>
                <p:nvPr/>
              </p:nvPicPr>
              <p:blipFill>
                <a:blip r:embed="rId301"/>
                <a:stretch>
                  <a:fillRect/>
                </a:stretch>
              </p:blipFill>
              <p:spPr>
                <a:xfrm>
                  <a:off x="2426197" y="2741613"/>
                  <a:ext cx="25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0" name="Freihand 199">
                  <a:extLst>
                    <a:ext uri="{FF2B5EF4-FFF2-40B4-BE49-F238E27FC236}">
                      <a16:creationId xmlns:a16="http://schemas.microsoft.com/office/drawing/2014/main" id="{C2E858FF-56EB-4280-886C-6EBE086C55A7}"/>
                    </a:ext>
                  </a:extLst>
                </p14:cNvPr>
                <p14:cNvContentPartPr/>
                <p14:nvPr/>
              </p14:nvContentPartPr>
              <p14:xfrm>
                <a:off x="2428357" y="2851053"/>
                <a:ext cx="37440" cy="383400"/>
              </p14:xfrm>
            </p:contentPart>
          </mc:Choice>
          <mc:Fallback xmlns="">
            <p:pic>
              <p:nvPicPr>
                <p:cNvPr id="200" name="Freihand 199">
                  <a:extLst>
                    <a:ext uri="{FF2B5EF4-FFF2-40B4-BE49-F238E27FC236}">
                      <a16:creationId xmlns:a16="http://schemas.microsoft.com/office/drawing/2014/main" id="{C2E858FF-56EB-4280-886C-6EBE086C55A7}"/>
                    </a:ext>
                  </a:extLst>
                </p:cNvPr>
                <p:cNvPicPr/>
                <p:nvPr/>
              </p:nvPicPr>
              <p:blipFill>
                <a:blip r:embed="rId303"/>
                <a:stretch>
                  <a:fillRect/>
                </a:stretch>
              </p:blipFill>
              <p:spPr>
                <a:xfrm>
                  <a:off x="2419717" y="2842413"/>
                  <a:ext cx="5508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1" name="Freihand 200">
                  <a:extLst>
                    <a:ext uri="{FF2B5EF4-FFF2-40B4-BE49-F238E27FC236}">
                      <a16:creationId xmlns:a16="http://schemas.microsoft.com/office/drawing/2014/main" id="{B9ED4E2A-F06D-4067-BA7E-410FB0D3FA35}"/>
                    </a:ext>
                  </a:extLst>
                </p14:cNvPr>
                <p14:cNvContentPartPr/>
                <p14:nvPr/>
              </p14:nvContentPartPr>
              <p14:xfrm>
                <a:off x="2480197" y="3324093"/>
                <a:ext cx="49320" cy="411480"/>
              </p14:xfrm>
            </p:contentPart>
          </mc:Choice>
          <mc:Fallback xmlns="">
            <p:pic>
              <p:nvPicPr>
                <p:cNvPr id="201" name="Freihand 200">
                  <a:extLst>
                    <a:ext uri="{FF2B5EF4-FFF2-40B4-BE49-F238E27FC236}">
                      <a16:creationId xmlns:a16="http://schemas.microsoft.com/office/drawing/2014/main" id="{B9ED4E2A-F06D-4067-BA7E-410FB0D3FA35}"/>
                    </a:ext>
                  </a:extLst>
                </p:cNvPr>
                <p:cNvPicPr/>
                <p:nvPr/>
              </p:nvPicPr>
              <p:blipFill>
                <a:blip r:embed="rId305"/>
                <a:stretch>
                  <a:fillRect/>
                </a:stretch>
              </p:blipFill>
              <p:spPr>
                <a:xfrm>
                  <a:off x="2471557" y="3315093"/>
                  <a:ext cx="669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2" name="Freihand 201">
                  <a:extLst>
                    <a:ext uri="{FF2B5EF4-FFF2-40B4-BE49-F238E27FC236}">
                      <a16:creationId xmlns:a16="http://schemas.microsoft.com/office/drawing/2014/main" id="{B5B59D9C-05A1-4967-BC43-1EA23802B96D}"/>
                    </a:ext>
                  </a:extLst>
                </p14:cNvPr>
                <p14:cNvContentPartPr/>
                <p14:nvPr/>
              </p14:nvContentPartPr>
              <p14:xfrm>
                <a:off x="2486677" y="3798213"/>
                <a:ext cx="29520" cy="99000"/>
              </p14:xfrm>
            </p:contentPart>
          </mc:Choice>
          <mc:Fallback xmlns="">
            <p:pic>
              <p:nvPicPr>
                <p:cNvPr id="202" name="Freihand 201">
                  <a:extLst>
                    <a:ext uri="{FF2B5EF4-FFF2-40B4-BE49-F238E27FC236}">
                      <a16:creationId xmlns:a16="http://schemas.microsoft.com/office/drawing/2014/main" id="{B5B59D9C-05A1-4967-BC43-1EA23802B96D}"/>
                    </a:ext>
                  </a:extLst>
                </p:cNvPr>
                <p:cNvPicPr/>
                <p:nvPr/>
              </p:nvPicPr>
              <p:blipFill>
                <a:blip r:embed="rId307"/>
                <a:stretch>
                  <a:fillRect/>
                </a:stretch>
              </p:blipFill>
              <p:spPr>
                <a:xfrm>
                  <a:off x="2478037" y="3789573"/>
                  <a:ext cx="47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4" name="Freihand 203">
                  <a:extLst>
                    <a:ext uri="{FF2B5EF4-FFF2-40B4-BE49-F238E27FC236}">
                      <a16:creationId xmlns:a16="http://schemas.microsoft.com/office/drawing/2014/main" id="{56B53CE2-14BE-4C80-A283-D8E12688269A}"/>
                    </a:ext>
                  </a:extLst>
                </p14:cNvPr>
                <p14:cNvContentPartPr/>
                <p14:nvPr/>
              </p14:nvContentPartPr>
              <p14:xfrm>
                <a:off x="2472997" y="2301333"/>
                <a:ext cx="439560" cy="393120"/>
              </p14:xfrm>
            </p:contentPart>
          </mc:Choice>
          <mc:Fallback xmlns="">
            <p:pic>
              <p:nvPicPr>
                <p:cNvPr id="204" name="Freihand 203">
                  <a:extLst>
                    <a:ext uri="{FF2B5EF4-FFF2-40B4-BE49-F238E27FC236}">
                      <a16:creationId xmlns:a16="http://schemas.microsoft.com/office/drawing/2014/main" id="{56B53CE2-14BE-4C80-A283-D8E12688269A}"/>
                    </a:ext>
                  </a:extLst>
                </p:cNvPr>
                <p:cNvPicPr/>
                <p:nvPr/>
              </p:nvPicPr>
              <p:blipFill>
                <a:blip r:embed="rId309"/>
                <a:stretch>
                  <a:fillRect/>
                </a:stretch>
              </p:blipFill>
              <p:spPr>
                <a:xfrm>
                  <a:off x="2464357" y="2292333"/>
                  <a:ext cx="4572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5" name="Freihand 204">
                  <a:extLst>
                    <a:ext uri="{FF2B5EF4-FFF2-40B4-BE49-F238E27FC236}">
                      <a16:creationId xmlns:a16="http://schemas.microsoft.com/office/drawing/2014/main" id="{207BD022-8156-48B3-B79D-4030CE51E536}"/>
                    </a:ext>
                  </a:extLst>
                </p14:cNvPr>
                <p14:cNvContentPartPr/>
                <p14:nvPr/>
              </p14:nvContentPartPr>
              <p14:xfrm>
                <a:off x="2535277" y="2328693"/>
                <a:ext cx="344520" cy="401400"/>
              </p14:xfrm>
            </p:contentPart>
          </mc:Choice>
          <mc:Fallback xmlns="">
            <p:pic>
              <p:nvPicPr>
                <p:cNvPr id="205" name="Freihand 204">
                  <a:extLst>
                    <a:ext uri="{FF2B5EF4-FFF2-40B4-BE49-F238E27FC236}">
                      <a16:creationId xmlns:a16="http://schemas.microsoft.com/office/drawing/2014/main" id="{207BD022-8156-48B3-B79D-4030CE51E536}"/>
                    </a:ext>
                  </a:extLst>
                </p:cNvPr>
                <p:cNvPicPr/>
                <p:nvPr/>
              </p:nvPicPr>
              <p:blipFill>
                <a:blip r:embed="rId311"/>
                <a:stretch>
                  <a:fillRect/>
                </a:stretch>
              </p:blipFill>
              <p:spPr>
                <a:xfrm>
                  <a:off x="2526277" y="2320053"/>
                  <a:ext cx="3621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7" name="Freihand 206">
                  <a:extLst>
                    <a:ext uri="{FF2B5EF4-FFF2-40B4-BE49-F238E27FC236}">
                      <a16:creationId xmlns:a16="http://schemas.microsoft.com/office/drawing/2014/main" id="{2E1447FD-5FFF-43BC-9432-A86A7DDC2227}"/>
                    </a:ext>
                  </a:extLst>
                </p14:cNvPr>
                <p14:cNvContentPartPr/>
                <p14:nvPr/>
              </p14:nvContentPartPr>
              <p14:xfrm>
                <a:off x="2487757" y="5853453"/>
                <a:ext cx="338760" cy="74520"/>
              </p14:xfrm>
            </p:contentPart>
          </mc:Choice>
          <mc:Fallback xmlns="">
            <p:pic>
              <p:nvPicPr>
                <p:cNvPr id="207" name="Freihand 206">
                  <a:extLst>
                    <a:ext uri="{FF2B5EF4-FFF2-40B4-BE49-F238E27FC236}">
                      <a16:creationId xmlns:a16="http://schemas.microsoft.com/office/drawing/2014/main" id="{2E1447FD-5FFF-43BC-9432-A86A7DDC2227}"/>
                    </a:ext>
                  </a:extLst>
                </p:cNvPr>
                <p:cNvPicPr/>
                <p:nvPr/>
              </p:nvPicPr>
              <p:blipFill>
                <a:blip r:embed="rId313"/>
                <a:stretch>
                  <a:fillRect/>
                </a:stretch>
              </p:blipFill>
              <p:spPr>
                <a:xfrm>
                  <a:off x="2479117" y="5844813"/>
                  <a:ext cx="356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8" name="Freihand 207">
                  <a:extLst>
                    <a:ext uri="{FF2B5EF4-FFF2-40B4-BE49-F238E27FC236}">
                      <a16:creationId xmlns:a16="http://schemas.microsoft.com/office/drawing/2014/main" id="{840FE851-7F88-47C0-BE45-DA8FD81186AB}"/>
                    </a:ext>
                  </a:extLst>
                </p14:cNvPr>
                <p14:cNvContentPartPr/>
                <p14:nvPr/>
              </p14:nvContentPartPr>
              <p14:xfrm>
                <a:off x="2725357" y="5821413"/>
                <a:ext cx="186120" cy="199440"/>
              </p14:xfrm>
            </p:contentPart>
          </mc:Choice>
          <mc:Fallback xmlns="">
            <p:pic>
              <p:nvPicPr>
                <p:cNvPr id="208" name="Freihand 207">
                  <a:extLst>
                    <a:ext uri="{FF2B5EF4-FFF2-40B4-BE49-F238E27FC236}">
                      <a16:creationId xmlns:a16="http://schemas.microsoft.com/office/drawing/2014/main" id="{840FE851-7F88-47C0-BE45-DA8FD81186AB}"/>
                    </a:ext>
                  </a:extLst>
                </p:cNvPr>
                <p:cNvPicPr/>
                <p:nvPr/>
              </p:nvPicPr>
              <p:blipFill>
                <a:blip r:embed="rId315"/>
                <a:stretch>
                  <a:fillRect/>
                </a:stretch>
              </p:blipFill>
              <p:spPr>
                <a:xfrm>
                  <a:off x="2716717" y="5812773"/>
                  <a:ext cx="203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2" name="Freihand 211">
                  <a:extLst>
                    <a:ext uri="{FF2B5EF4-FFF2-40B4-BE49-F238E27FC236}">
                      <a16:creationId xmlns:a16="http://schemas.microsoft.com/office/drawing/2014/main" id="{DA33E2A4-1379-47C8-8A5B-FD1459B27D08}"/>
                    </a:ext>
                  </a:extLst>
                </p14:cNvPr>
                <p14:cNvContentPartPr/>
                <p14:nvPr/>
              </p14:nvContentPartPr>
              <p14:xfrm>
                <a:off x="2781157" y="2462253"/>
                <a:ext cx="16200" cy="140400"/>
              </p14:xfrm>
            </p:contentPart>
          </mc:Choice>
          <mc:Fallback xmlns="">
            <p:pic>
              <p:nvPicPr>
                <p:cNvPr id="212" name="Freihand 211">
                  <a:extLst>
                    <a:ext uri="{FF2B5EF4-FFF2-40B4-BE49-F238E27FC236}">
                      <a16:creationId xmlns:a16="http://schemas.microsoft.com/office/drawing/2014/main" id="{DA33E2A4-1379-47C8-8A5B-FD1459B27D08}"/>
                    </a:ext>
                  </a:extLst>
                </p:cNvPr>
                <p:cNvPicPr/>
                <p:nvPr/>
              </p:nvPicPr>
              <p:blipFill>
                <a:blip r:embed="rId317"/>
                <a:stretch>
                  <a:fillRect/>
                </a:stretch>
              </p:blipFill>
              <p:spPr>
                <a:xfrm>
                  <a:off x="2772157" y="2453253"/>
                  <a:ext cx="33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3" name="Freihand 212">
                  <a:extLst>
                    <a:ext uri="{FF2B5EF4-FFF2-40B4-BE49-F238E27FC236}">
                      <a16:creationId xmlns:a16="http://schemas.microsoft.com/office/drawing/2014/main" id="{F0C3C6E3-0109-47FA-9D77-335064DD0547}"/>
                    </a:ext>
                  </a:extLst>
                </p14:cNvPr>
                <p14:cNvContentPartPr/>
                <p14:nvPr/>
              </p14:nvContentPartPr>
              <p14:xfrm>
                <a:off x="2819677" y="2988933"/>
                <a:ext cx="63720" cy="740880"/>
              </p14:xfrm>
            </p:contentPart>
          </mc:Choice>
          <mc:Fallback xmlns="">
            <p:pic>
              <p:nvPicPr>
                <p:cNvPr id="213" name="Freihand 212">
                  <a:extLst>
                    <a:ext uri="{FF2B5EF4-FFF2-40B4-BE49-F238E27FC236}">
                      <a16:creationId xmlns:a16="http://schemas.microsoft.com/office/drawing/2014/main" id="{F0C3C6E3-0109-47FA-9D77-335064DD0547}"/>
                    </a:ext>
                  </a:extLst>
                </p:cNvPr>
                <p:cNvPicPr/>
                <p:nvPr/>
              </p:nvPicPr>
              <p:blipFill>
                <a:blip r:embed="rId319"/>
                <a:stretch>
                  <a:fillRect/>
                </a:stretch>
              </p:blipFill>
              <p:spPr>
                <a:xfrm>
                  <a:off x="2811037" y="2979933"/>
                  <a:ext cx="8136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4" name="Freihand 213">
                  <a:extLst>
                    <a:ext uri="{FF2B5EF4-FFF2-40B4-BE49-F238E27FC236}">
                      <a16:creationId xmlns:a16="http://schemas.microsoft.com/office/drawing/2014/main" id="{DFCFA5E3-E826-41D5-BA0A-B4B21A2E8786}"/>
                    </a:ext>
                  </a:extLst>
                </p14:cNvPr>
                <p14:cNvContentPartPr/>
                <p14:nvPr/>
              </p14:nvContentPartPr>
              <p14:xfrm>
                <a:off x="2934877" y="3924933"/>
                <a:ext cx="14040" cy="77040"/>
              </p14:xfrm>
            </p:contentPart>
          </mc:Choice>
          <mc:Fallback xmlns="">
            <p:pic>
              <p:nvPicPr>
                <p:cNvPr id="214" name="Freihand 213">
                  <a:extLst>
                    <a:ext uri="{FF2B5EF4-FFF2-40B4-BE49-F238E27FC236}">
                      <a16:creationId xmlns:a16="http://schemas.microsoft.com/office/drawing/2014/main" id="{DFCFA5E3-E826-41D5-BA0A-B4B21A2E8786}"/>
                    </a:ext>
                  </a:extLst>
                </p:cNvPr>
                <p:cNvPicPr/>
                <p:nvPr/>
              </p:nvPicPr>
              <p:blipFill>
                <a:blip r:embed="rId321"/>
                <a:stretch>
                  <a:fillRect/>
                </a:stretch>
              </p:blipFill>
              <p:spPr>
                <a:xfrm>
                  <a:off x="2925877" y="3916293"/>
                  <a:ext cx="31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5" name="Freihand 214">
                  <a:extLst>
                    <a:ext uri="{FF2B5EF4-FFF2-40B4-BE49-F238E27FC236}">
                      <a16:creationId xmlns:a16="http://schemas.microsoft.com/office/drawing/2014/main" id="{90F2F4B6-7EB7-4D88-A100-C97C542A4D49}"/>
                    </a:ext>
                  </a:extLst>
                </p14:cNvPr>
                <p14:cNvContentPartPr/>
                <p14:nvPr/>
              </p14:nvContentPartPr>
              <p14:xfrm>
                <a:off x="2956477" y="4106733"/>
                <a:ext cx="21960" cy="96480"/>
              </p14:xfrm>
            </p:contentPart>
          </mc:Choice>
          <mc:Fallback xmlns="">
            <p:pic>
              <p:nvPicPr>
                <p:cNvPr id="215" name="Freihand 214">
                  <a:extLst>
                    <a:ext uri="{FF2B5EF4-FFF2-40B4-BE49-F238E27FC236}">
                      <a16:creationId xmlns:a16="http://schemas.microsoft.com/office/drawing/2014/main" id="{90F2F4B6-7EB7-4D88-A100-C97C542A4D49}"/>
                    </a:ext>
                  </a:extLst>
                </p:cNvPr>
                <p:cNvPicPr/>
                <p:nvPr/>
              </p:nvPicPr>
              <p:blipFill>
                <a:blip r:embed="rId323"/>
                <a:stretch>
                  <a:fillRect/>
                </a:stretch>
              </p:blipFill>
              <p:spPr>
                <a:xfrm>
                  <a:off x="2947477" y="4097733"/>
                  <a:ext cx="39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8" name="Freihand 217">
                  <a:extLst>
                    <a:ext uri="{FF2B5EF4-FFF2-40B4-BE49-F238E27FC236}">
                      <a16:creationId xmlns:a16="http://schemas.microsoft.com/office/drawing/2014/main" id="{FF758462-1FAC-412C-A479-51804E498B55}"/>
                    </a:ext>
                  </a:extLst>
                </p14:cNvPr>
                <p14:cNvContentPartPr/>
                <p14:nvPr/>
              </p14:nvContentPartPr>
              <p14:xfrm>
                <a:off x="3336637" y="2300613"/>
                <a:ext cx="25200" cy="257040"/>
              </p14:xfrm>
            </p:contentPart>
          </mc:Choice>
          <mc:Fallback xmlns="">
            <p:pic>
              <p:nvPicPr>
                <p:cNvPr id="218" name="Freihand 217">
                  <a:extLst>
                    <a:ext uri="{FF2B5EF4-FFF2-40B4-BE49-F238E27FC236}">
                      <a16:creationId xmlns:a16="http://schemas.microsoft.com/office/drawing/2014/main" id="{FF758462-1FAC-412C-A479-51804E498B55}"/>
                    </a:ext>
                  </a:extLst>
                </p:cNvPr>
                <p:cNvPicPr/>
                <p:nvPr/>
              </p:nvPicPr>
              <p:blipFill>
                <a:blip r:embed="rId325"/>
                <a:stretch>
                  <a:fillRect/>
                </a:stretch>
              </p:blipFill>
              <p:spPr>
                <a:xfrm>
                  <a:off x="3327637" y="2291973"/>
                  <a:ext cx="428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9" name="Freihand 218">
                  <a:extLst>
                    <a:ext uri="{FF2B5EF4-FFF2-40B4-BE49-F238E27FC236}">
                      <a16:creationId xmlns:a16="http://schemas.microsoft.com/office/drawing/2014/main" id="{98872978-B29C-4FBD-8A25-D163BF177F06}"/>
                    </a:ext>
                  </a:extLst>
                </p14:cNvPr>
                <p14:cNvContentPartPr/>
                <p14:nvPr/>
              </p14:nvContentPartPr>
              <p14:xfrm>
                <a:off x="3376237" y="2866173"/>
                <a:ext cx="28080" cy="839520"/>
              </p14:xfrm>
            </p:contentPart>
          </mc:Choice>
          <mc:Fallback xmlns="">
            <p:pic>
              <p:nvPicPr>
                <p:cNvPr id="219" name="Freihand 218">
                  <a:extLst>
                    <a:ext uri="{FF2B5EF4-FFF2-40B4-BE49-F238E27FC236}">
                      <a16:creationId xmlns:a16="http://schemas.microsoft.com/office/drawing/2014/main" id="{98872978-B29C-4FBD-8A25-D163BF177F06}"/>
                    </a:ext>
                  </a:extLst>
                </p:cNvPr>
                <p:cNvPicPr/>
                <p:nvPr/>
              </p:nvPicPr>
              <p:blipFill>
                <a:blip r:embed="rId327"/>
                <a:stretch>
                  <a:fillRect/>
                </a:stretch>
              </p:blipFill>
              <p:spPr>
                <a:xfrm>
                  <a:off x="3367597" y="2857173"/>
                  <a:ext cx="457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0" name="Freihand 219">
                  <a:extLst>
                    <a:ext uri="{FF2B5EF4-FFF2-40B4-BE49-F238E27FC236}">
                      <a16:creationId xmlns:a16="http://schemas.microsoft.com/office/drawing/2014/main" id="{DBF07E53-4B54-47B8-BD4C-528E358E1695}"/>
                    </a:ext>
                  </a:extLst>
                </p14:cNvPr>
                <p14:cNvContentPartPr/>
                <p14:nvPr/>
              </p14:nvContentPartPr>
              <p14:xfrm>
                <a:off x="3403237" y="4170453"/>
                <a:ext cx="24840" cy="170640"/>
              </p14:xfrm>
            </p:contentPart>
          </mc:Choice>
          <mc:Fallback xmlns="">
            <p:pic>
              <p:nvPicPr>
                <p:cNvPr id="220" name="Freihand 219">
                  <a:extLst>
                    <a:ext uri="{FF2B5EF4-FFF2-40B4-BE49-F238E27FC236}">
                      <a16:creationId xmlns:a16="http://schemas.microsoft.com/office/drawing/2014/main" id="{DBF07E53-4B54-47B8-BD4C-528E358E1695}"/>
                    </a:ext>
                  </a:extLst>
                </p:cNvPr>
                <p:cNvPicPr/>
                <p:nvPr/>
              </p:nvPicPr>
              <p:blipFill>
                <a:blip r:embed="rId329"/>
                <a:stretch>
                  <a:fillRect/>
                </a:stretch>
              </p:blipFill>
              <p:spPr>
                <a:xfrm>
                  <a:off x="3394597" y="4161453"/>
                  <a:ext cx="42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1" name="Freihand 220">
                  <a:extLst>
                    <a:ext uri="{FF2B5EF4-FFF2-40B4-BE49-F238E27FC236}">
                      <a16:creationId xmlns:a16="http://schemas.microsoft.com/office/drawing/2014/main" id="{9EECB039-023D-48B4-AB82-67A0CFDD594B}"/>
                    </a:ext>
                  </a:extLst>
                </p14:cNvPr>
                <p14:cNvContentPartPr/>
                <p14:nvPr/>
              </p14:nvContentPartPr>
              <p14:xfrm>
                <a:off x="3439597" y="4392933"/>
                <a:ext cx="36720" cy="52200"/>
              </p14:xfrm>
            </p:contentPart>
          </mc:Choice>
          <mc:Fallback xmlns="">
            <p:pic>
              <p:nvPicPr>
                <p:cNvPr id="221" name="Freihand 220">
                  <a:extLst>
                    <a:ext uri="{FF2B5EF4-FFF2-40B4-BE49-F238E27FC236}">
                      <a16:creationId xmlns:a16="http://schemas.microsoft.com/office/drawing/2014/main" id="{9EECB039-023D-48B4-AB82-67A0CFDD594B}"/>
                    </a:ext>
                  </a:extLst>
                </p:cNvPr>
                <p:cNvPicPr/>
                <p:nvPr/>
              </p:nvPicPr>
              <p:blipFill>
                <a:blip r:embed="rId331"/>
                <a:stretch>
                  <a:fillRect/>
                </a:stretch>
              </p:blipFill>
              <p:spPr>
                <a:xfrm>
                  <a:off x="3430597" y="4384293"/>
                  <a:ext cx="54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2" name="Freihand 221">
                  <a:extLst>
                    <a:ext uri="{FF2B5EF4-FFF2-40B4-BE49-F238E27FC236}">
                      <a16:creationId xmlns:a16="http://schemas.microsoft.com/office/drawing/2014/main" id="{311FCB3E-C5A2-4DAA-8879-4B18CC834FFA}"/>
                    </a:ext>
                  </a:extLst>
                </p14:cNvPr>
                <p14:cNvContentPartPr/>
                <p14:nvPr/>
              </p14:nvContentPartPr>
              <p14:xfrm>
                <a:off x="4030357" y="2080293"/>
                <a:ext cx="9000" cy="102240"/>
              </p14:xfrm>
            </p:contentPart>
          </mc:Choice>
          <mc:Fallback xmlns="">
            <p:pic>
              <p:nvPicPr>
                <p:cNvPr id="222" name="Freihand 221">
                  <a:extLst>
                    <a:ext uri="{FF2B5EF4-FFF2-40B4-BE49-F238E27FC236}">
                      <a16:creationId xmlns:a16="http://schemas.microsoft.com/office/drawing/2014/main" id="{311FCB3E-C5A2-4DAA-8879-4B18CC834FFA}"/>
                    </a:ext>
                  </a:extLst>
                </p:cNvPr>
                <p:cNvPicPr/>
                <p:nvPr/>
              </p:nvPicPr>
              <p:blipFill>
                <a:blip r:embed="rId333"/>
                <a:stretch>
                  <a:fillRect/>
                </a:stretch>
              </p:blipFill>
              <p:spPr>
                <a:xfrm>
                  <a:off x="4021357" y="2071293"/>
                  <a:ext cx="26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3" name="Freihand 222">
                  <a:extLst>
                    <a:ext uri="{FF2B5EF4-FFF2-40B4-BE49-F238E27FC236}">
                      <a16:creationId xmlns:a16="http://schemas.microsoft.com/office/drawing/2014/main" id="{C03EC404-731B-4E3B-9F71-0B8F539806EB}"/>
                    </a:ext>
                  </a:extLst>
                </p14:cNvPr>
                <p14:cNvContentPartPr/>
                <p14:nvPr/>
              </p14:nvContentPartPr>
              <p14:xfrm>
                <a:off x="4203517" y="3872373"/>
                <a:ext cx="2160" cy="124200"/>
              </p14:xfrm>
            </p:contentPart>
          </mc:Choice>
          <mc:Fallback xmlns="">
            <p:pic>
              <p:nvPicPr>
                <p:cNvPr id="223" name="Freihand 222">
                  <a:extLst>
                    <a:ext uri="{FF2B5EF4-FFF2-40B4-BE49-F238E27FC236}">
                      <a16:creationId xmlns:a16="http://schemas.microsoft.com/office/drawing/2014/main" id="{C03EC404-731B-4E3B-9F71-0B8F539806EB}"/>
                    </a:ext>
                  </a:extLst>
                </p:cNvPr>
                <p:cNvPicPr/>
                <p:nvPr/>
              </p:nvPicPr>
              <p:blipFill>
                <a:blip r:embed="rId335"/>
                <a:stretch>
                  <a:fillRect/>
                </a:stretch>
              </p:blipFill>
              <p:spPr>
                <a:xfrm>
                  <a:off x="4194517" y="3863373"/>
                  <a:ext cx="19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4" name="Freihand 223">
                  <a:extLst>
                    <a:ext uri="{FF2B5EF4-FFF2-40B4-BE49-F238E27FC236}">
                      <a16:creationId xmlns:a16="http://schemas.microsoft.com/office/drawing/2014/main" id="{6A154633-7563-445B-B316-A6587396A21A}"/>
                    </a:ext>
                  </a:extLst>
                </p14:cNvPr>
                <p14:cNvContentPartPr/>
                <p14:nvPr/>
              </p14:nvContentPartPr>
              <p14:xfrm>
                <a:off x="4234117" y="4289253"/>
                <a:ext cx="25200" cy="450000"/>
              </p14:xfrm>
            </p:contentPart>
          </mc:Choice>
          <mc:Fallback xmlns="">
            <p:pic>
              <p:nvPicPr>
                <p:cNvPr id="224" name="Freihand 223">
                  <a:extLst>
                    <a:ext uri="{FF2B5EF4-FFF2-40B4-BE49-F238E27FC236}">
                      <a16:creationId xmlns:a16="http://schemas.microsoft.com/office/drawing/2014/main" id="{6A154633-7563-445B-B316-A6587396A21A}"/>
                    </a:ext>
                  </a:extLst>
                </p:cNvPr>
                <p:cNvPicPr/>
                <p:nvPr/>
              </p:nvPicPr>
              <p:blipFill>
                <a:blip r:embed="rId337"/>
                <a:stretch>
                  <a:fillRect/>
                </a:stretch>
              </p:blipFill>
              <p:spPr>
                <a:xfrm>
                  <a:off x="4225477" y="4280613"/>
                  <a:ext cx="4284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5" name="Freihand 224">
                  <a:extLst>
                    <a:ext uri="{FF2B5EF4-FFF2-40B4-BE49-F238E27FC236}">
                      <a16:creationId xmlns:a16="http://schemas.microsoft.com/office/drawing/2014/main" id="{8A9A5C68-6802-4CB3-9F99-35D43FDC432F}"/>
                    </a:ext>
                  </a:extLst>
                </p14:cNvPr>
                <p14:cNvContentPartPr/>
                <p14:nvPr/>
              </p14:nvContentPartPr>
              <p14:xfrm>
                <a:off x="4242757" y="4746093"/>
                <a:ext cx="15840" cy="84600"/>
              </p14:xfrm>
            </p:contentPart>
          </mc:Choice>
          <mc:Fallback xmlns="">
            <p:pic>
              <p:nvPicPr>
                <p:cNvPr id="225" name="Freihand 224">
                  <a:extLst>
                    <a:ext uri="{FF2B5EF4-FFF2-40B4-BE49-F238E27FC236}">
                      <a16:creationId xmlns:a16="http://schemas.microsoft.com/office/drawing/2014/main" id="{8A9A5C68-6802-4CB3-9F99-35D43FDC432F}"/>
                    </a:ext>
                  </a:extLst>
                </p:cNvPr>
                <p:cNvPicPr/>
                <p:nvPr/>
              </p:nvPicPr>
              <p:blipFill>
                <a:blip r:embed="rId339"/>
                <a:stretch>
                  <a:fillRect/>
                </a:stretch>
              </p:blipFill>
              <p:spPr>
                <a:xfrm>
                  <a:off x="4233757" y="4737453"/>
                  <a:ext cx="33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8" name="Freihand 227">
                  <a:extLst>
                    <a:ext uri="{FF2B5EF4-FFF2-40B4-BE49-F238E27FC236}">
                      <a16:creationId xmlns:a16="http://schemas.microsoft.com/office/drawing/2014/main" id="{57E06A31-4A48-4BDD-82FD-08D50E962F42}"/>
                    </a:ext>
                  </a:extLst>
                </p14:cNvPr>
                <p14:cNvContentPartPr/>
                <p14:nvPr/>
              </p14:nvContentPartPr>
              <p14:xfrm>
                <a:off x="2453197" y="3973173"/>
                <a:ext cx="2475720" cy="1829160"/>
              </p14:xfrm>
            </p:contentPart>
          </mc:Choice>
          <mc:Fallback xmlns="">
            <p:pic>
              <p:nvPicPr>
                <p:cNvPr id="228" name="Freihand 227">
                  <a:extLst>
                    <a:ext uri="{FF2B5EF4-FFF2-40B4-BE49-F238E27FC236}">
                      <a16:creationId xmlns:a16="http://schemas.microsoft.com/office/drawing/2014/main" id="{57E06A31-4A48-4BDD-82FD-08D50E962F42}"/>
                    </a:ext>
                  </a:extLst>
                </p:cNvPr>
                <p:cNvPicPr/>
                <p:nvPr/>
              </p:nvPicPr>
              <p:blipFill>
                <a:blip r:embed="rId341"/>
                <a:stretch>
                  <a:fillRect/>
                </a:stretch>
              </p:blipFill>
              <p:spPr>
                <a:xfrm>
                  <a:off x="2444557" y="3964173"/>
                  <a:ext cx="2493360" cy="1846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9" name="Freihand 228">
                  <a:extLst>
                    <a:ext uri="{FF2B5EF4-FFF2-40B4-BE49-F238E27FC236}">
                      <a16:creationId xmlns:a16="http://schemas.microsoft.com/office/drawing/2014/main" id="{72839957-2EB1-4963-ACBA-51CC450A3278}"/>
                    </a:ext>
                  </a:extLst>
                </p14:cNvPr>
                <p14:cNvContentPartPr/>
                <p14:nvPr/>
              </p14:nvContentPartPr>
              <p14:xfrm>
                <a:off x="4499797" y="4477173"/>
                <a:ext cx="733680" cy="484560"/>
              </p14:xfrm>
            </p:contentPart>
          </mc:Choice>
          <mc:Fallback xmlns="">
            <p:pic>
              <p:nvPicPr>
                <p:cNvPr id="229" name="Freihand 228">
                  <a:extLst>
                    <a:ext uri="{FF2B5EF4-FFF2-40B4-BE49-F238E27FC236}">
                      <a16:creationId xmlns:a16="http://schemas.microsoft.com/office/drawing/2014/main" id="{72839957-2EB1-4963-ACBA-51CC450A3278}"/>
                    </a:ext>
                  </a:extLst>
                </p:cNvPr>
                <p:cNvPicPr/>
                <p:nvPr/>
              </p:nvPicPr>
              <p:blipFill>
                <a:blip r:embed="rId343"/>
                <a:stretch>
                  <a:fillRect/>
                </a:stretch>
              </p:blipFill>
              <p:spPr>
                <a:xfrm>
                  <a:off x="4491157" y="4468533"/>
                  <a:ext cx="75132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30" name="Freihand 229">
                  <a:extLst>
                    <a:ext uri="{FF2B5EF4-FFF2-40B4-BE49-F238E27FC236}">
                      <a16:creationId xmlns:a16="http://schemas.microsoft.com/office/drawing/2014/main" id="{E431EAD4-3A81-4D53-A38A-87B81BFA50E3}"/>
                    </a:ext>
                  </a:extLst>
                </p14:cNvPr>
                <p14:cNvContentPartPr/>
                <p14:nvPr/>
              </p14:nvContentPartPr>
              <p14:xfrm>
                <a:off x="4443277" y="4710813"/>
                <a:ext cx="180720" cy="302040"/>
              </p14:xfrm>
            </p:contentPart>
          </mc:Choice>
          <mc:Fallback xmlns="">
            <p:pic>
              <p:nvPicPr>
                <p:cNvPr id="230" name="Freihand 229">
                  <a:extLst>
                    <a:ext uri="{FF2B5EF4-FFF2-40B4-BE49-F238E27FC236}">
                      <a16:creationId xmlns:a16="http://schemas.microsoft.com/office/drawing/2014/main" id="{E431EAD4-3A81-4D53-A38A-87B81BFA50E3}"/>
                    </a:ext>
                  </a:extLst>
                </p:cNvPr>
                <p:cNvPicPr/>
                <p:nvPr/>
              </p:nvPicPr>
              <p:blipFill>
                <a:blip r:embed="rId345"/>
                <a:stretch>
                  <a:fillRect/>
                </a:stretch>
              </p:blipFill>
              <p:spPr>
                <a:xfrm>
                  <a:off x="4434637" y="4701813"/>
                  <a:ext cx="1983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32" name="Freihand 231">
                  <a:extLst>
                    <a:ext uri="{FF2B5EF4-FFF2-40B4-BE49-F238E27FC236}">
                      <a16:creationId xmlns:a16="http://schemas.microsoft.com/office/drawing/2014/main" id="{4A546C13-871A-4C86-9F5D-84B3B1B2C713}"/>
                    </a:ext>
                  </a:extLst>
                </p14:cNvPr>
                <p14:cNvContentPartPr/>
                <p14:nvPr/>
              </p14:nvContentPartPr>
              <p14:xfrm>
                <a:off x="5361277" y="4060653"/>
                <a:ext cx="45000" cy="384840"/>
              </p14:xfrm>
            </p:contentPart>
          </mc:Choice>
          <mc:Fallback xmlns="">
            <p:pic>
              <p:nvPicPr>
                <p:cNvPr id="232" name="Freihand 231">
                  <a:extLst>
                    <a:ext uri="{FF2B5EF4-FFF2-40B4-BE49-F238E27FC236}">
                      <a16:creationId xmlns:a16="http://schemas.microsoft.com/office/drawing/2014/main" id="{4A546C13-871A-4C86-9F5D-84B3B1B2C713}"/>
                    </a:ext>
                  </a:extLst>
                </p:cNvPr>
                <p:cNvPicPr/>
                <p:nvPr/>
              </p:nvPicPr>
              <p:blipFill>
                <a:blip r:embed="rId347"/>
                <a:stretch>
                  <a:fillRect/>
                </a:stretch>
              </p:blipFill>
              <p:spPr>
                <a:xfrm>
                  <a:off x="5352277" y="4051653"/>
                  <a:ext cx="626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3" name="Freihand 232">
                  <a:extLst>
                    <a:ext uri="{FF2B5EF4-FFF2-40B4-BE49-F238E27FC236}">
                      <a16:creationId xmlns:a16="http://schemas.microsoft.com/office/drawing/2014/main" id="{E5C8A49C-0C0D-40CD-8EDF-7FDF77EAE875}"/>
                    </a:ext>
                  </a:extLst>
                </p14:cNvPr>
                <p14:cNvContentPartPr/>
                <p14:nvPr/>
              </p14:nvContentPartPr>
              <p14:xfrm>
                <a:off x="5354437" y="4010613"/>
                <a:ext cx="205560" cy="324360"/>
              </p14:xfrm>
            </p:contentPart>
          </mc:Choice>
          <mc:Fallback xmlns="">
            <p:pic>
              <p:nvPicPr>
                <p:cNvPr id="233" name="Freihand 232">
                  <a:extLst>
                    <a:ext uri="{FF2B5EF4-FFF2-40B4-BE49-F238E27FC236}">
                      <a16:creationId xmlns:a16="http://schemas.microsoft.com/office/drawing/2014/main" id="{E5C8A49C-0C0D-40CD-8EDF-7FDF77EAE875}"/>
                    </a:ext>
                  </a:extLst>
                </p:cNvPr>
                <p:cNvPicPr/>
                <p:nvPr/>
              </p:nvPicPr>
              <p:blipFill>
                <a:blip r:embed="rId349"/>
                <a:stretch>
                  <a:fillRect/>
                </a:stretch>
              </p:blipFill>
              <p:spPr>
                <a:xfrm>
                  <a:off x="5345797" y="4001973"/>
                  <a:ext cx="2232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4" name="Freihand 233">
                  <a:extLst>
                    <a:ext uri="{FF2B5EF4-FFF2-40B4-BE49-F238E27FC236}">
                      <a16:creationId xmlns:a16="http://schemas.microsoft.com/office/drawing/2014/main" id="{3BB9E722-D3C2-4FCC-ACCF-F017613894B1}"/>
                    </a:ext>
                  </a:extLst>
                </p14:cNvPr>
                <p14:cNvContentPartPr/>
                <p14:nvPr/>
              </p14:nvContentPartPr>
              <p14:xfrm>
                <a:off x="5642797" y="4076133"/>
                <a:ext cx="176040" cy="199440"/>
              </p14:xfrm>
            </p:contentPart>
          </mc:Choice>
          <mc:Fallback xmlns="">
            <p:pic>
              <p:nvPicPr>
                <p:cNvPr id="234" name="Freihand 233">
                  <a:extLst>
                    <a:ext uri="{FF2B5EF4-FFF2-40B4-BE49-F238E27FC236}">
                      <a16:creationId xmlns:a16="http://schemas.microsoft.com/office/drawing/2014/main" id="{3BB9E722-D3C2-4FCC-ACCF-F017613894B1}"/>
                    </a:ext>
                  </a:extLst>
                </p:cNvPr>
                <p:cNvPicPr/>
                <p:nvPr/>
              </p:nvPicPr>
              <p:blipFill>
                <a:blip r:embed="rId351"/>
                <a:stretch>
                  <a:fillRect/>
                </a:stretch>
              </p:blipFill>
              <p:spPr>
                <a:xfrm>
                  <a:off x="5633797" y="4067133"/>
                  <a:ext cx="193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35" name="Freihand 234">
                  <a:extLst>
                    <a:ext uri="{FF2B5EF4-FFF2-40B4-BE49-F238E27FC236}">
                      <a16:creationId xmlns:a16="http://schemas.microsoft.com/office/drawing/2014/main" id="{45D8051A-A9D5-4A1A-9ED0-10479572F23C}"/>
                    </a:ext>
                  </a:extLst>
                </p14:cNvPr>
                <p14:cNvContentPartPr/>
                <p14:nvPr/>
              </p14:nvContentPartPr>
              <p14:xfrm>
                <a:off x="5840077" y="3894693"/>
                <a:ext cx="227520" cy="255240"/>
              </p14:xfrm>
            </p:contentPart>
          </mc:Choice>
          <mc:Fallback xmlns="">
            <p:pic>
              <p:nvPicPr>
                <p:cNvPr id="235" name="Freihand 234">
                  <a:extLst>
                    <a:ext uri="{FF2B5EF4-FFF2-40B4-BE49-F238E27FC236}">
                      <a16:creationId xmlns:a16="http://schemas.microsoft.com/office/drawing/2014/main" id="{45D8051A-A9D5-4A1A-9ED0-10479572F23C}"/>
                    </a:ext>
                  </a:extLst>
                </p:cNvPr>
                <p:cNvPicPr/>
                <p:nvPr/>
              </p:nvPicPr>
              <p:blipFill>
                <a:blip r:embed="rId353"/>
                <a:stretch>
                  <a:fillRect/>
                </a:stretch>
              </p:blipFill>
              <p:spPr>
                <a:xfrm>
                  <a:off x="5831077" y="3886053"/>
                  <a:ext cx="245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6" name="Freihand 235">
                  <a:extLst>
                    <a:ext uri="{FF2B5EF4-FFF2-40B4-BE49-F238E27FC236}">
                      <a16:creationId xmlns:a16="http://schemas.microsoft.com/office/drawing/2014/main" id="{7DE08F90-613B-49B4-A7A3-E31A4DF78793}"/>
                    </a:ext>
                  </a:extLst>
                </p14:cNvPr>
                <p14:cNvContentPartPr/>
                <p14:nvPr/>
              </p14:nvContentPartPr>
              <p14:xfrm>
                <a:off x="5812357" y="3982893"/>
                <a:ext cx="113400" cy="56520"/>
              </p14:xfrm>
            </p:contentPart>
          </mc:Choice>
          <mc:Fallback xmlns="">
            <p:pic>
              <p:nvPicPr>
                <p:cNvPr id="236" name="Freihand 235">
                  <a:extLst>
                    <a:ext uri="{FF2B5EF4-FFF2-40B4-BE49-F238E27FC236}">
                      <a16:creationId xmlns:a16="http://schemas.microsoft.com/office/drawing/2014/main" id="{7DE08F90-613B-49B4-A7A3-E31A4DF78793}"/>
                    </a:ext>
                  </a:extLst>
                </p:cNvPr>
                <p:cNvPicPr/>
                <p:nvPr/>
              </p:nvPicPr>
              <p:blipFill>
                <a:blip r:embed="rId355"/>
                <a:stretch>
                  <a:fillRect/>
                </a:stretch>
              </p:blipFill>
              <p:spPr>
                <a:xfrm>
                  <a:off x="5803717" y="3974253"/>
                  <a:ext cx="1310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7" name="Freihand 236">
                  <a:extLst>
                    <a:ext uri="{FF2B5EF4-FFF2-40B4-BE49-F238E27FC236}">
                      <a16:creationId xmlns:a16="http://schemas.microsoft.com/office/drawing/2014/main" id="{0A3D7C16-FF7C-4B24-B14A-4FBF8458E936}"/>
                    </a:ext>
                  </a:extLst>
                </p14:cNvPr>
                <p14:cNvContentPartPr/>
                <p14:nvPr/>
              </p14:nvContentPartPr>
              <p14:xfrm>
                <a:off x="6127717" y="3964173"/>
                <a:ext cx="237600" cy="88200"/>
              </p14:xfrm>
            </p:contentPart>
          </mc:Choice>
          <mc:Fallback xmlns="">
            <p:pic>
              <p:nvPicPr>
                <p:cNvPr id="237" name="Freihand 236">
                  <a:extLst>
                    <a:ext uri="{FF2B5EF4-FFF2-40B4-BE49-F238E27FC236}">
                      <a16:creationId xmlns:a16="http://schemas.microsoft.com/office/drawing/2014/main" id="{0A3D7C16-FF7C-4B24-B14A-4FBF8458E936}"/>
                    </a:ext>
                  </a:extLst>
                </p:cNvPr>
                <p:cNvPicPr/>
                <p:nvPr/>
              </p:nvPicPr>
              <p:blipFill>
                <a:blip r:embed="rId357"/>
                <a:stretch>
                  <a:fillRect/>
                </a:stretch>
              </p:blipFill>
              <p:spPr>
                <a:xfrm>
                  <a:off x="6119077" y="3955533"/>
                  <a:ext cx="255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8" name="Freihand 237">
                  <a:extLst>
                    <a:ext uri="{FF2B5EF4-FFF2-40B4-BE49-F238E27FC236}">
                      <a16:creationId xmlns:a16="http://schemas.microsoft.com/office/drawing/2014/main" id="{3BF5DD35-7BD5-4B12-BA0C-BC3FEC9AE674}"/>
                    </a:ext>
                  </a:extLst>
                </p14:cNvPr>
                <p14:cNvContentPartPr/>
                <p14:nvPr/>
              </p14:nvContentPartPr>
              <p14:xfrm>
                <a:off x="6417877" y="3624333"/>
                <a:ext cx="211680" cy="333720"/>
              </p14:xfrm>
            </p:contentPart>
          </mc:Choice>
          <mc:Fallback xmlns="">
            <p:pic>
              <p:nvPicPr>
                <p:cNvPr id="238" name="Freihand 237">
                  <a:extLst>
                    <a:ext uri="{FF2B5EF4-FFF2-40B4-BE49-F238E27FC236}">
                      <a16:creationId xmlns:a16="http://schemas.microsoft.com/office/drawing/2014/main" id="{3BF5DD35-7BD5-4B12-BA0C-BC3FEC9AE674}"/>
                    </a:ext>
                  </a:extLst>
                </p:cNvPr>
                <p:cNvPicPr/>
                <p:nvPr/>
              </p:nvPicPr>
              <p:blipFill>
                <a:blip r:embed="rId359"/>
                <a:stretch>
                  <a:fillRect/>
                </a:stretch>
              </p:blipFill>
              <p:spPr>
                <a:xfrm>
                  <a:off x="6409237" y="3615333"/>
                  <a:ext cx="2293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9" name="Freihand 238">
                  <a:extLst>
                    <a:ext uri="{FF2B5EF4-FFF2-40B4-BE49-F238E27FC236}">
                      <a16:creationId xmlns:a16="http://schemas.microsoft.com/office/drawing/2014/main" id="{552A13CD-E244-4854-BB36-395393736177}"/>
                    </a:ext>
                  </a:extLst>
                </p14:cNvPr>
                <p14:cNvContentPartPr/>
                <p14:nvPr/>
              </p14:nvContentPartPr>
              <p14:xfrm>
                <a:off x="6389437" y="3756453"/>
                <a:ext cx="114480" cy="43920"/>
              </p14:xfrm>
            </p:contentPart>
          </mc:Choice>
          <mc:Fallback xmlns="">
            <p:pic>
              <p:nvPicPr>
                <p:cNvPr id="239" name="Freihand 238">
                  <a:extLst>
                    <a:ext uri="{FF2B5EF4-FFF2-40B4-BE49-F238E27FC236}">
                      <a16:creationId xmlns:a16="http://schemas.microsoft.com/office/drawing/2014/main" id="{552A13CD-E244-4854-BB36-395393736177}"/>
                    </a:ext>
                  </a:extLst>
                </p:cNvPr>
                <p:cNvPicPr/>
                <p:nvPr/>
              </p:nvPicPr>
              <p:blipFill>
                <a:blip r:embed="rId361"/>
                <a:stretch>
                  <a:fillRect/>
                </a:stretch>
              </p:blipFill>
              <p:spPr>
                <a:xfrm>
                  <a:off x="6380437" y="3747813"/>
                  <a:ext cx="132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0" name="Freihand 239">
                  <a:extLst>
                    <a:ext uri="{FF2B5EF4-FFF2-40B4-BE49-F238E27FC236}">
                      <a16:creationId xmlns:a16="http://schemas.microsoft.com/office/drawing/2014/main" id="{E6A5889E-7A80-4562-91B6-C3C57AD7A743}"/>
                    </a:ext>
                  </a:extLst>
                </p14:cNvPr>
                <p14:cNvContentPartPr/>
                <p14:nvPr/>
              </p14:nvContentPartPr>
              <p14:xfrm>
                <a:off x="6675997" y="3697053"/>
                <a:ext cx="370440" cy="186480"/>
              </p14:xfrm>
            </p:contentPart>
          </mc:Choice>
          <mc:Fallback xmlns="">
            <p:pic>
              <p:nvPicPr>
                <p:cNvPr id="240" name="Freihand 239">
                  <a:extLst>
                    <a:ext uri="{FF2B5EF4-FFF2-40B4-BE49-F238E27FC236}">
                      <a16:creationId xmlns:a16="http://schemas.microsoft.com/office/drawing/2014/main" id="{E6A5889E-7A80-4562-91B6-C3C57AD7A743}"/>
                    </a:ext>
                  </a:extLst>
                </p:cNvPr>
                <p:cNvPicPr/>
                <p:nvPr/>
              </p:nvPicPr>
              <p:blipFill>
                <a:blip r:embed="rId363"/>
                <a:stretch>
                  <a:fillRect/>
                </a:stretch>
              </p:blipFill>
              <p:spPr>
                <a:xfrm>
                  <a:off x="6667357" y="3688413"/>
                  <a:ext cx="388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1" name="Freihand 240">
                  <a:extLst>
                    <a:ext uri="{FF2B5EF4-FFF2-40B4-BE49-F238E27FC236}">
                      <a16:creationId xmlns:a16="http://schemas.microsoft.com/office/drawing/2014/main" id="{8DEB4CB3-B4BD-4633-BA90-78DB8B816A5A}"/>
                    </a:ext>
                  </a:extLst>
                </p14:cNvPr>
                <p14:cNvContentPartPr/>
                <p14:nvPr/>
              </p14:nvContentPartPr>
              <p14:xfrm>
                <a:off x="7137877" y="3702093"/>
                <a:ext cx="30240" cy="3240"/>
              </p14:xfrm>
            </p:contentPart>
          </mc:Choice>
          <mc:Fallback xmlns="">
            <p:pic>
              <p:nvPicPr>
                <p:cNvPr id="241" name="Freihand 240">
                  <a:extLst>
                    <a:ext uri="{FF2B5EF4-FFF2-40B4-BE49-F238E27FC236}">
                      <a16:creationId xmlns:a16="http://schemas.microsoft.com/office/drawing/2014/main" id="{8DEB4CB3-B4BD-4633-BA90-78DB8B816A5A}"/>
                    </a:ext>
                  </a:extLst>
                </p:cNvPr>
                <p:cNvPicPr/>
                <p:nvPr/>
              </p:nvPicPr>
              <p:blipFill>
                <a:blip r:embed="rId365"/>
                <a:stretch>
                  <a:fillRect/>
                </a:stretch>
              </p:blipFill>
              <p:spPr>
                <a:xfrm>
                  <a:off x="7128877" y="3693093"/>
                  <a:ext cx="47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2" name="Freihand 241">
                  <a:extLst>
                    <a:ext uri="{FF2B5EF4-FFF2-40B4-BE49-F238E27FC236}">
                      <a16:creationId xmlns:a16="http://schemas.microsoft.com/office/drawing/2014/main" id="{8895D5ED-238D-4A05-91BC-82E1A48A4DDF}"/>
                    </a:ext>
                  </a:extLst>
                </p14:cNvPr>
                <p14:cNvContentPartPr/>
                <p14:nvPr/>
              </p14:nvContentPartPr>
              <p14:xfrm>
                <a:off x="5724877" y="4270533"/>
                <a:ext cx="1092600" cy="664560"/>
              </p14:xfrm>
            </p:contentPart>
          </mc:Choice>
          <mc:Fallback xmlns="">
            <p:pic>
              <p:nvPicPr>
                <p:cNvPr id="242" name="Freihand 241">
                  <a:extLst>
                    <a:ext uri="{FF2B5EF4-FFF2-40B4-BE49-F238E27FC236}">
                      <a16:creationId xmlns:a16="http://schemas.microsoft.com/office/drawing/2014/main" id="{8895D5ED-238D-4A05-91BC-82E1A48A4DDF}"/>
                    </a:ext>
                  </a:extLst>
                </p:cNvPr>
                <p:cNvPicPr/>
                <p:nvPr/>
              </p:nvPicPr>
              <p:blipFill>
                <a:blip r:embed="rId367"/>
                <a:stretch>
                  <a:fillRect/>
                </a:stretch>
              </p:blipFill>
              <p:spPr>
                <a:xfrm>
                  <a:off x="5716237" y="4261893"/>
                  <a:ext cx="111024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3" name="Freihand 242">
                  <a:extLst>
                    <a:ext uri="{FF2B5EF4-FFF2-40B4-BE49-F238E27FC236}">
                      <a16:creationId xmlns:a16="http://schemas.microsoft.com/office/drawing/2014/main" id="{C45B6609-7473-467E-97B4-7A94B66561ED}"/>
                    </a:ext>
                  </a:extLst>
                </p14:cNvPr>
                <p14:cNvContentPartPr/>
                <p14:nvPr/>
              </p14:nvContentPartPr>
              <p14:xfrm>
                <a:off x="6800557" y="4258293"/>
                <a:ext cx="14760" cy="45000"/>
              </p14:xfrm>
            </p:contentPart>
          </mc:Choice>
          <mc:Fallback xmlns="">
            <p:pic>
              <p:nvPicPr>
                <p:cNvPr id="243" name="Freihand 242">
                  <a:extLst>
                    <a:ext uri="{FF2B5EF4-FFF2-40B4-BE49-F238E27FC236}">
                      <a16:creationId xmlns:a16="http://schemas.microsoft.com/office/drawing/2014/main" id="{C45B6609-7473-467E-97B4-7A94B66561ED}"/>
                    </a:ext>
                  </a:extLst>
                </p:cNvPr>
                <p:cNvPicPr/>
                <p:nvPr/>
              </p:nvPicPr>
              <p:blipFill>
                <a:blip r:embed="rId369"/>
                <a:stretch>
                  <a:fillRect/>
                </a:stretch>
              </p:blipFill>
              <p:spPr>
                <a:xfrm>
                  <a:off x="6791557" y="4249653"/>
                  <a:ext cx="32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4" name="Freihand 243">
                  <a:extLst>
                    <a:ext uri="{FF2B5EF4-FFF2-40B4-BE49-F238E27FC236}">
                      <a16:creationId xmlns:a16="http://schemas.microsoft.com/office/drawing/2014/main" id="{3549C6A1-006A-4BC1-8564-96626EC01EFB}"/>
                    </a:ext>
                  </a:extLst>
                </p14:cNvPr>
                <p14:cNvContentPartPr/>
                <p14:nvPr/>
              </p14:nvContentPartPr>
              <p14:xfrm>
                <a:off x="6871477" y="4338573"/>
                <a:ext cx="208080" cy="90360"/>
              </p14:xfrm>
            </p:contentPart>
          </mc:Choice>
          <mc:Fallback xmlns="">
            <p:pic>
              <p:nvPicPr>
                <p:cNvPr id="244" name="Freihand 243">
                  <a:extLst>
                    <a:ext uri="{FF2B5EF4-FFF2-40B4-BE49-F238E27FC236}">
                      <a16:creationId xmlns:a16="http://schemas.microsoft.com/office/drawing/2014/main" id="{3549C6A1-006A-4BC1-8564-96626EC01EFB}"/>
                    </a:ext>
                  </a:extLst>
                </p:cNvPr>
                <p:cNvPicPr/>
                <p:nvPr/>
              </p:nvPicPr>
              <p:blipFill>
                <a:blip r:embed="rId371"/>
                <a:stretch>
                  <a:fillRect/>
                </a:stretch>
              </p:blipFill>
              <p:spPr>
                <a:xfrm>
                  <a:off x="6862477" y="4329933"/>
                  <a:ext cx="22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5" name="Freihand 244">
                  <a:extLst>
                    <a:ext uri="{FF2B5EF4-FFF2-40B4-BE49-F238E27FC236}">
                      <a16:creationId xmlns:a16="http://schemas.microsoft.com/office/drawing/2014/main" id="{A61538BB-5730-485B-B0BF-A5C399658052}"/>
                    </a:ext>
                  </a:extLst>
                </p14:cNvPr>
                <p14:cNvContentPartPr/>
                <p14:nvPr/>
              </p14:nvContentPartPr>
              <p14:xfrm>
                <a:off x="7138237" y="4225893"/>
                <a:ext cx="136080" cy="182520"/>
              </p14:xfrm>
            </p:contentPart>
          </mc:Choice>
          <mc:Fallback xmlns="">
            <p:pic>
              <p:nvPicPr>
                <p:cNvPr id="245" name="Freihand 244">
                  <a:extLst>
                    <a:ext uri="{FF2B5EF4-FFF2-40B4-BE49-F238E27FC236}">
                      <a16:creationId xmlns:a16="http://schemas.microsoft.com/office/drawing/2014/main" id="{A61538BB-5730-485B-B0BF-A5C399658052}"/>
                    </a:ext>
                  </a:extLst>
                </p:cNvPr>
                <p:cNvPicPr/>
                <p:nvPr/>
              </p:nvPicPr>
              <p:blipFill>
                <a:blip r:embed="rId373"/>
                <a:stretch>
                  <a:fillRect/>
                </a:stretch>
              </p:blipFill>
              <p:spPr>
                <a:xfrm>
                  <a:off x="7129237" y="4216893"/>
                  <a:ext cx="153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6" name="Freihand 245">
                  <a:extLst>
                    <a:ext uri="{FF2B5EF4-FFF2-40B4-BE49-F238E27FC236}">
                      <a16:creationId xmlns:a16="http://schemas.microsoft.com/office/drawing/2014/main" id="{2E5AF048-ABDE-45BB-8CDA-C3C1C6A3DFC5}"/>
                    </a:ext>
                  </a:extLst>
                </p14:cNvPr>
                <p14:cNvContentPartPr/>
                <p14:nvPr/>
              </p14:nvContentPartPr>
              <p14:xfrm>
                <a:off x="7385557" y="3969213"/>
                <a:ext cx="212040" cy="373680"/>
              </p14:xfrm>
            </p:contentPart>
          </mc:Choice>
          <mc:Fallback xmlns="">
            <p:pic>
              <p:nvPicPr>
                <p:cNvPr id="246" name="Freihand 245">
                  <a:extLst>
                    <a:ext uri="{FF2B5EF4-FFF2-40B4-BE49-F238E27FC236}">
                      <a16:creationId xmlns:a16="http://schemas.microsoft.com/office/drawing/2014/main" id="{2E5AF048-ABDE-45BB-8CDA-C3C1C6A3DFC5}"/>
                    </a:ext>
                  </a:extLst>
                </p:cNvPr>
                <p:cNvPicPr/>
                <p:nvPr/>
              </p:nvPicPr>
              <p:blipFill>
                <a:blip r:embed="rId375"/>
                <a:stretch>
                  <a:fillRect/>
                </a:stretch>
              </p:blipFill>
              <p:spPr>
                <a:xfrm>
                  <a:off x="7376557" y="3960213"/>
                  <a:ext cx="2296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7" name="Freihand 246">
                  <a:extLst>
                    <a:ext uri="{FF2B5EF4-FFF2-40B4-BE49-F238E27FC236}">
                      <a16:creationId xmlns:a16="http://schemas.microsoft.com/office/drawing/2014/main" id="{03735B30-0E72-4BC8-B823-3E644C514BE8}"/>
                    </a:ext>
                  </a:extLst>
                </p14:cNvPr>
                <p14:cNvContentPartPr/>
                <p14:nvPr/>
              </p14:nvContentPartPr>
              <p14:xfrm>
                <a:off x="7469437" y="4094853"/>
                <a:ext cx="648000" cy="231840"/>
              </p14:xfrm>
            </p:contentPart>
          </mc:Choice>
          <mc:Fallback xmlns="">
            <p:pic>
              <p:nvPicPr>
                <p:cNvPr id="247" name="Freihand 246">
                  <a:extLst>
                    <a:ext uri="{FF2B5EF4-FFF2-40B4-BE49-F238E27FC236}">
                      <a16:creationId xmlns:a16="http://schemas.microsoft.com/office/drawing/2014/main" id="{03735B30-0E72-4BC8-B823-3E644C514BE8}"/>
                    </a:ext>
                  </a:extLst>
                </p:cNvPr>
                <p:cNvPicPr/>
                <p:nvPr/>
              </p:nvPicPr>
              <p:blipFill>
                <a:blip r:embed="rId377"/>
                <a:stretch>
                  <a:fillRect/>
                </a:stretch>
              </p:blipFill>
              <p:spPr>
                <a:xfrm>
                  <a:off x="7460797" y="4085853"/>
                  <a:ext cx="665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9" name="Freihand 248">
                  <a:extLst>
                    <a:ext uri="{FF2B5EF4-FFF2-40B4-BE49-F238E27FC236}">
                      <a16:creationId xmlns:a16="http://schemas.microsoft.com/office/drawing/2014/main" id="{BF1DFFAA-2B42-4343-91FE-BF11618E694F}"/>
                    </a:ext>
                  </a:extLst>
                </p14:cNvPr>
                <p14:cNvContentPartPr/>
                <p14:nvPr/>
              </p14:nvContentPartPr>
              <p14:xfrm>
                <a:off x="2813197" y="3714693"/>
                <a:ext cx="2191680" cy="1972440"/>
              </p14:xfrm>
            </p:contentPart>
          </mc:Choice>
          <mc:Fallback xmlns="">
            <p:pic>
              <p:nvPicPr>
                <p:cNvPr id="249" name="Freihand 248">
                  <a:extLst>
                    <a:ext uri="{FF2B5EF4-FFF2-40B4-BE49-F238E27FC236}">
                      <a16:creationId xmlns:a16="http://schemas.microsoft.com/office/drawing/2014/main" id="{BF1DFFAA-2B42-4343-91FE-BF11618E694F}"/>
                    </a:ext>
                  </a:extLst>
                </p:cNvPr>
                <p:cNvPicPr/>
                <p:nvPr/>
              </p:nvPicPr>
              <p:blipFill>
                <a:blip r:embed="rId379"/>
                <a:stretch>
                  <a:fillRect/>
                </a:stretch>
              </p:blipFill>
              <p:spPr>
                <a:xfrm>
                  <a:off x="2804557" y="3705693"/>
                  <a:ext cx="2209320" cy="1990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1" name="Freihand 250">
                  <a:extLst>
                    <a:ext uri="{FF2B5EF4-FFF2-40B4-BE49-F238E27FC236}">
                      <a16:creationId xmlns:a16="http://schemas.microsoft.com/office/drawing/2014/main" id="{F5F2A195-6BC3-4E7F-9288-EB1BE7496C7A}"/>
                    </a:ext>
                  </a:extLst>
                </p14:cNvPr>
                <p14:cNvContentPartPr/>
                <p14:nvPr/>
              </p14:nvContentPartPr>
              <p14:xfrm>
                <a:off x="3078517" y="3596253"/>
                <a:ext cx="2548440" cy="1638000"/>
              </p14:xfrm>
            </p:contentPart>
          </mc:Choice>
          <mc:Fallback xmlns="">
            <p:pic>
              <p:nvPicPr>
                <p:cNvPr id="251" name="Freihand 250">
                  <a:extLst>
                    <a:ext uri="{FF2B5EF4-FFF2-40B4-BE49-F238E27FC236}">
                      <a16:creationId xmlns:a16="http://schemas.microsoft.com/office/drawing/2014/main" id="{F5F2A195-6BC3-4E7F-9288-EB1BE7496C7A}"/>
                    </a:ext>
                  </a:extLst>
                </p:cNvPr>
                <p:cNvPicPr/>
                <p:nvPr/>
              </p:nvPicPr>
              <p:blipFill>
                <a:blip r:embed="rId381"/>
                <a:stretch>
                  <a:fillRect/>
                </a:stretch>
              </p:blipFill>
              <p:spPr>
                <a:xfrm>
                  <a:off x="3069877" y="3587253"/>
                  <a:ext cx="2566080" cy="1655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3" name="Freihand 252">
                  <a:extLst>
                    <a:ext uri="{FF2B5EF4-FFF2-40B4-BE49-F238E27FC236}">
                      <a16:creationId xmlns:a16="http://schemas.microsoft.com/office/drawing/2014/main" id="{A26F5F7E-3A9E-42EB-882D-99321201A29E}"/>
                    </a:ext>
                  </a:extLst>
                </p14:cNvPr>
                <p14:cNvContentPartPr/>
                <p14:nvPr/>
              </p14:nvContentPartPr>
              <p14:xfrm>
                <a:off x="4661437" y="5465733"/>
                <a:ext cx="1769400" cy="108360"/>
              </p14:xfrm>
            </p:contentPart>
          </mc:Choice>
          <mc:Fallback xmlns="">
            <p:pic>
              <p:nvPicPr>
                <p:cNvPr id="253" name="Freihand 252">
                  <a:extLst>
                    <a:ext uri="{FF2B5EF4-FFF2-40B4-BE49-F238E27FC236}">
                      <a16:creationId xmlns:a16="http://schemas.microsoft.com/office/drawing/2014/main" id="{A26F5F7E-3A9E-42EB-882D-99321201A29E}"/>
                    </a:ext>
                  </a:extLst>
                </p:cNvPr>
                <p:cNvPicPr/>
                <p:nvPr/>
              </p:nvPicPr>
              <p:blipFill>
                <a:blip r:embed="rId383"/>
                <a:stretch>
                  <a:fillRect/>
                </a:stretch>
              </p:blipFill>
              <p:spPr>
                <a:xfrm>
                  <a:off x="4652437" y="5457093"/>
                  <a:ext cx="1787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54" name="Freihand 253">
                  <a:extLst>
                    <a:ext uri="{FF2B5EF4-FFF2-40B4-BE49-F238E27FC236}">
                      <a16:creationId xmlns:a16="http://schemas.microsoft.com/office/drawing/2014/main" id="{036DADCD-4996-4F75-9E26-CE722AD94EA5}"/>
                    </a:ext>
                  </a:extLst>
                </p14:cNvPr>
                <p14:cNvContentPartPr/>
                <p14:nvPr/>
              </p14:nvContentPartPr>
              <p14:xfrm>
                <a:off x="5454877" y="5280333"/>
                <a:ext cx="800280" cy="126360"/>
              </p14:xfrm>
            </p:contentPart>
          </mc:Choice>
          <mc:Fallback xmlns="">
            <p:pic>
              <p:nvPicPr>
                <p:cNvPr id="254" name="Freihand 253">
                  <a:extLst>
                    <a:ext uri="{FF2B5EF4-FFF2-40B4-BE49-F238E27FC236}">
                      <a16:creationId xmlns:a16="http://schemas.microsoft.com/office/drawing/2014/main" id="{036DADCD-4996-4F75-9E26-CE722AD94EA5}"/>
                    </a:ext>
                  </a:extLst>
                </p:cNvPr>
                <p:cNvPicPr/>
                <p:nvPr/>
              </p:nvPicPr>
              <p:blipFill>
                <a:blip r:embed="rId385"/>
                <a:stretch>
                  <a:fillRect/>
                </a:stretch>
              </p:blipFill>
              <p:spPr>
                <a:xfrm>
                  <a:off x="5445877" y="5271693"/>
                  <a:ext cx="817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5" name="Freihand 254">
                  <a:extLst>
                    <a:ext uri="{FF2B5EF4-FFF2-40B4-BE49-F238E27FC236}">
                      <a16:creationId xmlns:a16="http://schemas.microsoft.com/office/drawing/2014/main" id="{9FDD1A2A-541E-4476-B24D-5875D989FB4F}"/>
                    </a:ext>
                  </a:extLst>
                </p14:cNvPr>
                <p14:cNvContentPartPr/>
                <p14:nvPr/>
              </p14:nvContentPartPr>
              <p14:xfrm>
                <a:off x="6586357" y="5163693"/>
                <a:ext cx="270720" cy="372240"/>
              </p14:xfrm>
            </p:contentPart>
          </mc:Choice>
          <mc:Fallback xmlns="">
            <p:pic>
              <p:nvPicPr>
                <p:cNvPr id="255" name="Freihand 254">
                  <a:extLst>
                    <a:ext uri="{FF2B5EF4-FFF2-40B4-BE49-F238E27FC236}">
                      <a16:creationId xmlns:a16="http://schemas.microsoft.com/office/drawing/2014/main" id="{9FDD1A2A-541E-4476-B24D-5875D989FB4F}"/>
                    </a:ext>
                  </a:extLst>
                </p:cNvPr>
                <p:cNvPicPr/>
                <p:nvPr/>
              </p:nvPicPr>
              <p:blipFill>
                <a:blip r:embed="rId387"/>
                <a:stretch>
                  <a:fillRect/>
                </a:stretch>
              </p:blipFill>
              <p:spPr>
                <a:xfrm>
                  <a:off x="6577357" y="5155053"/>
                  <a:ext cx="2883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6" name="Freihand 255">
                  <a:extLst>
                    <a:ext uri="{FF2B5EF4-FFF2-40B4-BE49-F238E27FC236}">
                      <a16:creationId xmlns:a16="http://schemas.microsoft.com/office/drawing/2014/main" id="{8AE6F197-01D5-4D27-9460-9F069F5EFAD2}"/>
                    </a:ext>
                  </a:extLst>
                </p14:cNvPr>
                <p14:cNvContentPartPr/>
                <p14:nvPr/>
              </p14:nvContentPartPr>
              <p14:xfrm>
                <a:off x="6980917" y="5290053"/>
                <a:ext cx="110880" cy="246240"/>
              </p14:xfrm>
            </p:contentPart>
          </mc:Choice>
          <mc:Fallback xmlns="">
            <p:pic>
              <p:nvPicPr>
                <p:cNvPr id="256" name="Freihand 255">
                  <a:extLst>
                    <a:ext uri="{FF2B5EF4-FFF2-40B4-BE49-F238E27FC236}">
                      <a16:creationId xmlns:a16="http://schemas.microsoft.com/office/drawing/2014/main" id="{8AE6F197-01D5-4D27-9460-9F069F5EFAD2}"/>
                    </a:ext>
                  </a:extLst>
                </p:cNvPr>
                <p:cNvPicPr/>
                <p:nvPr/>
              </p:nvPicPr>
              <p:blipFill>
                <a:blip r:embed="rId389"/>
                <a:stretch>
                  <a:fillRect/>
                </a:stretch>
              </p:blipFill>
              <p:spPr>
                <a:xfrm>
                  <a:off x="6971917" y="5281053"/>
                  <a:ext cx="128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7" name="Freihand 256">
                  <a:extLst>
                    <a:ext uri="{FF2B5EF4-FFF2-40B4-BE49-F238E27FC236}">
                      <a16:creationId xmlns:a16="http://schemas.microsoft.com/office/drawing/2014/main" id="{6A514E1E-8657-4741-96C4-1F28841CA127}"/>
                    </a:ext>
                  </a:extLst>
                </p14:cNvPr>
                <p14:cNvContentPartPr/>
                <p14:nvPr/>
              </p14:nvContentPartPr>
              <p14:xfrm>
                <a:off x="7115557" y="5062533"/>
                <a:ext cx="143280" cy="412560"/>
              </p14:xfrm>
            </p:contentPart>
          </mc:Choice>
          <mc:Fallback xmlns="">
            <p:pic>
              <p:nvPicPr>
                <p:cNvPr id="257" name="Freihand 256">
                  <a:extLst>
                    <a:ext uri="{FF2B5EF4-FFF2-40B4-BE49-F238E27FC236}">
                      <a16:creationId xmlns:a16="http://schemas.microsoft.com/office/drawing/2014/main" id="{6A514E1E-8657-4741-96C4-1F28841CA127}"/>
                    </a:ext>
                  </a:extLst>
                </p:cNvPr>
                <p:cNvPicPr/>
                <p:nvPr/>
              </p:nvPicPr>
              <p:blipFill>
                <a:blip r:embed="rId391"/>
                <a:stretch>
                  <a:fillRect/>
                </a:stretch>
              </p:blipFill>
              <p:spPr>
                <a:xfrm>
                  <a:off x="7106557" y="5053533"/>
                  <a:ext cx="1609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8" name="Freihand 257">
                  <a:extLst>
                    <a:ext uri="{FF2B5EF4-FFF2-40B4-BE49-F238E27FC236}">
                      <a16:creationId xmlns:a16="http://schemas.microsoft.com/office/drawing/2014/main" id="{7799814A-CC2B-4DE9-A0C2-782D0B90B58B}"/>
                    </a:ext>
                  </a:extLst>
                </p14:cNvPr>
                <p14:cNvContentPartPr/>
                <p14:nvPr/>
              </p14:nvContentPartPr>
              <p14:xfrm>
                <a:off x="7345597" y="5011773"/>
                <a:ext cx="61920" cy="470880"/>
              </p14:xfrm>
            </p:contentPart>
          </mc:Choice>
          <mc:Fallback xmlns="">
            <p:pic>
              <p:nvPicPr>
                <p:cNvPr id="258" name="Freihand 257">
                  <a:extLst>
                    <a:ext uri="{FF2B5EF4-FFF2-40B4-BE49-F238E27FC236}">
                      <a16:creationId xmlns:a16="http://schemas.microsoft.com/office/drawing/2014/main" id="{7799814A-CC2B-4DE9-A0C2-782D0B90B58B}"/>
                    </a:ext>
                  </a:extLst>
                </p:cNvPr>
                <p:cNvPicPr/>
                <p:nvPr/>
              </p:nvPicPr>
              <p:blipFill>
                <a:blip r:embed="rId393"/>
                <a:stretch>
                  <a:fillRect/>
                </a:stretch>
              </p:blipFill>
              <p:spPr>
                <a:xfrm>
                  <a:off x="7336597" y="5002773"/>
                  <a:ext cx="7956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60" name="Freihand 259">
                  <a:extLst>
                    <a:ext uri="{FF2B5EF4-FFF2-40B4-BE49-F238E27FC236}">
                      <a16:creationId xmlns:a16="http://schemas.microsoft.com/office/drawing/2014/main" id="{FFC8290D-72E6-4DA5-AD6F-B2ABE3F76C00}"/>
                    </a:ext>
                  </a:extLst>
                </p14:cNvPr>
                <p14:cNvContentPartPr/>
                <p14:nvPr/>
              </p14:nvContentPartPr>
              <p14:xfrm>
                <a:off x="7498237" y="4857693"/>
                <a:ext cx="608760" cy="658080"/>
              </p14:xfrm>
            </p:contentPart>
          </mc:Choice>
          <mc:Fallback xmlns="">
            <p:pic>
              <p:nvPicPr>
                <p:cNvPr id="260" name="Freihand 259">
                  <a:extLst>
                    <a:ext uri="{FF2B5EF4-FFF2-40B4-BE49-F238E27FC236}">
                      <a16:creationId xmlns:a16="http://schemas.microsoft.com/office/drawing/2014/main" id="{FFC8290D-72E6-4DA5-AD6F-B2ABE3F76C00}"/>
                    </a:ext>
                  </a:extLst>
                </p:cNvPr>
                <p:cNvPicPr/>
                <p:nvPr/>
              </p:nvPicPr>
              <p:blipFill>
                <a:blip r:embed="rId395"/>
                <a:stretch>
                  <a:fillRect/>
                </a:stretch>
              </p:blipFill>
              <p:spPr>
                <a:xfrm>
                  <a:off x="7489237" y="4848693"/>
                  <a:ext cx="62640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1" name="Freihand 260">
                  <a:extLst>
                    <a:ext uri="{FF2B5EF4-FFF2-40B4-BE49-F238E27FC236}">
                      <a16:creationId xmlns:a16="http://schemas.microsoft.com/office/drawing/2014/main" id="{9337570E-E7FE-4CF8-9C7F-6EAE755B9510}"/>
                    </a:ext>
                  </a:extLst>
                </p14:cNvPr>
                <p14:cNvContentPartPr/>
                <p14:nvPr/>
              </p14:nvContentPartPr>
              <p14:xfrm>
                <a:off x="8211037" y="4949853"/>
                <a:ext cx="95760" cy="20160"/>
              </p14:xfrm>
            </p:contentPart>
          </mc:Choice>
          <mc:Fallback xmlns="">
            <p:pic>
              <p:nvPicPr>
                <p:cNvPr id="261" name="Freihand 260">
                  <a:extLst>
                    <a:ext uri="{FF2B5EF4-FFF2-40B4-BE49-F238E27FC236}">
                      <a16:creationId xmlns:a16="http://schemas.microsoft.com/office/drawing/2014/main" id="{9337570E-E7FE-4CF8-9C7F-6EAE755B9510}"/>
                    </a:ext>
                  </a:extLst>
                </p:cNvPr>
                <p:cNvPicPr/>
                <p:nvPr/>
              </p:nvPicPr>
              <p:blipFill>
                <a:blip r:embed="rId397"/>
                <a:stretch>
                  <a:fillRect/>
                </a:stretch>
              </p:blipFill>
              <p:spPr>
                <a:xfrm>
                  <a:off x="8202397" y="4941213"/>
                  <a:ext cx="113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2" name="Freihand 261">
                  <a:extLst>
                    <a:ext uri="{FF2B5EF4-FFF2-40B4-BE49-F238E27FC236}">
                      <a16:creationId xmlns:a16="http://schemas.microsoft.com/office/drawing/2014/main" id="{647E7E0A-817E-4D56-9CE3-DD8EB08C3568}"/>
                    </a:ext>
                  </a:extLst>
                </p14:cNvPr>
                <p14:cNvContentPartPr/>
                <p14:nvPr/>
              </p14:nvContentPartPr>
              <p14:xfrm>
                <a:off x="6706597" y="5861013"/>
                <a:ext cx="274680" cy="242280"/>
              </p14:xfrm>
            </p:contentPart>
          </mc:Choice>
          <mc:Fallback xmlns="">
            <p:pic>
              <p:nvPicPr>
                <p:cNvPr id="262" name="Freihand 261">
                  <a:extLst>
                    <a:ext uri="{FF2B5EF4-FFF2-40B4-BE49-F238E27FC236}">
                      <a16:creationId xmlns:a16="http://schemas.microsoft.com/office/drawing/2014/main" id="{647E7E0A-817E-4D56-9CE3-DD8EB08C3568}"/>
                    </a:ext>
                  </a:extLst>
                </p:cNvPr>
                <p:cNvPicPr/>
                <p:nvPr/>
              </p:nvPicPr>
              <p:blipFill>
                <a:blip r:embed="rId399"/>
                <a:stretch>
                  <a:fillRect/>
                </a:stretch>
              </p:blipFill>
              <p:spPr>
                <a:xfrm>
                  <a:off x="6697957" y="5852013"/>
                  <a:ext cx="292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3" name="Freihand 262">
                  <a:extLst>
                    <a:ext uri="{FF2B5EF4-FFF2-40B4-BE49-F238E27FC236}">
                      <a16:creationId xmlns:a16="http://schemas.microsoft.com/office/drawing/2014/main" id="{74C70B10-9753-477C-B8E2-423F89B58AC4}"/>
                    </a:ext>
                  </a:extLst>
                </p14:cNvPr>
                <p14:cNvContentPartPr/>
                <p14:nvPr/>
              </p14:nvContentPartPr>
              <p14:xfrm>
                <a:off x="6890917" y="5774973"/>
                <a:ext cx="18000" cy="75240"/>
              </p14:xfrm>
            </p:contentPart>
          </mc:Choice>
          <mc:Fallback xmlns="">
            <p:pic>
              <p:nvPicPr>
                <p:cNvPr id="263" name="Freihand 262">
                  <a:extLst>
                    <a:ext uri="{FF2B5EF4-FFF2-40B4-BE49-F238E27FC236}">
                      <a16:creationId xmlns:a16="http://schemas.microsoft.com/office/drawing/2014/main" id="{74C70B10-9753-477C-B8E2-423F89B58AC4}"/>
                    </a:ext>
                  </a:extLst>
                </p:cNvPr>
                <p:cNvPicPr/>
                <p:nvPr/>
              </p:nvPicPr>
              <p:blipFill>
                <a:blip r:embed="rId401"/>
                <a:stretch>
                  <a:fillRect/>
                </a:stretch>
              </p:blipFill>
              <p:spPr>
                <a:xfrm>
                  <a:off x="6881917" y="5765973"/>
                  <a:ext cx="35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4" name="Freihand 263">
                  <a:extLst>
                    <a:ext uri="{FF2B5EF4-FFF2-40B4-BE49-F238E27FC236}">
                      <a16:creationId xmlns:a16="http://schemas.microsoft.com/office/drawing/2014/main" id="{BE0D4258-496C-4340-BB43-460B429467EA}"/>
                    </a:ext>
                  </a:extLst>
                </p14:cNvPr>
                <p14:cNvContentPartPr/>
                <p14:nvPr/>
              </p14:nvContentPartPr>
              <p14:xfrm>
                <a:off x="7075957" y="5714853"/>
                <a:ext cx="191160" cy="324000"/>
              </p14:xfrm>
            </p:contentPart>
          </mc:Choice>
          <mc:Fallback xmlns="">
            <p:pic>
              <p:nvPicPr>
                <p:cNvPr id="264" name="Freihand 263">
                  <a:extLst>
                    <a:ext uri="{FF2B5EF4-FFF2-40B4-BE49-F238E27FC236}">
                      <a16:creationId xmlns:a16="http://schemas.microsoft.com/office/drawing/2014/main" id="{BE0D4258-496C-4340-BB43-460B429467EA}"/>
                    </a:ext>
                  </a:extLst>
                </p:cNvPr>
                <p:cNvPicPr/>
                <p:nvPr/>
              </p:nvPicPr>
              <p:blipFill>
                <a:blip r:embed="rId403"/>
                <a:stretch>
                  <a:fillRect/>
                </a:stretch>
              </p:blipFill>
              <p:spPr>
                <a:xfrm>
                  <a:off x="7066957" y="5706213"/>
                  <a:ext cx="2088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86C9B0A8-7157-48EF-852A-1473346FF942}"/>
                    </a:ext>
                  </a:extLst>
                </p14:cNvPr>
                <p14:cNvContentPartPr/>
                <p14:nvPr/>
              </p14:nvContentPartPr>
              <p14:xfrm>
                <a:off x="7268197" y="5494533"/>
                <a:ext cx="552240" cy="556560"/>
              </p14:xfrm>
            </p:contentPart>
          </mc:Choice>
          <mc:Fallback xmlns="">
            <p:pic>
              <p:nvPicPr>
                <p:cNvPr id="265" name="Freihand 264">
                  <a:extLst>
                    <a:ext uri="{FF2B5EF4-FFF2-40B4-BE49-F238E27FC236}">
                      <a16:creationId xmlns:a16="http://schemas.microsoft.com/office/drawing/2014/main" id="{86C9B0A8-7157-48EF-852A-1473346FF942}"/>
                    </a:ext>
                  </a:extLst>
                </p:cNvPr>
                <p:cNvPicPr/>
                <p:nvPr/>
              </p:nvPicPr>
              <p:blipFill>
                <a:blip r:embed="rId405"/>
                <a:stretch>
                  <a:fillRect/>
                </a:stretch>
              </p:blipFill>
              <p:spPr>
                <a:xfrm>
                  <a:off x="7259197" y="5485893"/>
                  <a:ext cx="56988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34D4D28B-F714-410E-8EA3-FAAA9EE8F781}"/>
                    </a:ext>
                  </a:extLst>
                </p14:cNvPr>
                <p14:cNvContentPartPr/>
                <p14:nvPr/>
              </p14:nvContentPartPr>
              <p14:xfrm>
                <a:off x="7853917" y="5599293"/>
                <a:ext cx="133200" cy="198360"/>
              </p14:xfrm>
            </p:contentPart>
          </mc:Choice>
          <mc:Fallback xmlns="">
            <p:pic>
              <p:nvPicPr>
                <p:cNvPr id="266" name="Freihand 265">
                  <a:extLst>
                    <a:ext uri="{FF2B5EF4-FFF2-40B4-BE49-F238E27FC236}">
                      <a16:creationId xmlns:a16="http://schemas.microsoft.com/office/drawing/2014/main" id="{34D4D28B-F714-410E-8EA3-FAAA9EE8F781}"/>
                    </a:ext>
                  </a:extLst>
                </p:cNvPr>
                <p:cNvPicPr/>
                <p:nvPr/>
              </p:nvPicPr>
              <p:blipFill>
                <a:blip r:embed="rId407"/>
                <a:stretch>
                  <a:fillRect/>
                </a:stretch>
              </p:blipFill>
              <p:spPr>
                <a:xfrm>
                  <a:off x="7845277" y="5590653"/>
                  <a:ext cx="150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7" name="Freihand 266">
                  <a:extLst>
                    <a:ext uri="{FF2B5EF4-FFF2-40B4-BE49-F238E27FC236}">
                      <a16:creationId xmlns:a16="http://schemas.microsoft.com/office/drawing/2014/main" id="{8BD45840-3942-4AD0-8A49-0DA63EF81237}"/>
                    </a:ext>
                  </a:extLst>
                </p14:cNvPr>
                <p14:cNvContentPartPr/>
                <p14:nvPr/>
              </p14:nvContentPartPr>
              <p14:xfrm>
                <a:off x="7891717" y="5556813"/>
                <a:ext cx="258840" cy="151200"/>
              </p14:xfrm>
            </p:contentPart>
          </mc:Choice>
          <mc:Fallback xmlns="">
            <p:pic>
              <p:nvPicPr>
                <p:cNvPr id="267" name="Freihand 266">
                  <a:extLst>
                    <a:ext uri="{FF2B5EF4-FFF2-40B4-BE49-F238E27FC236}">
                      <a16:creationId xmlns:a16="http://schemas.microsoft.com/office/drawing/2014/main" id="{8BD45840-3942-4AD0-8A49-0DA63EF81237}"/>
                    </a:ext>
                  </a:extLst>
                </p:cNvPr>
                <p:cNvPicPr/>
                <p:nvPr/>
              </p:nvPicPr>
              <p:blipFill>
                <a:blip r:embed="rId409"/>
                <a:stretch>
                  <a:fillRect/>
                </a:stretch>
              </p:blipFill>
              <p:spPr>
                <a:xfrm>
                  <a:off x="7882717" y="5547813"/>
                  <a:ext cx="276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8" name="Freihand 267">
                  <a:extLst>
                    <a:ext uri="{FF2B5EF4-FFF2-40B4-BE49-F238E27FC236}">
                      <a16:creationId xmlns:a16="http://schemas.microsoft.com/office/drawing/2014/main" id="{79918B61-2334-42AD-892E-B55E88B0EE66}"/>
                    </a:ext>
                  </a:extLst>
                </p14:cNvPr>
                <p14:cNvContentPartPr/>
                <p14:nvPr/>
              </p14:nvContentPartPr>
              <p14:xfrm>
                <a:off x="6957157" y="6154053"/>
                <a:ext cx="203040" cy="351360"/>
              </p14:xfrm>
            </p:contentPart>
          </mc:Choice>
          <mc:Fallback xmlns="">
            <p:pic>
              <p:nvPicPr>
                <p:cNvPr id="268" name="Freihand 267">
                  <a:extLst>
                    <a:ext uri="{FF2B5EF4-FFF2-40B4-BE49-F238E27FC236}">
                      <a16:creationId xmlns:a16="http://schemas.microsoft.com/office/drawing/2014/main" id="{79918B61-2334-42AD-892E-B55E88B0EE66}"/>
                    </a:ext>
                  </a:extLst>
                </p:cNvPr>
                <p:cNvPicPr/>
                <p:nvPr/>
              </p:nvPicPr>
              <p:blipFill>
                <a:blip r:embed="rId411"/>
                <a:stretch>
                  <a:fillRect/>
                </a:stretch>
              </p:blipFill>
              <p:spPr>
                <a:xfrm>
                  <a:off x="6948157" y="6145413"/>
                  <a:ext cx="2206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9" name="Freihand 268">
                  <a:extLst>
                    <a:ext uri="{FF2B5EF4-FFF2-40B4-BE49-F238E27FC236}">
                      <a16:creationId xmlns:a16="http://schemas.microsoft.com/office/drawing/2014/main" id="{F9BF5954-4F8E-40A7-A3FC-78FA5598F8C9}"/>
                    </a:ext>
                  </a:extLst>
                </p14:cNvPr>
                <p14:cNvContentPartPr/>
                <p14:nvPr/>
              </p14:nvContentPartPr>
              <p14:xfrm>
                <a:off x="7164157" y="6217413"/>
                <a:ext cx="750960" cy="276120"/>
              </p14:xfrm>
            </p:contentPart>
          </mc:Choice>
          <mc:Fallback xmlns="">
            <p:pic>
              <p:nvPicPr>
                <p:cNvPr id="269" name="Freihand 268">
                  <a:extLst>
                    <a:ext uri="{FF2B5EF4-FFF2-40B4-BE49-F238E27FC236}">
                      <a16:creationId xmlns:a16="http://schemas.microsoft.com/office/drawing/2014/main" id="{F9BF5954-4F8E-40A7-A3FC-78FA5598F8C9}"/>
                    </a:ext>
                  </a:extLst>
                </p:cNvPr>
                <p:cNvPicPr/>
                <p:nvPr/>
              </p:nvPicPr>
              <p:blipFill>
                <a:blip r:embed="rId413"/>
                <a:stretch>
                  <a:fillRect/>
                </a:stretch>
              </p:blipFill>
              <p:spPr>
                <a:xfrm>
                  <a:off x="7155517" y="6208413"/>
                  <a:ext cx="7686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1" name="Freihand 270">
                  <a:extLst>
                    <a:ext uri="{FF2B5EF4-FFF2-40B4-BE49-F238E27FC236}">
                      <a16:creationId xmlns:a16="http://schemas.microsoft.com/office/drawing/2014/main" id="{4BFD9884-1AB5-4147-B9D6-118C40B15B34}"/>
                    </a:ext>
                  </a:extLst>
                </p14:cNvPr>
                <p14:cNvContentPartPr/>
                <p14:nvPr/>
              </p14:nvContentPartPr>
              <p14:xfrm>
                <a:off x="3615637" y="4715133"/>
                <a:ext cx="108720" cy="554040"/>
              </p14:xfrm>
            </p:contentPart>
          </mc:Choice>
          <mc:Fallback xmlns="">
            <p:pic>
              <p:nvPicPr>
                <p:cNvPr id="271" name="Freihand 270">
                  <a:extLst>
                    <a:ext uri="{FF2B5EF4-FFF2-40B4-BE49-F238E27FC236}">
                      <a16:creationId xmlns:a16="http://schemas.microsoft.com/office/drawing/2014/main" id="{4BFD9884-1AB5-4147-B9D6-118C40B15B34}"/>
                    </a:ext>
                  </a:extLst>
                </p:cNvPr>
                <p:cNvPicPr/>
                <p:nvPr/>
              </p:nvPicPr>
              <p:blipFill>
                <a:blip r:embed="rId415"/>
                <a:stretch>
                  <a:fillRect/>
                </a:stretch>
              </p:blipFill>
              <p:spPr>
                <a:xfrm>
                  <a:off x="3606637" y="4706493"/>
                  <a:ext cx="12636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2" name="Freihand 271">
                  <a:extLst>
                    <a:ext uri="{FF2B5EF4-FFF2-40B4-BE49-F238E27FC236}">
                      <a16:creationId xmlns:a16="http://schemas.microsoft.com/office/drawing/2014/main" id="{05B4B9E4-98A3-4AB4-8A2E-D86201B6A185}"/>
                    </a:ext>
                  </a:extLst>
                </p14:cNvPr>
                <p14:cNvContentPartPr/>
                <p14:nvPr/>
              </p14:nvContentPartPr>
              <p14:xfrm>
                <a:off x="3653077" y="4625853"/>
                <a:ext cx="127800" cy="227880"/>
              </p14:xfrm>
            </p:contentPart>
          </mc:Choice>
          <mc:Fallback xmlns="">
            <p:pic>
              <p:nvPicPr>
                <p:cNvPr id="272" name="Freihand 271">
                  <a:extLst>
                    <a:ext uri="{FF2B5EF4-FFF2-40B4-BE49-F238E27FC236}">
                      <a16:creationId xmlns:a16="http://schemas.microsoft.com/office/drawing/2014/main" id="{05B4B9E4-98A3-4AB4-8A2E-D86201B6A185}"/>
                    </a:ext>
                  </a:extLst>
                </p:cNvPr>
                <p:cNvPicPr/>
                <p:nvPr/>
              </p:nvPicPr>
              <p:blipFill>
                <a:blip r:embed="rId417"/>
                <a:stretch>
                  <a:fillRect/>
                </a:stretch>
              </p:blipFill>
              <p:spPr>
                <a:xfrm>
                  <a:off x="3644437" y="4617213"/>
                  <a:ext cx="145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3" name="Freihand 272">
                  <a:extLst>
                    <a:ext uri="{FF2B5EF4-FFF2-40B4-BE49-F238E27FC236}">
                      <a16:creationId xmlns:a16="http://schemas.microsoft.com/office/drawing/2014/main" id="{96569D74-0EFF-4F8F-BEE9-D49CA04FB1B0}"/>
                    </a:ext>
                  </a:extLst>
                </p14:cNvPr>
                <p14:cNvContentPartPr/>
                <p14:nvPr/>
              </p14:nvContentPartPr>
              <p14:xfrm>
                <a:off x="3666037" y="4476093"/>
                <a:ext cx="87840" cy="150120"/>
              </p14:xfrm>
            </p:contentPart>
          </mc:Choice>
          <mc:Fallback xmlns="">
            <p:pic>
              <p:nvPicPr>
                <p:cNvPr id="273" name="Freihand 272">
                  <a:extLst>
                    <a:ext uri="{FF2B5EF4-FFF2-40B4-BE49-F238E27FC236}">
                      <a16:creationId xmlns:a16="http://schemas.microsoft.com/office/drawing/2014/main" id="{96569D74-0EFF-4F8F-BEE9-D49CA04FB1B0}"/>
                    </a:ext>
                  </a:extLst>
                </p:cNvPr>
                <p:cNvPicPr/>
                <p:nvPr/>
              </p:nvPicPr>
              <p:blipFill>
                <a:blip r:embed="rId419"/>
                <a:stretch>
                  <a:fillRect/>
                </a:stretch>
              </p:blipFill>
              <p:spPr>
                <a:xfrm>
                  <a:off x="3657037" y="4467453"/>
                  <a:ext cx="105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5" name="Freihand 274">
                  <a:extLst>
                    <a:ext uri="{FF2B5EF4-FFF2-40B4-BE49-F238E27FC236}">
                      <a16:creationId xmlns:a16="http://schemas.microsoft.com/office/drawing/2014/main" id="{C6A0C878-5CE4-4F80-8F62-ED976CEEC008}"/>
                    </a:ext>
                  </a:extLst>
                </p14:cNvPr>
                <p14:cNvContentPartPr/>
                <p14:nvPr/>
              </p14:nvContentPartPr>
              <p14:xfrm>
                <a:off x="2432677" y="3987933"/>
                <a:ext cx="2381400" cy="1792440"/>
              </p14:xfrm>
            </p:contentPart>
          </mc:Choice>
          <mc:Fallback xmlns="">
            <p:pic>
              <p:nvPicPr>
                <p:cNvPr id="275" name="Freihand 274">
                  <a:extLst>
                    <a:ext uri="{FF2B5EF4-FFF2-40B4-BE49-F238E27FC236}">
                      <a16:creationId xmlns:a16="http://schemas.microsoft.com/office/drawing/2014/main" id="{C6A0C878-5CE4-4F80-8F62-ED976CEEC008}"/>
                    </a:ext>
                  </a:extLst>
                </p:cNvPr>
                <p:cNvPicPr/>
                <p:nvPr/>
              </p:nvPicPr>
              <p:blipFill>
                <a:blip r:embed="rId421"/>
                <a:stretch>
                  <a:fillRect/>
                </a:stretch>
              </p:blipFill>
              <p:spPr>
                <a:xfrm>
                  <a:off x="2424037" y="3979293"/>
                  <a:ext cx="2399040" cy="1810080"/>
                </a:xfrm>
                <a:prstGeom prst="rect">
                  <a:avLst/>
                </a:prstGeom>
              </p:spPr>
            </p:pic>
          </mc:Fallback>
        </mc:AlternateContent>
      </p:grpSp>
    </p:spTree>
    <p:extLst>
      <p:ext uri="{BB962C8B-B14F-4D97-AF65-F5344CB8AC3E}">
        <p14:creationId xmlns:p14="http://schemas.microsoft.com/office/powerpoint/2010/main" val="248389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Nutzenmöglichkeiten und Wohlfahrtsfunktion</a:t>
            </a:r>
          </a:p>
        </p:txBody>
      </p:sp>
      <p:grpSp>
        <p:nvGrpSpPr>
          <p:cNvPr id="7" name="Gruppieren 6">
            <a:extLst>
              <a:ext uri="{FF2B5EF4-FFF2-40B4-BE49-F238E27FC236}">
                <a16:creationId xmlns:a16="http://schemas.microsoft.com/office/drawing/2014/main" id="{96C8EE8D-034E-4AE1-8B13-2FBC5EF6A4EC}"/>
              </a:ext>
            </a:extLst>
          </p:cNvPr>
          <p:cNvGrpSpPr/>
          <p:nvPr/>
        </p:nvGrpSpPr>
        <p:grpSpPr>
          <a:xfrm>
            <a:off x="737283" y="659549"/>
            <a:ext cx="7396716" cy="5167421"/>
            <a:chOff x="1711842" y="845289"/>
            <a:chExt cx="7396716" cy="5167421"/>
          </a:xfrm>
        </p:grpSpPr>
        <p:cxnSp>
          <p:nvCxnSpPr>
            <p:cNvPr id="3" name="Gerade Verbindung mit Pfeil 2">
              <a:extLst>
                <a:ext uri="{FF2B5EF4-FFF2-40B4-BE49-F238E27FC236}">
                  <a16:creationId xmlns:a16="http://schemas.microsoft.com/office/drawing/2014/main" id="{A6E1D633-4C17-4989-BF96-083B4943EB23}"/>
                </a:ext>
              </a:extLst>
            </p:cNvPr>
            <p:cNvCxnSpPr>
              <a:cxnSpLocks/>
            </p:cNvCxnSpPr>
            <p:nvPr/>
          </p:nvCxnSpPr>
          <p:spPr>
            <a:xfrm flipH="1" flipV="1">
              <a:off x="1711842" y="845289"/>
              <a:ext cx="74428" cy="5167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DB0C9E4A-1742-401A-8F0F-D83893C7BD67}"/>
                </a:ext>
              </a:extLst>
            </p:cNvPr>
            <p:cNvCxnSpPr>
              <a:cxnSpLocks/>
            </p:cNvCxnSpPr>
            <p:nvPr/>
          </p:nvCxnSpPr>
          <p:spPr>
            <a:xfrm flipV="1">
              <a:off x="1786270" y="6012709"/>
              <a:ext cx="7322288"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Freihandform: Form 8">
            <a:extLst>
              <a:ext uri="{FF2B5EF4-FFF2-40B4-BE49-F238E27FC236}">
                <a16:creationId xmlns:a16="http://schemas.microsoft.com/office/drawing/2014/main" id="{4A793460-14F8-4BE6-AEBC-2FF6A8FAF91A}"/>
              </a:ext>
            </a:extLst>
          </p:cNvPr>
          <p:cNvSpPr/>
          <p:nvPr/>
        </p:nvSpPr>
        <p:spPr>
          <a:xfrm>
            <a:off x="768516" y="1400172"/>
            <a:ext cx="6500813" cy="4429125"/>
          </a:xfrm>
          <a:custGeom>
            <a:avLst/>
            <a:gdLst>
              <a:gd name="connsiteX0" fmla="*/ 0 w 6500813"/>
              <a:gd name="connsiteY0" fmla="*/ 0 h 4429125"/>
              <a:gd name="connsiteX1" fmla="*/ 2028825 w 6500813"/>
              <a:gd name="connsiteY1" fmla="*/ 742950 h 4429125"/>
              <a:gd name="connsiteX2" fmla="*/ 3357563 w 6500813"/>
              <a:gd name="connsiteY2" fmla="*/ 2414588 h 4429125"/>
              <a:gd name="connsiteX3" fmla="*/ 5257800 w 6500813"/>
              <a:gd name="connsiteY3" fmla="*/ 3086100 h 4429125"/>
              <a:gd name="connsiteX4" fmla="*/ 6500813 w 6500813"/>
              <a:gd name="connsiteY4" fmla="*/ 4429125 h 4429125"/>
              <a:gd name="connsiteX5" fmla="*/ 6500813 w 6500813"/>
              <a:gd name="connsiteY5" fmla="*/ 4429125 h 442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0813" h="4429125">
                <a:moveTo>
                  <a:pt x="0" y="0"/>
                </a:moveTo>
                <a:cubicBezTo>
                  <a:pt x="734615" y="170259"/>
                  <a:pt x="1469231" y="340519"/>
                  <a:pt x="2028825" y="742950"/>
                </a:cubicBezTo>
                <a:cubicBezTo>
                  <a:pt x="2588419" y="1145381"/>
                  <a:pt x="2819401" y="2024063"/>
                  <a:pt x="3357563" y="2414588"/>
                </a:cubicBezTo>
                <a:cubicBezTo>
                  <a:pt x="3895726" y="2805113"/>
                  <a:pt x="4733925" y="2750344"/>
                  <a:pt x="5257800" y="3086100"/>
                </a:cubicBezTo>
                <a:cubicBezTo>
                  <a:pt x="5781675" y="3421856"/>
                  <a:pt x="6500813" y="4429125"/>
                  <a:pt x="6500813" y="4429125"/>
                </a:cubicBezTo>
                <a:lnTo>
                  <a:pt x="6500813" y="4429125"/>
                </a:ln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reihandform: Form 12">
            <a:extLst>
              <a:ext uri="{FF2B5EF4-FFF2-40B4-BE49-F238E27FC236}">
                <a16:creationId xmlns:a16="http://schemas.microsoft.com/office/drawing/2014/main" id="{CE2FB305-AE35-4B0E-B939-3FE2CFEE5733}"/>
              </a:ext>
            </a:extLst>
          </p:cNvPr>
          <p:cNvSpPr/>
          <p:nvPr/>
        </p:nvSpPr>
        <p:spPr>
          <a:xfrm>
            <a:off x="4969042" y="2571762"/>
            <a:ext cx="2686050" cy="2185988"/>
          </a:xfrm>
          <a:custGeom>
            <a:avLst/>
            <a:gdLst>
              <a:gd name="connsiteX0" fmla="*/ 0 w 2686050"/>
              <a:gd name="connsiteY0" fmla="*/ 0 h 2185988"/>
              <a:gd name="connsiteX1" fmla="*/ 728663 w 2686050"/>
              <a:gd name="connsiteY1" fmla="*/ 1685925 h 2185988"/>
              <a:gd name="connsiteX2" fmla="*/ 2686050 w 2686050"/>
              <a:gd name="connsiteY2" fmla="*/ 2185988 h 2185988"/>
            </a:gdLst>
            <a:ahLst/>
            <a:cxnLst>
              <a:cxn ang="0">
                <a:pos x="connsiteX0" y="connsiteY0"/>
              </a:cxn>
              <a:cxn ang="0">
                <a:pos x="connsiteX1" y="connsiteY1"/>
              </a:cxn>
              <a:cxn ang="0">
                <a:pos x="connsiteX2" y="connsiteY2"/>
              </a:cxn>
            </a:cxnLst>
            <a:rect l="l" t="t" r="r" b="b"/>
            <a:pathLst>
              <a:path w="2686050" h="2185988">
                <a:moveTo>
                  <a:pt x="0" y="0"/>
                </a:moveTo>
                <a:cubicBezTo>
                  <a:pt x="140494" y="660797"/>
                  <a:pt x="280988" y="1321594"/>
                  <a:pt x="728663" y="1685925"/>
                </a:cubicBezTo>
                <a:cubicBezTo>
                  <a:pt x="1176338" y="2050256"/>
                  <a:pt x="1931194" y="2118122"/>
                  <a:pt x="2686050" y="2185988"/>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4" name="Rechteck 13">
                <a:extLst>
                  <a:ext uri="{FF2B5EF4-FFF2-40B4-BE49-F238E27FC236}">
                    <a16:creationId xmlns:a16="http://schemas.microsoft.com/office/drawing/2014/main" id="{92E728F5-609E-48E1-868A-CC3AA928BC56}"/>
                  </a:ext>
                </a:extLst>
              </p:cNvPr>
              <p:cNvSpPr/>
              <p:nvPr/>
            </p:nvSpPr>
            <p:spPr>
              <a:xfrm>
                <a:off x="7661370" y="5824642"/>
                <a:ext cx="56541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i="1">
                              <a:latin typeface="Cambria Math" panose="02040503050406030204" pitchFamily="18" charset="0"/>
                              <a:cs typeface="Times New Roman" panose="02020603050405020304" pitchFamily="18" charset="0"/>
                            </a:rPr>
                            <m:t>1</m:t>
                          </m:r>
                        </m:sub>
                      </m:sSub>
                    </m:oMath>
                  </m:oMathPara>
                </a14:m>
                <a:endParaRPr lang="de-DE" sz="2400" dirty="0"/>
              </a:p>
            </p:txBody>
          </p:sp>
        </mc:Choice>
        <mc:Fallback xmlns="">
          <p:sp>
            <p:nvSpPr>
              <p:cNvPr id="14" name="Rechteck 13">
                <a:extLst>
                  <a:ext uri="{FF2B5EF4-FFF2-40B4-BE49-F238E27FC236}">
                    <a16:creationId xmlns:a16="http://schemas.microsoft.com/office/drawing/2014/main" id="{92E728F5-609E-48E1-868A-CC3AA928BC56}"/>
                  </a:ext>
                </a:extLst>
              </p:cNvPr>
              <p:cNvSpPr>
                <a:spLocks noRot="1" noChangeAspect="1" noMove="1" noResize="1" noEditPoints="1" noAdjustHandles="1" noChangeArrowheads="1" noChangeShapeType="1" noTextEdit="1"/>
              </p:cNvSpPr>
              <p:nvPr/>
            </p:nvSpPr>
            <p:spPr>
              <a:xfrm>
                <a:off x="7661370" y="5824642"/>
                <a:ext cx="565411" cy="461665"/>
              </a:xfrm>
              <a:prstGeom prst="rect">
                <a:avLst/>
              </a:prstGeom>
              <a:blipFill>
                <a:blip r:embed="rId2"/>
                <a:stretch>
                  <a:fillRect b="-131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Rechteck 14">
                <a:extLst>
                  <a:ext uri="{FF2B5EF4-FFF2-40B4-BE49-F238E27FC236}">
                    <a16:creationId xmlns:a16="http://schemas.microsoft.com/office/drawing/2014/main" id="{AE481E59-C7A6-477F-ABFD-D341DA98CA46}"/>
                  </a:ext>
                </a:extLst>
              </p:cNvPr>
              <p:cNvSpPr/>
              <p:nvPr/>
            </p:nvSpPr>
            <p:spPr>
              <a:xfrm>
                <a:off x="171872" y="657222"/>
                <a:ext cx="5725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2</m:t>
                          </m:r>
                        </m:sub>
                      </m:sSub>
                    </m:oMath>
                  </m:oMathPara>
                </a14:m>
                <a:endParaRPr lang="de-DE" sz="2400" dirty="0"/>
              </a:p>
            </p:txBody>
          </p:sp>
        </mc:Choice>
        <mc:Fallback xmlns="">
          <p:sp>
            <p:nvSpPr>
              <p:cNvPr id="15" name="Rechteck 14">
                <a:extLst>
                  <a:ext uri="{FF2B5EF4-FFF2-40B4-BE49-F238E27FC236}">
                    <a16:creationId xmlns:a16="http://schemas.microsoft.com/office/drawing/2014/main" id="{AE481E59-C7A6-477F-ABFD-D341DA98CA46}"/>
                  </a:ext>
                </a:extLst>
              </p:cNvPr>
              <p:cNvSpPr>
                <a:spLocks noRot="1" noChangeAspect="1" noMove="1" noResize="1" noEditPoints="1" noAdjustHandles="1" noChangeArrowheads="1" noChangeShapeType="1" noTextEdit="1"/>
              </p:cNvSpPr>
              <p:nvPr/>
            </p:nvSpPr>
            <p:spPr>
              <a:xfrm>
                <a:off x="171872" y="657222"/>
                <a:ext cx="572529" cy="461665"/>
              </a:xfrm>
              <a:prstGeom prst="rect">
                <a:avLst/>
              </a:prstGeom>
              <a:blipFill>
                <a:blip r:embed="rId3"/>
                <a:stretch>
                  <a:fillRect/>
                </a:stretch>
              </a:blipFill>
            </p:spPr>
            <p:txBody>
              <a:bodyPr/>
              <a:lstStyle/>
              <a:p>
                <a:r>
                  <a:rPr lang="de-DE">
                    <a:noFill/>
                  </a:rPr>
                  <a:t> </a:t>
                </a:r>
              </a:p>
            </p:txBody>
          </p:sp>
        </mc:Fallback>
      </mc:AlternateContent>
      <p:sp>
        <p:nvSpPr>
          <p:cNvPr id="16" name="Textfeld 15">
            <a:extLst>
              <a:ext uri="{FF2B5EF4-FFF2-40B4-BE49-F238E27FC236}">
                <a16:creationId xmlns:a16="http://schemas.microsoft.com/office/drawing/2014/main" id="{41542390-D751-4642-94FD-8A57657133EC}"/>
              </a:ext>
            </a:extLst>
          </p:cNvPr>
          <p:cNvSpPr txBox="1"/>
          <p:nvPr/>
        </p:nvSpPr>
        <p:spPr>
          <a:xfrm>
            <a:off x="4338473" y="1996878"/>
            <a:ext cx="358649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Wohlfahrtsindifferenzkurve</a:t>
            </a:r>
          </a:p>
        </p:txBody>
      </p:sp>
      <p:sp>
        <p:nvSpPr>
          <p:cNvPr id="17" name="Textfeld 16">
            <a:extLst>
              <a:ext uri="{FF2B5EF4-FFF2-40B4-BE49-F238E27FC236}">
                <a16:creationId xmlns:a16="http://schemas.microsoft.com/office/drawing/2014/main" id="{8B427484-E417-440E-B1CC-C07137EDFA19}"/>
              </a:ext>
            </a:extLst>
          </p:cNvPr>
          <p:cNvSpPr txBox="1"/>
          <p:nvPr/>
        </p:nvSpPr>
        <p:spPr>
          <a:xfrm>
            <a:off x="1561935" y="1118887"/>
            <a:ext cx="3360215" cy="461665"/>
          </a:xfrm>
          <a:prstGeom prst="rect">
            <a:avLst/>
          </a:prstGeom>
          <a:noFill/>
        </p:spPr>
        <p:txBody>
          <a:bodyPr wrap="none" rtlCol="0">
            <a:spAutoFit/>
          </a:bodyPr>
          <a:lstStyle/>
          <a:p>
            <a:r>
              <a:rPr lang="de-DE" sz="2400" dirty="0">
                <a:latin typeface="Times New Roman" panose="02020603050405020304" pitchFamily="18" charset="0"/>
                <a:cs typeface="Times New Roman" panose="02020603050405020304" pitchFamily="18" charset="0"/>
              </a:rPr>
              <a:t>Nutzenmöglichkeitskurve</a:t>
            </a:r>
          </a:p>
        </p:txBody>
      </p:sp>
      <p:sp>
        <p:nvSpPr>
          <p:cNvPr id="12" name="Rechteck 11">
            <a:extLst>
              <a:ext uri="{FF2B5EF4-FFF2-40B4-BE49-F238E27FC236}">
                <a16:creationId xmlns:a16="http://schemas.microsoft.com/office/drawing/2014/main" id="{EE536050-0EA6-47B3-81AD-172A5CA86F89}"/>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4112D18-4133-489D-990A-6A87284A9B29}"/>
                  </a:ext>
                </a:extLst>
              </p14:cNvPr>
              <p14:cNvContentPartPr/>
              <p14:nvPr/>
            </p14:nvContentPartPr>
            <p14:xfrm>
              <a:off x="7685077" y="5769573"/>
              <a:ext cx="496800" cy="685440"/>
            </p14:xfrm>
          </p:contentPart>
        </mc:Choice>
        <mc:Fallback xmlns="">
          <p:pic>
            <p:nvPicPr>
              <p:cNvPr id="2" name="Freihand 1">
                <a:extLst>
                  <a:ext uri="{FF2B5EF4-FFF2-40B4-BE49-F238E27FC236}">
                    <a16:creationId xmlns:a16="http://schemas.microsoft.com/office/drawing/2014/main" id="{14112D18-4133-489D-990A-6A87284A9B29}"/>
                  </a:ext>
                </a:extLst>
              </p:cNvPr>
              <p:cNvPicPr/>
              <p:nvPr/>
            </p:nvPicPr>
            <p:blipFill>
              <a:blip r:embed="rId5"/>
              <a:stretch>
                <a:fillRect/>
              </a:stretch>
            </p:blipFill>
            <p:spPr>
              <a:xfrm>
                <a:off x="7676437" y="5760573"/>
                <a:ext cx="5144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ABF4049-128D-413A-B31B-2858A52C432E}"/>
                  </a:ext>
                </a:extLst>
              </p14:cNvPr>
              <p14:cNvContentPartPr/>
              <p14:nvPr/>
            </p14:nvContentPartPr>
            <p14:xfrm>
              <a:off x="229117" y="611493"/>
              <a:ext cx="383760" cy="731160"/>
            </p14:xfrm>
          </p:contentPart>
        </mc:Choice>
        <mc:Fallback xmlns="">
          <p:pic>
            <p:nvPicPr>
              <p:cNvPr id="4" name="Freihand 3">
                <a:extLst>
                  <a:ext uri="{FF2B5EF4-FFF2-40B4-BE49-F238E27FC236}">
                    <a16:creationId xmlns:a16="http://schemas.microsoft.com/office/drawing/2014/main" id="{FABF4049-128D-413A-B31B-2858A52C432E}"/>
                  </a:ext>
                </a:extLst>
              </p:cNvPr>
              <p:cNvPicPr/>
              <p:nvPr/>
            </p:nvPicPr>
            <p:blipFill>
              <a:blip r:embed="rId7"/>
              <a:stretch>
                <a:fillRect/>
              </a:stretch>
            </p:blipFill>
            <p:spPr>
              <a:xfrm>
                <a:off x="220117" y="602853"/>
                <a:ext cx="40140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0BD5C66-D05E-4708-B9F6-D81F5BDFE839}"/>
                  </a:ext>
                </a:extLst>
              </p14:cNvPr>
              <p14:cNvContentPartPr/>
              <p14:nvPr/>
            </p14:nvContentPartPr>
            <p14:xfrm>
              <a:off x="5851957" y="4451253"/>
              <a:ext cx="41400" cy="39600"/>
            </p14:xfrm>
          </p:contentPart>
        </mc:Choice>
        <mc:Fallback xmlns="">
          <p:pic>
            <p:nvPicPr>
              <p:cNvPr id="5" name="Freihand 4">
                <a:extLst>
                  <a:ext uri="{FF2B5EF4-FFF2-40B4-BE49-F238E27FC236}">
                    <a16:creationId xmlns:a16="http://schemas.microsoft.com/office/drawing/2014/main" id="{30BD5C66-D05E-4708-B9F6-D81F5BDFE839}"/>
                  </a:ext>
                </a:extLst>
              </p:cNvPr>
              <p:cNvPicPr/>
              <p:nvPr/>
            </p:nvPicPr>
            <p:blipFill>
              <a:blip r:embed="rId9"/>
              <a:stretch>
                <a:fillRect/>
              </a:stretch>
            </p:blipFill>
            <p:spPr>
              <a:xfrm>
                <a:off x="5843317" y="4442613"/>
                <a:ext cx="59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A3229892-91E2-48D0-96A4-400F280F45C8}"/>
                  </a:ext>
                </a:extLst>
              </p14:cNvPr>
              <p14:cNvContentPartPr/>
              <p14:nvPr/>
            </p14:nvContentPartPr>
            <p14:xfrm>
              <a:off x="2620957" y="2042493"/>
              <a:ext cx="120240" cy="103680"/>
            </p14:xfrm>
          </p:contentPart>
        </mc:Choice>
        <mc:Fallback xmlns="">
          <p:pic>
            <p:nvPicPr>
              <p:cNvPr id="6" name="Freihand 5">
                <a:extLst>
                  <a:ext uri="{FF2B5EF4-FFF2-40B4-BE49-F238E27FC236}">
                    <a16:creationId xmlns:a16="http://schemas.microsoft.com/office/drawing/2014/main" id="{A3229892-91E2-48D0-96A4-400F280F45C8}"/>
                  </a:ext>
                </a:extLst>
              </p:cNvPr>
              <p:cNvPicPr/>
              <p:nvPr/>
            </p:nvPicPr>
            <p:blipFill>
              <a:blip r:embed="rId11"/>
              <a:stretch>
                <a:fillRect/>
              </a:stretch>
            </p:blipFill>
            <p:spPr>
              <a:xfrm>
                <a:off x="2612317" y="2033853"/>
                <a:ext cx="137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87E2C90-54F1-4C0F-9534-496A24FE28DC}"/>
                  </a:ext>
                </a:extLst>
              </p14:cNvPr>
              <p14:cNvContentPartPr/>
              <p14:nvPr/>
            </p14:nvContentPartPr>
            <p14:xfrm>
              <a:off x="5851237" y="4295733"/>
              <a:ext cx="52920" cy="146520"/>
            </p14:xfrm>
          </p:contentPart>
        </mc:Choice>
        <mc:Fallback xmlns="">
          <p:pic>
            <p:nvPicPr>
              <p:cNvPr id="11" name="Freihand 10">
                <a:extLst>
                  <a:ext uri="{FF2B5EF4-FFF2-40B4-BE49-F238E27FC236}">
                    <a16:creationId xmlns:a16="http://schemas.microsoft.com/office/drawing/2014/main" id="{C87E2C90-54F1-4C0F-9534-496A24FE28DC}"/>
                  </a:ext>
                </a:extLst>
              </p:cNvPr>
              <p:cNvPicPr/>
              <p:nvPr/>
            </p:nvPicPr>
            <p:blipFill>
              <a:blip r:embed="rId13"/>
              <a:stretch>
                <a:fillRect/>
              </a:stretch>
            </p:blipFill>
            <p:spPr>
              <a:xfrm>
                <a:off x="5842237" y="4287093"/>
                <a:ext cx="70560" cy="164160"/>
              </a:xfrm>
              <a:prstGeom prst="rect">
                <a:avLst/>
              </a:prstGeom>
            </p:spPr>
          </p:pic>
        </mc:Fallback>
      </mc:AlternateContent>
      <p:grpSp>
        <p:nvGrpSpPr>
          <p:cNvPr id="32" name="Gruppieren 31">
            <a:extLst>
              <a:ext uri="{FF2B5EF4-FFF2-40B4-BE49-F238E27FC236}">
                <a16:creationId xmlns:a16="http://schemas.microsoft.com/office/drawing/2014/main" id="{E5107F36-9F90-4106-AD6B-745C4E4811B5}"/>
              </a:ext>
            </a:extLst>
          </p:cNvPr>
          <p:cNvGrpSpPr/>
          <p:nvPr/>
        </p:nvGrpSpPr>
        <p:grpSpPr>
          <a:xfrm>
            <a:off x="8107717" y="561453"/>
            <a:ext cx="4010760" cy="3569760"/>
            <a:chOff x="8107717" y="561453"/>
            <a:chExt cx="4010760" cy="3569760"/>
          </a:xfrm>
        </p:grpSpPr>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3E0F634A-C0CA-4DE5-BC39-D6670528A5FE}"/>
                    </a:ext>
                  </a:extLst>
                </p14:cNvPr>
                <p14:cNvContentPartPr/>
                <p14:nvPr/>
              </p14:nvContentPartPr>
              <p14:xfrm>
                <a:off x="8969917" y="1073373"/>
                <a:ext cx="247680" cy="2825280"/>
              </p14:xfrm>
            </p:contentPart>
          </mc:Choice>
          <mc:Fallback xmlns="">
            <p:pic>
              <p:nvPicPr>
                <p:cNvPr id="18" name="Freihand 17">
                  <a:extLst>
                    <a:ext uri="{FF2B5EF4-FFF2-40B4-BE49-F238E27FC236}">
                      <a16:creationId xmlns:a16="http://schemas.microsoft.com/office/drawing/2014/main" id="{3E0F634A-C0CA-4DE5-BC39-D6670528A5FE}"/>
                    </a:ext>
                  </a:extLst>
                </p:cNvPr>
                <p:cNvPicPr/>
                <p:nvPr/>
              </p:nvPicPr>
              <p:blipFill>
                <a:blip r:embed="rId15"/>
                <a:stretch>
                  <a:fillRect/>
                </a:stretch>
              </p:blipFill>
              <p:spPr>
                <a:xfrm>
                  <a:off x="8961277" y="1064373"/>
                  <a:ext cx="265320" cy="284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210C8199-6A69-48A3-8D69-34608547C1ED}"/>
                    </a:ext>
                  </a:extLst>
                </p14:cNvPr>
                <p14:cNvContentPartPr/>
                <p14:nvPr/>
              </p14:nvContentPartPr>
              <p14:xfrm>
                <a:off x="8860837" y="3604533"/>
                <a:ext cx="2448000" cy="65520"/>
              </p14:xfrm>
            </p:contentPart>
          </mc:Choice>
          <mc:Fallback xmlns="">
            <p:pic>
              <p:nvPicPr>
                <p:cNvPr id="19" name="Freihand 18">
                  <a:extLst>
                    <a:ext uri="{FF2B5EF4-FFF2-40B4-BE49-F238E27FC236}">
                      <a16:creationId xmlns:a16="http://schemas.microsoft.com/office/drawing/2014/main" id="{210C8199-6A69-48A3-8D69-34608547C1ED}"/>
                    </a:ext>
                  </a:extLst>
                </p:cNvPr>
                <p:cNvPicPr/>
                <p:nvPr/>
              </p:nvPicPr>
              <p:blipFill>
                <a:blip r:embed="rId17"/>
                <a:stretch>
                  <a:fillRect/>
                </a:stretch>
              </p:blipFill>
              <p:spPr>
                <a:xfrm>
                  <a:off x="8852197" y="3595533"/>
                  <a:ext cx="2465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179CF4B4-EBC0-4060-AE78-17D99E1449B2}"/>
                    </a:ext>
                  </a:extLst>
                </p14:cNvPr>
                <p14:cNvContentPartPr/>
                <p14:nvPr/>
              </p14:nvContentPartPr>
              <p14:xfrm>
                <a:off x="11236477" y="3458373"/>
                <a:ext cx="393480" cy="401040"/>
              </p14:xfrm>
            </p:contentPart>
          </mc:Choice>
          <mc:Fallback xmlns="">
            <p:pic>
              <p:nvPicPr>
                <p:cNvPr id="20" name="Freihand 19">
                  <a:extLst>
                    <a:ext uri="{FF2B5EF4-FFF2-40B4-BE49-F238E27FC236}">
                      <a16:creationId xmlns:a16="http://schemas.microsoft.com/office/drawing/2014/main" id="{179CF4B4-EBC0-4060-AE78-17D99E1449B2}"/>
                    </a:ext>
                  </a:extLst>
                </p:cNvPr>
                <p:cNvPicPr/>
                <p:nvPr/>
              </p:nvPicPr>
              <p:blipFill>
                <a:blip r:embed="rId19"/>
                <a:stretch>
                  <a:fillRect/>
                </a:stretch>
              </p:blipFill>
              <p:spPr>
                <a:xfrm>
                  <a:off x="11227477" y="3449373"/>
                  <a:ext cx="4111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1EF63E99-652F-4097-94B2-13A0E94FDAA5}"/>
                    </a:ext>
                  </a:extLst>
                </p14:cNvPr>
                <p14:cNvContentPartPr/>
                <p14:nvPr/>
              </p14:nvContentPartPr>
              <p14:xfrm>
                <a:off x="9080797" y="975813"/>
                <a:ext cx="249840" cy="314640"/>
              </p14:xfrm>
            </p:contentPart>
          </mc:Choice>
          <mc:Fallback xmlns="">
            <p:pic>
              <p:nvPicPr>
                <p:cNvPr id="21" name="Freihand 20">
                  <a:extLst>
                    <a:ext uri="{FF2B5EF4-FFF2-40B4-BE49-F238E27FC236}">
                      <a16:creationId xmlns:a16="http://schemas.microsoft.com/office/drawing/2014/main" id="{1EF63E99-652F-4097-94B2-13A0E94FDAA5}"/>
                    </a:ext>
                  </a:extLst>
                </p:cNvPr>
                <p:cNvPicPr/>
                <p:nvPr/>
              </p:nvPicPr>
              <p:blipFill>
                <a:blip r:embed="rId21"/>
                <a:stretch>
                  <a:fillRect/>
                </a:stretch>
              </p:blipFill>
              <p:spPr>
                <a:xfrm>
                  <a:off x="9071797" y="967173"/>
                  <a:ext cx="2674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E4E96314-5603-4671-A183-0BDA5B8BDE66}"/>
                    </a:ext>
                  </a:extLst>
                </p14:cNvPr>
                <p14:cNvContentPartPr/>
                <p14:nvPr/>
              </p14:nvContentPartPr>
              <p14:xfrm>
                <a:off x="8620357" y="905613"/>
                <a:ext cx="144360" cy="201960"/>
              </p14:xfrm>
            </p:contentPart>
          </mc:Choice>
          <mc:Fallback xmlns="">
            <p:pic>
              <p:nvPicPr>
                <p:cNvPr id="22" name="Freihand 21">
                  <a:extLst>
                    <a:ext uri="{FF2B5EF4-FFF2-40B4-BE49-F238E27FC236}">
                      <a16:creationId xmlns:a16="http://schemas.microsoft.com/office/drawing/2014/main" id="{E4E96314-5603-4671-A183-0BDA5B8BDE66}"/>
                    </a:ext>
                  </a:extLst>
                </p:cNvPr>
                <p:cNvPicPr/>
                <p:nvPr/>
              </p:nvPicPr>
              <p:blipFill>
                <a:blip r:embed="rId23"/>
                <a:stretch>
                  <a:fillRect/>
                </a:stretch>
              </p:blipFill>
              <p:spPr>
                <a:xfrm>
                  <a:off x="8611357" y="896613"/>
                  <a:ext cx="162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Freihand 22">
                  <a:extLst>
                    <a:ext uri="{FF2B5EF4-FFF2-40B4-BE49-F238E27FC236}">
                      <a16:creationId xmlns:a16="http://schemas.microsoft.com/office/drawing/2014/main" id="{589A5A35-7748-499C-8EB3-447803821056}"/>
                    </a:ext>
                  </a:extLst>
                </p14:cNvPr>
                <p14:cNvContentPartPr/>
                <p14:nvPr/>
              </p14:nvContentPartPr>
              <p14:xfrm>
                <a:off x="8822317" y="1025493"/>
                <a:ext cx="19800" cy="204120"/>
              </p14:xfrm>
            </p:contentPart>
          </mc:Choice>
          <mc:Fallback xmlns="">
            <p:pic>
              <p:nvPicPr>
                <p:cNvPr id="23" name="Freihand 22">
                  <a:extLst>
                    <a:ext uri="{FF2B5EF4-FFF2-40B4-BE49-F238E27FC236}">
                      <a16:creationId xmlns:a16="http://schemas.microsoft.com/office/drawing/2014/main" id="{589A5A35-7748-499C-8EB3-447803821056}"/>
                    </a:ext>
                  </a:extLst>
                </p:cNvPr>
                <p:cNvPicPr/>
                <p:nvPr/>
              </p:nvPicPr>
              <p:blipFill>
                <a:blip r:embed="rId25"/>
                <a:stretch>
                  <a:fillRect/>
                </a:stretch>
              </p:blipFill>
              <p:spPr>
                <a:xfrm>
                  <a:off x="8813317" y="1016853"/>
                  <a:ext cx="37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DB619F1C-264B-4099-A19E-30911F451430}"/>
                    </a:ext>
                  </a:extLst>
                </p14:cNvPr>
                <p14:cNvContentPartPr/>
                <p14:nvPr/>
              </p14:nvContentPartPr>
              <p14:xfrm>
                <a:off x="8775877" y="1011813"/>
                <a:ext cx="212400" cy="354960"/>
              </p14:xfrm>
            </p:contentPart>
          </mc:Choice>
          <mc:Fallback xmlns="">
            <p:pic>
              <p:nvPicPr>
                <p:cNvPr id="24" name="Freihand 23">
                  <a:extLst>
                    <a:ext uri="{FF2B5EF4-FFF2-40B4-BE49-F238E27FC236}">
                      <a16:creationId xmlns:a16="http://schemas.microsoft.com/office/drawing/2014/main" id="{DB619F1C-264B-4099-A19E-30911F451430}"/>
                    </a:ext>
                  </a:extLst>
                </p:cNvPr>
                <p:cNvPicPr/>
                <p:nvPr/>
              </p:nvPicPr>
              <p:blipFill>
                <a:blip r:embed="rId27"/>
                <a:stretch>
                  <a:fillRect/>
                </a:stretch>
              </p:blipFill>
              <p:spPr>
                <a:xfrm>
                  <a:off x="8767237" y="1002813"/>
                  <a:ext cx="23004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759A7305-F92D-4440-95E5-4BA9AD76EB73}"/>
                    </a:ext>
                  </a:extLst>
                </p14:cNvPr>
                <p14:cNvContentPartPr/>
                <p14:nvPr/>
              </p14:nvContentPartPr>
              <p14:xfrm>
                <a:off x="11478757" y="3730893"/>
                <a:ext cx="154080" cy="288720"/>
              </p14:xfrm>
            </p:contentPart>
          </mc:Choice>
          <mc:Fallback xmlns="">
            <p:pic>
              <p:nvPicPr>
                <p:cNvPr id="25" name="Freihand 24">
                  <a:extLst>
                    <a:ext uri="{FF2B5EF4-FFF2-40B4-BE49-F238E27FC236}">
                      <a16:creationId xmlns:a16="http://schemas.microsoft.com/office/drawing/2014/main" id="{759A7305-F92D-4440-95E5-4BA9AD76EB73}"/>
                    </a:ext>
                  </a:extLst>
                </p:cNvPr>
                <p:cNvPicPr/>
                <p:nvPr/>
              </p:nvPicPr>
              <p:blipFill>
                <a:blip r:embed="rId29"/>
                <a:stretch>
                  <a:fillRect/>
                </a:stretch>
              </p:blipFill>
              <p:spPr>
                <a:xfrm>
                  <a:off x="11470117" y="3721893"/>
                  <a:ext cx="171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27992C72-902E-4194-9470-60D1C057743E}"/>
                    </a:ext>
                  </a:extLst>
                </p14:cNvPr>
                <p14:cNvContentPartPr/>
                <p14:nvPr/>
              </p14:nvContentPartPr>
              <p14:xfrm>
                <a:off x="11682157" y="3891093"/>
                <a:ext cx="101880" cy="240120"/>
              </p14:xfrm>
            </p:contentPart>
          </mc:Choice>
          <mc:Fallback xmlns="">
            <p:pic>
              <p:nvPicPr>
                <p:cNvPr id="26" name="Freihand 25">
                  <a:extLst>
                    <a:ext uri="{FF2B5EF4-FFF2-40B4-BE49-F238E27FC236}">
                      <a16:creationId xmlns:a16="http://schemas.microsoft.com/office/drawing/2014/main" id="{27992C72-902E-4194-9470-60D1C057743E}"/>
                    </a:ext>
                  </a:extLst>
                </p:cNvPr>
                <p:cNvPicPr/>
                <p:nvPr/>
              </p:nvPicPr>
              <p:blipFill>
                <a:blip r:embed="rId31"/>
                <a:stretch>
                  <a:fillRect/>
                </a:stretch>
              </p:blipFill>
              <p:spPr>
                <a:xfrm>
                  <a:off x="11673517" y="3882093"/>
                  <a:ext cx="1195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DA80C822-3759-48F8-8E50-0CC97991B861}"/>
                    </a:ext>
                  </a:extLst>
                </p14:cNvPr>
                <p14:cNvContentPartPr/>
                <p14:nvPr/>
              </p14:nvContentPartPr>
              <p14:xfrm>
                <a:off x="11764237" y="3862653"/>
                <a:ext cx="165600" cy="243000"/>
              </p14:xfrm>
            </p:contentPart>
          </mc:Choice>
          <mc:Fallback xmlns="">
            <p:pic>
              <p:nvPicPr>
                <p:cNvPr id="27" name="Freihand 26">
                  <a:extLst>
                    <a:ext uri="{FF2B5EF4-FFF2-40B4-BE49-F238E27FC236}">
                      <a16:creationId xmlns:a16="http://schemas.microsoft.com/office/drawing/2014/main" id="{DA80C822-3759-48F8-8E50-0CC97991B861}"/>
                    </a:ext>
                  </a:extLst>
                </p:cNvPr>
                <p:cNvPicPr/>
                <p:nvPr/>
              </p:nvPicPr>
              <p:blipFill>
                <a:blip r:embed="rId33"/>
                <a:stretch>
                  <a:fillRect/>
                </a:stretch>
              </p:blipFill>
              <p:spPr>
                <a:xfrm>
                  <a:off x="11755597" y="3854013"/>
                  <a:ext cx="1832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203D30EB-5F79-47EC-84A3-9BF1855AD7E3}"/>
                    </a:ext>
                  </a:extLst>
                </p14:cNvPr>
                <p14:cNvContentPartPr/>
                <p14:nvPr/>
              </p14:nvContentPartPr>
              <p14:xfrm>
                <a:off x="9139837" y="1490253"/>
                <a:ext cx="1782000" cy="2199960"/>
              </p14:xfrm>
            </p:contentPart>
          </mc:Choice>
          <mc:Fallback xmlns="">
            <p:pic>
              <p:nvPicPr>
                <p:cNvPr id="29" name="Freihand 28">
                  <a:extLst>
                    <a:ext uri="{FF2B5EF4-FFF2-40B4-BE49-F238E27FC236}">
                      <a16:creationId xmlns:a16="http://schemas.microsoft.com/office/drawing/2014/main" id="{203D30EB-5F79-47EC-84A3-9BF1855AD7E3}"/>
                    </a:ext>
                  </a:extLst>
                </p:cNvPr>
                <p:cNvPicPr/>
                <p:nvPr/>
              </p:nvPicPr>
              <p:blipFill>
                <a:blip r:embed="rId35"/>
                <a:stretch>
                  <a:fillRect/>
                </a:stretch>
              </p:blipFill>
              <p:spPr>
                <a:xfrm>
                  <a:off x="9130837" y="1481613"/>
                  <a:ext cx="1799640" cy="2217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A13B614E-88FF-4CC3-B14F-818CE639FD49}"/>
                    </a:ext>
                  </a:extLst>
                </p14:cNvPr>
                <p14:cNvContentPartPr/>
                <p14:nvPr/>
              </p14:nvContentPartPr>
              <p14:xfrm>
                <a:off x="8107717" y="561453"/>
                <a:ext cx="4010760" cy="3542400"/>
              </p14:xfrm>
            </p:contentPart>
          </mc:Choice>
          <mc:Fallback xmlns="">
            <p:pic>
              <p:nvPicPr>
                <p:cNvPr id="31" name="Freihand 30">
                  <a:extLst>
                    <a:ext uri="{FF2B5EF4-FFF2-40B4-BE49-F238E27FC236}">
                      <a16:creationId xmlns:a16="http://schemas.microsoft.com/office/drawing/2014/main" id="{A13B614E-88FF-4CC3-B14F-818CE639FD49}"/>
                    </a:ext>
                  </a:extLst>
                </p:cNvPr>
                <p:cNvPicPr/>
                <p:nvPr/>
              </p:nvPicPr>
              <p:blipFill>
                <a:blip r:embed="rId37"/>
                <a:stretch>
                  <a:fillRect/>
                </a:stretch>
              </p:blipFill>
              <p:spPr>
                <a:xfrm>
                  <a:off x="8098717" y="552453"/>
                  <a:ext cx="4028400" cy="3560040"/>
                </a:xfrm>
                <a:prstGeom prst="rect">
                  <a:avLst/>
                </a:prstGeom>
              </p:spPr>
            </p:pic>
          </mc:Fallback>
        </mc:AlternateContent>
      </p:grpSp>
    </p:spTree>
    <p:extLst>
      <p:ext uri="{BB962C8B-B14F-4D97-AF65-F5344CB8AC3E}">
        <p14:creationId xmlns:p14="http://schemas.microsoft.com/office/powerpoint/2010/main" val="313456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811880"/>
                <a:ext cx="8684576" cy="5456861"/>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Utilitaristische 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ctrlPr>
                          <a:rPr lang="pt-BR" sz="2000" b="0" i="1" smtClean="0">
                            <a:latin typeface="Cambria Math" panose="02040503050406030204" pitchFamily="18" charset="0"/>
                            <a:cs typeface="Times New Roman" panose="02020603050405020304" pitchFamily="18" charset="0"/>
                          </a:rPr>
                        </m:ctrlPr>
                      </m:naryPr>
                      <m:sub>
                        <m:r>
                          <m:rPr>
                            <m:brk m:alnAt="23"/>
                          </m:rPr>
                          <a:rPr lang="de-DE" sz="2000" b="0" i="1" smtClean="0">
                            <a:latin typeface="Cambria Math" panose="02040503050406030204" pitchFamily="18" charset="0"/>
                            <a:cs typeface="Times New Roman" panose="02020603050405020304" pitchFamily="18" charset="0"/>
                          </a:rPr>
                          <m:t>𝑖</m:t>
                        </m:r>
                        <m:r>
                          <a:rPr lang="pt-BR" sz="2000" b="0" i="1" smtClean="0">
                            <a:latin typeface="Cambria Math" panose="02040503050406030204" pitchFamily="18" charset="0"/>
                            <a:cs typeface="Times New Roman" panose="02020603050405020304" pitchFamily="18" charset="0"/>
                          </a:rPr>
                          <m:t>=0</m:t>
                        </m:r>
                      </m:sub>
                      <m:sup>
                        <m:r>
                          <a:rPr lang="pt-BR" sz="2000" b="0" i="1" smtClean="0">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b>
                          <m:sSubPr>
                            <m:ctrlPr>
                              <a:rPr lang="de-DE" sz="2000" i="1" dirty="0">
                                <a:latin typeface="Cambria Math" panose="02040503050406030204" pitchFamily="18" charset="0"/>
                                <a:cs typeface="Times New Roman" panose="02020603050405020304" pitchFamily="18" charset="0"/>
                              </a:rPr>
                            </m:ctrlPr>
                          </m:sSubPr>
                          <m:e>
                            <m:r>
                              <a:rPr lang="de-DE" sz="2000" b="0" i="1" dirty="0" smtClean="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b="0" i="1" dirty="0" smtClean="0">
                            <a:latin typeface="Cambria Math" panose="02040503050406030204" pitchFamily="18" charset="0"/>
                            <a:cs typeface="Times New Roman" panose="02020603050405020304" pitchFamily="18" charset="0"/>
                          </a:rPr>
                          <m:t>(</m:t>
                        </m:r>
                        <m:r>
                          <a:rPr lang="de-DE" sz="2000" b="0" i="1" dirty="0" smtClean="0">
                            <a:latin typeface="Cambria Math" panose="02040503050406030204" pitchFamily="18" charset="0"/>
                            <a:cs typeface="Times New Roman" panose="02020603050405020304" pitchFamily="18" charset="0"/>
                          </a:rPr>
                          <m:t>𝑥</m:t>
                        </m:r>
                        <m:r>
                          <a:rPr lang="de-DE" sz="2000" b="0" i="1" dirty="0" smtClean="0">
                            <a:latin typeface="Cambria Math" panose="02040503050406030204" pitchFamily="18" charset="0"/>
                            <a:cs typeface="Times New Roman" panose="02020603050405020304" pitchFamily="18" charset="0"/>
                          </a:rPr>
                          <m:t>)</m:t>
                        </m:r>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	Ein gerechter Zustand wird dadurch erreicht, dass die gewichtete Summe individuellen 	Glücksempfinden maximiert wird. Individuelle Nutzen können damit direkt 	gegeneinander aufgewogen werden.</a:t>
                </a:r>
              </a:p>
              <a:p>
                <a:r>
                  <a:rPr lang="de-DE" sz="2000" dirty="0">
                    <a:latin typeface="Times New Roman" panose="02020603050405020304" pitchFamily="18" charset="0"/>
                    <a:cs typeface="Times New Roman" panose="02020603050405020304" pitchFamily="18" charset="0"/>
                  </a:rPr>
                  <a:t>	(Bentham, J. (1748 – 1832) und Mill, J.S. (1806 – 1873)).</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Aus heutiger Sicht erscheint dieser Ansatz, dass das Glück des einen das Glück der 	anderen aufwiegen kann mitunter unsozial, bzw. aufgrund der Gewichtung relativ 	willkürlich. Zur Wende des 18./19.Jh. des sich in der Industriellen Revolution 	befindlichen Vereinigten Königreichs mit seinem sich ausbildenden Proletariat 	(Manchesterkapitalismus) erscheint die Idee in die soziale Wohlfahrt das Glück einer 	immer größer werdenden Schicht von relativ armen Menschen einzubeziehen dagegen 	eher sozialrevolutionär.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811880"/>
                <a:ext cx="8684576" cy="5456861"/>
              </a:xfrm>
              <a:prstGeom prst="rect">
                <a:avLst/>
              </a:prstGeom>
              <a:blipFill>
                <a:blip r:embed="rId2"/>
                <a:stretch>
                  <a:fillRect l="-702" t="-893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392A6B4C-A06C-4423-937C-7AFDCC18271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4F7FF9-A3B0-464C-AD29-C4D299C3862A}"/>
                  </a:ext>
                </a:extLst>
              </p14:cNvPr>
              <p14:cNvContentPartPr/>
              <p14:nvPr/>
            </p14:nvContentPartPr>
            <p14:xfrm>
              <a:off x="4028557" y="615453"/>
              <a:ext cx="2652480" cy="772920"/>
            </p14:xfrm>
          </p:contentPart>
        </mc:Choice>
        <mc:Fallback xmlns="">
          <p:pic>
            <p:nvPicPr>
              <p:cNvPr id="2" name="Freihand 1">
                <a:extLst>
                  <a:ext uri="{FF2B5EF4-FFF2-40B4-BE49-F238E27FC236}">
                    <a16:creationId xmlns:a16="http://schemas.microsoft.com/office/drawing/2014/main" id="{824F7FF9-A3B0-464C-AD29-C4D299C3862A}"/>
                  </a:ext>
                </a:extLst>
              </p:cNvPr>
              <p:cNvPicPr/>
              <p:nvPr/>
            </p:nvPicPr>
            <p:blipFill>
              <a:blip r:embed="rId4"/>
              <a:stretch>
                <a:fillRect/>
              </a:stretch>
            </p:blipFill>
            <p:spPr>
              <a:xfrm>
                <a:off x="4019917" y="606813"/>
                <a:ext cx="2670120" cy="790560"/>
              </a:xfrm>
              <a:prstGeom prst="rect">
                <a:avLst/>
              </a:prstGeom>
            </p:spPr>
          </p:pic>
        </mc:Fallback>
      </mc:AlternateContent>
      <p:grpSp>
        <p:nvGrpSpPr>
          <p:cNvPr id="19" name="Gruppieren 18">
            <a:extLst>
              <a:ext uri="{FF2B5EF4-FFF2-40B4-BE49-F238E27FC236}">
                <a16:creationId xmlns:a16="http://schemas.microsoft.com/office/drawing/2014/main" id="{16C7C5F1-7AC7-458D-97A2-3095AC0F8D6B}"/>
              </a:ext>
            </a:extLst>
          </p:cNvPr>
          <p:cNvGrpSpPr/>
          <p:nvPr/>
        </p:nvGrpSpPr>
        <p:grpSpPr>
          <a:xfrm>
            <a:off x="8803957" y="286413"/>
            <a:ext cx="2573640" cy="2545560"/>
            <a:chOff x="8803957" y="286413"/>
            <a:chExt cx="2573640" cy="25455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B6D33AC-F94E-4A25-BFFF-E169B33E5926}"/>
                    </a:ext>
                  </a:extLst>
                </p14:cNvPr>
                <p14:cNvContentPartPr/>
                <p14:nvPr/>
              </p14:nvContentPartPr>
              <p14:xfrm>
                <a:off x="9385357" y="579813"/>
                <a:ext cx="103680" cy="1634400"/>
              </p14:xfrm>
            </p:contentPart>
          </mc:Choice>
          <mc:Fallback xmlns="">
            <p:pic>
              <p:nvPicPr>
                <p:cNvPr id="3" name="Freihand 2">
                  <a:extLst>
                    <a:ext uri="{FF2B5EF4-FFF2-40B4-BE49-F238E27FC236}">
                      <a16:creationId xmlns:a16="http://schemas.microsoft.com/office/drawing/2014/main" id="{0B6D33AC-F94E-4A25-BFFF-E169B33E5926}"/>
                    </a:ext>
                  </a:extLst>
                </p:cNvPr>
                <p:cNvPicPr/>
                <p:nvPr/>
              </p:nvPicPr>
              <p:blipFill>
                <a:blip r:embed="rId6"/>
                <a:stretch>
                  <a:fillRect/>
                </a:stretch>
              </p:blipFill>
              <p:spPr>
                <a:xfrm>
                  <a:off x="9376717" y="571173"/>
                  <a:ext cx="121320" cy="165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8455B27-0CF8-42AC-A800-A9AF34F26B57}"/>
                    </a:ext>
                  </a:extLst>
                </p14:cNvPr>
                <p14:cNvContentPartPr/>
                <p14:nvPr/>
              </p14:nvContentPartPr>
              <p14:xfrm>
                <a:off x="9248917" y="2017653"/>
                <a:ext cx="1817640" cy="78480"/>
              </p14:xfrm>
            </p:contentPart>
          </mc:Choice>
          <mc:Fallback xmlns="">
            <p:pic>
              <p:nvPicPr>
                <p:cNvPr id="5" name="Freihand 4">
                  <a:extLst>
                    <a:ext uri="{FF2B5EF4-FFF2-40B4-BE49-F238E27FC236}">
                      <a16:creationId xmlns:a16="http://schemas.microsoft.com/office/drawing/2014/main" id="{E8455B27-0CF8-42AC-A800-A9AF34F26B57}"/>
                    </a:ext>
                  </a:extLst>
                </p:cNvPr>
                <p:cNvPicPr/>
                <p:nvPr/>
              </p:nvPicPr>
              <p:blipFill>
                <a:blip r:embed="rId8"/>
                <a:stretch>
                  <a:fillRect/>
                </a:stretch>
              </p:blipFill>
              <p:spPr>
                <a:xfrm>
                  <a:off x="9240277" y="2009013"/>
                  <a:ext cx="1835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05C675D-7588-4EAE-9A32-7BF9AE59276B}"/>
                    </a:ext>
                  </a:extLst>
                </p14:cNvPr>
                <p14:cNvContentPartPr/>
                <p14:nvPr/>
              </p14:nvContentPartPr>
              <p14:xfrm>
                <a:off x="11058997" y="1863213"/>
                <a:ext cx="318600" cy="454320"/>
              </p14:xfrm>
            </p:contentPart>
          </mc:Choice>
          <mc:Fallback xmlns="">
            <p:pic>
              <p:nvPicPr>
                <p:cNvPr id="6" name="Freihand 5">
                  <a:extLst>
                    <a:ext uri="{FF2B5EF4-FFF2-40B4-BE49-F238E27FC236}">
                      <a16:creationId xmlns:a16="http://schemas.microsoft.com/office/drawing/2014/main" id="{A05C675D-7588-4EAE-9A32-7BF9AE59276B}"/>
                    </a:ext>
                  </a:extLst>
                </p:cNvPr>
                <p:cNvPicPr/>
                <p:nvPr/>
              </p:nvPicPr>
              <p:blipFill>
                <a:blip r:embed="rId10"/>
                <a:stretch>
                  <a:fillRect/>
                </a:stretch>
              </p:blipFill>
              <p:spPr>
                <a:xfrm>
                  <a:off x="11050357" y="1854213"/>
                  <a:ext cx="3362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39F4B4D-3513-427D-8542-FC4CD8B4BABA}"/>
                    </a:ext>
                  </a:extLst>
                </p14:cNvPr>
                <p14:cNvContentPartPr/>
                <p14:nvPr/>
              </p14:nvContentPartPr>
              <p14:xfrm>
                <a:off x="9241717" y="286413"/>
                <a:ext cx="385920" cy="554040"/>
              </p14:xfrm>
            </p:contentPart>
          </mc:Choice>
          <mc:Fallback xmlns="">
            <p:pic>
              <p:nvPicPr>
                <p:cNvPr id="8" name="Freihand 7">
                  <a:extLst>
                    <a:ext uri="{FF2B5EF4-FFF2-40B4-BE49-F238E27FC236}">
                      <a16:creationId xmlns:a16="http://schemas.microsoft.com/office/drawing/2014/main" id="{C39F4B4D-3513-427D-8542-FC4CD8B4BABA}"/>
                    </a:ext>
                  </a:extLst>
                </p:cNvPr>
                <p:cNvPicPr/>
                <p:nvPr/>
              </p:nvPicPr>
              <p:blipFill>
                <a:blip r:embed="rId12"/>
                <a:stretch>
                  <a:fillRect/>
                </a:stretch>
              </p:blipFill>
              <p:spPr>
                <a:xfrm>
                  <a:off x="9232717" y="277413"/>
                  <a:ext cx="40356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45B6CE6A-2A41-4D74-A332-F95AC2E9734A}"/>
                    </a:ext>
                  </a:extLst>
                </p14:cNvPr>
                <p14:cNvContentPartPr/>
                <p14:nvPr/>
              </p14:nvContentPartPr>
              <p14:xfrm>
                <a:off x="8803957" y="338613"/>
                <a:ext cx="158040" cy="171000"/>
              </p14:xfrm>
            </p:contentPart>
          </mc:Choice>
          <mc:Fallback xmlns="">
            <p:pic>
              <p:nvPicPr>
                <p:cNvPr id="9" name="Freihand 8">
                  <a:extLst>
                    <a:ext uri="{FF2B5EF4-FFF2-40B4-BE49-F238E27FC236}">
                      <a16:creationId xmlns:a16="http://schemas.microsoft.com/office/drawing/2014/main" id="{45B6CE6A-2A41-4D74-A332-F95AC2E9734A}"/>
                    </a:ext>
                  </a:extLst>
                </p:cNvPr>
                <p:cNvPicPr/>
                <p:nvPr/>
              </p:nvPicPr>
              <p:blipFill>
                <a:blip r:embed="rId14"/>
                <a:stretch>
                  <a:fillRect/>
                </a:stretch>
              </p:blipFill>
              <p:spPr>
                <a:xfrm>
                  <a:off x="8795317" y="329973"/>
                  <a:ext cx="175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F4145CF-D21B-4497-9809-5F5E073A796F}"/>
                    </a:ext>
                  </a:extLst>
                </p14:cNvPr>
                <p14:cNvContentPartPr/>
                <p14:nvPr/>
              </p14:nvContentPartPr>
              <p14:xfrm>
                <a:off x="9044437" y="467493"/>
                <a:ext cx="55440" cy="181080"/>
              </p14:xfrm>
            </p:contentPart>
          </mc:Choice>
          <mc:Fallback xmlns="">
            <p:pic>
              <p:nvPicPr>
                <p:cNvPr id="13" name="Freihand 12">
                  <a:extLst>
                    <a:ext uri="{FF2B5EF4-FFF2-40B4-BE49-F238E27FC236}">
                      <a16:creationId xmlns:a16="http://schemas.microsoft.com/office/drawing/2014/main" id="{8F4145CF-D21B-4497-9809-5F5E073A796F}"/>
                    </a:ext>
                  </a:extLst>
                </p:cNvPr>
                <p:cNvPicPr/>
                <p:nvPr/>
              </p:nvPicPr>
              <p:blipFill>
                <a:blip r:embed="rId16"/>
                <a:stretch>
                  <a:fillRect/>
                </a:stretch>
              </p:blipFill>
              <p:spPr>
                <a:xfrm>
                  <a:off x="9035437" y="458493"/>
                  <a:ext cx="73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9BD265A-CF53-4B48-B33B-E54B099FBDD1}"/>
                    </a:ext>
                  </a:extLst>
                </p14:cNvPr>
                <p14:cNvContentPartPr/>
                <p14:nvPr/>
              </p14:nvContentPartPr>
              <p14:xfrm>
                <a:off x="8951197" y="424293"/>
                <a:ext cx="269280" cy="379800"/>
              </p14:xfrm>
            </p:contentPart>
          </mc:Choice>
          <mc:Fallback xmlns="">
            <p:pic>
              <p:nvPicPr>
                <p:cNvPr id="14" name="Freihand 13">
                  <a:extLst>
                    <a:ext uri="{FF2B5EF4-FFF2-40B4-BE49-F238E27FC236}">
                      <a16:creationId xmlns:a16="http://schemas.microsoft.com/office/drawing/2014/main" id="{B9BD265A-CF53-4B48-B33B-E54B099FBDD1}"/>
                    </a:ext>
                  </a:extLst>
                </p:cNvPr>
                <p:cNvPicPr/>
                <p:nvPr/>
              </p:nvPicPr>
              <p:blipFill>
                <a:blip r:embed="rId18"/>
                <a:stretch>
                  <a:fillRect/>
                </a:stretch>
              </p:blipFill>
              <p:spPr>
                <a:xfrm>
                  <a:off x="8942557" y="415653"/>
                  <a:ext cx="28692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A669BACA-DC9B-44AD-859D-9EF6240F1C20}"/>
                    </a:ext>
                  </a:extLst>
                </p14:cNvPr>
                <p14:cNvContentPartPr/>
                <p14:nvPr/>
              </p14:nvContentPartPr>
              <p14:xfrm>
                <a:off x="10827157" y="2451093"/>
                <a:ext cx="201960" cy="234720"/>
              </p14:xfrm>
            </p:contentPart>
          </mc:Choice>
          <mc:Fallback xmlns="">
            <p:pic>
              <p:nvPicPr>
                <p:cNvPr id="15" name="Freihand 14">
                  <a:extLst>
                    <a:ext uri="{FF2B5EF4-FFF2-40B4-BE49-F238E27FC236}">
                      <a16:creationId xmlns:a16="http://schemas.microsoft.com/office/drawing/2014/main" id="{A669BACA-DC9B-44AD-859D-9EF6240F1C20}"/>
                    </a:ext>
                  </a:extLst>
                </p:cNvPr>
                <p:cNvPicPr/>
                <p:nvPr/>
              </p:nvPicPr>
              <p:blipFill>
                <a:blip r:embed="rId20"/>
                <a:stretch>
                  <a:fillRect/>
                </a:stretch>
              </p:blipFill>
              <p:spPr>
                <a:xfrm>
                  <a:off x="10818517" y="2442093"/>
                  <a:ext cx="219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B39F16C5-B631-449E-A6C8-A026370B069F}"/>
                    </a:ext>
                  </a:extLst>
                </p14:cNvPr>
                <p14:cNvContentPartPr/>
                <p14:nvPr/>
              </p14:nvContentPartPr>
              <p14:xfrm>
                <a:off x="11046037" y="2467653"/>
                <a:ext cx="227160" cy="364320"/>
              </p14:xfrm>
            </p:contentPart>
          </mc:Choice>
          <mc:Fallback xmlns="">
            <p:pic>
              <p:nvPicPr>
                <p:cNvPr id="16" name="Freihand 15">
                  <a:extLst>
                    <a:ext uri="{FF2B5EF4-FFF2-40B4-BE49-F238E27FC236}">
                      <a16:creationId xmlns:a16="http://schemas.microsoft.com/office/drawing/2014/main" id="{B39F16C5-B631-449E-A6C8-A026370B069F}"/>
                    </a:ext>
                  </a:extLst>
                </p:cNvPr>
                <p:cNvPicPr/>
                <p:nvPr/>
              </p:nvPicPr>
              <p:blipFill>
                <a:blip r:embed="rId22"/>
                <a:stretch>
                  <a:fillRect/>
                </a:stretch>
              </p:blipFill>
              <p:spPr>
                <a:xfrm>
                  <a:off x="11037037" y="2458653"/>
                  <a:ext cx="2448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48C62E23-D1BA-48CF-A087-3C7AE0C66369}"/>
                    </a:ext>
                  </a:extLst>
                </p14:cNvPr>
                <p14:cNvContentPartPr/>
                <p14:nvPr/>
              </p14:nvContentPartPr>
              <p14:xfrm>
                <a:off x="11197957" y="2659893"/>
                <a:ext cx="104400" cy="38520"/>
              </p14:xfrm>
            </p:contentPart>
          </mc:Choice>
          <mc:Fallback xmlns="">
            <p:pic>
              <p:nvPicPr>
                <p:cNvPr id="17" name="Freihand 16">
                  <a:extLst>
                    <a:ext uri="{FF2B5EF4-FFF2-40B4-BE49-F238E27FC236}">
                      <a16:creationId xmlns:a16="http://schemas.microsoft.com/office/drawing/2014/main" id="{48C62E23-D1BA-48CF-A087-3C7AE0C66369}"/>
                    </a:ext>
                  </a:extLst>
                </p:cNvPr>
                <p:cNvPicPr/>
                <p:nvPr/>
              </p:nvPicPr>
              <p:blipFill>
                <a:blip r:embed="rId24"/>
                <a:stretch>
                  <a:fillRect/>
                </a:stretch>
              </p:blipFill>
              <p:spPr>
                <a:xfrm>
                  <a:off x="11188957" y="2651253"/>
                  <a:ext cx="122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C146EBA5-B3FF-4FFC-B802-00C66933C8D0}"/>
                    </a:ext>
                  </a:extLst>
                </p14:cNvPr>
                <p14:cNvContentPartPr/>
                <p14:nvPr/>
              </p14:nvContentPartPr>
              <p14:xfrm>
                <a:off x="9476077" y="1132413"/>
                <a:ext cx="1101600" cy="1194480"/>
              </p14:xfrm>
            </p:contentPart>
          </mc:Choice>
          <mc:Fallback xmlns="">
            <p:pic>
              <p:nvPicPr>
                <p:cNvPr id="18" name="Freihand 17">
                  <a:extLst>
                    <a:ext uri="{FF2B5EF4-FFF2-40B4-BE49-F238E27FC236}">
                      <a16:creationId xmlns:a16="http://schemas.microsoft.com/office/drawing/2014/main" id="{C146EBA5-B3FF-4FFC-B802-00C66933C8D0}"/>
                    </a:ext>
                  </a:extLst>
                </p:cNvPr>
                <p:cNvPicPr/>
                <p:nvPr/>
              </p:nvPicPr>
              <p:blipFill>
                <a:blip r:embed="rId26"/>
                <a:stretch>
                  <a:fillRect/>
                </a:stretch>
              </p:blipFill>
              <p:spPr>
                <a:xfrm>
                  <a:off x="9467437" y="1123413"/>
                  <a:ext cx="1119240" cy="1212120"/>
                </a:xfrm>
                <a:prstGeom prst="rect">
                  <a:avLst/>
                </a:prstGeom>
              </p:spPr>
            </p:pic>
          </mc:Fallback>
        </mc:AlternateContent>
      </p:grpSp>
    </p:spTree>
    <p:extLst>
      <p:ext uri="{BB962C8B-B14F-4D97-AF65-F5344CB8AC3E}">
        <p14:creationId xmlns:p14="http://schemas.microsoft.com/office/powerpoint/2010/main" val="232952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471634"/>
                <a:ext cx="8684576" cy="5456861"/>
              </a:xfrm>
              <a:prstGeom prst="rect">
                <a:avLst/>
              </a:prstGeom>
              <a:noFill/>
            </p:spPr>
            <p:txBody>
              <a:bodyPr wrap="square" rtlCol="0">
                <a:noAutofit/>
              </a:bodyPr>
              <a:lstStyle/>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Rawlssche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m:rPr>
                            <m:sty m:val="p"/>
                          </m:rPr>
                          <a:rPr lang="de-DE" sz="2000" b="0" i="0" dirty="0" smtClean="0">
                            <a:latin typeface="Cambria Math" panose="02040503050406030204" pitchFamily="18" charset="0"/>
                            <a:cs typeface="Times New Roman" panose="02020603050405020304" pitchFamily="18" charset="0"/>
                          </a:rPr>
                          <m:t>min</m:t>
                        </m:r>
                        <m:r>
                          <a:rPr lang="de-DE" sz="2000" b="0" i="1" dirty="0" smtClean="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1</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𝑢</m:t>
                        </m:r>
                      </m:e>
                      <m:sub>
                        <m:r>
                          <a:rPr lang="de-DE" sz="2000" b="0" i="1" dirty="0" smtClean="0">
                            <a:latin typeface="Cambria Math" panose="02040503050406030204" pitchFamily="18" charset="0"/>
                            <a:cs typeface="Times New Roman" panose="02020603050405020304" pitchFamily="18" charset="0"/>
                          </a:rPr>
                          <m:t>𝑛</m:t>
                        </m:r>
                      </m:sub>
                    </m:sSub>
                    <m:d>
                      <m:dPr>
                        <m:ctrlPr>
                          <a:rPr lang="de-DE" sz="2000" i="1" dirty="0">
                            <a:latin typeface="Cambria Math" panose="02040503050406030204" pitchFamily="18" charset="0"/>
                            <a:cs typeface="Times New Roman" panose="02020603050405020304" pitchFamily="18" charset="0"/>
                          </a:rPr>
                        </m:ctrlPr>
                      </m:dPr>
                      <m:e>
                        <m:r>
                          <a:rPr lang="de-DE" sz="2000" i="1" dirty="0">
                            <a:latin typeface="Cambria Math" panose="02040503050406030204" pitchFamily="18" charset="0"/>
                            <a:cs typeface="Times New Roman" panose="02020603050405020304" pitchFamily="18" charset="0"/>
                          </a:rPr>
                          <m:t>𝑥</m:t>
                        </m:r>
                      </m:e>
                    </m:d>
                    <m:r>
                      <a:rPr lang="de-DE" sz="2000" b="0" i="1" dirty="0" smtClean="0">
                        <a:latin typeface="Cambria Math" panose="02040503050406030204" pitchFamily="18" charset="0"/>
                        <a:cs typeface="Times New Roman" panose="02020603050405020304" pitchFamily="18" charset="0"/>
                      </a:rPr>
                      <m:t>}</m:t>
                    </m:r>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	</a:t>
                </a:r>
              </a:p>
              <a:p>
                <a:pPr lvl="1"/>
                <a:r>
                  <a:rPr lang="de-DE" sz="2000" dirty="0">
                    <a:latin typeface="Times New Roman" panose="02020603050405020304" pitchFamily="18" charset="0"/>
                    <a:cs typeface="Times New Roman" panose="02020603050405020304" pitchFamily="18" charset="0"/>
                  </a:rPr>
                  <a:t>Ein gerechter Zustand wird erreicht, wenn der Nutzen des am schlechtesten gestellten Individuums maximiert wird (vgl. </a:t>
                </a:r>
                <a:r>
                  <a:rPr lang="de-DE" sz="2000" dirty="0" err="1">
                    <a:latin typeface="Times New Roman" panose="02020603050405020304" pitchFamily="18" charset="0"/>
                    <a:cs typeface="Times New Roman" panose="02020603050405020304" pitchFamily="18" charset="0"/>
                  </a:rPr>
                  <a:t>maxmin</a:t>
                </a:r>
                <a:r>
                  <a:rPr lang="de-DE" sz="2000" dirty="0">
                    <a:latin typeface="Times New Roman" panose="02020603050405020304" pitchFamily="18" charset="0"/>
                    <a:cs typeface="Times New Roman" panose="02020603050405020304" pitchFamily="18" charset="0"/>
                  </a:rPr>
                  <a:t>- oder </a:t>
                </a:r>
                <a:r>
                  <a:rPr lang="de-DE" sz="2000" dirty="0" err="1">
                    <a:latin typeface="Times New Roman" panose="02020603050405020304" pitchFamily="18" charset="0"/>
                    <a:cs typeface="Times New Roman" panose="02020603050405020304" pitchFamily="18" charset="0"/>
                  </a:rPr>
                  <a:t>minmax</a:t>
                </a:r>
                <a:r>
                  <a:rPr lang="de-DE" sz="2000" dirty="0">
                    <a:latin typeface="Times New Roman" panose="02020603050405020304" pitchFamily="18" charset="0"/>
                    <a:cs typeface="Times New Roman" panose="02020603050405020304" pitchFamily="18" charset="0"/>
                  </a:rPr>
                  <a:t>-Prinzip aus der Entscheidungstheorie). Hintergrund ist die Idee einer fairen politischen Idee der Gerechtigkeit</a:t>
                </a:r>
              </a:p>
              <a:p>
                <a:pPr lvl="1"/>
                <a:r>
                  <a:rPr lang="de-DE" sz="2000" dirty="0">
                    <a:latin typeface="Times New Roman" panose="02020603050405020304" pitchFamily="18" charset="0"/>
                    <a:cs typeface="Times New Roman" panose="02020603050405020304" pitchFamily="18" charset="0"/>
                  </a:rPr>
                  <a:t>	(Rawls, J. (1971), A </a:t>
                </a:r>
                <a:r>
                  <a:rPr lang="de-DE" sz="2000" dirty="0" err="1">
                    <a:latin typeface="Times New Roman" panose="02020603050405020304" pitchFamily="18" charset="0"/>
                    <a:cs typeface="Times New Roman" panose="02020603050405020304" pitchFamily="18" charset="0"/>
                  </a:rPr>
                  <a:t>Theory</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of</a:t>
                </a:r>
                <a:r>
                  <a:rPr lang="de-DE" sz="2000" dirty="0">
                    <a:latin typeface="Times New Roman" panose="02020603050405020304" pitchFamily="18" charset="0"/>
                    <a:cs typeface="Times New Roman" panose="02020603050405020304" pitchFamily="18" charset="0"/>
                  </a:rPr>
                  <a:t> Justice).</a:t>
                </a:r>
              </a:p>
              <a:p>
                <a:pPr lvl="1"/>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Idee ist es, eine Gesellschaftsform anzustreben, in der unter freien Individuen es nicht möglich ist, dass ein Individuum einem anderen Institutionen aufzwingt, die nicht 	öffentlich nachvollziehbar begründet werden können. Unter dem Schleier der Unwissenheit über die genaue Position wo man in der Gesellschaft steht, ergibt sich dann das formulierte Wohlfahrtskonzept. </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471634"/>
                <a:ext cx="8684576" cy="5456861"/>
              </a:xfrm>
              <a:prstGeom prst="rect">
                <a:avLst/>
              </a:prstGeom>
              <a:blipFill>
                <a:blip r:embed="rId2"/>
                <a:stretch>
                  <a:fillRect l="-632" r="-772"/>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5DD09665-B2E8-496F-A197-341C0B57A0F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449F5AA4-4CD7-4137-9E60-D988B394410B}"/>
              </a:ext>
            </a:extLst>
          </p:cNvPr>
          <p:cNvGrpSpPr/>
          <p:nvPr/>
        </p:nvGrpSpPr>
        <p:grpSpPr>
          <a:xfrm>
            <a:off x="3625717" y="546333"/>
            <a:ext cx="3429360" cy="834120"/>
            <a:chOff x="3625717" y="546333"/>
            <a:chExt cx="3429360" cy="8341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2543406-35B4-4078-A489-966B696417FF}"/>
                    </a:ext>
                  </a:extLst>
                </p14:cNvPr>
                <p14:cNvContentPartPr/>
                <p14:nvPr/>
              </p14:nvContentPartPr>
              <p14:xfrm>
                <a:off x="4550557" y="734253"/>
                <a:ext cx="2504520" cy="525240"/>
              </p14:xfrm>
            </p:contentPart>
          </mc:Choice>
          <mc:Fallback xmlns="">
            <p:pic>
              <p:nvPicPr>
                <p:cNvPr id="2" name="Freihand 1">
                  <a:extLst>
                    <a:ext uri="{FF2B5EF4-FFF2-40B4-BE49-F238E27FC236}">
                      <a16:creationId xmlns:a16="http://schemas.microsoft.com/office/drawing/2014/main" id="{12543406-35B4-4078-A489-966B696417FF}"/>
                    </a:ext>
                  </a:extLst>
                </p:cNvPr>
                <p:cNvPicPr/>
                <p:nvPr/>
              </p:nvPicPr>
              <p:blipFill>
                <a:blip r:embed="rId4"/>
                <a:stretch>
                  <a:fillRect/>
                </a:stretch>
              </p:blipFill>
              <p:spPr>
                <a:xfrm>
                  <a:off x="4541917" y="725253"/>
                  <a:ext cx="25221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12B7D55-B222-41F4-96E9-AE938712E1EF}"/>
                    </a:ext>
                  </a:extLst>
                </p14:cNvPr>
                <p14:cNvContentPartPr/>
                <p14:nvPr/>
              </p14:nvContentPartPr>
              <p14:xfrm>
                <a:off x="3625717" y="546333"/>
                <a:ext cx="868680" cy="834120"/>
              </p14:xfrm>
            </p:contentPart>
          </mc:Choice>
          <mc:Fallback xmlns="">
            <p:pic>
              <p:nvPicPr>
                <p:cNvPr id="3" name="Freihand 2">
                  <a:extLst>
                    <a:ext uri="{FF2B5EF4-FFF2-40B4-BE49-F238E27FC236}">
                      <a16:creationId xmlns:a16="http://schemas.microsoft.com/office/drawing/2014/main" id="{212B7D55-B222-41F4-96E9-AE938712E1EF}"/>
                    </a:ext>
                  </a:extLst>
                </p:cNvPr>
                <p:cNvPicPr/>
                <p:nvPr/>
              </p:nvPicPr>
              <p:blipFill>
                <a:blip r:embed="rId6"/>
                <a:stretch>
                  <a:fillRect/>
                </a:stretch>
              </p:blipFill>
              <p:spPr>
                <a:xfrm>
                  <a:off x="3617077" y="537693"/>
                  <a:ext cx="886320" cy="85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4" name="Freihand 73">
                <a:extLst>
                  <a:ext uri="{FF2B5EF4-FFF2-40B4-BE49-F238E27FC236}">
                    <a16:creationId xmlns:a16="http://schemas.microsoft.com/office/drawing/2014/main" id="{9AF0B64C-67EB-4AA6-9A9C-7F8D455ACBCB}"/>
                  </a:ext>
                </a:extLst>
              </p14:cNvPr>
              <p14:cNvContentPartPr/>
              <p14:nvPr/>
            </p14:nvContentPartPr>
            <p14:xfrm>
              <a:off x="6481957" y="5455293"/>
              <a:ext cx="792360" cy="624240"/>
            </p14:xfrm>
          </p:contentPart>
        </mc:Choice>
        <mc:Fallback xmlns="">
          <p:pic>
            <p:nvPicPr>
              <p:cNvPr id="74" name="Freihand 73">
                <a:extLst>
                  <a:ext uri="{FF2B5EF4-FFF2-40B4-BE49-F238E27FC236}">
                    <a16:creationId xmlns:a16="http://schemas.microsoft.com/office/drawing/2014/main" id="{9AF0B64C-67EB-4AA6-9A9C-7F8D455ACBCB}"/>
                  </a:ext>
                </a:extLst>
              </p:cNvPr>
              <p:cNvPicPr/>
              <p:nvPr/>
            </p:nvPicPr>
            <p:blipFill>
              <a:blip r:embed="rId8"/>
              <a:stretch>
                <a:fillRect/>
              </a:stretch>
            </p:blipFill>
            <p:spPr>
              <a:xfrm>
                <a:off x="6472957" y="5446293"/>
                <a:ext cx="81000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6" name="Freihand 75">
                <a:extLst>
                  <a:ext uri="{FF2B5EF4-FFF2-40B4-BE49-F238E27FC236}">
                    <a16:creationId xmlns:a16="http://schemas.microsoft.com/office/drawing/2014/main" id="{EFAE1F26-BC06-41D2-95F2-4B9C00C5D3B2}"/>
                  </a:ext>
                </a:extLst>
              </p14:cNvPr>
              <p14:cNvContentPartPr/>
              <p14:nvPr/>
            </p14:nvContentPartPr>
            <p14:xfrm>
              <a:off x="7098277" y="4972893"/>
              <a:ext cx="576000" cy="778320"/>
            </p14:xfrm>
          </p:contentPart>
        </mc:Choice>
        <mc:Fallback xmlns="">
          <p:pic>
            <p:nvPicPr>
              <p:cNvPr id="76" name="Freihand 75">
                <a:extLst>
                  <a:ext uri="{FF2B5EF4-FFF2-40B4-BE49-F238E27FC236}">
                    <a16:creationId xmlns:a16="http://schemas.microsoft.com/office/drawing/2014/main" id="{EFAE1F26-BC06-41D2-95F2-4B9C00C5D3B2}"/>
                  </a:ext>
                </a:extLst>
              </p:cNvPr>
              <p:cNvPicPr/>
              <p:nvPr/>
            </p:nvPicPr>
            <p:blipFill>
              <a:blip r:embed="rId10"/>
              <a:stretch>
                <a:fillRect/>
              </a:stretch>
            </p:blipFill>
            <p:spPr>
              <a:xfrm>
                <a:off x="7089637" y="4964253"/>
                <a:ext cx="593640" cy="795960"/>
              </a:xfrm>
              <a:prstGeom prst="rect">
                <a:avLst/>
              </a:prstGeom>
            </p:spPr>
          </p:pic>
        </mc:Fallback>
      </mc:AlternateContent>
      <p:grpSp>
        <p:nvGrpSpPr>
          <p:cNvPr id="91" name="Gruppieren 90">
            <a:extLst>
              <a:ext uri="{FF2B5EF4-FFF2-40B4-BE49-F238E27FC236}">
                <a16:creationId xmlns:a16="http://schemas.microsoft.com/office/drawing/2014/main" id="{8A5C6081-433A-4880-BFCF-37CBF2195AFE}"/>
              </a:ext>
            </a:extLst>
          </p:cNvPr>
          <p:cNvGrpSpPr/>
          <p:nvPr/>
        </p:nvGrpSpPr>
        <p:grpSpPr>
          <a:xfrm>
            <a:off x="6617677" y="4705413"/>
            <a:ext cx="2018520" cy="1840320"/>
            <a:chOff x="6617677" y="4705413"/>
            <a:chExt cx="2018520" cy="1840320"/>
          </a:xfrm>
        </p:grpSpPr>
        <mc:AlternateContent xmlns:mc="http://schemas.openxmlformats.org/markup-compatibility/2006" xmlns:p14="http://schemas.microsoft.com/office/powerpoint/2010/main">
          <mc:Choice Requires="p14">
            <p:contentPart p14:bwMode="auto" r:id="rId11">
              <p14:nvContentPartPr>
                <p14:cNvPr id="64" name="Freihand 63">
                  <a:extLst>
                    <a:ext uri="{FF2B5EF4-FFF2-40B4-BE49-F238E27FC236}">
                      <a16:creationId xmlns:a16="http://schemas.microsoft.com/office/drawing/2014/main" id="{2FE1C1EC-C3CA-4D0A-905D-4E85960E47F7}"/>
                    </a:ext>
                  </a:extLst>
                </p14:cNvPr>
                <p14:cNvContentPartPr/>
                <p14:nvPr/>
              </p14:nvContentPartPr>
              <p14:xfrm>
                <a:off x="6617677" y="5738973"/>
                <a:ext cx="287280" cy="248400"/>
              </p14:xfrm>
            </p:contentPart>
          </mc:Choice>
          <mc:Fallback xmlns="">
            <p:pic>
              <p:nvPicPr>
                <p:cNvPr id="64" name="Freihand 63">
                  <a:extLst>
                    <a:ext uri="{FF2B5EF4-FFF2-40B4-BE49-F238E27FC236}">
                      <a16:creationId xmlns:a16="http://schemas.microsoft.com/office/drawing/2014/main" id="{2FE1C1EC-C3CA-4D0A-905D-4E85960E47F7}"/>
                    </a:ext>
                  </a:extLst>
                </p:cNvPr>
                <p:cNvPicPr/>
                <p:nvPr/>
              </p:nvPicPr>
              <p:blipFill>
                <a:blip r:embed="rId12"/>
                <a:stretch>
                  <a:fillRect/>
                </a:stretch>
              </p:blipFill>
              <p:spPr>
                <a:xfrm>
                  <a:off x="6608677" y="5730333"/>
                  <a:ext cx="3049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5" name="Freihand 64">
                  <a:extLst>
                    <a:ext uri="{FF2B5EF4-FFF2-40B4-BE49-F238E27FC236}">
                      <a16:creationId xmlns:a16="http://schemas.microsoft.com/office/drawing/2014/main" id="{7CCF426E-C3DD-43A2-B009-8F495DBDD140}"/>
                    </a:ext>
                  </a:extLst>
                </p14:cNvPr>
                <p14:cNvContentPartPr/>
                <p14:nvPr/>
              </p14:nvContentPartPr>
              <p14:xfrm>
                <a:off x="6926197" y="5562933"/>
                <a:ext cx="225720" cy="182520"/>
              </p14:xfrm>
            </p:contentPart>
          </mc:Choice>
          <mc:Fallback xmlns="">
            <p:pic>
              <p:nvPicPr>
                <p:cNvPr id="65" name="Freihand 64">
                  <a:extLst>
                    <a:ext uri="{FF2B5EF4-FFF2-40B4-BE49-F238E27FC236}">
                      <a16:creationId xmlns:a16="http://schemas.microsoft.com/office/drawing/2014/main" id="{7CCF426E-C3DD-43A2-B009-8F495DBDD140}"/>
                    </a:ext>
                  </a:extLst>
                </p:cNvPr>
                <p:cNvPicPr/>
                <p:nvPr/>
              </p:nvPicPr>
              <p:blipFill>
                <a:blip r:embed="rId14"/>
                <a:stretch>
                  <a:fillRect/>
                </a:stretch>
              </p:blipFill>
              <p:spPr>
                <a:xfrm>
                  <a:off x="6917197" y="5554293"/>
                  <a:ext cx="243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6" name="Freihand 65">
                  <a:extLst>
                    <a:ext uri="{FF2B5EF4-FFF2-40B4-BE49-F238E27FC236}">
                      <a16:creationId xmlns:a16="http://schemas.microsoft.com/office/drawing/2014/main" id="{CF1F1BF5-417A-47CA-882C-1A2D3EDA7929}"/>
                    </a:ext>
                  </a:extLst>
                </p14:cNvPr>
                <p14:cNvContentPartPr/>
                <p14:nvPr/>
              </p14:nvContentPartPr>
              <p14:xfrm>
                <a:off x="6972997" y="5445933"/>
                <a:ext cx="2160" cy="6480"/>
              </p14:xfrm>
            </p:contentPart>
          </mc:Choice>
          <mc:Fallback xmlns="">
            <p:pic>
              <p:nvPicPr>
                <p:cNvPr id="66" name="Freihand 65">
                  <a:extLst>
                    <a:ext uri="{FF2B5EF4-FFF2-40B4-BE49-F238E27FC236}">
                      <a16:creationId xmlns:a16="http://schemas.microsoft.com/office/drawing/2014/main" id="{CF1F1BF5-417A-47CA-882C-1A2D3EDA7929}"/>
                    </a:ext>
                  </a:extLst>
                </p:cNvPr>
                <p:cNvPicPr/>
                <p:nvPr/>
              </p:nvPicPr>
              <p:blipFill>
                <a:blip r:embed="rId16"/>
                <a:stretch>
                  <a:fillRect/>
                </a:stretch>
              </p:blipFill>
              <p:spPr>
                <a:xfrm>
                  <a:off x="6963997" y="5437293"/>
                  <a:ext cx="19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7" name="Freihand 66">
                  <a:extLst>
                    <a:ext uri="{FF2B5EF4-FFF2-40B4-BE49-F238E27FC236}">
                      <a16:creationId xmlns:a16="http://schemas.microsoft.com/office/drawing/2014/main" id="{55F13BF4-5012-4747-93EE-900921A55ED8}"/>
                    </a:ext>
                  </a:extLst>
                </p14:cNvPr>
                <p14:cNvContentPartPr/>
                <p14:nvPr/>
              </p14:nvContentPartPr>
              <p14:xfrm>
                <a:off x="7110157" y="5275653"/>
                <a:ext cx="181440" cy="363600"/>
              </p14:xfrm>
            </p:contentPart>
          </mc:Choice>
          <mc:Fallback xmlns="">
            <p:pic>
              <p:nvPicPr>
                <p:cNvPr id="67" name="Freihand 66">
                  <a:extLst>
                    <a:ext uri="{FF2B5EF4-FFF2-40B4-BE49-F238E27FC236}">
                      <a16:creationId xmlns:a16="http://schemas.microsoft.com/office/drawing/2014/main" id="{55F13BF4-5012-4747-93EE-900921A55ED8}"/>
                    </a:ext>
                  </a:extLst>
                </p:cNvPr>
                <p:cNvPicPr/>
                <p:nvPr/>
              </p:nvPicPr>
              <p:blipFill>
                <a:blip r:embed="rId18"/>
                <a:stretch>
                  <a:fillRect/>
                </a:stretch>
              </p:blipFill>
              <p:spPr>
                <a:xfrm>
                  <a:off x="7101157" y="5267013"/>
                  <a:ext cx="1990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8" name="Freihand 67">
                  <a:extLst>
                    <a:ext uri="{FF2B5EF4-FFF2-40B4-BE49-F238E27FC236}">
                      <a16:creationId xmlns:a16="http://schemas.microsoft.com/office/drawing/2014/main" id="{45D8345E-1C89-4E5E-8634-102E37EB753D}"/>
                    </a:ext>
                  </a:extLst>
                </p14:cNvPr>
                <p14:cNvContentPartPr/>
                <p14:nvPr/>
              </p14:nvContentPartPr>
              <p14:xfrm>
                <a:off x="7224277" y="5296893"/>
                <a:ext cx="149760" cy="216000"/>
              </p14:xfrm>
            </p:contentPart>
          </mc:Choice>
          <mc:Fallback xmlns="">
            <p:pic>
              <p:nvPicPr>
                <p:cNvPr id="68" name="Freihand 67">
                  <a:extLst>
                    <a:ext uri="{FF2B5EF4-FFF2-40B4-BE49-F238E27FC236}">
                      <a16:creationId xmlns:a16="http://schemas.microsoft.com/office/drawing/2014/main" id="{45D8345E-1C89-4E5E-8634-102E37EB753D}"/>
                    </a:ext>
                  </a:extLst>
                </p:cNvPr>
                <p:cNvPicPr/>
                <p:nvPr/>
              </p:nvPicPr>
              <p:blipFill>
                <a:blip r:embed="rId20"/>
                <a:stretch>
                  <a:fillRect/>
                </a:stretch>
              </p:blipFill>
              <p:spPr>
                <a:xfrm>
                  <a:off x="7215277" y="5287893"/>
                  <a:ext cx="167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9" name="Freihand 68">
                  <a:extLst>
                    <a:ext uri="{FF2B5EF4-FFF2-40B4-BE49-F238E27FC236}">
                      <a16:creationId xmlns:a16="http://schemas.microsoft.com/office/drawing/2014/main" id="{F4210FE3-6AB6-4E04-9663-D567D15C658C}"/>
                    </a:ext>
                  </a:extLst>
                </p14:cNvPr>
                <p14:cNvContentPartPr/>
                <p14:nvPr/>
              </p14:nvContentPartPr>
              <p14:xfrm>
                <a:off x="7433077" y="5390853"/>
                <a:ext cx="63720" cy="80280"/>
              </p14:xfrm>
            </p:contentPart>
          </mc:Choice>
          <mc:Fallback xmlns="">
            <p:pic>
              <p:nvPicPr>
                <p:cNvPr id="69" name="Freihand 68">
                  <a:extLst>
                    <a:ext uri="{FF2B5EF4-FFF2-40B4-BE49-F238E27FC236}">
                      <a16:creationId xmlns:a16="http://schemas.microsoft.com/office/drawing/2014/main" id="{F4210FE3-6AB6-4E04-9663-D567D15C658C}"/>
                    </a:ext>
                  </a:extLst>
                </p:cNvPr>
                <p:cNvPicPr/>
                <p:nvPr/>
              </p:nvPicPr>
              <p:blipFill>
                <a:blip r:embed="rId22"/>
                <a:stretch>
                  <a:fillRect/>
                </a:stretch>
              </p:blipFill>
              <p:spPr>
                <a:xfrm>
                  <a:off x="7424437" y="5381853"/>
                  <a:ext cx="81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Freihand 69">
                  <a:extLst>
                    <a:ext uri="{FF2B5EF4-FFF2-40B4-BE49-F238E27FC236}">
                      <a16:creationId xmlns:a16="http://schemas.microsoft.com/office/drawing/2014/main" id="{9D681810-3D78-41C8-8F70-C2AC579F028E}"/>
                    </a:ext>
                  </a:extLst>
                </p14:cNvPr>
                <p14:cNvContentPartPr/>
                <p14:nvPr/>
              </p14:nvContentPartPr>
              <p14:xfrm>
                <a:off x="7451437" y="5156493"/>
                <a:ext cx="145080" cy="236520"/>
              </p14:xfrm>
            </p:contentPart>
          </mc:Choice>
          <mc:Fallback xmlns="">
            <p:pic>
              <p:nvPicPr>
                <p:cNvPr id="70" name="Freihand 69">
                  <a:extLst>
                    <a:ext uri="{FF2B5EF4-FFF2-40B4-BE49-F238E27FC236}">
                      <a16:creationId xmlns:a16="http://schemas.microsoft.com/office/drawing/2014/main" id="{9D681810-3D78-41C8-8F70-C2AC579F028E}"/>
                    </a:ext>
                  </a:extLst>
                </p:cNvPr>
                <p:cNvPicPr/>
                <p:nvPr/>
              </p:nvPicPr>
              <p:blipFill>
                <a:blip r:embed="rId24"/>
                <a:stretch>
                  <a:fillRect/>
                </a:stretch>
              </p:blipFill>
              <p:spPr>
                <a:xfrm>
                  <a:off x="7442437" y="5147853"/>
                  <a:ext cx="162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Freihand 70">
                  <a:extLst>
                    <a:ext uri="{FF2B5EF4-FFF2-40B4-BE49-F238E27FC236}">
                      <a16:creationId xmlns:a16="http://schemas.microsoft.com/office/drawing/2014/main" id="{5B75A766-234C-4860-BBAC-EF6579C2E255}"/>
                    </a:ext>
                  </a:extLst>
                </p14:cNvPr>
                <p14:cNvContentPartPr/>
                <p14:nvPr/>
              </p14:nvContentPartPr>
              <p14:xfrm>
                <a:off x="7573117" y="5063613"/>
                <a:ext cx="122760" cy="333000"/>
              </p14:xfrm>
            </p:contentPart>
          </mc:Choice>
          <mc:Fallback xmlns="">
            <p:pic>
              <p:nvPicPr>
                <p:cNvPr id="71" name="Freihand 70">
                  <a:extLst>
                    <a:ext uri="{FF2B5EF4-FFF2-40B4-BE49-F238E27FC236}">
                      <a16:creationId xmlns:a16="http://schemas.microsoft.com/office/drawing/2014/main" id="{5B75A766-234C-4860-BBAC-EF6579C2E255}"/>
                    </a:ext>
                  </a:extLst>
                </p:cNvPr>
                <p:cNvPicPr/>
                <p:nvPr/>
              </p:nvPicPr>
              <p:blipFill>
                <a:blip r:embed="rId26"/>
                <a:stretch>
                  <a:fillRect/>
                </a:stretch>
              </p:blipFill>
              <p:spPr>
                <a:xfrm>
                  <a:off x="7564117" y="5054613"/>
                  <a:ext cx="14040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Freihand 71">
                  <a:extLst>
                    <a:ext uri="{FF2B5EF4-FFF2-40B4-BE49-F238E27FC236}">
                      <a16:creationId xmlns:a16="http://schemas.microsoft.com/office/drawing/2014/main" id="{E170AD46-6323-4DDF-A066-A453914947BE}"/>
                    </a:ext>
                  </a:extLst>
                </p14:cNvPr>
                <p14:cNvContentPartPr/>
                <p14:nvPr/>
              </p14:nvContentPartPr>
              <p14:xfrm>
                <a:off x="7769317" y="5050293"/>
                <a:ext cx="171720" cy="225720"/>
              </p14:xfrm>
            </p:contentPart>
          </mc:Choice>
          <mc:Fallback xmlns="">
            <p:pic>
              <p:nvPicPr>
                <p:cNvPr id="72" name="Freihand 71">
                  <a:extLst>
                    <a:ext uri="{FF2B5EF4-FFF2-40B4-BE49-F238E27FC236}">
                      <a16:creationId xmlns:a16="http://schemas.microsoft.com/office/drawing/2014/main" id="{E170AD46-6323-4DDF-A066-A453914947BE}"/>
                    </a:ext>
                  </a:extLst>
                </p:cNvPr>
                <p:cNvPicPr/>
                <p:nvPr/>
              </p:nvPicPr>
              <p:blipFill>
                <a:blip r:embed="rId28"/>
                <a:stretch>
                  <a:fillRect/>
                </a:stretch>
              </p:blipFill>
              <p:spPr>
                <a:xfrm>
                  <a:off x="7760317" y="5041653"/>
                  <a:ext cx="189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Freihand 77">
                  <a:extLst>
                    <a:ext uri="{FF2B5EF4-FFF2-40B4-BE49-F238E27FC236}">
                      <a16:creationId xmlns:a16="http://schemas.microsoft.com/office/drawing/2014/main" id="{0B15F202-BBE0-4D01-84D3-8AA9AEBDA65F}"/>
                    </a:ext>
                  </a:extLst>
                </p14:cNvPr>
                <p14:cNvContentPartPr/>
                <p14:nvPr/>
              </p14:nvContentPartPr>
              <p14:xfrm>
                <a:off x="7976317" y="4757973"/>
                <a:ext cx="196920" cy="493920"/>
              </p14:xfrm>
            </p:contentPart>
          </mc:Choice>
          <mc:Fallback xmlns="">
            <p:pic>
              <p:nvPicPr>
                <p:cNvPr id="78" name="Freihand 77">
                  <a:extLst>
                    <a:ext uri="{FF2B5EF4-FFF2-40B4-BE49-F238E27FC236}">
                      <a16:creationId xmlns:a16="http://schemas.microsoft.com/office/drawing/2014/main" id="{0B15F202-BBE0-4D01-84D3-8AA9AEBDA65F}"/>
                    </a:ext>
                  </a:extLst>
                </p:cNvPr>
                <p:cNvPicPr/>
                <p:nvPr/>
              </p:nvPicPr>
              <p:blipFill>
                <a:blip r:embed="rId30"/>
                <a:stretch>
                  <a:fillRect/>
                </a:stretch>
              </p:blipFill>
              <p:spPr>
                <a:xfrm>
                  <a:off x="7967317" y="4748973"/>
                  <a:ext cx="21456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9" name="Freihand 78">
                  <a:extLst>
                    <a:ext uri="{FF2B5EF4-FFF2-40B4-BE49-F238E27FC236}">
                      <a16:creationId xmlns:a16="http://schemas.microsoft.com/office/drawing/2014/main" id="{E5ECFBA3-106A-40BB-A0EA-4B0EB9047BEC}"/>
                    </a:ext>
                  </a:extLst>
                </p14:cNvPr>
                <p14:cNvContentPartPr/>
                <p14:nvPr/>
              </p14:nvContentPartPr>
              <p14:xfrm>
                <a:off x="7141477" y="6360333"/>
                <a:ext cx="316080" cy="185400"/>
              </p14:xfrm>
            </p:contentPart>
          </mc:Choice>
          <mc:Fallback xmlns="">
            <p:pic>
              <p:nvPicPr>
                <p:cNvPr id="79" name="Freihand 78">
                  <a:extLst>
                    <a:ext uri="{FF2B5EF4-FFF2-40B4-BE49-F238E27FC236}">
                      <a16:creationId xmlns:a16="http://schemas.microsoft.com/office/drawing/2014/main" id="{E5ECFBA3-106A-40BB-A0EA-4B0EB9047BEC}"/>
                    </a:ext>
                  </a:extLst>
                </p:cNvPr>
                <p:cNvPicPr/>
                <p:nvPr/>
              </p:nvPicPr>
              <p:blipFill>
                <a:blip r:embed="rId32"/>
                <a:stretch>
                  <a:fillRect/>
                </a:stretch>
              </p:blipFill>
              <p:spPr>
                <a:xfrm>
                  <a:off x="7132837" y="6351693"/>
                  <a:ext cx="333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0" name="Freihand 79">
                  <a:extLst>
                    <a:ext uri="{FF2B5EF4-FFF2-40B4-BE49-F238E27FC236}">
                      <a16:creationId xmlns:a16="http://schemas.microsoft.com/office/drawing/2014/main" id="{BEEB09EB-A4CE-4746-96EE-497D6612139A}"/>
                    </a:ext>
                  </a:extLst>
                </p14:cNvPr>
                <p14:cNvContentPartPr/>
                <p14:nvPr/>
              </p14:nvContentPartPr>
              <p14:xfrm>
                <a:off x="7501477" y="6239013"/>
                <a:ext cx="161640" cy="44280"/>
              </p14:xfrm>
            </p:contentPart>
          </mc:Choice>
          <mc:Fallback xmlns="">
            <p:pic>
              <p:nvPicPr>
                <p:cNvPr id="80" name="Freihand 79">
                  <a:extLst>
                    <a:ext uri="{FF2B5EF4-FFF2-40B4-BE49-F238E27FC236}">
                      <a16:creationId xmlns:a16="http://schemas.microsoft.com/office/drawing/2014/main" id="{BEEB09EB-A4CE-4746-96EE-497D6612139A}"/>
                    </a:ext>
                  </a:extLst>
                </p:cNvPr>
                <p:cNvPicPr/>
                <p:nvPr/>
              </p:nvPicPr>
              <p:blipFill>
                <a:blip r:embed="rId34"/>
                <a:stretch>
                  <a:fillRect/>
                </a:stretch>
              </p:blipFill>
              <p:spPr>
                <a:xfrm>
                  <a:off x="7492477" y="6230013"/>
                  <a:ext cx="1792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Freihand 80">
                  <a:extLst>
                    <a:ext uri="{FF2B5EF4-FFF2-40B4-BE49-F238E27FC236}">
                      <a16:creationId xmlns:a16="http://schemas.microsoft.com/office/drawing/2014/main" id="{D94A6182-D575-43F6-A90A-0A2D1C239785}"/>
                    </a:ext>
                  </a:extLst>
                </p14:cNvPr>
                <p14:cNvContentPartPr/>
                <p14:nvPr/>
              </p14:nvContentPartPr>
              <p14:xfrm>
                <a:off x="7555837" y="5825013"/>
                <a:ext cx="291240" cy="323640"/>
              </p14:xfrm>
            </p:contentPart>
          </mc:Choice>
          <mc:Fallback xmlns="">
            <p:pic>
              <p:nvPicPr>
                <p:cNvPr id="81" name="Freihand 80">
                  <a:extLst>
                    <a:ext uri="{FF2B5EF4-FFF2-40B4-BE49-F238E27FC236}">
                      <a16:creationId xmlns:a16="http://schemas.microsoft.com/office/drawing/2014/main" id="{D94A6182-D575-43F6-A90A-0A2D1C239785}"/>
                    </a:ext>
                  </a:extLst>
                </p:cNvPr>
                <p:cNvPicPr/>
                <p:nvPr/>
              </p:nvPicPr>
              <p:blipFill>
                <a:blip r:embed="rId36"/>
                <a:stretch>
                  <a:fillRect/>
                </a:stretch>
              </p:blipFill>
              <p:spPr>
                <a:xfrm>
                  <a:off x="7547197" y="5816373"/>
                  <a:ext cx="3088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Freihand 81">
                  <a:extLst>
                    <a:ext uri="{FF2B5EF4-FFF2-40B4-BE49-F238E27FC236}">
                      <a16:creationId xmlns:a16="http://schemas.microsoft.com/office/drawing/2014/main" id="{F7BD3681-48CC-4FFC-868C-9AB37BA4F320}"/>
                    </a:ext>
                  </a:extLst>
                </p14:cNvPr>
                <p14:cNvContentPartPr/>
                <p14:nvPr/>
              </p14:nvContentPartPr>
              <p14:xfrm>
                <a:off x="7806397" y="5756253"/>
                <a:ext cx="145440" cy="276840"/>
              </p14:xfrm>
            </p:contentPart>
          </mc:Choice>
          <mc:Fallback xmlns="">
            <p:pic>
              <p:nvPicPr>
                <p:cNvPr id="82" name="Freihand 81">
                  <a:extLst>
                    <a:ext uri="{FF2B5EF4-FFF2-40B4-BE49-F238E27FC236}">
                      <a16:creationId xmlns:a16="http://schemas.microsoft.com/office/drawing/2014/main" id="{F7BD3681-48CC-4FFC-868C-9AB37BA4F320}"/>
                    </a:ext>
                  </a:extLst>
                </p:cNvPr>
                <p:cNvPicPr/>
                <p:nvPr/>
              </p:nvPicPr>
              <p:blipFill>
                <a:blip r:embed="rId38"/>
                <a:stretch>
                  <a:fillRect/>
                </a:stretch>
              </p:blipFill>
              <p:spPr>
                <a:xfrm>
                  <a:off x="7797397" y="5747613"/>
                  <a:ext cx="1630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Freihand 82">
                  <a:extLst>
                    <a:ext uri="{FF2B5EF4-FFF2-40B4-BE49-F238E27FC236}">
                      <a16:creationId xmlns:a16="http://schemas.microsoft.com/office/drawing/2014/main" id="{1CE8DC38-20CD-4E45-868D-BDF4DB024B7C}"/>
                    </a:ext>
                  </a:extLst>
                </p14:cNvPr>
                <p14:cNvContentPartPr/>
                <p14:nvPr/>
              </p14:nvContentPartPr>
              <p14:xfrm>
                <a:off x="8055877" y="5950653"/>
                <a:ext cx="39960" cy="85320"/>
              </p14:xfrm>
            </p:contentPart>
          </mc:Choice>
          <mc:Fallback xmlns="">
            <p:pic>
              <p:nvPicPr>
                <p:cNvPr id="83" name="Freihand 82">
                  <a:extLst>
                    <a:ext uri="{FF2B5EF4-FFF2-40B4-BE49-F238E27FC236}">
                      <a16:creationId xmlns:a16="http://schemas.microsoft.com/office/drawing/2014/main" id="{1CE8DC38-20CD-4E45-868D-BDF4DB024B7C}"/>
                    </a:ext>
                  </a:extLst>
                </p:cNvPr>
                <p:cNvPicPr/>
                <p:nvPr/>
              </p:nvPicPr>
              <p:blipFill>
                <a:blip r:embed="rId40"/>
                <a:stretch>
                  <a:fillRect/>
                </a:stretch>
              </p:blipFill>
              <p:spPr>
                <a:xfrm>
                  <a:off x="8046877" y="5942013"/>
                  <a:ext cx="57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4" name="Freihand 83">
                  <a:extLst>
                    <a:ext uri="{FF2B5EF4-FFF2-40B4-BE49-F238E27FC236}">
                      <a16:creationId xmlns:a16="http://schemas.microsoft.com/office/drawing/2014/main" id="{387FB178-36B6-4418-BA7C-C50D697C4F47}"/>
                    </a:ext>
                  </a:extLst>
                </p14:cNvPr>
                <p14:cNvContentPartPr/>
                <p14:nvPr/>
              </p14:nvContentPartPr>
              <p14:xfrm>
                <a:off x="8101237" y="5505333"/>
                <a:ext cx="194760" cy="411120"/>
              </p14:xfrm>
            </p:contentPart>
          </mc:Choice>
          <mc:Fallback xmlns="">
            <p:pic>
              <p:nvPicPr>
                <p:cNvPr id="84" name="Freihand 83">
                  <a:extLst>
                    <a:ext uri="{FF2B5EF4-FFF2-40B4-BE49-F238E27FC236}">
                      <a16:creationId xmlns:a16="http://schemas.microsoft.com/office/drawing/2014/main" id="{387FB178-36B6-4418-BA7C-C50D697C4F47}"/>
                    </a:ext>
                  </a:extLst>
                </p:cNvPr>
                <p:cNvPicPr/>
                <p:nvPr/>
              </p:nvPicPr>
              <p:blipFill>
                <a:blip r:embed="rId42"/>
                <a:stretch>
                  <a:fillRect/>
                </a:stretch>
              </p:blipFill>
              <p:spPr>
                <a:xfrm>
                  <a:off x="8092597" y="5496693"/>
                  <a:ext cx="21240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5" name="Freihand 84">
                  <a:extLst>
                    <a:ext uri="{FF2B5EF4-FFF2-40B4-BE49-F238E27FC236}">
                      <a16:creationId xmlns:a16="http://schemas.microsoft.com/office/drawing/2014/main" id="{42706E7F-D16E-41EB-8195-BC8DC4D25880}"/>
                    </a:ext>
                  </a:extLst>
                </p14:cNvPr>
                <p14:cNvContentPartPr/>
                <p14:nvPr/>
              </p14:nvContentPartPr>
              <p14:xfrm>
                <a:off x="8210317" y="5400213"/>
                <a:ext cx="144360" cy="322200"/>
              </p14:xfrm>
            </p:contentPart>
          </mc:Choice>
          <mc:Fallback xmlns="">
            <p:pic>
              <p:nvPicPr>
                <p:cNvPr id="85" name="Freihand 84">
                  <a:extLst>
                    <a:ext uri="{FF2B5EF4-FFF2-40B4-BE49-F238E27FC236}">
                      <a16:creationId xmlns:a16="http://schemas.microsoft.com/office/drawing/2014/main" id="{42706E7F-D16E-41EB-8195-BC8DC4D25880}"/>
                    </a:ext>
                  </a:extLst>
                </p:cNvPr>
                <p:cNvPicPr/>
                <p:nvPr/>
              </p:nvPicPr>
              <p:blipFill>
                <a:blip r:embed="rId44"/>
                <a:stretch>
                  <a:fillRect/>
                </a:stretch>
              </p:blipFill>
              <p:spPr>
                <a:xfrm>
                  <a:off x="8201317" y="5391213"/>
                  <a:ext cx="1620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6" name="Freihand 85">
                  <a:extLst>
                    <a:ext uri="{FF2B5EF4-FFF2-40B4-BE49-F238E27FC236}">
                      <a16:creationId xmlns:a16="http://schemas.microsoft.com/office/drawing/2014/main" id="{9F78C3BA-82E4-4535-A444-EEF4838F91D9}"/>
                    </a:ext>
                  </a:extLst>
                </p14:cNvPr>
                <p14:cNvContentPartPr/>
                <p14:nvPr/>
              </p14:nvContentPartPr>
              <p14:xfrm>
                <a:off x="8258557" y="5479413"/>
                <a:ext cx="86760" cy="171000"/>
              </p14:xfrm>
            </p:contentPart>
          </mc:Choice>
          <mc:Fallback xmlns="">
            <p:pic>
              <p:nvPicPr>
                <p:cNvPr id="86" name="Freihand 85">
                  <a:extLst>
                    <a:ext uri="{FF2B5EF4-FFF2-40B4-BE49-F238E27FC236}">
                      <a16:creationId xmlns:a16="http://schemas.microsoft.com/office/drawing/2014/main" id="{9F78C3BA-82E4-4535-A444-EEF4838F91D9}"/>
                    </a:ext>
                  </a:extLst>
                </p:cNvPr>
                <p:cNvPicPr/>
                <p:nvPr/>
              </p:nvPicPr>
              <p:blipFill>
                <a:blip r:embed="rId46"/>
                <a:stretch>
                  <a:fillRect/>
                </a:stretch>
              </p:blipFill>
              <p:spPr>
                <a:xfrm>
                  <a:off x="8249917" y="5470773"/>
                  <a:ext cx="104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7" name="Freihand 86">
                  <a:extLst>
                    <a:ext uri="{FF2B5EF4-FFF2-40B4-BE49-F238E27FC236}">
                      <a16:creationId xmlns:a16="http://schemas.microsoft.com/office/drawing/2014/main" id="{6276215D-D74E-479D-90D9-204848666CAB}"/>
                    </a:ext>
                  </a:extLst>
                </p14:cNvPr>
                <p14:cNvContentPartPr/>
                <p14:nvPr/>
              </p14:nvContentPartPr>
              <p14:xfrm>
                <a:off x="8326957" y="5224173"/>
                <a:ext cx="133200" cy="616320"/>
              </p14:xfrm>
            </p:contentPart>
          </mc:Choice>
          <mc:Fallback xmlns="">
            <p:pic>
              <p:nvPicPr>
                <p:cNvPr id="87" name="Freihand 86">
                  <a:extLst>
                    <a:ext uri="{FF2B5EF4-FFF2-40B4-BE49-F238E27FC236}">
                      <a16:creationId xmlns:a16="http://schemas.microsoft.com/office/drawing/2014/main" id="{6276215D-D74E-479D-90D9-204848666CAB}"/>
                    </a:ext>
                  </a:extLst>
                </p:cNvPr>
                <p:cNvPicPr/>
                <p:nvPr/>
              </p:nvPicPr>
              <p:blipFill>
                <a:blip r:embed="rId48"/>
                <a:stretch>
                  <a:fillRect/>
                </a:stretch>
              </p:blipFill>
              <p:spPr>
                <a:xfrm>
                  <a:off x="8318317" y="5215173"/>
                  <a:ext cx="15084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8" name="Freihand 87">
                  <a:extLst>
                    <a:ext uri="{FF2B5EF4-FFF2-40B4-BE49-F238E27FC236}">
                      <a16:creationId xmlns:a16="http://schemas.microsoft.com/office/drawing/2014/main" id="{E5141BF4-8159-4D25-BB90-32FA2C972BAC}"/>
                    </a:ext>
                  </a:extLst>
                </p14:cNvPr>
                <p14:cNvContentPartPr/>
                <p14:nvPr/>
              </p14:nvContentPartPr>
              <p14:xfrm>
                <a:off x="8467357" y="5195373"/>
                <a:ext cx="135360" cy="281520"/>
              </p14:xfrm>
            </p:contentPart>
          </mc:Choice>
          <mc:Fallback xmlns="">
            <p:pic>
              <p:nvPicPr>
                <p:cNvPr id="88" name="Freihand 87">
                  <a:extLst>
                    <a:ext uri="{FF2B5EF4-FFF2-40B4-BE49-F238E27FC236}">
                      <a16:creationId xmlns:a16="http://schemas.microsoft.com/office/drawing/2014/main" id="{E5141BF4-8159-4D25-BB90-32FA2C972BAC}"/>
                    </a:ext>
                  </a:extLst>
                </p:cNvPr>
                <p:cNvPicPr/>
                <p:nvPr/>
              </p:nvPicPr>
              <p:blipFill>
                <a:blip r:embed="rId50"/>
                <a:stretch>
                  <a:fillRect/>
                </a:stretch>
              </p:blipFill>
              <p:spPr>
                <a:xfrm>
                  <a:off x="8458717" y="5186373"/>
                  <a:ext cx="153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0" name="Freihand 89">
                  <a:extLst>
                    <a:ext uri="{FF2B5EF4-FFF2-40B4-BE49-F238E27FC236}">
                      <a16:creationId xmlns:a16="http://schemas.microsoft.com/office/drawing/2014/main" id="{FD35E583-9F92-43CB-8FCD-05197DC60E86}"/>
                    </a:ext>
                  </a:extLst>
                </p14:cNvPr>
                <p14:cNvContentPartPr/>
                <p14:nvPr/>
              </p14:nvContentPartPr>
              <p14:xfrm>
                <a:off x="8430997" y="4705413"/>
                <a:ext cx="205200" cy="425160"/>
              </p14:xfrm>
            </p:contentPart>
          </mc:Choice>
          <mc:Fallback xmlns="">
            <p:pic>
              <p:nvPicPr>
                <p:cNvPr id="90" name="Freihand 89">
                  <a:extLst>
                    <a:ext uri="{FF2B5EF4-FFF2-40B4-BE49-F238E27FC236}">
                      <a16:creationId xmlns:a16="http://schemas.microsoft.com/office/drawing/2014/main" id="{FD35E583-9F92-43CB-8FCD-05197DC60E86}"/>
                    </a:ext>
                  </a:extLst>
                </p:cNvPr>
                <p:cNvPicPr/>
                <p:nvPr/>
              </p:nvPicPr>
              <p:blipFill>
                <a:blip r:embed="rId52"/>
                <a:stretch>
                  <a:fillRect/>
                </a:stretch>
              </p:blipFill>
              <p:spPr>
                <a:xfrm>
                  <a:off x="8421997" y="4696773"/>
                  <a:ext cx="222840" cy="44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99" name="Freihand 98">
                <a:extLst>
                  <a:ext uri="{FF2B5EF4-FFF2-40B4-BE49-F238E27FC236}">
                    <a16:creationId xmlns:a16="http://schemas.microsoft.com/office/drawing/2014/main" id="{1C66EF2F-F00D-4C44-B917-2155711E0089}"/>
                  </a:ext>
                </a:extLst>
              </p14:cNvPr>
              <p14:cNvContentPartPr/>
              <p14:nvPr/>
            </p14:nvContentPartPr>
            <p14:xfrm>
              <a:off x="9624037" y="1741533"/>
              <a:ext cx="200880" cy="32760"/>
            </p14:xfrm>
          </p:contentPart>
        </mc:Choice>
        <mc:Fallback xmlns="">
          <p:pic>
            <p:nvPicPr>
              <p:cNvPr id="99" name="Freihand 98">
                <a:extLst>
                  <a:ext uri="{FF2B5EF4-FFF2-40B4-BE49-F238E27FC236}">
                    <a16:creationId xmlns:a16="http://schemas.microsoft.com/office/drawing/2014/main" id="{1C66EF2F-F00D-4C44-B917-2155711E0089}"/>
                  </a:ext>
                </a:extLst>
              </p:cNvPr>
              <p:cNvPicPr/>
              <p:nvPr/>
            </p:nvPicPr>
            <p:blipFill>
              <a:blip r:embed="rId54"/>
              <a:stretch>
                <a:fillRect/>
              </a:stretch>
            </p:blipFill>
            <p:spPr>
              <a:xfrm>
                <a:off x="9615037" y="1732533"/>
                <a:ext cx="218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18" name="Freihand 117">
                <a:extLst>
                  <a:ext uri="{FF2B5EF4-FFF2-40B4-BE49-F238E27FC236}">
                    <a16:creationId xmlns:a16="http://schemas.microsoft.com/office/drawing/2014/main" id="{AF4C8092-A951-4858-B01A-1D500EA7FEC5}"/>
                  </a:ext>
                </a:extLst>
              </p14:cNvPr>
              <p14:cNvContentPartPr/>
              <p14:nvPr/>
            </p14:nvContentPartPr>
            <p14:xfrm>
              <a:off x="9699997" y="1741173"/>
              <a:ext cx="156960" cy="64800"/>
            </p14:xfrm>
          </p:contentPart>
        </mc:Choice>
        <mc:Fallback xmlns="">
          <p:pic>
            <p:nvPicPr>
              <p:cNvPr id="118" name="Freihand 117">
                <a:extLst>
                  <a:ext uri="{FF2B5EF4-FFF2-40B4-BE49-F238E27FC236}">
                    <a16:creationId xmlns:a16="http://schemas.microsoft.com/office/drawing/2014/main" id="{AF4C8092-A951-4858-B01A-1D500EA7FEC5}"/>
                  </a:ext>
                </a:extLst>
              </p:cNvPr>
              <p:cNvPicPr/>
              <p:nvPr/>
            </p:nvPicPr>
            <p:blipFill>
              <a:blip r:embed="rId56"/>
              <a:stretch>
                <a:fillRect/>
              </a:stretch>
            </p:blipFill>
            <p:spPr>
              <a:xfrm>
                <a:off x="9691357" y="1732173"/>
                <a:ext cx="174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0" name="Freihand 119">
                <a:extLst>
                  <a:ext uri="{FF2B5EF4-FFF2-40B4-BE49-F238E27FC236}">
                    <a16:creationId xmlns:a16="http://schemas.microsoft.com/office/drawing/2014/main" id="{B55390C0-2A38-4E0B-AD73-63A90961F2FF}"/>
                  </a:ext>
                </a:extLst>
              </p14:cNvPr>
              <p14:cNvContentPartPr/>
              <p14:nvPr/>
            </p14:nvContentPartPr>
            <p14:xfrm>
              <a:off x="9614317" y="1759533"/>
              <a:ext cx="199440" cy="86760"/>
            </p14:xfrm>
          </p:contentPart>
        </mc:Choice>
        <mc:Fallback xmlns="">
          <p:pic>
            <p:nvPicPr>
              <p:cNvPr id="120" name="Freihand 119">
                <a:extLst>
                  <a:ext uri="{FF2B5EF4-FFF2-40B4-BE49-F238E27FC236}">
                    <a16:creationId xmlns:a16="http://schemas.microsoft.com/office/drawing/2014/main" id="{B55390C0-2A38-4E0B-AD73-63A90961F2FF}"/>
                  </a:ext>
                </a:extLst>
              </p:cNvPr>
              <p:cNvPicPr/>
              <p:nvPr/>
            </p:nvPicPr>
            <p:blipFill>
              <a:blip r:embed="rId58"/>
              <a:stretch>
                <a:fillRect/>
              </a:stretch>
            </p:blipFill>
            <p:spPr>
              <a:xfrm>
                <a:off x="9605317" y="1750893"/>
                <a:ext cx="217080" cy="104400"/>
              </a:xfrm>
              <a:prstGeom prst="rect">
                <a:avLst/>
              </a:prstGeom>
            </p:spPr>
          </p:pic>
        </mc:Fallback>
      </mc:AlternateContent>
      <p:grpSp>
        <p:nvGrpSpPr>
          <p:cNvPr id="147" name="Gruppieren 146">
            <a:extLst>
              <a:ext uri="{FF2B5EF4-FFF2-40B4-BE49-F238E27FC236}">
                <a16:creationId xmlns:a16="http://schemas.microsoft.com/office/drawing/2014/main" id="{825E5ADF-0FA8-4D50-A62B-BFE7A50EB161}"/>
              </a:ext>
            </a:extLst>
          </p:cNvPr>
          <p:cNvGrpSpPr/>
          <p:nvPr/>
        </p:nvGrpSpPr>
        <p:grpSpPr>
          <a:xfrm>
            <a:off x="573277" y="5068653"/>
            <a:ext cx="1959120" cy="1480320"/>
            <a:chOff x="573277" y="5068653"/>
            <a:chExt cx="1959120" cy="1480320"/>
          </a:xfrm>
        </p:grpSpPr>
        <mc:AlternateContent xmlns:mc="http://schemas.openxmlformats.org/markup-compatibility/2006" xmlns:p14="http://schemas.microsoft.com/office/powerpoint/2010/main">
          <mc:Choice Requires="p14">
            <p:contentPart p14:bwMode="auto" r:id="rId59">
              <p14:nvContentPartPr>
                <p14:cNvPr id="122" name="Freihand 121">
                  <a:extLst>
                    <a:ext uri="{FF2B5EF4-FFF2-40B4-BE49-F238E27FC236}">
                      <a16:creationId xmlns:a16="http://schemas.microsoft.com/office/drawing/2014/main" id="{705CCE16-75B3-4436-B6B3-FB3DE54D5141}"/>
                    </a:ext>
                  </a:extLst>
                </p14:cNvPr>
                <p14:cNvContentPartPr/>
                <p14:nvPr/>
              </p14:nvContentPartPr>
              <p14:xfrm>
                <a:off x="733477" y="5873253"/>
                <a:ext cx="279720" cy="232920"/>
              </p14:xfrm>
            </p:contentPart>
          </mc:Choice>
          <mc:Fallback xmlns="">
            <p:pic>
              <p:nvPicPr>
                <p:cNvPr id="122" name="Freihand 121">
                  <a:extLst>
                    <a:ext uri="{FF2B5EF4-FFF2-40B4-BE49-F238E27FC236}">
                      <a16:creationId xmlns:a16="http://schemas.microsoft.com/office/drawing/2014/main" id="{705CCE16-75B3-4436-B6B3-FB3DE54D5141}"/>
                    </a:ext>
                  </a:extLst>
                </p:cNvPr>
                <p:cNvPicPr/>
                <p:nvPr/>
              </p:nvPicPr>
              <p:blipFill>
                <a:blip r:embed="rId60"/>
                <a:stretch>
                  <a:fillRect/>
                </a:stretch>
              </p:blipFill>
              <p:spPr>
                <a:xfrm>
                  <a:off x="724477" y="5864253"/>
                  <a:ext cx="297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3" name="Freihand 122">
                  <a:extLst>
                    <a:ext uri="{FF2B5EF4-FFF2-40B4-BE49-F238E27FC236}">
                      <a16:creationId xmlns:a16="http://schemas.microsoft.com/office/drawing/2014/main" id="{099B8EDD-8A0B-4D36-9AE0-D7E869D6495C}"/>
                    </a:ext>
                  </a:extLst>
                </p14:cNvPr>
                <p14:cNvContentPartPr/>
                <p14:nvPr/>
              </p14:nvContentPartPr>
              <p14:xfrm>
                <a:off x="1109317" y="5929773"/>
                <a:ext cx="56520" cy="169560"/>
              </p14:xfrm>
            </p:contentPart>
          </mc:Choice>
          <mc:Fallback xmlns="">
            <p:pic>
              <p:nvPicPr>
                <p:cNvPr id="123" name="Freihand 122">
                  <a:extLst>
                    <a:ext uri="{FF2B5EF4-FFF2-40B4-BE49-F238E27FC236}">
                      <a16:creationId xmlns:a16="http://schemas.microsoft.com/office/drawing/2014/main" id="{099B8EDD-8A0B-4D36-9AE0-D7E869D6495C}"/>
                    </a:ext>
                  </a:extLst>
                </p:cNvPr>
                <p:cNvPicPr/>
                <p:nvPr/>
              </p:nvPicPr>
              <p:blipFill>
                <a:blip r:embed="rId62"/>
                <a:stretch>
                  <a:fillRect/>
                </a:stretch>
              </p:blipFill>
              <p:spPr>
                <a:xfrm>
                  <a:off x="1100317" y="5920773"/>
                  <a:ext cx="74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4" name="Freihand 123">
                  <a:extLst>
                    <a:ext uri="{FF2B5EF4-FFF2-40B4-BE49-F238E27FC236}">
                      <a16:creationId xmlns:a16="http://schemas.microsoft.com/office/drawing/2014/main" id="{219D0E99-8C45-43E7-886C-23854A51E415}"/>
                    </a:ext>
                  </a:extLst>
                </p14:cNvPr>
                <p14:cNvContentPartPr/>
                <p14:nvPr/>
              </p14:nvContentPartPr>
              <p14:xfrm>
                <a:off x="1088797" y="5846253"/>
                <a:ext cx="229320" cy="339120"/>
              </p14:xfrm>
            </p:contentPart>
          </mc:Choice>
          <mc:Fallback xmlns="">
            <p:pic>
              <p:nvPicPr>
                <p:cNvPr id="124" name="Freihand 123">
                  <a:extLst>
                    <a:ext uri="{FF2B5EF4-FFF2-40B4-BE49-F238E27FC236}">
                      <a16:creationId xmlns:a16="http://schemas.microsoft.com/office/drawing/2014/main" id="{219D0E99-8C45-43E7-886C-23854A51E415}"/>
                    </a:ext>
                  </a:extLst>
                </p:cNvPr>
                <p:cNvPicPr/>
                <p:nvPr/>
              </p:nvPicPr>
              <p:blipFill>
                <a:blip r:embed="rId64"/>
                <a:stretch>
                  <a:fillRect/>
                </a:stretch>
              </p:blipFill>
              <p:spPr>
                <a:xfrm>
                  <a:off x="1080157" y="5837613"/>
                  <a:ext cx="24696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5" name="Freihand 124">
                  <a:extLst>
                    <a:ext uri="{FF2B5EF4-FFF2-40B4-BE49-F238E27FC236}">
                      <a16:creationId xmlns:a16="http://schemas.microsoft.com/office/drawing/2014/main" id="{37C04EAB-773D-4603-898F-71D2AEDD7D5A}"/>
                    </a:ext>
                  </a:extLst>
                </p14:cNvPr>
                <p14:cNvContentPartPr/>
                <p14:nvPr/>
              </p14:nvContentPartPr>
              <p14:xfrm>
                <a:off x="1353037" y="5491653"/>
                <a:ext cx="173880" cy="446760"/>
              </p14:xfrm>
            </p:contentPart>
          </mc:Choice>
          <mc:Fallback xmlns="">
            <p:pic>
              <p:nvPicPr>
                <p:cNvPr id="125" name="Freihand 124">
                  <a:extLst>
                    <a:ext uri="{FF2B5EF4-FFF2-40B4-BE49-F238E27FC236}">
                      <a16:creationId xmlns:a16="http://schemas.microsoft.com/office/drawing/2014/main" id="{37C04EAB-773D-4603-898F-71D2AEDD7D5A}"/>
                    </a:ext>
                  </a:extLst>
                </p:cNvPr>
                <p:cNvPicPr/>
                <p:nvPr/>
              </p:nvPicPr>
              <p:blipFill>
                <a:blip r:embed="rId66"/>
                <a:stretch>
                  <a:fillRect/>
                </a:stretch>
              </p:blipFill>
              <p:spPr>
                <a:xfrm>
                  <a:off x="1344037" y="5483013"/>
                  <a:ext cx="1915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6" name="Freihand 125">
                  <a:extLst>
                    <a:ext uri="{FF2B5EF4-FFF2-40B4-BE49-F238E27FC236}">
                      <a16:creationId xmlns:a16="http://schemas.microsoft.com/office/drawing/2014/main" id="{F88A432F-2FF4-411F-B236-C13BFC4B352D}"/>
                    </a:ext>
                  </a:extLst>
                </p14:cNvPr>
                <p14:cNvContentPartPr/>
                <p14:nvPr/>
              </p14:nvContentPartPr>
              <p14:xfrm>
                <a:off x="1534837" y="5521173"/>
                <a:ext cx="209520" cy="169560"/>
              </p14:xfrm>
            </p:contentPart>
          </mc:Choice>
          <mc:Fallback xmlns="">
            <p:pic>
              <p:nvPicPr>
                <p:cNvPr id="126" name="Freihand 125">
                  <a:extLst>
                    <a:ext uri="{FF2B5EF4-FFF2-40B4-BE49-F238E27FC236}">
                      <a16:creationId xmlns:a16="http://schemas.microsoft.com/office/drawing/2014/main" id="{F88A432F-2FF4-411F-B236-C13BFC4B352D}"/>
                    </a:ext>
                  </a:extLst>
                </p:cNvPr>
                <p:cNvPicPr/>
                <p:nvPr/>
              </p:nvPicPr>
              <p:blipFill>
                <a:blip r:embed="rId68"/>
                <a:stretch>
                  <a:fillRect/>
                </a:stretch>
              </p:blipFill>
              <p:spPr>
                <a:xfrm>
                  <a:off x="1525837" y="5512173"/>
                  <a:ext cx="227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7" name="Freihand 126">
                  <a:extLst>
                    <a:ext uri="{FF2B5EF4-FFF2-40B4-BE49-F238E27FC236}">
                      <a16:creationId xmlns:a16="http://schemas.microsoft.com/office/drawing/2014/main" id="{C6F0DA46-A9F3-41D3-8D9C-220D8E3B4EA3}"/>
                    </a:ext>
                  </a:extLst>
                </p14:cNvPr>
                <p14:cNvContentPartPr/>
                <p14:nvPr/>
              </p14:nvContentPartPr>
              <p14:xfrm>
                <a:off x="1828957" y="5505333"/>
                <a:ext cx="40680" cy="193320"/>
              </p14:xfrm>
            </p:contentPart>
          </mc:Choice>
          <mc:Fallback xmlns="">
            <p:pic>
              <p:nvPicPr>
                <p:cNvPr id="127" name="Freihand 126">
                  <a:extLst>
                    <a:ext uri="{FF2B5EF4-FFF2-40B4-BE49-F238E27FC236}">
                      <a16:creationId xmlns:a16="http://schemas.microsoft.com/office/drawing/2014/main" id="{C6F0DA46-A9F3-41D3-8D9C-220D8E3B4EA3}"/>
                    </a:ext>
                  </a:extLst>
                </p:cNvPr>
                <p:cNvPicPr/>
                <p:nvPr/>
              </p:nvPicPr>
              <p:blipFill>
                <a:blip r:embed="rId70"/>
                <a:stretch>
                  <a:fillRect/>
                </a:stretch>
              </p:blipFill>
              <p:spPr>
                <a:xfrm>
                  <a:off x="1819957" y="5496693"/>
                  <a:ext cx="58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8" name="Freihand 127">
                  <a:extLst>
                    <a:ext uri="{FF2B5EF4-FFF2-40B4-BE49-F238E27FC236}">
                      <a16:creationId xmlns:a16="http://schemas.microsoft.com/office/drawing/2014/main" id="{7B3B3D0B-1937-4F51-9919-6BBEC8240B43}"/>
                    </a:ext>
                  </a:extLst>
                </p14:cNvPr>
                <p14:cNvContentPartPr/>
                <p14:nvPr/>
              </p14:nvContentPartPr>
              <p14:xfrm>
                <a:off x="1865677" y="5512533"/>
                <a:ext cx="100080" cy="181080"/>
              </p14:xfrm>
            </p:contentPart>
          </mc:Choice>
          <mc:Fallback xmlns="">
            <p:pic>
              <p:nvPicPr>
                <p:cNvPr id="128" name="Freihand 127">
                  <a:extLst>
                    <a:ext uri="{FF2B5EF4-FFF2-40B4-BE49-F238E27FC236}">
                      <a16:creationId xmlns:a16="http://schemas.microsoft.com/office/drawing/2014/main" id="{7B3B3D0B-1937-4F51-9919-6BBEC8240B43}"/>
                    </a:ext>
                  </a:extLst>
                </p:cNvPr>
                <p:cNvPicPr/>
                <p:nvPr/>
              </p:nvPicPr>
              <p:blipFill>
                <a:blip r:embed="rId72"/>
                <a:stretch>
                  <a:fillRect/>
                </a:stretch>
              </p:blipFill>
              <p:spPr>
                <a:xfrm>
                  <a:off x="1857037" y="5503893"/>
                  <a:ext cx="117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9" name="Freihand 128">
                  <a:extLst>
                    <a:ext uri="{FF2B5EF4-FFF2-40B4-BE49-F238E27FC236}">
                      <a16:creationId xmlns:a16="http://schemas.microsoft.com/office/drawing/2014/main" id="{806D1053-3947-48E0-B0E9-5FC03FFA79E2}"/>
                    </a:ext>
                  </a:extLst>
                </p14:cNvPr>
                <p14:cNvContentPartPr/>
                <p14:nvPr/>
              </p14:nvContentPartPr>
              <p14:xfrm>
                <a:off x="2040637" y="5513613"/>
                <a:ext cx="66600" cy="172440"/>
              </p14:xfrm>
            </p:contentPart>
          </mc:Choice>
          <mc:Fallback xmlns="">
            <p:pic>
              <p:nvPicPr>
                <p:cNvPr id="129" name="Freihand 128">
                  <a:extLst>
                    <a:ext uri="{FF2B5EF4-FFF2-40B4-BE49-F238E27FC236}">
                      <a16:creationId xmlns:a16="http://schemas.microsoft.com/office/drawing/2014/main" id="{806D1053-3947-48E0-B0E9-5FC03FFA79E2}"/>
                    </a:ext>
                  </a:extLst>
                </p:cNvPr>
                <p:cNvPicPr/>
                <p:nvPr/>
              </p:nvPicPr>
              <p:blipFill>
                <a:blip r:embed="rId74"/>
                <a:stretch>
                  <a:fillRect/>
                </a:stretch>
              </p:blipFill>
              <p:spPr>
                <a:xfrm>
                  <a:off x="2031637" y="5504973"/>
                  <a:ext cx="84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0" name="Freihand 129">
                  <a:extLst>
                    <a:ext uri="{FF2B5EF4-FFF2-40B4-BE49-F238E27FC236}">
                      <a16:creationId xmlns:a16="http://schemas.microsoft.com/office/drawing/2014/main" id="{2E58CAD1-81B9-492C-87BE-4D4B0B91409E}"/>
                    </a:ext>
                  </a:extLst>
                </p14:cNvPr>
                <p14:cNvContentPartPr/>
                <p14:nvPr/>
              </p14:nvContentPartPr>
              <p14:xfrm>
                <a:off x="2063317" y="5209413"/>
                <a:ext cx="226440" cy="298800"/>
              </p14:xfrm>
            </p:contentPart>
          </mc:Choice>
          <mc:Fallback xmlns="">
            <p:pic>
              <p:nvPicPr>
                <p:cNvPr id="130" name="Freihand 129">
                  <a:extLst>
                    <a:ext uri="{FF2B5EF4-FFF2-40B4-BE49-F238E27FC236}">
                      <a16:creationId xmlns:a16="http://schemas.microsoft.com/office/drawing/2014/main" id="{2E58CAD1-81B9-492C-87BE-4D4B0B91409E}"/>
                    </a:ext>
                  </a:extLst>
                </p:cNvPr>
                <p:cNvPicPr/>
                <p:nvPr/>
              </p:nvPicPr>
              <p:blipFill>
                <a:blip r:embed="rId76"/>
                <a:stretch>
                  <a:fillRect/>
                </a:stretch>
              </p:blipFill>
              <p:spPr>
                <a:xfrm>
                  <a:off x="2054317" y="5200413"/>
                  <a:ext cx="2440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1" name="Freihand 130">
                  <a:extLst>
                    <a:ext uri="{FF2B5EF4-FFF2-40B4-BE49-F238E27FC236}">
                      <a16:creationId xmlns:a16="http://schemas.microsoft.com/office/drawing/2014/main" id="{5F45318F-8C11-40C2-B0BB-8CC85EBDEA15}"/>
                    </a:ext>
                  </a:extLst>
                </p14:cNvPr>
                <p14:cNvContentPartPr/>
                <p14:nvPr/>
              </p14:nvContentPartPr>
              <p14:xfrm>
                <a:off x="2303437" y="5068653"/>
                <a:ext cx="113400" cy="546840"/>
              </p14:xfrm>
            </p:contentPart>
          </mc:Choice>
          <mc:Fallback xmlns="">
            <p:pic>
              <p:nvPicPr>
                <p:cNvPr id="131" name="Freihand 130">
                  <a:extLst>
                    <a:ext uri="{FF2B5EF4-FFF2-40B4-BE49-F238E27FC236}">
                      <a16:creationId xmlns:a16="http://schemas.microsoft.com/office/drawing/2014/main" id="{5F45318F-8C11-40C2-B0BB-8CC85EBDEA15}"/>
                    </a:ext>
                  </a:extLst>
                </p:cNvPr>
                <p:cNvPicPr/>
                <p:nvPr/>
              </p:nvPicPr>
              <p:blipFill>
                <a:blip r:embed="rId78"/>
                <a:stretch>
                  <a:fillRect/>
                </a:stretch>
              </p:blipFill>
              <p:spPr>
                <a:xfrm>
                  <a:off x="2294437" y="5059653"/>
                  <a:ext cx="13104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3" name="Freihand 132">
                  <a:extLst>
                    <a:ext uri="{FF2B5EF4-FFF2-40B4-BE49-F238E27FC236}">
                      <a16:creationId xmlns:a16="http://schemas.microsoft.com/office/drawing/2014/main" id="{72D793B2-4AAE-49AA-8418-5F2DF79789BE}"/>
                    </a:ext>
                  </a:extLst>
                </p14:cNvPr>
                <p14:cNvContentPartPr/>
                <p14:nvPr/>
              </p14:nvContentPartPr>
              <p14:xfrm>
                <a:off x="1510357" y="6316053"/>
                <a:ext cx="233640" cy="180720"/>
              </p14:xfrm>
            </p:contentPart>
          </mc:Choice>
          <mc:Fallback xmlns="">
            <p:pic>
              <p:nvPicPr>
                <p:cNvPr id="133" name="Freihand 132">
                  <a:extLst>
                    <a:ext uri="{FF2B5EF4-FFF2-40B4-BE49-F238E27FC236}">
                      <a16:creationId xmlns:a16="http://schemas.microsoft.com/office/drawing/2014/main" id="{72D793B2-4AAE-49AA-8418-5F2DF79789BE}"/>
                    </a:ext>
                  </a:extLst>
                </p:cNvPr>
                <p:cNvPicPr/>
                <p:nvPr/>
              </p:nvPicPr>
              <p:blipFill>
                <a:blip r:embed="rId80"/>
                <a:stretch>
                  <a:fillRect/>
                </a:stretch>
              </p:blipFill>
              <p:spPr>
                <a:xfrm>
                  <a:off x="1501357" y="6307413"/>
                  <a:ext cx="251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4" name="Freihand 133">
                  <a:extLst>
                    <a:ext uri="{FF2B5EF4-FFF2-40B4-BE49-F238E27FC236}">
                      <a16:creationId xmlns:a16="http://schemas.microsoft.com/office/drawing/2014/main" id="{2F852BF7-A406-4867-A977-03B290540D31}"/>
                    </a:ext>
                  </a:extLst>
                </p14:cNvPr>
                <p14:cNvContentPartPr/>
                <p14:nvPr/>
              </p14:nvContentPartPr>
              <p14:xfrm>
                <a:off x="1836157" y="6276813"/>
                <a:ext cx="52560" cy="272160"/>
              </p14:xfrm>
            </p:contentPart>
          </mc:Choice>
          <mc:Fallback xmlns="">
            <p:pic>
              <p:nvPicPr>
                <p:cNvPr id="134" name="Freihand 133">
                  <a:extLst>
                    <a:ext uri="{FF2B5EF4-FFF2-40B4-BE49-F238E27FC236}">
                      <a16:creationId xmlns:a16="http://schemas.microsoft.com/office/drawing/2014/main" id="{2F852BF7-A406-4867-A977-03B290540D31}"/>
                    </a:ext>
                  </a:extLst>
                </p:cNvPr>
                <p:cNvPicPr/>
                <p:nvPr/>
              </p:nvPicPr>
              <p:blipFill>
                <a:blip r:embed="rId82"/>
                <a:stretch>
                  <a:fillRect/>
                </a:stretch>
              </p:blipFill>
              <p:spPr>
                <a:xfrm>
                  <a:off x="1827517" y="6267813"/>
                  <a:ext cx="70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5" name="Freihand 134">
                  <a:extLst>
                    <a:ext uri="{FF2B5EF4-FFF2-40B4-BE49-F238E27FC236}">
                      <a16:creationId xmlns:a16="http://schemas.microsoft.com/office/drawing/2014/main" id="{C86BE86C-B729-4ECF-917F-A1A1603100F7}"/>
                    </a:ext>
                  </a:extLst>
                </p14:cNvPr>
                <p14:cNvContentPartPr/>
                <p14:nvPr/>
              </p14:nvContentPartPr>
              <p14:xfrm>
                <a:off x="1860277" y="6275733"/>
                <a:ext cx="159480" cy="211320"/>
              </p14:xfrm>
            </p:contentPart>
          </mc:Choice>
          <mc:Fallback xmlns="">
            <p:pic>
              <p:nvPicPr>
                <p:cNvPr id="135" name="Freihand 134">
                  <a:extLst>
                    <a:ext uri="{FF2B5EF4-FFF2-40B4-BE49-F238E27FC236}">
                      <a16:creationId xmlns:a16="http://schemas.microsoft.com/office/drawing/2014/main" id="{C86BE86C-B729-4ECF-917F-A1A1603100F7}"/>
                    </a:ext>
                  </a:extLst>
                </p:cNvPr>
                <p:cNvPicPr/>
                <p:nvPr/>
              </p:nvPicPr>
              <p:blipFill>
                <a:blip r:embed="rId84"/>
                <a:stretch>
                  <a:fillRect/>
                </a:stretch>
              </p:blipFill>
              <p:spPr>
                <a:xfrm>
                  <a:off x="1851637" y="6267093"/>
                  <a:ext cx="177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6" name="Freihand 135">
                  <a:extLst>
                    <a:ext uri="{FF2B5EF4-FFF2-40B4-BE49-F238E27FC236}">
                      <a16:creationId xmlns:a16="http://schemas.microsoft.com/office/drawing/2014/main" id="{D08E0947-75C7-4646-AB1B-5F3EF12723C0}"/>
                    </a:ext>
                  </a:extLst>
                </p14:cNvPr>
                <p14:cNvContentPartPr/>
                <p14:nvPr/>
              </p14:nvContentPartPr>
              <p14:xfrm>
                <a:off x="2010037" y="6005733"/>
                <a:ext cx="156600" cy="213120"/>
              </p14:xfrm>
            </p:contentPart>
          </mc:Choice>
          <mc:Fallback xmlns="">
            <p:pic>
              <p:nvPicPr>
                <p:cNvPr id="136" name="Freihand 135">
                  <a:extLst>
                    <a:ext uri="{FF2B5EF4-FFF2-40B4-BE49-F238E27FC236}">
                      <a16:creationId xmlns:a16="http://schemas.microsoft.com/office/drawing/2014/main" id="{D08E0947-75C7-4646-AB1B-5F3EF12723C0}"/>
                    </a:ext>
                  </a:extLst>
                </p:cNvPr>
                <p:cNvPicPr/>
                <p:nvPr/>
              </p:nvPicPr>
              <p:blipFill>
                <a:blip r:embed="rId86"/>
                <a:stretch>
                  <a:fillRect/>
                </a:stretch>
              </p:blipFill>
              <p:spPr>
                <a:xfrm>
                  <a:off x="2001397" y="5997093"/>
                  <a:ext cx="174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7" name="Freihand 136">
                  <a:extLst>
                    <a:ext uri="{FF2B5EF4-FFF2-40B4-BE49-F238E27FC236}">
                      <a16:creationId xmlns:a16="http://schemas.microsoft.com/office/drawing/2014/main" id="{3E1449CF-74D3-4C48-950E-BEBF75627E02}"/>
                    </a:ext>
                  </a:extLst>
                </p14:cNvPr>
                <p14:cNvContentPartPr/>
                <p14:nvPr/>
              </p14:nvContentPartPr>
              <p14:xfrm>
                <a:off x="2145757" y="6084573"/>
                <a:ext cx="139680" cy="210960"/>
              </p14:xfrm>
            </p:contentPart>
          </mc:Choice>
          <mc:Fallback xmlns="">
            <p:pic>
              <p:nvPicPr>
                <p:cNvPr id="137" name="Freihand 136">
                  <a:extLst>
                    <a:ext uri="{FF2B5EF4-FFF2-40B4-BE49-F238E27FC236}">
                      <a16:creationId xmlns:a16="http://schemas.microsoft.com/office/drawing/2014/main" id="{3E1449CF-74D3-4C48-950E-BEBF75627E02}"/>
                    </a:ext>
                  </a:extLst>
                </p:cNvPr>
                <p:cNvPicPr/>
                <p:nvPr/>
              </p:nvPicPr>
              <p:blipFill>
                <a:blip r:embed="rId88"/>
                <a:stretch>
                  <a:fillRect/>
                </a:stretch>
              </p:blipFill>
              <p:spPr>
                <a:xfrm>
                  <a:off x="2136757" y="6075933"/>
                  <a:ext cx="157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8" name="Freihand 137">
                  <a:extLst>
                    <a:ext uri="{FF2B5EF4-FFF2-40B4-BE49-F238E27FC236}">
                      <a16:creationId xmlns:a16="http://schemas.microsoft.com/office/drawing/2014/main" id="{F4E8A012-1020-4B67-93F5-5991E713800B}"/>
                    </a:ext>
                  </a:extLst>
                </p14:cNvPr>
                <p14:cNvContentPartPr/>
                <p14:nvPr/>
              </p14:nvContentPartPr>
              <p14:xfrm>
                <a:off x="2318917" y="5822133"/>
                <a:ext cx="213480" cy="362520"/>
              </p14:xfrm>
            </p:contentPart>
          </mc:Choice>
          <mc:Fallback xmlns="">
            <p:pic>
              <p:nvPicPr>
                <p:cNvPr id="138" name="Freihand 137">
                  <a:extLst>
                    <a:ext uri="{FF2B5EF4-FFF2-40B4-BE49-F238E27FC236}">
                      <a16:creationId xmlns:a16="http://schemas.microsoft.com/office/drawing/2014/main" id="{F4E8A012-1020-4B67-93F5-5991E713800B}"/>
                    </a:ext>
                  </a:extLst>
                </p:cNvPr>
                <p:cNvPicPr/>
                <p:nvPr/>
              </p:nvPicPr>
              <p:blipFill>
                <a:blip r:embed="rId90"/>
                <a:stretch>
                  <a:fillRect/>
                </a:stretch>
              </p:blipFill>
              <p:spPr>
                <a:xfrm>
                  <a:off x="2309917" y="5813133"/>
                  <a:ext cx="231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2" name="Freihand 141">
                  <a:extLst>
                    <a:ext uri="{FF2B5EF4-FFF2-40B4-BE49-F238E27FC236}">
                      <a16:creationId xmlns:a16="http://schemas.microsoft.com/office/drawing/2014/main" id="{5B8ADF7E-82C2-4C4A-8F85-99FC85DE988E}"/>
                    </a:ext>
                  </a:extLst>
                </p14:cNvPr>
                <p14:cNvContentPartPr/>
                <p14:nvPr/>
              </p14:nvContentPartPr>
              <p14:xfrm>
                <a:off x="825277" y="5940213"/>
                <a:ext cx="510840" cy="152640"/>
              </p14:xfrm>
            </p:contentPart>
          </mc:Choice>
          <mc:Fallback xmlns="">
            <p:pic>
              <p:nvPicPr>
                <p:cNvPr id="142" name="Freihand 141">
                  <a:extLst>
                    <a:ext uri="{FF2B5EF4-FFF2-40B4-BE49-F238E27FC236}">
                      <a16:creationId xmlns:a16="http://schemas.microsoft.com/office/drawing/2014/main" id="{5B8ADF7E-82C2-4C4A-8F85-99FC85DE988E}"/>
                    </a:ext>
                  </a:extLst>
                </p:cNvPr>
                <p:cNvPicPr/>
                <p:nvPr/>
              </p:nvPicPr>
              <p:blipFill>
                <a:blip r:embed="rId92"/>
                <a:stretch>
                  <a:fillRect/>
                </a:stretch>
              </p:blipFill>
              <p:spPr>
                <a:xfrm>
                  <a:off x="816637" y="5931573"/>
                  <a:ext cx="528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3" name="Freihand 142">
                  <a:extLst>
                    <a:ext uri="{FF2B5EF4-FFF2-40B4-BE49-F238E27FC236}">
                      <a16:creationId xmlns:a16="http://schemas.microsoft.com/office/drawing/2014/main" id="{88FFBEF6-AD3C-4DAA-9233-2DC6EE5A795F}"/>
                    </a:ext>
                  </a:extLst>
                </p14:cNvPr>
                <p14:cNvContentPartPr/>
                <p14:nvPr/>
              </p14:nvContentPartPr>
              <p14:xfrm>
                <a:off x="798277" y="6034533"/>
                <a:ext cx="432000" cy="97920"/>
              </p14:xfrm>
            </p:contentPart>
          </mc:Choice>
          <mc:Fallback xmlns="">
            <p:pic>
              <p:nvPicPr>
                <p:cNvPr id="143" name="Freihand 142">
                  <a:extLst>
                    <a:ext uri="{FF2B5EF4-FFF2-40B4-BE49-F238E27FC236}">
                      <a16:creationId xmlns:a16="http://schemas.microsoft.com/office/drawing/2014/main" id="{88FFBEF6-AD3C-4DAA-9233-2DC6EE5A795F}"/>
                    </a:ext>
                  </a:extLst>
                </p:cNvPr>
                <p:cNvPicPr/>
                <p:nvPr/>
              </p:nvPicPr>
              <p:blipFill>
                <a:blip r:embed="rId94"/>
                <a:stretch>
                  <a:fillRect/>
                </a:stretch>
              </p:blipFill>
              <p:spPr>
                <a:xfrm>
                  <a:off x="789637" y="6025533"/>
                  <a:ext cx="449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4" name="Freihand 143">
                  <a:extLst>
                    <a:ext uri="{FF2B5EF4-FFF2-40B4-BE49-F238E27FC236}">
                      <a16:creationId xmlns:a16="http://schemas.microsoft.com/office/drawing/2014/main" id="{D79AD363-13BB-4858-80F7-C39790D8B714}"/>
                    </a:ext>
                  </a:extLst>
                </p14:cNvPr>
                <p14:cNvContentPartPr/>
                <p14:nvPr/>
              </p14:nvContentPartPr>
              <p14:xfrm>
                <a:off x="573277" y="5553933"/>
                <a:ext cx="312120" cy="226080"/>
              </p14:xfrm>
            </p:contentPart>
          </mc:Choice>
          <mc:Fallback xmlns="">
            <p:pic>
              <p:nvPicPr>
                <p:cNvPr id="144" name="Freihand 143">
                  <a:extLst>
                    <a:ext uri="{FF2B5EF4-FFF2-40B4-BE49-F238E27FC236}">
                      <a16:creationId xmlns:a16="http://schemas.microsoft.com/office/drawing/2014/main" id="{D79AD363-13BB-4858-80F7-C39790D8B714}"/>
                    </a:ext>
                  </a:extLst>
                </p:cNvPr>
                <p:cNvPicPr/>
                <p:nvPr/>
              </p:nvPicPr>
              <p:blipFill>
                <a:blip r:embed="rId96"/>
                <a:stretch>
                  <a:fillRect/>
                </a:stretch>
              </p:blipFill>
              <p:spPr>
                <a:xfrm>
                  <a:off x="564277" y="5545293"/>
                  <a:ext cx="3297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5" name="Freihand 144">
                  <a:extLst>
                    <a:ext uri="{FF2B5EF4-FFF2-40B4-BE49-F238E27FC236}">
                      <a16:creationId xmlns:a16="http://schemas.microsoft.com/office/drawing/2014/main" id="{AC2FEDC3-0086-4F5C-952E-2D5CD61C5EAB}"/>
                    </a:ext>
                  </a:extLst>
                </p14:cNvPr>
                <p14:cNvContentPartPr/>
                <p14:nvPr/>
              </p14:nvContentPartPr>
              <p14:xfrm>
                <a:off x="905197" y="5459253"/>
                <a:ext cx="227520" cy="137520"/>
              </p14:xfrm>
            </p:contentPart>
          </mc:Choice>
          <mc:Fallback xmlns="">
            <p:pic>
              <p:nvPicPr>
                <p:cNvPr id="145" name="Freihand 144">
                  <a:extLst>
                    <a:ext uri="{FF2B5EF4-FFF2-40B4-BE49-F238E27FC236}">
                      <a16:creationId xmlns:a16="http://schemas.microsoft.com/office/drawing/2014/main" id="{AC2FEDC3-0086-4F5C-952E-2D5CD61C5EAB}"/>
                    </a:ext>
                  </a:extLst>
                </p:cNvPr>
                <p:cNvPicPr/>
                <p:nvPr/>
              </p:nvPicPr>
              <p:blipFill>
                <a:blip r:embed="rId98"/>
                <a:stretch>
                  <a:fillRect/>
                </a:stretch>
              </p:blipFill>
              <p:spPr>
                <a:xfrm>
                  <a:off x="896557" y="5450253"/>
                  <a:ext cx="245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6" name="Freihand 145">
                  <a:extLst>
                    <a:ext uri="{FF2B5EF4-FFF2-40B4-BE49-F238E27FC236}">
                      <a16:creationId xmlns:a16="http://schemas.microsoft.com/office/drawing/2014/main" id="{74D9C521-8FDA-4606-8754-5588C4923015}"/>
                    </a:ext>
                  </a:extLst>
                </p14:cNvPr>
                <p14:cNvContentPartPr/>
                <p14:nvPr/>
              </p14:nvContentPartPr>
              <p14:xfrm>
                <a:off x="1034797" y="5323533"/>
                <a:ext cx="10440" cy="6480"/>
              </p14:xfrm>
            </p:contentPart>
          </mc:Choice>
          <mc:Fallback xmlns="">
            <p:pic>
              <p:nvPicPr>
                <p:cNvPr id="146" name="Freihand 145">
                  <a:extLst>
                    <a:ext uri="{FF2B5EF4-FFF2-40B4-BE49-F238E27FC236}">
                      <a16:creationId xmlns:a16="http://schemas.microsoft.com/office/drawing/2014/main" id="{74D9C521-8FDA-4606-8754-5588C4923015}"/>
                    </a:ext>
                  </a:extLst>
                </p:cNvPr>
                <p:cNvPicPr/>
                <p:nvPr/>
              </p:nvPicPr>
              <p:blipFill>
                <a:blip r:embed="rId100"/>
                <a:stretch>
                  <a:fillRect/>
                </a:stretch>
              </p:blipFill>
              <p:spPr>
                <a:xfrm>
                  <a:off x="1026157" y="5314893"/>
                  <a:ext cx="28080" cy="24120"/>
                </a:xfrm>
                <a:prstGeom prst="rect">
                  <a:avLst/>
                </a:prstGeom>
              </p:spPr>
            </p:pic>
          </mc:Fallback>
        </mc:AlternateContent>
      </p:grpSp>
      <p:grpSp>
        <p:nvGrpSpPr>
          <p:cNvPr id="158" name="Gruppieren 157">
            <a:extLst>
              <a:ext uri="{FF2B5EF4-FFF2-40B4-BE49-F238E27FC236}">
                <a16:creationId xmlns:a16="http://schemas.microsoft.com/office/drawing/2014/main" id="{E17CDC4A-716A-4596-B0B3-58659817EA5B}"/>
              </a:ext>
            </a:extLst>
          </p:cNvPr>
          <p:cNvGrpSpPr/>
          <p:nvPr/>
        </p:nvGrpSpPr>
        <p:grpSpPr>
          <a:xfrm>
            <a:off x="3426997" y="4979373"/>
            <a:ext cx="2917800" cy="1702800"/>
            <a:chOff x="3426997" y="4979373"/>
            <a:chExt cx="2917800" cy="1702800"/>
          </a:xfrm>
        </p:grpSpPr>
        <mc:AlternateContent xmlns:mc="http://schemas.openxmlformats.org/markup-compatibility/2006" xmlns:p14="http://schemas.microsoft.com/office/powerpoint/2010/main">
          <mc:Choice Requires="p14">
            <p:contentPart p14:bwMode="auto" r:id="rId101">
              <p14:nvContentPartPr>
                <p14:cNvPr id="101" name="Freihand 100">
                  <a:extLst>
                    <a:ext uri="{FF2B5EF4-FFF2-40B4-BE49-F238E27FC236}">
                      <a16:creationId xmlns:a16="http://schemas.microsoft.com/office/drawing/2014/main" id="{259B17E1-C30D-4596-8FB3-2FCDAC3D614E}"/>
                    </a:ext>
                  </a:extLst>
                </p14:cNvPr>
                <p14:cNvContentPartPr/>
                <p14:nvPr/>
              </p14:nvContentPartPr>
              <p14:xfrm>
                <a:off x="3426997" y="5345853"/>
                <a:ext cx="246960" cy="252000"/>
              </p14:xfrm>
            </p:contentPart>
          </mc:Choice>
          <mc:Fallback xmlns="">
            <p:pic>
              <p:nvPicPr>
                <p:cNvPr id="101" name="Freihand 100">
                  <a:extLst>
                    <a:ext uri="{FF2B5EF4-FFF2-40B4-BE49-F238E27FC236}">
                      <a16:creationId xmlns:a16="http://schemas.microsoft.com/office/drawing/2014/main" id="{259B17E1-C30D-4596-8FB3-2FCDAC3D614E}"/>
                    </a:ext>
                  </a:extLst>
                </p:cNvPr>
                <p:cNvPicPr/>
                <p:nvPr/>
              </p:nvPicPr>
              <p:blipFill>
                <a:blip r:embed="rId102"/>
                <a:stretch>
                  <a:fillRect/>
                </a:stretch>
              </p:blipFill>
              <p:spPr>
                <a:xfrm>
                  <a:off x="3418357" y="5336853"/>
                  <a:ext cx="264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2" name="Freihand 101">
                  <a:extLst>
                    <a:ext uri="{FF2B5EF4-FFF2-40B4-BE49-F238E27FC236}">
                      <a16:creationId xmlns:a16="http://schemas.microsoft.com/office/drawing/2014/main" id="{AE0DF274-8D88-4473-860E-408D8311A2D5}"/>
                    </a:ext>
                  </a:extLst>
                </p14:cNvPr>
                <p14:cNvContentPartPr/>
                <p14:nvPr/>
              </p14:nvContentPartPr>
              <p14:xfrm>
                <a:off x="3744157" y="5422893"/>
                <a:ext cx="207720" cy="343440"/>
              </p14:xfrm>
            </p:contentPart>
          </mc:Choice>
          <mc:Fallback xmlns="">
            <p:pic>
              <p:nvPicPr>
                <p:cNvPr id="102" name="Freihand 101">
                  <a:extLst>
                    <a:ext uri="{FF2B5EF4-FFF2-40B4-BE49-F238E27FC236}">
                      <a16:creationId xmlns:a16="http://schemas.microsoft.com/office/drawing/2014/main" id="{AE0DF274-8D88-4473-860E-408D8311A2D5}"/>
                    </a:ext>
                  </a:extLst>
                </p:cNvPr>
                <p:cNvPicPr/>
                <p:nvPr/>
              </p:nvPicPr>
              <p:blipFill>
                <a:blip r:embed="rId104"/>
                <a:stretch>
                  <a:fillRect/>
                </a:stretch>
              </p:blipFill>
              <p:spPr>
                <a:xfrm>
                  <a:off x="3735517" y="5414253"/>
                  <a:ext cx="225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 name="Freihand 102">
                  <a:extLst>
                    <a:ext uri="{FF2B5EF4-FFF2-40B4-BE49-F238E27FC236}">
                      <a16:creationId xmlns:a16="http://schemas.microsoft.com/office/drawing/2014/main" id="{7F1EA844-8C07-4B61-84F2-7D082603AB94}"/>
                    </a:ext>
                  </a:extLst>
                </p14:cNvPr>
                <p14:cNvContentPartPr/>
                <p14:nvPr/>
              </p14:nvContentPartPr>
              <p14:xfrm>
                <a:off x="3948277" y="5170893"/>
                <a:ext cx="205920" cy="263880"/>
              </p14:xfrm>
            </p:contentPart>
          </mc:Choice>
          <mc:Fallback xmlns="">
            <p:pic>
              <p:nvPicPr>
                <p:cNvPr id="103" name="Freihand 102">
                  <a:extLst>
                    <a:ext uri="{FF2B5EF4-FFF2-40B4-BE49-F238E27FC236}">
                      <a16:creationId xmlns:a16="http://schemas.microsoft.com/office/drawing/2014/main" id="{7F1EA844-8C07-4B61-84F2-7D082603AB94}"/>
                    </a:ext>
                  </a:extLst>
                </p:cNvPr>
                <p:cNvPicPr/>
                <p:nvPr/>
              </p:nvPicPr>
              <p:blipFill>
                <a:blip r:embed="rId106"/>
                <a:stretch>
                  <a:fillRect/>
                </a:stretch>
              </p:blipFill>
              <p:spPr>
                <a:xfrm>
                  <a:off x="3939637" y="5161893"/>
                  <a:ext cx="223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4" name="Freihand 103">
                  <a:extLst>
                    <a:ext uri="{FF2B5EF4-FFF2-40B4-BE49-F238E27FC236}">
                      <a16:creationId xmlns:a16="http://schemas.microsoft.com/office/drawing/2014/main" id="{034FF391-80E9-4D5D-8DC1-BA736034C602}"/>
                    </a:ext>
                  </a:extLst>
                </p14:cNvPr>
                <p14:cNvContentPartPr/>
                <p14:nvPr/>
              </p14:nvContentPartPr>
              <p14:xfrm>
                <a:off x="4014517" y="5393013"/>
                <a:ext cx="174960" cy="118800"/>
              </p14:xfrm>
            </p:contentPart>
          </mc:Choice>
          <mc:Fallback xmlns="">
            <p:pic>
              <p:nvPicPr>
                <p:cNvPr id="104" name="Freihand 103">
                  <a:extLst>
                    <a:ext uri="{FF2B5EF4-FFF2-40B4-BE49-F238E27FC236}">
                      <a16:creationId xmlns:a16="http://schemas.microsoft.com/office/drawing/2014/main" id="{034FF391-80E9-4D5D-8DC1-BA736034C602}"/>
                    </a:ext>
                  </a:extLst>
                </p:cNvPr>
                <p:cNvPicPr/>
                <p:nvPr/>
              </p:nvPicPr>
              <p:blipFill>
                <a:blip r:embed="rId108"/>
                <a:stretch>
                  <a:fillRect/>
                </a:stretch>
              </p:blipFill>
              <p:spPr>
                <a:xfrm>
                  <a:off x="4005517" y="5384373"/>
                  <a:ext cx="192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5" name="Freihand 104">
                  <a:extLst>
                    <a:ext uri="{FF2B5EF4-FFF2-40B4-BE49-F238E27FC236}">
                      <a16:creationId xmlns:a16="http://schemas.microsoft.com/office/drawing/2014/main" id="{C1BBF567-41EE-4A06-8777-1F6AD2FAFD72}"/>
                    </a:ext>
                  </a:extLst>
                </p14:cNvPr>
                <p14:cNvContentPartPr/>
                <p14:nvPr/>
              </p14:nvContentPartPr>
              <p14:xfrm>
                <a:off x="4150957" y="4979373"/>
                <a:ext cx="295920" cy="308520"/>
              </p14:xfrm>
            </p:contentPart>
          </mc:Choice>
          <mc:Fallback xmlns="">
            <p:pic>
              <p:nvPicPr>
                <p:cNvPr id="105" name="Freihand 104">
                  <a:extLst>
                    <a:ext uri="{FF2B5EF4-FFF2-40B4-BE49-F238E27FC236}">
                      <a16:creationId xmlns:a16="http://schemas.microsoft.com/office/drawing/2014/main" id="{C1BBF567-41EE-4A06-8777-1F6AD2FAFD72}"/>
                    </a:ext>
                  </a:extLst>
                </p:cNvPr>
                <p:cNvPicPr/>
                <p:nvPr/>
              </p:nvPicPr>
              <p:blipFill>
                <a:blip r:embed="rId110"/>
                <a:stretch>
                  <a:fillRect/>
                </a:stretch>
              </p:blipFill>
              <p:spPr>
                <a:xfrm>
                  <a:off x="4142317" y="4970733"/>
                  <a:ext cx="3135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7" name="Freihand 106">
                  <a:extLst>
                    <a:ext uri="{FF2B5EF4-FFF2-40B4-BE49-F238E27FC236}">
                      <a16:creationId xmlns:a16="http://schemas.microsoft.com/office/drawing/2014/main" id="{98B608B2-C552-4B3A-B00D-73EF9E641AA7}"/>
                    </a:ext>
                  </a:extLst>
                </p14:cNvPr>
                <p14:cNvContentPartPr/>
                <p14:nvPr/>
              </p14:nvContentPartPr>
              <p14:xfrm>
                <a:off x="3576757" y="6233613"/>
                <a:ext cx="333720" cy="202680"/>
              </p14:xfrm>
            </p:contentPart>
          </mc:Choice>
          <mc:Fallback xmlns="">
            <p:pic>
              <p:nvPicPr>
                <p:cNvPr id="107" name="Freihand 106">
                  <a:extLst>
                    <a:ext uri="{FF2B5EF4-FFF2-40B4-BE49-F238E27FC236}">
                      <a16:creationId xmlns:a16="http://schemas.microsoft.com/office/drawing/2014/main" id="{98B608B2-C552-4B3A-B00D-73EF9E641AA7}"/>
                    </a:ext>
                  </a:extLst>
                </p:cNvPr>
                <p:cNvPicPr/>
                <p:nvPr/>
              </p:nvPicPr>
              <p:blipFill>
                <a:blip r:embed="rId112"/>
                <a:stretch>
                  <a:fillRect/>
                </a:stretch>
              </p:blipFill>
              <p:spPr>
                <a:xfrm>
                  <a:off x="3568117" y="6224613"/>
                  <a:ext cx="351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8" name="Freihand 107">
                  <a:extLst>
                    <a:ext uri="{FF2B5EF4-FFF2-40B4-BE49-F238E27FC236}">
                      <a16:creationId xmlns:a16="http://schemas.microsoft.com/office/drawing/2014/main" id="{470A5F29-0A6A-48FA-A754-B701BBB72FA4}"/>
                    </a:ext>
                  </a:extLst>
                </p14:cNvPr>
                <p14:cNvContentPartPr/>
                <p14:nvPr/>
              </p14:nvContentPartPr>
              <p14:xfrm>
                <a:off x="3956917" y="6141813"/>
                <a:ext cx="310680" cy="108360"/>
              </p14:xfrm>
            </p:contentPart>
          </mc:Choice>
          <mc:Fallback xmlns="">
            <p:pic>
              <p:nvPicPr>
                <p:cNvPr id="108" name="Freihand 107">
                  <a:extLst>
                    <a:ext uri="{FF2B5EF4-FFF2-40B4-BE49-F238E27FC236}">
                      <a16:creationId xmlns:a16="http://schemas.microsoft.com/office/drawing/2014/main" id="{470A5F29-0A6A-48FA-A754-B701BBB72FA4}"/>
                    </a:ext>
                  </a:extLst>
                </p:cNvPr>
                <p:cNvPicPr/>
                <p:nvPr/>
              </p:nvPicPr>
              <p:blipFill>
                <a:blip r:embed="rId114"/>
                <a:stretch>
                  <a:fillRect/>
                </a:stretch>
              </p:blipFill>
              <p:spPr>
                <a:xfrm>
                  <a:off x="3948277" y="6132813"/>
                  <a:ext cx="328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9" name="Freihand 108">
                  <a:extLst>
                    <a:ext uri="{FF2B5EF4-FFF2-40B4-BE49-F238E27FC236}">
                      <a16:creationId xmlns:a16="http://schemas.microsoft.com/office/drawing/2014/main" id="{8E47E34F-A936-438C-98F5-40AEDF7AF621}"/>
                    </a:ext>
                  </a:extLst>
                </p14:cNvPr>
                <p14:cNvContentPartPr/>
                <p14:nvPr/>
              </p14:nvContentPartPr>
              <p14:xfrm>
                <a:off x="4016677" y="5969373"/>
                <a:ext cx="7920" cy="12600"/>
              </p14:xfrm>
            </p:contentPart>
          </mc:Choice>
          <mc:Fallback xmlns="">
            <p:pic>
              <p:nvPicPr>
                <p:cNvPr id="109" name="Freihand 108">
                  <a:extLst>
                    <a:ext uri="{FF2B5EF4-FFF2-40B4-BE49-F238E27FC236}">
                      <a16:creationId xmlns:a16="http://schemas.microsoft.com/office/drawing/2014/main" id="{8E47E34F-A936-438C-98F5-40AEDF7AF621}"/>
                    </a:ext>
                  </a:extLst>
                </p:cNvPr>
                <p:cNvPicPr/>
                <p:nvPr/>
              </p:nvPicPr>
              <p:blipFill>
                <a:blip r:embed="rId116"/>
                <a:stretch>
                  <a:fillRect/>
                </a:stretch>
              </p:blipFill>
              <p:spPr>
                <a:xfrm>
                  <a:off x="4007677" y="5960733"/>
                  <a:ext cx="25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Freihand 109">
                  <a:extLst>
                    <a:ext uri="{FF2B5EF4-FFF2-40B4-BE49-F238E27FC236}">
                      <a16:creationId xmlns:a16="http://schemas.microsoft.com/office/drawing/2014/main" id="{D2580B81-8E19-4B6B-8239-76CD03B2FDB2}"/>
                    </a:ext>
                  </a:extLst>
                </p14:cNvPr>
                <p14:cNvContentPartPr/>
                <p14:nvPr/>
              </p14:nvContentPartPr>
              <p14:xfrm>
                <a:off x="4302157" y="5748333"/>
                <a:ext cx="241200" cy="407880"/>
              </p14:xfrm>
            </p:contentPart>
          </mc:Choice>
          <mc:Fallback xmlns="">
            <p:pic>
              <p:nvPicPr>
                <p:cNvPr id="110" name="Freihand 109">
                  <a:extLst>
                    <a:ext uri="{FF2B5EF4-FFF2-40B4-BE49-F238E27FC236}">
                      <a16:creationId xmlns:a16="http://schemas.microsoft.com/office/drawing/2014/main" id="{D2580B81-8E19-4B6B-8239-76CD03B2FDB2}"/>
                    </a:ext>
                  </a:extLst>
                </p:cNvPr>
                <p:cNvPicPr/>
                <p:nvPr/>
              </p:nvPicPr>
              <p:blipFill>
                <a:blip r:embed="rId118"/>
                <a:stretch>
                  <a:fillRect/>
                </a:stretch>
              </p:blipFill>
              <p:spPr>
                <a:xfrm>
                  <a:off x="4293157" y="5739693"/>
                  <a:ext cx="25884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1" name="Freihand 110">
                  <a:extLst>
                    <a:ext uri="{FF2B5EF4-FFF2-40B4-BE49-F238E27FC236}">
                      <a16:creationId xmlns:a16="http://schemas.microsoft.com/office/drawing/2014/main" id="{6528FD83-11FA-4327-B113-DB3C3441C87B}"/>
                    </a:ext>
                  </a:extLst>
                </p14:cNvPr>
                <p14:cNvContentPartPr/>
                <p14:nvPr/>
              </p14:nvContentPartPr>
              <p14:xfrm>
                <a:off x="4478197" y="5705133"/>
                <a:ext cx="220680" cy="255240"/>
              </p14:xfrm>
            </p:contentPart>
          </mc:Choice>
          <mc:Fallback xmlns="">
            <p:pic>
              <p:nvPicPr>
                <p:cNvPr id="111" name="Freihand 110">
                  <a:extLst>
                    <a:ext uri="{FF2B5EF4-FFF2-40B4-BE49-F238E27FC236}">
                      <a16:creationId xmlns:a16="http://schemas.microsoft.com/office/drawing/2014/main" id="{6528FD83-11FA-4327-B113-DB3C3441C87B}"/>
                    </a:ext>
                  </a:extLst>
                </p:cNvPr>
                <p:cNvPicPr/>
                <p:nvPr/>
              </p:nvPicPr>
              <p:blipFill>
                <a:blip r:embed="rId120"/>
                <a:stretch>
                  <a:fillRect/>
                </a:stretch>
              </p:blipFill>
              <p:spPr>
                <a:xfrm>
                  <a:off x="4469557" y="5696133"/>
                  <a:ext cx="2383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2" name="Freihand 111">
                  <a:extLst>
                    <a:ext uri="{FF2B5EF4-FFF2-40B4-BE49-F238E27FC236}">
                      <a16:creationId xmlns:a16="http://schemas.microsoft.com/office/drawing/2014/main" id="{72B53EF3-97CA-4BC6-B277-36C584F1FDA7}"/>
                    </a:ext>
                  </a:extLst>
                </p14:cNvPr>
                <p14:cNvContentPartPr/>
                <p14:nvPr/>
              </p14:nvContentPartPr>
              <p14:xfrm>
                <a:off x="4771957" y="5862453"/>
                <a:ext cx="58680" cy="108360"/>
              </p14:xfrm>
            </p:contentPart>
          </mc:Choice>
          <mc:Fallback xmlns="">
            <p:pic>
              <p:nvPicPr>
                <p:cNvPr id="112" name="Freihand 111">
                  <a:extLst>
                    <a:ext uri="{FF2B5EF4-FFF2-40B4-BE49-F238E27FC236}">
                      <a16:creationId xmlns:a16="http://schemas.microsoft.com/office/drawing/2014/main" id="{72B53EF3-97CA-4BC6-B277-36C584F1FDA7}"/>
                    </a:ext>
                  </a:extLst>
                </p:cNvPr>
                <p:cNvPicPr/>
                <p:nvPr/>
              </p:nvPicPr>
              <p:blipFill>
                <a:blip r:embed="rId122"/>
                <a:stretch>
                  <a:fillRect/>
                </a:stretch>
              </p:blipFill>
              <p:spPr>
                <a:xfrm>
                  <a:off x="4763317" y="5853813"/>
                  <a:ext cx="76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3" name="Freihand 112">
                  <a:extLst>
                    <a:ext uri="{FF2B5EF4-FFF2-40B4-BE49-F238E27FC236}">
                      <a16:creationId xmlns:a16="http://schemas.microsoft.com/office/drawing/2014/main" id="{895DA719-E5D6-4274-99D6-3F64250AD33E}"/>
                    </a:ext>
                  </a:extLst>
                </p14:cNvPr>
                <p14:cNvContentPartPr/>
                <p14:nvPr/>
              </p14:nvContentPartPr>
              <p14:xfrm>
                <a:off x="4811197" y="5496693"/>
                <a:ext cx="264960" cy="225720"/>
              </p14:xfrm>
            </p:contentPart>
          </mc:Choice>
          <mc:Fallback xmlns="">
            <p:pic>
              <p:nvPicPr>
                <p:cNvPr id="113" name="Freihand 112">
                  <a:extLst>
                    <a:ext uri="{FF2B5EF4-FFF2-40B4-BE49-F238E27FC236}">
                      <a16:creationId xmlns:a16="http://schemas.microsoft.com/office/drawing/2014/main" id="{895DA719-E5D6-4274-99D6-3F64250AD33E}"/>
                    </a:ext>
                  </a:extLst>
                </p:cNvPr>
                <p:cNvPicPr/>
                <p:nvPr/>
              </p:nvPicPr>
              <p:blipFill>
                <a:blip r:embed="rId124"/>
                <a:stretch>
                  <a:fillRect/>
                </a:stretch>
              </p:blipFill>
              <p:spPr>
                <a:xfrm>
                  <a:off x="4802197" y="5488053"/>
                  <a:ext cx="2826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5" name="Freihand 114">
                  <a:extLst>
                    <a:ext uri="{FF2B5EF4-FFF2-40B4-BE49-F238E27FC236}">
                      <a16:creationId xmlns:a16="http://schemas.microsoft.com/office/drawing/2014/main" id="{8862FAB7-74B7-4A9E-95AF-3BFDE6219831}"/>
                    </a:ext>
                  </a:extLst>
                </p14:cNvPr>
                <p14:cNvContentPartPr/>
                <p14:nvPr/>
              </p14:nvContentPartPr>
              <p14:xfrm>
                <a:off x="4911637" y="5428653"/>
                <a:ext cx="252360" cy="403200"/>
              </p14:xfrm>
            </p:contentPart>
          </mc:Choice>
          <mc:Fallback xmlns="">
            <p:pic>
              <p:nvPicPr>
                <p:cNvPr id="115" name="Freihand 114">
                  <a:extLst>
                    <a:ext uri="{FF2B5EF4-FFF2-40B4-BE49-F238E27FC236}">
                      <a16:creationId xmlns:a16="http://schemas.microsoft.com/office/drawing/2014/main" id="{8862FAB7-74B7-4A9E-95AF-3BFDE6219831}"/>
                    </a:ext>
                  </a:extLst>
                </p:cNvPr>
                <p:cNvPicPr/>
                <p:nvPr/>
              </p:nvPicPr>
              <p:blipFill>
                <a:blip r:embed="rId126"/>
                <a:stretch>
                  <a:fillRect/>
                </a:stretch>
              </p:blipFill>
              <p:spPr>
                <a:xfrm>
                  <a:off x="4902637" y="5420013"/>
                  <a:ext cx="27000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6" name="Freihand 115">
                  <a:extLst>
                    <a:ext uri="{FF2B5EF4-FFF2-40B4-BE49-F238E27FC236}">
                      <a16:creationId xmlns:a16="http://schemas.microsoft.com/office/drawing/2014/main" id="{F60B491A-66F6-4858-B0DF-5F7C4782D6D4}"/>
                    </a:ext>
                  </a:extLst>
                </p14:cNvPr>
                <p14:cNvContentPartPr/>
                <p14:nvPr/>
              </p14:nvContentPartPr>
              <p14:xfrm>
                <a:off x="5269117" y="5437653"/>
                <a:ext cx="156240" cy="42120"/>
              </p14:xfrm>
            </p:contentPart>
          </mc:Choice>
          <mc:Fallback xmlns="">
            <p:pic>
              <p:nvPicPr>
                <p:cNvPr id="116" name="Freihand 115">
                  <a:extLst>
                    <a:ext uri="{FF2B5EF4-FFF2-40B4-BE49-F238E27FC236}">
                      <a16:creationId xmlns:a16="http://schemas.microsoft.com/office/drawing/2014/main" id="{F60B491A-66F6-4858-B0DF-5F7C4782D6D4}"/>
                    </a:ext>
                  </a:extLst>
                </p:cNvPr>
                <p:cNvPicPr/>
                <p:nvPr/>
              </p:nvPicPr>
              <p:blipFill>
                <a:blip r:embed="rId128"/>
                <a:stretch>
                  <a:fillRect/>
                </a:stretch>
              </p:blipFill>
              <p:spPr>
                <a:xfrm>
                  <a:off x="5260117" y="5429013"/>
                  <a:ext cx="173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0" name="Freihand 139">
                  <a:extLst>
                    <a:ext uri="{FF2B5EF4-FFF2-40B4-BE49-F238E27FC236}">
                      <a16:creationId xmlns:a16="http://schemas.microsoft.com/office/drawing/2014/main" id="{5CF84211-788E-494C-8BF0-C76107BDED8C}"/>
                    </a:ext>
                  </a:extLst>
                </p14:cNvPr>
                <p14:cNvContentPartPr/>
                <p14:nvPr/>
              </p14:nvContentPartPr>
              <p14:xfrm>
                <a:off x="4344277" y="6494613"/>
                <a:ext cx="430560" cy="187560"/>
              </p14:xfrm>
            </p:contentPart>
          </mc:Choice>
          <mc:Fallback xmlns="">
            <p:pic>
              <p:nvPicPr>
                <p:cNvPr id="140" name="Freihand 139">
                  <a:extLst>
                    <a:ext uri="{FF2B5EF4-FFF2-40B4-BE49-F238E27FC236}">
                      <a16:creationId xmlns:a16="http://schemas.microsoft.com/office/drawing/2014/main" id="{5CF84211-788E-494C-8BF0-C76107BDED8C}"/>
                    </a:ext>
                  </a:extLst>
                </p:cNvPr>
                <p:cNvPicPr/>
                <p:nvPr/>
              </p:nvPicPr>
              <p:blipFill>
                <a:blip r:embed="rId130"/>
                <a:stretch>
                  <a:fillRect/>
                </a:stretch>
              </p:blipFill>
              <p:spPr>
                <a:xfrm>
                  <a:off x="4335637" y="6485973"/>
                  <a:ext cx="448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1" name="Freihand 140">
                  <a:extLst>
                    <a:ext uri="{FF2B5EF4-FFF2-40B4-BE49-F238E27FC236}">
                      <a16:creationId xmlns:a16="http://schemas.microsoft.com/office/drawing/2014/main" id="{6BC632DE-B9EC-4E09-AEF5-BE83C1F9420F}"/>
                    </a:ext>
                  </a:extLst>
                </p14:cNvPr>
                <p14:cNvContentPartPr/>
                <p14:nvPr/>
              </p14:nvContentPartPr>
              <p14:xfrm>
                <a:off x="4794637" y="6393813"/>
                <a:ext cx="10440" cy="17280"/>
              </p14:xfrm>
            </p:contentPart>
          </mc:Choice>
          <mc:Fallback xmlns="">
            <p:pic>
              <p:nvPicPr>
                <p:cNvPr id="141" name="Freihand 140">
                  <a:extLst>
                    <a:ext uri="{FF2B5EF4-FFF2-40B4-BE49-F238E27FC236}">
                      <a16:creationId xmlns:a16="http://schemas.microsoft.com/office/drawing/2014/main" id="{6BC632DE-B9EC-4E09-AEF5-BE83C1F9420F}"/>
                    </a:ext>
                  </a:extLst>
                </p:cNvPr>
                <p:cNvPicPr/>
                <p:nvPr/>
              </p:nvPicPr>
              <p:blipFill>
                <a:blip r:embed="rId132"/>
                <a:stretch>
                  <a:fillRect/>
                </a:stretch>
              </p:blipFill>
              <p:spPr>
                <a:xfrm>
                  <a:off x="4785997" y="6384813"/>
                  <a:ext cx="28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9" name="Freihand 148">
                  <a:extLst>
                    <a:ext uri="{FF2B5EF4-FFF2-40B4-BE49-F238E27FC236}">
                      <a16:creationId xmlns:a16="http://schemas.microsoft.com/office/drawing/2014/main" id="{1B5CB922-B6D1-4F01-8862-448DCF076159}"/>
                    </a:ext>
                  </a:extLst>
                </p14:cNvPr>
                <p14:cNvContentPartPr/>
                <p14:nvPr/>
              </p14:nvContentPartPr>
              <p14:xfrm>
                <a:off x="4867717" y="6211653"/>
                <a:ext cx="123480" cy="429840"/>
              </p14:xfrm>
            </p:contentPart>
          </mc:Choice>
          <mc:Fallback xmlns="">
            <p:pic>
              <p:nvPicPr>
                <p:cNvPr id="149" name="Freihand 148">
                  <a:extLst>
                    <a:ext uri="{FF2B5EF4-FFF2-40B4-BE49-F238E27FC236}">
                      <a16:creationId xmlns:a16="http://schemas.microsoft.com/office/drawing/2014/main" id="{1B5CB922-B6D1-4F01-8862-448DCF076159}"/>
                    </a:ext>
                  </a:extLst>
                </p:cNvPr>
                <p:cNvPicPr/>
                <p:nvPr/>
              </p:nvPicPr>
              <p:blipFill>
                <a:blip r:embed="rId134"/>
                <a:stretch>
                  <a:fillRect/>
                </a:stretch>
              </p:blipFill>
              <p:spPr>
                <a:xfrm>
                  <a:off x="4859077" y="6202653"/>
                  <a:ext cx="1411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0" name="Freihand 149">
                  <a:extLst>
                    <a:ext uri="{FF2B5EF4-FFF2-40B4-BE49-F238E27FC236}">
                      <a16:creationId xmlns:a16="http://schemas.microsoft.com/office/drawing/2014/main" id="{F7CDF943-0ADD-4E67-BEF7-CE53FAD952BC}"/>
                    </a:ext>
                  </a:extLst>
                </p14:cNvPr>
                <p14:cNvContentPartPr/>
                <p14:nvPr/>
              </p14:nvContentPartPr>
              <p14:xfrm>
                <a:off x="5023957" y="6197973"/>
                <a:ext cx="179640" cy="249120"/>
              </p14:xfrm>
            </p:contentPart>
          </mc:Choice>
          <mc:Fallback xmlns="">
            <p:pic>
              <p:nvPicPr>
                <p:cNvPr id="150" name="Freihand 149">
                  <a:extLst>
                    <a:ext uri="{FF2B5EF4-FFF2-40B4-BE49-F238E27FC236}">
                      <a16:creationId xmlns:a16="http://schemas.microsoft.com/office/drawing/2014/main" id="{F7CDF943-0ADD-4E67-BEF7-CE53FAD952BC}"/>
                    </a:ext>
                  </a:extLst>
                </p:cNvPr>
                <p:cNvPicPr/>
                <p:nvPr/>
              </p:nvPicPr>
              <p:blipFill>
                <a:blip r:embed="rId136"/>
                <a:stretch>
                  <a:fillRect/>
                </a:stretch>
              </p:blipFill>
              <p:spPr>
                <a:xfrm>
                  <a:off x="5014957" y="6189333"/>
                  <a:ext cx="1972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1" name="Freihand 150">
                  <a:extLst>
                    <a:ext uri="{FF2B5EF4-FFF2-40B4-BE49-F238E27FC236}">
                      <a16:creationId xmlns:a16="http://schemas.microsoft.com/office/drawing/2014/main" id="{6A1A496E-E6BA-4D3B-B138-D5EFCD39F809}"/>
                    </a:ext>
                  </a:extLst>
                </p14:cNvPr>
                <p14:cNvContentPartPr/>
                <p14:nvPr/>
              </p14:nvContentPartPr>
              <p14:xfrm>
                <a:off x="5148517" y="6142893"/>
                <a:ext cx="226800" cy="263160"/>
              </p14:xfrm>
            </p:contentPart>
          </mc:Choice>
          <mc:Fallback xmlns="">
            <p:pic>
              <p:nvPicPr>
                <p:cNvPr id="151" name="Freihand 150">
                  <a:extLst>
                    <a:ext uri="{FF2B5EF4-FFF2-40B4-BE49-F238E27FC236}">
                      <a16:creationId xmlns:a16="http://schemas.microsoft.com/office/drawing/2014/main" id="{6A1A496E-E6BA-4D3B-B138-D5EFCD39F809}"/>
                    </a:ext>
                  </a:extLst>
                </p:cNvPr>
                <p:cNvPicPr/>
                <p:nvPr/>
              </p:nvPicPr>
              <p:blipFill>
                <a:blip r:embed="rId138"/>
                <a:stretch>
                  <a:fillRect/>
                </a:stretch>
              </p:blipFill>
              <p:spPr>
                <a:xfrm>
                  <a:off x="5139517" y="6134253"/>
                  <a:ext cx="244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2" name="Freihand 151">
                  <a:extLst>
                    <a:ext uri="{FF2B5EF4-FFF2-40B4-BE49-F238E27FC236}">
                      <a16:creationId xmlns:a16="http://schemas.microsoft.com/office/drawing/2014/main" id="{2714C0CE-F398-45E8-8502-1862DDBE8C81}"/>
                    </a:ext>
                  </a:extLst>
                </p14:cNvPr>
                <p14:cNvContentPartPr/>
                <p14:nvPr/>
              </p14:nvContentPartPr>
              <p14:xfrm>
                <a:off x="5356597" y="5978013"/>
                <a:ext cx="164880" cy="348840"/>
              </p14:xfrm>
            </p:contentPart>
          </mc:Choice>
          <mc:Fallback xmlns="">
            <p:pic>
              <p:nvPicPr>
                <p:cNvPr id="152" name="Freihand 151">
                  <a:extLst>
                    <a:ext uri="{FF2B5EF4-FFF2-40B4-BE49-F238E27FC236}">
                      <a16:creationId xmlns:a16="http://schemas.microsoft.com/office/drawing/2014/main" id="{2714C0CE-F398-45E8-8502-1862DDBE8C81}"/>
                    </a:ext>
                  </a:extLst>
                </p:cNvPr>
                <p:cNvPicPr/>
                <p:nvPr/>
              </p:nvPicPr>
              <p:blipFill>
                <a:blip r:embed="rId140"/>
                <a:stretch>
                  <a:fillRect/>
                </a:stretch>
              </p:blipFill>
              <p:spPr>
                <a:xfrm>
                  <a:off x="5347957" y="5969373"/>
                  <a:ext cx="1825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3" name="Freihand 152">
                  <a:extLst>
                    <a:ext uri="{FF2B5EF4-FFF2-40B4-BE49-F238E27FC236}">
                      <a16:creationId xmlns:a16="http://schemas.microsoft.com/office/drawing/2014/main" id="{016DBCBE-6411-416B-A6EA-E622D4C05338}"/>
                    </a:ext>
                  </a:extLst>
                </p14:cNvPr>
                <p14:cNvContentPartPr/>
                <p14:nvPr/>
              </p14:nvContentPartPr>
              <p14:xfrm>
                <a:off x="5492677" y="5902773"/>
                <a:ext cx="227520" cy="401760"/>
              </p14:xfrm>
            </p:contentPart>
          </mc:Choice>
          <mc:Fallback xmlns="">
            <p:pic>
              <p:nvPicPr>
                <p:cNvPr id="153" name="Freihand 152">
                  <a:extLst>
                    <a:ext uri="{FF2B5EF4-FFF2-40B4-BE49-F238E27FC236}">
                      <a16:creationId xmlns:a16="http://schemas.microsoft.com/office/drawing/2014/main" id="{016DBCBE-6411-416B-A6EA-E622D4C05338}"/>
                    </a:ext>
                  </a:extLst>
                </p:cNvPr>
                <p:cNvPicPr/>
                <p:nvPr/>
              </p:nvPicPr>
              <p:blipFill>
                <a:blip r:embed="rId142"/>
                <a:stretch>
                  <a:fillRect/>
                </a:stretch>
              </p:blipFill>
              <p:spPr>
                <a:xfrm>
                  <a:off x="5484037" y="5894133"/>
                  <a:ext cx="2451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5" name="Freihand 154">
                  <a:extLst>
                    <a:ext uri="{FF2B5EF4-FFF2-40B4-BE49-F238E27FC236}">
                      <a16:creationId xmlns:a16="http://schemas.microsoft.com/office/drawing/2014/main" id="{EB384CCE-1257-419C-8CE0-E83476E81BA6}"/>
                    </a:ext>
                  </a:extLst>
                </p14:cNvPr>
                <p14:cNvContentPartPr/>
                <p14:nvPr/>
              </p14:nvContentPartPr>
              <p14:xfrm>
                <a:off x="5862037" y="5795853"/>
                <a:ext cx="191520" cy="151920"/>
              </p14:xfrm>
            </p:contentPart>
          </mc:Choice>
          <mc:Fallback xmlns="">
            <p:pic>
              <p:nvPicPr>
                <p:cNvPr id="155" name="Freihand 154">
                  <a:extLst>
                    <a:ext uri="{FF2B5EF4-FFF2-40B4-BE49-F238E27FC236}">
                      <a16:creationId xmlns:a16="http://schemas.microsoft.com/office/drawing/2014/main" id="{EB384CCE-1257-419C-8CE0-E83476E81BA6}"/>
                    </a:ext>
                  </a:extLst>
                </p:cNvPr>
                <p:cNvPicPr/>
                <p:nvPr/>
              </p:nvPicPr>
              <p:blipFill>
                <a:blip r:embed="rId144"/>
                <a:stretch>
                  <a:fillRect/>
                </a:stretch>
              </p:blipFill>
              <p:spPr>
                <a:xfrm>
                  <a:off x="5853397" y="5786853"/>
                  <a:ext cx="209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6" name="Freihand 155">
                  <a:extLst>
                    <a:ext uri="{FF2B5EF4-FFF2-40B4-BE49-F238E27FC236}">
                      <a16:creationId xmlns:a16="http://schemas.microsoft.com/office/drawing/2014/main" id="{9BDC069D-895F-46C7-BE02-044FF6F2208C}"/>
                    </a:ext>
                  </a:extLst>
                </p14:cNvPr>
                <p14:cNvContentPartPr/>
                <p14:nvPr/>
              </p14:nvContentPartPr>
              <p14:xfrm>
                <a:off x="5907397" y="5882253"/>
                <a:ext cx="206280" cy="151920"/>
              </p14:xfrm>
            </p:contentPart>
          </mc:Choice>
          <mc:Fallback xmlns="">
            <p:pic>
              <p:nvPicPr>
                <p:cNvPr id="156" name="Freihand 155">
                  <a:extLst>
                    <a:ext uri="{FF2B5EF4-FFF2-40B4-BE49-F238E27FC236}">
                      <a16:creationId xmlns:a16="http://schemas.microsoft.com/office/drawing/2014/main" id="{9BDC069D-895F-46C7-BE02-044FF6F2208C}"/>
                    </a:ext>
                  </a:extLst>
                </p:cNvPr>
                <p:cNvPicPr/>
                <p:nvPr/>
              </p:nvPicPr>
              <p:blipFill>
                <a:blip r:embed="rId146"/>
                <a:stretch>
                  <a:fillRect/>
                </a:stretch>
              </p:blipFill>
              <p:spPr>
                <a:xfrm>
                  <a:off x="5898397" y="5873613"/>
                  <a:ext cx="223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7" name="Freihand 156">
                  <a:extLst>
                    <a:ext uri="{FF2B5EF4-FFF2-40B4-BE49-F238E27FC236}">
                      <a16:creationId xmlns:a16="http://schemas.microsoft.com/office/drawing/2014/main" id="{970EBAD0-7098-46E6-AB10-CFF8CB8FD13F}"/>
                    </a:ext>
                  </a:extLst>
                </p14:cNvPr>
                <p14:cNvContentPartPr/>
                <p14:nvPr/>
              </p14:nvContentPartPr>
              <p14:xfrm>
                <a:off x="6100717" y="5603613"/>
                <a:ext cx="244080" cy="331560"/>
              </p14:xfrm>
            </p:contentPart>
          </mc:Choice>
          <mc:Fallback xmlns="">
            <p:pic>
              <p:nvPicPr>
                <p:cNvPr id="157" name="Freihand 156">
                  <a:extLst>
                    <a:ext uri="{FF2B5EF4-FFF2-40B4-BE49-F238E27FC236}">
                      <a16:creationId xmlns:a16="http://schemas.microsoft.com/office/drawing/2014/main" id="{970EBAD0-7098-46E6-AB10-CFF8CB8FD13F}"/>
                    </a:ext>
                  </a:extLst>
                </p:cNvPr>
                <p:cNvPicPr/>
                <p:nvPr/>
              </p:nvPicPr>
              <p:blipFill>
                <a:blip r:embed="rId148"/>
                <a:stretch>
                  <a:fillRect/>
                </a:stretch>
              </p:blipFill>
              <p:spPr>
                <a:xfrm>
                  <a:off x="6091717" y="5594613"/>
                  <a:ext cx="261720" cy="34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87" name="Freihand 186">
                <a:extLst>
                  <a:ext uri="{FF2B5EF4-FFF2-40B4-BE49-F238E27FC236}">
                    <a16:creationId xmlns:a16="http://schemas.microsoft.com/office/drawing/2014/main" id="{95587EF9-47FF-488A-BCF8-39575BD39132}"/>
                  </a:ext>
                </a:extLst>
              </p14:cNvPr>
              <p14:cNvContentPartPr/>
              <p14:nvPr/>
            </p14:nvContentPartPr>
            <p14:xfrm>
              <a:off x="10549597" y="127293"/>
              <a:ext cx="1513440" cy="1667520"/>
            </p14:xfrm>
          </p:contentPart>
        </mc:Choice>
        <mc:Fallback xmlns="">
          <p:pic>
            <p:nvPicPr>
              <p:cNvPr id="187" name="Freihand 186">
                <a:extLst>
                  <a:ext uri="{FF2B5EF4-FFF2-40B4-BE49-F238E27FC236}">
                    <a16:creationId xmlns:a16="http://schemas.microsoft.com/office/drawing/2014/main" id="{95587EF9-47FF-488A-BCF8-39575BD39132}"/>
                  </a:ext>
                </a:extLst>
              </p:cNvPr>
              <p:cNvPicPr/>
              <p:nvPr/>
            </p:nvPicPr>
            <p:blipFill>
              <a:blip r:embed="rId150"/>
              <a:stretch>
                <a:fillRect/>
              </a:stretch>
            </p:blipFill>
            <p:spPr>
              <a:xfrm>
                <a:off x="10540597" y="118653"/>
                <a:ext cx="1531080" cy="1685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89" name="Freihand 188">
                <a:extLst>
                  <a:ext uri="{FF2B5EF4-FFF2-40B4-BE49-F238E27FC236}">
                    <a16:creationId xmlns:a16="http://schemas.microsoft.com/office/drawing/2014/main" id="{7334906F-C327-4FB5-9891-4F95767D0E2E}"/>
                  </a:ext>
                </a:extLst>
              </p14:cNvPr>
              <p14:cNvContentPartPr/>
              <p14:nvPr/>
            </p14:nvContentPartPr>
            <p14:xfrm>
              <a:off x="9184117" y="631293"/>
              <a:ext cx="2658600" cy="2194560"/>
            </p14:xfrm>
          </p:contentPart>
        </mc:Choice>
        <mc:Fallback xmlns="">
          <p:pic>
            <p:nvPicPr>
              <p:cNvPr id="189" name="Freihand 188">
                <a:extLst>
                  <a:ext uri="{FF2B5EF4-FFF2-40B4-BE49-F238E27FC236}">
                    <a16:creationId xmlns:a16="http://schemas.microsoft.com/office/drawing/2014/main" id="{7334906F-C327-4FB5-9891-4F95767D0E2E}"/>
                  </a:ext>
                </a:extLst>
              </p:cNvPr>
              <p:cNvPicPr/>
              <p:nvPr/>
            </p:nvPicPr>
            <p:blipFill>
              <a:blip r:embed="rId152"/>
              <a:stretch>
                <a:fillRect/>
              </a:stretch>
            </p:blipFill>
            <p:spPr>
              <a:xfrm>
                <a:off x="9175477" y="622653"/>
                <a:ext cx="2676240" cy="2212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2" name="Freihand 211">
                <a:extLst>
                  <a:ext uri="{FF2B5EF4-FFF2-40B4-BE49-F238E27FC236}">
                    <a16:creationId xmlns:a16="http://schemas.microsoft.com/office/drawing/2014/main" id="{C1BB7817-6EB5-4AF4-BB33-A072D58B8B3B}"/>
                  </a:ext>
                </a:extLst>
              </p14:cNvPr>
              <p14:cNvContentPartPr/>
              <p14:nvPr/>
            </p14:nvContentPartPr>
            <p14:xfrm>
              <a:off x="9031117" y="2955453"/>
              <a:ext cx="2035440" cy="919440"/>
            </p14:xfrm>
          </p:contentPart>
        </mc:Choice>
        <mc:Fallback xmlns="">
          <p:pic>
            <p:nvPicPr>
              <p:cNvPr id="212" name="Freihand 211">
                <a:extLst>
                  <a:ext uri="{FF2B5EF4-FFF2-40B4-BE49-F238E27FC236}">
                    <a16:creationId xmlns:a16="http://schemas.microsoft.com/office/drawing/2014/main" id="{C1BB7817-6EB5-4AF4-BB33-A072D58B8B3B}"/>
                  </a:ext>
                </a:extLst>
              </p:cNvPr>
              <p:cNvPicPr/>
              <p:nvPr/>
            </p:nvPicPr>
            <p:blipFill>
              <a:blip r:embed="rId154"/>
              <a:stretch>
                <a:fillRect/>
              </a:stretch>
            </p:blipFill>
            <p:spPr>
              <a:xfrm>
                <a:off x="9022117" y="2946453"/>
                <a:ext cx="205308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4" name="Freihand 213">
                <a:extLst>
                  <a:ext uri="{FF2B5EF4-FFF2-40B4-BE49-F238E27FC236}">
                    <a16:creationId xmlns:a16="http://schemas.microsoft.com/office/drawing/2014/main" id="{D2EE592D-099B-49A0-81AE-4BE8B97056A8}"/>
                  </a:ext>
                </a:extLst>
              </p14:cNvPr>
              <p14:cNvContentPartPr/>
              <p14:nvPr/>
            </p14:nvContentPartPr>
            <p14:xfrm>
              <a:off x="9824197" y="3575733"/>
              <a:ext cx="1002240" cy="145800"/>
            </p14:xfrm>
          </p:contentPart>
        </mc:Choice>
        <mc:Fallback xmlns="">
          <p:pic>
            <p:nvPicPr>
              <p:cNvPr id="214" name="Freihand 213">
                <a:extLst>
                  <a:ext uri="{FF2B5EF4-FFF2-40B4-BE49-F238E27FC236}">
                    <a16:creationId xmlns:a16="http://schemas.microsoft.com/office/drawing/2014/main" id="{D2EE592D-099B-49A0-81AE-4BE8B97056A8}"/>
                  </a:ext>
                </a:extLst>
              </p:cNvPr>
              <p:cNvPicPr/>
              <p:nvPr/>
            </p:nvPicPr>
            <p:blipFill>
              <a:blip r:embed="rId156"/>
              <a:stretch>
                <a:fillRect/>
              </a:stretch>
            </p:blipFill>
            <p:spPr>
              <a:xfrm>
                <a:off x="9815197" y="3567093"/>
                <a:ext cx="1019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6" name="Freihand 215">
                <a:extLst>
                  <a:ext uri="{FF2B5EF4-FFF2-40B4-BE49-F238E27FC236}">
                    <a16:creationId xmlns:a16="http://schemas.microsoft.com/office/drawing/2014/main" id="{B92131D4-8979-4D23-9754-06FBCE1F7B51}"/>
                  </a:ext>
                </a:extLst>
              </p14:cNvPr>
              <p14:cNvContentPartPr/>
              <p14:nvPr/>
            </p14:nvContentPartPr>
            <p14:xfrm>
              <a:off x="9730597" y="760533"/>
              <a:ext cx="1961280" cy="1712880"/>
            </p14:xfrm>
          </p:contentPart>
        </mc:Choice>
        <mc:Fallback xmlns="">
          <p:pic>
            <p:nvPicPr>
              <p:cNvPr id="216" name="Freihand 215">
                <a:extLst>
                  <a:ext uri="{FF2B5EF4-FFF2-40B4-BE49-F238E27FC236}">
                    <a16:creationId xmlns:a16="http://schemas.microsoft.com/office/drawing/2014/main" id="{B92131D4-8979-4D23-9754-06FBCE1F7B51}"/>
                  </a:ext>
                </a:extLst>
              </p:cNvPr>
              <p:cNvPicPr/>
              <p:nvPr/>
            </p:nvPicPr>
            <p:blipFill>
              <a:blip r:embed="rId158"/>
              <a:stretch>
                <a:fillRect/>
              </a:stretch>
            </p:blipFill>
            <p:spPr>
              <a:xfrm>
                <a:off x="9721597" y="751893"/>
                <a:ext cx="1978920" cy="1730520"/>
              </a:xfrm>
              <a:prstGeom prst="rect">
                <a:avLst/>
              </a:prstGeom>
            </p:spPr>
          </p:pic>
        </mc:Fallback>
      </mc:AlternateContent>
      <p:grpSp>
        <p:nvGrpSpPr>
          <p:cNvPr id="227" name="Gruppieren 226">
            <a:extLst>
              <a:ext uri="{FF2B5EF4-FFF2-40B4-BE49-F238E27FC236}">
                <a16:creationId xmlns:a16="http://schemas.microsoft.com/office/drawing/2014/main" id="{1DB4A07F-9F3C-407D-8F4E-519631D4B22F}"/>
              </a:ext>
            </a:extLst>
          </p:cNvPr>
          <p:cNvGrpSpPr/>
          <p:nvPr/>
        </p:nvGrpSpPr>
        <p:grpSpPr>
          <a:xfrm>
            <a:off x="5280637" y="12453"/>
            <a:ext cx="6892560" cy="4167000"/>
            <a:chOff x="5280637" y="12453"/>
            <a:chExt cx="6892560" cy="4167000"/>
          </a:xfrm>
        </p:grpSpPr>
        <mc:AlternateContent xmlns:mc="http://schemas.openxmlformats.org/markup-compatibility/2006" xmlns:p14="http://schemas.microsoft.com/office/powerpoint/2010/main">
          <mc:Choice Requires="p14">
            <p:contentPart p14:bwMode="auto" r:id="rId159">
              <p14:nvContentPartPr>
                <p14:cNvPr id="6" name="Freihand 5">
                  <a:extLst>
                    <a:ext uri="{FF2B5EF4-FFF2-40B4-BE49-F238E27FC236}">
                      <a16:creationId xmlns:a16="http://schemas.microsoft.com/office/drawing/2014/main" id="{D5751291-9956-49B3-97A2-644783160D62}"/>
                    </a:ext>
                  </a:extLst>
                </p14:cNvPr>
                <p14:cNvContentPartPr/>
                <p14:nvPr/>
              </p14:nvContentPartPr>
              <p14:xfrm>
                <a:off x="6569077" y="898773"/>
                <a:ext cx="130680" cy="250920"/>
              </p14:xfrm>
            </p:contentPart>
          </mc:Choice>
          <mc:Fallback xmlns="">
            <p:pic>
              <p:nvPicPr>
                <p:cNvPr id="6" name="Freihand 5">
                  <a:extLst>
                    <a:ext uri="{FF2B5EF4-FFF2-40B4-BE49-F238E27FC236}">
                      <a16:creationId xmlns:a16="http://schemas.microsoft.com/office/drawing/2014/main" id="{D5751291-9956-49B3-97A2-644783160D62}"/>
                    </a:ext>
                  </a:extLst>
                </p:cNvPr>
                <p:cNvPicPr/>
                <p:nvPr/>
              </p:nvPicPr>
              <p:blipFill>
                <a:blip r:embed="rId160"/>
                <a:stretch>
                  <a:fillRect/>
                </a:stretch>
              </p:blipFill>
              <p:spPr>
                <a:xfrm>
                  <a:off x="6560077" y="889773"/>
                  <a:ext cx="1483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 name="Freihand 6">
                  <a:extLst>
                    <a:ext uri="{FF2B5EF4-FFF2-40B4-BE49-F238E27FC236}">
                      <a16:creationId xmlns:a16="http://schemas.microsoft.com/office/drawing/2014/main" id="{90C497FC-7EDC-4E43-A635-71859DDD1D5E}"/>
                    </a:ext>
                  </a:extLst>
                </p14:cNvPr>
                <p14:cNvContentPartPr/>
                <p14:nvPr/>
              </p14:nvContentPartPr>
              <p14:xfrm>
                <a:off x="5554237" y="905253"/>
                <a:ext cx="113400" cy="254160"/>
              </p14:xfrm>
            </p:contentPart>
          </mc:Choice>
          <mc:Fallback xmlns="">
            <p:pic>
              <p:nvPicPr>
                <p:cNvPr id="7" name="Freihand 6">
                  <a:extLst>
                    <a:ext uri="{FF2B5EF4-FFF2-40B4-BE49-F238E27FC236}">
                      <a16:creationId xmlns:a16="http://schemas.microsoft.com/office/drawing/2014/main" id="{90C497FC-7EDC-4E43-A635-71859DDD1D5E}"/>
                    </a:ext>
                  </a:extLst>
                </p:cNvPr>
                <p:cNvPicPr/>
                <p:nvPr/>
              </p:nvPicPr>
              <p:blipFill>
                <a:blip r:embed="rId162"/>
                <a:stretch>
                  <a:fillRect/>
                </a:stretch>
              </p:blipFill>
              <p:spPr>
                <a:xfrm>
                  <a:off x="5545597" y="896613"/>
                  <a:ext cx="1310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 name="Freihand 8">
                  <a:extLst>
                    <a:ext uri="{FF2B5EF4-FFF2-40B4-BE49-F238E27FC236}">
                      <a16:creationId xmlns:a16="http://schemas.microsoft.com/office/drawing/2014/main" id="{5B2A704E-E109-4DAA-9795-E9B3F87238A5}"/>
                    </a:ext>
                  </a:extLst>
                </p14:cNvPr>
                <p14:cNvContentPartPr/>
                <p14:nvPr/>
              </p14:nvContentPartPr>
              <p14:xfrm>
                <a:off x="7376197" y="950253"/>
                <a:ext cx="1086840" cy="28800"/>
              </p14:xfrm>
            </p:contentPart>
          </mc:Choice>
          <mc:Fallback xmlns="">
            <p:pic>
              <p:nvPicPr>
                <p:cNvPr id="9" name="Freihand 8">
                  <a:extLst>
                    <a:ext uri="{FF2B5EF4-FFF2-40B4-BE49-F238E27FC236}">
                      <a16:creationId xmlns:a16="http://schemas.microsoft.com/office/drawing/2014/main" id="{5B2A704E-E109-4DAA-9795-E9B3F87238A5}"/>
                    </a:ext>
                  </a:extLst>
                </p:cNvPr>
                <p:cNvPicPr/>
                <p:nvPr/>
              </p:nvPicPr>
              <p:blipFill>
                <a:blip r:embed="rId164"/>
                <a:stretch>
                  <a:fillRect/>
                </a:stretch>
              </p:blipFill>
              <p:spPr>
                <a:xfrm>
                  <a:off x="7367197" y="941253"/>
                  <a:ext cx="1104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 name="Freihand 11">
                  <a:extLst>
                    <a:ext uri="{FF2B5EF4-FFF2-40B4-BE49-F238E27FC236}">
                      <a16:creationId xmlns:a16="http://schemas.microsoft.com/office/drawing/2014/main" id="{863260DD-DF3B-40C8-A0A5-6A4B2248FFCC}"/>
                    </a:ext>
                  </a:extLst>
                </p14:cNvPr>
                <p14:cNvContentPartPr/>
                <p14:nvPr/>
              </p14:nvContentPartPr>
              <p14:xfrm>
                <a:off x="7152637" y="822093"/>
                <a:ext cx="373680" cy="333360"/>
              </p14:xfrm>
            </p:contentPart>
          </mc:Choice>
          <mc:Fallback xmlns="">
            <p:pic>
              <p:nvPicPr>
                <p:cNvPr id="12" name="Freihand 11">
                  <a:extLst>
                    <a:ext uri="{FF2B5EF4-FFF2-40B4-BE49-F238E27FC236}">
                      <a16:creationId xmlns:a16="http://schemas.microsoft.com/office/drawing/2014/main" id="{863260DD-DF3B-40C8-A0A5-6A4B2248FFCC}"/>
                    </a:ext>
                  </a:extLst>
                </p:cNvPr>
                <p:cNvPicPr/>
                <p:nvPr/>
              </p:nvPicPr>
              <p:blipFill>
                <a:blip r:embed="rId166"/>
                <a:stretch>
                  <a:fillRect/>
                </a:stretch>
              </p:blipFill>
              <p:spPr>
                <a:xfrm>
                  <a:off x="7143997" y="813453"/>
                  <a:ext cx="39132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 name="Freihand 25">
                  <a:extLst>
                    <a:ext uri="{FF2B5EF4-FFF2-40B4-BE49-F238E27FC236}">
                      <a16:creationId xmlns:a16="http://schemas.microsoft.com/office/drawing/2014/main" id="{320D49D6-4B4B-4ACC-99CE-DEA09E7B0227}"/>
                    </a:ext>
                  </a:extLst>
                </p14:cNvPr>
                <p14:cNvContentPartPr/>
                <p14:nvPr/>
              </p14:nvContentPartPr>
              <p14:xfrm>
                <a:off x="5411677" y="1200093"/>
                <a:ext cx="53280" cy="75240"/>
              </p14:xfrm>
            </p:contentPart>
          </mc:Choice>
          <mc:Fallback xmlns="">
            <p:pic>
              <p:nvPicPr>
                <p:cNvPr id="26" name="Freihand 25">
                  <a:extLst>
                    <a:ext uri="{FF2B5EF4-FFF2-40B4-BE49-F238E27FC236}">
                      <a16:creationId xmlns:a16="http://schemas.microsoft.com/office/drawing/2014/main" id="{320D49D6-4B4B-4ACC-99CE-DEA09E7B0227}"/>
                    </a:ext>
                  </a:extLst>
                </p:cNvPr>
                <p:cNvPicPr/>
                <p:nvPr/>
              </p:nvPicPr>
              <p:blipFill>
                <a:blip r:embed="rId168"/>
                <a:stretch>
                  <a:fillRect/>
                </a:stretch>
              </p:blipFill>
              <p:spPr>
                <a:xfrm>
                  <a:off x="5403037" y="1191453"/>
                  <a:ext cx="70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7" name="Freihand 26">
                  <a:extLst>
                    <a:ext uri="{FF2B5EF4-FFF2-40B4-BE49-F238E27FC236}">
                      <a16:creationId xmlns:a16="http://schemas.microsoft.com/office/drawing/2014/main" id="{7831BEAD-0D9B-4A86-8DAF-B3D40DA3A637}"/>
                    </a:ext>
                  </a:extLst>
                </p14:cNvPr>
                <p14:cNvContentPartPr/>
                <p14:nvPr/>
              </p14:nvContentPartPr>
              <p14:xfrm>
                <a:off x="5698237" y="1110453"/>
                <a:ext cx="1234800" cy="154080"/>
              </p14:xfrm>
            </p:contentPart>
          </mc:Choice>
          <mc:Fallback xmlns="">
            <p:pic>
              <p:nvPicPr>
                <p:cNvPr id="27" name="Freihand 26">
                  <a:extLst>
                    <a:ext uri="{FF2B5EF4-FFF2-40B4-BE49-F238E27FC236}">
                      <a16:creationId xmlns:a16="http://schemas.microsoft.com/office/drawing/2014/main" id="{7831BEAD-0D9B-4A86-8DAF-B3D40DA3A637}"/>
                    </a:ext>
                  </a:extLst>
                </p:cNvPr>
                <p:cNvPicPr/>
                <p:nvPr/>
              </p:nvPicPr>
              <p:blipFill>
                <a:blip r:embed="rId170"/>
                <a:stretch>
                  <a:fillRect/>
                </a:stretch>
              </p:blipFill>
              <p:spPr>
                <a:xfrm>
                  <a:off x="5689597" y="1101453"/>
                  <a:ext cx="12524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 name="Freihand 13">
                  <a:extLst>
                    <a:ext uri="{FF2B5EF4-FFF2-40B4-BE49-F238E27FC236}">
                      <a16:creationId xmlns:a16="http://schemas.microsoft.com/office/drawing/2014/main" id="{6AE3BBDC-8A06-4E4F-9179-CAFACE5D040E}"/>
                    </a:ext>
                  </a:extLst>
                </p14:cNvPr>
                <p14:cNvContentPartPr/>
                <p14:nvPr/>
              </p14:nvContentPartPr>
              <p14:xfrm>
                <a:off x="9686317" y="478653"/>
                <a:ext cx="69120" cy="2053080"/>
              </p14:xfrm>
            </p:contentPart>
          </mc:Choice>
          <mc:Fallback xmlns="">
            <p:pic>
              <p:nvPicPr>
                <p:cNvPr id="14" name="Freihand 13">
                  <a:extLst>
                    <a:ext uri="{FF2B5EF4-FFF2-40B4-BE49-F238E27FC236}">
                      <a16:creationId xmlns:a16="http://schemas.microsoft.com/office/drawing/2014/main" id="{6AE3BBDC-8A06-4E4F-9179-CAFACE5D040E}"/>
                    </a:ext>
                  </a:extLst>
                </p:cNvPr>
                <p:cNvPicPr/>
                <p:nvPr/>
              </p:nvPicPr>
              <p:blipFill>
                <a:blip r:embed="rId172"/>
                <a:stretch>
                  <a:fillRect/>
                </a:stretch>
              </p:blipFill>
              <p:spPr>
                <a:xfrm>
                  <a:off x="9677677" y="470013"/>
                  <a:ext cx="86760" cy="2070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 name="Freihand 14">
                  <a:extLst>
                    <a:ext uri="{FF2B5EF4-FFF2-40B4-BE49-F238E27FC236}">
                      <a16:creationId xmlns:a16="http://schemas.microsoft.com/office/drawing/2014/main" id="{99D60599-AC86-4184-8366-A8F03E094C9C}"/>
                    </a:ext>
                  </a:extLst>
                </p14:cNvPr>
                <p14:cNvContentPartPr/>
                <p14:nvPr/>
              </p14:nvContentPartPr>
              <p14:xfrm>
                <a:off x="9507397" y="2386653"/>
                <a:ext cx="2055240" cy="140760"/>
              </p14:xfrm>
            </p:contentPart>
          </mc:Choice>
          <mc:Fallback xmlns="">
            <p:pic>
              <p:nvPicPr>
                <p:cNvPr id="15" name="Freihand 14">
                  <a:extLst>
                    <a:ext uri="{FF2B5EF4-FFF2-40B4-BE49-F238E27FC236}">
                      <a16:creationId xmlns:a16="http://schemas.microsoft.com/office/drawing/2014/main" id="{99D60599-AC86-4184-8366-A8F03E094C9C}"/>
                    </a:ext>
                  </a:extLst>
                </p:cNvPr>
                <p:cNvPicPr/>
                <p:nvPr/>
              </p:nvPicPr>
              <p:blipFill>
                <a:blip r:embed="rId174"/>
                <a:stretch>
                  <a:fillRect/>
                </a:stretch>
              </p:blipFill>
              <p:spPr>
                <a:xfrm>
                  <a:off x="9498397" y="2377653"/>
                  <a:ext cx="207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 name="Freihand 15">
                  <a:extLst>
                    <a:ext uri="{FF2B5EF4-FFF2-40B4-BE49-F238E27FC236}">
                      <a16:creationId xmlns:a16="http://schemas.microsoft.com/office/drawing/2014/main" id="{77B7CF93-61B9-420E-BD47-46040A35D39A}"/>
                    </a:ext>
                  </a:extLst>
                </p14:cNvPr>
                <p14:cNvContentPartPr/>
                <p14:nvPr/>
              </p14:nvContentPartPr>
              <p14:xfrm>
                <a:off x="11517997" y="2230773"/>
                <a:ext cx="330120" cy="380880"/>
              </p14:xfrm>
            </p:contentPart>
          </mc:Choice>
          <mc:Fallback xmlns="">
            <p:pic>
              <p:nvPicPr>
                <p:cNvPr id="16" name="Freihand 15">
                  <a:extLst>
                    <a:ext uri="{FF2B5EF4-FFF2-40B4-BE49-F238E27FC236}">
                      <a16:creationId xmlns:a16="http://schemas.microsoft.com/office/drawing/2014/main" id="{77B7CF93-61B9-420E-BD47-46040A35D39A}"/>
                    </a:ext>
                  </a:extLst>
                </p:cNvPr>
                <p:cNvPicPr/>
                <p:nvPr/>
              </p:nvPicPr>
              <p:blipFill>
                <a:blip r:embed="rId176"/>
                <a:stretch>
                  <a:fillRect/>
                </a:stretch>
              </p:blipFill>
              <p:spPr>
                <a:xfrm>
                  <a:off x="11509357" y="2222133"/>
                  <a:ext cx="3477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 name="Freihand 16">
                  <a:extLst>
                    <a:ext uri="{FF2B5EF4-FFF2-40B4-BE49-F238E27FC236}">
                      <a16:creationId xmlns:a16="http://schemas.microsoft.com/office/drawing/2014/main" id="{CFAB5696-12C2-436D-8937-A1795CFF75A3}"/>
                    </a:ext>
                  </a:extLst>
                </p14:cNvPr>
                <p14:cNvContentPartPr/>
                <p14:nvPr/>
              </p14:nvContentPartPr>
              <p14:xfrm>
                <a:off x="9562117" y="323853"/>
                <a:ext cx="277920" cy="241920"/>
              </p14:xfrm>
            </p:contentPart>
          </mc:Choice>
          <mc:Fallback xmlns="">
            <p:pic>
              <p:nvPicPr>
                <p:cNvPr id="17" name="Freihand 16">
                  <a:extLst>
                    <a:ext uri="{FF2B5EF4-FFF2-40B4-BE49-F238E27FC236}">
                      <a16:creationId xmlns:a16="http://schemas.microsoft.com/office/drawing/2014/main" id="{CFAB5696-12C2-436D-8937-A1795CFF75A3}"/>
                    </a:ext>
                  </a:extLst>
                </p:cNvPr>
                <p:cNvPicPr/>
                <p:nvPr/>
              </p:nvPicPr>
              <p:blipFill>
                <a:blip r:embed="rId178"/>
                <a:stretch>
                  <a:fillRect/>
                </a:stretch>
              </p:blipFill>
              <p:spPr>
                <a:xfrm>
                  <a:off x="9553477" y="315213"/>
                  <a:ext cx="295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 name="Freihand 17">
                  <a:extLst>
                    <a:ext uri="{FF2B5EF4-FFF2-40B4-BE49-F238E27FC236}">
                      <a16:creationId xmlns:a16="http://schemas.microsoft.com/office/drawing/2014/main" id="{581C7B6B-AA2B-4C9D-8750-D52432484294}"/>
                    </a:ext>
                  </a:extLst>
                </p14:cNvPr>
                <p14:cNvContentPartPr/>
                <p14:nvPr/>
              </p14:nvContentPartPr>
              <p14:xfrm>
                <a:off x="9199957" y="405933"/>
                <a:ext cx="123120" cy="162720"/>
              </p14:xfrm>
            </p:contentPart>
          </mc:Choice>
          <mc:Fallback xmlns="">
            <p:pic>
              <p:nvPicPr>
                <p:cNvPr id="18" name="Freihand 17">
                  <a:extLst>
                    <a:ext uri="{FF2B5EF4-FFF2-40B4-BE49-F238E27FC236}">
                      <a16:creationId xmlns:a16="http://schemas.microsoft.com/office/drawing/2014/main" id="{581C7B6B-AA2B-4C9D-8750-D52432484294}"/>
                    </a:ext>
                  </a:extLst>
                </p:cNvPr>
                <p:cNvPicPr/>
                <p:nvPr/>
              </p:nvPicPr>
              <p:blipFill>
                <a:blip r:embed="rId180"/>
                <a:stretch>
                  <a:fillRect/>
                </a:stretch>
              </p:blipFill>
              <p:spPr>
                <a:xfrm>
                  <a:off x="9190957" y="396933"/>
                  <a:ext cx="140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9" name="Freihand 18">
                  <a:extLst>
                    <a:ext uri="{FF2B5EF4-FFF2-40B4-BE49-F238E27FC236}">
                      <a16:creationId xmlns:a16="http://schemas.microsoft.com/office/drawing/2014/main" id="{C45B2FF7-6D70-43AF-8457-7C63BA9C3436}"/>
                    </a:ext>
                  </a:extLst>
                </p14:cNvPr>
                <p14:cNvContentPartPr/>
                <p14:nvPr/>
              </p14:nvContentPartPr>
              <p14:xfrm>
                <a:off x="9462037" y="511413"/>
                <a:ext cx="18720" cy="166680"/>
              </p14:xfrm>
            </p:contentPart>
          </mc:Choice>
          <mc:Fallback xmlns="">
            <p:pic>
              <p:nvPicPr>
                <p:cNvPr id="19" name="Freihand 18">
                  <a:extLst>
                    <a:ext uri="{FF2B5EF4-FFF2-40B4-BE49-F238E27FC236}">
                      <a16:creationId xmlns:a16="http://schemas.microsoft.com/office/drawing/2014/main" id="{C45B2FF7-6D70-43AF-8457-7C63BA9C3436}"/>
                    </a:ext>
                  </a:extLst>
                </p:cNvPr>
                <p:cNvPicPr/>
                <p:nvPr/>
              </p:nvPicPr>
              <p:blipFill>
                <a:blip r:embed="rId182"/>
                <a:stretch>
                  <a:fillRect/>
                </a:stretch>
              </p:blipFill>
              <p:spPr>
                <a:xfrm>
                  <a:off x="9453397" y="502773"/>
                  <a:ext cx="36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0" name="Freihand 19">
                  <a:extLst>
                    <a:ext uri="{FF2B5EF4-FFF2-40B4-BE49-F238E27FC236}">
                      <a16:creationId xmlns:a16="http://schemas.microsoft.com/office/drawing/2014/main" id="{B0E05DE9-A5E2-4A19-BCCC-FA5D2290C66B}"/>
                    </a:ext>
                  </a:extLst>
                </p14:cNvPr>
                <p14:cNvContentPartPr/>
                <p14:nvPr/>
              </p14:nvContentPartPr>
              <p14:xfrm>
                <a:off x="9409837" y="417093"/>
                <a:ext cx="152640" cy="401760"/>
              </p14:xfrm>
            </p:contentPart>
          </mc:Choice>
          <mc:Fallback xmlns="">
            <p:pic>
              <p:nvPicPr>
                <p:cNvPr id="20" name="Freihand 19">
                  <a:extLst>
                    <a:ext uri="{FF2B5EF4-FFF2-40B4-BE49-F238E27FC236}">
                      <a16:creationId xmlns:a16="http://schemas.microsoft.com/office/drawing/2014/main" id="{B0E05DE9-A5E2-4A19-BCCC-FA5D2290C66B}"/>
                    </a:ext>
                  </a:extLst>
                </p:cNvPr>
                <p:cNvPicPr/>
                <p:nvPr/>
              </p:nvPicPr>
              <p:blipFill>
                <a:blip r:embed="rId184"/>
                <a:stretch>
                  <a:fillRect/>
                </a:stretch>
              </p:blipFill>
              <p:spPr>
                <a:xfrm>
                  <a:off x="9400837" y="408453"/>
                  <a:ext cx="17028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 name="Freihand 21">
                  <a:extLst>
                    <a:ext uri="{FF2B5EF4-FFF2-40B4-BE49-F238E27FC236}">
                      <a16:creationId xmlns:a16="http://schemas.microsoft.com/office/drawing/2014/main" id="{FB06748B-51E9-4BEC-906D-61B78FCB6204}"/>
                    </a:ext>
                  </a:extLst>
                </p14:cNvPr>
                <p14:cNvContentPartPr/>
                <p14:nvPr/>
              </p14:nvContentPartPr>
              <p14:xfrm>
                <a:off x="11413597" y="2700933"/>
                <a:ext cx="169920" cy="308520"/>
              </p14:xfrm>
            </p:contentPart>
          </mc:Choice>
          <mc:Fallback xmlns="">
            <p:pic>
              <p:nvPicPr>
                <p:cNvPr id="22" name="Freihand 21">
                  <a:extLst>
                    <a:ext uri="{FF2B5EF4-FFF2-40B4-BE49-F238E27FC236}">
                      <a16:creationId xmlns:a16="http://schemas.microsoft.com/office/drawing/2014/main" id="{FB06748B-51E9-4BEC-906D-61B78FCB6204}"/>
                    </a:ext>
                  </a:extLst>
                </p:cNvPr>
                <p:cNvPicPr/>
                <p:nvPr/>
              </p:nvPicPr>
              <p:blipFill>
                <a:blip r:embed="rId186"/>
                <a:stretch>
                  <a:fillRect/>
                </a:stretch>
              </p:blipFill>
              <p:spPr>
                <a:xfrm>
                  <a:off x="11404957" y="2691933"/>
                  <a:ext cx="18756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 name="Freihand 22">
                  <a:extLst>
                    <a:ext uri="{FF2B5EF4-FFF2-40B4-BE49-F238E27FC236}">
                      <a16:creationId xmlns:a16="http://schemas.microsoft.com/office/drawing/2014/main" id="{378BD4D4-ED7A-484E-80E5-6AF2DA8B5847}"/>
                    </a:ext>
                  </a:extLst>
                </p14:cNvPr>
                <p14:cNvContentPartPr/>
                <p14:nvPr/>
              </p14:nvContentPartPr>
              <p14:xfrm>
                <a:off x="11624917" y="2821533"/>
                <a:ext cx="126720" cy="351720"/>
              </p14:xfrm>
            </p:contentPart>
          </mc:Choice>
          <mc:Fallback xmlns="">
            <p:pic>
              <p:nvPicPr>
                <p:cNvPr id="23" name="Freihand 22">
                  <a:extLst>
                    <a:ext uri="{FF2B5EF4-FFF2-40B4-BE49-F238E27FC236}">
                      <a16:creationId xmlns:a16="http://schemas.microsoft.com/office/drawing/2014/main" id="{378BD4D4-ED7A-484E-80E5-6AF2DA8B5847}"/>
                    </a:ext>
                  </a:extLst>
                </p:cNvPr>
                <p:cNvPicPr/>
                <p:nvPr/>
              </p:nvPicPr>
              <p:blipFill>
                <a:blip r:embed="rId188"/>
                <a:stretch>
                  <a:fillRect/>
                </a:stretch>
              </p:blipFill>
              <p:spPr>
                <a:xfrm>
                  <a:off x="11616277" y="2812533"/>
                  <a:ext cx="1443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4" name="Freihand 23">
                  <a:extLst>
                    <a:ext uri="{FF2B5EF4-FFF2-40B4-BE49-F238E27FC236}">
                      <a16:creationId xmlns:a16="http://schemas.microsoft.com/office/drawing/2014/main" id="{61181E47-4BDB-44D2-90B8-9EEC9ED409C0}"/>
                    </a:ext>
                  </a:extLst>
                </p14:cNvPr>
                <p14:cNvContentPartPr/>
                <p14:nvPr/>
              </p14:nvContentPartPr>
              <p14:xfrm>
                <a:off x="11649757" y="2811093"/>
                <a:ext cx="210960" cy="371520"/>
              </p14:xfrm>
            </p:contentPart>
          </mc:Choice>
          <mc:Fallback xmlns="">
            <p:pic>
              <p:nvPicPr>
                <p:cNvPr id="24" name="Freihand 23">
                  <a:extLst>
                    <a:ext uri="{FF2B5EF4-FFF2-40B4-BE49-F238E27FC236}">
                      <a16:creationId xmlns:a16="http://schemas.microsoft.com/office/drawing/2014/main" id="{61181E47-4BDB-44D2-90B8-9EEC9ED409C0}"/>
                    </a:ext>
                  </a:extLst>
                </p:cNvPr>
                <p:cNvPicPr/>
                <p:nvPr/>
              </p:nvPicPr>
              <p:blipFill>
                <a:blip r:embed="rId190"/>
                <a:stretch>
                  <a:fillRect/>
                </a:stretch>
              </p:blipFill>
              <p:spPr>
                <a:xfrm>
                  <a:off x="11640757" y="2802093"/>
                  <a:ext cx="2286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9" name="Freihand 28">
                  <a:extLst>
                    <a:ext uri="{FF2B5EF4-FFF2-40B4-BE49-F238E27FC236}">
                      <a16:creationId xmlns:a16="http://schemas.microsoft.com/office/drawing/2014/main" id="{FCD2C72D-8EC9-4A7A-9BD2-5F5DAFFB861C}"/>
                    </a:ext>
                  </a:extLst>
                </p14:cNvPr>
                <p14:cNvContentPartPr/>
                <p14:nvPr/>
              </p14:nvContentPartPr>
              <p14:xfrm>
                <a:off x="9099517" y="3316893"/>
                <a:ext cx="240480" cy="224640"/>
              </p14:xfrm>
            </p:contentPart>
          </mc:Choice>
          <mc:Fallback xmlns="">
            <p:pic>
              <p:nvPicPr>
                <p:cNvPr id="29" name="Freihand 28">
                  <a:extLst>
                    <a:ext uri="{FF2B5EF4-FFF2-40B4-BE49-F238E27FC236}">
                      <a16:creationId xmlns:a16="http://schemas.microsoft.com/office/drawing/2014/main" id="{FCD2C72D-8EC9-4A7A-9BD2-5F5DAFFB861C}"/>
                    </a:ext>
                  </a:extLst>
                </p:cNvPr>
                <p:cNvPicPr/>
                <p:nvPr/>
              </p:nvPicPr>
              <p:blipFill>
                <a:blip r:embed="rId192"/>
                <a:stretch>
                  <a:fillRect/>
                </a:stretch>
              </p:blipFill>
              <p:spPr>
                <a:xfrm>
                  <a:off x="9090877" y="3307893"/>
                  <a:ext cx="2581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0" name="Freihand 29">
                  <a:extLst>
                    <a:ext uri="{FF2B5EF4-FFF2-40B4-BE49-F238E27FC236}">
                      <a16:creationId xmlns:a16="http://schemas.microsoft.com/office/drawing/2014/main" id="{F9B16C05-630B-424B-9E12-08DF620E6C23}"/>
                    </a:ext>
                  </a:extLst>
                </p14:cNvPr>
                <p14:cNvContentPartPr/>
                <p14:nvPr/>
              </p14:nvContentPartPr>
              <p14:xfrm>
                <a:off x="9420277" y="3332733"/>
                <a:ext cx="178200" cy="132840"/>
              </p14:xfrm>
            </p:contentPart>
          </mc:Choice>
          <mc:Fallback xmlns="">
            <p:pic>
              <p:nvPicPr>
                <p:cNvPr id="30" name="Freihand 29">
                  <a:extLst>
                    <a:ext uri="{FF2B5EF4-FFF2-40B4-BE49-F238E27FC236}">
                      <a16:creationId xmlns:a16="http://schemas.microsoft.com/office/drawing/2014/main" id="{F9B16C05-630B-424B-9E12-08DF620E6C23}"/>
                    </a:ext>
                  </a:extLst>
                </p:cNvPr>
                <p:cNvPicPr/>
                <p:nvPr/>
              </p:nvPicPr>
              <p:blipFill>
                <a:blip r:embed="rId194"/>
                <a:stretch>
                  <a:fillRect/>
                </a:stretch>
              </p:blipFill>
              <p:spPr>
                <a:xfrm>
                  <a:off x="9411277" y="3323733"/>
                  <a:ext cx="195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 name="Freihand 30">
                  <a:extLst>
                    <a:ext uri="{FF2B5EF4-FFF2-40B4-BE49-F238E27FC236}">
                      <a16:creationId xmlns:a16="http://schemas.microsoft.com/office/drawing/2014/main" id="{9BFBD8BE-B553-43E1-AD3D-48D120D505C8}"/>
                    </a:ext>
                  </a:extLst>
                </p14:cNvPr>
                <p14:cNvContentPartPr/>
                <p14:nvPr/>
              </p14:nvContentPartPr>
              <p14:xfrm>
                <a:off x="9500197" y="3138333"/>
                <a:ext cx="9000" cy="30600"/>
              </p14:xfrm>
            </p:contentPart>
          </mc:Choice>
          <mc:Fallback xmlns="">
            <p:pic>
              <p:nvPicPr>
                <p:cNvPr id="31" name="Freihand 30">
                  <a:extLst>
                    <a:ext uri="{FF2B5EF4-FFF2-40B4-BE49-F238E27FC236}">
                      <a16:creationId xmlns:a16="http://schemas.microsoft.com/office/drawing/2014/main" id="{9BFBD8BE-B553-43E1-AD3D-48D120D505C8}"/>
                    </a:ext>
                  </a:extLst>
                </p:cNvPr>
                <p:cNvPicPr/>
                <p:nvPr/>
              </p:nvPicPr>
              <p:blipFill>
                <a:blip r:embed="rId196"/>
                <a:stretch>
                  <a:fillRect/>
                </a:stretch>
              </p:blipFill>
              <p:spPr>
                <a:xfrm>
                  <a:off x="9491197" y="3129333"/>
                  <a:ext cx="266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2" name="Freihand 31">
                  <a:extLst>
                    <a:ext uri="{FF2B5EF4-FFF2-40B4-BE49-F238E27FC236}">
                      <a16:creationId xmlns:a16="http://schemas.microsoft.com/office/drawing/2014/main" id="{5E93E7BA-FAF2-4F3A-9D20-AE31727A28B0}"/>
                    </a:ext>
                  </a:extLst>
                </p14:cNvPr>
                <p14:cNvContentPartPr/>
                <p14:nvPr/>
              </p14:nvContentPartPr>
              <p14:xfrm>
                <a:off x="9712597" y="3076053"/>
                <a:ext cx="71640" cy="477000"/>
              </p14:xfrm>
            </p:contentPart>
          </mc:Choice>
          <mc:Fallback xmlns="">
            <p:pic>
              <p:nvPicPr>
                <p:cNvPr id="32" name="Freihand 31">
                  <a:extLst>
                    <a:ext uri="{FF2B5EF4-FFF2-40B4-BE49-F238E27FC236}">
                      <a16:creationId xmlns:a16="http://schemas.microsoft.com/office/drawing/2014/main" id="{5E93E7BA-FAF2-4F3A-9D20-AE31727A28B0}"/>
                    </a:ext>
                  </a:extLst>
                </p:cNvPr>
                <p:cNvPicPr/>
                <p:nvPr/>
              </p:nvPicPr>
              <p:blipFill>
                <a:blip r:embed="rId198"/>
                <a:stretch>
                  <a:fillRect/>
                </a:stretch>
              </p:blipFill>
              <p:spPr>
                <a:xfrm>
                  <a:off x="9703957" y="3067413"/>
                  <a:ext cx="892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4" name="Freihand 33">
                  <a:extLst>
                    <a:ext uri="{FF2B5EF4-FFF2-40B4-BE49-F238E27FC236}">
                      <a16:creationId xmlns:a16="http://schemas.microsoft.com/office/drawing/2014/main" id="{4C56803B-6305-4CD6-8BDE-0CBEFFFE216A}"/>
                    </a:ext>
                  </a:extLst>
                </p14:cNvPr>
                <p14:cNvContentPartPr/>
                <p14:nvPr/>
              </p14:nvContentPartPr>
              <p14:xfrm>
                <a:off x="9834277" y="3256053"/>
                <a:ext cx="88920" cy="181440"/>
              </p14:xfrm>
            </p:contentPart>
          </mc:Choice>
          <mc:Fallback xmlns="">
            <p:pic>
              <p:nvPicPr>
                <p:cNvPr id="34" name="Freihand 33">
                  <a:extLst>
                    <a:ext uri="{FF2B5EF4-FFF2-40B4-BE49-F238E27FC236}">
                      <a16:creationId xmlns:a16="http://schemas.microsoft.com/office/drawing/2014/main" id="{4C56803B-6305-4CD6-8BDE-0CBEFFFE216A}"/>
                    </a:ext>
                  </a:extLst>
                </p:cNvPr>
                <p:cNvPicPr/>
                <p:nvPr/>
              </p:nvPicPr>
              <p:blipFill>
                <a:blip r:embed="rId200"/>
                <a:stretch>
                  <a:fillRect/>
                </a:stretch>
              </p:blipFill>
              <p:spPr>
                <a:xfrm>
                  <a:off x="9825637" y="3247413"/>
                  <a:ext cx="1065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5" name="Freihand 34">
                  <a:extLst>
                    <a:ext uri="{FF2B5EF4-FFF2-40B4-BE49-F238E27FC236}">
                      <a16:creationId xmlns:a16="http://schemas.microsoft.com/office/drawing/2014/main" id="{441BFF8F-D0A6-4B71-B2B3-E62F20EDA116}"/>
                    </a:ext>
                  </a:extLst>
                </p14:cNvPr>
                <p14:cNvContentPartPr/>
                <p14:nvPr/>
              </p14:nvContentPartPr>
              <p14:xfrm>
                <a:off x="9929317" y="3237333"/>
                <a:ext cx="101520" cy="224640"/>
              </p14:xfrm>
            </p:contentPart>
          </mc:Choice>
          <mc:Fallback xmlns="">
            <p:pic>
              <p:nvPicPr>
                <p:cNvPr id="35" name="Freihand 34">
                  <a:extLst>
                    <a:ext uri="{FF2B5EF4-FFF2-40B4-BE49-F238E27FC236}">
                      <a16:creationId xmlns:a16="http://schemas.microsoft.com/office/drawing/2014/main" id="{441BFF8F-D0A6-4B71-B2B3-E62F20EDA116}"/>
                    </a:ext>
                  </a:extLst>
                </p:cNvPr>
                <p:cNvPicPr/>
                <p:nvPr/>
              </p:nvPicPr>
              <p:blipFill>
                <a:blip r:embed="rId202"/>
                <a:stretch>
                  <a:fillRect/>
                </a:stretch>
              </p:blipFill>
              <p:spPr>
                <a:xfrm>
                  <a:off x="9920677" y="3228693"/>
                  <a:ext cx="119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 name="Freihand 36">
                  <a:extLst>
                    <a:ext uri="{FF2B5EF4-FFF2-40B4-BE49-F238E27FC236}">
                      <a16:creationId xmlns:a16="http://schemas.microsoft.com/office/drawing/2014/main" id="{A0FD230F-6814-485E-839B-5D93006E4B6D}"/>
                    </a:ext>
                  </a:extLst>
                </p14:cNvPr>
                <p14:cNvContentPartPr/>
                <p14:nvPr/>
              </p14:nvContentPartPr>
              <p14:xfrm>
                <a:off x="10094557" y="3399333"/>
                <a:ext cx="9360" cy="13320"/>
              </p14:xfrm>
            </p:contentPart>
          </mc:Choice>
          <mc:Fallback xmlns="">
            <p:pic>
              <p:nvPicPr>
                <p:cNvPr id="37" name="Freihand 36">
                  <a:extLst>
                    <a:ext uri="{FF2B5EF4-FFF2-40B4-BE49-F238E27FC236}">
                      <a16:creationId xmlns:a16="http://schemas.microsoft.com/office/drawing/2014/main" id="{A0FD230F-6814-485E-839B-5D93006E4B6D}"/>
                    </a:ext>
                  </a:extLst>
                </p:cNvPr>
                <p:cNvPicPr/>
                <p:nvPr/>
              </p:nvPicPr>
              <p:blipFill>
                <a:blip r:embed="rId204"/>
                <a:stretch>
                  <a:fillRect/>
                </a:stretch>
              </p:blipFill>
              <p:spPr>
                <a:xfrm>
                  <a:off x="10085917" y="3390333"/>
                  <a:ext cx="27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 name="Freihand 37">
                  <a:extLst>
                    <a:ext uri="{FF2B5EF4-FFF2-40B4-BE49-F238E27FC236}">
                      <a16:creationId xmlns:a16="http://schemas.microsoft.com/office/drawing/2014/main" id="{F2DBC292-7F68-4302-BE85-09A53543AC0A}"/>
                    </a:ext>
                  </a:extLst>
                </p14:cNvPr>
                <p14:cNvContentPartPr/>
                <p14:nvPr/>
              </p14:nvContentPartPr>
              <p14:xfrm>
                <a:off x="10049917" y="3364053"/>
                <a:ext cx="66600" cy="168840"/>
              </p14:xfrm>
            </p:contentPart>
          </mc:Choice>
          <mc:Fallback xmlns="">
            <p:pic>
              <p:nvPicPr>
                <p:cNvPr id="38" name="Freihand 37">
                  <a:extLst>
                    <a:ext uri="{FF2B5EF4-FFF2-40B4-BE49-F238E27FC236}">
                      <a16:creationId xmlns:a16="http://schemas.microsoft.com/office/drawing/2014/main" id="{F2DBC292-7F68-4302-BE85-09A53543AC0A}"/>
                    </a:ext>
                  </a:extLst>
                </p:cNvPr>
                <p:cNvPicPr/>
                <p:nvPr/>
              </p:nvPicPr>
              <p:blipFill>
                <a:blip r:embed="rId206"/>
                <a:stretch>
                  <a:fillRect/>
                </a:stretch>
              </p:blipFill>
              <p:spPr>
                <a:xfrm>
                  <a:off x="10040917" y="3355053"/>
                  <a:ext cx="84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 name="Freihand 38">
                  <a:extLst>
                    <a:ext uri="{FF2B5EF4-FFF2-40B4-BE49-F238E27FC236}">
                      <a16:creationId xmlns:a16="http://schemas.microsoft.com/office/drawing/2014/main" id="{1F92D5E8-D224-4A0B-B993-D1CE44DCAE9C}"/>
                    </a:ext>
                  </a:extLst>
                </p14:cNvPr>
                <p14:cNvContentPartPr/>
                <p14:nvPr/>
              </p14:nvContentPartPr>
              <p14:xfrm>
                <a:off x="10070797" y="3484293"/>
                <a:ext cx="63720" cy="10440"/>
              </p14:xfrm>
            </p:contentPart>
          </mc:Choice>
          <mc:Fallback xmlns="">
            <p:pic>
              <p:nvPicPr>
                <p:cNvPr id="39" name="Freihand 38">
                  <a:extLst>
                    <a:ext uri="{FF2B5EF4-FFF2-40B4-BE49-F238E27FC236}">
                      <a16:creationId xmlns:a16="http://schemas.microsoft.com/office/drawing/2014/main" id="{1F92D5E8-D224-4A0B-B993-D1CE44DCAE9C}"/>
                    </a:ext>
                  </a:extLst>
                </p:cNvPr>
                <p:cNvPicPr/>
                <p:nvPr/>
              </p:nvPicPr>
              <p:blipFill>
                <a:blip r:embed="rId208"/>
                <a:stretch>
                  <a:fillRect/>
                </a:stretch>
              </p:blipFill>
              <p:spPr>
                <a:xfrm>
                  <a:off x="10062157" y="3475293"/>
                  <a:ext cx="81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0" name="Freihand 39">
                  <a:extLst>
                    <a:ext uri="{FF2B5EF4-FFF2-40B4-BE49-F238E27FC236}">
                      <a16:creationId xmlns:a16="http://schemas.microsoft.com/office/drawing/2014/main" id="{91ADFBFD-5E40-417D-985E-6642F51EB252}"/>
                    </a:ext>
                  </a:extLst>
                </p14:cNvPr>
                <p14:cNvContentPartPr/>
                <p14:nvPr/>
              </p14:nvContentPartPr>
              <p14:xfrm>
                <a:off x="10236397" y="3360813"/>
                <a:ext cx="10440" cy="128160"/>
              </p14:xfrm>
            </p:contentPart>
          </mc:Choice>
          <mc:Fallback xmlns="">
            <p:pic>
              <p:nvPicPr>
                <p:cNvPr id="40" name="Freihand 39">
                  <a:extLst>
                    <a:ext uri="{FF2B5EF4-FFF2-40B4-BE49-F238E27FC236}">
                      <a16:creationId xmlns:a16="http://schemas.microsoft.com/office/drawing/2014/main" id="{91ADFBFD-5E40-417D-985E-6642F51EB252}"/>
                    </a:ext>
                  </a:extLst>
                </p:cNvPr>
                <p:cNvPicPr/>
                <p:nvPr/>
              </p:nvPicPr>
              <p:blipFill>
                <a:blip r:embed="rId210"/>
                <a:stretch>
                  <a:fillRect/>
                </a:stretch>
              </p:blipFill>
              <p:spPr>
                <a:xfrm>
                  <a:off x="10227397" y="3352173"/>
                  <a:ext cx="28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1" name="Freihand 40">
                  <a:extLst>
                    <a:ext uri="{FF2B5EF4-FFF2-40B4-BE49-F238E27FC236}">
                      <a16:creationId xmlns:a16="http://schemas.microsoft.com/office/drawing/2014/main" id="{26EC5A7C-4942-4F85-B785-C061C0954377}"/>
                    </a:ext>
                  </a:extLst>
                </p14:cNvPr>
                <p14:cNvContentPartPr/>
                <p14:nvPr/>
              </p14:nvContentPartPr>
              <p14:xfrm>
                <a:off x="10317397" y="3164253"/>
                <a:ext cx="153360" cy="141480"/>
              </p14:xfrm>
            </p:contentPart>
          </mc:Choice>
          <mc:Fallback xmlns="">
            <p:pic>
              <p:nvPicPr>
                <p:cNvPr id="41" name="Freihand 40">
                  <a:extLst>
                    <a:ext uri="{FF2B5EF4-FFF2-40B4-BE49-F238E27FC236}">
                      <a16:creationId xmlns:a16="http://schemas.microsoft.com/office/drawing/2014/main" id="{26EC5A7C-4942-4F85-B785-C061C0954377}"/>
                    </a:ext>
                  </a:extLst>
                </p:cNvPr>
                <p:cNvPicPr/>
                <p:nvPr/>
              </p:nvPicPr>
              <p:blipFill>
                <a:blip r:embed="rId212"/>
                <a:stretch>
                  <a:fillRect/>
                </a:stretch>
              </p:blipFill>
              <p:spPr>
                <a:xfrm>
                  <a:off x="10308757" y="3155253"/>
                  <a:ext cx="171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2" name="Freihand 41">
                  <a:extLst>
                    <a:ext uri="{FF2B5EF4-FFF2-40B4-BE49-F238E27FC236}">
                      <a16:creationId xmlns:a16="http://schemas.microsoft.com/office/drawing/2014/main" id="{0C76214F-D745-4DE4-B2DD-B2CEC9254B5D}"/>
                    </a:ext>
                  </a:extLst>
                </p14:cNvPr>
                <p14:cNvContentPartPr/>
                <p14:nvPr/>
              </p14:nvContentPartPr>
              <p14:xfrm>
                <a:off x="10605037" y="3252813"/>
                <a:ext cx="16200" cy="181800"/>
              </p14:xfrm>
            </p:contentPart>
          </mc:Choice>
          <mc:Fallback xmlns="">
            <p:pic>
              <p:nvPicPr>
                <p:cNvPr id="42" name="Freihand 41">
                  <a:extLst>
                    <a:ext uri="{FF2B5EF4-FFF2-40B4-BE49-F238E27FC236}">
                      <a16:creationId xmlns:a16="http://schemas.microsoft.com/office/drawing/2014/main" id="{0C76214F-D745-4DE4-B2DD-B2CEC9254B5D}"/>
                    </a:ext>
                  </a:extLst>
                </p:cNvPr>
                <p:cNvPicPr/>
                <p:nvPr/>
              </p:nvPicPr>
              <p:blipFill>
                <a:blip r:embed="rId214"/>
                <a:stretch>
                  <a:fillRect/>
                </a:stretch>
              </p:blipFill>
              <p:spPr>
                <a:xfrm>
                  <a:off x="10596037" y="3244173"/>
                  <a:ext cx="33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3" name="Freihand 42">
                  <a:extLst>
                    <a:ext uri="{FF2B5EF4-FFF2-40B4-BE49-F238E27FC236}">
                      <a16:creationId xmlns:a16="http://schemas.microsoft.com/office/drawing/2014/main" id="{EECCDC0D-7684-4884-95E3-2AEF233FFC21}"/>
                    </a:ext>
                  </a:extLst>
                </p14:cNvPr>
                <p14:cNvContentPartPr/>
                <p14:nvPr/>
              </p14:nvContentPartPr>
              <p14:xfrm>
                <a:off x="10556077" y="3212133"/>
                <a:ext cx="181800" cy="280800"/>
              </p14:xfrm>
            </p:contentPart>
          </mc:Choice>
          <mc:Fallback xmlns="">
            <p:pic>
              <p:nvPicPr>
                <p:cNvPr id="43" name="Freihand 42">
                  <a:extLst>
                    <a:ext uri="{FF2B5EF4-FFF2-40B4-BE49-F238E27FC236}">
                      <a16:creationId xmlns:a16="http://schemas.microsoft.com/office/drawing/2014/main" id="{EECCDC0D-7684-4884-95E3-2AEF233FFC21}"/>
                    </a:ext>
                  </a:extLst>
                </p:cNvPr>
                <p:cNvPicPr/>
                <p:nvPr/>
              </p:nvPicPr>
              <p:blipFill>
                <a:blip r:embed="rId216"/>
                <a:stretch>
                  <a:fillRect/>
                </a:stretch>
              </p:blipFill>
              <p:spPr>
                <a:xfrm>
                  <a:off x="10547437" y="3203133"/>
                  <a:ext cx="199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4" name="Freihand 43">
                  <a:extLst>
                    <a:ext uri="{FF2B5EF4-FFF2-40B4-BE49-F238E27FC236}">
                      <a16:creationId xmlns:a16="http://schemas.microsoft.com/office/drawing/2014/main" id="{C9C57F5C-8AB5-4761-85FA-357375B4548A}"/>
                    </a:ext>
                  </a:extLst>
                </p14:cNvPr>
                <p14:cNvContentPartPr/>
                <p14:nvPr/>
              </p14:nvContentPartPr>
              <p14:xfrm>
                <a:off x="10778557" y="2965173"/>
                <a:ext cx="126360" cy="645480"/>
              </p14:xfrm>
            </p:contentPart>
          </mc:Choice>
          <mc:Fallback xmlns="">
            <p:pic>
              <p:nvPicPr>
                <p:cNvPr id="44" name="Freihand 43">
                  <a:extLst>
                    <a:ext uri="{FF2B5EF4-FFF2-40B4-BE49-F238E27FC236}">
                      <a16:creationId xmlns:a16="http://schemas.microsoft.com/office/drawing/2014/main" id="{C9C57F5C-8AB5-4761-85FA-357375B4548A}"/>
                    </a:ext>
                  </a:extLst>
                </p:cNvPr>
                <p:cNvPicPr/>
                <p:nvPr/>
              </p:nvPicPr>
              <p:blipFill>
                <a:blip r:embed="rId218"/>
                <a:stretch>
                  <a:fillRect/>
                </a:stretch>
              </p:blipFill>
              <p:spPr>
                <a:xfrm>
                  <a:off x="10769557" y="2956533"/>
                  <a:ext cx="14400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6" name="Freihand 45">
                  <a:extLst>
                    <a:ext uri="{FF2B5EF4-FFF2-40B4-BE49-F238E27FC236}">
                      <a16:creationId xmlns:a16="http://schemas.microsoft.com/office/drawing/2014/main" id="{001A3E65-B027-4858-BF9D-8C175F149FEE}"/>
                    </a:ext>
                  </a:extLst>
                </p14:cNvPr>
                <p14:cNvContentPartPr/>
                <p14:nvPr/>
              </p14:nvContentPartPr>
              <p14:xfrm>
                <a:off x="9903757" y="3747813"/>
                <a:ext cx="163440" cy="322200"/>
              </p14:xfrm>
            </p:contentPart>
          </mc:Choice>
          <mc:Fallback xmlns="">
            <p:pic>
              <p:nvPicPr>
                <p:cNvPr id="46" name="Freihand 45">
                  <a:extLst>
                    <a:ext uri="{FF2B5EF4-FFF2-40B4-BE49-F238E27FC236}">
                      <a16:creationId xmlns:a16="http://schemas.microsoft.com/office/drawing/2014/main" id="{001A3E65-B027-4858-BF9D-8C175F149FEE}"/>
                    </a:ext>
                  </a:extLst>
                </p:cNvPr>
                <p:cNvPicPr/>
                <p:nvPr/>
              </p:nvPicPr>
              <p:blipFill>
                <a:blip r:embed="rId220"/>
                <a:stretch>
                  <a:fillRect/>
                </a:stretch>
              </p:blipFill>
              <p:spPr>
                <a:xfrm>
                  <a:off x="9894757" y="3738813"/>
                  <a:ext cx="1810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 name="Freihand 46">
                  <a:extLst>
                    <a:ext uri="{FF2B5EF4-FFF2-40B4-BE49-F238E27FC236}">
                      <a16:creationId xmlns:a16="http://schemas.microsoft.com/office/drawing/2014/main" id="{80691382-5408-486A-8ECA-7C95B17984FC}"/>
                    </a:ext>
                  </a:extLst>
                </p14:cNvPr>
                <p14:cNvContentPartPr/>
                <p14:nvPr/>
              </p14:nvContentPartPr>
              <p14:xfrm>
                <a:off x="9937957" y="3574293"/>
                <a:ext cx="114480" cy="150120"/>
              </p14:xfrm>
            </p:contentPart>
          </mc:Choice>
          <mc:Fallback xmlns="">
            <p:pic>
              <p:nvPicPr>
                <p:cNvPr id="47" name="Freihand 46">
                  <a:extLst>
                    <a:ext uri="{FF2B5EF4-FFF2-40B4-BE49-F238E27FC236}">
                      <a16:creationId xmlns:a16="http://schemas.microsoft.com/office/drawing/2014/main" id="{80691382-5408-486A-8ECA-7C95B17984FC}"/>
                    </a:ext>
                  </a:extLst>
                </p:cNvPr>
                <p:cNvPicPr/>
                <p:nvPr/>
              </p:nvPicPr>
              <p:blipFill>
                <a:blip r:embed="rId222"/>
                <a:stretch>
                  <a:fillRect/>
                </a:stretch>
              </p:blipFill>
              <p:spPr>
                <a:xfrm>
                  <a:off x="9929317" y="3565653"/>
                  <a:ext cx="132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 name="Freihand 47">
                  <a:extLst>
                    <a:ext uri="{FF2B5EF4-FFF2-40B4-BE49-F238E27FC236}">
                      <a16:creationId xmlns:a16="http://schemas.microsoft.com/office/drawing/2014/main" id="{E5155520-148E-48FC-99CB-16C3AA83049F}"/>
                    </a:ext>
                  </a:extLst>
                </p14:cNvPr>
                <p14:cNvContentPartPr/>
                <p14:nvPr/>
              </p14:nvContentPartPr>
              <p14:xfrm>
                <a:off x="10602157" y="2286933"/>
                <a:ext cx="23400" cy="256320"/>
              </p14:xfrm>
            </p:contentPart>
          </mc:Choice>
          <mc:Fallback xmlns="">
            <p:pic>
              <p:nvPicPr>
                <p:cNvPr id="48" name="Freihand 47">
                  <a:extLst>
                    <a:ext uri="{FF2B5EF4-FFF2-40B4-BE49-F238E27FC236}">
                      <a16:creationId xmlns:a16="http://schemas.microsoft.com/office/drawing/2014/main" id="{E5155520-148E-48FC-99CB-16C3AA83049F}"/>
                    </a:ext>
                  </a:extLst>
                </p:cNvPr>
                <p:cNvPicPr/>
                <p:nvPr/>
              </p:nvPicPr>
              <p:blipFill>
                <a:blip r:embed="rId224"/>
                <a:stretch>
                  <a:fillRect/>
                </a:stretch>
              </p:blipFill>
              <p:spPr>
                <a:xfrm>
                  <a:off x="10593157" y="2278293"/>
                  <a:ext cx="410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9" name="Freihand 48">
                  <a:extLst>
                    <a:ext uri="{FF2B5EF4-FFF2-40B4-BE49-F238E27FC236}">
                      <a16:creationId xmlns:a16="http://schemas.microsoft.com/office/drawing/2014/main" id="{C9FE1F3E-C59F-467F-B4C1-3E1D2DD04DEA}"/>
                    </a:ext>
                  </a:extLst>
                </p14:cNvPr>
                <p14:cNvContentPartPr/>
                <p14:nvPr/>
              </p14:nvContentPartPr>
              <p14:xfrm>
                <a:off x="10547077" y="2677533"/>
                <a:ext cx="129600" cy="209880"/>
              </p14:xfrm>
            </p:contentPart>
          </mc:Choice>
          <mc:Fallback xmlns="">
            <p:pic>
              <p:nvPicPr>
                <p:cNvPr id="49" name="Freihand 48">
                  <a:extLst>
                    <a:ext uri="{FF2B5EF4-FFF2-40B4-BE49-F238E27FC236}">
                      <a16:creationId xmlns:a16="http://schemas.microsoft.com/office/drawing/2014/main" id="{C9FE1F3E-C59F-467F-B4C1-3E1D2DD04DEA}"/>
                    </a:ext>
                  </a:extLst>
                </p:cNvPr>
                <p:cNvPicPr/>
                <p:nvPr/>
              </p:nvPicPr>
              <p:blipFill>
                <a:blip r:embed="rId226"/>
                <a:stretch>
                  <a:fillRect/>
                </a:stretch>
              </p:blipFill>
              <p:spPr>
                <a:xfrm>
                  <a:off x="10538437" y="2668533"/>
                  <a:ext cx="147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52" name="Freihand 51">
                  <a:extLst>
                    <a:ext uri="{FF2B5EF4-FFF2-40B4-BE49-F238E27FC236}">
                      <a16:creationId xmlns:a16="http://schemas.microsoft.com/office/drawing/2014/main" id="{5C374D48-3C4D-4260-98CE-953365F68A66}"/>
                    </a:ext>
                  </a:extLst>
                </p14:cNvPr>
                <p14:cNvContentPartPr/>
                <p14:nvPr/>
              </p14:nvContentPartPr>
              <p14:xfrm>
                <a:off x="10849477" y="3535413"/>
                <a:ext cx="360720" cy="423720"/>
              </p14:xfrm>
            </p:contentPart>
          </mc:Choice>
          <mc:Fallback xmlns="">
            <p:pic>
              <p:nvPicPr>
                <p:cNvPr id="52" name="Freihand 51">
                  <a:extLst>
                    <a:ext uri="{FF2B5EF4-FFF2-40B4-BE49-F238E27FC236}">
                      <a16:creationId xmlns:a16="http://schemas.microsoft.com/office/drawing/2014/main" id="{5C374D48-3C4D-4260-98CE-953365F68A66}"/>
                    </a:ext>
                  </a:extLst>
                </p:cNvPr>
                <p:cNvPicPr/>
                <p:nvPr/>
              </p:nvPicPr>
              <p:blipFill>
                <a:blip r:embed="rId228"/>
                <a:stretch>
                  <a:fillRect/>
                </a:stretch>
              </p:blipFill>
              <p:spPr>
                <a:xfrm>
                  <a:off x="10840837" y="3526413"/>
                  <a:ext cx="37836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53" name="Freihand 52">
                  <a:extLst>
                    <a:ext uri="{FF2B5EF4-FFF2-40B4-BE49-F238E27FC236}">
                      <a16:creationId xmlns:a16="http://schemas.microsoft.com/office/drawing/2014/main" id="{94DD3D67-0ED6-48E7-9014-BCF11E6CF50C}"/>
                    </a:ext>
                  </a:extLst>
                </p14:cNvPr>
                <p14:cNvContentPartPr/>
                <p14:nvPr/>
              </p14:nvContentPartPr>
              <p14:xfrm>
                <a:off x="11091037" y="3635133"/>
                <a:ext cx="42840" cy="25200"/>
              </p14:xfrm>
            </p:contentPart>
          </mc:Choice>
          <mc:Fallback xmlns="">
            <p:pic>
              <p:nvPicPr>
                <p:cNvPr id="53" name="Freihand 52">
                  <a:extLst>
                    <a:ext uri="{FF2B5EF4-FFF2-40B4-BE49-F238E27FC236}">
                      <a16:creationId xmlns:a16="http://schemas.microsoft.com/office/drawing/2014/main" id="{94DD3D67-0ED6-48E7-9014-BCF11E6CF50C}"/>
                    </a:ext>
                  </a:extLst>
                </p:cNvPr>
                <p:cNvPicPr/>
                <p:nvPr/>
              </p:nvPicPr>
              <p:blipFill>
                <a:blip r:embed="rId230"/>
                <a:stretch>
                  <a:fillRect/>
                </a:stretch>
              </p:blipFill>
              <p:spPr>
                <a:xfrm>
                  <a:off x="11082037" y="3626493"/>
                  <a:ext cx="60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54" name="Freihand 53">
                  <a:extLst>
                    <a:ext uri="{FF2B5EF4-FFF2-40B4-BE49-F238E27FC236}">
                      <a16:creationId xmlns:a16="http://schemas.microsoft.com/office/drawing/2014/main" id="{36C8C4C6-70CC-4E8E-BE4F-22243CAE707C}"/>
                    </a:ext>
                  </a:extLst>
                </p14:cNvPr>
                <p14:cNvContentPartPr/>
                <p14:nvPr/>
              </p14:nvContentPartPr>
              <p14:xfrm>
                <a:off x="11292637" y="3531813"/>
                <a:ext cx="172080" cy="271800"/>
              </p14:xfrm>
            </p:contentPart>
          </mc:Choice>
          <mc:Fallback xmlns="">
            <p:pic>
              <p:nvPicPr>
                <p:cNvPr id="54" name="Freihand 53">
                  <a:extLst>
                    <a:ext uri="{FF2B5EF4-FFF2-40B4-BE49-F238E27FC236}">
                      <a16:creationId xmlns:a16="http://schemas.microsoft.com/office/drawing/2014/main" id="{36C8C4C6-70CC-4E8E-BE4F-22243CAE707C}"/>
                    </a:ext>
                  </a:extLst>
                </p:cNvPr>
                <p:cNvPicPr/>
                <p:nvPr/>
              </p:nvPicPr>
              <p:blipFill>
                <a:blip r:embed="rId232"/>
                <a:stretch>
                  <a:fillRect/>
                </a:stretch>
              </p:blipFill>
              <p:spPr>
                <a:xfrm>
                  <a:off x="11283637" y="3522813"/>
                  <a:ext cx="1897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5" name="Freihand 54">
                  <a:extLst>
                    <a:ext uri="{FF2B5EF4-FFF2-40B4-BE49-F238E27FC236}">
                      <a16:creationId xmlns:a16="http://schemas.microsoft.com/office/drawing/2014/main" id="{E5DEDFE9-055B-4BD8-A331-9186058748FA}"/>
                    </a:ext>
                  </a:extLst>
                </p14:cNvPr>
                <p14:cNvContentPartPr/>
                <p14:nvPr/>
              </p14:nvContentPartPr>
              <p14:xfrm>
                <a:off x="11434477" y="3577893"/>
                <a:ext cx="259560" cy="378360"/>
              </p14:xfrm>
            </p:contentPart>
          </mc:Choice>
          <mc:Fallback xmlns="">
            <p:pic>
              <p:nvPicPr>
                <p:cNvPr id="55" name="Freihand 54">
                  <a:extLst>
                    <a:ext uri="{FF2B5EF4-FFF2-40B4-BE49-F238E27FC236}">
                      <a16:creationId xmlns:a16="http://schemas.microsoft.com/office/drawing/2014/main" id="{E5DEDFE9-055B-4BD8-A331-9186058748FA}"/>
                    </a:ext>
                  </a:extLst>
                </p:cNvPr>
                <p:cNvPicPr/>
                <p:nvPr/>
              </p:nvPicPr>
              <p:blipFill>
                <a:blip r:embed="rId234"/>
                <a:stretch>
                  <a:fillRect/>
                </a:stretch>
              </p:blipFill>
              <p:spPr>
                <a:xfrm>
                  <a:off x="11425477" y="3569253"/>
                  <a:ext cx="2772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6" name="Freihand 55">
                  <a:extLst>
                    <a:ext uri="{FF2B5EF4-FFF2-40B4-BE49-F238E27FC236}">
                      <a16:creationId xmlns:a16="http://schemas.microsoft.com/office/drawing/2014/main" id="{52A02538-13F7-4964-86F9-02C83B841A61}"/>
                    </a:ext>
                  </a:extLst>
                </p14:cNvPr>
                <p14:cNvContentPartPr/>
                <p14:nvPr/>
              </p14:nvContentPartPr>
              <p14:xfrm>
                <a:off x="11687197" y="3427053"/>
                <a:ext cx="179640" cy="253440"/>
              </p14:xfrm>
            </p:contentPart>
          </mc:Choice>
          <mc:Fallback xmlns="">
            <p:pic>
              <p:nvPicPr>
                <p:cNvPr id="56" name="Freihand 55">
                  <a:extLst>
                    <a:ext uri="{FF2B5EF4-FFF2-40B4-BE49-F238E27FC236}">
                      <a16:creationId xmlns:a16="http://schemas.microsoft.com/office/drawing/2014/main" id="{52A02538-13F7-4964-86F9-02C83B841A61}"/>
                    </a:ext>
                  </a:extLst>
                </p:cNvPr>
                <p:cNvPicPr/>
                <p:nvPr/>
              </p:nvPicPr>
              <p:blipFill>
                <a:blip r:embed="rId236"/>
                <a:stretch>
                  <a:fillRect/>
                </a:stretch>
              </p:blipFill>
              <p:spPr>
                <a:xfrm>
                  <a:off x="11678557" y="3418413"/>
                  <a:ext cx="197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57" name="Freihand 56">
                  <a:extLst>
                    <a:ext uri="{FF2B5EF4-FFF2-40B4-BE49-F238E27FC236}">
                      <a16:creationId xmlns:a16="http://schemas.microsoft.com/office/drawing/2014/main" id="{E6051C37-4530-4C92-B550-9F706680180B}"/>
                    </a:ext>
                  </a:extLst>
                </p14:cNvPr>
                <p14:cNvContentPartPr/>
                <p14:nvPr/>
              </p14:nvContentPartPr>
              <p14:xfrm>
                <a:off x="11702317" y="3514173"/>
                <a:ext cx="239400" cy="316080"/>
              </p14:xfrm>
            </p:contentPart>
          </mc:Choice>
          <mc:Fallback xmlns="">
            <p:pic>
              <p:nvPicPr>
                <p:cNvPr id="57" name="Freihand 56">
                  <a:extLst>
                    <a:ext uri="{FF2B5EF4-FFF2-40B4-BE49-F238E27FC236}">
                      <a16:creationId xmlns:a16="http://schemas.microsoft.com/office/drawing/2014/main" id="{E6051C37-4530-4C92-B550-9F706680180B}"/>
                    </a:ext>
                  </a:extLst>
                </p:cNvPr>
                <p:cNvPicPr/>
                <p:nvPr/>
              </p:nvPicPr>
              <p:blipFill>
                <a:blip r:embed="rId238"/>
                <a:stretch>
                  <a:fillRect/>
                </a:stretch>
              </p:blipFill>
              <p:spPr>
                <a:xfrm>
                  <a:off x="11693677" y="3505173"/>
                  <a:ext cx="2570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58" name="Freihand 57">
                  <a:extLst>
                    <a:ext uri="{FF2B5EF4-FFF2-40B4-BE49-F238E27FC236}">
                      <a16:creationId xmlns:a16="http://schemas.microsoft.com/office/drawing/2014/main" id="{43245544-8106-4FB8-B97F-FD3135285016}"/>
                    </a:ext>
                  </a:extLst>
                </p14:cNvPr>
                <p14:cNvContentPartPr/>
                <p14:nvPr/>
              </p14:nvContentPartPr>
              <p14:xfrm>
                <a:off x="11879437" y="3211773"/>
                <a:ext cx="173520" cy="417960"/>
              </p14:xfrm>
            </p:contentPart>
          </mc:Choice>
          <mc:Fallback xmlns="">
            <p:pic>
              <p:nvPicPr>
                <p:cNvPr id="58" name="Freihand 57">
                  <a:extLst>
                    <a:ext uri="{FF2B5EF4-FFF2-40B4-BE49-F238E27FC236}">
                      <a16:creationId xmlns:a16="http://schemas.microsoft.com/office/drawing/2014/main" id="{43245544-8106-4FB8-B97F-FD3135285016}"/>
                    </a:ext>
                  </a:extLst>
                </p:cNvPr>
                <p:cNvPicPr/>
                <p:nvPr/>
              </p:nvPicPr>
              <p:blipFill>
                <a:blip r:embed="rId240"/>
                <a:stretch>
                  <a:fillRect/>
                </a:stretch>
              </p:blipFill>
              <p:spPr>
                <a:xfrm>
                  <a:off x="11870437" y="3203133"/>
                  <a:ext cx="19116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60" name="Freihand 59">
                  <a:extLst>
                    <a:ext uri="{FF2B5EF4-FFF2-40B4-BE49-F238E27FC236}">
                      <a16:creationId xmlns:a16="http://schemas.microsoft.com/office/drawing/2014/main" id="{8C895BD7-F97E-4100-8D35-A503B8232E1A}"/>
                    </a:ext>
                  </a:extLst>
                </p14:cNvPr>
                <p14:cNvContentPartPr/>
                <p14:nvPr/>
              </p14:nvContentPartPr>
              <p14:xfrm>
                <a:off x="10291117" y="2978133"/>
                <a:ext cx="560160" cy="716400"/>
              </p14:xfrm>
            </p:contentPart>
          </mc:Choice>
          <mc:Fallback xmlns="">
            <p:pic>
              <p:nvPicPr>
                <p:cNvPr id="60" name="Freihand 59">
                  <a:extLst>
                    <a:ext uri="{FF2B5EF4-FFF2-40B4-BE49-F238E27FC236}">
                      <a16:creationId xmlns:a16="http://schemas.microsoft.com/office/drawing/2014/main" id="{8C895BD7-F97E-4100-8D35-A503B8232E1A}"/>
                    </a:ext>
                  </a:extLst>
                </p:cNvPr>
                <p:cNvPicPr/>
                <p:nvPr/>
              </p:nvPicPr>
              <p:blipFill>
                <a:blip r:embed="rId242"/>
                <a:stretch>
                  <a:fillRect/>
                </a:stretch>
              </p:blipFill>
              <p:spPr>
                <a:xfrm>
                  <a:off x="10282477" y="2969493"/>
                  <a:ext cx="577800"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1" name="Freihand 60">
                  <a:extLst>
                    <a:ext uri="{FF2B5EF4-FFF2-40B4-BE49-F238E27FC236}">
                      <a16:creationId xmlns:a16="http://schemas.microsoft.com/office/drawing/2014/main" id="{D8732301-D6B3-46AD-8D79-4110150EF009}"/>
                    </a:ext>
                  </a:extLst>
                </p14:cNvPr>
                <p14:cNvContentPartPr/>
                <p14:nvPr/>
              </p14:nvContentPartPr>
              <p14:xfrm>
                <a:off x="9851557" y="3581493"/>
                <a:ext cx="319320" cy="597960"/>
              </p14:xfrm>
            </p:contentPart>
          </mc:Choice>
          <mc:Fallback xmlns="">
            <p:pic>
              <p:nvPicPr>
                <p:cNvPr id="61" name="Freihand 60">
                  <a:extLst>
                    <a:ext uri="{FF2B5EF4-FFF2-40B4-BE49-F238E27FC236}">
                      <a16:creationId xmlns:a16="http://schemas.microsoft.com/office/drawing/2014/main" id="{D8732301-D6B3-46AD-8D79-4110150EF009}"/>
                    </a:ext>
                  </a:extLst>
                </p:cNvPr>
                <p:cNvPicPr/>
                <p:nvPr/>
              </p:nvPicPr>
              <p:blipFill>
                <a:blip r:embed="rId244"/>
                <a:stretch>
                  <a:fillRect/>
                </a:stretch>
              </p:blipFill>
              <p:spPr>
                <a:xfrm>
                  <a:off x="9842917" y="3572853"/>
                  <a:ext cx="33696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62" name="Freihand 61">
                  <a:extLst>
                    <a:ext uri="{FF2B5EF4-FFF2-40B4-BE49-F238E27FC236}">
                      <a16:creationId xmlns:a16="http://schemas.microsoft.com/office/drawing/2014/main" id="{11408255-CFCF-4A90-A5D0-FBF715A611A1}"/>
                    </a:ext>
                  </a:extLst>
                </p14:cNvPr>
                <p14:cNvContentPartPr/>
                <p14:nvPr/>
              </p14:nvContentPartPr>
              <p14:xfrm>
                <a:off x="10309477" y="3044013"/>
                <a:ext cx="555840" cy="672120"/>
              </p14:xfrm>
            </p:contentPart>
          </mc:Choice>
          <mc:Fallback xmlns="">
            <p:pic>
              <p:nvPicPr>
                <p:cNvPr id="62" name="Freihand 61">
                  <a:extLst>
                    <a:ext uri="{FF2B5EF4-FFF2-40B4-BE49-F238E27FC236}">
                      <a16:creationId xmlns:a16="http://schemas.microsoft.com/office/drawing/2014/main" id="{11408255-CFCF-4A90-A5D0-FBF715A611A1}"/>
                    </a:ext>
                  </a:extLst>
                </p:cNvPr>
                <p:cNvPicPr/>
                <p:nvPr/>
              </p:nvPicPr>
              <p:blipFill>
                <a:blip r:embed="rId246"/>
                <a:stretch>
                  <a:fillRect/>
                </a:stretch>
              </p:blipFill>
              <p:spPr>
                <a:xfrm>
                  <a:off x="10300837" y="3035013"/>
                  <a:ext cx="57348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3A1BE5DD-B78D-49B1-9068-A7FA8E173990}"/>
                    </a:ext>
                  </a:extLst>
                </p14:cNvPr>
                <p14:cNvContentPartPr/>
                <p14:nvPr/>
              </p14:nvContentPartPr>
              <p14:xfrm>
                <a:off x="11229277" y="2232213"/>
                <a:ext cx="31680" cy="288720"/>
              </p14:xfrm>
            </p:contentPart>
          </mc:Choice>
          <mc:Fallback xmlns="">
            <p:pic>
              <p:nvPicPr>
                <p:cNvPr id="159" name="Freihand 158">
                  <a:extLst>
                    <a:ext uri="{FF2B5EF4-FFF2-40B4-BE49-F238E27FC236}">
                      <a16:creationId xmlns:a16="http://schemas.microsoft.com/office/drawing/2014/main" id="{3A1BE5DD-B78D-49B1-9068-A7FA8E173990}"/>
                    </a:ext>
                  </a:extLst>
                </p:cNvPr>
                <p:cNvPicPr/>
                <p:nvPr/>
              </p:nvPicPr>
              <p:blipFill>
                <a:blip r:embed="rId248"/>
                <a:stretch>
                  <a:fillRect/>
                </a:stretch>
              </p:blipFill>
              <p:spPr>
                <a:xfrm>
                  <a:off x="11220637" y="2223213"/>
                  <a:ext cx="49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BE56FF06-4865-4E0B-BBD2-D90FC27DB887}"/>
                    </a:ext>
                  </a:extLst>
                </p14:cNvPr>
                <p14:cNvContentPartPr/>
                <p14:nvPr/>
              </p14:nvContentPartPr>
              <p14:xfrm>
                <a:off x="11111197" y="2675373"/>
                <a:ext cx="189720" cy="182520"/>
              </p14:xfrm>
            </p:contentPart>
          </mc:Choice>
          <mc:Fallback xmlns="">
            <p:pic>
              <p:nvPicPr>
                <p:cNvPr id="160" name="Freihand 159">
                  <a:extLst>
                    <a:ext uri="{FF2B5EF4-FFF2-40B4-BE49-F238E27FC236}">
                      <a16:creationId xmlns:a16="http://schemas.microsoft.com/office/drawing/2014/main" id="{BE56FF06-4865-4E0B-BBD2-D90FC27DB887}"/>
                    </a:ext>
                  </a:extLst>
                </p:cNvPr>
                <p:cNvPicPr/>
                <p:nvPr/>
              </p:nvPicPr>
              <p:blipFill>
                <a:blip r:embed="rId250"/>
                <a:stretch>
                  <a:fillRect/>
                </a:stretch>
              </p:blipFill>
              <p:spPr>
                <a:xfrm>
                  <a:off x="11102557" y="2666733"/>
                  <a:ext cx="207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98767928-C3DF-4B67-B698-59049BACA606}"/>
                    </a:ext>
                  </a:extLst>
                </p14:cNvPr>
                <p14:cNvContentPartPr/>
                <p14:nvPr/>
              </p14:nvContentPartPr>
              <p14:xfrm>
                <a:off x="11172037" y="2593653"/>
                <a:ext cx="136440" cy="65880"/>
              </p14:xfrm>
            </p:contentPart>
          </mc:Choice>
          <mc:Fallback xmlns="">
            <p:pic>
              <p:nvPicPr>
                <p:cNvPr id="161" name="Freihand 160">
                  <a:extLst>
                    <a:ext uri="{FF2B5EF4-FFF2-40B4-BE49-F238E27FC236}">
                      <a16:creationId xmlns:a16="http://schemas.microsoft.com/office/drawing/2014/main" id="{98767928-C3DF-4B67-B698-59049BACA606}"/>
                    </a:ext>
                  </a:extLst>
                </p:cNvPr>
                <p:cNvPicPr/>
                <p:nvPr/>
              </p:nvPicPr>
              <p:blipFill>
                <a:blip r:embed="rId252"/>
                <a:stretch>
                  <a:fillRect/>
                </a:stretch>
              </p:blipFill>
              <p:spPr>
                <a:xfrm>
                  <a:off x="11163037" y="2585013"/>
                  <a:ext cx="154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2" name="Freihand 91">
                  <a:extLst>
                    <a:ext uri="{FF2B5EF4-FFF2-40B4-BE49-F238E27FC236}">
                      <a16:creationId xmlns:a16="http://schemas.microsoft.com/office/drawing/2014/main" id="{2A9AEB7A-0C7A-44E5-914A-1B824DD11B8A}"/>
                    </a:ext>
                  </a:extLst>
                </p14:cNvPr>
                <p14:cNvContentPartPr/>
                <p14:nvPr/>
              </p14:nvContentPartPr>
              <p14:xfrm>
                <a:off x="9693157" y="1711293"/>
                <a:ext cx="135360" cy="29520"/>
              </p14:xfrm>
            </p:contentPart>
          </mc:Choice>
          <mc:Fallback xmlns="">
            <p:pic>
              <p:nvPicPr>
                <p:cNvPr id="92" name="Freihand 91">
                  <a:extLst>
                    <a:ext uri="{FF2B5EF4-FFF2-40B4-BE49-F238E27FC236}">
                      <a16:creationId xmlns:a16="http://schemas.microsoft.com/office/drawing/2014/main" id="{2A9AEB7A-0C7A-44E5-914A-1B824DD11B8A}"/>
                    </a:ext>
                  </a:extLst>
                </p:cNvPr>
                <p:cNvPicPr/>
                <p:nvPr/>
              </p:nvPicPr>
              <p:blipFill>
                <a:blip r:embed="rId254"/>
                <a:stretch>
                  <a:fillRect/>
                </a:stretch>
              </p:blipFill>
              <p:spPr>
                <a:xfrm>
                  <a:off x="9684517" y="1702293"/>
                  <a:ext cx="153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3" name="Freihand 92">
                  <a:extLst>
                    <a:ext uri="{FF2B5EF4-FFF2-40B4-BE49-F238E27FC236}">
                      <a16:creationId xmlns:a16="http://schemas.microsoft.com/office/drawing/2014/main" id="{5E510117-7DEA-49C1-BB64-D62DBC9F530A}"/>
                    </a:ext>
                  </a:extLst>
                </p14:cNvPr>
                <p14:cNvContentPartPr/>
                <p14:nvPr/>
              </p14:nvContentPartPr>
              <p14:xfrm>
                <a:off x="9354037" y="1694733"/>
                <a:ext cx="190440" cy="352080"/>
              </p14:xfrm>
            </p:contentPart>
          </mc:Choice>
          <mc:Fallback xmlns="">
            <p:pic>
              <p:nvPicPr>
                <p:cNvPr id="93" name="Freihand 92">
                  <a:extLst>
                    <a:ext uri="{FF2B5EF4-FFF2-40B4-BE49-F238E27FC236}">
                      <a16:creationId xmlns:a16="http://schemas.microsoft.com/office/drawing/2014/main" id="{5E510117-7DEA-49C1-BB64-D62DBC9F530A}"/>
                    </a:ext>
                  </a:extLst>
                </p:cNvPr>
                <p:cNvPicPr/>
                <p:nvPr/>
              </p:nvPicPr>
              <p:blipFill>
                <a:blip r:embed="rId256"/>
                <a:stretch>
                  <a:fillRect/>
                </a:stretch>
              </p:blipFill>
              <p:spPr>
                <a:xfrm>
                  <a:off x="9345037" y="1685733"/>
                  <a:ext cx="20808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157D5D2C-3030-42A2-9525-1EA1506A9187}"/>
                    </a:ext>
                  </a:extLst>
                </p14:cNvPr>
                <p14:cNvContentPartPr/>
                <p14:nvPr/>
              </p14:nvContentPartPr>
              <p14:xfrm>
                <a:off x="9589477" y="1800933"/>
                <a:ext cx="243360" cy="93960"/>
              </p14:xfrm>
            </p:contentPart>
          </mc:Choice>
          <mc:Fallback xmlns="">
            <p:pic>
              <p:nvPicPr>
                <p:cNvPr id="162" name="Freihand 161">
                  <a:extLst>
                    <a:ext uri="{FF2B5EF4-FFF2-40B4-BE49-F238E27FC236}">
                      <a16:creationId xmlns:a16="http://schemas.microsoft.com/office/drawing/2014/main" id="{157D5D2C-3030-42A2-9525-1EA1506A9187}"/>
                    </a:ext>
                  </a:extLst>
                </p:cNvPr>
                <p:cNvPicPr/>
                <p:nvPr/>
              </p:nvPicPr>
              <p:blipFill>
                <a:blip r:embed="rId258"/>
                <a:stretch>
                  <a:fillRect/>
                </a:stretch>
              </p:blipFill>
              <p:spPr>
                <a:xfrm>
                  <a:off x="9580477" y="1792293"/>
                  <a:ext cx="26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9" name="Freihand 168">
                  <a:extLst>
                    <a:ext uri="{FF2B5EF4-FFF2-40B4-BE49-F238E27FC236}">
                      <a16:creationId xmlns:a16="http://schemas.microsoft.com/office/drawing/2014/main" id="{CBF5412A-CA10-4561-AF4C-81819EACA238}"/>
                    </a:ext>
                  </a:extLst>
                </p14:cNvPr>
                <p14:cNvContentPartPr/>
                <p14:nvPr/>
              </p14:nvContentPartPr>
              <p14:xfrm>
                <a:off x="8909437" y="1081293"/>
                <a:ext cx="1438200" cy="554040"/>
              </p14:xfrm>
            </p:contentPart>
          </mc:Choice>
          <mc:Fallback xmlns="">
            <p:pic>
              <p:nvPicPr>
                <p:cNvPr id="169" name="Freihand 168">
                  <a:extLst>
                    <a:ext uri="{FF2B5EF4-FFF2-40B4-BE49-F238E27FC236}">
                      <a16:creationId xmlns:a16="http://schemas.microsoft.com/office/drawing/2014/main" id="{CBF5412A-CA10-4561-AF4C-81819EACA238}"/>
                    </a:ext>
                  </a:extLst>
                </p:cNvPr>
                <p:cNvPicPr/>
                <p:nvPr/>
              </p:nvPicPr>
              <p:blipFill>
                <a:blip r:embed="rId260"/>
                <a:stretch>
                  <a:fillRect/>
                </a:stretch>
              </p:blipFill>
              <p:spPr>
                <a:xfrm>
                  <a:off x="8900437" y="1072653"/>
                  <a:ext cx="14558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0" name="Freihand 169">
                  <a:extLst>
                    <a:ext uri="{FF2B5EF4-FFF2-40B4-BE49-F238E27FC236}">
                      <a16:creationId xmlns:a16="http://schemas.microsoft.com/office/drawing/2014/main" id="{E696A75C-8D1A-4884-A2CE-3A8497ED6AAF}"/>
                    </a:ext>
                  </a:extLst>
                </p14:cNvPr>
                <p14:cNvContentPartPr/>
                <p14:nvPr/>
              </p14:nvContentPartPr>
              <p14:xfrm>
                <a:off x="8352517" y="1252293"/>
                <a:ext cx="231840" cy="216000"/>
              </p14:xfrm>
            </p:contentPart>
          </mc:Choice>
          <mc:Fallback xmlns="">
            <p:pic>
              <p:nvPicPr>
                <p:cNvPr id="170" name="Freihand 169">
                  <a:extLst>
                    <a:ext uri="{FF2B5EF4-FFF2-40B4-BE49-F238E27FC236}">
                      <a16:creationId xmlns:a16="http://schemas.microsoft.com/office/drawing/2014/main" id="{E696A75C-8D1A-4884-A2CE-3A8497ED6AAF}"/>
                    </a:ext>
                  </a:extLst>
                </p:cNvPr>
                <p:cNvPicPr/>
                <p:nvPr/>
              </p:nvPicPr>
              <p:blipFill>
                <a:blip r:embed="rId262"/>
                <a:stretch>
                  <a:fillRect/>
                </a:stretch>
              </p:blipFill>
              <p:spPr>
                <a:xfrm>
                  <a:off x="8343877" y="1243653"/>
                  <a:ext cx="249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 name="Freihand 170">
                  <a:extLst>
                    <a:ext uri="{FF2B5EF4-FFF2-40B4-BE49-F238E27FC236}">
                      <a16:creationId xmlns:a16="http://schemas.microsoft.com/office/drawing/2014/main" id="{F448D12E-97EF-4237-8506-9E17A7BAA227}"/>
                    </a:ext>
                  </a:extLst>
                </p14:cNvPr>
                <p14:cNvContentPartPr/>
                <p14:nvPr/>
              </p14:nvContentPartPr>
              <p14:xfrm>
                <a:off x="8658877" y="1296213"/>
                <a:ext cx="82800" cy="126720"/>
              </p14:xfrm>
            </p:contentPart>
          </mc:Choice>
          <mc:Fallback xmlns="">
            <p:pic>
              <p:nvPicPr>
                <p:cNvPr id="171" name="Freihand 170">
                  <a:extLst>
                    <a:ext uri="{FF2B5EF4-FFF2-40B4-BE49-F238E27FC236}">
                      <a16:creationId xmlns:a16="http://schemas.microsoft.com/office/drawing/2014/main" id="{F448D12E-97EF-4237-8506-9E17A7BAA227}"/>
                    </a:ext>
                  </a:extLst>
                </p:cNvPr>
                <p:cNvPicPr/>
                <p:nvPr/>
              </p:nvPicPr>
              <p:blipFill>
                <a:blip r:embed="rId264"/>
                <a:stretch>
                  <a:fillRect/>
                </a:stretch>
              </p:blipFill>
              <p:spPr>
                <a:xfrm>
                  <a:off x="8650237" y="1287213"/>
                  <a:ext cx="100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2" name="Freihand 171">
                  <a:extLst>
                    <a:ext uri="{FF2B5EF4-FFF2-40B4-BE49-F238E27FC236}">
                      <a16:creationId xmlns:a16="http://schemas.microsoft.com/office/drawing/2014/main" id="{71996B2C-A68D-40BF-B85E-43991FDD8C94}"/>
                    </a:ext>
                  </a:extLst>
                </p14:cNvPr>
                <p14:cNvContentPartPr/>
                <p14:nvPr/>
              </p14:nvContentPartPr>
              <p14:xfrm>
                <a:off x="8717557" y="1182453"/>
                <a:ext cx="134640" cy="173520"/>
              </p14:xfrm>
            </p:contentPart>
          </mc:Choice>
          <mc:Fallback xmlns="">
            <p:pic>
              <p:nvPicPr>
                <p:cNvPr id="172" name="Freihand 171">
                  <a:extLst>
                    <a:ext uri="{FF2B5EF4-FFF2-40B4-BE49-F238E27FC236}">
                      <a16:creationId xmlns:a16="http://schemas.microsoft.com/office/drawing/2014/main" id="{71996B2C-A68D-40BF-B85E-43991FDD8C94}"/>
                    </a:ext>
                  </a:extLst>
                </p:cNvPr>
                <p:cNvPicPr/>
                <p:nvPr/>
              </p:nvPicPr>
              <p:blipFill>
                <a:blip r:embed="rId266"/>
                <a:stretch>
                  <a:fillRect/>
                </a:stretch>
              </p:blipFill>
              <p:spPr>
                <a:xfrm>
                  <a:off x="8708917" y="1173813"/>
                  <a:ext cx="152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79216ACE-CB09-4B33-BC3F-FBAD52DA3ECF}"/>
                    </a:ext>
                  </a:extLst>
                </p14:cNvPr>
                <p14:cNvContentPartPr/>
                <p14:nvPr/>
              </p14:nvContentPartPr>
              <p14:xfrm>
                <a:off x="8861917" y="1133133"/>
                <a:ext cx="17280" cy="171000"/>
              </p14:xfrm>
            </p:contentPart>
          </mc:Choice>
          <mc:Fallback xmlns="">
            <p:pic>
              <p:nvPicPr>
                <p:cNvPr id="173" name="Freihand 172">
                  <a:extLst>
                    <a:ext uri="{FF2B5EF4-FFF2-40B4-BE49-F238E27FC236}">
                      <a16:creationId xmlns:a16="http://schemas.microsoft.com/office/drawing/2014/main" id="{79216ACE-CB09-4B33-BC3F-FBAD52DA3ECF}"/>
                    </a:ext>
                  </a:extLst>
                </p:cNvPr>
                <p:cNvPicPr/>
                <p:nvPr/>
              </p:nvPicPr>
              <p:blipFill>
                <a:blip r:embed="rId268"/>
                <a:stretch>
                  <a:fillRect/>
                </a:stretch>
              </p:blipFill>
              <p:spPr>
                <a:xfrm>
                  <a:off x="8853277" y="1124133"/>
                  <a:ext cx="34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6553F428-4289-44B3-BDE4-0327E5EE7965}"/>
                    </a:ext>
                  </a:extLst>
                </p14:cNvPr>
                <p14:cNvContentPartPr/>
                <p14:nvPr/>
              </p14:nvContentPartPr>
              <p14:xfrm>
                <a:off x="8969917" y="1050333"/>
                <a:ext cx="280440" cy="295200"/>
              </p14:xfrm>
            </p:contentPart>
          </mc:Choice>
          <mc:Fallback xmlns="">
            <p:pic>
              <p:nvPicPr>
                <p:cNvPr id="174" name="Freihand 173">
                  <a:extLst>
                    <a:ext uri="{FF2B5EF4-FFF2-40B4-BE49-F238E27FC236}">
                      <a16:creationId xmlns:a16="http://schemas.microsoft.com/office/drawing/2014/main" id="{6553F428-4289-44B3-BDE4-0327E5EE7965}"/>
                    </a:ext>
                  </a:extLst>
                </p:cNvPr>
                <p:cNvPicPr/>
                <p:nvPr/>
              </p:nvPicPr>
              <p:blipFill>
                <a:blip r:embed="rId270"/>
                <a:stretch>
                  <a:fillRect/>
                </a:stretch>
              </p:blipFill>
              <p:spPr>
                <a:xfrm>
                  <a:off x="8960917" y="1041693"/>
                  <a:ext cx="2980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7FA5A227-1525-4355-9060-5A4D2CF4AA12}"/>
                    </a:ext>
                  </a:extLst>
                </p14:cNvPr>
                <p14:cNvContentPartPr/>
                <p14:nvPr/>
              </p14:nvContentPartPr>
              <p14:xfrm>
                <a:off x="9226597" y="1008933"/>
                <a:ext cx="124920" cy="164520"/>
              </p14:xfrm>
            </p:contentPart>
          </mc:Choice>
          <mc:Fallback xmlns="">
            <p:pic>
              <p:nvPicPr>
                <p:cNvPr id="175" name="Freihand 174">
                  <a:extLst>
                    <a:ext uri="{FF2B5EF4-FFF2-40B4-BE49-F238E27FC236}">
                      <a16:creationId xmlns:a16="http://schemas.microsoft.com/office/drawing/2014/main" id="{7FA5A227-1525-4355-9060-5A4D2CF4AA12}"/>
                    </a:ext>
                  </a:extLst>
                </p:cNvPr>
                <p:cNvPicPr/>
                <p:nvPr/>
              </p:nvPicPr>
              <p:blipFill>
                <a:blip r:embed="rId272"/>
                <a:stretch>
                  <a:fillRect/>
                </a:stretch>
              </p:blipFill>
              <p:spPr>
                <a:xfrm>
                  <a:off x="9217597" y="1000293"/>
                  <a:ext cx="142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6" name="Freihand 175">
                  <a:extLst>
                    <a:ext uri="{FF2B5EF4-FFF2-40B4-BE49-F238E27FC236}">
                      <a16:creationId xmlns:a16="http://schemas.microsoft.com/office/drawing/2014/main" id="{D1AFE5FF-E92A-4DE8-AC43-9FC77818971B}"/>
                    </a:ext>
                  </a:extLst>
                </p14:cNvPr>
                <p14:cNvContentPartPr/>
                <p14:nvPr/>
              </p14:nvContentPartPr>
              <p14:xfrm>
                <a:off x="9386077" y="1047453"/>
                <a:ext cx="109080" cy="25200"/>
              </p14:xfrm>
            </p:contentPart>
          </mc:Choice>
          <mc:Fallback xmlns="">
            <p:pic>
              <p:nvPicPr>
                <p:cNvPr id="176" name="Freihand 175">
                  <a:extLst>
                    <a:ext uri="{FF2B5EF4-FFF2-40B4-BE49-F238E27FC236}">
                      <a16:creationId xmlns:a16="http://schemas.microsoft.com/office/drawing/2014/main" id="{D1AFE5FF-E92A-4DE8-AC43-9FC77818971B}"/>
                    </a:ext>
                  </a:extLst>
                </p:cNvPr>
                <p:cNvPicPr/>
                <p:nvPr/>
              </p:nvPicPr>
              <p:blipFill>
                <a:blip r:embed="rId274"/>
                <a:stretch>
                  <a:fillRect/>
                </a:stretch>
              </p:blipFill>
              <p:spPr>
                <a:xfrm>
                  <a:off x="9377077" y="1038813"/>
                  <a:ext cx="126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7" name="Freihand 176">
                  <a:extLst>
                    <a:ext uri="{FF2B5EF4-FFF2-40B4-BE49-F238E27FC236}">
                      <a16:creationId xmlns:a16="http://schemas.microsoft.com/office/drawing/2014/main" id="{0070D234-56E1-462D-A4B7-ED2D715C8116}"/>
                    </a:ext>
                  </a:extLst>
                </p14:cNvPr>
                <p14:cNvContentPartPr/>
                <p14:nvPr/>
              </p14:nvContentPartPr>
              <p14:xfrm>
                <a:off x="8475637" y="1760613"/>
                <a:ext cx="164160" cy="87840"/>
              </p14:xfrm>
            </p:contentPart>
          </mc:Choice>
          <mc:Fallback xmlns="">
            <p:pic>
              <p:nvPicPr>
                <p:cNvPr id="177" name="Freihand 176">
                  <a:extLst>
                    <a:ext uri="{FF2B5EF4-FFF2-40B4-BE49-F238E27FC236}">
                      <a16:creationId xmlns:a16="http://schemas.microsoft.com/office/drawing/2014/main" id="{0070D234-56E1-462D-A4B7-ED2D715C8116}"/>
                    </a:ext>
                  </a:extLst>
                </p:cNvPr>
                <p:cNvPicPr/>
                <p:nvPr/>
              </p:nvPicPr>
              <p:blipFill>
                <a:blip r:embed="rId276"/>
                <a:stretch>
                  <a:fillRect/>
                </a:stretch>
              </p:blipFill>
              <p:spPr>
                <a:xfrm>
                  <a:off x="8466997" y="1751973"/>
                  <a:ext cx="181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8" name="Freihand 177">
                  <a:extLst>
                    <a:ext uri="{FF2B5EF4-FFF2-40B4-BE49-F238E27FC236}">
                      <a16:creationId xmlns:a16="http://schemas.microsoft.com/office/drawing/2014/main" id="{F5F5CAB7-8BD6-4798-9EBF-235739B60926}"/>
                    </a:ext>
                  </a:extLst>
                </p14:cNvPr>
                <p14:cNvContentPartPr/>
                <p14:nvPr/>
              </p14:nvContentPartPr>
              <p14:xfrm>
                <a:off x="8590117" y="1703733"/>
                <a:ext cx="33480" cy="17280"/>
              </p14:xfrm>
            </p:contentPart>
          </mc:Choice>
          <mc:Fallback xmlns="">
            <p:pic>
              <p:nvPicPr>
                <p:cNvPr id="178" name="Freihand 177">
                  <a:extLst>
                    <a:ext uri="{FF2B5EF4-FFF2-40B4-BE49-F238E27FC236}">
                      <a16:creationId xmlns:a16="http://schemas.microsoft.com/office/drawing/2014/main" id="{F5F5CAB7-8BD6-4798-9EBF-235739B60926}"/>
                    </a:ext>
                  </a:extLst>
                </p:cNvPr>
                <p:cNvPicPr/>
                <p:nvPr/>
              </p:nvPicPr>
              <p:blipFill>
                <a:blip r:embed="rId278"/>
                <a:stretch>
                  <a:fillRect/>
                </a:stretch>
              </p:blipFill>
              <p:spPr>
                <a:xfrm>
                  <a:off x="8581477" y="1695093"/>
                  <a:ext cx="51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9" name="Freihand 178">
                  <a:extLst>
                    <a:ext uri="{FF2B5EF4-FFF2-40B4-BE49-F238E27FC236}">
                      <a16:creationId xmlns:a16="http://schemas.microsoft.com/office/drawing/2014/main" id="{7A8A4273-648E-4C2D-86E3-190D8A6BE653}"/>
                    </a:ext>
                  </a:extLst>
                </p14:cNvPr>
                <p14:cNvContentPartPr/>
                <p14:nvPr/>
              </p14:nvContentPartPr>
              <p14:xfrm>
                <a:off x="8690197" y="1591413"/>
                <a:ext cx="187560" cy="195840"/>
              </p14:xfrm>
            </p:contentPart>
          </mc:Choice>
          <mc:Fallback xmlns="">
            <p:pic>
              <p:nvPicPr>
                <p:cNvPr id="179" name="Freihand 178">
                  <a:extLst>
                    <a:ext uri="{FF2B5EF4-FFF2-40B4-BE49-F238E27FC236}">
                      <a16:creationId xmlns:a16="http://schemas.microsoft.com/office/drawing/2014/main" id="{7A8A4273-648E-4C2D-86E3-190D8A6BE653}"/>
                    </a:ext>
                  </a:extLst>
                </p:cNvPr>
                <p:cNvPicPr/>
                <p:nvPr/>
              </p:nvPicPr>
              <p:blipFill>
                <a:blip r:embed="rId280"/>
                <a:stretch>
                  <a:fillRect/>
                </a:stretch>
              </p:blipFill>
              <p:spPr>
                <a:xfrm>
                  <a:off x="8681197" y="1582773"/>
                  <a:ext cx="205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0" name="Freihand 179">
                  <a:extLst>
                    <a:ext uri="{FF2B5EF4-FFF2-40B4-BE49-F238E27FC236}">
                      <a16:creationId xmlns:a16="http://schemas.microsoft.com/office/drawing/2014/main" id="{016130CD-2A24-4F64-86A7-AA699B166371}"/>
                    </a:ext>
                  </a:extLst>
                </p14:cNvPr>
                <p14:cNvContentPartPr/>
                <p14:nvPr/>
              </p14:nvContentPartPr>
              <p14:xfrm>
                <a:off x="8859757" y="1491333"/>
                <a:ext cx="433440" cy="285480"/>
              </p14:xfrm>
            </p:contentPart>
          </mc:Choice>
          <mc:Fallback xmlns="">
            <p:pic>
              <p:nvPicPr>
                <p:cNvPr id="180" name="Freihand 179">
                  <a:extLst>
                    <a:ext uri="{FF2B5EF4-FFF2-40B4-BE49-F238E27FC236}">
                      <a16:creationId xmlns:a16="http://schemas.microsoft.com/office/drawing/2014/main" id="{016130CD-2A24-4F64-86A7-AA699B166371}"/>
                    </a:ext>
                  </a:extLst>
                </p:cNvPr>
                <p:cNvPicPr/>
                <p:nvPr/>
              </p:nvPicPr>
              <p:blipFill>
                <a:blip r:embed="rId282"/>
                <a:stretch>
                  <a:fillRect/>
                </a:stretch>
              </p:blipFill>
              <p:spPr>
                <a:xfrm>
                  <a:off x="8851117" y="1482333"/>
                  <a:ext cx="4510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1" name="Freihand 180">
                  <a:extLst>
                    <a:ext uri="{FF2B5EF4-FFF2-40B4-BE49-F238E27FC236}">
                      <a16:creationId xmlns:a16="http://schemas.microsoft.com/office/drawing/2014/main" id="{9CC65B4D-44A7-4031-9A2A-60013AE2D9F6}"/>
                    </a:ext>
                  </a:extLst>
                </p14:cNvPr>
                <p14:cNvContentPartPr/>
                <p14:nvPr/>
              </p14:nvContentPartPr>
              <p14:xfrm>
                <a:off x="9287437" y="1441293"/>
                <a:ext cx="60840" cy="76680"/>
              </p14:xfrm>
            </p:contentPart>
          </mc:Choice>
          <mc:Fallback xmlns="">
            <p:pic>
              <p:nvPicPr>
                <p:cNvPr id="181" name="Freihand 180">
                  <a:extLst>
                    <a:ext uri="{FF2B5EF4-FFF2-40B4-BE49-F238E27FC236}">
                      <a16:creationId xmlns:a16="http://schemas.microsoft.com/office/drawing/2014/main" id="{9CC65B4D-44A7-4031-9A2A-60013AE2D9F6}"/>
                    </a:ext>
                  </a:extLst>
                </p:cNvPr>
                <p:cNvPicPr/>
                <p:nvPr/>
              </p:nvPicPr>
              <p:blipFill>
                <a:blip r:embed="rId284"/>
                <a:stretch>
                  <a:fillRect/>
                </a:stretch>
              </p:blipFill>
              <p:spPr>
                <a:xfrm>
                  <a:off x="9278437" y="1432653"/>
                  <a:ext cx="78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2" name="Freihand 181">
                  <a:extLst>
                    <a:ext uri="{FF2B5EF4-FFF2-40B4-BE49-F238E27FC236}">
                      <a16:creationId xmlns:a16="http://schemas.microsoft.com/office/drawing/2014/main" id="{162AE23A-234A-49D8-A458-6962EA0B1F97}"/>
                    </a:ext>
                  </a:extLst>
                </p14:cNvPr>
                <p14:cNvContentPartPr/>
                <p14:nvPr/>
              </p14:nvContentPartPr>
              <p14:xfrm>
                <a:off x="9479677" y="1379733"/>
                <a:ext cx="32760" cy="68760"/>
              </p14:xfrm>
            </p:contentPart>
          </mc:Choice>
          <mc:Fallback xmlns="">
            <p:pic>
              <p:nvPicPr>
                <p:cNvPr id="182" name="Freihand 181">
                  <a:extLst>
                    <a:ext uri="{FF2B5EF4-FFF2-40B4-BE49-F238E27FC236}">
                      <a16:creationId xmlns:a16="http://schemas.microsoft.com/office/drawing/2014/main" id="{162AE23A-234A-49D8-A458-6962EA0B1F97}"/>
                    </a:ext>
                  </a:extLst>
                </p:cNvPr>
                <p:cNvPicPr/>
                <p:nvPr/>
              </p:nvPicPr>
              <p:blipFill>
                <a:blip r:embed="rId286"/>
                <a:stretch>
                  <a:fillRect/>
                </a:stretch>
              </p:blipFill>
              <p:spPr>
                <a:xfrm>
                  <a:off x="9471037" y="1371093"/>
                  <a:ext cx="50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3" name="Freihand 182">
                  <a:extLst>
                    <a:ext uri="{FF2B5EF4-FFF2-40B4-BE49-F238E27FC236}">
                      <a16:creationId xmlns:a16="http://schemas.microsoft.com/office/drawing/2014/main" id="{A7858D15-34E4-4922-981F-6A0EFD775C4B}"/>
                    </a:ext>
                  </a:extLst>
                </p14:cNvPr>
                <p14:cNvContentPartPr/>
                <p14:nvPr/>
              </p14:nvContentPartPr>
              <p14:xfrm>
                <a:off x="8556997" y="2021613"/>
                <a:ext cx="142560" cy="241920"/>
              </p14:xfrm>
            </p:contentPart>
          </mc:Choice>
          <mc:Fallback xmlns="">
            <p:pic>
              <p:nvPicPr>
                <p:cNvPr id="183" name="Freihand 182">
                  <a:extLst>
                    <a:ext uri="{FF2B5EF4-FFF2-40B4-BE49-F238E27FC236}">
                      <a16:creationId xmlns:a16="http://schemas.microsoft.com/office/drawing/2014/main" id="{A7858D15-34E4-4922-981F-6A0EFD775C4B}"/>
                    </a:ext>
                  </a:extLst>
                </p:cNvPr>
                <p:cNvPicPr/>
                <p:nvPr/>
              </p:nvPicPr>
              <p:blipFill>
                <a:blip r:embed="rId288"/>
                <a:stretch>
                  <a:fillRect/>
                </a:stretch>
              </p:blipFill>
              <p:spPr>
                <a:xfrm>
                  <a:off x="8548357" y="2012973"/>
                  <a:ext cx="160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4" name="Freihand 183">
                  <a:extLst>
                    <a:ext uri="{FF2B5EF4-FFF2-40B4-BE49-F238E27FC236}">
                      <a16:creationId xmlns:a16="http://schemas.microsoft.com/office/drawing/2014/main" id="{9A483BDB-FF07-475E-A6BC-345D701FC6C6}"/>
                    </a:ext>
                  </a:extLst>
                </p14:cNvPr>
                <p14:cNvContentPartPr/>
                <p14:nvPr/>
              </p14:nvContentPartPr>
              <p14:xfrm>
                <a:off x="8641957" y="1996053"/>
                <a:ext cx="379440" cy="224640"/>
              </p14:xfrm>
            </p:contentPart>
          </mc:Choice>
          <mc:Fallback xmlns="">
            <p:pic>
              <p:nvPicPr>
                <p:cNvPr id="184" name="Freihand 183">
                  <a:extLst>
                    <a:ext uri="{FF2B5EF4-FFF2-40B4-BE49-F238E27FC236}">
                      <a16:creationId xmlns:a16="http://schemas.microsoft.com/office/drawing/2014/main" id="{9A483BDB-FF07-475E-A6BC-345D701FC6C6}"/>
                    </a:ext>
                  </a:extLst>
                </p:cNvPr>
                <p:cNvPicPr/>
                <p:nvPr/>
              </p:nvPicPr>
              <p:blipFill>
                <a:blip r:embed="rId290"/>
                <a:stretch>
                  <a:fillRect/>
                </a:stretch>
              </p:blipFill>
              <p:spPr>
                <a:xfrm>
                  <a:off x="8633317" y="1987053"/>
                  <a:ext cx="397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7" name="Freihand 196">
                  <a:extLst>
                    <a:ext uri="{FF2B5EF4-FFF2-40B4-BE49-F238E27FC236}">
                      <a16:creationId xmlns:a16="http://schemas.microsoft.com/office/drawing/2014/main" id="{B3A943F8-6DC5-47C3-A150-5A4FB33C9033}"/>
                    </a:ext>
                  </a:extLst>
                </p14:cNvPr>
                <p14:cNvContentPartPr/>
                <p14:nvPr/>
              </p14:nvContentPartPr>
              <p14:xfrm>
                <a:off x="9735637" y="623733"/>
                <a:ext cx="1729080" cy="2068200"/>
              </p14:xfrm>
            </p:contentPart>
          </mc:Choice>
          <mc:Fallback xmlns="">
            <p:pic>
              <p:nvPicPr>
                <p:cNvPr id="197" name="Freihand 196">
                  <a:extLst>
                    <a:ext uri="{FF2B5EF4-FFF2-40B4-BE49-F238E27FC236}">
                      <a16:creationId xmlns:a16="http://schemas.microsoft.com/office/drawing/2014/main" id="{B3A943F8-6DC5-47C3-A150-5A4FB33C9033}"/>
                    </a:ext>
                  </a:extLst>
                </p:cNvPr>
                <p:cNvPicPr/>
                <p:nvPr/>
              </p:nvPicPr>
              <p:blipFill>
                <a:blip r:embed="rId292"/>
                <a:stretch>
                  <a:fillRect/>
                </a:stretch>
              </p:blipFill>
              <p:spPr>
                <a:xfrm>
                  <a:off x="9726997" y="615093"/>
                  <a:ext cx="1746720" cy="2085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1" name="Freihand 190">
                  <a:extLst>
                    <a:ext uri="{FF2B5EF4-FFF2-40B4-BE49-F238E27FC236}">
                      <a16:creationId xmlns:a16="http://schemas.microsoft.com/office/drawing/2014/main" id="{C1060C00-AC57-4F9F-B595-E8D98672D738}"/>
                    </a:ext>
                  </a:extLst>
                </p14:cNvPr>
                <p14:cNvContentPartPr/>
                <p14:nvPr/>
              </p14:nvContentPartPr>
              <p14:xfrm>
                <a:off x="7593997" y="2520933"/>
                <a:ext cx="8280" cy="742680"/>
              </p14:xfrm>
            </p:contentPart>
          </mc:Choice>
          <mc:Fallback xmlns="">
            <p:pic>
              <p:nvPicPr>
                <p:cNvPr id="191" name="Freihand 190">
                  <a:extLst>
                    <a:ext uri="{FF2B5EF4-FFF2-40B4-BE49-F238E27FC236}">
                      <a16:creationId xmlns:a16="http://schemas.microsoft.com/office/drawing/2014/main" id="{C1060C00-AC57-4F9F-B595-E8D98672D738}"/>
                    </a:ext>
                  </a:extLst>
                </p:cNvPr>
                <p:cNvPicPr/>
                <p:nvPr/>
              </p:nvPicPr>
              <p:blipFill>
                <a:blip r:embed="rId294"/>
                <a:stretch>
                  <a:fillRect/>
                </a:stretch>
              </p:blipFill>
              <p:spPr>
                <a:xfrm>
                  <a:off x="7584997" y="2512293"/>
                  <a:ext cx="2592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2" name="Freihand 191">
                  <a:extLst>
                    <a:ext uri="{FF2B5EF4-FFF2-40B4-BE49-F238E27FC236}">
                      <a16:creationId xmlns:a16="http://schemas.microsoft.com/office/drawing/2014/main" id="{250FCB72-93A6-4E2D-BA19-1046B0E1DABF}"/>
                    </a:ext>
                  </a:extLst>
                </p14:cNvPr>
                <p14:cNvContentPartPr/>
                <p14:nvPr/>
              </p14:nvContentPartPr>
              <p14:xfrm>
                <a:off x="7421917" y="3068133"/>
                <a:ext cx="986040" cy="85320"/>
              </p14:xfrm>
            </p:contentPart>
          </mc:Choice>
          <mc:Fallback xmlns="">
            <p:pic>
              <p:nvPicPr>
                <p:cNvPr id="192" name="Freihand 191">
                  <a:extLst>
                    <a:ext uri="{FF2B5EF4-FFF2-40B4-BE49-F238E27FC236}">
                      <a16:creationId xmlns:a16="http://schemas.microsoft.com/office/drawing/2014/main" id="{250FCB72-93A6-4E2D-BA19-1046B0E1DABF}"/>
                    </a:ext>
                  </a:extLst>
                </p:cNvPr>
                <p:cNvPicPr/>
                <p:nvPr/>
              </p:nvPicPr>
              <p:blipFill>
                <a:blip r:embed="rId296"/>
                <a:stretch>
                  <a:fillRect/>
                </a:stretch>
              </p:blipFill>
              <p:spPr>
                <a:xfrm>
                  <a:off x="7413277" y="3059493"/>
                  <a:ext cx="100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3" name="Freihand 192">
                  <a:extLst>
                    <a:ext uri="{FF2B5EF4-FFF2-40B4-BE49-F238E27FC236}">
                      <a16:creationId xmlns:a16="http://schemas.microsoft.com/office/drawing/2014/main" id="{74BE7C69-C1FA-4577-9D5B-3DCBE21F1FC1}"/>
                    </a:ext>
                  </a:extLst>
                </p14:cNvPr>
                <p14:cNvContentPartPr/>
                <p14:nvPr/>
              </p14:nvContentPartPr>
              <p14:xfrm>
                <a:off x="8418757" y="2894613"/>
                <a:ext cx="203400" cy="350280"/>
              </p14:xfrm>
            </p:contentPart>
          </mc:Choice>
          <mc:Fallback xmlns="">
            <p:pic>
              <p:nvPicPr>
                <p:cNvPr id="193" name="Freihand 192">
                  <a:extLst>
                    <a:ext uri="{FF2B5EF4-FFF2-40B4-BE49-F238E27FC236}">
                      <a16:creationId xmlns:a16="http://schemas.microsoft.com/office/drawing/2014/main" id="{74BE7C69-C1FA-4577-9D5B-3DCBE21F1FC1}"/>
                    </a:ext>
                  </a:extLst>
                </p:cNvPr>
                <p:cNvPicPr/>
                <p:nvPr/>
              </p:nvPicPr>
              <p:blipFill>
                <a:blip r:embed="rId298"/>
                <a:stretch>
                  <a:fillRect/>
                </a:stretch>
              </p:blipFill>
              <p:spPr>
                <a:xfrm>
                  <a:off x="8410117" y="2885973"/>
                  <a:ext cx="22104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4" name="Freihand 193">
                  <a:extLst>
                    <a:ext uri="{FF2B5EF4-FFF2-40B4-BE49-F238E27FC236}">
                      <a16:creationId xmlns:a16="http://schemas.microsoft.com/office/drawing/2014/main" id="{2D779129-8631-4E02-B9E8-072690326FD9}"/>
                    </a:ext>
                  </a:extLst>
                </p14:cNvPr>
                <p14:cNvContentPartPr/>
                <p14:nvPr/>
              </p14:nvContentPartPr>
              <p14:xfrm>
                <a:off x="7416157" y="2421213"/>
                <a:ext cx="321480" cy="321120"/>
              </p14:xfrm>
            </p:contentPart>
          </mc:Choice>
          <mc:Fallback xmlns="">
            <p:pic>
              <p:nvPicPr>
                <p:cNvPr id="194" name="Freihand 193">
                  <a:extLst>
                    <a:ext uri="{FF2B5EF4-FFF2-40B4-BE49-F238E27FC236}">
                      <a16:creationId xmlns:a16="http://schemas.microsoft.com/office/drawing/2014/main" id="{2D779129-8631-4E02-B9E8-072690326FD9}"/>
                    </a:ext>
                  </a:extLst>
                </p:cNvPr>
                <p:cNvPicPr/>
                <p:nvPr/>
              </p:nvPicPr>
              <p:blipFill>
                <a:blip r:embed="rId300"/>
                <a:stretch>
                  <a:fillRect/>
                </a:stretch>
              </p:blipFill>
              <p:spPr>
                <a:xfrm>
                  <a:off x="7407517" y="2412573"/>
                  <a:ext cx="33912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5" name="Freihand 194">
                  <a:extLst>
                    <a:ext uri="{FF2B5EF4-FFF2-40B4-BE49-F238E27FC236}">
                      <a16:creationId xmlns:a16="http://schemas.microsoft.com/office/drawing/2014/main" id="{3A53FF89-2FFC-4F88-AD1C-B138CA0A0A21}"/>
                    </a:ext>
                  </a:extLst>
                </p14:cNvPr>
                <p14:cNvContentPartPr/>
                <p14:nvPr/>
              </p14:nvContentPartPr>
              <p14:xfrm>
                <a:off x="7625317" y="2655933"/>
                <a:ext cx="576360" cy="424080"/>
              </p14:xfrm>
            </p:contentPart>
          </mc:Choice>
          <mc:Fallback xmlns="">
            <p:pic>
              <p:nvPicPr>
                <p:cNvPr id="195" name="Freihand 194">
                  <a:extLst>
                    <a:ext uri="{FF2B5EF4-FFF2-40B4-BE49-F238E27FC236}">
                      <a16:creationId xmlns:a16="http://schemas.microsoft.com/office/drawing/2014/main" id="{3A53FF89-2FFC-4F88-AD1C-B138CA0A0A21}"/>
                    </a:ext>
                  </a:extLst>
                </p:cNvPr>
                <p:cNvPicPr/>
                <p:nvPr/>
              </p:nvPicPr>
              <p:blipFill>
                <a:blip r:embed="rId302"/>
                <a:stretch>
                  <a:fillRect/>
                </a:stretch>
              </p:blipFill>
              <p:spPr>
                <a:xfrm>
                  <a:off x="7616317" y="2647293"/>
                  <a:ext cx="5940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9" name="Freihand 198">
                  <a:extLst>
                    <a:ext uri="{FF2B5EF4-FFF2-40B4-BE49-F238E27FC236}">
                      <a16:creationId xmlns:a16="http://schemas.microsoft.com/office/drawing/2014/main" id="{28BD9BF4-D162-4BEA-BE1D-CBB244DFD950}"/>
                    </a:ext>
                  </a:extLst>
                </p14:cNvPr>
                <p14:cNvContentPartPr/>
                <p14:nvPr/>
              </p14:nvContentPartPr>
              <p14:xfrm>
                <a:off x="5280637" y="2921253"/>
                <a:ext cx="222840" cy="69120"/>
              </p14:xfrm>
            </p:contentPart>
          </mc:Choice>
          <mc:Fallback xmlns="">
            <p:pic>
              <p:nvPicPr>
                <p:cNvPr id="199" name="Freihand 198">
                  <a:extLst>
                    <a:ext uri="{FF2B5EF4-FFF2-40B4-BE49-F238E27FC236}">
                      <a16:creationId xmlns:a16="http://schemas.microsoft.com/office/drawing/2014/main" id="{28BD9BF4-D162-4BEA-BE1D-CBB244DFD950}"/>
                    </a:ext>
                  </a:extLst>
                </p:cNvPr>
                <p:cNvPicPr/>
                <p:nvPr/>
              </p:nvPicPr>
              <p:blipFill>
                <a:blip r:embed="rId304"/>
                <a:stretch>
                  <a:fillRect/>
                </a:stretch>
              </p:blipFill>
              <p:spPr>
                <a:xfrm>
                  <a:off x="5271997" y="2912253"/>
                  <a:ext cx="240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0" name="Freihand 199">
                  <a:extLst>
                    <a:ext uri="{FF2B5EF4-FFF2-40B4-BE49-F238E27FC236}">
                      <a16:creationId xmlns:a16="http://schemas.microsoft.com/office/drawing/2014/main" id="{D72D3EA8-0651-4530-A9C0-4318644A5864}"/>
                    </a:ext>
                  </a:extLst>
                </p14:cNvPr>
                <p14:cNvContentPartPr/>
                <p14:nvPr/>
              </p14:nvContentPartPr>
              <p14:xfrm>
                <a:off x="5368837" y="3003333"/>
                <a:ext cx="163080" cy="47160"/>
              </p14:xfrm>
            </p:contentPart>
          </mc:Choice>
          <mc:Fallback xmlns="">
            <p:pic>
              <p:nvPicPr>
                <p:cNvPr id="200" name="Freihand 199">
                  <a:extLst>
                    <a:ext uri="{FF2B5EF4-FFF2-40B4-BE49-F238E27FC236}">
                      <a16:creationId xmlns:a16="http://schemas.microsoft.com/office/drawing/2014/main" id="{D72D3EA8-0651-4530-A9C0-4318644A5864}"/>
                    </a:ext>
                  </a:extLst>
                </p:cNvPr>
                <p:cNvPicPr/>
                <p:nvPr/>
              </p:nvPicPr>
              <p:blipFill>
                <a:blip r:embed="rId306"/>
                <a:stretch>
                  <a:fillRect/>
                </a:stretch>
              </p:blipFill>
              <p:spPr>
                <a:xfrm>
                  <a:off x="5360197" y="2994333"/>
                  <a:ext cx="180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1" name="Freihand 200">
                  <a:extLst>
                    <a:ext uri="{FF2B5EF4-FFF2-40B4-BE49-F238E27FC236}">
                      <a16:creationId xmlns:a16="http://schemas.microsoft.com/office/drawing/2014/main" id="{5C5693C6-DDBE-4645-9D53-BF7ADBFAC637}"/>
                    </a:ext>
                  </a:extLst>
                </p14:cNvPr>
                <p14:cNvContentPartPr/>
                <p14:nvPr/>
              </p14:nvContentPartPr>
              <p14:xfrm>
                <a:off x="5560717" y="2681493"/>
                <a:ext cx="400320" cy="359640"/>
              </p14:xfrm>
            </p:contentPart>
          </mc:Choice>
          <mc:Fallback xmlns="">
            <p:pic>
              <p:nvPicPr>
                <p:cNvPr id="201" name="Freihand 200">
                  <a:extLst>
                    <a:ext uri="{FF2B5EF4-FFF2-40B4-BE49-F238E27FC236}">
                      <a16:creationId xmlns:a16="http://schemas.microsoft.com/office/drawing/2014/main" id="{5C5693C6-DDBE-4645-9D53-BF7ADBFAC637}"/>
                    </a:ext>
                  </a:extLst>
                </p:cNvPr>
                <p:cNvPicPr/>
                <p:nvPr/>
              </p:nvPicPr>
              <p:blipFill>
                <a:blip r:embed="rId308"/>
                <a:stretch>
                  <a:fillRect/>
                </a:stretch>
              </p:blipFill>
              <p:spPr>
                <a:xfrm>
                  <a:off x="5551717" y="2672493"/>
                  <a:ext cx="4179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2" name="Freihand 201">
                  <a:extLst>
                    <a:ext uri="{FF2B5EF4-FFF2-40B4-BE49-F238E27FC236}">
                      <a16:creationId xmlns:a16="http://schemas.microsoft.com/office/drawing/2014/main" id="{B0001110-007E-4CA1-AC99-F8293EB30321}"/>
                    </a:ext>
                  </a:extLst>
                </p14:cNvPr>
                <p14:cNvContentPartPr/>
                <p14:nvPr/>
              </p14:nvContentPartPr>
              <p14:xfrm>
                <a:off x="5844757" y="2640453"/>
                <a:ext cx="172080" cy="155520"/>
              </p14:xfrm>
            </p:contentPart>
          </mc:Choice>
          <mc:Fallback xmlns="">
            <p:pic>
              <p:nvPicPr>
                <p:cNvPr id="202" name="Freihand 201">
                  <a:extLst>
                    <a:ext uri="{FF2B5EF4-FFF2-40B4-BE49-F238E27FC236}">
                      <a16:creationId xmlns:a16="http://schemas.microsoft.com/office/drawing/2014/main" id="{B0001110-007E-4CA1-AC99-F8293EB30321}"/>
                    </a:ext>
                  </a:extLst>
                </p:cNvPr>
                <p:cNvPicPr/>
                <p:nvPr/>
              </p:nvPicPr>
              <p:blipFill>
                <a:blip r:embed="rId310"/>
                <a:stretch>
                  <a:fillRect/>
                </a:stretch>
              </p:blipFill>
              <p:spPr>
                <a:xfrm>
                  <a:off x="5836117" y="2631453"/>
                  <a:ext cx="18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3" name="Freihand 202">
                  <a:extLst>
                    <a:ext uri="{FF2B5EF4-FFF2-40B4-BE49-F238E27FC236}">
                      <a16:creationId xmlns:a16="http://schemas.microsoft.com/office/drawing/2014/main" id="{49A6851D-A983-454A-9011-95DD8307E1D0}"/>
                    </a:ext>
                  </a:extLst>
                </p14:cNvPr>
                <p14:cNvContentPartPr/>
                <p14:nvPr/>
              </p14:nvContentPartPr>
              <p14:xfrm>
                <a:off x="6036637" y="2556213"/>
                <a:ext cx="418680" cy="312480"/>
              </p14:xfrm>
            </p:contentPart>
          </mc:Choice>
          <mc:Fallback xmlns="">
            <p:pic>
              <p:nvPicPr>
                <p:cNvPr id="203" name="Freihand 202">
                  <a:extLst>
                    <a:ext uri="{FF2B5EF4-FFF2-40B4-BE49-F238E27FC236}">
                      <a16:creationId xmlns:a16="http://schemas.microsoft.com/office/drawing/2014/main" id="{49A6851D-A983-454A-9011-95DD8307E1D0}"/>
                    </a:ext>
                  </a:extLst>
                </p:cNvPr>
                <p:cNvPicPr/>
                <p:nvPr/>
              </p:nvPicPr>
              <p:blipFill>
                <a:blip r:embed="rId312"/>
                <a:stretch>
                  <a:fillRect/>
                </a:stretch>
              </p:blipFill>
              <p:spPr>
                <a:xfrm>
                  <a:off x="6027997" y="2547213"/>
                  <a:ext cx="4363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4" name="Freihand 203">
                  <a:extLst>
                    <a:ext uri="{FF2B5EF4-FFF2-40B4-BE49-F238E27FC236}">
                      <a16:creationId xmlns:a16="http://schemas.microsoft.com/office/drawing/2014/main" id="{2E6A1D0F-88A4-4E73-841E-A4162B852CBF}"/>
                    </a:ext>
                  </a:extLst>
                </p14:cNvPr>
                <p14:cNvContentPartPr/>
                <p14:nvPr/>
              </p14:nvContentPartPr>
              <p14:xfrm>
                <a:off x="6462157" y="2518413"/>
                <a:ext cx="367920" cy="220680"/>
              </p14:xfrm>
            </p:contentPart>
          </mc:Choice>
          <mc:Fallback xmlns="">
            <p:pic>
              <p:nvPicPr>
                <p:cNvPr id="204" name="Freihand 203">
                  <a:extLst>
                    <a:ext uri="{FF2B5EF4-FFF2-40B4-BE49-F238E27FC236}">
                      <a16:creationId xmlns:a16="http://schemas.microsoft.com/office/drawing/2014/main" id="{2E6A1D0F-88A4-4E73-841E-A4162B852CBF}"/>
                    </a:ext>
                  </a:extLst>
                </p:cNvPr>
                <p:cNvPicPr/>
                <p:nvPr/>
              </p:nvPicPr>
              <p:blipFill>
                <a:blip r:embed="rId314"/>
                <a:stretch>
                  <a:fillRect/>
                </a:stretch>
              </p:blipFill>
              <p:spPr>
                <a:xfrm>
                  <a:off x="6453157" y="2509773"/>
                  <a:ext cx="385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5" name="Freihand 204">
                  <a:extLst>
                    <a:ext uri="{FF2B5EF4-FFF2-40B4-BE49-F238E27FC236}">
                      <a16:creationId xmlns:a16="http://schemas.microsoft.com/office/drawing/2014/main" id="{15D8285B-01C2-4553-8DCF-2F703BE97F8C}"/>
                    </a:ext>
                  </a:extLst>
                </p14:cNvPr>
                <p14:cNvContentPartPr/>
                <p14:nvPr/>
              </p14:nvContentPartPr>
              <p14:xfrm>
                <a:off x="6225277" y="2923053"/>
                <a:ext cx="199800" cy="299160"/>
              </p14:xfrm>
            </p:contentPart>
          </mc:Choice>
          <mc:Fallback xmlns="">
            <p:pic>
              <p:nvPicPr>
                <p:cNvPr id="205" name="Freihand 204">
                  <a:extLst>
                    <a:ext uri="{FF2B5EF4-FFF2-40B4-BE49-F238E27FC236}">
                      <a16:creationId xmlns:a16="http://schemas.microsoft.com/office/drawing/2014/main" id="{15D8285B-01C2-4553-8DCF-2F703BE97F8C}"/>
                    </a:ext>
                  </a:extLst>
                </p:cNvPr>
                <p:cNvPicPr/>
                <p:nvPr/>
              </p:nvPicPr>
              <p:blipFill>
                <a:blip r:embed="rId316"/>
                <a:stretch>
                  <a:fillRect/>
                </a:stretch>
              </p:blipFill>
              <p:spPr>
                <a:xfrm>
                  <a:off x="6216277" y="2914413"/>
                  <a:ext cx="2174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6" name="Freihand 205">
                  <a:extLst>
                    <a:ext uri="{FF2B5EF4-FFF2-40B4-BE49-F238E27FC236}">
                      <a16:creationId xmlns:a16="http://schemas.microsoft.com/office/drawing/2014/main" id="{B7C29190-8F3E-4661-8BAD-519C8C7A0A5D}"/>
                    </a:ext>
                  </a:extLst>
                </p14:cNvPr>
                <p14:cNvContentPartPr/>
                <p14:nvPr/>
              </p14:nvContentPartPr>
              <p14:xfrm>
                <a:off x="6366397" y="3112413"/>
                <a:ext cx="77400" cy="82080"/>
              </p14:xfrm>
            </p:contentPart>
          </mc:Choice>
          <mc:Fallback xmlns="">
            <p:pic>
              <p:nvPicPr>
                <p:cNvPr id="206" name="Freihand 205">
                  <a:extLst>
                    <a:ext uri="{FF2B5EF4-FFF2-40B4-BE49-F238E27FC236}">
                      <a16:creationId xmlns:a16="http://schemas.microsoft.com/office/drawing/2014/main" id="{B7C29190-8F3E-4661-8BAD-519C8C7A0A5D}"/>
                    </a:ext>
                  </a:extLst>
                </p:cNvPr>
                <p:cNvPicPr/>
                <p:nvPr/>
              </p:nvPicPr>
              <p:blipFill>
                <a:blip r:embed="rId318"/>
                <a:stretch>
                  <a:fillRect/>
                </a:stretch>
              </p:blipFill>
              <p:spPr>
                <a:xfrm>
                  <a:off x="6357397" y="3103413"/>
                  <a:ext cx="95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7" name="Freihand 206">
                  <a:extLst>
                    <a:ext uri="{FF2B5EF4-FFF2-40B4-BE49-F238E27FC236}">
                      <a16:creationId xmlns:a16="http://schemas.microsoft.com/office/drawing/2014/main" id="{87F07C54-2A3C-4463-9398-AC82CFA1A8ED}"/>
                    </a:ext>
                  </a:extLst>
                </p14:cNvPr>
                <p14:cNvContentPartPr/>
                <p14:nvPr/>
              </p14:nvContentPartPr>
              <p14:xfrm>
                <a:off x="6458917" y="2988933"/>
                <a:ext cx="411840" cy="248760"/>
              </p14:xfrm>
            </p:contentPart>
          </mc:Choice>
          <mc:Fallback xmlns="">
            <p:pic>
              <p:nvPicPr>
                <p:cNvPr id="207" name="Freihand 206">
                  <a:extLst>
                    <a:ext uri="{FF2B5EF4-FFF2-40B4-BE49-F238E27FC236}">
                      <a16:creationId xmlns:a16="http://schemas.microsoft.com/office/drawing/2014/main" id="{87F07C54-2A3C-4463-9398-AC82CFA1A8ED}"/>
                    </a:ext>
                  </a:extLst>
                </p:cNvPr>
                <p:cNvPicPr/>
                <p:nvPr/>
              </p:nvPicPr>
              <p:blipFill>
                <a:blip r:embed="rId320"/>
                <a:stretch>
                  <a:fillRect/>
                </a:stretch>
              </p:blipFill>
              <p:spPr>
                <a:xfrm>
                  <a:off x="6450277" y="2980293"/>
                  <a:ext cx="429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9" name="Freihand 208">
                  <a:extLst>
                    <a:ext uri="{FF2B5EF4-FFF2-40B4-BE49-F238E27FC236}">
                      <a16:creationId xmlns:a16="http://schemas.microsoft.com/office/drawing/2014/main" id="{9F7E96C8-B14A-4249-9F26-A380F71290C4}"/>
                    </a:ext>
                  </a:extLst>
                </p14:cNvPr>
                <p14:cNvContentPartPr/>
                <p14:nvPr/>
              </p14:nvContentPartPr>
              <p14:xfrm>
                <a:off x="6864277" y="2728293"/>
                <a:ext cx="527760" cy="294840"/>
              </p14:xfrm>
            </p:contentPart>
          </mc:Choice>
          <mc:Fallback xmlns="">
            <p:pic>
              <p:nvPicPr>
                <p:cNvPr id="209" name="Freihand 208">
                  <a:extLst>
                    <a:ext uri="{FF2B5EF4-FFF2-40B4-BE49-F238E27FC236}">
                      <a16:creationId xmlns:a16="http://schemas.microsoft.com/office/drawing/2014/main" id="{9F7E96C8-B14A-4249-9F26-A380F71290C4}"/>
                    </a:ext>
                  </a:extLst>
                </p:cNvPr>
                <p:cNvPicPr/>
                <p:nvPr/>
              </p:nvPicPr>
              <p:blipFill>
                <a:blip r:embed="rId322"/>
                <a:stretch>
                  <a:fillRect/>
                </a:stretch>
              </p:blipFill>
              <p:spPr>
                <a:xfrm>
                  <a:off x="6855637" y="2719293"/>
                  <a:ext cx="5454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0" name="Freihand 209">
                  <a:extLst>
                    <a:ext uri="{FF2B5EF4-FFF2-40B4-BE49-F238E27FC236}">
                      <a16:creationId xmlns:a16="http://schemas.microsoft.com/office/drawing/2014/main" id="{1177F234-6BC7-45C0-901A-A8A0DBF3053F}"/>
                    </a:ext>
                  </a:extLst>
                </p14:cNvPr>
                <p14:cNvContentPartPr/>
                <p14:nvPr/>
              </p14:nvContentPartPr>
              <p14:xfrm>
                <a:off x="6344077" y="2828013"/>
                <a:ext cx="1187280" cy="511560"/>
              </p14:xfrm>
            </p:contentPart>
          </mc:Choice>
          <mc:Fallback xmlns="">
            <p:pic>
              <p:nvPicPr>
                <p:cNvPr id="210" name="Freihand 209">
                  <a:extLst>
                    <a:ext uri="{FF2B5EF4-FFF2-40B4-BE49-F238E27FC236}">
                      <a16:creationId xmlns:a16="http://schemas.microsoft.com/office/drawing/2014/main" id="{1177F234-6BC7-45C0-901A-A8A0DBF3053F}"/>
                    </a:ext>
                  </a:extLst>
                </p:cNvPr>
                <p:cNvPicPr/>
                <p:nvPr/>
              </p:nvPicPr>
              <p:blipFill>
                <a:blip r:embed="rId324"/>
                <a:stretch>
                  <a:fillRect/>
                </a:stretch>
              </p:blipFill>
              <p:spPr>
                <a:xfrm>
                  <a:off x="6335437" y="2819373"/>
                  <a:ext cx="120492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8" name="Freihand 217">
                  <a:extLst>
                    <a:ext uri="{FF2B5EF4-FFF2-40B4-BE49-F238E27FC236}">
                      <a16:creationId xmlns:a16="http://schemas.microsoft.com/office/drawing/2014/main" id="{B3BF0DAA-509A-4AF8-9556-530BF19670B4}"/>
                    </a:ext>
                  </a:extLst>
                </p14:cNvPr>
                <p14:cNvContentPartPr/>
                <p14:nvPr/>
              </p14:nvContentPartPr>
              <p14:xfrm>
                <a:off x="10113637" y="459573"/>
                <a:ext cx="113400" cy="1806120"/>
              </p14:xfrm>
            </p:contentPart>
          </mc:Choice>
          <mc:Fallback xmlns="">
            <p:pic>
              <p:nvPicPr>
                <p:cNvPr id="218" name="Freihand 217">
                  <a:extLst>
                    <a:ext uri="{FF2B5EF4-FFF2-40B4-BE49-F238E27FC236}">
                      <a16:creationId xmlns:a16="http://schemas.microsoft.com/office/drawing/2014/main" id="{B3BF0DAA-509A-4AF8-9556-530BF19670B4}"/>
                    </a:ext>
                  </a:extLst>
                </p:cNvPr>
                <p:cNvPicPr/>
                <p:nvPr/>
              </p:nvPicPr>
              <p:blipFill>
                <a:blip r:embed="rId326"/>
                <a:stretch>
                  <a:fillRect/>
                </a:stretch>
              </p:blipFill>
              <p:spPr>
                <a:xfrm>
                  <a:off x="10104637" y="450933"/>
                  <a:ext cx="131040" cy="1823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9" name="Freihand 218">
                  <a:extLst>
                    <a:ext uri="{FF2B5EF4-FFF2-40B4-BE49-F238E27FC236}">
                      <a16:creationId xmlns:a16="http://schemas.microsoft.com/office/drawing/2014/main" id="{CA391597-7E30-4CCA-9B53-60C5187B4A4D}"/>
                    </a:ext>
                  </a:extLst>
                </p14:cNvPr>
                <p14:cNvContentPartPr/>
                <p14:nvPr/>
              </p14:nvContentPartPr>
              <p14:xfrm>
                <a:off x="10271677" y="2166333"/>
                <a:ext cx="1721160" cy="120240"/>
              </p14:xfrm>
            </p:contentPart>
          </mc:Choice>
          <mc:Fallback xmlns="">
            <p:pic>
              <p:nvPicPr>
                <p:cNvPr id="219" name="Freihand 218">
                  <a:extLst>
                    <a:ext uri="{FF2B5EF4-FFF2-40B4-BE49-F238E27FC236}">
                      <a16:creationId xmlns:a16="http://schemas.microsoft.com/office/drawing/2014/main" id="{CA391597-7E30-4CCA-9B53-60C5187B4A4D}"/>
                    </a:ext>
                  </a:extLst>
                </p:cNvPr>
                <p:cNvPicPr/>
                <p:nvPr/>
              </p:nvPicPr>
              <p:blipFill>
                <a:blip r:embed="rId328"/>
                <a:stretch>
                  <a:fillRect/>
                </a:stretch>
              </p:blipFill>
              <p:spPr>
                <a:xfrm>
                  <a:off x="10262677" y="2157693"/>
                  <a:ext cx="1738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0" name="Freihand 219">
                  <a:extLst>
                    <a:ext uri="{FF2B5EF4-FFF2-40B4-BE49-F238E27FC236}">
                      <a16:creationId xmlns:a16="http://schemas.microsoft.com/office/drawing/2014/main" id="{E497AFAE-E175-43DE-BF8C-1737F9CF4200}"/>
                    </a:ext>
                  </a:extLst>
                </p14:cNvPr>
                <p14:cNvContentPartPr/>
                <p14:nvPr/>
              </p14:nvContentPartPr>
              <p14:xfrm>
                <a:off x="10181317" y="2119533"/>
                <a:ext cx="140040" cy="174240"/>
              </p14:xfrm>
            </p:contentPart>
          </mc:Choice>
          <mc:Fallback xmlns="">
            <p:pic>
              <p:nvPicPr>
                <p:cNvPr id="220" name="Freihand 219">
                  <a:extLst>
                    <a:ext uri="{FF2B5EF4-FFF2-40B4-BE49-F238E27FC236}">
                      <a16:creationId xmlns:a16="http://schemas.microsoft.com/office/drawing/2014/main" id="{E497AFAE-E175-43DE-BF8C-1737F9CF4200}"/>
                    </a:ext>
                  </a:extLst>
                </p:cNvPr>
                <p:cNvPicPr/>
                <p:nvPr/>
              </p:nvPicPr>
              <p:blipFill>
                <a:blip r:embed="rId330"/>
                <a:stretch>
                  <a:fillRect/>
                </a:stretch>
              </p:blipFill>
              <p:spPr>
                <a:xfrm>
                  <a:off x="10172677" y="2110533"/>
                  <a:ext cx="157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95" name="Freihand 94">
                  <a:extLst>
                    <a:ext uri="{FF2B5EF4-FFF2-40B4-BE49-F238E27FC236}">
                      <a16:creationId xmlns:a16="http://schemas.microsoft.com/office/drawing/2014/main" id="{A1662739-19C6-4DC6-8C32-153D571B959E}"/>
                    </a:ext>
                  </a:extLst>
                </p14:cNvPr>
                <p14:cNvContentPartPr/>
                <p14:nvPr/>
              </p14:nvContentPartPr>
              <p14:xfrm>
                <a:off x="10576957" y="1727493"/>
                <a:ext cx="14040" cy="13680"/>
              </p14:xfrm>
            </p:contentPart>
          </mc:Choice>
          <mc:Fallback xmlns="">
            <p:pic>
              <p:nvPicPr>
                <p:cNvPr id="95" name="Freihand 94">
                  <a:extLst>
                    <a:ext uri="{FF2B5EF4-FFF2-40B4-BE49-F238E27FC236}">
                      <a16:creationId xmlns:a16="http://schemas.microsoft.com/office/drawing/2014/main" id="{A1662739-19C6-4DC6-8C32-153D571B959E}"/>
                    </a:ext>
                  </a:extLst>
                </p:cNvPr>
                <p:cNvPicPr/>
                <p:nvPr/>
              </p:nvPicPr>
              <p:blipFill>
                <a:blip r:embed="rId332"/>
                <a:stretch>
                  <a:fillRect/>
                </a:stretch>
              </p:blipFill>
              <p:spPr>
                <a:xfrm>
                  <a:off x="10567957" y="1718853"/>
                  <a:ext cx="31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96" name="Freihand 95">
                  <a:extLst>
                    <a:ext uri="{FF2B5EF4-FFF2-40B4-BE49-F238E27FC236}">
                      <a16:creationId xmlns:a16="http://schemas.microsoft.com/office/drawing/2014/main" id="{EDFB3E0D-D4BC-47E5-9C31-BB40A1F3ACA2}"/>
                    </a:ext>
                  </a:extLst>
                </p14:cNvPr>
                <p14:cNvContentPartPr/>
                <p14:nvPr/>
              </p14:nvContentPartPr>
              <p14:xfrm>
                <a:off x="10567957" y="1661613"/>
                <a:ext cx="7920" cy="31320"/>
              </p14:xfrm>
            </p:contentPart>
          </mc:Choice>
          <mc:Fallback xmlns="">
            <p:pic>
              <p:nvPicPr>
                <p:cNvPr id="96" name="Freihand 95">
                  <a:extLst>
                    <a:ext uri="{FF2B5EF4-FFF2-40B4-BE49-F238E27FC236}">
                      <a16:creationId xmlns:a16="http://schemas.microsoft.com/office/drawing/2014/main" id="{EDFB3E0D-D4BC-47E5-9C31-BB40A1F3ACA2}"/>
                    </a:ext>
                  </a:extLst>
                </p:cNvPr>
                <p:cNvPicPr/>
                <p:nvPr/>
              </p:nvPicPr>
              <p:blipFill>
                <a:blip r:embed="rId334"/>
                <a:stretch>
                  <a:fillRect/>
                </a:stretch>
              </p:blipFill>
              <p:spPr>
                <a:xfrm>
                  <a:off x="10559317" y="1652613"/>
                  <a:ext cx="25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97" name="Freihand 96">
                  <a:extLst>
                    <a:ext uri="{FF2B5EF4-FFF2-40B4-BE49-F238E27FC236}">
                      <a16:creationId xmlns:a16="http://schemas.microsoft.com/office/drawing/2014/main" id="{5777CEC5-A213-4EE6-9BC6-8A5EFEDA3BEA}"/>
                    </a:ext>
                  </a:extLst>
                </p14:cNvPr>
                <p14:cNvContentPartPr/>
                <p14:nvPr/>
              </p14:nvContentPartPr>
              <p14:xfrm>
                <a:off x="10567597" y="12453"/>
                <a:ext cx="43200" cy="1718640"/>
              </p14:xfrm>
            </p:contentPart>
          </mc:Choice>
          <mc:Fallback xmlns="">
            <p:pic>
              <p:nvPicPr>
                <p:cNvPr id="97" name="Freihand 96">
                  <a:extLst>
                    <a:ext uri="{FF2B5EF4-FFF2-40B4-BE49-F238E27FC236}">
                      <a16:creationId xmlns:a16="http://schemas.microsoft.com/office/drawing/2014/main" id="{5777CEC5-A213-4EE6-9BC6-8A5EFEDA3BEA}"/>
                    </a:ext>
                  </a:extLst>
                </p:cNvPr>
                <p:cNvPicPr/>
                <p:nvPr/>
              </p:nvPicPr>
              <p:blipFill>
                <a:blip r:embed="rId336"/>
                <a:stretch>
                  <a:fillRect/>
                </a:stretch>
              </p:blipFill>
              <p:spPr>
                <a:xfrm>
                  <a:off x="10558597" y="3453"/>
                  <a:ext cx="60840" cy="1736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3" name="Freihand 162">
                  <a:extLst>
                    <a:ext uri="{FF2B5EF4-FFF2-40B4-BE49-F238E27FC236}">
                      <a16:creationId xmlns:a16="http://schemas.microsoft.com/office/drawing/2014/main" id="{215DDF98-21F9-4B3C-BF3E-9A5F14A1EE87}"/>
                    </a:ext>
                  </a:extLst>
                </p14:cNvPr>
                <p14:cNvContentPartPr/>
                <p14:nvPr/>
              </p14:nvContentPartPr>
              <p14:xfrm>
                <a:off x="11187157" y="1715613"/>
                <a:ext cx="55080" cy="72000"/>
              </p14:xfrm>
            </p:contentPart>
          </mc:Choice>
          <mc:Fallback xmlns="">
            <p:pic>
              <p:nvPicPr>
                <p:cNvPr id="163" name="Freihand 162">
                  <a:extLst>
                    <a:ext uri="{FF2B5EF4-FFF2-40B4-BE49-F238E27FC236}">
                      <a16:creationId xmlns:a16="http://schemas.microsoft.com/office/drawing/2014/main" id="{215DDF98-21F9-4B3C-BF3E-9A5F14A1EE87}"/>
                    </a:ext>
                  </a:extLst>
                </p:cNvPr>
                <p:cNvPicPr/>
                <p:nvPr/>
              </p:nvPicPr>
              <p:blipFill>
                <a:blip r:embed="rId338"/>
                <a:stretch>
                  <a:fillRect/>
                </a:stretch>
              </p:blipFill>
              <p:spPr>
                <a:xfrm>
                  <a:off x="11178517" y="1706613"/>
                  <a:ext cx="72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6" name="Freihand 165">
                  <a:extLst>
                    <a:ext uri="{FF2B5EF4-FFF2-40B4-BE49-F238E27FC236}">
                      <a16:creationId xmlns:a16="http://schemas.microsoft.com/office/drawing/2014/main" id="{F5A61091-56DB-44B2-BABB-2B4193572409}"/>
                    </a:ext>
                  </a:extLst>
                </p14:cNvPr>
                <p14:cNvContentPartPr/>
                <p14:nvPr/>
              </p14:nvContentPartPr>
              <p14:xfrm>
                <a:off x="11627077" y="1807413"/>
                <a:ext cx="13680" cy="9000"/>
              </p14:xfrm>
            </p:contentPart>
          </mc:Choice>
          <mc:Fallback xmlns="">
            <p:pic>
              <p:nvPicPr>
                <p:cNvPr id="166" name="Freihand 165">
                  <a:extLst>
                    <a:ext uri="{FF2B5EF4-FFF2-40B4-BE49-F238E27FC236}">
                      <a16:creationId xmlns:a16="http://schemas.microsoft.com/office/drawing/2014/main" id="{F5A61091-56DB-44B2-BABB-2B4193572409}"/>
                    </a:ext>
                  </a:extLst>
                </p:cNvPr>
                <p:cNvPicPr/>
                <p:nvPr/>
              </p:nvPicPr>
              <p:blipFill>
                <a:blip r:embed="rId340"/>
                <a:stretch>
                  <a:fillRect/>
                </a:stretch>
              </p:blipFill>
              <p:spPr>
                <a:xfrm>
                  <a:off x="11618437" y="1798773"/>
                  <a:ext cx="3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7" name="Freihand 166">
                  <a:extLst>
                    <a:ext uri="{FF2B5EF4-FFF2-40B4-BE49-F238E27FC236}">
                      <a16:creationId xmlns:a16="http://schemas.microsoft.com/office/drawing/2014/main" id="{B2DA9331-C6A2-4EDB-8B96-E18D1D2F7577}"/>
                    </a:ext>
                  </a:extLst>
                </p14:cNvPr>
                <p14:cNvContentPartPr/>
                <p14:nvPr/>
              </p14:nvContentPartPr>
              <p14:xfrm>
                <a:off x="10579117" y="1721373"/>
                <a:ext cx="1594080" cy="92880"/>
              </p14:xfrm>
            </p:contentPart>
          </mc:Choice>
          <mc:Fallback xmlns="">
            <p:pic>
              <p:nvPicPr>
                <p:cNvPr id="167" name="Freihand 166">
                  <a:extLst>
                    <a:ext uri="{FF2B5EF4-FFF2-40B4-BE49-F238E27FC236}">
                      <a16:creationId xmlns:a16="http://schemas.microsoft.com/office/drawing/2014/main" id="{B2DA9331-C6A2-4EDB-8B96-E18D1D2F7577}"/>
                    </a:ext>
                  </a:extLst>
                </p:cNvPr>
                <p:cNvPicPr/>
                <p:nvPr/>
              </p:nvPicPr>
              <p:blipFill>
                <a:blip r:embed="rId342"/>
                <a:stretch>
                  <a:fillRect/>
                </a:stretch>
              </p:blipFill>
              <p:spPr>
                <a:xfrm>
                  <a:off x="10570117" y="1712373"/>
                  <a:ext cx="1611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1" name="Freihand 220">
                  <a:extLst>
                    <a:ext uri="{FF2B5EF4-FFF2-40B4-BE49-F238E27FC236}">
                      <a16:creationId xmlns:a16="http://schemas.microsoft.com/office/drawing/2014/main" id="{2D8607DC-10FC-46C7-B841-409F71297E95}"/>
                    </a:ext>
                  </a:extLst>
                </p14:cNvPr>
                <p14:cNvContentPartPr/>
                <p14:nvPr/>
              </p14:nvContentPartPr>
              <p14:xfrm>
                <a:off x="10538797" y="1736133"/>
                <a:ext cx="190440" cy="164880"/>
              </p14:xfrm>
            </p:contentPart>
          </mc:Choice>
          <mc:Fallback xmlns="">
            <p:pic>
              <p:nvPicPr>
                <p:cNvPr id="221" name="Freihand 220">
                  <a:extLst>
                    <a:ext uri="{FF2B5EF4-FFF2-40B4-BE49-F238E27FC236}">
                      <a16:creationId xmlns:a16="http://schemas.microsoft.com/office/drawing/2014/main" id="{2D8607DC-10FC-46C7-B841-409F71297E95}"/>
                    </a:ext>
                  </a:extLst>
                </p:cNvPr>
                <p:cNvPicPr/>
                <p:nvPr/>
              </p:nvPicPr>
              <p:blipFill>
                <a:blip r:embed="rId344"/>
                <a:stretch>
                  <a:fillRect/>
                </a:stretch>
              </p:blipFill>
              <p:spPr>
                <a:xfrm>
                  <a:off x="10530157" y="1727133"/>
                  <a:ext cx="20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2" name="Freihand 221">
                  <a:extLst>
                    <a:ext uri="{FF2B5EF4-FFF2-40B4-BE49-F238E27FC236}">
                      <a16:creationId xmlns:a16="http://schemas.microsoft.com/office/drawing/2014/main" id="{6EE0FF0F-C94C-4E07-B1E9-2391B1381214}"/>
                    </a:ext>
                  </a:extLst>
                </p14:cNvPr>
                <p14:cNvContentPartPr/>
                <p14:nvPr/>
              </p14:nvContentPartPr>
              <p14:xfrm>
                <a:off x="11013997" y="439773"/>
                <a:ext cx="33840" cy="1031040"/>
              </p14:xfrm>
            </p:contentPart>
          </mc:Choice>
          <mc:Fallback xmlns="">
            <p:pic>
              <p:nvPicPr>
                <p:cNvPr id="222" name="Freihand 221">
                  <a:extLst>
                    <a:ext uri="{FF2B5EF4-FFF2-40B4-BE49-F238E27FC236}">
                      <a16:creationId xmlns:a16="http://schemas.microsoft.com/office/drawing/2014/main" id="{6EE0FF0F-C94C-4E07-B1E9-2391B1381214}"/>
                    </a:ext>
                  </a:extLst>
                </p:cNvPr>
                <p:cNvPicPr/>
                <p:nvPr/>
              </p:nvPicPr>
              <p:blipFill>
                <a:blip r:embed="rId346"/>
                <a:stretch>
                  <a:fillRect/>
                </a:stretch>
              </p:blipFill>
              <p:spPr>
                <a:xfrm>
                  <a:off x="11005357" y="431133"/>
                  <a:ext cx="51480" cy="1048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3" name="Freihand 222">
                  <a:extLst>
                    <a:ext uri="{FF2B5EF4-FFF2-40B4-BE49-F238E27FC236}">
                      <a16:creationId xmlns:a16="http://schemas.microsoft.com/office/drawing/2014/main" id="{93426243-1BFA-4B2E-AB08-B206A7BBA4C2}"/>
                    </a:ext>
                  </a:extLst>
                </p14:cNvPr>
                <p14:cNvContentPartPr/>
                <p14:nvPr/>
              </p14:nvContentPartPr>
              <p14:xfrm>
                <a:off x="11031637" y="1287213"/>
                <a:ext cx="864360" cy="207000"/>
              </p14:xfrm>
            </p:contentPart>
          </mc:Choice>
          <mc:Fallback xmlns="">
            <p:pic>
              <p:nvPicPr>
                <p:cNvPr id="223" name="Freihand 222">
                  <a:extLst>
                    <a:ext uri="{FF2B5EF4-FFF2-40B4-BE49-F238E27FC236}">
                      <a16:creationId xmlns:a16="http://schemas.microsoft.com/office/drawing/2014/main" id="{93426243-1BFA-4B2E-AB08-B206A7BBA4C2}"/>
                    </a:ext>
                  </a:extLst>
                </p:cNvPr>
                <p:cNvPicPr/>
                <p:nvPr/>
              </p:nvPicPr>
              <p:blipFill>
                <a:blip r:embed="rId348"/>
                <a:stretch>
                  <a:fillRect/>
                </a:stretch>
              </p:blipFill>
              <p:spPr>
                <a:xfrm>
                  <a:off x="11022997" y="1278573"/>
                  <a:ext cx="8820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4" name="Freihand 223">
                  <a:extLst>
                    <a:ext uri="{FF2B5EF4-FFF2-40B4-BE49-F238E27FC236}">
                      <a16:creationId xmlns:a16="http://schemas.microsoft.com/office/drawing/2014/main" id="{153C16AD-5F2A-4E39-9C7D-3D66DF19DB63}"/>
                    </a:ext>
                  </a:extLst>
                </p14:cNvPr>
                <p14:cNvContentPartPr/>
                <p14:nvPr/>
              </p14:nvContentPartPr>
              <p14:xfrm>
                <a:off x="11032717" y="1266693"/>
                <a:ext cx="90000" cy="232200"/>
              </p14:xfrm>
            </p:contentPart>
          </mc:Choice>
          <mc:Fallback xmlns="">
            <p:pic>
              <p:nvPicPr>
                <p:cNvPr id="224" name="Freihand 223">
                  <a:extLst>
                    <a:ext uri="{FF2B5EF4-FFF2-40B4-BE49-F238E27FC236}">
                      <a16:creationId xmlns:a16="http://schemas.microsoft.com/office/drawing/2014/main" id="{153C16AD-5F2A-4E39-9C7D-3D66DF19DB63}"/>
                    </a:ext>
                  </a:extLst>
                </p:cNvPr>
                <p:cNvPicPr/>
                <p:nvPr/>
              </p:nvPicPr>
              <p:blipFill>
                <a:blip r:embed="rId350"/>
                <a:stretch>
                  <a:fillRect/>
                </a:stretch>
              </p:blipFill>
              <p:spPr>
                <a:xfrm>
                  <a:off x="11023717" y="1258053"/>
                  <a:ext cx="10764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1">
            <p14:nvContentPartPr>
              <p14:cNvPr id="228" name="Freihand 227">
                <a:extLst>
                  <a:ext uri="{FF2B5EF4-FFF2-40B4-BE49-F238E27FC236}">
                    <a16:creationId xmlns:a16="http://schemas.microsoft.com/office/drawing/2014/main" id="{E21777F0-0CA5-444E-923D-CDD79BDC0040}"/>
                  </a:ext>
                </a:extLst>
              </p14:cNvPr>
              <p14:cNvContentPartPr/>
              <p14:nvPr/>
            </p14:nvContentPartPr>
            <p14:xfrm>
              <a:off x="1216597" y="4473933"/>
              <a:ext cx="3183840" cy="47160"/>
            </p14:xfrm>
          </p:contentPart>
        </mc:Choice>
        <mc:Fallback xmlns="">
          <p:pic>
            <p:nvPicPr>
              <p:cNvPr id="228" name="Freihand 227">
                <a:extLst>
                  <a:ext uri="{FF2B5EF4-FFF2-40B4-BE49-F238E27FC236}">
                    <a16:creationId xmlns:a16="http://schemas.microsoft.com/office/drawing/2014/main" id="{E21777F0-0CA5-444E-923D-CDD79BDC0040}"/>
                  </a:ext>
                </a:extLst>
              </p:cNvPr>
              <p:cNvPicPr/>
              <p:nvPr/>
            </p:nvPicPr>
            <p:blipFill>
              <a:blip r:embed="rId352"/>
              <a:stretch>
                <a:fillRect/>
              </a:stretch>
            </p:blipFill>
            <p:spPr>
              <a:xfrm>
                <a:off x="1207957" y="4464933"/>
                <a:ext cx="3201480" cy="64800"/>
              </a:xfrm>
              <a:prstGeom prst="rect">
                <a:avLst/>
              </a:prstGeom>
            </p:spPr>
          </p:pic>
        </mc:Fallback>
      </mc:AlternateContent>
    </p:spTree>
    <p:extLst>
      <p:ext uri="{BB962C8B-B14F-4D97-AF65-F5344CB8AC3E}">
        <p14:creationId xmlns:p14="http://schemas.microsoft.com/office/powerpoint/2010/main" val="97103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Transformationskurve</a:t>
            </a:r>
          </a:p>
        </p:txBody>
      </p:sp>
      <p:cxnSp>
        <p:nvCxnSpPr>
          <p:cNvPr id="4" name="Gerade Verbindung mit Pfeil 3">
            <a:extLst>
              <a:ext uri="{FF2B5EF4-FFF2-40B4-BE49-F238E27FC236}">
                <a16:creationId xmlns:a16="http://schemas.microsoft.com/office/drawing/2014/main" id="{4571542A-F26C-423F-9461-1CC81AFB7D26}"/>
              </a:ext>
            </a:extLst>
          </p:cNvPr>
          <p:cNvCxnSpPr>
            <a:cxnSpLocks/>
          </p:cNvCxnSpPr>
          <p:nvPr/>
        </p:nvCxnSpPr>
        <p:spPr>
          <a:xfrm flipV="1">
            <a:off x="437060"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A1A057A-459D-4A61-82B1-5DD63FFFBE2F}"/>
              </a:ext>
            </a:extLst>
          </p:cNvPr>
          <p:cNvCxnSpPr>
            <a:cxnSpLocks/>
          </p:cNvCxnSpPr>
          <p:nvPr/>
        </p:nvCxnSpPr>
        <p:spPr>
          <a:xfrm>
            <a:off x="437060"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7130236F-5606-491D-A4C7-63B756D726B2}"/>
              </a:ext>
            </a:extLst>
          </p:cNvPr>
          <p:cNvSpPr txBox="1"/>
          <p:nvPr/>
        </p:nvSpPr>
        <p:spPr>
          <a:xfrm>
            <a:off x="310776"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5878D159-F1A1-4C28-AABA-BE273E1262FC}"/>
              </a:ext>
            </a:extLst>
          </p:cNvPr>
          <p:cNvSpPr txBox="1"/>
          <p:nvPr/>
        </p:nvSpPr>
        <p:spPr>
          <a:xfrm>
            <a:off x="7525421"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5C24D7EC-3692-4FC8-94B1-D20015EBFF52}"/>
              </a:ext>
            </a:extLst>
          </p:cNvPr>
          <p:cNvSpPr/>
          <p:nvPr/>
        </p:nvSpPr>
        <p:spPr>
          <a:xfrm>
            <a:off x="411462" y="1583473"/>
            <a:ext cx="4661210" cy="3501483"/>
          </a:xfrm>
          <a:custGeom>
            <a:avLst/>
            <a:gdLst>
              <a:gd name="connsiteX0" fmla="*/ 0 w 4661210"/>
              <a:gd name="connsiteY0" fmla="*/ 0 h 3501483"/>
              <a:gd name="connsiteX1" fmla="*/ 2910469 w 4661210"/>
              <a:gd name="connsiteY1" fmla="*/ 1237786 h 3501483"/>
              <a:gd name="connsiteX2" fmla="*/ 4661210 w 4661210"/>
              <a:gd name="connsiteY2" fmla="*/ 3501483 h 3501483"/>
            </a:gdLst>
            <a:ahLst/>
            <a:cxnLst>
              <a:cxn ang="0">
                <a:pos x="connsiteX0" y="connsiteY0"/>
              </a:cxn>
              <a:cxn ang="0">
                <a:pos x="connsiteX1" y="connsiteY1"/>
              </a:cxn>
              <a:cxn ang="0">
                <a:pos x="connsiteX2" y="connsiteY2"/>
              </a:cxn>
            </a:cxnLst>
            <a:rect l="l" t="t" r="r" b="b"/>
            <a:pathLst>
              <a:path w="4661210" h="3501483">
                <a:moveTo>
                  <a:pt x="0" y="0"/>
                </a:moveTo>
                <a:cubicBezTo>
                  <a:pt x="1066800" y="327103"/>
                  <a:pt x="2133601" y="654206"/>
                  <a:pt x="2910469" y="1237786"/>
                </a:cubicBezTo>
                <a:cubicBezTo>
                  <a:pt x="3687337" y="1821367"/>
                  <a:pt x="4174273" y="2661425"/>
                  <a:pt x="4661210" y="35014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F1016DC-C72B-4E12-8815-9339A7651DA9}"/>
              </a:ext>
            </a:extLst>
          </p:cNvPr>
          <p:cNvSpPr/>
          <p:nvPr/>
        </p:nvSpPr>
        <p:spPr>
          <a:xfrm>
            <a:off x="1760766" y="1360449"/>
            <a:ext cx="2665141" cy="2430966"/>
          </a:xfrm>
          <a:custGeom>
            <a:avLst/>
            <a:gdLst>
              <a:gd name="connsiteX0" fmla="*/ 0 w 2665141"/>
              <a:gd name="connsiteY0" fmla="*/ 0 h 2430966"/>
              <a:gd name="connsiteX1" fmla="*/ 2665141 w 2665141"/>
              <a:gd name="connsiteY1" fmla="*/ 2430966 h 2430966"/>
            </a:gdLst>
            <a:ahLst/>
            <a:cxnLst>
              <a:cxn ang="0">
                <a:pos x="connsiteX0" y="connsiteY0"/>
              </a:cxn>
              <a:cxn ang="0">
                <a:pos x="connsiteX1" y="connsiteY1"/>
              </a:cxn>
            </a:cxnLst>
            <a:rect l="l" t="t" r="r" b="b"/>
            <a:pathLst>
              <a:path w="2665141" h="2430966">
                <a:moveTo>
                  <a:pt x="0" y="0"/>
                </a:moveTo>
                <a:lnTo>
                  <a:pt x="2665141" y="24309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09B64CBE-CD3E-469A-8624-AB521FBEBA5C}"/>
              </a:ext>
            </a:extLst>
          </p:cNvPr>
          <p:cNvSpPr txBox="1"/>
          <p:nvPr/>
        </p:nvSpPr>
        <p:spPr>
          <a:xfrm>
            <a:off x="1971525" y="1287295"/>
            <a:ext cx="837455" cy="369332"/>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GRT</a:t>
            </a:r>
          </a:p>
        </p:txBody>
      </p:sp>
      <p:sp>
        <p:nvSpPr>
          <p:cNvPr id="11" name="Rechteck 10">
            <a:extLst>
              <a:ext uri="{FF2B5EF4-FFF2-40B4-BE49-F238E27FC236}">
                <a16:creationId xmlns:a16="http://schemas.microsoft.com/office/drawing/2014/main" id="{B77CF1A7-9155-4156-A495-DFD9AA528D7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7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Spezielle Wohlfahrtsfunktionen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4641787"/>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Nash-Wohlfahrtsfunktion: </a:t>
                </a:r>
                <a14:m>
                  <m:oMath xmlns:m="http://schemas.openxmlformats.org/officeDocument/2006/math">
                    <m:r>
                      <a:rPr lang="de-DE" sz="2000" b="0" i="1" smtClean="0">
                        <a:latin typeface="Cambria Math" panose="02040503050406030204" pitchFamily="18" charset="0"/>
                        <a:cs typeface="Times New Roman" panose="02020603050405020304" pitchFamily="18" charset="0"/>
                      </a:rPr>
                      <m:t>𝑊</m:t>
                    </m:r>
                    <m:d>
                      <m:dPr>
                        <m:ctrlPr>
                          <a:rPr lang="de-DE" sz="2000" b="0" i="1" smtClean="0">
                            <a:latin typeface="Cambria Math" panose="02040503050406030204" pitchFamily="18" charset="0"/>
                            <a:cs typeface="Times New Roman" panose="02020603050405020304" pitchFamily="18" charset="0"/>
                          </a:rPr>
                        </m:ctrlPr>
                      </m:dPr>
                      <m:e>
                        <m:r>
                          <a:rPr lang="de-DE" sz="2000" b="0" i="1" smtClean="0">
                            <a:latin typeface="Cambria Math" panose="02040503050406030204" pitchFamily="18" charset="0"/>
                            <a:cs typeface="Times New Roman" panose="02020603050405020304" pitchFamily="18" charset="0"/>
                          </a:rPr>
                          <m:t>𝑥</m:t>
                        </m:r>
                      </m:e>
                    </m:d>
                    <m:r>
                      <a:rPr lang="de-DE" sz="2000" b="0" i="1" smtClean="0">
                        <a:latin typeface="Cambria Math" panose="02040503050406030204" pitchFamily="18" charset="0"/>
                        <a:cs typeface="Times New Roman" panose="02020603050405020304" pitchFamily="18" charset="0"/>
                      </a:rPr>
                      <m:t>=</m:t>
                    </m:r>
                    <m:nary>
                      <m:naryPr>
                        <m:chr m:val="∏"/>
                        <m:limLoc m:val="subSup"/>
                        <m:ctrlPr>
                          <a:rPr lang="de-DE" sz="2000" b="0" i="1" smtClean="0">
                            <a:latin typeface="Cambria Math" panose="02040503050406030204" pitchFamily="18" charset="0"/>
                            <a:cs typeface="Times New Roman" panose="02020603050405020304" pitchFamily="18" charset="0"/>
                          </a:rPr>
                        </m:ctrlPr>
                      </m:naryPr>
                      <m:sub>
                        <m:r>
                          <m:rPr>
                            <m:brk m:alnAt="25"/>
                          </m:rPr>
                          <a:rPr lang="de-DE" sz="2000" b="0" i="1" smtClean="0">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=1</m:t>
                        </m:r>
                      </m:sub>
                      <m:sup>
                        <m:r>
                          <a:rPr lang="de-DE" sz="2000" b="0" i="1" smtClean="0">
                            <a:latin typeface="Cambria Math" panose="02040503050406030204" pitchFamily="18" charset="0"/>
                            <a:cs typeface="Times New Roman" panose="02020603050405020304" pitchFamily="18" charset="0"/>
                          </a:rPr>
                          <m:t>𝑛</m:t>
                        </m:r>
                      </m:sup>
                      <m:e>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up>
                        </m:sSup>
                      </m:e>
                    </m:nary>
                  </m:oMath>
                </a14:m>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p>
              <a:p>
                <a:r>
                  <a:rPr lang="de-DE" sz="2000" dirty="0">
                    <a:latin typeface="Times New Roman" panose="02020603050405020304" pitchFamily="18" charset="0"/>
                    <a:cs typeface="Times New Roman" panose="02020603050405020304" pitchFamily="18" charset="0"/>
                  </a:rPr>
                  <a:t>Ein gerechter Zustand wird dadurch erreicht, dass das gewichtete Produkt individuellen 	Glücksempfinden maximiert wird. Gegenüber der utilitaristischen Wohlfahrtsfunktion sind die individuellen Nutzen keine perfekten Substitute mehr, aber auch keine perfekten Komplemente, wie bei Rawls. Die Nash-Wohlfahrtsfunktion stellt damit einen Kompromiss zwischen beiden Extremen dar.</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a:t>
                </a:r>
                <a14:m>
                  <m:oMath xmlns:m="http://schemas.openxmlformats.org/officeDocument/2006/math">
                    <m:r>
                      <a:rPr lang="de-DE" sz="2000" i="1">
                        <a:latin typeface="Cambria Math" panose="02040503050406030204" pitchFamily="18" charset="0"/>
                        <a:cs typeface="Times New Roman" panose="02020603050405020304" pitchFamily="18" charset="0"/>
                      </a:rPr>
                      <m:t>𝑊</m:t>
                    </m:r>
                    <m:d>
                      <m:dPr>
                        <m:ctrlPr>
                          <a:rPr lang="de-DE" sz="2000" i="1">
                            <a:latin typeface="Cambria Math" panose="02040503050406030204" pitchFamily="18" charset="0"/>
                            <a:cs typeface="Times New Roman" panose="02020603050405020304" pitchFamily="18" charset="0"/>
                          </a:rPr>
                        </m:ctrlPr>
                      </m:dPr>
                      <m:e>
                        <m:r>
                          <a:rPr lang="de-DE" sz="2000" i="1">
                            <a:latin typeface="Cambria Math" panose="02040503050406030204" pitchFamily="18" charset="0"/>
                            <a:cs typeface="Times New Roman" panose="02020603050405020304" pitchFamily="18" charset="0"/>
                          </a:rPr>
                          <m:t>𝑥</m:t>
                        </m:r>
                      </m:e>
                    </m:d>
                    <m:r>
                      <a:rPr lang="de-DE" sz="2000" i="1">
                        <a:latin typeface="Cambria Math" panose="02040503050406030204" pitchFamily="18" charset="0"/>
                        <a:cs typeface="Times New Roman" panose="02020603050405020304" pitchFamily="18" charset="0"/>
                      </a:rPr>
                      <m:t>=</m:t>
                    </m:r>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1</m:t>
                        </m:r>
                      </m:num>
                      <m:den>
                        <m:r>
                          <a:rPr lang="de-DE" sz="2000" b="0" i="1" smtClean="0">
                            <a:latin typeface="Cambria Math" panose="02040503050406030204" pitchFamily="18" charset="0"/>
                            <a:cs typeface="Times New Roman" panose="02020603050405020304" pitchFamily="18" charset="0"/>
                          </a:rPr>
                          <m:t>1−</m:t>
                        </m:r>
                        <m:r>
                          <m:rPr>
                            <m:sty m:val="p"/>
                          </m:rPr>
                          <a:rPr lang="el-GR" sz="2000" i="1" dirty="0">
                            <a:latin typeface="Cambria Math" panose="02040503050406030204" pitchFamily="18" charset="0"/>
                            <a:cs typeface="Times New Roman" panose="02020603050405020304" pitchFamily="18" charset="0"/>
                          </a:rPr>
                          <m:t>ρ</m:t>
                        </m:r>
                      </m:den>
                    </m:f>
                    <m:nary>
                      <m:naryPr>
                        <m:chr m:val="∑"/>
                        <m:ctrlPr>
                          <a:rPr lang="pt-BR" sz="2000" i="1">
                            <a:latin typeface="Cambria Math" panose="02040503050406030204" pitchFamily="18" charset="0"/>
                            <a:cs typeface="Times New Roman" panose="02020603050405020304" pitchFamily="18" charset="0"/>
                          </a:rPr>
                        </m:ctrlPr>
                      </m:naryPr>
                      <m:sub>
                        <m:r>
                          <m:rPr>
                            <m:brk m:alnAt="23"/>
                          </m:rPr>
                          <a:rPr lang="de-DE" sz="2000" i="1">
                            <a:latin typeface="Cambria Math" panose="02040503050406030204" pitchFamily="18" charset="0"/>
                            <a:cs typeface="Times New Roman" panose="02020603050405020304" pitchFamily="18" charset="0"/>
                          </a:rPr>
                          <m:t>𝑖</m:t>
                        </m:r>
                        <m:r>
                          <a:rPr lang="pt-BR" sz="2000" i="1">
                            <a:latin typeface="Cambria Math" panose="02040503050406030204" pitchFamily="18" charset="0"/>
                            <a:cs typeface="Times New Roman" panose="02020603050405020304" pitchFamily="18" charset="0"/>
                          </a:rPr>
                          <m:t>=0</m:t>
                        </m:r>
                      </m:sub>
                      <m:sup>
                        <m:r>
                          <a:rPr lang="pt-BR" sz="2000" i="1">
                            <a:latin typeface="Cambria Math" panose="02040503050406030204" pitchFamily="18" charset="0"/>
                            <a:cs typeface="Times New Roman" panose="02020603050405020304" pitchFamily="18" charset="0"/>
                          </a:rPr>
                          <m:t>𝑛</m:t>
                        </m:r>
                      </m:sup>
                      <m:e>
                        <m:sSub>
                          <m:sSubPr>
                            <m:ctrlPr>
                              <a:rPr lang="de-DE" sz="2000" i="1" dirty="0">
                                <a:latin typeface="Cambria Math" panose="02040503050406030204" pitchFamily="18" charset="0"/>
                                <a:cs typeface="Times New Roman" panose="02020603050405020304" pitchFamily="18" charset="0"/>
                              </a:rPr>
                            </m:ctrlPr>
                          </m:sSubPr>
                          <m:e>
                            <m:r>
                              <m:rPr>
                                <m:sty m:val="p"/>
                              </m:rPr>
                              <a:rPr lang="el-GR" sz="2000" i="1">
                                <a:latin typeface="Cambria Math" panose="02040503050406030204" pitchFamily="18" charset="0"/>
                                <a:cs typeface="Times New Roman" panose="02020603050405020304" pitchFamily="18" charset="0"/>
                              </a:rPr>
                              <m:t>α</m:t>
                            </m:r>
                          </m:e>
                          <m:sub>
                            <m:r>
                              <a:rPr lang="de-DE" sz="2000" i="1" dirty="0">
                                <a:latin typeface="Cambria Math" panose="02040503050406030204" pitchFamily="18" charset="0"/>
                                <a:cs typeface="Times New Roman" panose="02020603050405020304" pitchFamily="18" charset="0"/>
                              </a:rPr>
                              <m:t>𝑖</m:t>
                            </m:r>
                          </m:sub>
                        </m:sSub>
                        <m:sSup>
                          <m:sSupPr>
                            <m:ctrlPr>
                              <a:rPr lang="de-DE" sz="2000" i="1">
                                <a:latin typeface="Cambria Math" panose="02040503050406030204" pitchFamily="18" charset="0"/>
                                <a:cs typeface="Times New Roman" panose="02020603050405020304" pitchFamily="18" charset="0"/>
                              </a:rPr>
                            </m:ctrlPr>
                          </m:sSupPr>
                          <m:e>
                            <m:sSub>
                              <m:sSubPr>
                                <m:ctrlPr>
                                  <a:rPr lang="de-DE" sz="2000" i="1" dirty="0">
                                    <a:latin typeface="Cambria Math" panose="02040503050406030204" pitchFamily="18" charset="0"/>
                                    <a:cs typeface="Times New Roman" panose="02020603050405020304" pitchFamily="18" charset="0"/>
                                  </a:rPr>
                                </m:ctrlPr>
                              </m:sSubPr>
                              <m:e>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𝑢</m:t>
                                </m:r>
                              </m:e>
                              <m:sub>
                                <m:r>
                                  <a:rPr lang="de-DE" sz="2000" i="1" dirty="0">
                                    <a:latin typeface="Cambria Math" panose="02040503050406030204" pitchFamily="18" charset="0"/>
                                    <a:cs typeface="Times New Roman" panose="02020603050405020304" pitchFamily="18" charset="0"/>
                                  </a:rPr>
                                  <m:t>𝑖</m:t>
                                </m:r>
                              </m:sub>
                            </m:sSub>
                            <m:r>
                              <a:rPr lang="de-DE" sz="2000" i="1" dirty="0">
                                <a:latin typeface="Cambria Math" panose="02040503050406030204" pitchFamily="18" charset="0"/>
                                <a:cs typeface="Times New Roman" panose="02020603050405020304" pitchFamily="18" charset="0"/>
                              </a:rPr>
                              <m:t>(</m:t>
                            </m:r>
                            <m:r>
                              <a:rPr lang="de-DE" sz="2000" i="1" dirty="0">
                                <a:latin typeface="Cambria Math" panose="02040503050406030204" pitchFamily="18" charset="0"/>
                                <a:cs typeface="Times New Roman" panose="02020603050405020304" pitchFamily="18" charset="0"/>
                              </a:rPr>
                              <m:t>𝑥</m:t>
                            </m:r>
                            <m:r>
                              <a:rPr lang="de-DE" sz="2000" i="1" dirty="0">
                                <a:latin typeface="Cambria Math" panose="02040503050406030204" pitchFamily="18" charset="0"/>
                                <a:cs typeface="Times New Roman" panose="02020603050405020304" pitchFamily="18" charset="0"/>
                              </a:rPr>
                              <m:t>)]</m:t>
                            </m:r>
                          </m:e>
                          <m:sup>
                            <m:r>
                              <a:rPr lang="de-DE" sz="2000" b="0" i="1" dirty="0" smtClean="0">
                                <a:latin typeface="Cambria Math" panose="02040503050406030204" pitchFamily="18" charset="0"/>
                                <a:cs typeface="Times New Roman" panose="02020603050405020304" pitchFamily="18" charset="0"/>
                              </a:rPr>
                              <m:t>1−</m:t>
                            </m:r>
                            <m:r>
                              <m:rPr>
                                <m:sty m:val="p"/>
                              </m:rPr>
                              <a:rPr lang="el-GR" sz="2000" i="1" dirty="0" smtClean="0">
                                <a:latin typeface="Cambria Math" panose="02040503050406030204" pitchFamily="18" charset="0"/>
                                <a:cs typeface="Times New Roman" panose="02020603050405020304" pitchFamily="18" charset="0"/>
                              </a:rPr>
                              <m:t>ρ</m:t>
                            </m:r>
                          </m:sup>
                        </m:sSup>
                      </m:e>
                    </m:nary>
                  </m:oMath>
                </a14:m>
                <a:endParaRPr lang="de-DE" sz="2000" dirty="0">
                  <a:latin typeface="Times New Roman" panose="02020603050405020304" pitchFamily="18" charset="0"/>
                  <a:cs typeface="Times New Roman" panose="02020603050405020304" pitchFamily="18" charset="0"/>
                </a:endParaRPr>
              </a:p>
              <a:p>
                <a:pPr lvl="1"/>
                <a:r>
                  <a:rPr lang="de-DE" sz="2000" dirty="0">
                    <a:latin typeface="Times New Roman" panose="02020603050405020304" pitchFamily="18" charset="0"/>
                    <a:cs typeface="Times New Roman" panose="02020603050405020304" pitchFamily="18" charset="0"/>
                  </a:rPr>
                  <a:t>Die </a:t>
                </a:r>
                <a:r>
                  <a:rPr lang="de-DE" sz="2000" dirty="0" err="1">
                    <a:latin typeface="Times New Roman" panose="02020603050405020304" pitchFamily="18" charset="0"/>
                    <a:cs typeface="Times New Roman" panose="02020603050405020304" pitchFamily="18" charset="0"/>
                  </a:rPr>
                  <a:t>Isoelastische</a:t>
                </a:r>
                <a:r>
                  <a:rPr lang="de-DE" sz="2000" dirty="0">
                    <a:latin typeface="Times New Roman" panose="02020603050405020304" pitchFamily="18" charset="0"/>
                    <a:cs typeface="Times New Roman" panose="02020603050405020304" pitchFamily="18" charset="0"/>
                  </a:rPr>
                  <a:t> Wohlfahrtsfunktion verallgemeinert die drei vorher diskutierten Wohlfahrtsfunktionen. Der Parameter </a:t>
                </a:r>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el-GR" sz="2000" i="1" dirty="0">
                        <a:latin typeface="Cambria Math" panose="02040503050406030204" pitchFamily="18" charset="0"/>
                        <a:cs typeface="Times New Roman" panose="02020603050405020304" pitchFamily="18" charset="0"/>
                      </a:rPr>
                      <m:t> </m:t>
                    </m:r>
                  </m:oMath>
                </a14:m>
                <a:r>
                  <a:rPr lang="de-DE" sz="2000" dirty="0">
                    <a:latin typeface="Times New Roman" panose="02020603050405020304" pitchFamily="18" charset="0"/>
                    <a:cs typeface="Times New Roman" panose="02020603050405020304" pitchFamily="18" charset="0"/>
                  </a:rPr>
                  <a:t>als Ungleichheitsaversionsparameter interpretiert werden:</a:t>
                </a:r>
              </a:p>
              <a:p>
                <a:pPr lvl="1"/>
                <a:endParaRPr lang="de-DE" sz="2000" dirty="0">
                  <a:latin typeface="Times New Roman" panose="02020603050405020304" pitchFamily="18" charset="0"/>
                  <a:cs typeface="Times New Roman" panose="02020603050405020304" pitchFamily="18" charset="0"/>
                </a:endParaRPr>
              </a:p>
              <a:p>
                <a:pPr lvl="1"/>
                <a14:m>
                  <m:oMath xmlns:m="http://schemas.openxmlformats.org/officeDocument/2006/math">
                    <m:r>
                      <m:rPr>
                        <m:sty m:val="p"/>
                      </m:rPr>
                      <a:rPr lang="el-GR" sz="2000" i="1" dirty="0" smtClean="0">
                        <a:latin typeface="Cambria Math" panose="02040503050406030204" pitchFamily="18" charset="0"/>
                        <a:cs typeface="Times New Roman" panose="02020603050405020304" pitchFamily="18" charset="0"/>
                      </a:rPr>
                      <m:t>ρ</m:t>
                    </m:r>
                    <m:r>
                      <a:rPr lang="de-DE" sz="2000" b="0" i="0" dirty="0" smtClean="0">
                        <a:latin typeface="Cambria Math" panose="02040503050406030204" pitchFamily="18" charset="0"/>
                        <a:cs typeface="Times New Roman" panose="02020603050405020304" pitchFamily="18" charset="0"/>
                      </a:rPr>
                      <m:t>=0</m:t>
                    </m:r>
                  </m:oMath>
                </a14:m>
                <a:r>
                  <a:rPr lang="de-DE" sz="2000" dirty="0">
                    <a:latin typeface="Times New Roman" panose="02020603050405020304" pitchFamily="18" charset="0"/>
                    <a:cs typeface="Times New Roman" panose="02020603050405020304" pitchFamily="18" charset="0"/>
                  </a:rPr>
                  <a:t>:	Utilitaristisch</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 </m:t>
                    </m:r>
                    <m:r>
                      <a:rPr lang="de-DE"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de-DE" sz="2000" dirty="0">
                    <a:latin typeface="Times New Roman" panose="02020603050405020304" pitchFamily="18" charset="0"/>
                    <a:cs typeface="Times New Roman" panose="02020603050405020304" pitchFamily="18" charset="0"/>
                  </a:rPr>
                  <a:t>:	Rawls</a:t>
                </a:r>
              </a:p>
              <a:p>
                <a:pPr lvl="1"/>
                <a14:m>
                  <m:oMath xmlns:m="http://schemas.openxmlformats.org/officeDocument/2006/math">
                    <m:r>
                      <m:rPr>
                        <m:sty m:val="p"/>
                      </m:rPr>
                      <a:rPr lang="el-GR" sz="2000" i="1" dirty="0">
                        <a:latin typeface="Cambria Math" panose="02040503050406030204" pitchFamily="18" charset="0"/>
                        <a:cs typeface="Times New Roman" panose="02020603050405020304" pitchFamily="18" charset="0"/>
                      </a:rPr>
                      <m:t>ρ</m:t>
                    </m:r>
                    <m:r>
                      <a:rPr lang="de-DE" sz="2000" dirty="0">
                        <a:latin typeface="Cambria Math" panose="02040503050406030204" pitchFamily="18" charset="0"/>
                        <a:cs typeface="Times New Roman" panose="02020603050405020304" pitchFamily="18" charset="0"/>
                      </a:rPr>
                      <m:t>=</m:t>
                    </m:r>
                    <m:r>
                      <a:rPr lang="de-DE" sz="2000" b="0" i="0" dirty="0" smtClean="0">
                        <a:latin typeface="Cambria Math" panose="02040503050406030204" pitchFamily="18" charset="0"/>
                        <a:cs typeface="Times New Roman" panose="02020603050405020304" pitchFamily="18" charset="0"/>
                      </a:rPr>
                      <m:t>1</m:t>
                    </m:r>
                  </m:oMath>
                </a14:m>
                <a:r>
                  <a:rPr lang="de-DE" sz="2000" dirty="0">
                    <a:latin typeface="Times New Roman" panose="02020603050405020304" pitchFamily="18" charset="0"/>
                    <a:cs typeface="Times New Roman" panose="02020603050405020304" pitchFamily="18" charset="0"/>
                  </a:rPr>
                  <a:t>:	Nash</a:t>
                </a:r>
              </a:p>
              <a:p>
                <a:pPr lvl="1"/>
                <a:endParaRPr lang="de-DE" sz="2400" dirty="0">
                  <a:latin typeface="Times New Roman" panose="02020603050405020304" pitchFamily="18" charset="0"/>
                  <a:cs typeface="Times New Roman" panose="02020603050405020304" pitchFamily="18" charset="0"/>
                </a:endParaRPr>
              </a:p>
              <a:p>
                <a:pPr lvl="1"/>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71634"/>
                <a:ext cx="12172951" cy="4641787"/>
              </a:xfrm>
              <a:prstGeom prst="rect">
                <a:avLst/>
              </a:prstGeom>
              <a:blipFill>
                <a:blip r:embed="rId2"/>
                <a:stretch>
                  <a:fillRect l="-501" t="-10499"/>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22540DF2-5BCE-4FD9-B068-1A56DA32037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8" name="Freihand 27">
                <a:extLst>
                  <a:ext uri="{FF2B5EF4-FFF2-40B4-BE49-F238E27FC236}">
                    <a16:creationId xmlns:a16="http://schemas.microsoft.com/office/drawing/2014/main" id="{39E7291E-1635-4C44-82BD-B6FF4376B646}"/>
                  </a:ext>
                </a:extLst>
              </p14:cNvPr>
              <p14:cNvContentPartPr/>
              <p14:nvPr/>
            </p14:nvContentPartPr>
            <p14:xfrm>
              <a:off x="7056877" y="2652333"/>
              <a:ext cx="172440" cy="27720"/>
            </p14:xfrm>
          </p:contentPart>
        </mc:Choice>
        <mc:Fallback xmlns="">
          <p:pic>
            <p:nvPicPr>
              <p:cNvPr id="28" name="Freihand 27">
                <a:extLst>
                  <a:ext uri="{FF2B5EF4-FFF2-40B4-BE49-F238E27FC236}">
                    <a16:creationId xmlns:a16="http://schemas.microsoft.com/office/drawing/2014/main" id="{39E7291E-1635-4C44-82BD-B6FF4376B646}"/>
                  </a:ext>
                </a:extLst>
              </p:cNvPr>
              <p:cNvPicPr/>
              <p:nvPr/>
            </p:nvPicPr>
            <p:blipFill>
              <a:blip r:embed="rId4"/>
              <a:stretch>
                <a:fillRect/>
              </a:stretch>
            </p:blipFill>
            <p:spPr>
              <a:xfrm>
                <a:off x="7047877" y="2643333"/>
                <a:ext cx="190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9" name="Freihand 28">
                <a:extLst>
                  <a:ext uri="{FF2B5EF4-FFF2-40B4-BE49-F238E27FC236}">
                    <a16:creationId xmlns:a16="http://schemas.microsoft.com/office/drawing/2014/main" id="{1281472D-A081-45B4-B4EC-2DC863609DCF}"/>
                  </a:ext>
                </a:extLst>
              </p14:cNvPr>
              <p14:cNvContentPartPr/>
              <p14:nvPr/>
            </p14:nvContentPartPr>
            <p14:xfrm>
              <a:off x="3699157" y="2641893"/>
              <a:ext cx="3768480" cy="535320"/>
            </p14:xfrm>
          </p:contentPart>
        </mc:Choice>
        <mc:Fallback xmlns="">
          <p:pic>
            <p:nvPicPr>
              <p:cNvPr id="29" name="Freihand 28">
                <a:extLst>
                  <a:ext uri="{FF2B5EF4-FFF2-40B4-BE49-F238E27FC236}">
                    <a16:creationId xmlns:a16="http://schemas.microsoft.com/office/drawing/2014/main" id="{1281472D-A081-45B4-B4EC-2DC863609DCF}"/>
                  </a:ext>
                </a:extLst>
              </p:cNvPr>
              <p:cNvPicPr/>
              <p:nvPr/>
            </p:nvPicPr>
            <p:blipFill>
              <a:blip r:embed="rId6"/>
              <a:stretch>
                <a:fillRect/>
              </a:stretch>
            </p:blipFill>
            <p:spPr>
              <a:xfrm>
                <a:off x="3690517" y="2632893"/>
                <a:ext cx="3786120" cy="552960"/>
              </a:xfrm>
              <a:prstGeom prst="rect">
                <a:avLst/>
              </a:prstGeom>
            </p:spPr>
          </p:pic>
        </mc:Fallback>
      </mc:AlternateContent>
      <p:grpSp>
        <p:nvGrpSpPr>
          <p:cNvPr id="31" name="Gruppieren 30">
            <a:extLst>
              <a:ext uri="{FF2B5EF4-FFF2-40B4-BE49-F238E27FC236}">
                <a16:creationId xmlns:a16="http://schemas.microsoft.com/office/drawing/2014/main" id="{2754EB4B-BB40-410A-BC11-DC82CE46B642}"/>
              </a:ext>
            </a:extLst>
          </p:cNvPr>
          <p:cNvGrpSpPr/>
          <p:nvPr/>
        </p:nvGrpSpPr>
        <p:grpSpPr>
          <a:xfrm>
            <a:off x="3082477" y="88773"/>
            <a:ext cx="8445960" cy="988920"/>
            <a:chOff x="3082477" y="88773"/>
            <a:chExt cx="8445960" cy="98892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53A3B0AA-95EC-453A-9311-733042A8C73A}"/>
                    </a:ext>
                  </a:extLst>
                </p14:cNvPr>
                <p14:cNvContentPartPr/>
                <p14:nvPr/>
              </p14:nvContentPartPr>
              <p14:xfrm>
                <a:off x="6450637" y="773133"/>
                <a:ext cx="520920" cy="105840"/>
              </p14:xfrm>
            </p:contentPart>
          </mc:Choice>
          <mc:Fallback xmlns="">
            <p:pic>
              <p:nvPicPr>
                <p:cNvPr id="2" name="Freihand 1">
                  <a:extLst>
                    <a:ext uri="{FF2B5EF4-FFF2-40B4-BE49-F238E27FC236}">
                      <a16:creationId xmlns:a16="http://schemas.microsoft.com/office/drawing/2014/main" id="{53A3B0AA-95EC-453A-9311-733042A8C73A}"/>
                    </a:ext>
                  </a:extLst>
                </p:cNvPr>
                <p:cNvPicPr/>
                <p:nvPr/>
              </p:nvPicPr>
              <p:blipFill>
                <a:blip r:embed="rId8"/>
                <a:stretch>
                  <a:fillRect/>
                </a:stretch>
              </p:blipFill>
              <p:spPr>
                <a:xfrm>
                  <a:off x="6441637" y="764493"/>
                  <a:ext cx="538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1D4303B0-BC02-4EC3-9FB4-BA82637E3537}"/>
                    </a:ext>
                  </a:extLst>
                </p14:cNvPr>
                <p14:cNvContentPartPr/>
                <p14:nvPr/>
              </p14:nvContentPartPr>
              <p14:xfrm>
                <a:off x="6297997" y="714093"/>
                <a:ext cx="358200" cy="363600"/>
              </p14:xfrm>
            </p:contentPart>
          </mc:Choice>
          <mc:Fallback xmlns="">
            <p:pic>
              <p:nvPicPr>
                <p:cNvPr id="3" name="Freihand 2">
                  <a:extLst>
                    <a:ext uri="{FF2B5EF4-FFF2-40B4-BE49-F238E27FC236}">
                      <a16:creationId xmlns:a16="http://schemas.microsoft.com/office/drawing/2014/main" id="{1D4303B0-BC02-4EC3-9FB4-BA82637E3537}"/>
                    </a:ext>
                  </a:extLst>
                </p:cNvPr>
                <p:cNvPicPr/>
                <p:nvPr/>
              </p:nvPicPr>
              <p:blipFill>
                <a:blip r:embed="rId10"/>
                <a:stretch>
                  <a:fillRect/>
                </a:stretch>
              </p:blipFill>
              <p:spPr>
                <a:xfrm>
                  <a:off x="6288997" y="705453"/>
                  <a:ext cx="3758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C639AB86-8693-49A8-BB45-8E9C7FEA26F3}"/>
                    </a:ext>
                  </a:extLst>
                </p14:cNvPr>
                <p14:cNvContentPartPr/>
                <p14:nvPr/>
              </p14:nvContentPartPr>
              <p14:xfrm>
                <a:off x="7284397" y="475773"/>
                <a:ext cx="246960" cy="420120"/>
              </p14:xfrm>
            </p:contentPart>
          </mc:Choice>
          <mc:Fallback xmlns="">
            <p:pic>
              <p:nvPicPr>
                <p:cNvPr id="5" name="Freihand 4">
                  <a:extLst>
                    <a:ext uri="{FF2B5EF4-FFF2-40B4-BE49-F238E27FC236}">
                      <a16:creationId xmlns:a16="http://schemas.microsoft.com/office/drawing/2014/main" id="{C639AB86-8693-49A8-BB45-8E9C7FEA26F3}"/>
                    </a:ext>
                  </a:extLst>
                </p:cNvPr>
                <p:cNvPicPr/>
                <p:nvPr/>
              </p:nvPicPr>
              <p:blipFill>
                <a:blip r:embed="rId12"/>
                <a:stretch>
                  <a:fillRect/>
                </a:stretch>
              </p:blipFill>
              <p:spPr>
                <a:xfrm>
                  <a:off x="7275757" y="467133"/>
                  <a:ext cx="26460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4C4A5A13-1BF9-4246-93AF-A88AB73FF037}"/>
                    </a:ext>
                  </a:extLst>
                </p14:cNvPr>
                <p14:cNvContentPartPr/>
                <p14:nvPr/>
              </p14:nvContentPartPr>
              <p14:xfrm>
                <a:off x="7470517" y="607173"/>
                <a:ext cx="365760" cy="352800"/>
              </p14:xfrm>
            </p:contentPart>
          </mc:Choice>
          <mc:Fallback xmlns="">
            <p:pic>
              <p:nvPicPr>
                <p:cNvPr id="6" name="Freihand 5">
                  <a:extLst>
                    <a:ext uri="{FF2B5EF4-FFF2-40B4-BE49-F238E27FC236}">
                      <a16:creationId xmlns:a16="http://schemas.microsoft.com/office/drawing/2014/main" id="{4C4A5A13-1BF9-4246-93AF-A88AB73FF037}"/>
                    </a:ext>
                  </a:extLst>
                </p:cNvPr>
                <p:cNvPicPr/>
                <p:nvPr/>
              </p:nvPicPr>
              <p:blipFill>
                <a:blip r:embed="rId14"/>
                <a:stretch>
                  <a:fillRect/>
                </a:stretch>
              </p:blipFill>
              <p:spPr>
                <a:xfrm>
                  <a:off x="7461517" y="598533"/>
                  <a:ext cx="38340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DAF534D8-7318-45F1-AEB1-00DA5A63553A}"/>
                    </a:ext>
                  </a:extLst>
                </p14:cNvPr>
                <p14:cNvContentPartPr/>
                <p14:nvPr/>
              </p14:nvContentPartPr>
              <p14:xfrm>
                <a:off x="7879477" y="572973"/>
                <a:ext cx="155520" cy="366120"/>
              </p14:xfrm>
            </p:contentPart>
          </mc:Choice>
          <mc:Fallback xmlns="">
            <p:pic>
              <p:nvPicPr>
                <p:cNvPr id="7" name="Freihand 6">
                  <a:extLst>
                    <a:ext uri="{FF2B5EF4-FFF2-40B4-BE49-F238E27FC236}">
                      <a16:creationId xmlns:a16="http://schemas.microsoft.com/office/drawing/2014/main" id="{DAF534D8-7318-45F1-AEB1-00DA5A63553A}"/>
                    </a:ext>
                  </a:extLst>
                </p:cNvPr>
                <p:cNvPicPr/>
                <p:nvPr/>
              </p:nvPicPr>
              <p:blipFill>
                <a:blip r:embed="rId16"/>
                <a:stretch>
                  <a:fillRect/>
                </a:stretch>
              </p:blipFill>
              <p:spPr>
                <a:xfrm>
                  <a:off x="7870837" y="564333"/>
                  <a:ext cx="1731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5A8EB9C5-25B0-4F3A-8F4C-97DCB2D011A3}"/>
                    </a:ext>
                  </a:extLst>
                </p14:cNvPr>
                <p14:cNvContentPartPr/>
                <p14:nvPr/>
              </p14:nvContentPartPr>
              <p14:xfrm>
                <a:off x="8127517" y="702213"/>
                <a:ext cx="178920" cy="46080"/>
              </p14:xfrm>
            </p:contentPart>
          </mc:Choice>
          <mc:Fallback xmlns="">
            <p:pic>
              <p:nvPicPr>
                <p:cNvPr id="8" name="Freihand 7">
                  <a:extLst>
                    <a:ext uri="{FF2B5EF4-FFF2-40B4-BE49-F238E27FC236}">
                      <a16:creationId xmlns:a16="http://schemas.microsoft.com/office/drawing/2014/main" id="{5A8EB9C5-25B0-4F3A-8F4C-97DCB2D011A3}"/>
                    </a:ext>
                  </a:extLst>
                </p:cNvPr>
                <p:cNvPicPr/>
                <p:nvPr/>
              </p:nvPicPr>
              <p:blipFill>
                <a:blip r:embed="rId18"/>
                <a:stretch>
                  <a:fillRect/>
                </a:stretch>
              </p:blipFill>
              <p:spPr>
                <a:xfrm>
                  <a:off x="8118517" y="693213"/>
                  <a:ext cx="196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2C9C1FA7-101A-41CC-AD6D-9CBBB666D899}"/>
                    </a:ext>
                  </a:extLst>
                </p14:cNvPr>
                <p14:cNvContentPartPr/>
                <p14:nvPr/>
              </p14:nvContentPartPr>
              <p14:xfrm>
                <a:off x="8359717" y="549213"/>
                <a:ext cx="281520" cy="372240"/>
              </p14:xfrm>
            </p:contentPart>
          </mc:Choice>
          <mc:Fallback xmlns="">
            <p:pic>
              <p:nvPicPr>
                <p:cNvPr id="9" name="Freihand 8">
                  <a:extLst>
                    <a:ext uri="{FF2B5EF4-FFF2-40B4-BE49-F238E27FC236}">
                      <a16:creationId xmlns:a16="http://schemas.microsoft.com/office/drawing/2014/main" id="{2C9C1FA7-101A-41CC-AD6D-9CBBB666D899}"/>
                    </a:ext>
                  </a:extLst>
                </p:cNvPr>
                <p:cNvPicPr/>
                <p:nvPr/>
              </p:nvPicPr>
              <p:blipFill>
                <a:blip r:embed="rId20"/>
                <a:stretch>
                  <a:fillRect/>
                </a:stretch>
              </p:blipFill>
              <p:spPr>
                <a:xfrm>
                  <a:off x="8350717" y="540573"/>
                  <a:ext cx="2991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C0714AB-51CC-4EC0-9EC5-89CC91B2B75E}"/>
                    </a:ext>
                  </a:extLst>
                </p14:cNvPr>
                <p14:cNvContentPartPr/>
                <p14:nvPr/>
              </p14:nvContentPartPr>
              <p14:xfrm>
                <a:off x="8645557" y="535533"/>
                <a:ext cx="849960" cy="536760"/>
              </p14:xfrm>
            </p:contentPart>
          </mc:Choice>
          <mc:Fallback xmlns="">
            <p:pic>
              <p:nvPicPr>
                <p:cNvPr id="12" name="Freihand 11">
                  <a:extLst>
                    <a:ext uri="{FF2B5EF4-FFF2-40B4-BE49-F238E27FC236}">
                      <a16:creationId xmlns:a16="http://schemas.microsoft.com/office/drawing/2014/main" id="{8C0714AB-51CC-4EC0-9EC5-89CC91B2B75E}"/>
                    </a:ext>
                  </a:extLst>
                </p:cNvPr>
                <p:cNvPicPr/>
                <p:nvPr/>
              </p:nvPicPr>
              <p:blipFill>
                <a:blip r:embed="rId22"/>
                <a:stretch>
                  <a:fillRect/>
                </a:stretch>
              </p:blipFill>
              <p:spPr>
                <a:xfrm>
                  <a:off x="8636557" y="526533"/>
                  <a:ext cx="86760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BA31194E-77F9-40BD-BA05-8B59ECCE007E}"/>
                    </a:ext>
                  </a:extLst>
                </p14:cNvPr>
                <p14:cNvContentPartPr/>
                <p14:nvPr/>
              </p14:nvContentPartPr>
              <p14:xfrm>
                <a:off x="9801877" y="575853"/>
                <a:ext cx="232560" cy="245520"/>
              </p14:xfrm>
            </p:contentPart>
          </mc:Choice>
          <mc:Fallback xmlns="">
            <p:pic>
              <p:nvPicPr>
                <p:cNvPr id="13" name="Freihand 12">
                  <a:extLst>
                    <a:ext uri="{FF2B5EF4-FFF2-40B4-BE49-F238E27FC236}">
                      <a16:creationId xmlns:a16="http://schemas.microsoft.com/office/drawing/2014/main" id="{BA31194E-77F9-40BD-BA05-8B59ECCE007E}"/>
                    </a:ext>
                  </a:extLst>
                </p:cNvPr>
                <p:cNvPicPr/>
                <p:nvPr/>
              </p:nvPicPr>
              <p:blipFill>
                <a:blip r:embed="rId24"/>
                <a:stretch>
                  <a:fillRect/>
                </a:stretch>
              </p:blipFill>
              <p:spPr>
                <a:xfrm>
                  <a:off x="9793237" y="567213"/>
                  <a:ext cx="250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AA1CED5B-4B4B-4F23-B4F1-E1F97A759C2E}"/>
                    </a:ext>
                  </a:extLst>
                </p14:cNvPr>
                <p14:cNvContentPartPr/>
                <p14:nvPr/>
              </p14:nvContentPartPr>
              <p14:xfrm>
                <a:off x="10161517" y="591333"/>
                <a:ext cx="192240" cy="88560"/>
              </p14:xfrm>
            </p:contentPart>
          </mc:Choice>
          <mc:Fallback xmlns="">
            <p:pic>
              <p:nvPicPr>
                <p:cNvPr id="14" name="Freihand 13">
                  <a:extLst>
                    <a:ext uri="{FF2B5EF4-FFF2-40B4-BE49-F238E27FC236}">
                      <a16:creationId xmlns:a16="http://schemas.microsoft.com/office/drawing/2014/main" id="{AA1CED5B-4B4B-4F23-B4F1-E1F97A759C2E}"/>
                    </a:ext>
                  </a:extLst>
                </p:cNvPr>
                <p:cNvPicPr/>
                <p:nvPr/>
              </p:nvPicPr>
              <p:blipFill>
                <a:blip r:embed="rId26"/>
                <a:stretch>
                  <a:fillRect/>
                </a:stretch>
              </p:blipFill>
              <p:spPr>
                <a:xfrm>
                  <a:off x="10152517" y="582693"/>
                  <a:ext cx="209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FE4C35E6-1CA6-4344-827B-51A4B229F1BA}"/>
                    </a:ext>
                  </a:extLst>
                </p14:cNvPr>
                <p14:cNvContentPartPr/>
                <p14:nvPr/>
              </p14:nvContentPartPr>
              <p14:xfrm>
                <a:off x="10208317" y="683853"/>
                <a:ext cx="209880" cy="92880"/>
              </p14:xfrm>
            </p:contentPart>
          </mc:Choice>
          <mc:Fallback xmlns="">
            <p:pic>
              <p:nvPicPr>
                <p:cNvPr id="15" name="Freihand 14">
                  <a:extLst>
                    <a:ext uri="{FF2B5EF4-FFF2-40B4-BE49-F238E27FC236}">
                      <a16:creationId xmlns:a16="http://schemas.microsoft.com/office/drawing/2014/main" id="{FE4C35E6-1CA6-4344-827B-51A4B229F1BA}"/>
                    </a:ext>
                  </a:extLst>
                </p:cNvPr>
                <p:cNvPicPr/>
                <p:nvPr/>
              </p:nvPicPr>
              <p:blipFill>
                <a:blip r:embed="rId28"/>
                <a:stretch>
                  <a:fillRect/>
                </a:stretch>
              </p:blipFill>
              <p:spPr>
                <a:xfrm>
                  <a:off x="10199317" y="675213"/>
                  <a:ext cx="227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018DBAAE-F202-4F54-BA79-558CE10331F8}"/>
                    </a:ext>
                  </a:extLst>
                </p14:cNvPr>
                <p14:cNvContentPartPr/>
                <p14:nvPr/>
              </p14:nvContentPartPr>
              <p14:xfrm>
                <a:off x="10594597" y="492333"/>
                <a:ext cx="189360" cy="270360"/>
              </p14:xfrm>
            </p:contentPart>
          </mc:Choice>
          <mc:Fallback xmlns="">
            <p:pic>
              <p:nvPicPr>
                <p:cNvPr id="16" name="Freihand 15">
                  <a:extLst>
                    <a:ext uri="{FF2B5EF4-FFF2-40B4-BE49-F238E27FC236}">
                      <a16:creationId xmlns:a16="http://schemas.microsoft.com/office/drawing/2014/main" id="{018DBAAE-F202-4F54-BA79-558CE10331F8}"/>
                    </a:ext>
                  </a:extLst>
                </p:cNvPr>
                <p:cNvPicPr/>
                <p:nvPr/>
              </p:nvPicPr>
              <p:blipFill>
                <a:blip r:embed="rId30"/>
                <a:stretch>
                  <a:fillRect/>
                </a:stretch>
              </p:blipFill>
              <p:spPr>
                <a:xfrm>
                  <a:off x="10585597" y="483333"/>
                  <a:ext cx="207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842C5F40-2294-4BD1-A992-BF12B6564B93}"/>
                    </a:ext>
                  </a:extLst>
                </p14:cNvPr>
                <p14:cNvContentPartPr/>
                <p14:nvPr/>
              </p14:nvContentPartPr>
              <p14:xfrm>
                <a:off x="10769197" y="270213"/>
                <a:ext cx="169920" cy="240480"/>
              </p14:xfrm>
            </p:contentPart>
          </mc:Choice>
          <mc:Fallback xmlns="">
            <p:pic>
              <p:nvPicPr>
                <p:cNvPr id="17" name="Freihand 16">
                  <a:extLst>
                    <a:ext uri="{FF2B5EF4-FFF2-40B4-BE49-F238E27FC236}">
                      <a16:creationId xmlns:a16="http://schemas.microsoft.com/office/drawing/2014/main" id="{842C5F40-2294-4BD1-A992-BF12B6564B93}"/>
                    </a:ext>
                  </a:extLst>
                </p:cNvPr>
                <p:cNvPicPr/>
                <p:nvPr/>
              </p:nvPicPr>
              <p:blipFill>
                <a:blip r:embed="rId32"/>
                <a:stretch>
                  <a:fillRect/>
                </a:stretch>
              </p:blipFill>
              <p:spPr>
                <a:xfrm>
                  <a:off x="10760197" y="261213"/>
                  <a:ext cx="1875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78FBB4C7-1C62-4019-BE11-8728D57FE341}"/>
                    </a:ext>
                  </a:extLst>
                </p14:cNvPr>
                <p14:cNvContentPartPr/>
                <p14:nvPr/>
              </p14:nvContentPartPr>
              <p14:xfrm>
                <a:off x="10857397" y="481533"/>
                <a:ext cx="138960" cy="197640"/>
              </p14:xfrm>
            </p:contentPart>
          </mc:Choice>
          <mc:Fallback xmlns="">
            <p:pic>
              <p:nvPicPr>
                <p:cNvPr id="18" name="Freihand 17">
                  <a:extLst>
                    <a:ext uri="{FF2B5EF4-FFF2-40B4-BE49-F238E27FC236}">
                      <a16:creationId xmlns:a16="http://schemas.microsoft.com/office/drawing/2014/main" id="{78FBB4C7-1C62-4019-BE11-8728D57FE341}"/>
                    </a:ext>
                  </a:extLst>
                </p:cNvPr>
                <p:cNvPicPr/>
                <p:nvPr/>
              </p:nvPicPr>
              <p:blipFill>
                <a:blip r:embed="rId34"/>
                <a:stretch>
                  <a:fillRect/>
                </a:stretch>
              </p:blipFill>
              <p:spPr>
                <a:xfrm>
                  <a:off x="10848397" y="472533"/>
                  <a:ext cx="156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F8D869A6-D0FE-49FA-809C-D49E32A6A727}"/>
                    </a:ext>
                  </a:extLst>
                </p14:cNvPr>
                <p14:cNvContentPartPr/>
                <p14:nvPr/>
              </p14:nvContentPartPr>
              <p14:xfrm>
                <a:off x="11097157" y="550653"/>
                <a:ext cx="132480" cy="69840"/>
              </p14:xfrm>
            </p:contentPart>
          </mc:Choice>
          <mc:Fallback xmlns="">
            <p:pic>
              <p:nvPicPr>
                <p:cNvPr id="22" name="Freihand 21">
                  <a:extLst>
                    <a:ext uri="{FF2B5EF4-FFF2-40B4-BE49-F238E27FC236}">
                      <a16:creationId xmlns:a16="http://schemas.microsoft.com/office/drawing/2014/main" id="{F8D869A6-D0FE-49FA-809C-D49E32A6A727}"/>
                    </a:ext>
                  </a:extLst>
                </p:cNvPr>
                <p:cNvPicPr/>
                <p:nvPr/>
              </p:nvPicPr>
              <p:blipFill>
                <a:blip r:embed="rId36"/>
                <a:stretch>
                  <a:fillRect/>
                </a:stretch>
              </p:blipFill>
              <p:spPr>
                <a:xfrm>
                  <a:off x="11088157" y="541653"/>
                  <a:ext cx="150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1D7ABB9-566B-4D62-8B17-59552F56D60D}"/>
                    </a:ext>
                  </a:extLst>
                </p14:cNvPr>
                <p14:cNvContentPartPr/>
                <p14:nvPr/>
              </p14:nvContentPartPr>
              <p14:xfrm>
                <a:off x="11231437" y="515733"/>
                <a:ext cx="26640" cy="276840"/>
              </p14:xfrm>
            </p:contentPart>
          </mc:Choice>
          <mc:Fallback xmlns="">
            <p:pic>
              <p:nvPicPr>
                <p:cNvPr id="23" name="Freihand 22">
                  <a:extLst>
                    <a:ext uri="{FF2B5EF4-FFF2-40B4-BE49-F238E27FC236}">
                      <a16:creationId xmlns:a16="http://schemas.microsoft.com/office/drawing/2014/main" id="{B1D7ABB9-566B-4D62-8B17-59552F56D60D}"/>
                    </a:ext>
                  </a:extLst>
                </p:cNvPr>
                <p:cNvPicPr/>
                <p:nvPr/>
              </p:nvPicPr>
              <p:blipFill>
                <a:blip r:embed="rId38"/>
                <a:stretch>
                  <a:fillRect/>
                </a:stretch>
              </p:blipFill>
              <p:spPr>
                <a:xfrm>
                  <a:off x="11222797" y="507093"/>
                  <a:ext cx="44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8E47B787-A008-45BF-BCDC-B6BBDA27F2B8}"/>
                    </a:ext>
                  </a:extLst>
                </p14:cNvPr>
                <p14:cNvContentPartPr/>
                <p14:nvPr/>
              </p14:nvContentPartPr>
              <p14:xfrm>
                <a:off x="11283277" y="88773"/>
                <a:ext cx="165240" cy="176760"/>
              </p14:xfrm>
            </p:contentPart>
          </mc:Choice>
          <mc:Fallback xmlns="">
            <p:pic>
              <p:nvPicPr>
                <p:cNvPr id="24" name="Freihand 23">
                  <a:extLst>
                    <a:ext uri="{FF2B5EF4-FFF2-40B4-BE49-F238E27FC236}">
                      <a16:creationId xmlns:a16="http://schemas.microsoft.com/office/drawing/2014/main" id="{8E47B787-A008-45BF-BCDC-B6BBDA27F2B8}"/>
                    </a:ext>
                  </a:extLst>
                </p:cNvPr>
                <p:cNvPicPr/>
                <p:nvPr/>
              </p:nvPicPr>
              <p:blipFill>
                <a:blip r:embed="rId40"/>
                <a:stretch>
                  <a:fillRect/>
                </a:stretch>
              </p:blipFill>
              <p:spPr>
                <a:xfrm>
                  <a:off x="11274277" y="79773"/>
                  <a:ext cx="182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C923687-93B7-4EA4-BA19-BEA616412A78}"/>
                    </a:ext>
                  </a:extLst>
                </p14:cNvPr>
                <p14:cNvContentPartPr/>
                <p14:nvPr/>
              </p14:nvContentPartPr>
              <p14:xfrm>
                <a:off x="11297677" y="174813"/>
                <a:ext cx="230760" cy="176760"/>
              </p14:xfrm>
            </p:contentPart>
          </mc:Choice>
          <mc:Fallback xmlns="">
            <p:pic>
              <p:nvPicPr>
                <p:cNvPr id="25" name="Freihand 24">
                  <a:extLst>
                    <a:ext uri="{FF2B5EF4-FFF2-40B4-BE49-F238E27FC236}">
                      <a16:creationId xmlns:a16="http://schemas.microsoft.com/office/drawing/2014/main" id="{0C923687-93B7-4EA4-BA19-BEA616412A78}"/>
                    </a:ext>
                  </a:extLst>
                </p:cNvPr>
                <p:cNvPicPr/>
                <p:nvPr/>
              </p:nvPicPr>
              <p:blipFill>
                <a:blip r:embed="rId42"/>
                <a:stretch>
                  <a:fillRect/>
                </a:stretch>
              </p:blipFill>
              <p:spPr>
                <a:xfrm>
                  <a:off x="11288677" y="165813"/>
                  <a:ext cx="2484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34493F86-68EC-4601-953E-53AA445E624D}"/>
                    </a:ext>
                  </a:extLst>
                </p14:cNvPr>
                <p14:cNvContentPartPr/>
                <p14:nvPr/>
              </p14:nvContentPartPr>
              <p14:xfrm>
                <a:off x="11346277" y="297573"/>
                <a:ext cx="174240" cy="270000"/>
              </p14:xfrm>
            </p:contentPart>
          </mc:Choice>
          <mc:Fallback xmlns="">
            <p:pic>
              <p:nvPicPr>
                <p:cNvPr id="26" name="Freihand 25">
                  <a:extLst>
                    <a:ext uri="{FF2B5EF4-FFF2-40B4-BE49-F238E27FC236}">
                      <a16:creationId xmlns:a16="http://schemas.microsoft.com/office/drawing/2014/main" id="{34493F86-68EC-4601-953E-53AA445E624D}"/>
                    </a:ext>
                  </a:extLst>
                </p:cNvPr>
                <p:cNvPicPr/>
                <p:nvPr/>
              </p:nvPicPr>
              <p:blipFill>
                <a:blip r:embed="rId44"/>
                <a:stretch>
                  <a:fillRect/>
                </a:stretch>
              </p:blipFill>
              <p:spPr>
                <a:xfrm>
                  <a:off x="11337277" y="288573"/>
                  <a:ext cx="19188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748129D-2CE9-41A5-8B33-63693E397438}"/>
                    </a:ext>
                  </a:extLst>
                </p14:cNvPr>
                <p14:cNvContentPartPr/>
                <p14:nvPr/>
              </p14:nvContentPartPr>
              <p14:xfrm>
                <a:off x="3082477" y="1015773"/>
                <a:ext cx="2352600" cy="59400"/>
              </p14:xfrm>
            </p:contentPart>
          </mc:Choice>
          <mc:Fallback xmlns="">
            <p:pic>
              <p:nvPicPr>
                <p:cNvPr id="30" name="Freihand 29">
                  <a:extLst>
                    <a:ext uri="{FF2B5EF4-FFF2-40B4-BE49-F238E27FC236}">
                      <a16:creationId xmlns:a16="http://schemas.microsoft.com/office/drawing/2014/main" id="{9748129D-2CE9-41A5-8B33-63693E397438}"/>
                    </a:ext>
                  </a:extLst>
                </p:cNvPr>
                <p:cNvPicPr/>
                <p:nvPr/>
              </p:nvPicPr>
              <p:blipFill>
                <a:blip r:embed="rId46"/>
                <a:stretch>
                  <a:fillRect/>
                </a:stretch>
              </p:blipFill>
              <p:spPr>
                <a:xfrm>
                  <a:off x="3073837" y="1006773"/>
                  <a:ext cx="237024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597BCE7-BD02-4AB5-9DDE-15845A2A6DA2}"/>
                  </a:ext>
                </a:extLst>
              </p14:cNvPr>
              <p14:cNvContentPartPr/>
              <p14:nvPr/>
            </p14:nvContentPartPr>
            <p14:xfrm>
              <a:off x="442237" y="858093"/>
              <a:ext cx="1058760" cy="88560"/>
            </p14:xfrm>
          </p:contentPart>
        </mc:Choice>
        <mc:Fallback xmlns="">
          <p:pic>
            <p:nvPicPr>
              <p:cNvPr id="32" name="Freihand 31">
                <a:extLst>
                  <a:ext uri="{FF2B5EF4-FFF2-40B4-BE49-F238E27FC236}">
                    <a16:creationId xmlns:a16="http://schemas.microsoft.com/office/drawing/2014/main" id="{5597BCE7-BD02-4AB5-9DDE-15845A2A6DA2}"/>
                  </a:ext>
                </a:extLst>
              </p:cNvPr>
              <p:cNvPicPr/>
              <p:nvPr/>
            </p:nvPicPr>
            <p:blipFill>
              <a:blip r:embed="rId48"/>
              <a:stretch>
                <a:fillRect/>
              </a:stretch>
            </p:blipFill>
            <p:spPr>
              <a:xfrm>
                <a:off x="433237" y="849093"/>
                <a:ext cx="1076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FFA45C26-453B-4AC5-85C4-7FFA7DB0EDAE}"/>
                  </a:ext>
                </a:extLst>
              </p14:cNvPr>
              <p14:cNvContentPartPr/>
              <p14:nvPr/>
            </p14:nvContentPartPr>
            <p14:xfrm>
              <a:off x="6996757" y="2627853"/>
              <a:ext cx="263160" cy="476640"/>
            </p14:xfrm>
          </p:contentPart>
        </mc:Choice>
        <mc:Fallback xmlns="">
          <p:pic>
            <p:nvPicPr>
              <p:cNvPr id="37" name="Freihand 36">
                <a:extLst>
                  <a:ext uri="{FF2B5EF4-FFF2-40B4-BE49-F238E27FC236}">
                    <a16:creationId xmlns:a16="http://schemas.microsoft.com/office/drawing/2014/main" id="{FFA45C26-453B-4AC5-85C4-7FFA7DB0EDAE}"/>
                  </a:ext>
                </a:extLst>
              </p:cNvPr>
              <p:cNvPicPr/>
              <p:nvPr/>
            </p:nvPicPr>
            <p:blipFill>
              <a:blip r:embed="rId50"/>
              <a:stretch>
                <a:fillRect/>
              </a:stretch>
            </p:blipFill>
            <p:spPr>
              <a:xfrm>
                <a:off x="6987757" y="2618853"/>
                <a:ext cx="28080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1DEF373C-25C9-428F-ABA7-50859F840826}"/>
                  </a:ext>
                </a:extLst>
              </p14:cNvPr>
              <p14:cNvContentPartPr/>
              <p14:nvPr/>
            </p14:nvContentPartPr>
            <p14:xfrm>
              <a:off x="270157" y="3873093"/>
              <a:ext cx="3510000" cy="1758600"/>
            </p14:xfrm>
          </p:contentPart>
        </mc:Choice>
        <mc:Fallback xmlns="">
          <p:pic>
            <p:nvPicPr>
              <p:cNvPr id="39" name="Freihand 38">
                <a:extLst>
                  <a:ext uri="{FF2B5EF4-FFF2-40B4-BE49-F238E27FC236}">
                    <a16:creationId xmlns:a16="http://schemas.microsoft.com/office/drawing/2014/main" id="{1DEF373C-25C9-428F-ABA7-50859F840826}"/>
                  </a:ext>
                </a:extLst>
              </p:cNvPr>
              <p:cNvPicPr/>
              <p:nvPr/>
            </p:nvPicPr>
            <p:blipFill>
              <a:blip r:embed="rId52"/>
              <a:stretch>
                <a:fillRect/>
              </a:stretch>
            </p:blipFill>
            <p:spPr>
              <a:xfrm>
                <a:off x="261157" y="3864453"/>
                <a:ext cx="3527640" cy="1776240"/>
              </a:xfrm>
              <a:prstGeom prst="rect">
                <a:avLst/>
              </a:prstGeom>
            </p:spPr>
          </p:pic>
        </mc:Fallback>
      </mc:AlternateContent>
      <p:grpSp>
        <p:nvGrpSpPr>
          <p:cNvPr id="44" name="Gruppieren 43">
            <a:extLst>
              <a:ext uri="{FF2B5EF4-FFF2-40B4-BE49-F238E27FC236}">
                <a16:creationId xmlns:a16="http://schemas.microsoft.com/office/drawing/2014/main" id="{064C2548-3353-4525-B784-84ABDDFAA7E8}"/>
              </a:ext>
            </a:extLst>
          </p:cNvPr>
          <p:cNvGrpSpPr/>
          <p:nvPr/>
        </p:nvGrpSpPr>
        <p:grpSpPr>
          <a:xfrm>
            <a:off x="167557" y="2407533"/>
            <a:ext cx="7990920" cy="3358800"/>
            <a:chOff x="167557" y="2407533"/>
            <a:chExt cx="7990920" cy="3358800"/>
          </a:xfrm>
        </p:grpSpPr>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58442D70-1CEE-46AD-AD8C-4EDC5183770D}"/>
                    </a:ext>
                  </a:extLst>
                </p14:cNvPr>
                <p14:cNvContentPartPr/>
                <p14:nvPr/>
              </p14:nvContentPartPr>
              <p14:xfrm>
                <a:off x="4057357" y="2608773"/>
                <a:ext cx="39600" cy="2160"/>
              </p14:xfrm>
            </p:contentPart>
          </mc:Choice>
          <mc:Fallback xmlns="">
            <p:pic>
              <p:nvPicPr>
                <p:cNvPr id="33" name="Freihand 32">
                  <a:extLst>
                    <a:ext uri="{FF2B5EF4-FFF2-40B4-BE49-F238E27FC236}">
                      <a16:creationId xmlns:a16="http://schemas.microsoft.com/office/drawing/2014/main" id="{58442D70-1CEE-46AD-AD8C-4EDC5183770D}"/>
                    </a:ext>
                  </a:extLst>
                </p:cNvPr>
                <p:cNvPicPr/>
                <p:nvPr/>
              </p:nvPicPr>
              <p:blipFill>
                <a:blip r:embed="rId54"/>
                <a:stretch>
                  <a:fillRect/>
                </a:stretch>
              </p:blipFill>
              <p:spPr>
                <a:xfrm>
                  <a:off x="4048357" y="2599773"/>
                  <a:ext cx="57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AC44E384-6BE1-46C9-91DC-BD4AA7A8FCCF}"/>
                    </a:ext>
                  </a:extLst>
                </p14:cNvPr>
                <p14:cNvContentPartPr/>
                <p14:nvPr/>
              </p14:nvContentPartPr>
              <p14:xfrm>
                <a:off x="3639757" y="2660613"/>
                <a:ext cx="3990960" cy="498960"/>
              </p14:xfrm>
            </p:contentPart>
          </mc:Choice>
          <mc:Fallback xmlns="">
            <p:pic>
              <p:nvPicPr>
                <p:cNvPr id="34" name="Freihand 33">
                  <a:extLst>
                    <a:ext uri="{FF2B5EF4-FFF2-40B4-BE49-F238E27FC236}">
                      <a16:creationId xmlns:a16="http://schemas.microsoft.com/office/drawing/2014/main" id="{AC44E384-6BE1-46C9-91DC-BD4AA7A8FCCF}"/>
                    </a:ext>
                  </a:extLst>
                </p:cNvPr>
                <p:cNvPicPr/>
                <p:nvPr/>
              </p:nvPicPr>
              <p:blipFill>
                <a:blip r:embed="rId56"/>
                <a:stretch>
                  <a:fillRect/>
                </a:stretch>
              </p:blipFill>
              <p:spPr>
                <a:xfrm>
                  <a:off x="3631117" y="2651613"/>
                  <a:ext cx="400860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82582E34-D150-42FA-BBB2-551D45012F05}"/>
                    </a:ext>
                  </a:extLst>
                </p14:cNvPr>
                <p14:cNvContentPartPr/>
                <p14:nvPr/>
              </p14:nvContentPartPr>
              <p14:xfrm>
                <a:off x="3873397" y="2593653"/>
                <a:ext cx="3416760" cy="113400"/>
              </p14:xfrm>
            </p:contentPart>
          </mc:Choice>
          <mc:Fallback xmlns="">
            <p:pic>
              <p:nvPicPr>
                <p:cNvPr id="35" name="Freihand 34">
                  <a:extLst>
                    <a:ext uri="{FF2B5EF4-FFF2-40B4-BE49-F238E27FC236}">
                      <a16:creationId xmlns:a16="http://schemas.microsoft.com/office/drawing/2014/main" id="{82582E34-D150-42FA-BBB2-551D45012F05}"/>
                    </a:ext>
                  </a:extLst>
                </p:cNvPr>
                <p:cNvPicPr/>
                <p:nvPr/>
              </p:nvPicPr>
              <p:blipFill>
                <a:blip r:embed="rId58"/>
                <a:stretch>
                  <a:fillRect/>
                </a:stretch>
              </p:blipFill>
              <p:spPr>
                <a:xfrm>
                  <a:off x="3864397" y="2585013"/>
                  <a:ext cx="3434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8E2D8EB-4258-488E-A759-401D7FC975CB}"/>
                    </a:ext>
                  </a:extLst>
                </p14:cNvPr>
                <p14:cNvContentPartPr/>
                <p14:nvPr/>
              </p14:nvContentPartPr>
              <p14:xfrm>
                <a:off x="167557" y="3902613"/>
                <a:ext cx="2643480" cy="1863720"/>
              </p14:xfrm>
            </p:contentPart>
          </mc:Choice>
          <mc:Fallback xmlns="">
            <p:pic>
              <p:nvPicPr>
                <p:cNvPr id="40" name="Freihand 39">
                  <a:extLst>
                    <a:ext uri="{FF2B5EF4-FFF2-40B4-BE49-F238E27FC236}">
                      <a16:creationId xmlns:a16="http://schemas.microsoft.com/office/drawing/2014/main" id="{68E2D8EB-4258-488E-A759-401D7FC975CB}"/>
                    </a:ext>
                  </a:extLst>
                </p:cNvPr>
                <p:cNvPicPr/>
                <p:nvPr/>
              </p:nvPicPr>
              <p:blipFill>
                <a:blip r:embed="rId60"/>
                <a:stretch>
                  <a:fillRect/>
                </a:stretch>
              </p:blipFill>
              <p:spPr>
                <a:xfrm>
                  <a:off x="158917" y="3893613"/>
                  <a:ext cx="2661120" cy="188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95BC13D4-FC5C-493F-9C56-0665FC6C220D}"/>
                    </a:ext>
                  </a:extLst>
                </p14:cNvPr>
                <p14:cNvContentPartPr/>
                <p14:nvPr/>
              </p14:nvContentPartPr>
              <p14:xfrm>
                <a:off x="2932717" y="3996573"/>
                <a:ext cx="902520" cy="630360"/>
              </p14:xfrm>
            </p:contentPart>
          </mc:Choice>
          <mc:Fallback xmlns="">
            <p:pic>
              <p:nvPicPr>
                <p:cNvPr id="41" name="Freihand 40">
                  <a:extLst>
                    <a:ext uri="{FF2B5EF4-FFF2-40B4-BE49-F238E27FC236}">
                      <a16:creationId xmlns:a16="http://schemas.microsoft.com/office/drawing/2014/main" id="{95BC13D4-FC5C-493F-9C56-0665FC6C220D}"/>
                    </a:ext>
                  </a:extLst>
                </p:cNvPr>
                <p:cNvPicPr/>
                <p:nvPr/>
              </p:nvPicPr>
              <p:blipFill>
                <a:blip r:embed="rId62"/>
                <a:stretch>
                  <a:fillRect/>
                </a:stretch>
              </p:blipFill>
              <p:spPr>
                <a:xfrm>
                  <a:off x="2923717" y="3987933"/>
                  <a:ext cx="92016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F14CD7E8-E738-4983-B426-D6164C0EB5DF}"/>
                    </a:ext>
                  </a:extLst>
                </p14:cNvPr>
                <p14:cNvContentPartPr/>
                <p14:nvPr/>
              </p14:nvContentPartPr>
              <p14:xfrm>
                <a:off x="6687517" y="2470893"/>
                <a:ext cx="665640" cy="115560"/>
              </p14:xfrm>
            </p:contentPart>
          </mc:Choice>
          <mc:Fallback xmlns="">
            <p:pic>
              <p:nvPicPr>
                <p:cNvPr id="42" name="Freihand 41">
                  <a:extLst>
                    <a:ext uri="{FF2B5EF4-FFF2-40B4-BE49-F238E27FC236}">
                      <a16:creationId xmlns:a16="http://schemas.microsoft.com/office/drawing/2014/main" id="{F14CD7E8-E738-4983-B426-D6164C0EB5DF}"/>
                    </a:ext>
                  </a:extLst>
                </p:cNvPr>
                <p:cNvPicPr/>
                <p:nvPr/>
              </p:nvPicPr>
              <p:blipFill>
                <a:blip r:embed="rId64"/>
                <a:stretch>
                  <a:fillRect/>
                </a:stretch>
              </p:blipFill>
              <p:spPr>
                <a:xfrm>
                  <a:off x="6678517" y="2462253"/>
                  <a:ext cx="683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1A85574-3F64-40CC-B8C1-FC6D4FF3A34A}"/>
                    </a:ext>
                  </a:extLst>
                </p14:cNvPr>
                <p14:cNvContentPartPr/>
                <p14:nvPr/>
              </p14:nvContentPartPr>
              <p14:xfrm>
                <a:off x="3809677" y="2407533"/>
                <a:ext cx="4348800" cy="1335600"/>
              </p14:xfrm>
            </p:contentPart>
          </mc:Choice>
          <mc:Fallback xmlns="">
            <p:pic>
              <p:nvPicPr>
                <p:cNvPr id="43" name="Freihand 42">
                  <a:extLst>
                    <a:ext uri="{FF2B5EF4-FFF2-40B4-BE49-F238E27FC236}">
                      <a16:creationId xmlns:a16="http://schemas.microsoft.com/office/drawing/2014/main" id="{81A85574-3F64-40CC-B8C1-FC6D4FF3A34A}"/>
                    </a:ext>
                  </a:extLst>
                </p:cNvPr>
                <p:cNvPicPr/>
                <p:nvPr/>
              </p:nvPicPr>
              <p:blipFill>
                <a:blip r:embed="rId66"/>
                <a:stretch>
                  <a:fillRect/>
                </a:stretch>
              </p:blipFill>
              <p:spPr>
                <a:xfrm>
                  <a:off x="3800677" y="2398893"/>
                  <a:ext cx="4366440" cy="1353240"/>
                </a:xfrm>
                <a:prstGeom prst="rect">
                  <a:avLst/>
                </a:prstGeom>
              </p:spPr>
            </p:pic>
          </mc:Fallback>
        </mc:AlternateContent>
      </p:grpSp>
      <p:grpSp>
        <p:nvGrpSpPr>
          <p:cNvPr id="78" name="Gruppieren 77">
            <a:extLst>
              <a:ext uri="{FF2B5EF4-FFF2-40B4-BE49-F238E27FC236}">
                <a16:creationId xmlns:a16="http://schemas.microsoft.com/office/drawing/2014/main" id="{A9141466-8A74-488A-BEF6-EBAA5EF196F1}"/>
              </a:ext>
            </a:extLst>
          </p:cNvPr>
          <p:cNvGrpSpPr/>
          <p:nvPr/>
        </p:nvGrpSpPr>
        <p:grpSpPr>
          <a:xfrm>
            <a:off x="3995077" y="3911613"/>
            <a:ext cx="4510800" cy="2346480"/>
            <a:chOff x="3995077" y="3911613"/>
            <a:chExt cx="4510800" cy="2346480"/>
          </a:xfrm>
        </p:grpSpPr>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26DB35D0-F51D-4503-A9BC-F4A7BFB6F2F9}"/>
                    </a:ext>
                  </a:extLst>
                </p14:cNvPr>
                <p14:cNvContentPartPr/>
                <p14:nvPr/>
              </p14:nvContentPartPr>
              <p14:xfrm>
                <a:off x="4086157" y="4532973"/>
                <a:ext cx="417600" cy="78840"/>
              </p14:xfrm>
            </p:contentPart>
          </mc:Choice>
          <mc:Fallback xmlns="">
            <p:pic>
              <p:nvPicPr>
                <p:cNvPr id="45" name="Freihand 44">
                  <a:extLst>
                    <a:ext uri="{FF2B5EF4-FFF2-40B4-BE49-F238E27FC236}">
                      <a16:creationId xmlns:a16="http://schemas.microsoft.com/office/drawing/2014/main" id="{26DB35D0-F51D-4503-A9BC-F4A7BFB6F2F9}"/>
                    </a:ext>
                  </a:extLst>
                </p:cNvPr>
                <p:cNvPicPr/>
                <p:nvPr/>
              </p:nvPicPr>
              <p:blipFill>
                <a:blip r:embed="rId68"/>
                <a:stretch>
                  <a:fillRect/>
                </a:stretch>
              </p:blipFill>
              <p:spPr>
                <a:xfrm>
                  <a:off x="4077157" y="4523973"/>
                  <a:ext cx="435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E1A1AF4-B965-4F8E-9A06-DB1462827F9A}"/>
                    </a:ext>
                  </a:extLst>
                </p14:cNvPr>
                <p14:cNvContentPartPr/>
                <p14:nvPr/>
              </p14:nvContentPartPr>
              <p14:xfrm>
                <a:off x="3995077" y="4324173"/>
                <a:ext cx="308520" cy="458640"/>
              </p14:xfrm>
            </p:contentPart>
          </mc:Choice>
          <mc:Fallback xmlns="">
            <p:pic>
              <p:nvPicPr>
                <p:cNvPr id="46" name="Freihand 45">
                  <a:extLst>
                    <a:ext uri="{FF2B5EF4-FFF2-40B4-BE49-F238E27FC236}">
                      <a16:creationId xmlns:a16="http://schemas.microsoft.com/office/drawing/2014/main" id="{5E1A1AF4-B965-4F8E-9A06-DB1462827F9A}"/>
                    </a:ext>
                  </a:extLst>
                </p:cNvPr>
                <p:cNvPicPr/>
                <p:nvPr/>
              </p:nvPicPr>
              <p:blipFill>
                <a:blip r:embed="rId70"/>
                <a:stretch>
                  <a:fillRect/>
                </a:stretch>
              </p:blipFill>
              <p:spPr>
                <a:xfrm>
                  <a:off x="3986077" y="4315533"/>
                  <a:ext cx="32616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22774B1D-460A-4C0B-830E-7E3B87C33098}"/>
                    </a:ext>
                  </a:extLst>
                </p14:cNvPr>
                <p14:cNvContentPartPr/>
                <p14:nvPr/>
              </p14:nvContentPartPr>
              <p14:xfrm>
                <a:off x="4896517" y="4119333"/>
                <a:ext cx="440640" cy="502920"/>
              </p14:xfrm>
            </p:contentPart>
          </mc:Choice>
          <mc:Fallback xmlns="">
            <p:pic>
              <p:nvPicPr>
                <p:cNvPr id="47" name="Freihand 46">
                  <a:extLst>
                    <a:ext uri="{FF2B5EF4-FFF2-40B4-BE49-F238E27FC236}">
                      <a16:creationId xmlns:a16="http://schemas.microsoft.com/office/drawing/2014/main" id="{22774B1D-460A-4C0B-830E-7E3B87C33098}"/>
                    </a:ext>
                  </a:extLst>
                </p:cNvPr>
                <p:cNvPicPr/>
                <p:nvPr/>
              </p:nvPicPr>
              <p:blipFill>
                <a:blip r:embed="rId72"/>
                <a:stretch>
                  <a:fillRect/>
                </a:stretch>
              </p:blipFill>
              <p:spPr>
                <a:xfrm>
                  <a:off x="4887877" y="4110693"/>
                  <a:ext cx="4582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88C56D19-9B1E-4FFC-B1B7-ABEF0D08F625}"/>
                    </a:ext>
                  </a:extLst>
                </p14:cNvPr>
                <p14:cNvContentPartPr/>
                <p14:nvPr/>
              </p14:nvContentPartPr>
              <p14:xfrm>
                <a:off x="5450557" y="4190973"/>
                <a:ext cx="113040" cy="195120"/>
              </p14:xfrm>
            </p:contentPart>
          </mc:Choice>
          <mc:Fallback xmlns="">
            <p:pic>
              <p:nvPicPr>
                <p:cNvPr id="48" name="Freihand 47">
                  <a:extLst>
                    <a:ext uri="{FF2B5EF4-FFF2-40B4-BE49-F238E27FC236}">
                      <a16:creationId xmlns:a16="http://schemas.microsoft.com/office/drawing/2014/main" id="{88C56D19-9B1E-4FFC-B1B7-ABEF0D08F625}"/>
                    </a:ext>
                  </a:extLst>
                </p:cNvPr>
                <p:cNvPicPr/>
                <p:nvPr/>
              </p:nvPicPr>
              <p:blipFill>
                <a:blip r:embed="rId74"/>
                <a:stretch>
                  <a:fillRect/>
                </a:stretch>
              </p:blipFill>
              <p:spPr>
                <a:xfrm>
                  <a:off x="5441557" y="4182333"/>
                  <a:ext cx="130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DFC242BE-EA7B-4881-93D3-81D45ABE6ABE}"/>
                    </a:ext>
                  </a:extLst>
                </p14:cNvPr>
                <p14:cNvContentPartPr/>
                <p14:nvPr/>
              </p14:nvContentPartPr>
              <p14:xfrm>
                <a:off x="5624077" y="4148133"/>
                <a:ext cx="318960" cy="181080"/>
              </p14:xfrm>
            </p:contentPart>
          </mc:Choice>
          <mc:Fallback xmlns="">
            <p:pic>
              <p:nvPicPr>
                <p:cNvPr id="49" name="Freihand 48">
                  <a:extLst>
                    <a:ext uri="{FF2B5EF4-FFF2-40B4-BE49-F238E27FC236}">
                      <a16:creationId xmlns:a16="http://schemas.microsoft.com/office/drawing/2014/main" id="{DFC242BE-EA7B-4881-93D3-81D45ABE6ABE}"/>
                    </a:ext>
                  </a:extLst>
                </p:cNvPr>
                <p:cNvPicPr/>
                <p:nvPr/>
              </p:nvPicPr>
              <p:blipFill>
                <a:blip r:embed="rId76"/>
                <a:stretch>
                  <a:fillRect/>
                </a:stretch>
              </p:blipFill>
              <p:spPr>
                <a:xfrm>
                  <a:off x="5615077" y="4139493"/>
                  <a:ext cx="336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2FAA2F6B-326D-44A1-AEEE-01FC2041FE26}"/>
                    </a:ext>
                  </a:extLst>
                </p14:cNvPr>
                <p14:cNvContentPartPr/>
                <p14:nvPr/>
              </p14:nvContentPartPr>
              <p14:xfrm>
                <a:off x="5973277" y="3957333"/>
                <a:ext cx="237600" cy="305280"/>
              </p14:xfrm>
            </p:contentPart>
          </mc:Choice>
          <mc:Fallback xmlns="">
            <p:pic>
              <p:nvPicPr>
                <p:cNvPr id="50" name="Freihand 49">
                  <a:extLst>
                    <a:ext uri="{FF2B5EF4-FFF2-40B4-BE49-F238E27FC236}">
                      <a16:creationId xmlns:a16="http://schemas.microsoft.com/office/drawing/2014/main" id="{2FAA2F6B-326D-44A1-AEEE-01FC2041FE26}"/>
                    </a:ext>
                  </a:extLst>
                </p:cNvPr>
                <p:cNvPicPr/>
                <p:nvPr/>
              </p:nvPicPr>
              <p:blipFill>
                <a:blip r:embed="rId78"/>
                <a:stretch>
                  <a:fillRect/>
                </a:stretch>
              </p:blipFill>
              <p:spPr>
                <a:xfrm>
                  <a:off x="5964277" y="3948333"/>
                  <a:ext cx="2552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E8985F4A-76F3-445D-979D-0AE1B10B8E95}"/>
                    </a:ext>
                  </a:extLst>
                </p14:cNvPr>
                <p14:cNvContentPartPr/>
                <p14:nvPr/>
              </p14:nvContentPartPr>
              <p14:xfrm>
                <a:off x="6295477" y="3974613"/>
                <a:ext cx="35640" cy="225360"/>
              </p14:xfrm>
            </p:contentPart>
          </mc:Choice>
          <mc:Fallback xmlns="">
            <p:pic>
              <p:nvPicPr>
                <p:cNvPr id="51" name="Freihand 50">
                  <a:extLst>
                    <a:ext uri="{FF2B5EF4-FFF2-40B4-BE49-F238E27FC236}">
                      <a16:creationId xmlns:a16="http://schemas.microsoft.com/office/drawing/2014/main" id="{E8985F4A-76F3-445D-979D-0AE1B10B8E95}"/>
                    </a:ext>
                  </a:extLst>
                </p:cNvPr>
                <p:cNvPicPr/>
                <p:nvPr/>
              </p:nvPicPr>
              <p:blipFill>
                <a:blip r:embed="rId80"/>
                <a:stretch>
                  <a:fillRect/>
                </a:stretch>
              </p:blipFill>
              <p:spPr>
                <a:xfrm>
                  <a:off x="6286837" y="3965613"/>
                  <a:ext cx="532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FEF8D04F-C4EF-4713-ABC9-B218BE55D36F}"/>
                    </a:ext>
                  </a:extLst>
                </p14:cNvPr>
                <p14:cNvContentPartPr/>
                <p14:nvPr/>
              </p14:nvContentPartPr>
              <p14:xfrm>
                <a:off x="6567997" y="3911613"/>
                <a:ext cx="551160" cy="379080"/>
              </p14:xfrm>
            </p:contentPart>
          </mc:Choice>
          <mc:Fallback xmlns="">
            <p:pic>
              <p:nvPicPr>
                <p:cNvPr id="52" name="Freihand 51">
                  <a:extLst>
                    <a:ext uri="{FF2B5EF4-FFF2-40B4-BE49-F238E27FC236}">
                      <a16:creationId xmlns:a16="http://schemas.microsoft.com/office/drawing/2014/main" id="{FEF8D04F-C4EF-4713-ABC9-B218BE55D36F}"/>
                    </a:ext>
                  </a:extLst>
                </p:cNvPr>
                <p:cNvPicPr/>
                <p:nvPr/>
              </p:nvPicPr>
              <p:blipFill>
                <a:blip r:embed="rId82"/>
                <a:stretch>
                  <a:fillRect/>
                </a:stretch>
              </p:blipFill>
              <p:spPr>
                <a:xfrm>
                  <a:off x="6558997" y="3902973"/>
                  <a:ext cx="56880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772306E1-CC03-47D1-8EAD-EBA29D901FAF}"/>
                    </a:ext>
                  </a:extLst>
                </p14:cNvPr>
                <p14:cNvContentPartPr/>
                <p14:nvPr/>
              </p14:nvContentPartPr>
              <p14:xfrm>
                <a:off x="7174237" y="3953373"/>
                <a:ext cx="264600" cy="196560"/>
              </p14:xfrm>
            </p:contentPart>
          </mc:Choice>
          <mc:Fallback xmlns="">
            <p:pic>
              <p:nvPicPr>
                <p:cNvPr id="53" name="Freihand 52">
                  <a:extLst>
                    <a:ext uri="{FF2B5EF4-FFF2-40B4-BE49-F238E27FC236}">
                      <a16:creationId xmlns:a16="http://schemas.microsoft.com/office/drawing/2014/main" id="{772306E1-CC03-47D1-8EAD-EBA29D901FAF}"/>
                    </a:ext>
                  </a:extLst>
                </p:cNvPr>
                <p:cNvPicPr/>
                <p:nvPr/>
              </p:nvPicPr>
              <p:blipFill>
                <a:blip r:embed="rId84"/>
                <a:stretch>
                  <a:fillRect/>
                </a:stretch>
              </p:blipFill>
              <p:spPr>
                <a:xfrm>
                  <a:off x="7165597" y="3944373"/>
                  <a:ext cx="282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C6D0E30-6CB4-4E86-A2F7-DFDBEC367B2D}"/>
                    </a:ext>
                  </a:extLst>
                </p14:cNvPr>
                <p14:cNvContentPartPr/>
                <p14:nvPr/>
              </p14:nvContentPartPr>
              <p14:xfrm>
                <a:off x="7498237" y="3999453"/>
                <a:ext cx="116640" cy="133560"/>
              </p14:xfrm>
            </p:contentPart>
          </mc:Choice>
          <mc:Fallback xmlns="">
            <p:pic>
              <p:nvPicPr>
                <p:cNvPr id="54" name="Freihand 53">
                  <a:extLst>
                    <a:ext uri="{FF2B5EF4-FFF2-40B4-BE49-F238E27FC236}">
                      <a16:creationId xmlns:a16="http://schemas.microsoft.com/office/drawing/2014/main" id="{9C6D0E30-6CB4-4E86-A2F7-DFDBEC367B2D}"/>
                    </a:ext>
                  </a:extLst>
                </p:cNvPr>
                <p:cNvPicPr/>
                <p:nvPr/>
              </p:nvPicPr>
              <p:blipFill>
                <a:blip r:embed="rId86"/>
                <a:stretch>
                  <a:fillRect/>
                </a:stretch>
              </p:blipFill>
              <p:spPr>
                <a:xfrm>
                  <a:off x="7489237" y="3990813"/>
                  <a:ext cx="134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AB6BC131-299E-4E45-8650-94DC8BDF4B2E}"/>
                    </a:ext>
                  </a:extLst>
                </p14:cNvPr>
                <p14:cNvContentPartPr/>
                <p14:nvPr/>
              </p14:nvContentPartPr>
              <p14:xfrm>
                <a:off x="5091997" y="4732413"/>
                <a:ext cx="345600" cy="325080"/>
              </p14:xfrm>
            </p:contentPart>
          </mc:Choice>
          <mc:Fallback xmlns="">
            <p:pic>
              <p:nvPicPr>
                <p:cNvPr id="55" name="Freihand 54">
                  <a:extLst>
                    <a:ext uri="{FF2B5EF4-FFF2-40B4-BE49-F238E27FC236}">
                      <a16:creationId xmlns:a16="http://schemas.microsoft.com/office/drawing/2014/main" id="{AB6BC131-299E-4E45-8650-94DC8BDF4B2E}"/>
                    </a:ext>
                  </a:extLst>
                </p:cNvPr>
                <p:cNvPicPr/>
                <p:nvPr/>
              </p:nvPicPr>
              <p:blipFill>
                <a:blip r:embed="rId88"/>
                <a:stretch>
                  <a:fillRect/>
                </a:stretch>
              </p:blipFill>
              <p:spPr>
                <a:xfrm>
                  <a:off x="5083357" y="4723773"/>
                  <a:ext cx="36324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46EAA372-4B09-406E-97D2-D7CEEBF0545D}"/>
                    </a:ext>
                  </a:extLst>
                </p14:cNvPr>
                <p14:cNvContentPartPr/>
                <p14:nvPr/>
              </p14:nvContentPartPr>
              <p14:xfrm>
                <a:off x="5553517" y="4831413"/>
                <a:ext cx="102600" cy="176760"/>
              </p14:xfrm>
            </p:contentPart>
          </mc:Choice>
          <mc:Fallback xmlns="">
            <p:pic>
              <p:nvPicPr>
                <p:cNvPr id="56" name="Freihand 55">
                  <a:extLst>
                    <a:ext uri="{FF2B5EF4-FFF2-40B4-BE49-F238E27FC236}">
                      <a16:creationId xmlns:a16="http://schemas.microsoft.com/office/drawing/2014/main" id="{46EAA372-4B09-406E-97D2-D7CEEBF0545D}"/>
                    </a:ext>
                  </a:extLst>
                </p:cNvPr>
                <p:cNvPicPr/>
                <p:nvPr/>
              </p:nvPicPr>
              <p:blipFill>
                <a:blip r:embed="rId90"/>
                <a:stretch>
                  <a:fillRect/>
                </a:stretch>
              </p:blipFill>
              <p:spPr>
                <a:xfrm>
                  <a:off x="5544877" y="4822773"/>
                  <a:ext cx="120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93861C36-C39C-4455-AE40-8A0DB9B425E8}"/>
                    </a:ext>
                  </a:extLst>
                </p14:cNvPr>
                <p14:cNvContentPartPr/>
                <p14:nvPr/>
              </p14:nvContentPartPr>
              <p14:xfrm>
                <a:off x="5695357" y="4623333"/>
                <a:ext cx="108000" cy="290520"/>
              </p14:xfrm>
            </p:contentPart>
          </mc:Choice>
          <mc:Fallback xmlns="">
            <p:pic>
              <p:nvPicPr>
                <p:cNvPr id="57" name="Freihand 56">
                  <a:extLst>
                    <a:ext uri="{FF2B5EF4-FFF2-40B4-BE49-F238E27FC236}">
                      <a16:creationId xmlns:a16="http://schemas.microsoft.com/office/drawing/2014/main" id="{93861C36-C39C-4455-AE40-8A0DB9B425E8}"/>
                    </a:ext>
                  </a:extLst>
                </p:cNvPr>
                <p:cNvPicPr/>
                <p:nvPr/>
              </p:nvPicPr>
              <p:blipFill>
                <a:blip r:embed="rId92"/>
                <a:stretch>
                  <a:fillRect/>
                </a:stretch>
              </p:blipFill>
              <p:spPr>
                <a:xfrm>
                  <a:off x="5686717" y="4614333"/>
                  <a:ext cx="1256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55F5CB42-9B5F-4415-A28E-A82EB131A87C}"/>
                    </a:ext>
                  </a:extLst>
                </p14:cNvPr>
                <p14:cNvContentPartPr/>
                <p14:nvPr/>
              </p14:nvContentPartPr>
              <p14:xfrm>
                <a:off x="5881837" y="4630533"/>
                <a:ext cx="45000" cy="288000"/>
              </p14:xfrm>
            </p:contentPart>
          </mc:Choice>
          <mc:Fallback xmlns="">
            <p:pic>
              <p:nvPicPr>
                <p:cNvPr id="58" name="Freihand 57">
                  <a:extLst>
                    <a:ext uri="{FF2B5EF4-FFF2-40B4-BE49-F238E27FC236}">
                      <a16:creationId xmlns:a16="http://schemas.microsoft.com/office/drawing/2014/main" id="{55F5CB42-9B5F-4415-A28E-A82EB131A87C}"/>
                    </a:ext>
                  </a:extLst>
                </p:cNvPr>
                <p:cNvPicPr/>
                <p:nvPr/>
              </p:nvPicPr>
              <p:blipFill>
                <a:blip r:embed="rId94"/>
                <a:stretch>
                  <a:fillRect/>
                </a:stretch>
              </p:blipFill>
              <p:spPr>
                <a:xfrm>
                  <a:off x="5873197" y="4621533"/>
                  <a:ext cx="62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1BB2F022-6A51-4AC9-993C-61559677E3AF}"/>
                    </a:ext>
                  </a:extLst>
                </p14:cNvPr>
                <p14:cNvContentPartPr/>
                <p14:nvPr/>
              </p14:nvContentPartPr>
              <p14:xfrm>
                <a:off x="6113677" y="4462413"/>
                <a:ext cx="627840" cy="500040"/>
              </p14:xfrm>
            </p:contentPart>
          </mc:Choice>
          <mc:Fallback xmlns="">
            <p:pic>
              <p:nvPicPr>
                <p:cNvPr id="59" name="Freihand 58">
                  <a:extLst>
                    <a:ext uri="{FF2B5EF4-FFF2-40B4-BE49-F238E27FC236}">
                      <a16:creationId xmlns:a16="http://schemas.microsoft.com/office/drawing/2014/main" id="{1BB2F022-6A51-4AC9-993C-61559677E3AF}"/>
                    </a:ext>
                  </a:extLst>
                </p:cNvPr>
                <p:cNvPicPr/>
                <p:nvPr/>
              </p:nvPicPr>
              <p:blipFill>
                <a:blip r:embed="rId96"/>
                <a:stretch>
                  <a:fillRect/>
                </a:stretch>
              </p:blipFill>
              <p:spPr>
                <a:xfrm>
                  <a:off x="6104677" y="4453773"/>
                  <a:ext cx="64548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591F328E-4F3D-4600-90BD-7452A739E170}"/>
                    </a:ext>
                  </a:extLst>
                </p14:cNvPr>
                <p14:cNvContentPartPr/>
                <p14:nvPr/>
              </p14:nvContentPartPr>
              <p14:xfrm>
                <a:off x="6923317" y="4519653"/>
                <a:ext cx="426240" cy="183600"/>
              </p14:xfrm>
            </p:contentPart>
          </mc:Choice>
          <mc:Fallback xmlns="">
            <p:pic>
              <p:nvPicPr>
                <p:cNvPr id="60" name="Freihand 59">
                  <a:extLst>
                    <a:ext uri="{FF2B5EF4-FFF2-40B4-BE49-F238E27FC236}">
                      <a16:creationId xmlns:a16="http://schemas.microsoft.com/office/drawing/2014/main" id="{591F328E-4F3D-4600-90BD-7452A739E170}"/>
                    </a:ext>
                  </a:extLst>
                </p:cNvPr>
                <p:cNvPicPr/>
                <p:nvPr/>
              </p:nvPicPr>
              <p:blipFill>
                <a:blip r:embed="rId98"/>
                <a:stretch>
                  <a:fillRect/>
                </a:stretch>
              </p:blipFill>
              <p:spPr>
                <a:xfrm>
                  <a:off x="6914677" y="4511013"/>
                  <a:ext cx="443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8B0F6D5C-9741-43BE-BD23-3D6887E0F3EA}"/>
                    </a:ext>
                  </a:extLst>
                </p14:cNvPr>
                <p14:cNvContentPartPr/>
                <p14:nvPr/>
              </p14:nvContentPartPr>
              <p14:xfrm>
                <a:off x="7373317" y="4384653"/>
                <a:ext cx="251640" cy="430560"/>
              </p14:xfrm>
            </p:contentPart>
          </mc:Choice>
          <mc:Fallback xmlns="">
            <p:pic>
              <p:nvPicPr>
                <p:cNvPr id="61" name="Freihand 60">
                  <a:extLst>
                    <a:ext uri="{FF2B5EF4-FFF2-40B4-BE49-F238E27FC236}">
                      <a16:creationId xmlns:a16="http://schemas.microsoft.com/office/drawing/2014/main" id="{8B0F6D5C-9741-43BE-BD23-3D6887E0F3EA}"/>
                    </a:ext>
                  </a:extLst>
                </p:cNvPr>
                <p:cNvPicPr/>
                <p:nvPr/>
              </p:nvPicPr>
              <p:blipFill>
                <a:blip r:embed="rId100"/>
                <a:stretch>
                  <a:fillRect/>
                </a:stretch>
              </p:blipFill>
              <p:spPr>
                <a:xfrm>
                  <a:off x="7364677" y="4376013"/>
                  <a:ext cx="2692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D69B9A15-FF02-4473-8032-45AE19B2C2E1}"/>
                    </a:ext>
                  </a:extLst>
                </p14:cNvPr>
                <p14:cNvContentPartPr/>
                <p14:nvPr/>
              </p14:nvContentPartPr>
              <p14:xfrm>
                <a:off x="4966717" y="5646453"/>
                <a:ext cx="432360" cy="145800"/>
              </p14:xfrm>
            </p:contentPart>
          </mc:Choice>
          <mc:Fallback xmlns="">
            <p:pic>
              <p:nvPicPr>
                <p:cNvPr id="63" name="Freihand 62">
                  <a:extLst>
                    <a:ext uri="{FF2B5EF4-FFF2-40B4-BE49-F238E27FC236}">
                      <a16:creationId xmlns:a16="http://schemas.microsoft.com/office/drawing/2014/main" id="{D69B9A15-FF02-4473-8032-45AE19B2C2E1}"/>
                    </a:ext>
                  </a:extLst>
                </p:cNvPr>
                <p:cNvPicPr/>
                <p:nvPr/>
              </p:nvPicPr>
              <p:blipFill>
                <a:blip r:embed="rId102"/>
                <a:stretch>
                  <a:fillRect/>
                </a:stretch>
              </p:blipFill>
              <p:spPr>
                <a:xfrm>
                  <a:off x="4957717" y="5637813"/>
                  <a:ext cx="450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690B8232-0A9D-447E-B7B0-64895BA5D2B0}"/>
                    </a:ext>
                  </a:extLst>
                </p14:cNvPr>
                <p14:cNvContentPartPr/>
                <p14:nvPr/>
              </p14:nvContentPartPr>
              <p14:xfrm>
                <a:off x="5259037" y="5496693"/>
                <a:ext cx="251280" cy="358920"/>
              </p14:xfrm>
            </p:contentPart>
          </mc:Choice>
          <mc:Fallback xmlns="">
            <p:pic>
              <p:nvPicPr>
                <p:cNvPr id="64" name="Freihand 63">
                  <a:extLst>
                    <a:ext uri="{FF2B5EF4-FFF2-40B4-BE49-F238E27FC236}">
                      <a16:creationId xmlns:a16="http://schemas.microsoft.com/office/drawing/2014/main" id="{690B8232-0A9D-447E-B7B0-64895BA5D2B0}"/>
                    </a:ext>
                  </a:extLst>
                </p:cNvPr>
                <p:cNvPicPr/>
                <p:nvPr/>
              </p:nvPicPr>
              <p:blipFill>
                <a:blip r:embed="rId104"/>
                <a:stretch>
                  <a:fillRect/>
                </a:stretch>
              </p:blipFill>
              <p:spPr>
                <a:xfrm>
                  <a:off x="5250397" y="5487693"/>
                  <a:ext cx="26892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474EC57F-A329-45ED-9628-5C46B229EF07}"/>
                    </a:ext>
                  </a:extLst>
                </p14:cNvPr>
                <p14:cNvContentPartPr/>
                <p14:nvPr/>
              </p14:nvContentPartPr>
              <p14:xfrm>
                <a:off x="5809117" y="5437293"/>
                <a:ext cx="45720" cy="234720"/>
              </p14:xfrm>
            </p:contentPart>
          </mc:Choice>
          <mc:Fallback xmlns="">
            <p:pic>
              <p:nvPicPr>
                <p:cNvPr id="66" name="Freihand 65">
                  <a:extLst>
                    <a:ext uri="{FF2B5EF4-FFF2-40B4-BE49-F238E27FC236}">
                      <a16:creationId xmlns:a16="http://schemas.microsoft.com/office/drawing/2014/main" id="{474EC57F-A329-45ED-9628-5C46B229EF07}"/>
                    </a:ext>
                  </a:extLst>
                </p:cNvPr>
                <p:cNvPicPr/>
                <p:nvPr/>
              </p:nvPicPr>
              <p:blipFill>
                <a:blip r:embed="rId106"/>
                <a:stretch>
                  <a:fillRect/>
                </a:stretch>
              </p:blipFill>
              <p:spPr>
                <a:xfrm>
                  <a:off x="5800477" y="5428293"/>
                  <a:ext cx="63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EF36718C-3A57-4958-9F65-3C08E97169A6}"/>
                    </a:ext>
                  </a:extLst>
                </p14:cNvPr>
                <p14:cNvContentPartPr/>
                <p14:nvPr/>
              </p14:nvContentPartPr>
              <p14:xfrm>
                <a:off x="5683477" y="5265573"/>
                <a:ext cx="254880" cy="428400"/>
              </p14:xfrm>
            </p:contentPart>
          </mc:Choice>
          <mc:Fallback xmlns="">
            <p:pic>
              <p:nvPicPr>
                <p:cNvPr id="67" name="Freihand 66">
                  <a:extLst>
                    <a:ext uri="{FF2B5EF4-FFF2-40B4-BE49-F238E27FC236}">
                      <a16:creationId xmlns:a16="http://schemas.microsoft.com/office/drawing/2014/main" id="{EF36718C-3A57-4958-9F65-3C08E97169A6}"/>
                    </a:ext>
                  </a:extLst>
                </p:cNvPr>
                <p:cNvPicPr/>
                <p:nvPr/>
              </p:nvPicPr>
              <p:blipFill>
                <a:blip r:embed="rId108"/>
                <a:stretch>
                  <a:fillRect/>
                </a:stretch>
              </p:blipFill>
              <p:spPr>
                <a:xfrm>
                  <a:off x="5674837" y="5256933"/>
                  <a:ext cx="27252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C7437803-578E-43B5-9741-6608998CA87B}"/>
                    </a:ext>
                  </a:extLst>
                </p14:cNvPr>
                <p14:cNvContentPartPr/>
                <p14:nvPr/>
              </p14:nvContentPartPr>
              <p14:xfrm>
                <a:off x="5993797" y="5219493"/>
                <a:ext cx="686160" cy="315720"/>
              </p14:xfrm>
            </p:contentPart>
          </mc:Choice>
          <mc:Fallback xmlns="">
            <p:pic>
              <p:nvPicPr>
                <p:cNvPr id="68" name="Freihand 67">
                  <a:extLst>
                    <a:ext uri="{FF2B5EF4-FFF2-40B4-BE49-F238E27FC236}">
                      <a16:creationId xmlns:a16="http://schemas.microsoft.com/office/drawing/2014/main" id="{C7437803-578E-43B5-9741-6608998CA87B}"/>
                    </a:ext>
                  </a:extLst>
                </p:cNvPr>
                <p:cNvPicPr/>
                <p:nvPr/>
              </p:nvPicPr>
              <p:blipFill>
                <a:blip r:embed="rId110"/>
                <a:stretch>
                  <a:fillRect/>
                </a:stretch>
              </p:blipFill>
              <p:spPr>
                <a:xfrm>
                  <a:off x="5984797" y="5210493"/>
                  <a:ext cx="7038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EB10E115-C18B-4173-AE58-CAB59307271E}"/>
                    </a:ext>
                  </a:extLst>
                </p14:cNvPr>
                <p14:cNvContentPartPr/>
                <p14:nvPr/>
              </p14:nvContentPartPr>
              <p14:xfrm>
                <a:off x="6743317" y="4943013"/>
                <a:ext cx="314280" cy="332280"/>
              </p14:xfrm>
            </p:contentPart>
          </mc:Choice>
          <mc:Fallback xmlns="">
            <p:pic>
              <p:nvPicPr>
                <p:cNvPr id="69" name="Freihand 68">
                  <a:extLst>
                    <a:ext uri="{FF2B5EF4-FFF2-40B4-BE49-F238E27FC236}">
                      <a16:creationId xmlns:a16="http://schemas.microsoft.com/office/drawing/2014/main" id="{EB10E115-C18B-4173-AE58-CAB59307271E}"/>
                    </a:ext>
                  </a:extLst>
                </p:cNvPr>
                <p:cNvPicPr/>
                <p:nvPr/>
              </p:nvPicPr>
              <p:blipFill>
                <a:blip r:embed="rId112"/>
                <a:stretch>
                  <a:fillRect/>
                </a:stretch>
              </p:blipFill>
              <p:spPr>
                <a:xfrm>
                  <a:off x="6734317" y="4934373"/>
                  <a:ext cx="3319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91B91BB8-5BA9-4951-B83D-692CC1DCD9D3}"/>
                    </a:ext>
                  </a:extLst>
                </p14:cNvPr>
                <p14:cNvContentPartPr/>
                <p14:nvPr/>
              </p14:nvContentPartPr>
              <p14:xfrm>
                <a:off x="7069837" y="4835373"/>
                <a:ext cx="563400" cy="290160"/>
              </p14:xfrm>
            </p:contentPart>
          </mc:Choice>
          <mc:Fallback xmlns="">
            <p:pic>
              <p:nvPicPr>
                <p:cNvPr id="70" name="Freihand 69">
                  <a:extLst>
                    <a:ext uri="{FF2B5EF4-FFF2-40B4-BE49-F238E27FC236}">
                      <a16:creationId xmlns:a16="http://schemas.microsoft.com/office/drawing/2014/main" id="{91B91BB8-5BA9-4951-B83D-692CC1DCD9D3}"/>
                    </a:ext>
                  </a:extLst>
                </p:cNvPr>
                <p:cNvPicPr/>
                <p:nvPr/>
              </p:nvPicPr>
              <p:blipFill>
                <a:blip r:embed="rId114"/>
                <a:stretch>
                  <a:fillRect/>
                </a:stretch>
              </p:blipFill>
              <p:spPr>
                <a:xfrm>
                  <a:off x="7060837" y="4826733"/>
                  <a:ext cx="581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82A57605-C314-4258-9CA1-04FBE5AF79BE}"/>
                    </a:ext>
                  </a:extLst>
                </p14:cNvPr>
                <p14:cNvContentPartPr/>
                <p14:nvPr/>
              </p14:nvContentPartPr>
              <p14:xfrm>
                <a:off x="7466197" y="4715133"/>
                <a:ext cx="9000" cy="3600"/>
              </p14:xfrm>
            </p:contentPart>
          </mc:Choice>
          <mc:Fallback xmlns="">
            <p:pic>
              <p:nvPicPr>
                <p:cNvPr id="71" name="Freihand 70">
                  <a:extLst>
                    <a:ext uri="{FF2B5EF4-FFF2-40B4-BE49-F238E27FC236}">
                      <a16:creationId xmlns:a16="http://schemas.microsoft.com/office/drawing/2014/main" id="{82A57605-C314-4258-9CA1-04FBE5AF79BE}"/>
                    </a:ext>
                  </a:extLst>
                </p:cNvPr>
                <p:cNvPicPr/>
                <p:nvPr/>
              </p:nvPicPr>
              <p:blipFill>
                <a:blip r:embed="rId116"/>
                <a:stretch>
                  <a:fillRect/>
                </a:stretch>
              </p:blipFill>
              <p:spPr>
                <a:xfrm>
                  <a:off x="7457197" y="4706493"/>
                  <a:ext cx="26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A6FEB74C-223F-4713-BB44-095909A14809}"/>
                    </a:ext>
                  </a:extLst>
                </p14:cNvPr>
                <p14:cNvContentPartPr/>
                <p14:nvPr/>
              </p14:nvContentPartPr>
              <p14:xfrm>
                <a:off x="6487357" y="5597853"/>
                <a:ext cx="303840" cy="467280"/>
              </p14:xfrm>
            </p:contentPart>
          </mc:Choice>
          <mc:Fallback xmlns="">
            <p:pic>
              <p:nvPicPr>
                <p:cNvPr id="72" name="Freihand 71">
                  <a:extLst>
                    <a:ext uri="{FF2B5EF4-FFF2-40B4-BE49-F238E27FC236}">
                      <a16:creationId xmlns:a16="http://schemas.microsoft.com/office/drawing/2014/main" id="{A6FEB74C-223F-4713-BB44-095909A14809}"/>
                    </a:ext>
                  </a:extLst>
                </p:cNvPr>
                <p:cNvPicPr/>
                <p:nvPr/>
              </p:nvPicPr>
              <p:blipFill>
                <a:blip r:embed="rId118"/>
                <a:stretch>
                  <a:fillRect/>
                </a:stretch>
              </p:blipFill>
              <p:spPr>
                <a:xfrm>
                  <a:off x="6478717" y="5588853"/>
                  <a:ext cx="32148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B1A27D8F-243F-431B-BE29-86B009EE0C22}"/>
                    </a:ext>
                  </a:extLst>
                </p14:cNvPr>
                <p14:cNvContentPartPr/>
                <p14:nvPr/>
              </p14:nvContentPartPr>
              <p14:xfrm>
                <a:off x="6894517" y="5616213"/>
                <a:ext cx="135720" cy="327960"/>
              </p14:xfrm>
            </p:contentPart>
          </mc:Choice>
          <mc:Fallback xmlns="">
            <p:pic>
              <p:nvPicPr>
                <p:cNvPr id="73" name="Freihand 72">
                  <a:extLst>
                    <a:ext uri="{FF2B5EF4-FFF2-40B4-BE49-F238E27FC236}">
                      <a16:creationId xmlns:a16="http://schemas.microsoft.com/office/drawing/2014/main" id="{B1A27D8F-243F-431B-BE29-86B009EE0C22}"/>
                    </a:ext>
                  </a:extLst>
                </p:cNvPr>
                <p:cNvPicPr/>
                <p:nvPr/>
              </p:nvPicPr>
              <p:blipFill>
                <a:blip r:embed="rId120"/>
                <a:stretch>
                  <a:fillRect/>
                </a:stretch>
              </p:blipFill>
              <p:spPr>
                <a:xfrm>
                  <a:off x="6885877" y="5607213"/>
                  <a:ext cx="1533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E2FA3FA2-A50D-460B-ABA4-BCA0EFB5821D}"/>
                    </a:ext>
                  </a:extLst>
                </p14:cNvPr>
                <p14:cNvContentPartPr/>
                <p14:nvPr/>
              </p14:nvContentPartPr>
              <p14:xfrm>
                <a:off x="7008637" y="5464653"/>
                <a:ext cx="228240" cy="329400"/>
              </p14:xfrm>
            </p:contentPart>
          </mc:Choice>
          <mc:Fallback xmlns="">
            <p:pic>
              <p:nvPicPr>
                <p:cNvPr id="74" name="Freihand 73">
                  <a:extLst>
                    <a:ext uri="{FF2B5EF4-FFF2-40B4-BE49-F238E27FC236}">
                      <a16:creationId xmlns:a16="http://schemas.microsoft.com/office/drawing/2014/main" id="{E2FA3FA2-A50D-460B-ABA4-BCA0EFB5821D}"/>
                    </a:ext>
                  </a:extLst>
                </p:cNvPr>
                <p:cNvPicPr/>
                <p:nvPr/>
              </p:nvPicPr>
              <p:blipFill>
                <a:blip r:embed="rId122"/>
                <a:stretch>
                  <a:fillRect/>
                </a:stretch>
              </p:blipFill>
              <p:spPr>
                <a:xfrm>
                  <a:off x="6999637" y="5456013"/>
                  <a:ext cx="24588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C10A5F7B-6B76-476E-9265-6516D50369EC}"/>
                    </a:ext>
                  </a:extLst>
                </p14:cNvPr>
                <p14:cNvContentPartPr/>
                <p14:nvPr/>
              </p14:nvContentPartPr>
              <p14:xfrm>
                <a:off x="7410757" y="5605053"/>
                <a:ext cx="74880" cy="340560"/>
              </p14:xfrm>
            </p:contentPart>
          </mc:Choice>
          <mc:Fallback xmlns="">
            <p:pic>
              <p:nvPicPr>
                <p:cNvPr id="75" name="Freihand 74">
                  <a:extLst>
                    <a:ext uri="{FF2B5EF4-FFF2-40B4-BE49-F238E27FC236}">
                      <a16:creationId xmlns:a16="http://schemas.microsoft.com/office/drawing/2014/main" id="{C10A5F7B-6B76-476E-9265-6516D50369EC}"/>
                    </a:ext>
                  </a:extLst>
                </p:cNvPr>
                <p:cNvPicPr/>
                <p:nvPr/>
              </p:nvPicPr>
              <p:blipFill>
                <a:blip r:embed="rId124"/>
                <a:stretch>
                  <a:fillRect/>
                </a:stretch>
              </p:blipFill>
              <p:spPr>
                <a:xfrm>
                  <a:off x="7401757" y="5596413"/>
                  <a:ext cx="925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39E5ECC7-FCF9-4F7D-9003-2182AEBA178B}"/>
                    </a:ext>
                  </a:extLst>
                </p14:cNvPr>
                <p14:cNvContentPartPr/>
                <p14:nvPr/>
              </p14:nvContentPartPr>
              <p14:xfrm>
                <a:off x="7396717" y="5436573"/>
                <a:ext cx="432000" cy="277200"/>
              </p14:xfrm>
            </p:contentPart>
          </mc:Choice>
          <mc:Fallback xmlns="">
            <p:pic>
              <p:nvPicPr>
                <p:cNvPr id="76" name="Freihand 75">
                  <a:extLst>
                    <a:ext uri="{FF2B5EF4-FFF2-40B4-BE49-F238E27FC236}">
                      <a16:creationId xmlns:a16="http://schemas.microsoft.com/office/drawing/2014/main" id="{39E5ECC7-FCF9-4F7D-9003-2182AEBA178B}"/>
                    </a:ext>
                  </a:extLst>
                </p:cNvPr>
                <p:cNvPicPr/>
                <p:nvPr/>
              </p:nvPicPr>
              <p:blipFill>
                <a:blip r:embed="rId126"/>
                <a:stretch>
                  <a:fillRect/>
                </a:stretch>
              </p:blipFill>
              <p:spPr>
                <a:xfrm>
                  <a:off x="7387717" y="5427573"/>
                  <a:ext cx="4496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C9393C04-E881-4CA9-A6E9-31F61FD0AFEF}"/>
                    </a:ext>
                  </a:extLst>
                </p14:cNvPr>
                <p14:cNvContentPartPr/>
                <p14:nvPr/>
              </p14:nvContentPartPr>
              <p14:xfrm>
                <a:off x="6433357" y="5505333"/>
                <a:ext cx="2072520" cy="752760"/>
              </p14:xfrm>
            </p:contentPart>
          </mc:Choice>
          <mc:Fallback xmlns="">
            <p:pic>
              <p:nvPicPr>
                <p:cNvPr id="77" name="Freihand 76">
                  <a:extLst>
                    <a:ext uri="{FF2B5EF4-FFF2-40B4-BE49-F238E27FC236}">
                      <a16:creationId xmlns:a16="http://schemas.microsoft.com/office/drawing/2014/main" id="{C9393C04-E881-4CA9-A6E9-31F61FD0AFEF}"/>
                    </a:ext>
                  </a:extLst>
                </p:cNvPr>
                <p:cNvPicPr/>
                <p:nvPr/>
              </p:nvPicPr>
              <p:blipFill>
                <a:blip r:embed="rId128"/>
                <a:stretch>
                  <a:fillRect/>
                </a:stretch>
              </p:blipFill>
              <p:spPr>
                <a:xfrm>
                  <a:off x="6424717" y="5496693"/>
                  <a:ext cx="2090160" cy="770400"/>
                </a:xfrm>
                <a:prstGeom prst="rect">
                  <a:avLst/>
                </a:prstGeom>
              </p:spPr>
            </p:pic>
          </mc:Fallback>
        </mc:AlternateContent>
      </p:grpSp>
    </p:spTree>
    <p:extLst>
      <p:ext uri="{BB962C8B-B14F-4D97-AF65-F5344CB8AC3E}">
        <p14:creationId xmlns:p14="http://schemas.microsoft.com/office/powerpoint/2010/main" val="200026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pic>
        <p:nvPicPr>
          <p:cNvPr id="3" name="Grafik 2">
            <a:extLst>
              <a:ext uri="{FF2B5EF4-FFF2-40B4-BE49-F238E27FC236}">
                <a16:creationId xmlns:a16="http://schemas.microsoft.com/office/drawing/2014/main" id="{F793E866-6D65-413F-952E-541D357F142B}"/>
              </a:ext>
            </a:extLst>
          </p:cNvPr>
          <p:cNvPicPr>
            <a:picLocks noChangeAspect="1"/>
          </p:cNvPicPr>
          <p:nvPr/>
        </p:nvPicPr>
        <p:blipFill>
          <a:blip r:embed="rId2"/>
          <a:stretch>
            <a:fillRect/>
          </a:stretch>
        </p:blipFill>
        <p:spPr>
          <a:xfrm>
            <a:off x="6093492" y="533184"/>
            <a:ext cx="5661782" cy="3778911"/>
          </a:xfrm>
          <a:prstGeom prst="rect">
            <a:avLst/>
          </a:prstGeom>
        </p:spPr>
      </p:pic>
      <p:pic>
        <p:nvPicPr>
          <p:cNvPr id="4" name="Grafik 3">
            <a:extLst>
              <a:ext uri="{FF2B5EF4-FFF2-40B4-BE49-F238E27FC236}">
                <a16:creationId xmlns:a16="http://schemas.microsoft.com/office/drawing/2014/main" id="{7B550355-FFBB-403B-B31E-409E6F45026C}"/>
              </a:ext>
            </a:extLst>
          </p:cNvPr>
          <p:cNvPicPr>
            <a:picLocks noChangeAspect="1"/>
          </p:cNvPicPr>
          <p:nvPr/>
        </p:nvPicPr>
        <p:blipFill>
          <a:blip r:embed="rId3"/>
          <a:stretch>
            <a:fillRect/>
          </a:stretch>
        </p:blipFill>
        <p:spPr>
          <a:xfrm>
            <a:off x="412662" y="533184"/>
            <a:ext cx="5869780" cy="3817053"/>
          </a:xfrm>
          <a:prstGeom prst="rect">
            <a:avLst/>
          </a:prstGeom>
        </p:spPr>
      </p:pic>
      <p:sp>
        <p:nvSpPr>
          <p:cNvPr id="5" name="Textfeld 4">
            <a:extLst>
              <a:ext uri="{FF2B5EF4-FFF2-40B4-BE49-F238E27FC236}">
                <a16:creationId xmlns:a16="http://schemas.microsoft.com/office/drawing/2014/main" id="{129DABC1-DD59-4246-B350-B452AF7762BD}"/>
              </a:ext>
            </a:extLst>
          </p:cNvPr>
          <p:cNvSpPr txBox="1"/>
          <p:nvPr/>
        </p:nvSpPr>
        <p:spPr>
          <a:xfrm>
            <a:off x="2638874" y="381089"/>
            <a:ext cx="1441420"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Utilitaristisch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867031" y="304033"/>
            <a:ext cx="761747"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Rawls</a:t>
            </a:r>
          </a:p>
        </p:txBody>
      </p:sp>
      <p:sp>
        <p:nvSpPr>
          <p:cNvPr id="7" name="Rechteck 6">
            <a:extLst>
              <a:ext uri="{FF2B5EF4-FFF2-40B4-BE49-F238E27FC236}">
                <a16:creationId xmlns:a16="http://schemas.microsoft.com/office/drawing/2014/main" id="{0E149260-9896-47B2-A87B-F4EA1EE7CE4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8A0FCA0-074A-44C5-9434-D98FC63C62F1}"/>
                  </a:ext>
                </a:extLst>
              </p14:cNvPr>
              <p14:cNvContentPartPr/>
              <p14:nvPr/>
            </p14:nvContentPartPr>
            <p14:xfrm>
              <a:off x="1853437" y="738573"/>
              <a:ext cx="2195640" cy="2146320"/>
            </p14:xfrm>
          </p:contentPart>
        </mc:Choice>
        <mc:Fallback xmlns="">
          <p:pic>
            <p:nvPicPr>
              <p:cNvPr id="2" name="Freihand 1">
                <a:extLst>
                  <a:ext uri="{FF2B5EF4-FFF2-40B4-BE49-F238E27FC236}">
                    <a16:creationId xmlns:a16="http://schemas.microsoft.com/office/drawing/2014/main" id="{E8A0FCA0-074A-44C5-9434-D98FC63C62F1}"/>
                  </a:ext>
                </a:extLst>
              </p:cNvPr>
              <p:cNvPicPr/>
              <p:nvPr/>
            </p:nvPicPr>
            <p:blipFill>
              <a:blip r:embed="rId5"/>
              <a:stretch>
                <a:fillRect/>
              </a:stretch>
            </p:blipFill>
            <p:spPr>
              <a:xfrm>
                <a:off x="1844797" y="729933"/>
                <a:ext cx="2213280" cy="2163960"/>
              </a:xfrm>
              <a:prstGeom prst="rect">
                <a:avLst/>
              </a:prstGeom>
            </p:spPr>
          </p:pic>
        </mc:Fallback>
      </mc:AlternateContent>
      <p:grpSp>
        <p:nvGrpSpPr>
          <p:cNvPr id="33" name="Gruppieren 32">
            <a:extLst>
              <a:ext uri="{FF2B5EF4-FFF2-40B4-BE49-F238E27FC236}">
                <a16:creationId xmlns:a16="http://schemas.microsoft.com/office/drawing/2014/main" id="{E866E2B6-3DD0-4023-9FC5-CD2725953A76}"/>
              </a:ext>
            </a:extLst>
          </p:cNvPr>
          <p:cNvGrpSpPr/>
          <p:nvPr/>
        </p:nvGrpSpPr>
        <p:grpSpPr>
          <a:xfrm>
            <a:off x="2354557" y="4309053"/>
            <a:ext cx="2282760" cy="743400"/>
            <a:chOff x="2354557" y="4309053"/>
            <a:chExt cx="2282760" cy="743400"/>
          </a:xfrm>
        </p:grpSpPr>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6AF7B177-D61A-415A-9536-2BC1567D2E2A}"/>
                    </a:ext>
                  </a:extLst>
                </p14:cNvPr>
                <p14:cNvContentPartPr/>
                <p14:nvPr/>
              </p14:nvContentPartPr>
              <p14:xfrm>
                <a:off x="2354557" y="4647093"/>
                <a:ext cx="167040" cy="405360"/>
              </p14:xfrm>
            </p:contentPart>
          </mc:Choice>
          <mc:Fallback xmlns="">
            <p:pic>
              <p:nvPicPr>
                <p:cNvPr id="6" name="Freihand 5">
                  <a:extLst>
                    <a:ext uri="{FF2B5EF4-FFF2-40B4-BE49-F238E27FC236}">
                      <a16:creationId xmlns:a16="http://schemas.microsoft.com/office/drawing/2014/main" id="{6AF7B177-D61A-415A-9536-2BC1567D2E2A}"/>
                    </a:ext>
                  </a:extLst>
                </p:cNvPr>
                <p:cNvPicPr/>
                <p:nvPr/>
              </p:nvPicPr>
              <p:blipFill>
                <a:blip r:embed="rId7"/>
                <a:stretch>
                  <a:fillRect/>
                </a:stretch>
              </p:blipFill>
              <p:spPr>
                <a:xfrm>
                  <a:off x="2345917" y="4638093"/>
                  <a:ext cx="18468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133BD040-9EF7-44E0-A4EC-7360F006FB9C}"/>
                    </a:ext>
                  </a:extLst>
                </p14:cNvPr>
                <p14:cNvContentPartPr/>
                <p14:nvPr/>
              </p14:nvContentPartPr>
              <p14:xfrm>
                <a:off x="2557237" y="4504533"/>
                <a:ext cx="426240" cy="436680"/>
              </p14:xfrm>
            </p:contentPart>
          </mc:Choice>
          <mc:Fallback xmlns="">
            <p:pic>
              <p:nvPicPr>
                <p:cNvPr id="9" name="Freihand 8">
                  <a:extLst>
                    <a:ext uri="{FF2B5EF4-FFF2-40B4-BE49-F238E27FC236}">
                      <a16:creationId xmlns:a16="http://schemas.microsoft.com/office/drawing/2014/main" id="{133BD040-9EF7-44E0-A4EC-7360F006FB9C}"/>
                    </a:ext>
                  </a:extLst>
                </p:cNvPr>
                <p:cNvPicPr/>
                <p:nvPr/>
              </p:nvPicPr>
              <p:blipFill>
                <a:blip r:embed="rId9"/>
                <a:stretch>
                  <a:fillRect/>
                </a:stretch>
              </p:blipFill>
              <p:spPr>
                <a:xfrm>
                  <a:off x="2548597" y="4495533"/>
                  <a:ext cx="44388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FE61A9C3-765D-4642-8C89-215A1F09273A}"/>
                    </a:ext>
                  </a:extLst>
                </p14:cNvPr>
                <p14:cNvContentPartPr/>
                <p14:nvPr/>
              </p14:nvContentPartPr>
              <p14:xfrm>
                <a:off x="2996437" y="4453773"/>
                <a:ext cx="281520" cy="240120"/>
              </p14:xfrm>
            </p:contentPart>
          </mc:Choice>
          <mc:Fallback xmlns="">
            <p:pic>
              <p:nvPicPr>
                <p:cNvPr id="11" name="Freihand 10">
                  <a:extLst>
                    <a:ext uri="{FF2B5EF4-FFF2-40B4-BE49-F238E27FC236}">
                      <a16:creationId xmlns:a16="http://schemas.microsoft.com/office/drawing/2014/main" id="{FE61A9C3-765D-4642-8C89-215A1F09273A}"/>
                    </a:ext>
                  </a:extLst>
                </p:cNvPr>
                <p:cNvPicPr/>
                <p:nvPr/>
              </p:nvPicPr>
              <p:blipFill>
                <a:blip r:embed="rId11"/>
                <a:stretch>
                  <a:fillRect/>
                </a:stretch>
              </p:blipFill>
              <p:spPr>
                <a:xfrm>
                  <a:off x="2987797" y="4444773"/>
                  <a:ext cx="299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4F03C1E-B53D-41AB-B6C3-4BA4ADF6603D}"/>
                    </a:ext>
                  </a:extLst>
                </p14:cNvPr>
                <p14:cNvContentPartPr/>
                <p14:nvPr/>
              </p14:nvContentPartPr>
              <p14:xfrm>
                <a:off x="3549757" y="4402293"/>
                <a:ext cx="128520" cy="261720"/>
              </p14:xfrm>
            </p:contentPart>
          </mc:Choice>
          <mc:Fallback xmlns="">
            <p:pic>
              <p:nvPicPr>
                <p:cNvPr id="12" name="Freihand 11">
                  <a:extLst>
                    <a:ext uri="{FF2B5EF4-FFF2-40B4-BE49-F238E27FC236}">
                      <a16:creationId xmlns:a16="http://schemas.microsoft.com/office/drawing/2014/main" id="{74F03C1E-B53D-41AB-B6C3-4BA4ADF6603D}"/>
                    </a:ext>
                  </a:extLst>
                </p:cNvPr>
                <p:cNvPicPr/>
                <p:nvPr/>
              </p:nvPicPr>
              <p:blipFill>
                <a:blip r:embed="rId13"/>
                <a:stretch>
                  <a:fillRect/>
                </a:stretch>
              </p:blipFill>
              <p:spPr>
                <a:xfrm>
                  <a:off x="3541117" y="4393293"/>
                  <a:ext cx="1461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DCA9035F-C980-42D5-BF74-6D10BC9F91C0}"/>
                    </a:ext>
                  </a:extLst>
                </p14:cNvPr>
                <p14:cNvContentPartPr/>
                <p14:nvPr/>
              </p14:nvContentPartPr>
              <p14:xfrm>
                <a:off x="3685837" y="4484013"/>
                <a:ext cx="62640" cy="151920"/>
              </p14:xfrm>
            </p:contentPart>
          </mc:Choice>
          <mc:Fallback xmlns="">
            <p:pic>
              <p:nvPicPr>
                <p:cNvPr id="13" name="Freihand 12">
                  <a:extLst>
                    <a:ext uri="{FF2B5EF4-FFF2-40B4-BE49-F238E27FC236}">
                      <a16:creationId xmlns:a16="http://schemas.microsoft.com/office/drawing/2014/main" id="{DCA9035F-C980-42D5-BF74-6D10BC9F91C0}"/>
                    </a:ext>
                  </a:extLst>
                </p:cNvPr>
                <p:cNvPicPr/>
                <p:nvPr/>
              </p:nvPicPr>
              <p:blipFill>
                <a:blip r:embed="rId15"/>
                <a:stretch>
                  <a:fillRect/>
                </a:stretch>
              </p:blipFill>
              <p:spPr>
                <a:xfrm>
                  <a:off x="3677197" y="4475013"/>
                  <a:ext cx="80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7B2A743D-9264-4714-90E8-94D592963A41}"/>
                    </a:ext>
                  </a:extLst>
                </p14:cNvPr>
                <p14:cNvContentPartPr/>
                <p14:nvPr/>
              </p14:nvContentPartPr>
              <p14:xfrm>
                <a:off x="3711757" y="4493013"/>
                <a:ext cx="121680" cy="167040"/>
              </p14:xfrm>
            </p:contentPart>
          </mc:Choice>
          <mc:Fallback xmlns="">
            <p:pic>
              <p:nvPicPr>
                <p:cNvPr id="14" name="Freihand 13">
                  <a:extLst>
                    <a:ext uri="{FF2B5EF4-FFF2-40B4-BE49-F238E27FC236}">
                      <a16:creationId xmlns:a16="http://schemas.microsoft.com/office/drawing/2014/main" id="{7B2A743D-9264-4714-90E8-94D592963A41}"/>
                    </a:ext>
                  </a:extLst>
                </p:cNvPr>
                <p:cNvPicPr/>
                <p:nvPr/>
              </p:nvPicPr>
              <p:blipFill>
                <a:blip r:embed="rId17"/>
                <a:stretch>
                  <a:fillRect/>
                </a:stretch>
              </p:blipFill>
              <p:spPr>
                <a:xfrm>
                  <a:off x="3702757" y="4484013"/>
                  <a:ext cx="139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4A08685D-9351-4B8A-BC00-65215D3ACA97}"/>
                    </a:ext>
                  </a:extLst>
                </p14:cNvPr>
                <p14:cNvContentPartPr/>
                <p14:nvPr/>
              </p14:nvContentPartPr>
              <p14:xfrm>
                <a:off x="3839197" y="4407693"/>
                <a:ext cx="128880" cy="163080"/>
              </p14:xfrm>
            </p:contentPart>
          </mc:Choice>
          <mc:Fallback xmlns="">
            <p:pic>
              <p:nvPicPr>
                <p:cNvPr id="15" name="Freihand 14">
                  <a:extLst>
                    <a:ext uri="{FF2B5EF4-FFF2-40B4-BE49-F238E27FC236}">
                      <a16:creationId xmlns:a16="http://schemas.microsoft.com/office/drawing/2014/main" id="{4A08685D-9351-4B8A-BC00-65215D3ACA97}"/>
                    </a:ext>
                  </a:extLst>
                </p:cNvPr>
                <p:cNvPicPr/>
                <p:nvPr/>
              </p:nvPicPr>
              <p:blipFill>
                <a:blip r:embed="rId19"/>
                <a:stretch>
                  <a:fillRect/>
                </a:stretch>
              </p:blipFill>
              <p:spPr>
                <a:xfrm>
                  <a:off x="3830197" y="4399053"/>
                  <a:ext cx="14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9532C78A-D001-4918-8181-7E8EC3CF4B4D}"/>
                    </a:ext>
                  </a:extLst>
                </p14:cNvPr>
                <p14:cNvContentPartPr/>
                <p14:nvPr/>
              </p14:nvContentPartPr>
              <p14:xfrm>
                <a:off x="4000837" y="4427493"/>
                <a:ext cx="99000" cy="173160"/>
              </p14:xfrm>
            </p:contentPart>
          </mc:Choice>
          <mc:Fallback xmlns="">
            <p:pic>
              <p:nvPicPr>
                <p:cNvPr id="16" name="Freihand 15">
                  <a:extLst>
                    <a:ext uri="{FF2B5EF4-FFF2-40B4-BE49-F238E27FC236}">
                      <a16:creationId xmlns:a16="http://schemas.microsoft.com/office/drawing/2014/main" id="{9532C78A-D001-4918-8181-7E8EC3CF4B4D}"/>
                    </a:ext>
                  </a:extLst>
                </p:cNvPr>
                <p:cNvPicPr/>
                <p:nvPr/>
              </p:nvPicPr>
              <p:blipFill>
                <a:blip r:embed="rId21"/>
                <a:stretch>
                  <a:fillRect/>
                </a:stretch>
              </p:blipFill>
              <p:spPr>
                <a:xfrm>
                  <a:off x="3992197" y="4418853"/>
                  <a:ext cx="116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E2A5A20C-A899-41EC-AFCA-9CBFADF9ABA0}"/>
                    </a:ext>
                  </a:extLst>
                </p14:cNvPr>
                <p14:cNvContentPartPr/>
                <p14:nvPr/>
              </p14:nvContentPartPr>
              <p14:xfrm>
                <a:off x="4067797" y="4342893"/>
                <a:ext cx="380520" cy="186480"/>
              </p14:xfrm>
            </p:contentPart>
          </mc:Choice>
          <mc:Fallback xmlns="">
            <p:pic>
              <p:nvPicPr>
                <p:cNvPr id="17" name="Freihand 16">
                  <a:extLst>
                    <a:ext uri="{FF2B5EF4-FFF2-40B4-BE49-F238E27FC236}">
                      <a16:creationId xmlns:a16="http://schemas.microsoft.com/office/drawing/2014/main" id="{E2A5A20C-A899-41EC-AFCA-9CBFADF9ABA0}"/>
                    </a:ext>
                  </a:extLst>
                </p:cNvPr>
                <p:cNvPicPr/>
                <p:nvPr/>
              </p:nvPicPr>
              <p:blipFill>
                <a:blip r:embed="rId23"/>
                <a:stretch>
                  <a:fillRect/>
                </a:stretch>
              </p:blipFill>
              <p:spPr>
                <a:xfrm>
                  <a:off x="4059157" y="4333893"/>
                  <a:ext cx="398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24167257-E649-450A-B1A8-2A86C39BE0FA}"/>
                    </a:ext>
                  </a:extLst>
                </p14:cNvPr>
                <p14:cNvContentPartPr/>
                <p14:nvPr/>
              </p14:nvContentPartPr>
              <p14:xfrm>
                <a:off x="4404037" y="4309053"/>
                <a:ext cx="233280" cy="207360"/>
              </p14:xfrm>
            </p:contentPart>
          </mc:Choice>
          <mc:Fallback xmlns="">
            <p:pic>
              <p:nvPicPr>
                <p:cNvPr id="18" name="Freihand 17">
                  <a:extLst>
                    <a:ext uri="{FF2B5EF4-FFF2-40B4-BE49-F238E27FC236}">
                      <a16:creationId xmlns:a16="http://schemas.microsoft.com/office/drawing/2014/main" id="{24167257-E649-450A-B1A8-2A86C39BE0FA}"/>
                    </a:ext>
                  </a:extLst>
                </p:cNvPr>
                <p:cNvPicPr/>
                <p:nvPr/>
              </p:nvPicPr>
              <p:blipFill>
                <a:blip r:embed="rId25"/>
                <a:stretch>
                  <a:fillRect/>
                </a:stretch>
              </p:blipFill>
              <p:spPr>
                <a:xfrm>
                  <a:off x="4395037" y="4300413"/>
                  <a:ext cx="250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597012F-F378-4941-8E8F-AEC3A7D46FCB}"/>
                    </a:ext>
                  </a:extLst>
                </p14:cNvPr>
                <p14:cNvContentPartPr/>
                <p14:nvPr/>
              </p14:nvContentPartPr>
              <p14:xfrm>
                <a:off x="3321157" y="4478253"/>
                <a:ext cx="121680" cy="137160"/>
              </p14:xfrm>
            </p:contentPart>
          </mc:Choice>
          <mc:Fallback xmlns="">
            <p:pic>
              <p:nvPicPr>
                <p:cNvPr id="21" name="Freihand 20">
                  <a:extLst>
                    <a:ext uri="{FF2B5EF4-FFF2-40B4-BE49-F238E27FC236}">
                      <a16:creationId xmlns:a16="http://schemas.microsoft.com/office/drawing/2014/main" id="{5597012F-F378-4941-8E8F-AEC3A7D46FCB}"/>
                    </a:ext>
                  </a:extLst>
                </p:cNvPr>
                <p:cNvPicPr/>
                <p:nvPr/>
              </p:nvPicPr>
              <p:blipFill>
                <a:blip r:embed="rId27"/>
                <a:stretch>
                  <a:fillRect/>
                </a:stretch>
              </p:blipFill>
              <p:spPr>
                <a:xfrm>
                  <a:off x="3312157" y="4469253"/>
                  <a:ext cx="139320" cy="154800"/>
                </a:xfrm>
                <a:prstGeom prst="rect">
                  <a:avLst/>
                </a:prstGeom>
              </p:spPr>
            </p:pic>
          </mc:Fallback>
        </mc:AlternateContent>
      </p:grpSp>
      <p:grpSp>
        <p:nvGrpSpPr>
          <p:cNvPr id="35" name="Gruppieren 34">
            <a:extLst>
              <a:ext uri="{FF2B5EF4-FFF2-40B4-BE49-F238E27FC236}">
                <a16:creationId xmlns:a16="http://schemas.microsoft.com/office/drawing/2014/main" id="{302C8398-AFC8-42B8-9EB5-E1BB73D3CF06}"/>
              </a:ext>
            </a:extLst>
          </p:cNvPr>
          <p:cNvGrpSpPr/>
          <p:nvPr/>
        </p:nvGrpSpPr>
        <p:grpSpPr>
          <a:xfrm>
            <a:off x="6265237" y="3580053"/>
            <a:ext cx="2068200" cy="2400840"/>
            <a:chOff x="6265237" y="3580053"/>
            <a:chExt cx="2068200" cy="2400840"/>
          </a:xfrm>
        </p:grpSpPr>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55AD1144-FA9C-4A9D-BE0E-6262BAC0F4B7}"/>
                    </a:ext>
                  </a:extLst>
                </p14:cNvPr>
                <p14:cNvContentPartPr/>
                <p14:nvPr/>
              </p14:nvContentPartPr>
              <p14:xfrm>
                <a:off x="7611277" y="3727293"/>
                <a:ext cx="550080" cy="1068480"/>
              </p14:xfrm>
            </p:contentPart>
          </mc:Choice>
          <mc:Fallback xmlns="">
            <p:pic>
              <p:nvPicPr>
                <p:cNvPr id="22" name="Freihand 21">
                  <a:extLst>
                    <a:ext uri="{FF2B5EF4-FFF2-40B4-BE49-F238E27FC236}">
                      <a16:creationId xmlns:a16="http://schemas.microsoft.com/office/drawing/2014/main" id="{55AD1144-FA9C-4A9D-BE0E-6262BAC0F4B7}"/>
                    </a:ext>
                  </a:extLst>
                </p:cNvPr>
                <p:cNvPicPr/>
                <p:nvPr/>
              </p:nvPicPr>
              <p:blipFill>
                <a:blip r:embed="rId29"/>
                <a:stretch>
                  <a:fillRect/>
                </a:stretch>
              </p:blipFill>
              <p:spPr>
                <a:xfrm>
                  <a:off x="7602277" y="3718293"/>
                  <a:ext cx="56772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347E2AEB-9196-4FDB-A24F-ADF1608C6DC3}"/>
                    </a:ext>
                  </a:extLst>
                </p14:cNvPr>
                <p14:cNvContentPartPr/>
                <p14:nvPr/>
              </p14:nvContentPartPr>
              <p14:xfrm>
                <a:off x="7834837" y="3580053"/>
                <a:ext cx="498600" cy="405720"/>
              </p14:xfrm>
            </p:contentPart>
          </mc:Choice>
          <mc:Fallback xmlns="">
            <p:pic>
              <p:nvPicPr>
                <p:cNvPr id="23" name="Freihand 22">
                  <a:extLst>
                    <a:ext uri="{FF2B5EF4-FFF2-40B4-BE49-F238E27FC236}">
                      <a16:creationId xmlns:a16="http://schemas.microsoft.com/office/drawing/2014/main" id="{347E2AEB-9196-4FDB-A24F-ADF1608C6DC3}"/>
                    </a:ext>
                  </a:extLst>
                </p:cNvPr>
                <p:cNvPicPr/>
                <p:nvPr/>
              </p:nvPicPr>
              <p:blipFill>
                <a:blip r:embed="rId31"/>
                <a:stretch>
                  <a:fillRect/>
                </a:stretch>
              </p:blipFill>
              <p:spPr>
                <a:xfrm>
                  <a:off x="7825837" y="3571413"/>
                  <a:ext cx="5162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29E1E714-A3CD-46AF-81BB-908483E27161}"/>
                    </a:ext>
                  </a:extLst>
                </p14:cNvPr>
                <p14:cNvContentPartPr/>
                <p14:nvPr/>
              </p14:nvContentPartPr>
              <p14:xfrm>
                <a:off x="6265237" y="5104293"/>
                <a:ext cx="149760" cy="500400"/>
              </p14:xfrm>
            </p:contentPart>
          </mc:Choice>
          <mc:Fallback xmlns="">
            <p:pic>
              <p:nvPicPr>
                <p:cNvPr id="24" name="Freihand 23">
                  <a:extLst>
                    <a:ext uri="{FF2B5EF4-FFF2-40B4-BE49-F238E27FC236}">
                      <a16:creationId xmlns:a16="http://schemas.microsoft.com/office/drawing/2014/main" id="{29E1E714-A3CD-46AF-81BB-908483E27161}"/>
                    </a:ext>
                  </a:extLst>
                </p:cNvPr>
                <p:cNvPicPr/>
                <p:nvPr/>
              </p:nvPicPr>
              <p:blipFill>
                <a:blip r:embed="rId33"/>
                <a:stretch>
                  <a:fillRect/>
                </a:stretch>
              </p:blipFill>
              <p:spPr>
                <a:xfrm>
                  <a:off x="6256597" y="5095653"/>
                  <a:ext cx="167400" cy="51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45D2D28C-6E65-4E24-9135-2A7A16166D8D}"/>
                    </a:ext>
                  </a:extLst>
                </p14:cNvPr>
                <p14:cNvContentPartPr/>
                <p14:nvPr/>
              </p14:nvContentPartPr>
              <p14:xfrm>
                <a:off x="6459997" y="4934013"/>
                <a:ext cx="416880" cy="356040"/>
              </p14:xfrm>
            </p:contentPart>
          </mc:Choice>
          <mc:Fallback xmlns="">
            <p:pic>
              <p:nvPicPr>
                <p:cNvPr id="25" name="Freihand 24">
                  <a:extLst>
                    <a:ext uri="{FF2B5EF4-FFF2-40B4-BE49-F238E27FC236}">
                      <a16:creationId xmlns:a16="http://schemas.microsoft.com/office/drawing/2014/main" id="{45D2D28C-6E65-4E24-9135-2A7A16166D8D}"/>
                    </a:ext>
                  </a:extLst>
                </p:cNvPr>
                <p:cNvPicPr/>
                <p:nvPr/>
              </p:nvPicPr>
              <p:blipFill>
                <a:blip r:embed="rId35"/>
                <a:stretch>
                  <a:fillRect/>
                </a:stretch>
              </p:blipFill>
              <p:spPr>
                <a:xfrm>
                  <a:off x="6450997" y="4925013"/>
                  <a:ext cx="4345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0F0C000D-9E77-4BB1-9692-8C39E41A389E}"/>
                    </a:ext>
                  </a:extLst>
                </p14:cNvPr>
                <p14:cNvContentPartPr/>
                <p14:nvPr/>
              </p14:nvContentPartPr>
              <p14:xfrm>
                <a:off x="6878677" y="4780653"/>
                <a:ext cx="565920" cy="370440"/>
              </p14:xfrm>
            </p:contentPart>
          </mc:Choice>
          <mc:Fallback xmlns="">
            <p:pic>
              <p:nvPicPr>
                <p:cNvPr id="26" name="Freihand 25">
                  <a:extLst>
                    <a:ext uri="{FF2B5EF4-FFF2-40B4-BE49-F238E27FC236}">
                      <a16:creationId xmlns:a16="http://schemas.microsoft.com/office/drawing/2014/main" id="{0F0C000D-9E77-4BB1-9692-8C39E41A389E}"/>
                    </a:ext>
                  </a:extLst>
                </p:cNvPr>
                <p:cNvPicPr/>
                <p:nvPr/>
              </p:nvPicPr>
              <p:blipFill>
                <a:blip r:embed="rId37"/>
                <a:stretch>
                  <a:fillRect/>
                </a:stretch>
              </p:blipFill>
              <p:spPr>
                <a:xfrm>
                  <a:off x="6870037" y="4771653"/>
                  <a:ext cx="5835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63873818-1FB7-4E89-9EF2-90511A69DFB6}"/>
                    </a:ext>
                  </a:extLst>
                </p14:cNvPr>
                <p14:cNvContentPartPr/>
                <p14:nvPr/>
              </p14:nvContentPartPr>
              <p14:xfrm>
                <a:off x="6502837" y="5610813"/>
                <a:ext cx="192960" cy="370080"/>
              </p14:xfrm>
            </p:contentPart>
          </mc:Choice>
          <mc:Fallback xmlns="">
            <p:pic>
              <p:nvPicPr>
                <p:cNvPr id="27" name="Freihand 26">
                  <a:extLst>
                    <a:ext uri="{FF2B5EF4-FFF2-40B4-BE49-F238E27FC236}">
                      <a16:creationId xmlns:a16="http://schemas.microsoft.com/office/drawing/2014/main" id="{63873818-1FB7-4E89-9EF2-90511A69DFB6}"/>
                    </a:ext>
                  </a:extLst>
                </p:cNvPr>
                <p:cNvPicPr/>
                <p:nvPr/>
              </p:nvPicPr>
              <p:blipFill>
                <a:blip r:embed="rId39"/>
                <a:stretch>
                  <a:fillRect/>
                </a:stretch>
              </p:blipFill>
              <p:spPr>
                <a:xfrm>
                  <a:off x="6494197" y="5601813"/>
                  <a:ext cx="2106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2F08A8D1-7DA7-46AC-BAFA-81BB3D78B82E}"/>
                    </a:ext>
                  </a:extLst>
                </p14:cNvPr>
                <p14:cNvContentPartPr/>
                <p14:nvPr/>
              </p14:nvContentPartPr>
              <p14:xfrm>
                <a:off x="6657277" y="5791893"/>
                <a:ext cx="75240" cy="136080"/>
              </p14:xfrm>
            </p:contentPart>
          </mc:Choice>
          <mc:Fallback xmlns="">
            <p:pic>
              <p:nvPicPr>
                <p:cNvPr id="28" name="Freihand 27">
                  <a:extLst>
                    <a:ext uri="{FF2B5EF4-FFF2-40B4-BE49-F238E27FC236}">
                      <a16:creationId xmlns:a16="http://schemas.microsoft.com/office/drawing/2014/main" id="{2F08A8D1-7DA7-46AC-BAFA-81BB3D78B82E}"/>
                    </a:ext>
                  </a:extLst>
                </p:cNvPr>
                <p:cNvPicPr/>
                <p:nvPr/>
              </p:nvPicPr>
              <p:blipFill>
                <a:blip r:embed="rId41"/>
                <a:stretch>
                  <a:fillRect/>
                </a:stretch>
              </p:blipFill>
              <p:spPr>
                <a:xfrm>
                  <a:off x="6648277" y="5783253"/>
                  <a:ext cx="92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6B22FB7-0152-4D7B-91AC-807981E44976}"/>
                    </a:ext>
                  </a:extLst>
                </p14:cNvPr>
                <p14:cNvContentPartPr/>
                <p14:nvPr/>
              </p14:nvContentPartPr>
              <p14:xfrm>
                <a:off x="6781117" y="5643213"/>
                <a:ext cx="574560" cy="291960"/>
              </p14:xfrm>
            </p:contentPart>
          </mc:Choice>
          <mc:Fallback xmlns="">
            <p:pic>
              <p:nvPicPr>
                <p:cNvPr id="29" name="Freihand 28">
                  <a:extLst>
                    <a:ext uri="{FF2B5EF4-FFF2-40B4-BE49-F238E27FC236}">
                      <a16:creationId xmlns:a16="http://schemas.microsoft.com/office/drawing/2014/main" id="{76B22FB7-0152-4D7B-91AC-807981E44976}"/>
                    </a:ext>
                  </a:extLst>
                </p:cNvPr>
                <p:cNvPicPr/>
                <p:nvPr/>
              </p:nvPicPr>
              <p:blipFill>
                <a:blip r:embed="rId43"/>
                <a:stretch>
                  <a:fillRect/>
                </a:stretch>
              </p:blipFill>
              <p:spPr>
                <a:xfrm>
                  <a:off x="6772117" y="5634213"/>
                  <a:ext cx="592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F7387E24-BC8A-476A-856D-BFE32509B671}"/>
                    </a:ext>
                  </a:extLst>
                </p14:cNvPr>
                <p14:cNvContentPartPr/>
                <p14:nvPr/>
              </p14:nvContentPartPr>
              <p14:xfrm>
                <a:off x="7306717" y="5447013"/>
                <a:ext cx="86760" cy="254880"/>
              </p14:xfrm>
            </p:contentPart>
          </mc:Choice>
          <mc:Fallback xmlns="">
            <p:pic>
              <p:nvPicPr>
                <p:cNvPr id="30" name="Freihand 29">
                  <a:extLst>
                    <a:ext uri="{FF2B5EF4-FFF2-40B4-BE49-F238E27FC236}">
                      <a16:creationId xmlns:a16="http://schemas.microsoft.com/office/drawing/2014/main" id="{F7387E24-BC8A-476A-856D-BFE32509B671}"/>
                    </a:ext>
                  </a:extLst>
                </p:cNvPr>
                <p:cNvPicPr/>
                <p:nvPr/>
              </p:nvPicPr>
              <p:blipFill>
                <a:blip r:embed="rId45"/>
                <a:stretch>
                  <a:fillRect/>
                </a:stretch>
              </p:blipFill>
              <p:spPr>
                <a:xfrm>
                  <a:off x="7298077" y="5438373"/>
                  <a:ext cx="1044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3B66D051-DA10-4059-B1EF-3F0B7BDE8B42}"/>
                    </a:ext>
                  </a:extLst>
                </p14:cNvPr>
                <p14:cNvContentPartPr/>
                <p14:nvPr/>
              </p14:nvContentPartPr>
              <p14:xfrm>
                <a:off x="7415077" y="5302653"/>
                <a:ext cx="509400" cy="334080"/>
              </p14:xfrm>
            </p:contentPart>
          </mc:Choice>
          <mc:Fallback xmlns="">
            <p:pic>
              <p:nvPicPr>
                <p:cNvPr id="31" name="Freihand 30">
                  <a:extLst>
                    <a:ext uri="{FF2B5EF4-FFF2-40B4-BE49-F238E27FC236}">
                      <a16:creationId xmlns:a16="http://schemas.microsoft.com/office/drawing/2014/main" id="{3B66D051-DA10-4059-B1EF-3F0B7BDE8B42}"/>
                    </a:ext>
                  </a:extLst>
                </p:cNvPr>
                <p:cNvPicPr/>
                <p:nvPr/>
              </p:nvPicPr>
              <p:blipFill>
                <a:blip r:embed="rId47"/>
                <a:stretch>
                  <a:fillRect/>
                </a:stretch>
              </p:blipFill>
              <p:spPr>
                <a:xfrm>
                  <a:off x="7406077" y="5294013"/>
                  <a:ext cx="5270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6851E731-3979-46A0-94FA-5164E10389A2}"/>
                    </a:ext>
                  </a:extLst>
                </p14:cNvPr>
                <p14:cNvContentPartPr/>
                <p14:nvPr/>
              </p14:nvContentPartPr>
              <p14:xfrm>
                <a:off x="7881637" y="5198973"/>
                <a:ext cx="402120" cy="219600"/>
              </p14:xfrm>
            </p:contentPart>
          </mc:Choice>
          <mc:Fallback xmlns="">
            <p:pic>
              <p:nvPicPr>
                <p:cNvPr id="34" name="Freihand 33">
                  <a:extLst>
                    <a:ext uri="{FF2B5EF4-FFF2-40B4-BE49-F238E27FC236}">
                      <a16:creationId xmlns:a16="http://schemas.microsoft.com/office/drawing/2014/main" id="{6851E731-3979-46A0-94FA-5164E10389A2}"/>
                    </a:ext>
                  </a:extLst>
                </p:cNvPr>
                <p:cNvPicPr/>
                <p:nvPr/>
              </p:nvPicPr>
              <p:blipFill>
                <a:blip r:embed="rId49"/>
                <a:stretch>
                  <a:fillRect/>
                </a:stretch>
              </p:blipFill>
              <p:spPr>
                <a:xfrm>
                  <a:off x="7872997" y="5190333"/>
                  <a:ext cx="419760" cy="237240"/>
                </a:xfrm>
                <a:prstGeom prst="rect">
                  <a:avLst/>
                </a:prstGeom>
              </p:spPr>
            </p:pic>
          </mc:Fallback>
        </mc:AlternateContent>
      </p:grpSp>
    </p:spTree>
    <p:extLst>
      <p:ext uri="{BB962C8B-B14F-4D97-AF65-F5344CB8AC3E}">
        <p14:creationId xmlns:p14="http://schemas.microsoft.com/office/powerpoint/2010/main" val="1508248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Wohlfahrtsindifferenzkurven</a:t>
            </a:r>
          </a:p>
        </p:txBody>
      </p:sp>
      <p:sp>
        <p:nvSpPr>
          <p:cNvPr id="5" name="Textfeld 4">
            <a:extLst>
              <a:ext uri="{FF2B5EF4-FFF2-40B4-BE49-F238E27FC236}">
                <a16:creationId xmlns:a16="http://schemas.microsoft.com/office/drawing/2014/main" id="{129DABC1-DD59-4246-B350-B452AF7762BD}"/>
              </a:ext>
            </a:extLst>
          </p:cNvPr>
          <p:cNvSpPr txBox="1"/>
          <p:nvPr/>
        </p:nvSpPr>
        <p:spPr>
          <a:xfrm>
            <a:off x="2638874" y="483961"/>
            <a:ext cx="65915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Nash</a:t>
            </a:r>
          </a:p>
        </p:txBody>
      </p:sp>
      <p:sp>
        <p:nvSpPr>
          <p:cNvPr id="8" name="Textfeld 7">
            <a:extLst>
              <a:ext uri="{FF2B5EF4-FFF2-40B4-BE49-F238E27FC236}">
                <a16:creationId xmlns:a16="http://schemas.microsoft.com/office/drawing/2014/main" id="{9197C008-4DF4-47AD-AE15-DAB80FB97709}"/>
              </a:ext>
            </a:extLst>
          </p:cNvPr>
          <p:cNvSpPr txBox="1"/>
          <p:nvPr/>
        </p:nvSpPr>
        <p:spPr>
          <a:xfrm>
            <a:off x="8462994" y="406905"/>
            <a:ext cx="12618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Isoelastisch</a:t>
            </a:r>
            <a:endParaRPr lang="de-DE"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07C18B29-3ED7-4AB1-AFE4-C2271ABD100E}"/>
              </a:ext>
            </a:extLst>
          </p:cNvPr>
          <p:cNvPicPr>
            <a:picLocks noChangeAspect="1"/>
          </p:cNvPicPr>
          <p:nvPr/>
        </p:nvPicPr>
        <p:blipFill>
          <a:blip r:embed="rId2"/>
          <a:stretch>
            <a:fillRect/>
          </a:stretch>
        </p:blipFill>
        <p:spPr>
          <a:xfrm>
            <a:off x="875249" y="810584"/>
            <a:ext cx="4502868" cy="3464169"/>
          </a:xfrm>
          <a:prstGeom prst="rect">
            <a:avLst/>
          </a:prstGeom>
        </p:spPr>
      </p:pic>
      <p:pic>
        <p:nvPicPr>
          <p:cNvPr id="6" name="Grafik 5">
            <a:extLst>
              <a:ext uri="{FF2B5EF4-FFF2-40B4-BE49-F238E27FC236}">
                <a16:creationId xmlns:a16="http://schemas.microsoft.com/office/drawing/2014/main" id="{531B60F5-5203-4F6E-A7D4-8C795D18D064}"/>
              </a:ext>
            </a:extLst>
          </p:cNvPr>
          <p:cNvPicPr>
            <a:picLocks noChangeAspect="1"/>
          </p:cNvPicPr>
          <p:nvPr/>
        </p:nvPicPr>
        <p:blipFill>
          <a:blip r:embed="rId3"/>
          <a:stretch>
            <a:fillRect/>
          </a:stretch>
        </p:blipFill>
        <p:spPr>
          <a:xfrm>
            <a:off x="6105523" y="853292"/>
            <a:ext cx="4746961" cy="3445375"/>
          </a:xfrm>
          <a:prstGeom prst="rect">
            <a:avLst/>
          </a:prstGeom>
        </p:spPr>
      </p:pic>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9F35D5F6-7C88-4B7C-94D8-423C5799D97F}"/>
              </a:ext>
            </a:extLst>
          </p:cNvPr>
          <p:cNvGrpSpPr/>
          <p:nvPr/>
        </p:nvGrpSpPr>
        <p:grpSpPr>
          <a:xfrm>
            <a:off x="1157917" y="544893"/>
            <a:ext cx="3767040" cy="3745440"/>
            <a:chOff x="1157917" y="544893"/>
            <a:chExt cx="3767040" cy="37454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EDCF03E-6580-4D72-9FF2-3D99C8824E29}"/>
                    </a:ext>
                  </a:extLst>
                </p14:cNvPr>
                <p14:cNvContentPartPr/>
                <p14:nvPr/>
              </p14:nvContentPartPr>
              <p14:xfrm>
                <a:off x="1157917" y="544893"/>
                <a:ext cx="3767040" cy="3745440"/>
              </p14:xfrm>
            </p:contentPart>
          </mc:Choice>
          <mc:Fallback xmlns="">
            <p:pic>
              <p:nvPicPr>
                <p:cNvPr id="3" name="Freihand 2">
                  <a:extLst>
                    <a:ext uri="{FF2B5EF4-FFF2-40B4-BE49-F238E27FC236}">
                      <a16:creationId xmlns:a16="http://schemas.microsoft.com/office/drawing/2014/main" id="{6EDCF03E-6580-4D72-9FF2-3D99C8824E29}"/>
                    </a:ext>
                  </a:extLst>
                </p:cNvPr>
                <p:cNvPicPr/>
                <p:nvPr/>
              </p:nvPicPr>
              <p:blipFill>
                <a:blip r:embed="rId5"/>
                <a:stretch>
                  <a:fillRect/>
                </a:stretch>
              </p:blipFill>
              <p:spPr>
                <a:xfrm>
                  <a:off x="1149277" y="535893"/>
                  <a:ext cx="3784680" cy="37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B9F333A-39F7-4E73-AC10-618BCF10CE3D}"/>
                    </a:ext>
                  </a:extLst>
                </p14:cNvPr>
                <p14:cNvContentPartPr/>
                <p14:nvPr/>
              </p14:nvContentPartPr>
              <p14:xfrm>
                <a:off x="2915077" y="994893"/>
                <a:ext cx="1506600" cy="1551600"/>
              </p14:xfrm>
            </p:contentPart>
          </mc:Choice>
          <mc:Fallback xmlns="">
            <p:pic>
              <p:nvPicPr>
                <p:cNvPr id="4" name="Freihand 3">
                  <a:extLst>
                    <a:ext uri="{FF2B5EF4-FFF2-40B4-BE49-F238E27FC236}">
                      <a16:creationId xmlns:a16="http://schemas.microsoft.com/office/drawing/2014/main" id="{2B9F333A-39F7-4E73-AC10-618BCF10CE3D}"/>
                    </a:ext>
                  </a:extLst>
                </p:cNvPr>
                <p:cNvPicPr/>
                <p:nvPr/>
              </p:nvPicPr>
              <p:blipFill>
                <a:blip r:embed="rId7"/>
                <a:stretch>
                  <a:fillRect/>
                </a:stretch>
              </p:blipFill>
              <p:spPr>
                <a:xfrm>
                  <a:off x="2906077" y="985893"/>
                  <a:ext cx="1524240" cy="156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92702E61-3B03-4B0E-B03A-4ECB3D362499}"/>
                  </a:ext>
                </a:extLst>
              </p14:cNvPr>
              <p14:cNvContentPartPr/>
              <p14:nvPr/>
            </p14:nvContentPartPr>
            <p14:xfrm>
              <a:off x="7030597" y="1344093"/>
              <a:ext cx="1842480" cy="2333160"/>
            </p14:xfrm>
          </p:contentPart>
        </mc:Choice>
        <mc:Fallback xmlns="">
          <p:pic>
            <p:nvPicPr>
              <p:cNvPr id="11" name="Freihand 10">
                <a:extLst>
                  <a:ext uri="{FF2B5EF4-FFF2-40B4-BE49-F238E27FC236}">
                    <a16:creationId xmlns:a16="http://schemas.microsoft.com/office/drawing/2014/main" id="{92702E61-3B03-4B0E-B03A-4ECB3D362499}"/>
                  </a:ext>
                </a:extLst>
              </p:cNvPr>
              <p:cNvPicPr/>
              <p:nvPr/>
            </p:nvPicPr>
            <p:blipFill>
              <a:blip r:embed="rId9"/>
              <a:stretch>
                <a:fillRect/>
              </a:stretch>
            </p:blipFill>
            <p:spPr>
              <a:xfrm>
                <a:off x="7021597" y="1335093"/>
                <a:ext cx="1860120" cy="2350800"/>
              </a:xfrm>
              <a:prstGeom prst="rect">
                <a:avLst/>
              </a:prstGeom>
            </p:spPr>
          </p:pic>
        </mc:Fallback>
      </mc:AlternateContent>
    </p:spTree>
    <p:extLst>
      <p:ext uri="{BB962C8B-B14F-4D97-AF65-F5344CB8AC3E}">
        <p14:creationId xmlns:p14="http://schemas.microsoft.com/office/powerpoint/2010/main" val="279134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Konzept der Fairness</a:t>
            </a:r>
            <a:r>
              <a:rPr lang="de-DE" sz="2800" baseline="30000" dirty="0">
                <a:latin typeface="Times New Roman" panose="02020603050405020304" pitchFamily="18" charset="0"/>
                <a:cs typeface="Times New Roman" panose="02020603050405020304" pitchFamily="18" charset="0"/>
              </a:rPr>
              <a:t>1</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71634"/>
            <a:ext cx="12172951" cy="2716734"/>
          </a:xfrm>
          <a:prstGeom prst="rect">
            <a:avLst/>
          </a:prstGeom>
          <a:noFill/>
        </p:spPr>
        <p:txBody>
          <a:bodyPr wrap="square" rtlCol="0">
            <a:noAutofit/>
          </a:bodyPr>
          <a:lstStyle/>
          <a:p>
            <a:pPr marL="342900"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In der Ökonomie gehen wir grundsätzlich unterschiedlichen Präferenzen der Individuen aus.</a:t>
            </a:r>
          </a:p>
          <a:p>
            <a:pPr marL="800100" lvl="1"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Damit werden Individuen ein und dasselbe Güterbündel in der Regel unterschiedlich bewerten.</a:t>
            </a:r>
          </a:p>
          <a:p>
            <a:pPr marL="1257300" lvl="2"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Daraus erwächst ein grundsätzliches Problem in der Formulierung eines Konzepts für Gerechtigkeit: Wie soll man das Für und Wider gegeneinander aufwiegen?</a:t>
            </a:r>
          </a:p>
          <a:p>
            <a:pPr marL="1714500" lvl="3"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Die dargestellten sozialen Wohlfahrtsfunktionen unterstellen immer eine gewisse Art der Aggregation der individuellen Präferenzen, die das Problem der unterschiedlichen Bewertungen letztlich aber nicht lösen können.</a:t>
            </a:r>
          </a:p>
          <a:p>
            <a:pPr marL="2171700" lvl="4" indent="-342900">
              <a:buFont typeface="Wingdings" panose="05000000000000000000" pitchFamily="2" charset="2"/>
              <a:buChar char="Ø"/>
            </a:pPr>
            <a:r>
              <a:rPr lang="de-DE" sz="2100" dirty="0">
                <a:latin typeface="Times New Roman" panose="02020603050405020304" pitchFamily="18" charset="0"/>
                <a:cs typeface="Times New Roman" panose="02020603050405020304" pitchFamily="18" charset="0"/>
              </a:rPr>
              <a:t>Einen Ausweg aus diesem Dilemma bietet das Konzept der Fairness:</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15C4DE82-FAFF-46BB-8B5F-733ABADC611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81CE25C3-5285-45B9-9E7A-1C26ED660F49}"/>
              </a:ext>
            </a:extLst>
          </p:cNvPr>
          <p:cNvSpPr txBox="1"/>
          <p:nvPr/>
        </p:nvSpPr>
        <p:spPr>
          <a:xfrm>
            <a:off x="19049" y="3188368"/>
            <a:ext cx="8646478" cy="3323987"/>
          </a:xfrm>
          <a:prstGeom prst="rect">
            <a:avLst/>
          </a:prstGeom>
          <a:noFill/>
        </p:spPr>
        <p:txBody>
          <a:bodyPr wrap="square">
            <a:spAutoFit/>
          </a:bodyPr>
          <a:lstStyle/>
          <a:p>
            <a:r>
              <a:rPr lang="de-DE" sz="1800" dirty="0">
                <a:latin typeface="Times New Roman" panose="02020603050405020304" pitchFamily="18" charset="0"/>
                <a:cs typeface="Times New Roman" panose="02020603050405020304" pitchFamily="18" charset="0"/>
              </a:rPr>
              <a:t>Definition 1: Wenn Individuum A das Güterbündel von B dem eigenen vorzieht, so sagt man: A beneidet B. </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2: Eine Allokation wird dann als gerecht bezeichnet, wenn kein Individuum ein anderes Individuum beneidet.</a:t>
            </a:r>
          </a:p>
          <a:p>
            <a:endParaRPr lang="de-DE"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Definition 3: Eine Allokation, die sowohl gerecht, als auch </a:t>
            </a:r>
            <a:r>
              <a:rPr lang="de-DE" sz="1800" dirty="0" err="1">
                <a:latin typeface="Times New Roman" panose="02020603050405020304" pitchFamily="18" charset="0"/>
                <a:cs typeface="Times New Roman" panose="02020603050405020304" pitchFamily="18" charset="0"/>
              </a:rPr>
              <a:t>pareto</a:t>
            </a:r>
            <a:r>
              <a:rPr lang="de-DE" sz="1800" dirty="0">
                <a:latin typeface="Times New Roman" panose="02020603050405020304" pitchFamily="18" charset="0"/>
                <a:cs typeface="Times New Roman" panose="02020603050405020304" pitchFamily="18" charset="0"/>
              </a:rPr>
              <a:t>-effizient ist, bezeichnet man als fair.</a:t>
            </a:r>
          </a:p>
          <a:p>
            <a:endParaRPr lang="de-DE" sz="1000" dirty="0">
              <a:latin typeface="Times New Roman" panose="02020603050405020304" pitchFamily="18" charset="0"/>
              <a:cs typeface="Times New Roman" panose="02020603050405020304" pitchFamily="18" charset="0"/>
            </a:endParaRPr>
          </a:p>
          <a:p>
            <a:r>
              <a:rPr lang="de-DE" sz="1000" dirty="0">
                <a:latin typeface="Times New Roman" panose="02020603050405020304" pitchFamily="18" charset="0"/>
                <a:cs typeface="Times New Roman" panose="02020603050405020304" pitchFamily="18" charset="0"/>
              </a:rPr>
              <a:t>1) Varian, H.L. (1975), </a:t>
            </a:r>
            <a:r>
              <a:rPr lang="en-US" sz="1000" dirty="0">
                <a:latin typeface="Times New Roman" panose="02020603050405020304" pitchFamily="18" charset="0"/>
                <a:cs typeface="Times New Roman" panose="02020603050405020304" pitchFamily="18" charset="0"/>
              </a:rPr>
              <a:t>Distributive justice, welfare economics, and the theory of fairness, Journal of Philosophy and Public Affairs 4,223-247.</a:t>
            </a:r>
          </a:p>
          <a:p>
            <a:r>
              <a:rPr lang="en-US" sz="1000" dirty="0">
                <a:latin typeface="Times New Roman" panose="02020603050405020304" pitchFamily="18" charset="0"/>
                <a:cs typeface="Times New Roman" panose="02020603050405020304" pitchFamily="18" charset="0"/>
              </a:rPr>
              <a:t>    </a:t>
            </a:r>
            <a:r>
              <a:rPr lang="de-DE" sz="1000" dirty="0">
                <a:latin typeface="Times New Roman" panose="02020603050405020304" pitchFamily="18" charset="0"/>
                <a:cs typeface="Times New Roman" panose="02020603050405020304" pitchFamily="18" charset="0"/>
              </a:rPr>
              <a:t>Varian, H.L. (1976), </a:t>
            </a:r>
            <a:r>
              <a:rPr lang="en-US" sz="1000" dirty="0">
                <a:latin typeface="Times New Roman" panose="02020603050405020304" pitchFamily="18" charset="0"/>
                <a:cs typeface="Times New Roman" panose="02020603050405020304" pitchFamily="18" charset="0"/>
              </a:rPr>
              <a:t>Two problems in the theory of fairness</a:t>
            </a:r>
            <a:r>
              <a:rPr lang="de-DE"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Journal of Public Economics Volume 5, Issues 3–4, April–May 1976, Pages 249-260 </a:t>
            </a:r>
          </a:p>
          <a:p>
            <a:pPr marL="457200" indent="-457200">
              <a:buAutoNum type="arabicParenR"/>
            </a:pPr>
            <a:endParaRPr lang="en-US" sz="1800" dirty="0">
              <a:latin typeface="Times New Roman" panose="02020603050405020304" pitchFamily="18" charset="0"/>
              <a:cs typeface="Times New Roman" panose="02020603050405020304" pitchFamily="18" charset="0"/>
            </a:endParaRPr>
          </a:p>
          <a:p>
            <a:endParaRPr lang="de-DE" sz="1800" dirty="0">
              <a:latin typeface="Times New Roman" panose="02020603050405020304" pitchFamily="18" charset="0"/>
              <a:cs typeface="Times New Roman" panose="02020603050405020304" pitchFamily="18" charset="0"/>
            </a:endParaRPr>
          </a:p>
        </p:txBody>
      </p:sp>
      <p:grpSp>
        <p:nvGrpSpPr>
          <p:cNvPr id="5" name="Gruppieren 4">
            <a:extLst>
              <a:ext uri="{FF2B5EF4-FFF2-40B4-BE49-F238E27FC236}">
                <a16:creationId xmlns:a16="http://schemas.microsoft.com/office/drawing/2014/main" id="{D758FF95-1044-4189-9F7B-DB4837480B5E}"/>
              </a:ext>
            </a:extLst>
          </p:cNvPr>
          <p:cNvGrpSpPr/>
          <p:nvPr/>
        </p:nvGrpSpPr>
        <p:grpSpPr>
          <a:xfrm>
            <a:off x="1560757" y="3500133"/>
            <a:ext cx="4488480" cy="85320"/>
            <a:chOff x="1560757" y="3500133"/>
            <a:chExt cx="4488480" cy="85320"/>
          </a:xfrm>
        </p:grpSpPr>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A92298D6-470E-4E07-A5D8-960226C0E11D}"/>
                    </a:ext>
                  </a:extLst>
                </p14:cNvPr>
                <p14:cNvContentPartPr/>
                <p14:nvPr/>
              </p14:nvContentPartPr>
              <p14:xfrm>
                <a:off x="1560757" y="3500133"/>
                <a:ext cx="3122640" cy="45720"/>
              </p14:xfrm>
            </p:contentPart>
          </mc:Choice>
          <mc:Fallback xmlns="">
            <p:pic>
              <p:nvPicPr>
                <p:cNvPr id="2" name="Freihand 1">
                  <a:extLst>
                    <a:ext uri="{FF2B5EF4-FFF2-40B4-BE49-F238E27FC236}">
                      <a16:creationId xmlns:a16="http://schemas.microsoft.com/office/drawing/2014/main" id="{A92298D6-470E-4E07-A5D8-960226C0E11D}"/>
                    </a:ext>
                  </a:extLst>
                </p:cNvPr>
                <p:cNvPicPr/>
                <p:nvPr/>
              </p:nvPicPr>
              <p:blipFill>
                <a:blip r:embed="rId3"/>
                <a:stretch>
                  <a:fillRect/>
                </a:stretch>
              </p:blipFill>
              <p:spPr>
                <a:xfrm>
                  <a:off x="1552117" y="3491133"/>
                  <a:ext cx="3140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3F7A28F-6619-405F-B642-64BD0F630C7C}"/>
                    </a:ext>
                  </a:extLst>
                </p14:cNvPr>
                <p14:cNvContentPartPr/>
                <p14:nvPr/>
              </p14:nvContentPartPr>
              <p14:xfrm>
                <a:off x="5122957" y="3545853"/>
                <a:ext cx="926280" cy="39600"/>
              </p14:xfrm>
            </p:contentPart>
          </mc:Choice>
          <mc:Fallback xmlns="">
            <p:pic>
              <p:nvPicPr>
                <p:cNvPr id="3" name="Freihand 2">
                  <a:extLst>
                    <a:ext uri="{FF2B5EF4-FFF2-40B4-BE49-F238E27FC236}">
                      <a16:creationId xmlns:a16="http://schemas.microsoft.com/office/drawing/2014/main" id="{13F7A28F-6619-405F-B642-64BD0F630C7C}"/>
                    </a:ext>
                  </a:extLst>
                </p:cNvPr>
                <p:cNvPicPr/>
                <p:nvPr/>
              </p:nvPicPr>
              <p:blipFill>
                <a:blip r:embed="rId5"/>
                <a:stretch>
                  <a:fillRect/>
                </a:stretch>
              </p:blipFill>
              <p:spPr>
                <a:xfrm>
                  <a:off x="5114317" y="3537213"/>
                  <a:ext cx="94392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0906EE58-753D-427E-8852-51FC17247E04}"/>
                  </a:ext>
                </a:extLst>
              </p14:cNvPr>
              <p14:cNvContentPartPr/>
              <p14:nvPr/>
            </p14:nvContentPartPr>
            <p14:xfrm>
              <a:off x="143077" y="4250733"/>
              <a:ext cx="1581120" cy="127800"/>
            </p14:xfrm>
          </p:contentPart>
        </mc:Choice>
        <mc:Fallback xmlns="">
          <p:pic>
            <p:nvPicPr>
              <p:cNvPr id="7" name="Freihand 6">
                <a:extLst>
                  <a:ext uri="{FF2B5EF4-FFF2-40B4-BE49-F238E27FC236}">
                    <a16:creationId xmlns:a16="http://schemas.microsoft.com/office/drawing/2014/main" id="{0906EE58-753D-427E-8852-51FC17247E04}"/>
                  </a:ext>
                </a:extLst>
              </p:cNvPr>
              <p:cNvPicPr/>
              <p:nvPr/>
            </p:nvPicPr>
            <p:blipFill>
              <a:blip r:embed="rId7"/>
              <a:stretch>
                <a:fillRect/>
              </a:stretch>
            </p:blipFill>
            <p:spPr>
              <a:xfrm>
                <a:off x="134437" y="4242093"/>
                <a:ext cx="1598760" cy="145440"/>
              </a:xfrm>
              <a:prstGeom prst="rect">
                <a:avLst/>
              </a:prstGeom>
            </p:spPr>
          </p:pic>
        </mc:Fallback>
      </mc:AlternateContent>
      <p:grpSp>
        <p:nvGrpSpPr>
          <p:cNvPr id="15" name="Gruppieren 14">
            <a:extLst>
              <a:ext uri="{FF2B5EF4-FFF2-40B4-BE49-F238E27FC236}">
                <a16:creationId xmlns:a16="http://schemas.microsoft.com/office/drawing/2014/main" id="{4D7AEF0F-FE9A-4912-80A2-378D33723204}"/>
              </a:ext>
            </a:extLst>
          </p:cNvPr>
          <p:cNvGrpSpPr/>
          <p:nvPr/>
        </p:nvGrpSpPr>
        <p:grpSpPr>
          <a:xfrm>
            <a:off x="368437" y="3811533"/>
            <a:ext cx="6762960" cy="1878120"/>
            <a:chOff x="368437" y="3811533"/>
            <a:chExt cx="6762960" cy="1878120"/>
          </a:xfrm>
        </p:grpSpPr>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D6764EF2-DF4F-4B6C-8573-ACD9B2CB4B1F}"/>
                    </a:ext>
                  </a:extLst>
                </p14:cNvPr>
                <p14:cNvContentPartPr/>
                <p14:nvPr/>
              </p14:nvContentPartPr>
              <p14:xfrm>
                <a:off x="368437" y="5149293"/>
                <a:ext cx="3365640" cy="108360"/>
              </p14:xfrm>
            </p:contentPart>
          </mc:Choice>
          <mc:Fallback xmlns="">
            <p:pic>
              <p:nvPicPr>
                <p:cNvPr id="8" name="Freihand 7">
                  <a:extLst>
                    <a:ext uri="{FF2B5EF4-FFF2-40B4-BE49-F238E27FC236}">
                      <a16:creationId xmlns:a16="http://schemas.microsoft.com/office/drawing/2014/main" id="{D6764EF2-DF4F-4B6C-8573-ACD9B2CB4B1F}"/>
                    </a:ext>
                  </a:extLst>
                </p:cNvPr>
                <p:cNvPicPr/>
                <p:nvPr/>
              </p:nvPicPr>
              <p:blipFill>
                <a:blip r:embed="rId9"/>
                <a:stretch>
                  <a:fillRect/>
                </a:stretch>
              </p:blipFill>
              <p:spPr>
                <a:xfrm>
                  <a:off x="359797" y="5140653"/>
                  <a:ext cx="3383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58C4F18F-E261-42C4-8EF6-5872834D1AEE}"/>
                    </a:ext>
                  </a:extLst>
                </p14:cNvPr>
                <p14:cNvContentPartPr/>
                <p14:nvPr/>
              </p14:nvContentPartPr>
              <p14:xfrm>
                <a:off x="4766557" y="5214813"/>
                <a:ext cx="2043720" cy="36360"/>
              </p14:xfrm>
            </p:contentPart>
          </mc:Choice>
          <mc:Fallback xmlns="">
            <p:pic>
              <p:nvPicPr>
                <p:cNvPr id="9" name="Freihand 8">
                  <a:extLst>
                    <a:ext uri="{FF2B5EF4-FFF2-40B4-BE49-F238E27FC236}">
                      <a16:creationId xmlns:a16="http://schemas.microsoft.com/office/drawing/2014/main" id="{58C4F18F-E261-42C4-8EF6-5872834D1AEE}"/>
                    </a:ext>
                  </a:extLst>
                </p:cNvPr>
                <p:cNvPicPr/>
                <p:nvPr/>
              </p:nvPicPr>
              <p:blipFill>
                <a:blip r:embed="rId11"/>
                <a:stretch>
                  <a:fillRect/>
                </a:stretch>
              </p:blipFill>
              <p:spPr>
                <a:xfrm>
                  <a:off x="4757557" y="5206173"/>
                  <a:ext cx="20613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4DF4FD0F-B645-4409-87C2-209673E52721}"/>
                    </a:ext>
                  </a:extLst>
                </p14:cNvPr>
                <p14:cNvContentPartPr/>
                <p14:nvPr/>
              </p14:nvContentPartPr>
              <p14:xfrm>
                <a:off x="3968797" y="3811533"/>
                <a:ext cx="949680" cy="795960"/>
              </p14:xfrm>
            </p:contentPart>
          </mc:Choice>
          <mc:Fallback xmlns="">
            <p:pic>
              <p:nvPicPr>
                <p:cNvPr id="13" name="Freihand 12">
                  <a:extLst>
                    <a:ext uri="{FF2B5EF4-FFF2-40B4-BE49-F238E27FC236}">
                      <a16:creationId xmlns:a16="http://schemas.microsoft.com/office/drawing/2014/main" id="{4DF4FD0F-B645-4409-87C2-209673E52721}"/>
                    </a:ext>
                  </a:extLst>
                </p:cNvPr>
                <p:cNvPicPr/>
                <p:nvPr/>
              </p:nvPicPr>
              <p:blipFill>
                <a:blip r:embed="rId13"/>
                <a:stretch>
                  <a:fillRect/>
                </a:stretch>
              </p:blipFill>
              <p:spPr>
                <a:xfrm>
                  <a:off x="3959797" y="3802533"/>
                  <a:ext cx="96732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A3A3C803-F7B0-4DBA-B906-AEC014CCE6E1}"/>
                    </a:ext>
                  </a:extLst>
                </p14:cNvPr>
                <p14:cNvContentPartPr/>
                <p14:nvPr/>
              </p14:nvContentPartPr>
              <p14:xfrm>
                <a:off x="5275597" y="4715853"/>
                <a:ext cx="1855800" cy="973800"/>
              </p14:xfrm>
            </p:contentPart>
          </mc:Choice>
          <mc:Fallback xmlns="">
            <p:pic>
              <p:nvPicPr>
                <p:cNvPr id="14" name="Freihand 13">
                  <a:extLst>
                    <a:ext uri="{FF2B5EF4-FFF2-40B4-BE49-F238E27FC236}">
                      <a16:creationId xmlns:a16="http://schemas.microsoft.com/office/drawing/2014/main" id="{A3A3C803-F7B0-4DBA-B906-AEC014CCE6E1}"/>
                    </a:ext>
                  </a:extLst>
                </p:cNvPr>
                <p:cNvPicPr/>
                <p:nvPr/>
              </p:nvPicPr>
              <p:blipFill>
                <a:blip r:embed="rId15"/>
                <a:stretch>
                  <a:fillRect/>
                </a:stretch>
              </p:blipFill>
              <p:spPr>
                <a:xfrm>
                  <a:off x="5266597" y="4707213"/>
                  <a:ext cx="1873440" cy="991440"/>
                </a:xfrm>
                <a:prstGeom prst="rect">
                  <a:avLst/>
                </a:prstGeom>
              </p:spPr>
            </p:pic>
          </mc:Fallback>
        </mc:AlternateContent>
      </p:grpSp>
      <p:grpSp>
        <p:nvGrpSpPr>
          <p:cNvPr id="18" name="Gruppieren 17">
            <a:extLst>
              <a:ext uri="{FF2B5EF4-FFF2-40B4-BE49-F238E27FC236}">
                <a16:creationId xmlns:a16="http://schemas.microsoft.com/office/drawing/2014/main" id="{424B0C15-5B41-47C0-8F20-73147C44E27E}"/>
              </a:ext>
            </a:extLst>
          </p:cNvPr>
          <p:cNvGrpSpPr/>
          <p:nvPr/>
        </p:nvGrpSpPr>
        <p:grpSpPr>
          <a:xfrm>
            <a:off x="6311317" y="-19587"/>
            <a:ext cx="681120" cy="672120"/>
            <a:chOff x="6311317" y="-19587"/>
            <a:chExt cx="681120" cy="672120"/>
          </a:xfrm>
        </p:grpSpPr>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1A1DBF1F-5209-4613-8EA9-197597ABC588}"/>
                    </a:ext>
                  </a:extLst>
                </p14:cNvPr>
                <p14:cNvContentPartPr/>
                <p14:nvPr/>
              </p14:nvContentPartPr>
              <p14:xfrm>
                <a:off x="6441997" y="539133"/>
                <a:ext cx="125640" cy="32400"/>
              </p14:xfrm>
            </p:contentPart>
          </mc:Choice>
          <mc:Fallback xmlns="">
            <p:pic>
              <p:nvPicPr>
                <p:cNvPr id="16" name="Freihand 15">
                  <a:extLst>
                    <a:ext uri="{FF2B5EF4-FFF2-40B4-BE49-F238E27FC236}">
                      <a16:creationId xmlns:a16="http://schemas.microsoft.com/office/drawing/2014/main" id="{1A1DBF1F-5209-4613-8EA9-197597ABC588}"/>
                    </a:ext>
                  </a:extLst>
                </p:cNvPr>
                <p:cNvPicPr/>
                <p:nvPr/>
              </p:nvPicPr>
              <p:blipFill>
                <a:blip r:embed="rId17"/>
                <a:stretch>
                  <a:fillRect/>
                </a:stretch>
              </p:blipFill>
              <p:spPr>
                <a:xfrm>
                  <a:off x="6433357" y="530133"/>
                  <a:ext cx="143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32A8E690-A43E-4EA6-8113-4CC501C01D3C}"/>
                    </a:ext>
                  </a:extLst>
                </p14:cNvPr>
                <p14:cNvContentPartPr/>
                <p14:nvPr/>
              </p14:nvContentPartPr>
              <p14:xfrm>
                <a:off x="6311317" y="-19587"/>
                <a:ext cx="681120" cy="672120"/>
              </p14:xfrm>
            </p:contentPart>
          </mc:Choice>
          <mc:Fallback xmlns="">
            <p:pic>
              <p:nvPicPr>
                <p:cNvPr id="17" name="Freihand 16">
                  <a:extLst>
                    <a:ext uri="{FF2B5EF4-FFF2-40B4-BE49-F238E27FC236}">
                      <a16:creationId xmlns:a16="http://schemas.microsoft.com/office/drawing/2014/main" id="{32A8E690-A43E-4EA6-8113-4CC501C01D3C}"/>
                    </a:ext>
                  </a:extLst>
                </p:cNvPr>
                <p:cNvPicPr/>
                <p:nvPr/>
              </p:nvPicPr>
              <p:blipFill>
                <a:blip r:embed="rId19"/>
                <a:stretch>
                  <a:fillRect/>
                </a:stretch>
              </p:blipFill>
              <p:spPr>
                <a:xfrm>
                  <a:off x="6302317" y="-28227"/>
                  <a:ext cx="698760" cy="689760"/>
                </a:xfrm>
                <a:prstGeom prst="rect">
                  <a:avLst/>
                </a:prstGeom>
              </p:spPr>
            </p:pic>
          </mc:Fallback>
        </mc:AlternateContent>
      </p:grpSp>
    </p:spTree>
    <p:extLst>
      <p:ext uri="{BB962C8B-B14F-4D97-AF65-F5344CB8AC3E}">
        <p14:creationId xmlns:p14="http://schemas.microsoft.com/office/powerpoint/2010/main" val="4243597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70" name="Freihand 369">
                <a:extLst>
                  <a:ext uri="{FF2B5EF4-FFF2-40B4-BE49-F238E27FC236}">
                    <a16:creationId xmlns:a16="http://schemas.microsoft.com/office/drawing/2014/main" id="{9AFB34F6-A5E7-470E-BCAA-FC3C9F81B623}"/>
                  </a:ext>
                </a:extLst>
              </p14:cNvPr>
              <p14:cNvContentPartPr/>
              <p14:nvPr/>
            </p14:nvContentPartPr>
            <p14:xfrm>
              <a:off x="9465971" y="1016902"/>
              <a:ext cx="36360" cy="23400"/>
            </p14:xfrm>
          </p:contentPart>
        </mc:Choice>
        <mc:Fallback>
          <p:pic>
            <p:nvPicPr>
              <p:cNvPr id="370" name="Freihand 369">
                <a:extLst>
                  <a:ext uri="{FF2B5EF4-FFF2-40B4-BE49-F238E27FC236}">
                    <a16:creationId xmlns:a16="http://schemas.microsoft.com/office/drawing/2014/main" id="{9AFB34F6-A5E7-470E-BCAA-FC3C9F81B623}"/>
                  </a:ext>
                </a:extLst>
              </p:cNvPr>
              <p:cNvPicPr/>
              <p:nvPr/>
            </p:nvPicPr>
            <p:blipFill>
              <a:blip r:embed="rId3"/>
              <a:stretch>
                <a:fillRect/>
              </a:stretch>
            </p:blipFill>
            <p:spPr>
              <a:xfrm>
                <a:off x="9456971" y="1008262"/>
                <a:ext cx="54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77" name="Freihand 376">
                <a:extLst>
                  <a:ext uri="{FF2B5EF4-FFF2-40B4-BE49-F238E27FC236}">
                    <a16:creationId xmlns:a16="http://schemas.microsoft.com/office/drawing/2014/main" id="{A1EE28F7-F17B-4610-AEBF-A698B0E70CC3}"/>
                  </a:ext>
                </a:extLst>
              </p14:cNvPr>
              <p14:cNvContentPartPr/>
              <p14:nvPr/>
            </p14:nvContentPartPr>
            <p14:xfrm>
              <a:off x="9230171" y="870382"/>
              <a:ext cx="779040" cy="517320"/>
            </p14:xfrm>
          </p:contentPart>
        </mc:Choice>
        <mc:Fallback>
          <p:pic>
            <p:nvPicPr>
              <p:cNvPr id="377" name="Freihand 376">
                <a:extLst>
                  <a:ext uri="{FF2B5EF4-FFF2-40B4-BE49-F238E27FC236}">
                    <a16:creationId xmlns:a16="http://schemas.microsoft.com/office/drawing/2014/main" id="{A1EE28F7-F17B-4610-AEBF-A698B0E70CC3}"/>
                  </a:ext>
                </a:extLst>
              </p:cNvPr>
              <p:cNvPicPr/>
              <p:nvPr/>
            </p:nvPicPr>
            <p:blipFill>
              <a:blip r:embed="rId5"/>
              <a:stretch>
                <a:fillRect/>
              </a:stretch>
            </p:blipFill>
            <p:spPr>
              <a:xfrm>
                <a:off x="9221171" y="861742"/>
                <a:ext cx="79668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76" name="Freihand 475">
                <a:extLst>
                  <a:ext uri="{FF2B5EF4-FFF2-40B4-BE49-F238E27FC236}">
                    <a16:creationId xmlns:a16="http://schemas.microsoft.com/office/drawing/2014/main" id="{01F41313-DFED-4016-8A1F-85E4AA123379}"/>
                  </a:ext>
                </a:extLst>
              </p14:cNvPr>
              <p14:cNvContentPartPr/>
              <p14:nvPr/>
            </p14:nvContentPartPr>
            <p14:xfrm>
              <a:off x="4782011" y="2785222"/>
              <a:ext cx="165600" cy="265320"/>
            </p14:xfrm>
          </p:contentPart>
        </mc:Choice>
        <mc:Fallback>
          <p:pic>
            <p:nvPicPr>
              <p:cNvPr id="476" name="Freihand 475">
                <a:extLst>
                  <a:ext uri="{FF2B5EF4-FFF2-40B4-BE49-F238E27FC236}">
                    <a16:creationId xmlns:a16="http://schemas.microsoft.com/office/drawing/2014/main" id="{01F41313-DFED-4016-8A1F-85E4AA123379}"/>
                  </a:ext>
                </a:extLst>
              </p:cNvPr>
              <p:cNvPicPr/>
              <p:nvPr/>
            </p:nvPicPr>
            <p:blipFill>
              <a:blip r:embed="rId7"/>
              <a:stretch>
                <a:fillRect/>
              </a:stretch>
            </p:blipFill>
            <p:spPr>
              <a:xfrm>
                <a:off x="4773371" y="2776222"/>
                <a:ext cx="18324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89" name="Freihand 488">
                <a:extLst>
                  <a:ext uri="{FF2B5EF4-FFF2-40B4-BE49-F238E27FC236}">
                    <a16:creationId xmlns:a16="http://schemas.microsoft.com/office/drawing/2014/main" id="{9C847CCC-8756-480A-8CB8-D36787B2030C}"/>
                  </a:ext>
                </a:extLst>
              </p14:cNvPr>
              <p14:cNvContentPartPr/>
              <p14:nvPr/>
            </p14:nvContentPartPr>
            <p14:xfrm>
              <a:off x="1792211" y="4316302"/>
              <a:ext cx="5040" cy="6120"/>
            </p14:xfrm>
          </p:contentPart>
        </mc:Choice>
        <mc:Fallback>
          <p:pic>
            <p:nvPicPr>
              <p:cNvPr id="489" name="Freihand 488">
                <a:extLst>
                  <a:ext uri="{FF2B5EF4-FFF2-40B4-BE49-F238E27FC236}">
                    <a16:creationId xmlns:a16="http://schemas.microsoft.com/office/drawing/2014/main" id="{9C847CCC-8756-480A-8CB8-D36787B2030C}"/>
                  </a:ext>
                </a:extLst>
              </p:cNvPr>
              <p:cNvPicPr/>
              <p:nvPr/>
            </p:nvPicPr>
            <p:blipFill>
              <a:blip r:embed="rId9"/>
              <a:stretch>
                <a:fillRect/>
              </a:stretch>
            </p:blipFill>
            <p:spPr>
              <a:xfrm>
                <a:off x="1783211" y="4307662"/>
                <a:ext cx="22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1" name="Freihand 490">
                <a:extLst>
                  <a:ext uri="{FF2B5EF4-FFF2-40B4-BE49-F238E27FC236}">
                    <a16:creationId xmlns:a16="http://schemas.microsoft.com/office/drawing/2014/main" id="{0CD2D1AA-5981-4D8D-8E45-91B3596A539E}"/>
                  </a:ext>
                </a:extLst>
              </p14:cNvPr>
              <p14:cNvContentPartPr/>
              <p14:nvPr/>
            </p14:nvContentPartPr>
            <p14:xfrm>
              <a:off x="1812731" y="4336822"/>
              <a:ext cx="362160" cy="339120"/>
            </p14:xfrm>
          </p:contentPart>
        </mc:Choice>
        <mc:Fallback>
          <p:pic>
            <p:nvPicPr>
              <p:cNvPr id="491" name="Freihand 490">
                <a:extLst>
                  <a:ext uri="{FF2B5EF4-FFF2-40B4-BE49-F238E27FC236}">
                    <a16:creationId xmlns:a16="http://schemas.microsoft.com/office/drawing/2014/main" id="{0CD2D1AA-5981-4D8D-8E45-91B3596A539E}"/>
                  </a:ext>
                </a:extLst>
              </p:cNvPr>
              <p:cNvPicPr/>
              <p:nvPr/>
            </p:nvPicPr>
            <p:blipFill>
              <a:blip r:embed="rId11"/>
              <a:stretch>
                <a:fillRect/>
              </a:stretch>
            </p:blipFill>
            <p:spPr>
              <a:xfrm>
                <a:off x="1803731" y="4327822"/>
                <a:ext cx="379800" cy="356760"/>
              </a:xfrm>
              <a:prstGeom prst="rect">
                <a:avLst/>
              </a:prstGeom>
            </p:spPr>
          </p:pic>
        </mc:Fallback>
      </mc:AlternateContent>
      <p:grpSp>
        <p:nvGrpSpPr>
          <p:cNvPr id="494" name="Gruppieren 493">
            <a:extLst>
              <a:ext uri="{FF2B5EF4-FFF2-40B4-BE49-F238E27FC236}">
                <a16:creationId xmlns:a16="http://schemas.microsoft.com/office/drawing/2014/main" id="{0EEC0A25-78E4-4FFD-88B9-9367B30E84FA}"/>
              </a:ext>
            </a:extLst>
          </p:cNvPr>
          <p:cNvGrpSpPr/>
          <p:nvPr/>
        </p:nvGrpSpPr>
        <p:grpSpPr>
          <a:xfrm>
            <a:off x="2132771" y="4140262"/>
            <a:ext cx="370800" cy="303480"/>
            <a:chOff x="2132771" y="4140262"/>
            <a:chExt cx="370800" cy="303480"/>
          </a:xfrm>
        </p:grpSpPr>
        <mc:AlternateContent xmlns:mc="http://schemas.openxmlformats.org/markup-compatibility/2006">
          <mc:Choice xmlns:p14="http://schemas.microsoft.com/office/powerpoint/2010/main" Requires="p14">
            <p:contentPart p14:bwMode="auto" r:id="rId12">
              <p14:nvContentPartPr>
                <p14:cNvPr id="492" name="Freihand 491">
                  <a:extLst>
                    <a:ext uri="{FF2B5EF4-FFF2-40B4-BE49-F238E27FC236}">
                      <a16:creationId xmlns:a16="http://schemas.microsoft.com/office/drawing/2014/main" id="{326A750E-192C-4A22-A49D-E46F68218E80}"/>
                    </a:ext>
                  </a:extLst>
                </p14:cNvPr>
                <p14:cNvContentPartPr/>
                <p14:nvPr/>
              </p14:nvContentPartPr>
              <p14:xfrm>
                <a:off x="2132771" y="4140262"/>
                <a:ext cx="370800" cy="247320"/>
              </p14:xfrm>
            </p:contentPart>
          </mc:Choice>
          <mc:Fallback>
            <p:pic>
              <p:nvPicPr>
                <p:cNvPr id="492" name="Freihand 491">
                  <a:extLst>
                    <a:ext uri="{FF2B5EF4-FFF2-40B4-BE49-F238E27FC236}">
                      <a16:creationId xmlns:a16="http://schemas.microsoft.com/office/drawing/2014/main" id="{326A750E-192C-4A22-A49D-E46F68218E80}"/>
                    </a:ext>
                  </a:extLst>
                </p:cNvPr>
                <p:cNvPicPr/>
                <p:nvPr/>
              </p:nvPicPr>
              <p:blipFill>
                <a:blip r:embed="rId13"/>
                <a:stretch>
                  <a:fillRect/>
                </a:stretch>
              </p:blipFill>
              <p:spPr>
                <a:xfrm>
                  <a:off x="2123771" y="4131262"/>
                  <a:ext cx="3884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93" name="Freihand 492">
                  <a:extLst>
                    <a:ext uri="{FF2B5EF4-FFF2-40B4-BE49-F238E27FC236}">
                      <a16:creationId xmlns:a16="http://schemas.microsoft.com/office/drawing/2014/main" id="{2DA6833C-8AF7-4571-94FA-C89EF08F040E}"/>
                    </a:ext>
                  </a:extLst>
                </p14:cNvPr>
                <p14:cNvContentPartPr/>
                <p14:nvPr/>
              </p14:nvContentPartPr>
              <p14:xfrm>
                <a:off x="2133491" y="4200382"/>
                <a:ext cx="182880" cy="243360"/>
              </p14:xfrm>
            </p:contentPart>
          </mc:Choice>
          <mc:Fallback>
            <p:pic>
              <p:nvPicPr>
                <p:cNvPr id="493" name="Freihand 492">
                  <a:extLst>
                    <a:ext uri="{FF2B5EF4-FFF2-40B4-BE49-F238E27FC236}">
                      <a16:creationId xmlns:a16="http://schemas.microsoft.com/office/drawing/2014/main" id="{2DA6833C-8AF7-4571-94FA-C89EF08F040E}"/>
                    </a:ext>
                  </a:extLst>
                </p:cNvPr>
                <p:cNvPicPr/>
                <p:nvPr/>
              </p:nvPicPr>
              <p:blipFill>
                <a:blip r:embed="rId15"/>
                <a:stretch>
                  <a:fillRect/>
                </a:stretch>
              </p:blipFill>
              <p:spPr>
                <a:xfrm>
                  <a:off x="2124491" y="4191742"/>
                  <a:ext cx="200520" cy="261000"/>
                </a:xfrm>
                <a:prstGeom prst="rect">
                  <a:avLst/>
                </a:prstGeom>
              </p:spPr>
            </p:pic>
          </mc:Fallback>
        </mc:AlternateContent>
      </p:grpSp>
      <p:grpSp>
        <p:nvGrpSpPr>
          <p:cNvPr id="514" name="Gruppieren 513">
            <a:extLst>
              <a:ext uri="{FF2B5EF4-FFF2-40B4-BE49-F238E27FC236}">
                <a16:creationId xmlns:a16="http://schemas.microsoft.com/office/drawing/2014/main" id="{91DDBA00-A86E-4560-BFA4-CAB4A612A75C}"/>
              </a:ext>
            </a:extLst>
          </p:cNvPr>
          <p:cNvGrpSpPr/>
          <p:nvPr/>
        </p:nvGrpSpPr>
        <p:grpSpPr>
          <a:xfrm>
            <a:off x="2682851" y="3898342"/>
            <a:ext cx="342360" cy="225000"/>
            <a:chOff x="2682851" y="3898342"/>
            <a:chExt cx="342360" cy="225000"/>
          </a:xfrm>
        </p:grpSpPr>
        <mc:AlternateContent xmlns:mc="http://schemas.openxmlformats.org/markup-compatibility/2006">
          <mc:Choice xmlns:p14="http://schemas.microsoft.com/office/powerpoint/2010/main" Requires="p14">
            <p:contentPart p14:bwMode="auto" r:id="rId16">
              <p14:nvContentPartPr>
                <p14:cNvPr id="495" name="Freihand 494">
                  <a:extLst>
                    <a:ext uri="{FF2B5EF4-FFF2-40B4-BE49-F238E27FC236}">
                      <a16:creationId xmlns:a16="http://schemas.microsoft.com/office/drawing/2014/main" id="{30A920AF-327D-4B98-8766-EB21CE60C368}"/>
                    </a:ext>
                  </a:extLst>
                </p14:cNvPr>
                <p14:cNvContentPartPr/>
                <p14:nvPr/>
              </p14:nvContentPartPr>
              <p14:xfrm>
                <a:off x="2682851" y="3932542"/>
                <a:ext cx="98640" cy="190800"/>
              </p14:xfrm>
            </p:contentPart>
          </mc:Choice>
          <mc:Fallback>
            <p:pic>
              <p:nvPicPr>
                <p:cNvPr id="495" name="Freihand 494">
                  <a:extLst>
                    <a:ext uri="{FF2B5EF4-FFF2-40B4-BE49-F238E27FC236}">
                      <a16:creationId xmlns:a16="http://schemas.microsoft.com/office/drawing/2014/main" id="{30A920AF-327D-4B98-8766-EB21CE60C368}"/>
                    </a:ext>
                  </a:extLst>
                </p:cNvPr>
                <p:cNvPicPr/>
                <p:nvPr/>
              </p:nvPicPr>
              <p:blipFill>
                <a:blip r:embed="rId17"/>
                <a:stretch>
                  <a:fillRect/>
                </a:stretch>
              </p:blipFill>
              <p:spPr>
                <a:xfrm>
                  <a:off x="2673851" y="3923542"/>
                  <a:ext cx="116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6" name="Freihand 495">
                  <a:extLst>
                    <a:ext uri="{FF2B5EF4-FFF2-40B4-BE49-F238E27FC236}">
                      <a16:creationId xmlns:a16="http://schemas.microsoft.com/office/drawing/2014/main" id="{D6D68663-E6F4-49A7-AEED-10AC644F49E7}"/>
                    </a:ext>
                  </a:extLst>
                </p14:cNvPr>
                <p14:cNvContentPartPr/>
                <p14:nvPr/>
              </p14:nvContentPartPr>
              <p14:xfrm>
                <a:off x="2718131" y="3984382"/>
                <a:ext cx="87480" cy="58680"/>
              </p14:xfrm>
            </p:contentPart>
          </mc:Choice>
          <mc:Fallback>
            <p:pic>
              <p:nvPicPr>
                <p:cNvPr id="496" name="Freihand 495">
                  <a:extLst>
                    <a:ext uri="{FF2B5EF4-FFF2-40B4-BE49-F238E27FC236}">
                      <a16:creationId xmlns:a16="http://schemas.microsoft.com/office/drawing/2014/main" id="{D6D68663-E6F4-49A7-AEED-10AC644F49E7}"/>
                    </a:ext>
                  </a:extLst>
                </p:cNvPr>
                <p:cNvPicPr/>
                <p:nvPr/>
              </p:nvPicPr>
              <p:blipFill>
                <a:blip r:embed="rId19"/>
                <a:stretch>
                  <a:fillRect/>
                </a:stretch>
              </p:blipFill>
              <p:spPr>
                <a:xfrm>
                  <a:off x="2709491" y="3975382"/>
                  <a:ext cx="105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97" name="Freihand 496">
                  <a:extLst>
                    <a:ext uri="{FF2B5EF4-FFF2-40B4-BE49-F238E27FC236}">
                      <a16:creationId xmlns:a16="http://schemas.microsoft.com/office/drawing/2014/main" id="{1C5ED764-0A7A-44DA-9E07-8A7DAD8B902D}"/>
                    </a:ext>
                  </a:extLst>
                </p14:cNvPr>
                <p14:cNvContentPartPr/>
                <p14:nvPr/>
              </p14:nvContentPartPr>
              <p14:xfrm>
                <a:off x="2825051" y="3898342"/>
                <a:ext cx="133560" cy="113400"/>
              </p14:xfrm>
            </p:contentPart>
          </mc:Choice>
          <mc:Fallback>
            <p:pic>
              <p:nvPicPr>
                <p:cNvPr id="497" name="Freihand 496">
                  <a:extLst>
                    <a:ext uri="{FF2B5EF4-FFF2-40B4-BE49-F238E27FC236}">
                      <a16:creationId xmlns:a16="http://schemas.microsoft.com/office/drawing/2014/main" id="{1C5ED764-0A7A-44DA-9E07-8A7DAD8B902D}"/>
                    </a:ext>
                  </a:extLst>
                </p:cNvPr>
                <p:cNvPicPr/>
                <p:nvPr/>
              </p:nvPicPr>
              <p:blipFill>
                <a:blip r:embed="rId21"/>
                <a:stretch>
                  <a:fillRect/>
                </a:stretch>
              </p:blipFill>
              <p:spPr>
                <a:xfrm>
                  <a:off x="2816411" y="3889702"/>
                  <a:ext cx="151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98" name="Freihand 497">
                  <a:extLst>
                    <a:ext uri="{FF2B5EF4-FFF2-40B4-BE49-F238E27FC236}">
                      <a16:creationId xmlns:a16="http://schemas.microsoft.com/office/drawing/2014/main" id="{575D88A1-7C64-430A-BA93-EC812782A70F}"/>
                    </a:ext>
                  </a:extLst>
                </p14:cNvPr>
                <p14:cNvContentPartPr/>
                <p14:nvPr/>
              </p14:nvContentPartPr>
              <p14:xfrm>
                <a:off x="2962931" y="3922822"/>
                <a:ext cx="62280" cy="74880"/>
              </p14:xfrm>
            </p:contentPart>
          </mc:Choice>
          <mc:Fallback>
            <p:pic>
              <p:nvPicPr>
                <p:cNvPr id="498" name="Freihand 497">
                  <a:extLst>
                    <a:ext uri="{FF2B5EF4-FFF2-40B4-BE49-F238E27FC236}">
                      <a16:creationId xmlns:a16="http://schemas.microsoft.com/office/drawing/2014/main" id="{575D88A1-7C64-430A-BA93-EC812782A70F}"/>
                    </a:ext>
                  </a:extLst>
                </p:cNvPr>
                <p:cNvPicPr/>
                <p:nvPr/>
              </p:nvPicPr>
              <p:blipFill>
                <a:blip r:embed="rId23"/>
                <a:stretch>
                  <a:fillRect/>
                </a:stretch>
              </p:blipFill>
              <p:spPr>
                <a:xfrm>
                  <a:off x="2953931" y="3914182"/>
                  <a:ext cx="79920" cy="92520"/>
                </a:xfrm>
                <a:prstGeom prst="rect">
                  <a:avLst/>
                </a:prstGeom>
              </p:spPr>
            </p:pic>
          </mc:Fallback>
        </mc:AlternateContent>
      </p:grpSp>
      <p:grpSp>
        <p:nvGrpSpPr>
          <p:cNvPr id="513" name="Gruppieren 512">
            <a:extLst>
              <a:ext uri="{FF2B5EF4-FFF2-40B4-BE49-F238E27FC236}">
                <a16:creationId xmlns:a16="http://schemas.microsoft.com/office/drawing/2014/main" id="{3A1C6EB4-9CE4-494A-8021-0103BFABC120}"/>
              </a:ext>
            </a:extLst>
          </p:cNvPr>
          <p:cNvGrpSpPr/>
          <p:nvPr/>
        </p:nvGrpSpPr>
        <p:grpSpPr>
          <a:xfrm>
            <a:off x="3219971" y="3450502"/>
            <a:ext cx="1662480" cy="478440"/>
            <a:chOff x="3219971" y="3450502"/>
            <a:chExt cx="1662480" cy="478440"/>
          </a:xfrm>
        </p:grpSpPr>
        <mc:AlternateContent xmlns:mc="http://schemas.openxmlformats.org/markup-compatibility/2006">
          <mc:Choice xmlns:p14="http://schemas.microsoft.com/office/powerpoint/2010/main" Requires="p14">
            <p:contentPart p14:bwMode="auto" r:id="rId24">
              <p14:nvContentPartPr>
                <p14:cNvPr id="499" name="Freihand 498">
                  <a:extLst>
                    <a:ext uri="{FF2B5EF4-FFF2-40B4-BE49-F238E27FC236}">
                      <a16:creationId xmlns:a16="http://schemas.microsoft.com/office/drawing/2014/main" id="{2A9B1512-CEAD-414C-A62C-45E2754E4F10}"/>
                    </a:ext>
                  </a:extLst>
                </p14:cNvPr>
                <p14:cNvContentPartPr/>
                <p14:nvPr/>
              </p14:nvContentPartPr>
              <p14:xfrm>
                <a:off x="3256331" y="3809422"/>
                <a:ext cx="32400" cy="119520"/>
              </p14:xfrm>
            </p:contentPart>
          </mc:Choice>
          <mc:Fallback>
            <p:pic>
              <p:nvPicPr>
                <p:cNvPr id="499" name="Freihand 498">
                  <a:extLst>
                    <a:ext uri="{FF2B5EF4-FFF2-40B4-BE49-F238E27FC236}">
                      <a16:creationId xmlns:a16="http://schemas.microsoft.com/office/drawing/2014/main" id="{2A9B1512-CEAD-414C-A62C-45E2754E4F10}"/>
                    </a:ext>
                  </a:extLst>
                </p:cNvPr>
                <p:cNvPicPr/>
                <p:nvPr/>
              </p:nvPicPr>
              <p:blipFill>
                <a:blip r:embed="rId25"/>
                <a:stretch>
                  <a:fillRect/>
                </a:stretch>
              </p:blipFill>
              <p:spPr>
                <a:xfrm>
                  <a:off x="3247691" y="3800422"/>
                  <a:ext cx="50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0" name="Freihand 499">
                  <a:extLst>
                    <a:ext uri="{FF2B5EF4-FFF2-40B4-BE49-F238E27FC236}">
                      <a16:creationId xmlns:a16="http://schemas.microsoft.com/office/drawing/2014/main" id="{0889867F-5D07-4F21-BB4D-D000F27AF661}"/>
                    </a:ext>
                  </a:extLst>
                </p14:cNvPr>
                <p14:cNvContentPartPr/>
                <p14:nvPr/>
              </p14:nvContentPartPr>
              <p14:xfrm>
                <a:off x="3219971" y="3716542"/>
                <a:ext cx="133920" cy="140760"/>
              </p14:xfrm>
            </p:contentPart>
          </mc:Choice>
          <mc:Fallback>
            <p:pic>
              <p:nvPicPr>
                <p:cNvPr id="500" name="Freihand 499">
                  <a:extLst>
                    <a:ext uri="{FF2B5EF4-FFF2-40B4-BE49-F238E27FC236}">
                      <a16:creationId xmlns:a16="http://schemas.microsoft.com/office/drawing/2014/main" id="{0889867F-5D07-4F21-BB4D-D000F27AF661}"/>
                    </a:ext>
                  </a:extLst>
                </p:cNvPr>
                <p:cNvPicPr/>
                <p:nvPr/>
              </p:nvPicPr>
              <p:blipFill>
                <a:blip r:embed="rId27"/>
                <a:stretch>
                  <a:fillRect/>
                </a:stretch>
              </p:blipFill>
              <p:spPr>
                <a:xfrm>
                  <a:off x="3210971" y="3707542"/>
                  <a:ext cx="151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1" name="Freihand 500">
                  <a:extLst>
                    <a:ext uri="{FF2B5EF4-FFF2-40B4-BE49-F238E27FC236}">
                      <a16:creationId xmlns:a16="http://schemas.microsoft.com/office/drawing/2014/main" id="{33CBB6F7-B972-49B2-908A-990B1059B810}"/>
                    </a:ext>
                  </a:extLst>
                </p14:cNvPr>
                <p14:cNvContentPartPr/>
                <p14:nvPr/>
              </p14:nvContentPartPr>
              <p14:xfrm>
                <a:off x="3406091" y="3795382"/>
                <a:ext cx="143640" cy="64800"/>
              </p14:xfrm>
            </p:contentPart>
          </mc:Choice>
          <mc:Fallback>
            <p:pic>
              <p:nvPicPr>
                <p:cNvPr id="501" name="Freihand 500">
                  <a:extLst>
                    <a:ext uri="{FF2B5EF4-FFF2-40B4-BE49-F238E27FC236}">
                      <a16:creationId xmlns:a16="http://schemas.microsoft.com/office/drawing/2014/main" id="{33CBB6F7-B972-49B2-908A-990B1059B810}"/>
                    </a:ext>
                  </a:extLst>
                </p:cNvPr>
                <p:cNvPicPr/>
                <p:nvPr/>
              </p:nvPicPr>
              <p:blipFill>
                <a:blip r:embed="rId29"/>
                <a:stretch>
                  <a:fillRect/>
                </a:stretch>
              </p:blipFill>
              <p:spPr>
                <a:xfrm>
                  <a:off x="3397091" y="3786742"/>
                  <a:ext cx="1612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2" name="Freihand 501">
                  <a:extLst>
                    <a:ext uri="{FF2B5EF4-FFF2-40B4-BE49-F238E27FC236}">
                      <a16:creationId xmlns:a16="http://schemas.microsoft.com/office/drawing/2014/main" id="{429BD158-50CA-41A9-83E7-93D88BCA584C}"/>
                    </a:ext>
                  </a:extLst>
                </p14:cNvPr>
                <p14:cNvContentPartPr/>
                <p14:nvPr/>
              </p14:nvContentPartPr>
              <p14:xfrm>
                <a:off x="3580331" y="3689182"/>
                <a:ext cx="93600" cy="141120"/>
              </p14:xfrm>
            </p:contentPart>
          </mc:Choice>
          <mc:Fallback>
            <p:pic>
              <p:nvPicPr>
                <p:cNvPr id="502" name="Freihand 501">
                  <a:extLst>
                    <a:ext uri="{FF2B5EF4-FFF2-40B4-BE49-F238E27FC236}">
                      <a16:creationId xmlns:a16="http://schemas.microsoft.com/office/drawing/2014/main" id="{429BD158-50CA-41A9-83E7-93D88BCA584C}"/>
                    </a:ext>
                  </a:extLst>
                </p:cNvPr>
                <p:cNvPicPr/>
                <p:nvPr/>
              </p:nvPicPr>
              <p:blipFill>
                <a:blip r:embed="rId31"/>
                <a:stretch>
                  <a:fillRect/>
                </a:stretch>
              </p:blipFill>
              <p:spPr>
                <a:xfrm>
                  <a:off x="3571691" y="3680182"/>
                  <a:ext cx="111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3" name="Freihand 502">
                  <a:extLst>
                    <a:ext uri="{FF2B5EF4-FFF2-40B4-BE49-F238E27FC236}">
                      <a16:creationId xmlns:a16="http://schemas.microsoft.com/office/drawing/2014/main" id="{0BB7E185-8AB1-4671-B06D-B0CFA5567F33}"/>
                    </a:ext>
                  </a:extLst>
                </p14:cNvPr>
                <p14:cNvContentPartPr/>
                <p14:nvPr/>
              </p14:nvContentPartPr>
              <p14:xfrm>
                <a:off x="3682211" y="3674062"/>
                <a:ext cx="153720" cy="110520"/>
              </p14:xfrm>
            </p:contentPart>
          </mc:Choice>
          <mc:Fallback>
            <p:pic>
              <p:nvPicPr>
                <p:cNvPr id="503" name="Freihand 502">
                  <a:extLst>
                    <a:ext uri="{FF2B5EF4-FFF2-40B4-BE49-F238E27FC236}">
                      <a16:creationId xmlns:a16="http://schemas.microsoft.com/office/drawing/2014/main" id="{0BB7E185-8AB1-4671-B06D-B0CFA5567F33}"/>
                    </a:ext>
                  </a:extLst>
                </p:cNvPr>
                <p:cNvPicPr/>
                <p:nvPr/>
              </p:nvPicPr>
              <p:blipFill>
                <a:blip r:embed="rId33"/>
                <a:stretch>
                  <a:fillRect/>
                </a:stretch>
              </p:blipFill>
              <p:spPr>
                <a:xfrm>
                  <a:off x="3673211" y="3665422"/>
                  <a:ext cx="17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04" name="Freihand 503">
                  <a:extLst>
                    <a:ext uri="{FF2B5EF4-FFF2-40B4-BE49-F238E27FC236}">
                      <a16:creationId xmlns:a16="http://schemas.microsoft.com/office/drawing/2014/main" id="{542FB3F2-3055-4908-BEE6-563C5D150569}"/>
                    </a:ext>
                  </a:extLst>
                </p14:cNvPr>
                <p14:cNvContentPartPr/>
                <p14:nvPr/>
              </p14:nvContentPartPr>
              <p14:xfrm>
                <a:off x="4001891" y="3647062"/>
                <a:ext cx="125280" cy="130320"/>
              </p14:xfrm>
            </p:contentPart>
          </mc:Choice>
          <mc:Fallback>
            <p:pic>
              <p:nvPicPr>
                <p:cNvPr id="504" name="Freihand 503">
                  <a:extLst>
                    <a:ext uri="{FF2B5EF4-FFF2-40B4-BE49-F238E27FC236}">
                      <a16:creationId xmlns:a16="http://schemas.microsoft.com/office/drawing/2014/main" id="{542FB3F2-3055-4908-BEE6-563C5D150569}"/>
                    </a:ext>
                  </a:extLst>
                </p:cNvPr>
                <p:cNvPicPr/>
                <p:nvPr/>
              </p:nvPicPr>
              <p:blipFill>
                <a:blip r:embed="rId35"/>
                <a:stretch>
                  <a:fillRect/>
                </a:stretch>
              </p:blipFill>
              <p:spPr>
                <a:xfrm>
                  <a:off x="3993251" y="3638422"/>
                  <a:ext cx="142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5" name="Freihand 504">
                  <a:extLst>
                    <a:ext uri="{FF2B5EF4-FFF2-40B4-BE49-F238E27FC236}">
                      <a16:creationId xmlns:a16="http://schemas.microsoft.com/office/drawing/2014/main" id="{7238BDB5-AC73-4821-9646-2C79B2EC3661}"/>
                    </a:ext>
                  </a:extLst>
                </p14:cNvPr>
                <p14:cNvContentPartPr/>
                <p14:nvPr/>
              </p14:nvContentPartPr>
              <p14:xfrm>
                <a:off x="4158491" y="3608902"/>
                <a:ext cx="228600" cy="100440"/>
              </p14:xfrm>
            </p:contentPart>
          </mc:Choice>
          <mc:Fallback>
            <p:pic>
              <p:nvPicPr>
                <p:cNvPr id="505" name="Freihand 504">
                  <a:extLst>
                    <a:ext uri="{FF2B5EF4-FFF2-40B4-BE49-F238E27FC236}">
                      <a16:creationId xmlns:a16="http://schemas.microsoft.com/office/drawing/2014/main" id="{7238BDB5-AC73-4821-9646-2C79B2EC3661}"/>
                    </a:ext>
                  </a:extLst>
                </p:cNvPr>
                <p:cNvPicPr/>
                <p:nvPr/>
              </p:nvPicPr>
              <p:blipFill>
                <a:blip r:embed="rId37"/>
                <a:stretch>
                  <a:fillRect/>
                </a:stretch>
              </p:blipFill>
              <p:spPr>
                <a:xfrm>
                  <a:off x="4149851" y="3600262"/>
                  <a:ext cx="246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6" name="Freihand 505">
                  <a:extLst>
                    <a:ext uri="{FF2B5EF4-FFF2-40B4-BE49-F238E27FC236}">
                      <a16:creationId xmlns:a16="http://schemas.microsoft.com/office/drawing/2014/main" id="{B6A0DFEA-AA2E-453C-B0BB-55B8510C4EC2}"/>
                    </a:ext>
                  </a:extLst>
                </p14:cNvPr>
                <p14:cNvContentPartPr/>
                <p14:nvPr/>
              </p14:nvContentPartPr>
              <p14:xfrm>
                <a:off x="4372691" y="3523582"/>
                <a:ext cx="19440" cy="29880"/>
              </p14:xfrm>
            </p:contentPart>
          </mc:Choice>
          <mc:Fallback>
            <p:pic>
              <p:nvPicPr>
                <p:cNvPr id="506" name="Freihand 505">
                  <a:extLst>
                    <a:ext uri="{FF2B5EF4-FFF2-40B4-BE49-F238E27FC236}">
                      <a16:creationId xmlns:a16="http://schemas.microsoft.com/office/drawing/2014/main" id="{B6A0DFEA-AA2E-453C-B0BB-55B8510C4EC2}"/>
                    </a:ext>
                  </a:extLst>
                </p:cNvPr>
                <p:cNvPicPr/>
                <p:nvPr/>
              </p:nvPicPr>
              <p:blipFill>
                <a:blip r:embed="rId39"/>
                <a:stretch>
                  <a:fillRect/>
                </a:stretch>
              </p:blipFill>
              <p:spPr>
                <a:xfrm>
                  <a:off x="4363691" y="3514582"/>
                  <a:ext cx="37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07" name="Freihand 506">
                  <a:extLst>
                    <a:ext uri="{FF2B5EF4-FFF2-40B4-BE49-F238E27FC236}">
                      <a16:creationId xmlns:a16="http://schemas.microsoft.com/office/drawing/2014/main" id="{9A476EA2-C170-4C6E-AEB7-DBD0DC36AFF8}"/>
                    </a:ext>
                  </a:extLst>
                </p14:cNvPr>
                <p14:cNvContentPartPr/>
                <p14:nvPr/>
              </p14:nvContentPartPr>
              <p14:xfrm>
                <a:off x="4411931" y="3559222"/>
                <a:ext cx="79920" cy="97920"/>
              </p14:xfrm>
            </p:contentPart>
          </mc:Choice>
          <mc:Fallback>
            <p:pic>
              <p:nvPicPr>
                <p:cNvPr id="507" name="Freihand 506">
                  <a:extLst>
                    <a:ext uri="{FF2B5EF4-FFF2-40B4-BE49-F238E27FC236}">
                      <a16:creationId xmlns:a16="http://schemas.microsoft.com/office/drawing/2014/main" id="{9A476EA2-C170-4C6E-AEB7-DBD0DC36AFF8}"/>
                    </a:ext>
                  </a:extLst>
                </p:cNvPr>
                <p:cNvPicPr/>
                <p:nvPr/>
              </p:nvPicPr>
              <p:blipFill>
                <a:blip r:embed="rId41"/>
                <a:stretch>
                  <a:fillRect/>
                </a:stretch>
              </p:blipFill>
              <p:spPr>
                <a:xfrm>
                  <a:off x="4402931" y="3550222"/>
                  <a:ext cx="97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08" name="Freihand 507">
                  <a:extLst>
                    <a:ext uri="{FF2B5EF4-FFF2-40B4-BE49-F238E27FC236}">
                      <a16:creationId xmlns:a16="http://schemas.microsoft.com/office/drawing/2014/main" id="{3877BD90-B328-4744-A2DC-2296EC429C17}"/>
                    </a:ext>
                  </a:extLst>
                </p14:cNvPr>
                <p14:cNvContentPartPr/>
                <p14:nvPr/>
              </p14:nvContentPartPr>
              <p14:xfrm>
                <a:off x="4523171" y="3450502"/>
                <a:ext cx="122400" cy="190440"/>
              </p14:xfrm>
            </p:contentPart>
          </mc:Choice>
          <mc:Fallback>
            <p:pic>
              <p:nvPicPr>
                <p:cNvPr id="508" name="Freihand 507">
                  <a:extLst>
                    <a:ext uri="{FF2B5EF4-FFF2-40B4-BE49-F238E27FC236}">
                      <a16:creationId xmlns:a16="http://schemas.microsoft.com/office/drawing/2014/main" id="{3877BD90-B328-4744-A2DC-2296EC429C17}"/>
                    </a:ext>
                  </a:extLst>
                </p:cNvPr>
                <p:cNvPicPr/>
                <p:nvPr/>
              </p:nvPicPr>
              <p:blipFill>
                <a:blip r:embed="rId43"/>
                <a:stretch>
                  <a:fillRect/>
                </a:stretch>
              </p:blipFill>
              <p:spPr>
                <a:xfrm>
                  <a:off x="4514531" y="3441502"/>
                  <a:ext cx="140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9" name="Freihand 508">
                  <a:extLst>
                    <a:ext uri="{FF2B5EF4-FFF2-40B4-BE49-F238E27FC236}">
                      <a16:creationId xmlns:a16="http://schemas.microsoft.com/office/drawing/2014/main" id="{D8663A58-8689-45EE-B742-83B5B7322D63}"/>
                    </a:ext>
                  </a:extLst>
                </p14:cNvPr>
                <p14:cNvContentPartPr/>
                <p14:nvPr/>
              </p14:nvContentPartPr>
              <p14:xfrm>
                <a:off x="4700291" y="3470662"/>
                <a:ext cx="182160" cy="78840"/>
              </p14:xfrm>
            </p:contentPart>
          </mc:Choice>
          <mc:Fallback>
            <p:pic>
              <p:nvPicPr>
                <p:cNvPr id="509" name="Freihand 508">
                  <a:extLst>
                    <a:ext uri="{FF2B5EF4-FFF2-40B4-BE49-F238E27FC236}">
                      <a16:creationId xmlns:a16="http://schemas.microsoft.com/office/drawing/2014/main" id="{D8663A58-8689-45EE-B742-83B5B7322D63}"/>
                    </a:ext>
                  </a:extLst>
                </p:cNvPr>
                <p:cNvPicPr/>
                <p:nvPr/>
              </p:nvPicPr>
              <p:blipFill>
                <a:blip r:embed="rId45"/>
                <a:stretch>
                  <a:fillRect/>
                </a:stretch>
              </p:blipFill>
              <p:spPr>
                <a:xfrm>
                  <a:off x="4691291" y="3461662"/>
                  <a:ext cx="199800" cy="96480"/>
                </a:xfrm>
                <a:prstGeom prst="rect">
                  <a:avLst/>
                </a:prstGeom>
              </p:spPr>
            </p:pic>
          </mc:Fallback>
        </mc:AlternateContent>
      </p:grpSp>
      <p:grpSp>
        <p:nvGrpSpPr>
          <p:cNvPr id="512" name="Gruppieren 511">
            <a:extLst>
              <a:ext uri="{FF2B5EF4-FFF2-40B4-BE49-F238E27FC236}">
                <a16:creationId xmlns:a16="http://schemas.microsoft.com/office/drawing/2014/main" id="{0FBA37A7-59B9-489A-ACF2-F35D76AC8E54}"/>
              </a:ext>
            </a:extLst>
          </p:cNvPr>
          <p:cNvGrpSpPr/>
          <p:nvPr/>
        </p:nvGrpSpPr>
        <p:grpSpPr>
          <a:xfrm>
            <a:off x="5092691" y="3310462"/>
            <a:ext cx="381960" cy="176400"/>
            <a:chOff x="5092691" y="3310462"/>
            <a:chExt cx="381960" cy="176400"/>
          </a:xfrm>
        </p:grpSpPr>
        <mc:AlternateContent xmlns:mc="http://schemas.openxmlformats.org/markup-compatibility/2006">
          <mc:Choice xmlns:p14="http://schemas.microsoft.com/office/powerpoint/2010/main" Requires="p14">
            <p:contentPart p14:bwMode="auto" r:id="rId46">
              <p14:nvContentPartPr>
                <p14:cNvPr id="510" name="Freihand 509">
                  <a:extLst>
                    <a:ext uri="{FF2B5EF4-FFF2-40B4-BE49-F238E27FC236}">
                      <a16:creationId xmlns:a16="http://schemas.microsoft.com/office/drawing/2014/main" id="{A427E57B-A748-42BE-8259-87F33BCDD266}"/>
                    </a:ext>
                  </a:extLst>
                </p14:cNvPr>
                <p14:cNvContentPartPr/>
                <p14:nvPr/>
              </p14:nvContentPartPr>
              <p14:xfrm>
                <a:off x="5092691" y="3310462"/>
                <a:ext cx="124560" cy="176400"/>
              </p14:xfrm>
            </p:contentPart>
          </mc:Choice>
          <mc:Fallback>
            <p:pic>
              <p:nvPicPr>
                <p:cNvPr id="510" name="Freihand 509">
                  <a:extLst>
                    <a:ext uri="{FF2B5EF4-FFF2-40B4-BE49-F238E27FC236}">
                      <a16:creationId xmlns:a16="http://schemas.microsoft.com/office/drawing/2014/main" id="{A427E57B-A748-42BE-8259-87F33BCDD266}"/>
                    </a:ext>
                  </a:extLst>
                </p:cNvPr>
                <p:cNvPicPr/>
                <p:nvPr/>
              </p:nvPicPr>
              <p:blipFill>
                <a:blip r:embed="rId47"/>
                <a:stretch>
                  <a:fillRect/>
                </a:stretch>
              </p:blipFill>
              <p:spPr>
                <a:xfrm>
                  <a:off x="5083691" y="3301462"/>
                  <a:ext cx="1422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1" name="Freihand 510">
                  <a:extLst>
                    <a:ext uri="{FF2B5EF4-FFF2-40B4-BE49-F238E27FC236}">
                      <a16:creationId xmlns:a16="http://schemas.microsoft.com/office/drawing/2014/main" id="{E1E8781B-D5B5-4BF6-A418-D8E6193062AD}"/>
                    </a:ext>
                  </a:extLst>
                </p14:cNvPr>
                <p14:cNvContentPartPr/>
                <p14:nvPr/>
              </p14:nvContentPartPr>
              <p14:xfrm>
                <a:off x="5268731" y="3334222"/>
                <a:ext cx="205920" cy="100080"/>
              </p14:xfrm>
            </p:contentPart>
          </mc:Choice>
          <mc:Fallback>
            <p:pic>
              <p:nvPicPr>
                <p:cNvPr id="511" name="Freihand 510">
                  <a:extLst>
                    <a:ext uri="{FF2B5EF4-FFF2-40B4-BE49-F238E27FC236}">
                      <a16:creationId xmlns:a16="http://schemas.microsoft.com/office/drawing/2014/main" id="{E1E8781B-D5B5-4BF6-A418-D8E6193062AD}"/>
                    </a:ext>
                  </a:extLst>
                </p:cNvPr>
                <p:cNvPicPr/>
                <p:nvPr/>
              </p:nvPicPr>
              <p:blipFill>
                <a:blip r:embed="rId49"/>
                <a:stretch>
                  <a:fillRect/>
                </a:stretch>
              </p:blipFill>
              <p:spPr>
                <a:xfrm>
                  <a:off x="5259731" y="3325222"/>
                  <a:ext cx="223560" cy="117720"/>
                </a:xfrm>
                <a:prstGeom prst="rect">
                  <a:avLst/>
                </a:prstGeom>
              </p:spPr>
            </p:pic>
          </mc:Fallback>
        </mc:AlternateContent>
      </p:grpSp>
      <p:grpSp>
        <p:nvGrpSpPr>
          <p:cNvPr id="525" name="Gruppieren 524">
            <a:extLst>
              <a:ext uri="{FF2B5EF4-FFF2-40B4-BE49-F238E27FC236}">
                <a16:creationId xmlns:a16="http://schemas.microsoft.com/office/drawing/2014/main" id="{E648A497-2958-4AA3-BAA8-3CF2B636F4FF}"/>
              </a:ext>
            </a:extLst>
          </p:cNvPr>
          <p:cNvGrpSpPr/>
          <p:nvPr/>
        </p:nvGrpSpPr>
        <p:grpSpPr>
          <a:xfrm>
            <a:off x="5629091" y="2648422"/>
            <a:ext cx="1991520" cy="695880"/>
            <a:chOff x="5629091" y="2648422"/>
            <a:chExt cx="1991520" cy="695880"/>
          </a:xfrm>
        </p:grpSpPr>
        <mc:AlternateContent xmlns:mc="http://schemas.openxmlformats.org/markup-compatibility/2006">
          <mc:Choice xmlns:p14="http://schemas.microsoft.com/office/powerpoint/2010/main" Requires="p14">
            <p:contentPart p14:bwMode="auto" r:id="rId50">
              <p14:nvContentPartPr>
                <p14:cNvPr id="515" name="Freihand 514">
                  <a:extLst>
                    <a:ext uri="{FF2B5EF4-FFF2-40B4-BE49-F238E27FC236}">
                      <a16:creationId xmlns:a16="http://schemas.microsoft.com/office/drawing/2014/main" id="{6ECD8D71-2A40-4CF1-AB15-F7FA2AA4D691}"/>
                    </a:ext>
                  </a:extLst>
                </p14:cNvPr>
                <p14:cNvContentPartPr/>
                <p14:nvPr/>
              </p14:nvContentPartPr>
              <p14:xfrm>
                <a:off x="5629091" y="3138742"/>
                <a:ext cx="133560" cy="205560"/>
              </p14:xfrm>
            </p:contentPart>
          </mc:Choice>
          <mc:Fallback>
            <p:pic>
              <p:nvPicPr>
                <p:cNvPr id="515" name="Freihand 514">
                  <a:extLst>
                    <a:ext uri="{FF2B5EF4-FFF2-40B4-BE49-F238E27FC236}">
                      <a16:creationId xmlns:a16="http://schemas.microsoft.com/office/drawing/2014/main" id="{6ECD8D71-2A40-4CF1-AB15-F7FA2AA4D691}"/>
                    </a:ext>
                  </a:extLst>
                </p:cNvPr>
                <p:cNvPicPr/>
                <p:nvPr/>
              </p:nvPicPr>
              <p:blipFill>
                <a:blip r:embed="rId51"/>
                <a:stretch>
                  <a:fillRect/>
                </a:stretch>
              </p:blipFill>
              <p:spPr>
                <a:xfrm>
                  <a:off x="5620091" y="3130102"/>
                  <a:ext cx="151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6" name="Freihand 515">
                  <a:extLst>
                    <a:ext uri="{FF2B5EF4-FFF2-40B4-BE49-F238E27FC236}">
                      <a16:creationId xmlns:a16="http://schemas.microsoft.com/office/drawing/2014/main" id="{5A571C8E-93CA-43A4-BDDE-E54148BD75B5}"/>
                    </a:ext>
                  </a:extLst>
                </p14:cNvPr>
                <p14:cNvContentPartPr/>
                <p14:nvPr/>
              </p14:nvContentPartPr>
              <p14:xfrm>
                <a:off x="5789651" y="3187342"/>
                <a:ext cx="100800" cy="69120"/>
              </p14:xfrm>
            </p:contentPart>
          </mc:Choice>
          <mc:Fallback>
            <p:pic>
              <p:nvPicPr>
                <p:cNvPr id="516" name="Freihand 515">
                  <a:extLst>
                    <a:ext uri="{FF2B5EF4-FFF2-40B4-BE49-F238E27FC236}">
                      <a16:creationId xmlns:a16="http://schemas.microsoft.com/office/drawing/2014/main" id="{5A571C8E-93CA-43A4-BDDE-E54148BD75B5}"/>
                    </a:ext>
                  </a:extLst>
                </p:cNvPr>
                <p:cNvPicPr/>
                <p:nvPr/>
              </p:nvPicPr>
              <p:blipFill>
                <a:blip r:embed="rId53"/>
                <a:stretch>
                  <a:fillRect/>
                </a:stretch>
              </p:blipFill>
              <p:spPr>
                <a:xfrm>
                  <a:off x="5780651" y="3178702"/>
                  <a:ext cx="118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17" name="Freihand 516">
                  <a:extLst>
                    <a:ext uri="{FF2B5EF4-FFF2-40B4-BE49-F238E27FC236}">
                      <a16:creationId xmlns:a16="http://schemas.microsoft.com/office/drawing/2014/main" id="{A8CEF877-F233-4B1A-B8ED-98BD5473B5D4}"/>
                    </a:ext>
                  </a:extLst>
                </p14:cNvPr>
                <p14:cNvContentPartPr/>
                <p14:nvPr/>
              </p14:nvContentPartPr>
              <p14:xfrm>
                <a:off x="5900531" y="3137662"/>
                <a:ext cx="86400" cy="99000"/>
              </p14:xfrm>
            </p:contentPart>
          </mc:Choice>
          <mc:Fallback>
            <p:pic>
              <p:nvPicPr>
                <p:cNvPr id="517" name="Freihand 516">
                  <a:extLst>
                    <a:ext uri="{FF2B5EF4-FFF2-40B4-BE49-F238E27FC236}">
                      <a16:creationId xmlns:a16="http://schemas.microsoft.com/office/drawing/2014/main" id="{A8CEF877-F233-4B1A-B8ED-98BD5473B5D4}"/>
                    </a:ext>
                  </a:extLst>
                </p:cNvPr>
                <p:cNvPicPr/>
                <p:nvPr/>
              </p:nvPicPr>
              <p:blipFill>
                <a:blip r:embed="rId55"/>
                <a:stretch>
                  <a:fillRect/>
                </a:stretch>
              </p:blipFill>
              <p:spPr>
                <a:xfrm>
                  <a:off x="5891531" y="3128662"/>
                  <a:ext cx="104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8" name="Freihand 517">
                  <a:extLst>
                    <a:ext uri="{FF2B5EF4-FFF2-40B4-BE49-F238E27FC236}">
                      <a16:creationId xmlns:a16="http://schemas.microsoft.com/office/drawing/2014/main" id="{D6AE631E-BC67-40BA-BC8D-88E8274014A9}"/>
                    </a:ext>
                  </a:extLst>
                </p14:cNvPr>
                <p14:cNvContentPartPr/>
                <p14:nvPr/>
              </p14:nvContentPartPr>
              <p14:xfrm>
                <a:off x="5995931" y="3096982"/>
                <a:ext cx="245880" cy="111240"/>
              </p14:xfrm>
            </p:contentPart>
          </mc:Choice>
          <mc:Fallback>
            <p:pic>
              <p:nvPicPr>
                <p:cNvPr id="518" name="Freihand 517">
                  <a:extLst>
                    <a:ext uri="{FF2B5EF4-FFF2-40B4-BE49-F238E27FC236}">
                      <a16:creationId xmlns:a16="http://schemas.microsoft.com/office/drawing/2014/main" id="{D6AE631E-BC67-40BA-BC8D-88E8274014A9}"/>
                    </a:ext>
                  </a:extLst>
                </p:cNvPr>
                <p:cNvPicPr/>
                <p:nvPr/>
              </p:nvPicPr>
              <p:blipFill>
                <a:blip r:embed="rId57"/>
                <a:stretch>
                  <a:fillRect/>
                </a:stretch>
              </p:blipFill>
              <p:spPr>
                <a:xfrm>
                  <a:off x="5986931" y="3088342"/>
                  <a:ext cx="263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9" name="Freihand 518">
                  <a:extLst>
                    <a:ext uri="{FF2B5EF4-FFF2-40B4-BE49-F238E27FC236}">
                      <a16:creationId xmlns:a16="http://schemas.microsoft.com/office/drawing/2014/main" id="{1411CB69-E2B7-4759-964F-D0D9F19D42A3}"/>
                    </a:ext>
                  </a:extLst>
                </p14:cNvPr>
                <p14:cNvContentPartPr/>
                <p14:nvPr/>
              </p14:nvContentPartPr>
              <p14:xfrm>
                <a:off x="6203651" y="3039022"/>
                <a:ext cx="6120" cy="7560"/>
              </p14:xfrm>
            </p:contentPart>
          </mc:Choice>
          <mc:Fallback>
            <p:pic>
              <p:nvPicPr>
                <p:cNvPr id="519" name="Freihand 518">
                  <a:extLst>
                    <a:ext uri="{FF2B5EF4-FFF2-40B4-BE49-F238E27FC236}">
                      <a16:creationId xmlns:a16="http://schemas.microsoft.com/office/drawing/2014/main" id="{1411CB69-E2B7-4759-964F-D0D9F19D42A3}"/>
                    </a:ext>
                  </a:extLst>
                </p:cNvPr>
                <p:cNvPicPr/>
                <p:nvPr/>
              </p:nvPicPr>
              <p:blipFill>
                <a:blip r:embed="rId59"/>
                <a:stretch>
                  <a:fillRect/>
                </a:stretch>
              </p:blipFill>
              <p:spPr>
                <a:xfrm>
                  <a:off x="6195011" y="3030382"/>
                  <a:ext cx="23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20" name="Freihand 519">
                  <a:extLst>
                    <a:ext uri="{FF2B5EF4-FFF2-40B4-BE49-F238E27FC236}">
                      <a16:creationId xmlns:a16="http://schemas.microsoft.com/office/drawing/2014/main" id="{5A35E797-104B-49A0-AB49-DE9862E20AF5}"/>
                    </a:ext>
                  </a:extLst>
                </p14:cNvPr>
                <p14:cNvContentPartPr/>
                <p14:nvPr/>
              </p14:nvContentPartPr>
              <p14:xfrm>
                <a:off x="6274211" y="2929222"/>
                <a:ext cx="192960" cy="203400"/>
              </p14:xfrm>
            </p:contentPart>
          </mc:Choice>
          <mc:Fallback>
            <p:pic>
              <p:nvPicPr>
                <p:cNvPr id="520" name="Freihand 519">
                  <a:extLst>
                    <a:ext uri="{FF2B5EF4-FFF2-40B4-BE49-F238E27FC236}">
                      <a16:creationId xmlns:a16="http://schemas.microsoft.com/office/drawing/2014/main" id="{5A35E797-104B-49A0-AB49-DE9862E20AF5}"/>
                    </a:ext>
                  </a:extLst>
                </p:cNvPr>
                <p:cNvPicPr/>
                <p:nvPr/>
              </p:nvPicPr>
              <p:blipFill>
                <a:blip r:embed="rId61"/>
                <a:stretch>
                  <a:fillRect/>
                </a:stretch>
              </p:blipFill>
              <p:spPr>
                <a:xfrm>
                  <a:off x="6265211" y="2920582"/>
                  <a:ext cx="210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1" name="Freihand 520">
                  <a:extLst>
                    <a:ext uri="{FF2B5EF4-FFF2-40B4-BE49-F238E27FC236}">
                      <a16:creationId xmlns:a16="http://schemas.microsoft.com/office/drawing/2014/main" id="{E6D8CBA0-F667-4ABF-A9B0-66C96C2A2FEF}"/>
                    </a:ext>
                  </a:extLst>
                </p14:cNvPr>
                <p14:cNvContentPartPr/>
                <p14:nvPr/>
              </p14:nvContentPartPr>
              <p14:xfrm>
                <a:off x="6517931" y="2998342"/>
                <a:ext cx="94320" cy="190080"/>
              </p14:xfrm>
            </p:contentPart>
          </mc:Choice>
          <mc:Fallback>
            <p:pic>
              <p:nvPicPr>
                <p:cNvPr id="521" name="Freihand 520">
                  <a:extLst>
                    <a:ext uri="{FF2B5EF4-FFF2-40B4-BE49-F238E27FC236}">
                      <a16:creationId xmlns:a16="http://schemas.microsoft.com/office/drawing/2014/main" id="{E6D8CBA0-F667-4ABF-A9B0-66C96C2A2FEF}"/>
                    </a:ext>
                  </a:extLst>
                </p:cNvPr>
                <p:cNvPicPr/>
                <p:nvPr/>
              </p:nvPicPr>
              <p:blipFill>
                <a:blip r:embed="rId63"/>
                <a:stretch>
                  <a:fillRect/>
                </a:stretch>
              </p:blipFill>
              <p:spPr>
                <a:xfrm>
                  <a:off x="6509291" y="2989342"/>
                  <a:ext cx="111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2" name="Freihand 521">
                  <a:extLst>
                    <a:ext uri="{FF2B5EF4-FFF2-40B4-BE49-F238E27FC236}">
                      <a16:creationId xmlns:a16="http://schemas.microsoft.com/office/drawing/2014/main" id="{FDFB3231-E42B-47CE-AEC1-8D3FECF6D220}"/>
                    </a:ext>
                  </a:extLst>
                </p14:cNvPr>
                <p14:cNvContentPartPr/>
                <p14:nvPr/>
              </p14:nvContentPartPr>
              <p14:xfrm>
                <a:off x="6656891" y="2918422"/>
                <a:ext cx="176400" cy="86040"/>
              </p14:xfrm>
            </p:contentPart>
          </mc:Choice>
          <mc:Fallback>
            <p:pic>
              <p:nvPicPr>
                <p:cNvPr id="522" name="Freihand 521">
                  <a:extLst>
                    <a:ext uri="{FF2B5EF4-FFF2-40B4-BE49-F238E27FC236}">
                      <a16:creationId xmlns:a16="http://schemas.microsoft.com/office/drawing/2014/main" id="{FDFB3231-E42B-47CE-AEC1-8D3FECF6D220}"/>
                    </a:ext>
                  </a:extLst>
                </p:cNvPr>
                <p:cNvPicPr/>
                <p:nvPr/>
              </p:nvPicPr>
              <p:blipFill>
                <a:blip r:embed="rId65"/>
                <a:stretch>
                  <a:fillRect/>
                </a:stretch>
              </p:blipFill>
              <p:spPr>
                <a:xfrm>
                  <a:off x="6647891" y="2909422"/>
                  <a:ext cx="194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3" name="Freihand 522">
                  <a:extLst>
                    <a:ext uri="{FF2B5EF4-FFF2-40B4-BE49-F238E27FC236}">
                      <a16:creationId xmlns:a16="http://schemas.microsoft.com/office/drawing/2014/main" id="{D1A95035-3B53-4FCE-82CD-4F0E6FBD38F2}"/>
                    </a:ext>
                  </a:extLst>
                </p14:cNvPr>
                <p14:cNvContentPartPr/>
                <p14:nvPr/>
              </p14:nvContentPartPr>
              <p14:xfrm>
                <a:off x="6845891" y="2758222"/>
                <a:ext cx="397800" cy="191880"/>
              </p14:xfrm>
            </p:contentPart>
          </mc:Choice>
          <mc:Fallback>
            <p:pic>
              <p:nvPicPr>
                <p:cNvPr id="523" name="Freihand 522">
                  <a:extLst>
                    <a:ext uri="{FF2B5EF4-FFF2-40B4-BE49-F238E27FC236}">
                      <a16:creationId xmlns:a16="http://schemas.microsoft.com/office/drawing/2014/main" id="{D1A95035-3B53-4FCE-82CD-4F0E6FBD38F2}"/>
                    </a:ext>
                  </a:extLst>
                </p:cNvPr>
                <p:cNvPicPr/>
                <p:nvPr/>
              </p:nvPicPr>
              <p:blipFill>
                <a:blip r:embed="rId67"/>
                <a:stretch>
                  <a:fillRect/>
                </a:stretch>
              </p:blipFill>
              <p:spPr>
                <a:xfrm>
                  <a:off x="6836891" y="2749582"/>
                  <a:ext cx="4154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4" name="Freihand 523">
                  <a:extLst>
                    <a:ext uri="{FF2B5EF4-FFF2-40B4-BE49-F238E27FC236}">
                      <a16:creationId xmlns:a16="http://schemas.microsoft.com/office/drawing/2014/main" id="{A9558665-0542-4FD1-A91C-7597F9D055D6}"/>
                    </a:ext>
                  </a:extLst>
                </p14:cNvPr>
                <p14:cNvContentPartPr/>
                <p14:nvPr/>
              </p14:nvContentPartPr>
              <p14:xfrm>
                <a:off x="7388051" y="2648422"/>
                <a:ext cx="232560" cy="145440"/>
              </p14:xfrm>
            </p:contentPart>
          </mc:Choice>
          <mc:Fallback>
            <p:pic>
              <p:nvPicPr>
                <p:cNvPr id="524" name="Freihand 523">
                  <a:extLst>
                    <a:ext uri="{FF2B5EF4-FFF2-40B4-BE49-F238E27FC236}">
                      <a16:creationId xmlns:a16="http://schemas.microsoft.com/office/drawing/2014/main" id="{A9558665-0542-4FD1-A91C-7597F9D055D6}"/>
                    </a:ext>
                  </a:extLst>
                </p:cNvPr>
                <p:cNvPicPr/>
                <p:nvPr/>
              </p:nvPicPr>
              <p:blipFill>
                <a:blip r:embed="rId69"/>
                <a:stretch>
                  <a:fillRect/>
                </a:stretch>
              </p:blipFill>
              <p:spPr>
                <a:xfrm>
                  <a:off x="7379051" y="2639782"/>
                  <a:ext cx="250200" cy="163080"/>
                </a:xfrm>
                <a:prstGeom prst="rect">
                  <a:avLst/>
                </a:prstGeom>
              </p:spPr>
            </p:pic>
          </mc:Fallback>
        </mc:AlternateContent>
      </p:grpSp>
      <p:grpSp>
        <p:nvGrpSpPr>
          <p:cNvPr id="535" name="Gruppieren 534">
            <a:extLst>
              <a:ext uri="{FF2B5EF4-FFF2-40B4-BE49-F238E27FC236}">
                <a16:creationId xmlns:a16="http://schemas.microsoft.com/office/drawing/2014/main" id="{CAFD05DA-D850-43F6-9BFD-5756C5BB757B}"/>
              </a:ext>
            </a:extLst>
          </p:cNvPr>
          <p:cNvGrpSpPr/>
          <p:nvPr/>
        </p:nvGrpSpPr>
        <p:grpSpPr>
          <a:xfrm>
            <a:off x="7827611" y="2332702"/>
            <a:ext cx="1344240" cy="380520"/>
            <a:chOff x="7827611" y="2332702"/>
            <a:chExt cx="1344240" cy="380520"/>
          </a:xfrm>
        </p:grpSpPr>
        <mc:AlternateContent xmlns:mc="http://schemas.openxmlformats.org/markup-compatibility/2006">
          <mc:Choice xmlns:p14="http://schemas.microsoft.com/office/powerpoint/2010/main" Requires="p14">
            <p:contentPart p14:bwMode="auto" r:id="rId70">
              <p14:nvContentPartPr>
                <p14:cNvPr id="526" name="Freihand 525">
                  <a:extLst>
                    <a:ext uri="{FF2B5EF4-FFF2-40B4-BE49-F238E27FC236}">
                      <a16:creationId xmlns:a16="http://schemas.microsoft.com/office/drawing/2014/main" id="{BA4CE078-6F3D-48F6-AC7D-1B421B9C8378}"/>
                    </a:ext>
                  </a:extLst>
                </p14:cNvPr>
                <p14:cNvContentPartPr/>
                <p14:nvPr/>
              </p14:nvContentPartPr>
              <p14:xfrm>
                <a:off x="7907171" y="2515942"/>
                <a:ext cx="60120" cy="170640"/>
              </p14:xfrm>
            </p:contentPart>
          </mc:Choice>
          <mc:Fallback>
            <p:pic>
              <p:nvPicPr>
                <p:cNvPr id="526" name="Freihand 525">
                  <a:extLst>
                    <a:ext uri="{FF2B5EF4-FFF2-40B4-BE49-F238E27FC236}">
                      <a16:creationId xmlns:a16="http://schemas.microsoft.com/office/drawing/2014/main" id="{BA4CE078-6F3D-48F6-AC7D-1B421B9C8378}"/>
                    </a:ext>
                  </a:extLst>
                </p:cNvPr>
                <p:cNvPicPr/>
                <p:nvPr/>
              </p:nvPicPr>
              <p:blipFill>
                <a:blip r:embed="rId71"/>
                <a:stretch>
                  <a:fillRect/>
                </a:stretch>
              </p:blipFill>
              <p:spPr>
                <a:xfrm>
                  <a:off x="7898171" y="2506942"/>
                  <a:ext cx="77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7" name="Freihand 526">
                  <a:extLst>
                    <a:ext uri="{FF2B5EF4-FFF2-40B4-BE49-F238E27FC236}">
                      <a16:creationId xmlns:a16="http://schemas.microsoft.com/office/drawing/2014/main" id="{48489477-697F-47C9-A099-B5DCD6135A42}"/>
                    </a:ext>
                  </a:extLst>
                </p14:cNvPr>
                <p14:cNvContentPartPr/>
                <p14:nvPr/>
              </p14:nvContentPartPr>
              <p14:xfrm>
                <a:off x="7827611" y="2485342"/>
                <a:ext cx="209160" cy="227880"/>
              </p14:xfrm>
            </p:contentPart>
          </mc:Choice>
          <mc:Fallback>
            <p:pic>
              <p:nvPicPr>
                <p:cNvPr id="527" name="Freihand 526">
                  <a:extLst>
                    <a:ext uri="{FF2B5EF4-FFF2-40B4-BE49-F238E27FC236}">
                      <a16:creationId xmlns:a16="http://schemas.microsoft.com/office/drawing/2014/main" id="{48489477-697F-47C9-A099-B5DCD6135A42}"/>
                    </a:ext>
                  </a:extLst>
                </p:cNvPr>
                <p:cNvPicPr/>
                <p:nvPr/>
              </p:nvPicPr>
              <p:blipFill>
                <a:blip r:embed="rId73"/>
                <a:stretch>
                  <a:fillRect/>
                </a:stretch>
              </p:blipFill>
              <p:spPr>
                <a:xfrm>
                  <a:off x="7818611" y="2476702"/>
                  <a:ext cx="2268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8" name="Freihand 527">
                  <a:extLst>
                    <a:ext uri="{FF2B5EF4-FFF2-40B4-BE49-F238E27FC236}">
                      <a16:creationId xmlns:a16="http://schemas.microsoft.com/office/drawing/2014/main" id="{760C04B3-0E6C-468D-A197-97D88C1F511A}"/>
                    </a:ext>
                  </a:extLst>
                </p14:cNvPr>
                <p14:cNvContentPartPr/>
                <p14:nvPr/>
              </p14:nvContentPartPr>
              <p14:xfrm>
                <a:off x="8051891" y="2534662"/>
                <a:ext cx="165600" cy="62280"/>
              </p14:xfrm>
            </p:contentPart>
          </mc:Choice>
          <mc:Fallback>
            <p:pic>
              <p:nvPicPr>
                <p:cNvPr id="528" name="Freihand 527">
                  <a:extLst>
                    <a:ext uri="{FF2B5EF4-FFF2-40B4-BE49-F238E27FC236}">
                      <a16:creationId xmlns:a16="http://schemas.microsoft.com/office/drawing/2014/main" id="{760C04B3-0E6C-468D-A197-97D88C1F511A}"/>
                    </a:ext>
                  </a:extLst>
                </p:cNvPr>
                <p:cNvPicPr/>
                <p:nvPr/>
              </p:nvPicPr>
              <p:blipFill>
                <a:blip r:embed="rId75"/>
                <a:stretch>
                  <a:fillRect/>
                </a:stretch>
              </p:blipFill>
              <p:spPr>
                <a:xfrm>
                  <a:off x="8043251" y="2526022"/>
                  <a:ext cx="183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9" name="Freihand 528">
                  <a:extLst>
                    <a:ext uri="{FF2B5EF4-FFF2-40B4-BE49-F238E27FC236}">
                      <a16:creationId xmlns:a16="http://schemas.microsoft.com/office/drawing/2014/main" id="{C10C84FB-9598-42E8-B616-E019487B8EF9}"/>
                    </a:ext>
                  </a:extLst>
                </p14:cNvPr>
                <p14:cNvContentPartPr/>
                <p14:nvPr/>
              </p14:nvContentPartPr>
              <p14:xfrm>
                <a:off x="8239091" y="2390662"/>
                <a:ext cx="204120" cy="166320"/>
              </p14:xfrm>
            </p:contentPart>
          </mc:Choice>
          <mc:Fallback>
            <p:pic>
              <p:nvPicPr>
                <p:cNvPr id="529" name="Freihand 528">
                  <a:extLst>
                    <a:ext uri="{FF2B5EF4-FFF2-40B4-BE49-F238E27FC236}">
                      <a16:creationId xmlns:a16="http://schemas.microsoft.com/office/drawing/2014/main" id="{C10C84FB-9598-42E8-B616-E019487B8EF9}"/>
                    </a:ext>
                  </a:extLst>
                </p:cNvPr>
                <p:cNvPicPr/>
                <p:nvPr/>
              </p:nvPicPr>
              <p:blipFill>
                <a:blip r:embed="rId77"/>
                <a:stretch>
                  <a:fillRect/>
                </a:stretch>
              </p:blipFill>
              <p:spPr>
                <a:xfrm>
                  <a:off x="8230451" y="2382022"/>
                  <a:ext cx="221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0" name="Freihand 529">
                  <a:extLst>
                    <a:ext uri="{FF2B5EF4-FFF2-40B4-BE49-F238E27FC236}">
                      <a16:creationId xmlns:a16="http://schemas.microsoft.com/office/drawing/2014/main" id="{64EE93B8-9AE5-4F00-A36B-364FE226CDB1}"/>
                    </a:ext>
                  </a:extLst>
                </p14:cNvPr>
                <p14:cNvContentPartPr/>
                <p14:nvPr/>
              </p14:nvContentPartPr>
              <p14:xfrm>
                <a:off x="8447891" y="2344942"/>
                <a:ext cx="6120" cy="11160"/>
              </p14:xfrm>
            </p:contentPart>
          </mc:Choice>
          <mc:Fallback>
            <p:pic>
              <p:nvPicPr>
                <p:cNvPr id="530" name="Freihand 529">
                  <a:extLst>
                    <a:ext uri="{FF2B5EF4-FFF2-40B4-BE49-F238E27FC236}">
                      <a16:creationId xmlns:a16="http://schemas.microsoft.com/office/drawing/2014/main" id="{64EE93B8-9AE5-4F00-A36B-364FE226CDB1}"/>
                    </a:ext>
                  </a:extLst>
                </p:cNvPr>
                <p:cNvPicPr/>
                <p:nvPr/>
              </p:nvPicPr>
              <p:blipFill>
                <a:blip r:embed="rId79"/>
                <a:stretch>
                  <a:fillRect/>
                </a:stretch>
              </p:blipFill>
              <p:spPr>
                <a:xfrm>
                  <a:off x="8438891" y="2336302"/>
                  <a:ext cx="23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1" name="Freihand 530">
                  <a:extLst>
                    <a:ext uri="{FF2B5EF4-FFF2-40B4-BE49-F238E27FC236}">
                      <a16:creationId xmlns:a16="http://schemas.microsoft.com/office/drawing/2014/main" id="{82B45132-3DE7-45D6-8BCC-D69C4B10211E}"/>
                    </a:ext>
                  </a:extLst>
                </p14:cNvPr>
                <p14:cNvContentPartPr/>
                <p14:nvPr/>
              </p14:nvContentPartPr>
              <p14:xfrm>
                <a:off x="8497931" y="2414062"/>
                <a:ext cx="196200" cy="124560"/>
              </p14:xfrm>
            </p:contentPart>
          </mc:Choice>
          <mc:Fallback>
            <p:pic>
              <p:nvPicPr>
                <p:cNvPr id="531" name="Freihand 530">
                  <a:extLst>
                    <a:ext uri="{FF2B5EF4-FFF2-40B4-BE49-F238E27FC236}">
                      <a16:creationId xmlns:a16="http://schemas.microsoft.com/office/drawing/2014/main" id="{82B45132-3DE7-45D6-8BCC-D69C4B10211E}"/>
                    </a:ext>
                  </a:extLst>
                </p:cNvPr>
                <p:cNvPicPr/>
                <p:nvPr/>
              </p:nvPicPr>
              <p:blipFill>
                <a:blip r:embed="rId81"/>
                <a:stretch>
                  <a:fillRect/>
                </a:stretch>
              </p:blipFill>
              <p:spPr>
                <a:xfrm>
                  <a:off x="8489291" y="2405422"/>
                  <a:ext cx="213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2" name="Freihand 531">
                  <a:extLst>
                    <a:ext uri="{FF2B5EF4-FFF2-40B4-BE49-F238E27FC236}">
                      <a16:creationId xmlns:a16="http://schemas.microsoft.com/office/drawing/2014/main" id="{0573022B-6156-42B8-A4DE-A42972B69F5B}"/>
                    </a:ext>
                  </a:extLst>
                </p14:cNvPr>
                <p14:cNvContentPartPr/>
                <p14:nvPr/>
              </p14:nvContentPartPr>
              <p14:xfrm>
                <a:off x="8684771" y="2338822"/>
                <a:ext cx="6120" cy="21600"/>
              </p14:xfrm>
            </p:contentPart>
          </mc:Choice>
          <mc:Fallback>
            <p:pic>
              <p:nvPicPr>
                <p:cNvPr id="532" name="Freihand 531">
                  <a:extLst>
                    <a:ext uri="{FF2B5EF4-FFF2-40B4-BE49-F238E27FC236}">
                      <a16:creationId xmlns:a16="http://schemas.microsoft.com/office/drawing/2014/main" id="{0573022B-6156-42B8-A4DE-A42972B69F5B}"/>
                    </a:ext>
                  </a:extLst>
                </p:cNvPr>
                <p:cNvPicPr/>
                <p:nvPr/>
              </p:nvPicPr>
              <p:blipFill>
                <a:blip r:embed="rId83"/>
                <a:stretch>
                  <a:fillRect/>
                </a:stretch>
              </p:blipFill>
              <p:spPr>
                <a:xfrm>
                  <a:off x="8675771" y="2330182"/>
                  <a:ext cx="23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3" name="Freihand 532">
                  <a:extLst>
                    <a:ext uri="{FF2B5EF4-FFF2-40B4-BE49-F238E27FC236}">
                      <a16:creationId xmlns:a16="http://schemas.microsoft.com/office/drawing/2014/main" id="{E641DB6E-DAB1-4F56-9B48-45B94D22F78E}"/>
                    </a:ext>
                  </a:extLst>
                </p14:cNvPr>
                <p14:cNvContentPartPr/>
                <p14:nvPr/>
              </p14:nvContentPartPr>
              <p14:xfrm>
                <a:off x="8736611" y="2332702"/>
                <a:ext cx="228600" cy="146880"/>
              </p14:xfrm>
            </p:contentPart>
          </mc:Choice>
          <mc:Fallback>
            <p:pic>
              <p:nvPicPr>
                <p:cNvPr id="533" name="Freihand 532">
                  <a:extLst>
                    <a:ext uri="{FF2B5EF4-FFF2-40B4-BE49-F238E27FC236}">
                      <a16:creationId xmlns:a16="http://schemas.microsoft.com/office/drawing/2014/main" id="{E641DB6E-DAB1-4F56-9B48-45B94D22F78E}"/>
                    </a:ext>
                  </a:extLst>
                </p:cNvPr>
                <p:cNvPicPr/>
                <p:nvPr/>
              </p:nvPicPr>
              <p:blipFill>
                <a:blip r:embed="rId85"/>
                <a:stretch>
                  <a:fillRect/>
                </a:stretch>
              </p:blipFill>
              <p:spPr>
                <a:xfrm>
                  <a:off x="8727611" y="2324062"/>
                  <a:ext cx="2462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4" name="Freihand 533">
                  <a:extLst>
                    <a:ext uri="{FF2B5EF4-FFF2-40B4-BE49-F238E27FC236}">
                      <a16:creationId xmlns:a16="http://schemas.microsoft.com/office/drawing/2014/main" id="{E9D1D194-6A51-4522-A8CE-A2ED21D79A85}"/>
                    </a:ext>
                  </a:extLst>
                </p14:cNvPr>
                <p14:cNvContentPartPr/>
                <p14:nvPr/>
              </p14:nvContentPartPr>
              <p14:xfrm>
                <a:off x="8892851" y="2337382"/>
                <a:ext cx="279000" cy="130320"/>
              </p14:xfrm>
            </p:contentPart>
          </mc:Choice>
          <mc:Fallback>
            <p:pic>
              <p:nvPicPr>
                <p:cNvPr id="534" name="Freihand 533">
                  <a:extLst>
                    <a:ext uri="{FF2B5EF4-FFF2-40B4-BE49-F238E27FC236}">
                      <a16:creationId xmlns:a16="http://schemas.microsoft.com/office/drawing/2014/main" id="{E9D1D194-6A51-4522-A8CE-A2ED21D79A85}"/>
                    </a:ext>
                  </a:extLst>
                </p:cNvPr>
                <p:cNvPicPr/>
                <p:nvPr/>
              </p:nvPicPr>
              <p:blipFill>
                <a:blip r:embed="rId87"/>
                <a:stretch>
                  <a:fillRect/>
                </a:stretch>
              </p:blipFill>
              <p:spPr>
                <a:xfrm>
                  <a:off x="8884211" y="2328382"/>
                  <a:ext cx="296640" cy="147960"/>
                </a:xfrm>
                <a:prstGeom prst="rect">
                  <a:avLst/>
                </a:prstGeom>
              </p:spPr>
            </p:pic>
          </mc:Fallback>
        </mc:AlternateContent>
      </p:grpSp>
      <p:grpSp>
        <p:nvGrpSpPr>
          <p:cNvPr id="587" name="Gruppieren 586">
            <a:extLst>
              <a:ext uri="{FF2B5EF4-FFF2-40B4-BE49-F238E27FC236}">
                <a16:creationId xmlns:a16="http://schemas.microsoft.com/office/drawing/2014/main" id="{76F815CD-EA30-41D2-9715-AC32B1F937FD}"/>
              </a:ext>
            </a:extLst>
          </p:cNvPr>
          <p:cNvGrpSpPr/>
          <p:nvPr/>
        </p:nvGrpSpPr>
        <p:grpSpPr>
          <a:xfrm>
            <a:off x="9372371" y="2139742"/>
            <a:ext cx="2469240" cy="1622160"/>
            <a:chOff x="9372371" y="2139742"/>
            <a:chExt cx="2469240" cy="1622160"/>
          </a:xfrm>
        </p:grpSpPr>
        <mc:AlternateContent xmlns:mc="http://schemas.openxmlformats.org/markup-compatibility/2006">
          <mc:Choice xmlns:p14="http://schemas.microsoft.com/office/powerpoint/2010/main" Requires="p14">
            <p:contentPart p14:bwMode="auto" r:id="rId88">
              <p14:nvContentPartPr>
                <p14:cNvPr id="536" name="Freihand 535">
                  <a:extLst>
                    <a:ext uri="{FF2B5EF4-FFF2-40B4-BE49-F238E27FC236}">
                      <a16:creationId xmlns:a16="http://schemas.microsoft.com/office/drawing/2014/main" id="{049879F7-5230-4017-A1FD-40D074F3595D}"/>
                    </a:ext>
                  </a:extLst>
                </p14:cNvPr>
                <p14:cNvContentPartPr/>
                <p14:nvPr/>
              </p14:nvContentPartPr>
              <p14:xfrm>
                <a:off x="9372371" y="2344582"/>
                <a:ext cx="111960" cy="150480"/>
              </p14:xfrm>
            </p:contentPart>
          </mc:Choice>
          <mc:Fallback>
            <p:pic>
              <p:nvPicPr>
                <p:cNvPr id="536" name="Freihand 535">
                  <a:extLst>
                    <a:ext uri="{FF2B5EF4-FFF2-40B4-BE49-F238E27FC236}">
                      <a16:creationId xmlns:a16="http://schemas.microsoft.com/office/drawing/2014/main" id="{049879F7-5230-4017-A1FD-40D074F3595D}"/>
                    </a:ext>
                  </a:extLst>
                </p:cNvPr>
                <p:cNvPicPr/>
                <p:nvPr/>
              </p:nvPicPr>
              <p:blipFill>
                <a:blip r:embed="rId89"/>
                <a:stretch>
                  <a:fillRect/>
                </a:stretch>
              </p:blipFill>
              <p:spPr>
                <a:xfrm>
                  <a:off x="9363371" y="2335942"/>
                  <a:ext cx="129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7" name="Freihand 536">
                  <a:extLst>
                    <a:ext uri="{FF2B5EF4-FFF2-40B4-BE49-F238E27FC236}">
                      <a16:creationId xmlns:a16="http://schemas.microsoft.com/office/drawing/2014/main" id="{79875BF8-C9B0-4393-8686-E0E8D73D324B}"/>
                    </a:ext>
                  </a:extLst>
                </p14:cNvPr>
                <p14:cNvContentPartPr/>
                <p14:nvPr/>
              </p14:nvContentPartPr>
              <p14:xfrm>
                <a:off x="9567131" y="2353222"/>
                <a:ext cx="193320" cy="72360"/>
              </p14:xfrm>
            </p:contentPart>
          </mc:Choice>
          <mc:Fallback>
            <p:pic>
              <p:nvPicPr>
                <p:cNvPr id="537" name="Freihand 536">
                  <a:extLst>
                    <a:ext uri="{FF2B5EF4-FFF2-40B4-BE49-F238E27FC236}">
                      <a16:creationId xmlns:a16="http://schemas.microsoft.com/office/drawing/2014/main" id="{79875BF8-C9B0-4393-8686-E0E8D73D324B}"/>
                    </a:ext>
                  </a:extLst>
                </p:cNvPr>
                <p:cNvPicPr/>
                <p:nvPr/>
              </p:nvPicPr>
              <p:blipFill>
                <a:blip r:embed="rId91"/>
                <a:stretch>
                  <a:fillRect/>
                </a:stretch>
              </p:blipFill>
              <p:spPr>
                <a:xfrm>
                  <a:off x="9558131" y="2344582"/>
                  <a:ext cx="210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8" name="Freihand 537">
                  <a:extLst>
                    <a:ext uri="{FF2B5EF4-FFF2-40B4-BE49-F238E27FC236}">
                      <a16:creationId xmlns:a16="http://schemas.microsoft.com/office/drawing/2014/main" id="{0BC74E2C-2DE0-40F0-9EBA-8E14A4FE3B79}"/>
                    </a:ext>
                  </a:extLst>
                </p14:cNvPr>
                <p14:cNvContentPartPr/>
                <p14:nvPr/>
              </p14:nvContentPartPr>
              <p14:xfrm>
                <a:off x="9756851" y="2263942"/>
                <a:ext cx="21600" cy="11160"/>
              </p14:xfrm>
            </p:contentPart>
          </mc:Choice>
          <mc:Fallback>
            <p:pic>
              <p:nvPicPr>
                <p:cNvPr id="538" name="Freihand 537">
                  <a:extLst>
                    <a:ext uri="{FF2B5EF4-FFF2-40B4-BE49-F238E27FC236}">
                      <a16:creationId xmlns:a16="http://schemas.microsoft.com/office/drawing/2014/main" id="{0BC74E2C-2DE0-40F0-9EBA-8E14A4FE3B79}"/>
                    </a:ext>
                  </a:extLst>
                </p:cNvPr>
                <p:cNvPicPr/>
                <p:nvPr/>
              </p:nvPicPr>
              <p:blipFill>
                <a:blip r:embed="rId93"/>
                <a:stretch>
                  <a:fillRect/>
                </a:stretch>
              </p:blipFill>
              <p:spPr>
                <a:xfrm>
                  <a:off x="9747851" y="2255302"/>
                  <a:ext cx="39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9" name="Freihand 538">
                  <a:extLst>
                    <a:ext uri="{FF2B5EF4-FFF2-40B4-BE49-F238E27FC236}">
                      <a16:creationId xmlns:a16="http://schemas.microsoft.com/office/drawing/2014/main" id="{A5DA13A5-6E2E-41F5-A0AE-4531C26BEFF1}"/>
                    </a:ext>
                  </a:extLst>
                </p14:cNvPr>
                <p14:cNvContentPartPr/>
                <p14:nvPr/>
              </p14:nvContentPartPr>
              <p14:xfrm>
                <a:off x="9815171" y="2270422"/>
                <a:ext cx="174960" cy="127080"/>
              </p14:xfrm>
            </p:contentPart>
          </mc:Choice>
          <mc:Fallback>
            <p:pic>
              <p:nvPicPr>
                <p:cNvPr id="539" name="Freihand 538">
                  <a:extLst>
                    <a:ext uri="{FF2B5EF4-FFF2-40B4-BE49-F238E27FC236}">
                      <a16:creationId xmlns:a16="http://schemas.microsoft.com/office/drawing/2014/main" id="{A5DA13A5-6E2E-41F5-A0AE-4531C26BEFF1}"/>
                    </a:ext>
                  </a:extLst>
                </p:cNvPr>
                <p:cNvPicPr/>
                <p:nvPr/>
              </p:nvPicPr>
              <p:blipFill>
                <a:blip r:embed="rId95"/>
                <a:stretch>
                  <a:fillRect/>
                </a:stretch>
              </p:blipFill>
              <p:spPr>
                <a:xfrm>
                  <a:off x="9806531" y="2261782"/>
                  <a:ext cx="192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1" name="Freihand 540">
                  <a:extLst>
                    <a:ext uri="{FF2B5EF4-FFF2-40B4-BE49-F238E27FC236}">
                      <a16:creationId xmlns:a16="http://schemas.microsoft.com/office/drawing/2014/main" id="{5740F06A-2CBA-4EF7-9F51-F6DD7BFAD8B7}"/>
                    </a:ext>
                  </a:extLst>
                </p14:cNvPr>
                <p14:cNvContentPartPr/>
                <p14:nvPr/>
              </p14:nvContentPartPr>
              <p14:xfrm>
                <a:off x="10191371" y="2318662"/>
                <a:ext cx="285840" cy="117000"/>
              </p14:xfrm>
            </p:contentPart>
          </mc:Choice>
          <mc:Fallback>
            <p:pic>
              <p:nvPicPr>
                <p:cNvPr id="541" name="Freihand 540">
                  <a:extLst>
                    <a:ext uri="{FF2B5EF4-FFF2-40B4-BE49-F238E27FC236}">
                      <a16:creationId xmlns:a16="http://schemas.microsoft.com/office/drawing/2014/main" id="{5740F06A-2CBA-4EF7-9F51-F6DD7BFAD8B7}"/>
                    </a:ext>
                  </a:extLst>
                </p:cNvPr>
                <p:cNvPicPr/>
                <p:nvPr/>
              </p:nvPicPr>
              <p:blipFill>
                <a:blip r:embed="rId97"/>
                <a:stretch>
                  <a:fillRect/>
                </a:stretch>
              </p:blipFill>
              <p:spPr>
                <a:xfrm>
                  <a:off x="10182731" y="2310022"/>
                  <a:ext cx="303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2" name="Freihand 541">
                  <a:extLst>
                    <a:ext uri="{FF2B5EF4-FFF2-40B4-BE49-F238E27FC236}">
                      <a16:creationId xmlns:a16="http://schemas.microsoft.com/office/drawing/2014/main" id="{A9020FAC-23AE-4550-9F0F-6850878DE64E}"/>
                    </a:ext>
                  </a:extLst>
                </p14:cNvPr>
                <p14:cNvContentPartPr/>
                <p14:nvPr/>
              </p14:nvContentPartPr>
              <p14:xfrm>
                <a:off x="10516811" y="2344942"/>
                <a:ext cx="78840" cy="68040"/>
              </p14:xfrm>
            </p:contentPart>
          </mc:Choice>
          <mc:Fallback>
            <p:pic>
              <p:nvPicPr>
                <p:cNvPr id="542" name="Freihand 541">
                  <a:extLst>
                    <a:ext uri="{FF2B5EF4-FFF2-40B4-BE49-F238E27FC236}">
                      <a16:creationId xmlns:a16="http://schemas.microsoft.com/office/drawing/2014/main" id="{A9020FAC-23AE-4550-9F0F-6850878DE64E}"/>
                    </a:ext>
                  </a:extLst>
                </p:cNvPr>
                <p:cNvPicPr/>
                <p:nvPr/>
              </p:nvPicPr>
              <p:blipFill>
                <a:blip r:embed="rId99"/>
                <a:stretch>
                  <a:fillRect/>
                </a:stretch>
              </p:blipFill>
              <p:spPr>
                <a:xfrm>
                  <a:off x="10508171" y="2336302"/>
                  <a:ext cx="96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3" name="Freihand 542">
                  <a:extLst>
                    <a:ext uri="{FF2B5EF4-FFF2-40B4-BE49-F238E27FC236}">
                      <a16:creationId xmlns:a16="http://schemas.microsoft.com/office/drawing/2014/main" id="{2A0FD542-A01F-4004-B2D4-F844379F2736}"/>
                    </a:ext>
                  </a:extLst>
                </p14:cNvPr>
                <p14:cNvContentPartPr/>
                <p14:nvPr/>
              </p14:nvContentPartPr>
              <p14:xfrm>
                <a:off x="10654691" y="2273302"/>
                <a:ext cx="306720" cy="294120"/>
              </p14:xfrm>
            </p:contentPart>
          </mc:Choice>
          <mc:Fallback>
            <p:pic>
              <p:nvPicPr>
                <p:cNvPr id="543" name="Freihand 542">
                  <a:extLst>
                    <a:ext uri="{FF2B5EF4-FFF2-40B4-BE49-F238E27FC236}">
                      <a16:creationId xmlns:a16="http://schemas.microsoft.com/office/drawing/2014/main" id="{2A0FD542-A01F-4004-B2D4-F844379F2736}"/>
                    </a:ext>
                  </a:extLst>
                </p:cNvPr>
                <p:cNvPicPr/>
                <p:nvPr/>
              </p:nvPicPr>
              <p:blipFill>
                <a:blip r:embed="rId101"/>
                <a:stretch>
                  <a:fillRect/>
                </a:stretch>
              </p:blipFill>
              <p:spPr>
                <a:xfrm>
                  <a:off x="10646051" y="2264302"/>
                  <a:ext cx="3243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4" name="Freihand 543">
                  <a:extLst>
                    <a:ext uri="{FF2B5EF4-FFF2-40B4-BE49-F238E27FC236}">
                      <a16:creationId xmlns:a16="http://schemas.microsoft.com/office/drawing/2014/main" id="{031863EB-8861-40D7-B28A-27343CCCB018}"/>
                    </a:ext>
                  </a:extLst>
                </p14:cNvPr>
                <p14:cNvContentPartPr/>
                <p14:nvPr/>
              </p14:nvContentPartPr>
              <p14:xfrm>
                <a:off x="10961771" y="2250622"/>
                <a:ext cx="9000" cy="14760"/>
              </p14:xfrm>
            </p:contentPart>
          </mc:Choice>
          <mc:Fallback>
            <p:pic>
              <p:nvPicPr>
                <p:cNvPr id="544" name="Freihand 543">
                  <a:extLst>
                    <a:ext uri="{FF2B5EF4-FFF2-40B4-BE49-F238E27FC236}">
                      <a16:creationId xmlns:a16="http://schemas.microsoft.com/office/drawing/2014/main" id="{031863EB-8861-40D7-B28A-27343CCCB018}"/>
                    </a:ext>
                  </a:extLst>
                </p:cNvPr>
                <p:cNvPicPr/>
                <p:nvPr/>
              </p:nvPicPr>
              <p:blipFill>
                <a:blip r:embed="rId103"/>
                <a:stretch>
                  <a:fillRect/>
                </a:stretch>
              </p:blipFill>
              <p:spPr>
                <a:xfrm>
                  <a:off x="10952771" y="2241982"/>
                  <a:ext cx="26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5" name="Freihand 544">
                  <a:extLst>
                    <a:ext uri="{FF2B5EF4-FFF2-40B4-BE49-F238E27FC236}">
                      <a16:creationId xmlns:a16="http://schemas.microsoft.com/office/drawing/2014/main" id="{96A23E77-97B6-4A71-8BB0-F98EED12D768}"/>
                    </a:ext>
                  </a:extLst>
                </p14:cNvPr>
                <p14:cNvContentPartPr/>
                <p14:nvPr/>
              </p14:nvContentPartPr>
              <p14:xfrm>
                <a:off x="10983011" y="2143702"/>
                <a:ext cx="301320" cy="202320"/>
              </p14:xfrm>
            </p:contentPart>
          </mc:Choice>
          <mc:Fallback>
            <p:pic>
              <p:nvPicPr>
                <p:cNvPr id="545" name="Freihand 544">
                  <a:extLst>
                    <a:ext uri="{FF2B5EF4-FFF2-40B4-BE49-F238E27FC236}">
                      <a16:creationId xmlns:a16="http://schemas.microsoft.com/office/drawing/2014/main" id="{96A23E77-97B6-4A71-8BB0-F98EED12D768}"/>
                    </a:ext>
                  </a:extLst>
                </p:cNvPr>
                <p:cNvPicPr/>
                <p:nvPr/>
              </p:nvPicPr>
              <p:blipFill>
                <a:blip r:embed="rId105"/>
                <a:stretch>
                  <a:fillRect/>
                </a:stretch>
              </p:blipFill>
              <p:spPr>
                <a:xfrm>
                  <a:off x="10974371" y="2135062"/>
                  <a:ext cx="318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6" name="Freihand 545">
                  <a:extLst>
                    <a:ext uri="{FF2B5EF4-FFF2-40B4-BE49-F238E27FC236}">
                      <a16:creationId xmlns:a16="http://schemas.microsoft.com/office/drawing/2014/main" id="{CC07F8DC-BE62-4DD5-8699-8B9F88909F50}"/>
                    </a:ext>
                  </a:extLst>
                </p14:cNvPr>
                <p14:cNvContentPartPr/>
                <p14:nvPr/>
              </p14:nvContentPartPr>
              <p14:xfrm>
                <a:off x="10580171" y="2139742"/>
                <a:ext cx="96480" cy="8640"/>
              </p14:xfrm>
            </p:contentPart>
          </mc:Choice>
          <mc:Fallback>
            <p:pic>
              <p:nvPicPr>
                <p:cNvPr id="546" name="Freihand 545">
                  <a:extLst>
                    <a:ext uri="{FF2B5EF4-FFF2-40B4-BE49-F238E27FC236}">
                      <a16:creationId xmlns:a16="http://schemas.microsoft.com/office/drawing/2014/main" id="{CC07F8DC-BE62-4DD5-8699-8B9F88909F50}"/>
                    </a:ext>
                  </a:extLst>
                </p:cNvPr>
                <p:cNvPicPr/>
                <p:nvPr/>
              </p:nvPicPr>
              <p:blipFill>
                <a:blip r:embed="rId107"/>
                <a:stretch>
                  <a:fillRect/>
                </a:stretch>
              </p:blipFill>
              <p:spPr>
                <a:xfrm>
                  <a:off x="10571531" y="2131102"/>
                  <a:ext cx="114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47" name="Freihand 546">
                  <a:extLst>
                    <a:ext uri="{FF2B5EF4-FFF2-40B4-BE49-F238E27FC236}">
                      <a16:creationId xmlns:a16="http://schemas.microsoft.com/office/drawing/2014/main" id="{34BE99E4-1125-4342-8CEF-9EB8995BF9F2}"/>
                    </a:ext>
                  </a:extLst>
                </p14:cNvPr>
                <p14:cNvContentPartPr/>
                <p14:nvPr/>
              </p14:nvContentPartPr>
              <p14:xfrm>
                <a:off x="9766571" y="2633662"/>
                <a:ext cx="8280" cy="164520"/>
              </p14:xfrm>
            </p:contentPart>
          </mc:Choice>
          <mc:Fallback>
            <p:pic>
              <p:nvPicPr>
                <p:cNvPr id="547" name="Freihand 546">
                  <a:extLst>
                    <a:ext uri="{FF2B5EF4-FFF2-40B4-BE49-F238E27FC236}">
                      <a16:creationId xmlns:a16="http://schemas.microsoft.com/office/drawing/2014/main" id="{34BE99E4-1125-4342-8CEF-9EB8995BF9F2}"/>
                    </a:ext>
                  </a:extLst>
                </p:cNvPr>
                <p:cNvPicPr/>
                <p:nvPr/>
              </p:nvPicPr>
              <p:blipFill>
                <a:blip r:embed="rId109"/>
                <a:stretch>
                  <a:fillRect/>
                </a:stretch>
              </p:blipFill>
              <p:spPr>
                <a:xfrm>
                  <a:off x="9757931" y="2624662"/>
                  <a:ext cx="25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48" name="Freihand 547">
                  <a:extLst>
                    <a:ext uri="{FF2B5EF4-FFF2-40B4-BE49-F238E27FC236}">
                      <a16:creationId xmlns:a16="http://schemas.microsoft.com/office/drawing/2014/main" id="{F0C7DCE9-6433-45A3-85E4-A33DB5599449}"/>
                    </a:ext>
                  </a:extLst>
                </p14:cNvPr>
                <p14:cNvContentPartPr/>
                <p14:nvPr/>
              </p14:nvContentPartPr>
              <p14:xfrm>
                <a:off x="9716171" y="2594422"/>
                <a:ext cx="171720" cy="177840"/>
              </p14:xfrm>
            </p:contentPart>
          </mc:Choice>
          <mc:Fallback>
            <p:pic>
              <p:nvPicPr>
                <p:cNvPr id="548" name="Freihand 547">
                  <a:extLst>
                    <a:ext uri="{FF2B5EF4-FFF2-40B4-BE49-F238E27FC236}">
                      <a16:creationId xmlns:a16="http://schemas.microsoft.com/office/drawing/2014/main" id="{F0C7DCE9-6433-45A3-85E4-A33DB5599449}"/>
                    </a:ext>
                  </a:extLst>
                </p:cNvPr>
                <p:cNvPicPr/>
                <p:nvPr/>
              </p:nvPicPr>
              <p:blipFill>
                <a:blip r:embed="rId111"/>
                <a:stretch>
                  <a:fillRect/>
                </a:stretch>
              </p:blipFill>
              <p:spPr>
                <a:xfrm>
                  <a:off x="9707171" y="2585782"/>
                  <a:ext cx="189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49" name="Freihand 548">
                  <a:extLst>
                    <a:ext uri="{FF2B5EF4-FFF2-40B4-BE49-F238E27FC236}">
                      <a16:creationId xmlns:a16="http://schemas.microsoft.com/office/drawing/2014/main" id="{B7C8D41C-2C86-4A0A-B126-00D83691C311}"/>
                    </a:ext>
                  </a:extLst>
                </p14:cNvPr>
                <p14:cNvContentPartPr/>
                <p14:nvPr/>
              </p14:nvContentPartPr>
              <p14:xfrm>
                <a:off x="9899051" y="2640862"/>
                <a:ext cx="96120" cy="99000"/>
              </p14:xfrm>
            </p:contentPart>
          </mc:Choice>
          <mc:Fallback>
            <p:pic>
              <p:nvPicPr>
                <p:cNvPr id="549" name="Freihand 548">
                  <a:extLst>
                    <a:ext uri="{FF2B5EF4-FFF2-40B4-BE49-F238E27FC236}">
                      <a16:creationId xmlns:a16="http://schemas.microsoft.com/office/drawing/2014/main" id="{B7C8D41C-2C86-4A0A-B126-00D83691C311}"/>
                    </a:ext>
                  </a:extLst>
                </p:cNvPr>
                <p:cNvPicPr/>
                <p:nvPr/>
              </p:nvPicPr>
              <p:blipFill>
                <a:blip r:embed="rId113"/>
                <a:stretch>
                  <a:fillRect/>
                </a:stretch>
              </p:blipFill>
              <p:spPr>
                <a:xfrm>
                  <a:off x="9890051" y="2632222"/>
                  <a:ext cx="113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50" name="Freihand 549">
                  <a:extLst>
                    <a:ext uri="{FF2B5EF4-FFF2-40B4-BE49-F238E27FC236}">
                      <a16:creationId xmlns:a16="http://schemas.microsoft.com/office/drawing/2014/main" id="{773D8831-6430-4F2B-A607-DA61F99BD74D}"/>
                    </a:ext>
                  </a:extLst>
                </p14:cNvPr>
                <p14:cNvContentPartPr/>
                <p14:nvPr/>
              </p14:nvContentPartPr>
              <p14:xfrm>
                <a:off x="10013171" y="2608462"/>
                <a:ext cx="105840" cy="138240"/>
              </p14:xfrm>
            </p:contentPart>
          </mc:Choice>
          <mc:Fallback>
            <p:pic>
              <p:nvPicPr>
                <p:cNvPr id="550" name="Freihand 549">
                  <a:extLst>
                    <a:ext uri="{FF2B5EF4-FFF2-40B4-BE49-F238E27FC236}">
                      <a16:creationId xmlns:a16="http://schemas.microsoft.com/office/drawing/2014/main" id="{773D8831-6430-4F2B-A607-DA61F99BD74D}"/>
                    </a:ext>
                  </a:extLst>
                </p:cNvPr>
                <p:cNvPicPr/>
                <p:nvPr/>
              </p:nvPicPr>
              <p:blipFill>
                <a:blip r:embed="rId115"/>
                <a:stretch>
                  <a:fillRect/>
                </a:stretch>
              </p:blipFill>
              <p:spPr>
                <a:xfrm>
                  <a:off x="10004171" y="2599462"/>
                  <a:ext cx="123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51" name="Freihand 550">
                  <a:extLst>
                    <a:ext uri="{FF2B5EF4-FFF2-40B4-BE49-F238E27FC236}">
                      <a16:creationId xmlns:a16="http://schemas.microsoft.com/office/drawing/2014/main" id="{A626FA60-C517-42AE-B490-C22B0113B5F2}"/>
                    </a:ext>
                  </a:extLst>
                </p14:cNvPr>
                <p14:cNvContentPartPr/>
                <p14:nvPr/>
              </p14:nvContentPartPr>
              <p14:xfrm>
                <a:off x="10129451" y="2591542"/>
                <a:ext cx="100080" cy="151920"/>
              </p14:xfrm>
            </p:contentPart>
          </mc:Choice>
          <mc:Fallback>
            <p:pic>
              <p:nvPicPr>
                <p:cNvPr id="551" name="Freihand 550">
                  <a:extLst>
                    <a:ext uri="{FF2B5EF4-FFF2-40B4-BE49-F238E27FC236}">
                      <a16:creationId xmlns:a16="http://schemas.microsoft.com/office/drawing/2014/main" id="{A626FA60-C517-42AE-B490-C22B0113B5F2}"/>
                    </a:ext>
                  </a:extLst>
                </p:cNvPr>
                <p:cNvPicPr/>
                <p:nvPr/>
              </p:nvPicPr>
              <p:blipFill>
                <a:blip r:embed="rId117"/>
                <a:stretch>
                  <a:fillRect/>
                </a:stretch>
              </p:blipFill>
              <p:spPr>
                <a:xfrm>
                  <a:off x="10120811" y="2582902"/>
                  <a:ext cx="117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54" name="Freihand 553">
                  <a:extLst>
                    <a:ext uri="{FF2B5EF4-FFF2-40B4-BE49-F238E27FC236}">
                      <a16:creationId xmlns:a16="http://schemas.microsoft.com/office/drawing/2014/main" id="{E2683CF2-F99D-4B42-BE40-CB37859E28F8}"/>
                    </a:ext>
                  </a:extLst>
                </p14:cNvPr>
                <p14:cNvContentPartPr/>
                <p14:nvPr/>
              </p14:nvContentPartPr>
              <p14:xfrm>
                <a:off x="10266251" y="2601982"/>
                <a:ext cx="339120" cy="111240"/>
              </p14:xfrm>
            </p:contentPart>
          </mc:Choice>
          <mc:Fallback>
            <p:pic>
              <p:nvPicPr>
                <p:cNvPr id="554" name="Freihand 553">
                  <a:extLst>
                    <a:ext uri="{FF2B5EF4-FFF2-40B4-BE49-F238E27FC236}">
                      <a16:creationId xmlns:a16="http://schemas.microsoft.com/office/drawing/2014/main" id="{E2683CF2-F99D-4B42-BE40-CB37859E28F8}"/>
                    </a:ext>
                  </a:extLst>
                </p:cNvPr>
                <p:cNvPicPr/>
                <p:nvPr/>
              </p:nvPicPr>
              <p:blipFill>
                <a:blip r:embed="rId119"/>
                <a:stretch>
                  <a:fillRect/>
                </a:stretch>
              </p:blipFill>
              <p:spPr>
                <a:xfrm>
                  <a:off x="10257611" y="2593342"/>
                  <a:ext cx="356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5" name="Freihand 554">
                  <a:extLst>
                    <a:ext uri="{FF2B5EF4-FFF2-40B4-BE49-F238E27FC236}">
                      <a16:creationId xmlns:a16="http://schemas.microsoft.com/office/drawing/2014/main" id="{42694BE1-C60D-4290-AFBF-ED35A326A765}"/>
                    </a:ext>
                  </a:extLst>
                </p14:cNvPr>
                <p14:cNvContentPartPr/>
                <p14:nvPr/>
              </p14:nvContentPartPr>
              <p14:xfrm>
                <a:off x="10627331" y="2584702"/>
                <a:ext cx="114120" cy="93600"/>
              </p14:xfrm>
            </p:contentPart>
          </mc:Choice>
          <mc:Fallback>
            <p:pic>
              <p:nvPicPr>
                <p:cNvPr id="555" name="Freihand 554">
                  <a:extLst>
                    <a:ext uri="{FF2B5EF4-FFF2-40B4-BE49-F238E27FC236}">
                      <a16:creationId xmlns:a16="http://schemas.microsoft.com/office/drawing/2014/main" id="{42694BE1-C60D-4290-AFBF-ED35A326A765}"/>
                    </a:ext>
                  </a:extLst>
                </p:cNvPr>
                <p:cNvPicPr/>
                <p:nvPr/>
              </p:nvPicPr>
              <p:blipFill>
                <a:blip r:embed="rId121"/>
                <a:stretch>
                  <a:fillRect/>
                </a:stretch>
              </p:blipFill>
              <p:spPr>
                <a:xfrm>
                  <a:off x="10618691" y="2576062"/>
                  <a:ext cx="131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6" name="Freihand 555">
                  <a:extLst>
                    <a:ext uri="{FF2B5EF4-FFF2-40B4-BE49-F238E27FC236}">
                      <a16:creationId xmlns:a16="http://schemas.microsoft.com/office/drawing/2014/main" id="{DEBB41E0-D43F-492D-BB04-EEE6897FDC83}"/>
                    </a:ext>
                  </a:extLst>
                </p14:cNvPr>
                <p14:cNvContentPartPr/>
                <p14:nvPr/>
              </p14:nvContentPartPr>
              <p14:xfrm>
                <a:off x="10740731" y="2594782"/>
                <a:ext cx="201600" cy="45360"/>
              </p14:xfrm>
            </p:contentPart>
          </mc:Choice>
          <mc:Fallback>
            <p:pic>
              <p:nvPicPr>
                <p:cNvPr id="556" name="Freihand 555">
                  <a:extLst>
                    <a:ext uri="{FF2B5EF4-FFF2-40B4-BE49-F238E27FC236}">
                      <a16:creationId xmlns:a16="http://schemas.microsoft.com/office/drawing/2014/main" id="{DEBB41E0-D43F-492D-BB04-EEE6897FDC83}"/>
                    </a:ext>
                  </a:extLst>
                </p:cNvPr>
                <p:cNvPicPr/>
                <p:nvPr/>
              </p:nvPicPr>
              <p:blipFill>
                <a:blip r:embed="rId123"/>
                <a:stretch>
                  <a:fillRect/>
                </a:stretch>
              </p:blipFill>
              <p:spPr>
                <a:xfrm>
                  <a:off x="10732091" y="2586142"/>
                  <a:ext cx="219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58" name="Freihand 557">
                  <a:extLst>
                    <a:ext uri="{FF2B5EF4-FFF2-40B4-BE49-F238E27FC236}">
                      <a16:creationId xmlns:a16="http://schemas.microsoft.com/office/drawing/2014/main" id="{B4783464-90CB-4E58-95FF-329710FB40E8}"/>
                    </a:ext>
                  </a:extLst>
                </p14:cNvPr>
                <p14:cNvContentPartPr/>
                <p14:nvPr/>
              </p14:nvContentPartPr>
              <p14:xfrm>
                <a:off x="11043491" y="2591902"/>
                <a:ext cx="246960" cy="67680"/>
              </p14:xfrm>
            </p:contentPart>
          </mc:Choice>
          <mc:Fallback>
            <p:pic>
              <p:nvPicPr>
                <p:cNvPr id="558" name="Freihand 557">
                  <a:extLst>
                    <a:ext uri="{FF2B5EF4-FFF2-40B4-BE49-F238E27FC236}">
                      <a16:creationId xmlns:a16="http://schemas.microsoft.com/office/drawing/2014/main" id="{B4783464-90CB-4E58-95FF-329710FB40E8}"/>
                    </a:ext>
                  </a:extLst>
                </p:cNvPr>
                <p:cNvPicPr/>
                <p:nvPr/>
              </p:nvPicPr>
              <p:blipFill>
                <a:blip r:embed="rId125"/>
                <a:stretch>
                  <a:fillRect/>
                </a:stretch>
              </p:blipFill>
              <p:spPr>
                <a:xfrm>
                  <a:off x="11034491" y="2582902"/>
                  <a:ext cx="264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59" name="Freihand 558">
                  <a:extLst>
                    <a:ext uri="{FF2B5EF4-FFF2-40B4-BE49-F238E27FC236}">
                      <a16:creationId xmlns:a16="http://schemas.microsoft.com/office/drawing/2014/main" id="{3444E8AC-A6DE-4135-BE56-A2390050E2AE}"/>
                    </a:ext>
                  </a:extLst>
                </p14:cNvPr>
                <p14:cNvContentPartPr/>
                <p14:nvPr/>
              </p14:nvContentPartPr>
              <p14:xfrm>
                <a:off x="11344091" y="2574262"/>
                <a:ext cx="75600" cy="90000"/>
              </p14:xfrm>
            </p:contentPart>
          </mc:Choice>
          <mc:Fallback>
            <p:pic>
              <p:nvPicPr>
                <p:cNvPr id="559" name="Freihand 558">
                  <a:extLst>
                    <a:ext uri="{FF2B5EF4-FFF2-40B4-BE49-F238E27FC236}">
                      <a16:creationId xmlns:a16="http://schemas.microsoft.com/office/drawing/2014/main" id="{3444E8AC-A6DE-4135-BE56-A2390050E2AE}"/>
                    </a:ext>
                  </a:extLst>
                </p:cNvPr>
                <p:cNvPicPr/>
                <p:nvPr/>
              </p:nvPicPr>
              <p:blipFill>
                <a:blip r:embed="rId127"/>
                <a:stretch>
                  <a:fillRect/>
                </a:stretch>
              </p:blipFill>
              <p:spPr>
                <a:xfrm>
                  <a:off x="11335091" y="2565262"/>
                  <a:ext cx="93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0" name="Freihand 559">
                  <a:extLst>
                    <a:ext uri="{FF2B5EF4-FFF2-40B4-BE49-F238E27FC236}">
                      <a16:creationId xmlns:a16="http://schemas.microsoft.com/office/drawing/2014/main" id="{FA224602-0D7A-4AC9-92A8-B1556204EACC}"/>
                    </a:ext>
                  </a:extLst>
                </p14:cNvPr>
                <p14:cNvContentPartPr/>
                <p14:nvPr/>
              </p14:nvContentPartPr>
              <p14:xfrm>
                <a:off x="11470451" y="2583982"/>
                <a:ext cx="106200" cy="28800"/>
              </p14:xfrm>
            </p:contentPart>
          </mc:Choice>
          <mc:Fallback>
            <p:pic>
              <p:nvPicPr>
                <p:cNvPr id="560" name="Freihand 559">
                  <a:extLst>
                    <a:ext uri="{FF2B5EF4-FFF2-40B4-BE49-F238E27FC236}">
                      <a16:creationId xmlns:a16="http://schemas.microsoft.com/office/drawing/2014/main" id="{FA224602-0D7A-4AC9-92A8-B1556204EACC}"/>
                    </a:ext>
                  </a:extLst>
                </p:cNvPr>
                <p:cNvPicPr/>
                <p:nvPr/>
              </p:nvPicPr>
              <p:blipFill>
                <a:blip r:embed="rId129"/>
                <a:stretch>
                  <a:fillRect/>
                </a:stretch>
              </p:blipFill>
              <p:spPr>
                <a:xfrm>
                  <a:off x="11461451" y="2575342"/>
                  <a:ext cx="123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1" name="Freihand 560">
                  <a:extLst>
                    <a:ext uri="{FF2B5EF4-FFF2-40B4-BE49-F238E27FC236}">
                      <a16:creationId xmlns:a16="http://schemas.microsoft.com/office/drawing/2014/main" id="{A163CDA7-B27A-4D1C-8586-83FDD875D0C4}"/>
                    </a:ext>
                  </a:extLst>
                </p14:cNvPr>
                <p14:cNvContentPartPr/>
                <p14:nvPr/>
              </p14:nvContentPartPr>
              <p14:xfrm>
                <a:off x="9755771" y="2911582"/>
                <a:ext cx="117360" cy="185760"/>
              </p14:xfrm>
            </p:contentPart>
          </mc:Choice>
          <mc:Fallback>
            <p:pic>
              <p:nvPicPr>
                <p:cNvPr id="561" name="Freihand 560">
                  <a:extLst>
                    <a:ext uri="{FF2B5EF4-FFF2-40B4-BE49-F238E27FC236}">
                      <a16:creationId xmlns:a16="http://schemas.microsoft.com/office/drawing/2014/main" id="{A163CDA7-B27A-4D1C-8586-83FDD875D0C4}"/>
                    </a:ext>
                  </a:extLst>
                </p:cNvPr>
                <p:cNvPicPr/>
                <p:nvPr/>
              </p:nvPicPr>
              <p:blipFill>
                <a:blip r:embed="rId131"/>
                <a:stretch>
                  <a:fillRect/>
                </a:stretch>
              </p:blipFill>
              <p:spPr>
                <a:xfrm>
                  <a:off x="9746771" y="2902942"/>
                  <a:ext cx="135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2" name="Freihand 561">
                  <a:extLst>
                    <a:ext uri="{FF2B5EF4-FFF2-40B4-BE49-F238E27FC236}">
                      <a16:creationId xmlns:a16="http://schemas.microsoft.com/office/drawing/2014/main" id="{238EB3A7-3922-45DF-80C5-9D910368A5DA}"/>
                    </a:ext>
                  </a:extLst>
                </p14:cNvPr>
                <p14:cNvContentPartPr/>
                <p14:nvPr/>
              </p14:nvContentPartPr>
              <p14:xfrm>
                <a:off x="9918851" y="2837422"/>
                <a:ext cx="101160" cy="219960"/>
              </p14:xfrm>
            </p:contentPart>
          </mc:Choice>
          <mc:Fallback>
            <p:pic>
              <p:nvPicPr>
                <p:cNvPr id="562" name="Freihand 561">
                  <a:extLst>
                    <a:ext uri="{FF2B5EF4-FFF2-40B4-BE49-F238E27FC236}">
                      <a16:creationId xmlns:a16="http://schemas.microsoft.com/office/drawing/2014/main" id="{238EB3A7-3922-45DF-80C5-9D910368A5DA}"/>
                    </a:ext>
                  </a:extLst>
                </p:cNvPr>
                <p:cNvPicPr/>
                <p:nvPr/>
              </p:nvPicPr>
              <p:blipFill>
                <a:blip r:embed="rId133"/>
                <a:stretch>
                  <a:fillRect/>
                </a:stretch>
              </p:blipFill>
              <p:spPr>
                <a:xfrm>
                  <a:off x="9909851" y="2828422"/>
                  <a:ext cx="118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 name="Freihand 562">
                  <a:extLst>
                    <a:ext uri="{FF2B5EF4-FFF2-40B4-BE49-F238E27FC236}">
                      <a16:creationId xmlns:a16="http://schemas.microsoft.com/office/drawing/2014/main" id="{2D535EFE-DC9E-4CB1-8694-31B6E13F9933}"/>
                    </a:ext>
                  </a:extLst>
                </p14:cNvPr>
                <p14:cNvContentPartPr/>
                <p14:nvPr/>
              </p14:nvContentPartPr>
              <p14:xfrm>
                <a:off x="10008851" y="2969182"/>
                <a:ext cx="149040" cy="61920"/>
              </p14:xfrm>
            </p:contentPart>
          </mc:Choice>
          <mc:Fallback>
            <p:pic>
              <p:nvPicPr>
                <p:cNvPr id="563" name="Freihand 562">
                  <a:extLst>
                    <a:ext uri="{FF2B5EF4-FFF2-40B4-BE49-F238E27FC236}">
                      <a16:creationId xmlns:a16="http://schemas.microsoft.com/office/drawing/2014/main" id="{2D535EFE-DC9E-4CB1-8694-31B6E13F9933}"/>
                    </a:ext>
                  </a:extLst>
                </p:cNvPr>
                <p:cNvPicPr/>
                <p:nvPr/>
              </p:nvPicPr>
              <p:blipFill>
                <a:blip r:embed="rId135"/>
                <a:stretch>
                  <a:fillRect/>
                </a:stretch>
              </p:blipFill>
              <p:spPr>
                <a:xfrm>
                  <a:off x="9999851" y="2960542"/>
                  <a:ext cx="166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4" name="Freihand 563">
                  <a:extLst>
                    <a:ext uri="{FF2B5EF4-FFF2-40B4-BE49-F238E27FC236}">
                      <a16:creationId xmlns:a16="http://schemas.microsoft.com/office/drawing/2014/main" id="{8D0451A6-FDFB-4633-83D9-21771A9B5CE0}"/>
                    </a:ext>
                  </a:extLst>
                </p14:cNvPr>
                <p14:cNvContentPartPr/>
                <p14:nvPr/>
              </p14:nvContentPartPr>
              <p14:xfrm>
                <a:off x="10164011" y="2791342"/>
                <a:ext cx="865800" cy="311400"/>
              </p14:xfrm>
            </p:contentPart>
          </mc:Choice>
          <mc:Fallback>
            <p:pic>
              <p:nvPicPr>
                <p:cNvPr id="564" name="Freihand 563">
                  <a:extLst>
                    <a:ext uri="{FF2B5EF4-FFF2-40B4-BE49-F238E27FC236}">
                      <a16:creationId xmlns:a16="http://schemas.microsoft.com/office/drawing/2014/main" id="{8D0451A6-FDFB-4633-83D9-21771A9B5CE0}"/>
                    </a:ext>
                  </a:extLst>
                </p:cNvPr>
                <p:cNvPicPr/>
                <p:nvPr/>
              </p:nvPicPr>
              <p:blipFill>
                <a:blip r:embed="rId137"/>
                <a:stretch>
                  <a:fillRect/>
                </a:stretch>
              </p:blipFill>
              <p:spPr>
                <a:xfrm>
                  <a:off x="10155371" y="2782342"/>
                  <a:ext cx="8834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6" name="Freihand 565">
                  <a:extLst>
                    <a:ext uri="{FF2B5EF4-FFF2-40B4-BE49-F238E27FC236}">
                      <a16:creationId xmlns:a16="http://schemas.microsoft.com/office/drawing/2014/main" id="{9E28BC65-42D0-463D-8E5A-35E3C2110814}"/>
                    </a:ext>
                  </a:extLst>
                </p14:cNvPr>
                <p14:cNvContentPartPr/>
                <p14:nvPr/>
              </p14:nvContentPartPr>
              <p14:xfrm>
                <a:off x="9886811" y="3215422"/>
                <a:ext cx="312840" cy="253800"/>
              </p14:xfrm>
            </p:contentPart>
          </mc:Choice>
          <mc:Fallback>
            <p:pic>
              <p:nvPicPr>
                <p:cNvPr id="566" name="Freihand 565">
                  <a:extLst>
                    <a:ext uri="{FF2B5EF4-FFF2-40B4-BE49-F238E27FC236}">
                      <a16:creationId xmlns:a16="http://schemas.microsoft.com/office/drawing/2014/main" id="{9E28BC65-42D0-463D-8E5A-35E3C2110814}"/>
                    </a:ext>
                  </a:extLst>
                </p:cNvPr>
                <p:cNvPicPr/>
                <p:nvPr/>
              </p:nvPicPr>
              <p:blipFill>
                <a:blip r:embed="rId139"/>
                <a:stretch>
                  <a:fillRect/>
                </a:stretch>
              </p:blipFill>
              <p:spPr>
                <a:xfrm>
                  <a:off x="9877811" y="3206782"/>
                  <a:ext cx="3304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7" name="Freihand 566">
                  <a:extLst>
                    <a:ext uri="{FF2B5EF4-FFF2-40B4-BE49-F238E27FC236}">
                      <a16:creationId xmlns:a16="http://schemas.microsoft.com/office/drawing/2014/main" id="{9A2A1842-D671-4403-A7ED-F62CBFE3A48B}"/>
                    </a:ext>
                  </a:extLst>
                </p14:cNvPr>
                <p14:cNvContentPartPr/>
                <p14:nvPr/>
              </p14:nvContentPartPr>
              <p14:xfrm>
                <a:off x="10040531" y="3170782"/>
                <a:ext cx="79920" cy="6480"/>
              </p14:xfrm>
            </p:contentPart>
          </mc:Choice>
          <mc:Fallback>
            <p:pic>
              <p:nvPicPr>
                <p:cNvPr id="567" name="Freihand 566">
                  <a:extLst>
                    <a:ext uri="{FF2B5EF4-FFF2-40B4-BE49-F238E27FC236}">
                      <a16:creationId xmlns:a16="http://schemas.microsoft.com/office/drawing/2014/main" id="{9A2A1842-D671-4403-A7ED-F62CBFE3A48B}"/>
                    </a:ext>
                  </a:extLst>
                </p:cNvPr>
                <p:cNvPicPr/>
                <p:nvPr/>
              </p:nvPicPr>
              <p:blipFill>
                <a:blip r:embed="rId141"/>
                <a:stretch>
                  <a:fillRect/>
                </a:stretch>
              </p:blipFill>
              <p:spPr>
                <a:xfrm>
                  <a:off x="10031891" y="3161782"/>
                  <a:ext cx="97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8" name="Freihand 567">
                  <a:extLst>
                    <a:ext uri="{FF2B5EF4-FFF2-40B4-BE49-F238E27FC236}">
                      <a16:creationId xmlns:a16="http://schemas.microsoft.com/office/drawing/2014/main" id="{0FFFB8A8-1C93-468B-87AD-FC5E2A2B10A8}"/>
                    </a:ext>
                  </a:extLst>
                </p14:cNvPr>
                <p14:cNvContentPartPr/>
                <p14:nvPr/>
              </p14:nvContentPartPr>
              <p14:xfrm>
                <a:off x="10436531" y="3160342"/>
                <a:ext cx="112320" cy="183600"/>
              </p14:xfrm>
            </p:contentPart>
          </mc:Choice>
          <mc:Fallback>
            <p:pic>
              <p:nvPicPr>
                <p:cNvPr id="568" name="Freihand 567">
                  <a:extLst>
                    <a:ext uri="{FF2B5EF4-FFF2-40B4-BE49-F238E27FC236}">
                      <a16:creationId xmlns:a16="http://schemas.microsoft.com/office/drawing/2014/main" id="{0FFFB8A8-1C93-468B-87AD-FC5E2A2B10A8}"/>
                    </a:ext>
                  </a:extLst>
                </p:cNvPr>
                <p:cNvPicPr/>
                <p:nvPr/>
              </p:nvPicPr>
              <p:blipFill>
                <a:blip r:embed="rId143"/>
                <a:stretch>
                  <a:fillRect/>
                </a:stretch>
              </p:blipFill>
              <p:spPr>
                <a:xfrm>
                  <a:off x="10427531" y="3151342"/>
                  <a:ext cx="129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9" name="Freihand 568">
                  <a:extLst>
                    <a:ext uri="{FF2B5EF4-FFF2-40B4-BE49-F238E27FC236}">
                      <a16:creationId xmlns:a16="http://schemas.microsoft.com/office/drawing/2014/main" id="{708CA12E-7C4A-4345-993F-7BDF2F9FCD4A}"/>
                    </a:ext>
                  </a:extLst>
                </p14:cNvPr>
                <p14:cNvContentPartPr/>
                <p14:nvPr/>
              </p14:nvContentPartPr>
              <p14:xfrm>
                <a:off x="10452371" y="3274822"/>
                <a:ext cx="60120" cy="12600"/>
              </p14:xfrm>
            </p:contentPart>
          </mc:Choice>
          <mc:Fallback>
            <p:pic>
              <p:nvPicPr>
                <p:cNvPr id="569" name="Freihand 568">
                  <a:extLst>
                    <a:ext uri="{FF2B5EF4-FFF2-40B4-BE49-F238E27FC236}">
                      <a16:creationId xmlns:a16="http://schemas.microsoft.com/office/drawing/2014/main" id="{708CA12E-7C4A-4345-993F-7BDF2F9FCD4A}"/>
                    </a:ext>
                  </a:extLst>
                </p:cNvPr>
                <p:cNvPicPr/>
                <p:nvPr/>
              </p:nvPicPr>
              <p:blipFill>
                <a:blip r:embed="rId145"/>
                <a:stretch>
                  <a:fillRect/>
                </a:stretch>
              </p:blipFill>
              <p:spPr>
                <a:xfrm>
                  <a:off x="10443371" y="3266182"/>
                  <a:ext cx="77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70" name="Freihand 569">
                  <a:extLst>
                    <a:ext uri="{FF2B5EF4-FFF2-40B4-BE49-F238E27FC236}">
                      <a16:creationId xmlns:a16="http://schemas.microsoft.com/office/drawing/2014/main" id="{B499875A-5D34-4A70-8FF6-956BCEA89836}"/>
                    </a:ext>
                  </a:extLst>
                </p14:cNvPr>
                <p14:cNvContentPartPr/>
                <p14:nvPr/>
              </p14:nvContentPartPr>
              <p14:xfrm>
                <a:off x="10576211" y="3169342"/>
                <a:ext cx="48960" cy="152640"/>
              </p14:xfrm>
            </p:contentPart>
          </mc:Choice>
          <mc:Fallback>
            <p:pic>
              <p:nvPicPr>
                <p:cNvPr id="570" name="Freihand 569">
                  <a:extLst>
                    <a:ext uri="{FF2B5EF4-FFF2-40B4-BE49-F238E27FC236}">
                      <a16:creationId xmlns:a16="http://schemas.microsoft.com/office/drawing/2014/main" id="{B499875A-5D34-4A70-8FF6-956BCEA89836}"/>
                    </a:ext>
                  </a:extLst>
                </p:cNvPr>
                <p:cNvPicPr/>
                <p:nvPr/>
              </p:nvPicPr>
              <p:blipFill>
                <a:blip r:embed="rId147"/>
                <a:stretch>
                  <a:fillRect/>
                </a:stretch>
              </p:blipFill>
              <p:spPr>
                <a:xfrm>
                  <a:off x="10567211" y="3160342"/>
                  <a:ext cx="66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71" name="Freihand 570">
                  <a:extLst>
                    <a:ext uri="{FF2B5EF4-FFF2-40B4-BE49-F238E27FC236}">
                      <a16:creationId xmlns:a16="http://schemas.microsoft.com/office/drawing/2014/main" id="{CA14C98A-BBA7-4D45-8741-2AE97FB6526C}"/>
                    </a:ext>
                  </a:extLst>
                </p14:cNvPr>
                <p14:cNvContentPartPr/>
                <p14:nvPr/>
              </p14:nvContentPartPr>
              <p14:xfrm>
                <a:off x="10651091" y="3152422"/>
                <a:ext cx="35280" cy="153000"/>
              </p14:xfrm>
            </p:contentPart>
          </mc:Choice>
          <mc:Fallback>
            <p:pic>
              <p:nvPicPr>
                <p:cNvPr id="571" name="Freihand 570">
                  <a:extLst>
                    <a:ext uri="{FF2B5EF4-FFF2-40B4-BE49-F238E27FC236}">
                      <a16:creationId xmlns:a16="http://schemas.microsoft.com/office/drawing/2014/main" id="{CA14C98A-BBA7-4D45-8741-2AE97FB6526C}"/>
                    </a:ext>
                  </a:extLst>
                </p:cNvPr>
                <p:cNvPicPr/>
                <p:nvPr/>
              </p:nvPicPr>
              <p:blipFill>
                <a:blip r:embed="rId149"/>
                <a:stretch>
                  <a:fillRect/>
                </a:stretch>
              </p:blipFill>
              <p:spPr>
                <a:xfrm>
                  <a:off x="10642091" y="3143782"/>
                  <a:ext cx="52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72" name="Freihand 571">
                  <a:extLst>
                    <a:ext uri="{FF2B5EF4-FFF2-40B4-BE49-F238E27FC236}">
                      <a16:creationId xmlns:a16="http://schemas.microsoft.com/office/drawing/2014/main" id="{C6005551-FC15-4510-8937-02157B418CA8}"/>
                    </a:ext>
                  </a:extLst>
                </p14:cNvPr>
                <p14:cNvContentPartPr/>
                <p14:nvPr/>
              </p14:nvContentPartPr>
              <p14:xfrm>
                <a:off x="10725971" y="3204982"/>
                <a:ext cx="96840" cy="256320"/>
              </p14:xfrm>
            </p:contentPart>
          </mc:Choice>
          <mc:Fallback>
            <p:pic>
              <p:nvPicPr>
                <p:cNvPr id="572" name="Freihand 571">
                  <a:extLst>
                    <a:ext uri="{FF2B5EF4-FFF2-40B4-BE49-F238E27FC236}">
                      <a16:creationId xmlns:a16="http://schemas.microsoft.com/office/drawing/2014/main" id="{C6005551-FC15-4510-8937-02157B418CA8}"/>
                    </a:ext>
                  </a:extLst>
                </p:cNvPr>
                <p:cNvPicPr/>
                <p:nvPr/>
              </p:nvPicPr>
              <p:blipFill>
                <a:blip r:embed="rId151"/>
                <a:stretch>
                  <a:fillRect/>
                </a:stretch>
              </p:blipFill>
              <p:spPr>
                <a:xfrm>
                  <a:off x="10716971" y="3195982"/>
                  <a:ext cx="11448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73" name="Freihand 572">
                  <a:extLst>
                    <a:ext uri="{FF2B5EF4-FFF2-40B4-BE49-F238E27FC236}">
                      <a16:creationId xmlns:a16="http://schemas.microsoft.com/office/drawing/2014/main" id="{2FA4EB17-2F5C-4D26-B5B6-05E31CA613C3}"/>
                    </a:ext>
                  </a:extLst>
                </p14:cNvPr>
                <p14:cNvContentPartPr/>
                <p14:nvPr/>
              </p14:nvContentPartPr>
              <p14:xfrm>
                <a:off x="10413491" y="3235582"/>
                <a:ext cx="140400" cy="127800"/>
              </p14:xfrm>
            </p:contentPart>
          </mc:Choice>
          <mc:Fallback>
            <p:pic>
              <p:nvPicPr>
                <p:cNvPr id="573" name="Freihand 572">
                  <a:extLst>
                    <a:ext uri="{FF2B5EF4-FFF2-40B4-BE49-F238E27FC236}">
                      <a16:creationId xmlns:a16="http://schemas.microsoft.com/office/drawing/2014/main" id="{2FA4EB17-2F5C-4D26-B5B6-05E31CA613C3}"/>
                    </a:ext>
                  </a:extLst>
                </p:cNvPr>
                <p:cNvPicPr/>
                <p:nvPr/>
              </p:nvPicPr>
              <p:blipFill>
                <a:blip r:embed="rId153"/>
                <a:stretch>
                  <a:fillRect/>
                </a:stretch>
              </p:blipFill>
              <p:spPr>
                <a:xfrm>
                  <a:off x="10404491" y="3226942"/>
                  <a:ext cx="158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74" name="Freihand 573">
                  <a:extLst>
                    <a:ext uri="{FF2B5EF4-FFF2-40B4-BE49-F238E27FC236}">
                      <a16:creationId xmlns:a16="http://schemas.microsoft.com/office/drawing/2014/main" id="{5E50F36A-C2B2-4DD7-A155-9349D22F72A0}"/>
                    </a:ext>
                  </a:extLst>
                </p14:cNvPr>
                <p14:cNvContentPartPr/>
                <p14:nvPr/>
              </p14:nvContentPartPr>
              <p14:xfrm>
                <a:off x="10875011" y="3158902"/>
                <a:ext cx="387360" cy="105840"/>
              </p14:xfrm>
            </p:contentPart>
          </mc:Choice>
          <mc:Fallback>
            <p:pic>
              <p:nvPicPr>
                <p:cNvPr id="574" name="Freihand 573">
                  <a:extLst>
                    <a:ext uri="{FF2B5EF4-FFF2-40B4-BE49-F238E27FC236}">
                      <a16:creationId xmlns:a16="http://schemas.microsoft.com/office/drawing/2014/main" id="{5E50F36A-C2B2-4DD7-A155-9349D22F72A0}"/>
                    </a:ext>
                  </a:extLst>
                </p:cNvPr>
                <p:cNvPicPr/>
                <p:nvPr/>
              </p:nvPicPr>
              <p:blipFill>
                <a:blip r:embed="rId155"/>
                <a:stretch>
                  <a:fillRect/>
                </a:stretch>
              </p:blipFill>
              <p:spPr>
                <a:xfrm>
                  <a:off x="10866011" y="3149902"/>
                  <a:ext cx="405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75" name="Freihand 574">
                  <a:extLst>
                    <a:ext uri="{FF2B5EF4-FFF2-40B4-BE49-F238E27FC236}">
                      <a16:creationId xmlns:a16="http://schemas.microsoft.com/office/drawing/2014/main" id="{FD773AF4-7C8E-4C4F-A7F0-4688DC43CBC3}"/>
                    </a:ext>
                  </a:extLst>
                </p14:cNvPr>
                <p14:cNvContentPartPr/>
                <p14:nvPr/>
              </p14:nvContentPartPr>
              <p14:xfrm>
                <a:off x="11331131" y="3099502"/>
                <a:ext cx="347400" cy="129240"/>
              </p14:xfrm>
            </p:contentPart>
          </mc:Choice>
          <mc:Fallback>
            <p:pic>
              <p:nvPicPr>
                <p:cNvPr id="575" name="Freihand 574">
                  <a:extLst>
                    <a:ext uri="{FF2B5EF4-FFF2-40B4-BE49-F238E27FC236}">
                      <a16:creationId xmlns:a16="http://schemas.microsoft.com/office/drawing/2014/main" id="{FD773AF4-7C8E-4C4F-A7F0-4688DC43CBC3}"/>
                    </a:ext>
                  </a:extLst>
                </p:cNvPr>
                <p:cNvPicPr/>
                <p:nvPr/>
              </p:nvPicPr>
              <p:blipFill>
                <a:blip r:embed="rId157"/>
                <a:stretch>
                  <a:fillRect/>
                </a:stretch>
              </p:blipFill>
              <p:spPr>
                <a:xfrm>
                  <a:off x="11322131" y="3090862"/>
                  <a:ext cx="365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76" name="Freihand 575">
                  <a:extLst>
                    <a:ext uri="{FF2B5EF4-FFF2-40B4-BE49-F238E27FC236}">
                      <a16:creationId xmlns:a16="http://schemas.microsoft.com/office/drawing/2014/main" id="{7D41B7E9-689D-438B-A415-82A1D4FF10C3}"/>
                    </a:ext>
                  </a:extLst>
                </p14:cNvPr>
                <p14:cNvContentPartPr/>
                <p14:nvPr/>
              </p14:nvContentPartPr>
              <p14:xfrm>
                <a:off x="11638571" y="3032182"/>
                <a:ext cx="19080" cy="9000"/>
              </p14:xfrm>
            </p:contentPart>
          </mc:Choice>
          <mc:Fallback>
            <p:pic>
              <p:nvPicPr>
                <p:cNvPr id="576" name="Freihand 575">
                  <a:extLst>
                    <a:ext uri="{FF2B5EF4-FFF2-40B4-BE49-F238E27FC236}">
                      <a16:creationId xmlns:a16="http://schemas.microsoft.com/office/drawing/2014/main" id="{7D41B7E9-689D-438B-A415-82A1D4FF10C3}"/>
                    </a:ext>
                  </a:extLst>
                </p:cNvPr>
                <p:cNvPicPr/>
                <p:nvPr/>
              </p:nvPicPr>
              <p:blipFill>
                <a:blip r:embed="rId159"/>
                <a:stretch>
                  <a:fillRect/>
                </a:stretch>
              </p:blipFill>
              <p:spPr>
                <a:xfrm>
                  <a:off x="11629931" y="3023542"/>
                  <a:ext cx="36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77" name="Freihand 576">
                  <a:extLst>
                    <a:ext uri="{FF2B5EF4-FFF2-40B4-BE49-F238E27FC236}">
                      <a16:creationId xmlns:a16="http://schemas.microsoft.com/office/drawing/2014/main" id="{DE909F05-B38B-4563-BAC1-BC44AA128FE3}"/>
                    </a:ext>
                  </a:extLst>
                </p14:cNvPr>
                <p14:cNvContentPartPr/>
                <p14:nvPr/>
              </p14:nvContentPartPr>
              <p14:xfrm>
                <a:off x="11744411" y="3068902"/>
                <a:ext cx="97200" cy="128160"/>
              </p14:xfrm>
            </p:contentPart>
          </mc:Choice>
          <mc:Fallback>
            <p:pic>
              <p:nvPicPr>
                <p:cNvPr id="577" name="Freihand 576">
                  <a:extLst>
                    <a:ext uri="{FF2B5EF4-FFF2-40B4-BE49-F238E27FC236}">
                      <a16:creationId xmlns:a16="http://schemas.microsoft.com/office/drawing/2014/main" id="{DE909F05-B38B-4563-BAC1-BC44AA128FE3}"/>
                    </a:ext>
                  </a:extLst>
                </p:cNvPr>
                <p:cNvPicPr/>
                <p:nvPr/>
              </p:nvPicPr>
              <p:blipFill>
                <a:blip r:embed="rId161"/>
                <a:stretch>
                  <a:fillRect/>
                </a:stretch>
              </p:blipFill>
              <p:spPr>
                <a:xfrm>
                  <a:off x="11735771" y="3060262"/>
                  <a:ext cx="114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78" name="Freihand 577">
                  <a:extLst>
                    <a:ext uri="{FF2B5EF4-FFF2-40B4-BE49-F238E27FC236}">
                      <a16:creationId xmlns:a16="http://schemas.microsoft.com/office/drawing/2014/main" id="{BD55967D-4C5E-4C59-AC28-6464C84ED419}"/>
                    </a:ext>
                  </a:extLst>
                </p14:cNvPr>
                <p14:cNvContentPartPr/>
                <p14:nvPr/>
              </p14:nvContentPartPr>
              <p14:xfrm>
                <a:off x="10014251" y="3511342"/>
                <a:ext cx="170280" cy="226800"/>
              </p14:xfrm>
            </p:contentPart>
          </mc:Choice>
          <mc:Fallback>
            <p:pic>
              <p:nvPicPr>
                <p:cNvPr id="578" name="Freihand 577">
                  <a:extLst>
                    <a:ext uri="{FF2B5EF4-FFF2-40B4-BE49-F238E27FC236}">
                      <a16:creationId xmlns:a16="http://schemas.microsoft.com/office/drawing/2014/main" id="{BD55967D-4C5E-4C59-AC28-6464C84ED419}"/>
                    </a:ext>
                  </a:extLst>
                </p:cNvPr>
                <p:cNvPicPr/>
                <p:nvPr/>
              </p:nvPicPr>
              <p:blipFill>
                <a:blip r:embed="rId163"/>
                <a:stretch>
                  <a:fillRect/>
                </a:stretch>
              </p:blipFill>
              <p:spPr>
                <a:xfrm>
                  <a:off x="10005251" y="3502702"/>
                  <a:ext cx="1879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79" name="Freihand 578">
                  <a:extLst>
                    <a:ext uri="{FF2B5EF4-FFF2-40B4-BE49-F238E27FC236}">
                      <a16:creationId xmlns:a16="http://schemas.microsoft.com/office/drawing/2014/main" id="{CEC5A723-AFA3-47E1-96B5-3CF6547F4BD1}"/>
                    </a:ext>
                  </a:extLst>
                </p14:cNvPr>
                <p14:cNvContentPartPr/>
                <p14:nvPr/>
              </p14:nvContentPartPr>
              <p14:xfrm>
                <a:off x="10232411" y="3522502"/>
                <a:ext cx="18360" cy="186120"/>
              </p14:xfrm>
            </p:contentPart>
          </mc:Choice>
          <mc:Fallback>
            <p:pic>
              <p:nvPicPr>
                <p:cNvPr id="579" name="Freihand 578">
                  <a:extLst>
                    <a:ext uri="{FF2B5EF4-FFF2-40B4-BE49-F238E27FC236}">
                      <a16:creationId xmlns:a16="http://schemas.microsoft.com/office/drawing/2014/main" id="{CEC5A723-AFA3-47E1-96B5-3CF6547F4BD1}"/>
                    </a:ext>
                  </a:extLst>
                </p:cNvPr>
                <p:cNvPicPr/>
                <p:nvPr/>
              </p:nvPicPr>
              <p:blipFill>
                <a:blip r:embed="rId165"/>
                <a:stretch>
                  <a:fillRect/>
                </a:stretch>
              </p:blipFill>
              <p:spPr>
                <a:xfrm>
                  <a:off x="10223771" y="3513862"/>
                  <a:ext cx="36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80" name="Freihand 579">
                  <a:extLst>
                    <a:ext uri="{FF2B5EF4-FFF2-40B4-BE49-F238E27FC236}">
                      <a16:creationId xmlns:a16="http://schemas.microsoft.com/office/drawing/2014/main" id="{D201A70A-6184-4B48-A4D7-CDC93F6CBB05}"/>
                    </a:ext>
                  </a:extLst>
                </p14:cNvPr>
                <p14:cNvContentPartPr/>
                <p14:nvPr/>
              </p14:nvContentPartPr>
              <p14:xfrm>
                <a:off x="10307291" y="3562822"/>
                <a:ext cx="220320" cy="121680"/>
              </p14:xfrm>
            </p:contentPart>
          </mc:Choice>
          <mc:Fallback>
            <p:pic>
              <p:nvPicPr>
                <p:cNvPr id="580" name="Freihand 579">
                  <a:extLst>
                    <a:ext uri="{FF2B5EF4-FFF2-40B4-BE49-F238E27FC236}">
                      <a16:creationId xmlns:a16="http://schemas.microsoft.com/office/drawing/2014/main" id="{D201A70A-6184-4B48-A4D7-CDC93F6CBB05}"/>
                    </a:ext>
                  </a:extLst>
                </p:cNvPr>
                <p:cNvPicPr/>
                <p:nvPr/>
              </p:nvPicPr>
              <p:blipFill>
                <a:blip r:embed="rId167"/>
                <a:stretch>
                  <a:fillRect/>
                </a:stretch>
              </p:blipFill>
              <p:spPr>
                <a:xfrm>
                  <a:off x="10298651" y="3553822"/>
                  <a:ext cx="237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81" name="Freihand 580">
                  <a:extLst>
                    <a:ext uri="{FF2B5EF4-FFF2-40B4-BE49-F238E27FC236}">
                      <a16:creationId xmlns:a16="http://schemas.microsoft.com/office/drawing/2014/main" id="{C404598F-160B-4C04-A991-E274D2791B6F}"/>
                    </a:ext>
                  </a:extLst>
                </p14:cNvPr>
                <p14:cNvContentPartPr/>
                <p14:nvPr/>
              </p14:nvContentPartPr>
              <p14:xfrm>
                <a:off x="10502411" y="3486502"/>
                <a:ext cx="24120" cy="38520"/>
              </p14:xfrm>
            </p:contentPart>
          </mc:Choice>
          <mc:Fallback>
            <p:pic>
              <p:nvPicPr>
                <p:cNvPr id="581" name="Freihand 580">
                  <a:extLst>
                    <a:ext uri="{FF2B5EF4-FFF2-40B4-BE49-F238E27FC236}">
                      <a16:creationId xmlns:a16="http://schemas.microsoft.com/office/drawing/2014/main" id="{C404598F-160B-4C04-A991-E274D2791B6F}"/>
                    </a:ext>
                  </a:extLst>
                </p:cNvPr>
                <p:cNvPicPr/>
                <p:nvPr/>
              </p:nvPicPr>
              <p:blipFill>
                <a:blip r:embed="rId169"/>
                <a:stretch>
                  <a:fillRect/>
                </a:stretch>
              </p:blipFill>
              <p:spPr>
                <a:xfrm>
                  <a:off x="10493771" y="3477502"/>
                  <a:ext cx="41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82" name="Freihand 581">
                  <a:extLst>
                    <a:ext uri="{FF2B5EF4-FFF2-40B4-BE49-F238E27FC236}">
                      <a16:creationId xmlns:a16="http://schemas.microsoft.com/office/drawing/2014/main" id="{50CEFAB0-B45A-4FC8-8967-E86E09307ED5}"/>
                    </a:ext>
                  </a:extLst>
                </p14:cNvPr>
                <p14:cNvContentPartPr/>
                <p14:nvPr/>
              </p14:nvContentPartPr>
              <p14:xfrm>
                <a:off x="10590971" y="3461302"/>
                <a:ext cx="133200" cy="192960"/>
              </p14:xfrm>
            </p:contentPart>
          </mc:Choice>
          <mc:Fallback>
            <p:pic>
              <p:nvPicPr>
                <p:cNvPr id="582" name="Freihand 581">
                  <a:extLst>
                    <a:ext uri="{FF2B5EF4-FFF2-40B4-BE49-F238E27FC236}">
                      <a16:creationId xmlns:a16="http://schemas.microsoft.com/office/drawing/2014/main" id="{50CEFAB0-B45A-4FC8-8967-E86E09307ED5}"/>
                    </a:ext>
                  </a:extLst>
                </p:cNvPr>
                <p:cNvPicPr/>
                <p:nvPr/>
              </p:nvPicPr>
              <p:blipFill>
                <a:blip r:embed="rId171"/>
                <a:stretch>
                  <a:fillRect/>
                </a:stretch>
              </p:blipFill>
              <p:spPr>
                <a:xfrm>
                  <a:off x="10581971" y="3452302"/>
                  <a:ext cx="150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83" name="Freihand 582">
                  <a:extLst>
                    <a:ext uri="{FF2B5EF4-FFF2-40B4-BE49-F238E27FC236}">
                      <a16:creationId xmlns:a16="http://schemas.microsoft.com/office/drawing/2014/main" id="{0061507A-EC7C-457E-87CF-AC336233C24D}"/>
                    </a:ext>
                  </a:extLst>
                </p14:cNvPr>
                <p14:cNvContentPartPr/>
                <p14:nvPr/>
              </p14:nvContentPartPr>
              <p14:xfrm>
                <a:off x="10781051" y="3482542"/>
                <a:ext cx="539640" cy="279360"/>
              </p14:xfrm>
            </p:contentPart>
          </mc:Choice>
          <mc:Fallback>
            <p:pic>
              <p:nvPicPr>
                <p:cNvPr id="583" name="Freihand 582">
                  <a:extLst>
                    <a:ext uri="{FF2B5EF4-FFF2-40B4-BE49-F238E27FC236}">
                      <a16:creationId xmlns:a16="http://schemas.microsoft.com/office/drawing/2014/main" id="{0061507A-EC7C-457E-87CF-AC336233C24D}"/>
                    </a:ext>
                  </a:extLst>
                </p:cNvPr>
                <p:cNvPicPr/>
                <p:nvPr/>
              </p:nvPicPr>
              <p:blipFill>
                <a:blip r:embed="rId173"/>
                <a:stretch>
                  <a:fillRect/>
                </a:stretch>
              </p:blipFill>
              <p:spPr>
                <a:xfrm>
                  <a:off x="10772051" y="3473542"/>
                  <a:ext cx="557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84" name="Freihand 583">
                  <a:extLst>
                    <a:ext uri="{FF2B5EF4-FFF2-40B4-BE49-F238E27FC236}">
                      <a16:creationId xmlns:a16="http://schemas.microsoft.com/office/drawing/2014/main" id="{F2C3D597-6F5A-48BD-B8C8-4F313BD66845}"/>
                    </a:ext>
                  </a:extLst>
                </p14:cNvPr>
                <p14:cNvContentPartPr/>
                <p14:nvPr/>
              </p14:nvContentPartPr>
              <p14:xfrm>
                <a:off x="11303051" y="3413782"/>
                <a:ext cx="44280" cy="50040"/>
              </p14:xfrm>
            </p:contentPart>
          </mc:Choice>
          <mc:Fallback>
            <p:pic>
              <p:nvPicPr>
                <p:cNvPr id="584" name="Freihand 583">
                  <a:extLst>
                    <a:ext uri="{FF2B5EF4-FFF2-40B4-BE49-F238E27FC236}">
                      <a16:creationId xmlns:a16="http://schemas.microsoft.com/office/drawing/2014/main" id="{F2C3D597-6F5A-48BD-B8C8-4F313BD66845}"/>
                    </a:ext>
                  </a:extLst>
                </p:cNvPr>
                <p:cNvPicPr/>
                <p:nvPr/>
              </p:nvPicPr>
              <p:blipFill>
                <a:blip r:embed="rId175"/>
                <a:stretch>
                  <a:fillRect/>
                </a:stretch>
              </p:blipFill>
              <p:spPr>
                <a:xfrm>
                  <a:off x="11294411" y="3404782"/>
                  <a:ext cx="619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5" name="Freihand 584">
                  <a:extLst>
                    <a:ext uri="{FF2B5EF4-FFF2-40B4-BE49-F238E27FC236}">
                      <a16:creationId xmlns:a16="http://schemas.microsoft.com/office/drawing/2014/main" id="{C3251BFB-5C6F-41AE-8CB1-39FAF8942B74}"/>
                    </a:ext>
                  </a:extLst>
                </p14:cNvPr>
                <p14:cNvContentPartPr/>
                <p14:nvPr/>
              </p14:nvContentPartPr>
              <p14:xfrm>
                <a:off x="11355251" y="3344662"/>
                <a:ext cx="196920" cy="183960"/>
              </p14:xfrm>
            </p:contentPart>
          </mc:Choice>
          <mc:Fallback>
            <p:pic>
              <p:nvPicPr>
                <p:cNvPr id="585" name="Freihand 584">
                  <a:extLst>
                    <a:ext uri="{FF2B5EF4-FFF2-40B4-BE49-F238E27FC236}">
                      <a16:creationId xmlns:a16="http://schemas.microsoft.com/office/drawing/2014/main" id="{C3251BFB-5C6F-41AE-8CB1-39FAF8942B74}"/>
                    </a:ext>
                  </a:extLst>
                </p:cNvPr>
                <p:cNvPicPr/>
                <p:nvPr/>
              </p:nvPicPr>
              <p:blipFill>
                <a:blip r:embed="rId177"/>
                <a:stretch>
                  <a:fillRect/>
                </a:stretch>
              </p:blipFill>
              <p:spPr>
                <a:xfrm>
                  <a:off x="11346611" y="3335662"/>
                  <a:ext cx="214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86" name="Freihand 585">
                  <a:extLst>
                    <a:ext uri="{FF2B5EF4-FFF2-40B4-BE49-F238E27FC236}">
                      <a16:creationId xmlns:a16="http://schemas.microsoft.com/office/drawing/2014/main" id="{740F7FDB-4941-4D60-ADCE-407A4530B377}"/>
                    </a:ext>
                  </a:extLst>
                </p14:cNvPr>
                <p14:cNvContentPartPr/>
                <p14:nvPr/>
              </p14:nvContentPartPr>
              <p14:xfrm>
                <a:off x="11577011" y="3355822"/>
                <a:ext cx="185400" cy="157680"/>
              </p14:xfrm>
            </p:contentPart>
          </mc:Choice>
          <mc:Fallback>
            <p:pic>
              <p:nvPicPr>
                <p:cNvPr id="586" name="Freihand 585">
                  <a:extLst>
                    <a:ext uri="{FF2B5EF4-FFF2-40B4-BE49-F238E27FC236}">
                      <a16:creationId xmlns:a16="http://schemas.microsoft.com/office/drawing/2014/main" id="{740F7FDB-4941-4D60-ADCE-407A4530B377}"/>
                    </a:ext>
                  </a:extLst>
                </p:cNvPr>
                <p:cNvPicPr/>
                <p:nvPr/>
              </p:nvPicPr>
              <p:blipFill>
                <a:blip r:embed="rId179"/>
                <a:stretch>
                  <a:fillRect/>
                </a:stretch>
              </p:blipFill>
              <p:spPr>
                <a:xfrm>
                  <a:off x="11568011" y="3347182"/>
                  <a:ext cx="20304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670" name="Freihand 669">
                <a:extLst>
                  <a:ext uri="{FF2B5EF4-FFF2-40B4-BE49-F238E27FC236}">
                    <a16:creationId xmlns:a16="http://schemas.microsoft.com/office/drawing/2014/main" id="{CD6DA0C3-070A-4FD0-A4B1-09433022AD82}"/>
                  </a:ext>
                </a:extLst>
              </p14:cNvPr>
              <p14:cNvContentPartPr/>
              <p14:nvPr/>
            </p14:nvContentPartPr>
            <p14:xfrm>
              <a:off x="1784651" y="4301542"/>
              <a:ext cx="415080" cy="372960"/>
            </p14:xfrm>
          </p:contentPart>
        </mc:Choice>
        <mc:Fallback>
          <p:pic>
            <p:nvPicPr>
              <p:cNvPr id="670" name="Freihand 669">
                <a:extLst>
                  <a:ext uri="{FF2B5EF4-FFF2-40B4-BE49-F238E27FC236}">
                    <a16:creationId xmlns:a16="http://schemas.microsoft.com/office/drawing/2014/main" id="{CD6DA0C3-070A-4FD0-A4B1-09433022AD82}"/>
                  </a:ext>
                </a:extLst>
              </p:cNvPr>
              <p:cNvPicPr/>
              <p:nvPr/>
            </p:nvPicPr>
            <p:blipFill>
              <a:blip r:embed="rId181"/>
              <a:stretch>
                <a:fillRect/>
              </a:stretch>
            </p:blipFill>
            <p:spPr>
              <a:xfrm>
                <a:off x="1776011" y="4292902"/>
                <a:ext cx="432720" cy="390600"/>
              </a:xfrm>
              <a:prstGeom prst="rect">
                <a:avLst/>
              </a:prstGeom>
            </p:spPr>
          </p:pic>
        </mc:Fallback>
      </mc:AlternateContent>
      <p:grpSp>
        <p:nvGrpSpPr>
          <p:cNvPr id="683" name="Gruppieren 682">
            <a:extLst>
              <a:ext uri="{FF2B5EF4-FFF2-40B4-BE49-F238E27FC236}">
                <a16:creationId xmlns:a16="http://schemas.microsoft.com/office/drawing/2014/main" id="{5A270691-D030-402C-8D22-84D3F37A4B54}"/>
              </a:ext>
            </a:extLst>
          </p:cNvPr>
          <p:cNvGrpSpPr/>
          <p:nvPr/>
        </p:nvGrpSpPr>
        <p:grpSpPr>
          <a:xfrm>
            <a:off x="1778531" y="4335742"/>
            <a:ext cx="464040" cy="325080"/>
            <a:chOff x="1778531" y="4335742"/>
            <a:chExt cx="464040" cy="325080"/>
          </a:xfrm>
        </p:grpSpPr>
        <mc:AlternateContent xmlns:mc="http://schemas.openxmlformats.org/markup-compatibility/2006">
          <mc:Choice xmlns:p14="http://schemas.microsoft.com/office/powerpoint/2010/main" Requires="p14">
            <p:contentPart p14:bwMode="auto" r:id="rId182">
              <p14:nvContentPartPr>
                <p14:cNvPr id="681" name="Freihand 680">
                  <a:extLst>
                    <a:ext uri="{FF2B5EF4-FFF2-40B4-BE49-F238E27FC236}">
                      <a16:creationId xmlns:a16="http://schemas.microsoft.com/office/drawing/2014/main" id="{A092F4C3-39CC-43BD-8718-B03DDC934D80}"/>
                    </a:ext>
                  </a:extLst>
                </p14:cNvPr>
                <p14:cNvContentPartPr/>
                <p14:nvPr/>
              </p14:nvContentPartPr>
              <p14:xfrm>
                <a:off x="1855211" y="4363462"/>
                <a:ext cx="1800" cy="5400"/>
              </p14:xfrm>
            </p:contentPart>
          </mc:Choice>
          <mc:Fallback>
            <p:pic>
              <p:nvPicPr>
                <p:cNvPr id="681" name="Freihand 680">
                  <a:extLst>
                    <a:ext uri="{FF2B5EF4-FFF2-40B4-BE49-F238E27FC236}">
                      <a16:creationId xmlns:a16="http://schemas.microsoft.com/office/drawing/2014/main" id="{A092F4C3-39CC-43BD-8718-B03DDC934D80}"/>
                    </a:ext>
                  </a:extLst>
                </p:cNvPr>
                <p:cNvPicPr/>
                <p:nvPr/>
              </p:nvPicPr>
              <p:blipFill>
                <a:blip r:embed="rId183"/>
                <a:stretch>
                  <a:fillRect/>
                </a:stretch>
              </p:blipFill>
              <p:spPr>
                <a:xfrm>
                  <a:off x="1846211" y="4354822"/>
                  <a:ext cx="19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682" name="Freihand 681">
                  <a:extLst>
                    <a:ext uri="{FF2B5EF4-FFF2-40B4-BE49-F238E27FC236}">
                      <a16:creationId xmlns:a16="http://schemas.microsoft.com/office/drawing/2014/main" id="{B204F344-FDE4-421A-8AEC-1B1046F055B7}"/>
                    </a:ext>
                  </a:extLst>
                </p14:cNvPr>
                <p14:cNvContentPartPr/>
                <p14:nvPr/>
              </p14:nvContentPartPr>
              <p14:xfrm>
                <a:off x="1778531" y="4335742"/>
                <a:ext cx="464040" cy="325080"/>
              </p14:xfrm>
            </p:contentPart>
          </mc:Choice>
          <mc:Fallback>
            <p:pic>
              <p:nvPicPr>
                <p:cNvPr id="682" name="Freihand 681">
                  <a:extLst>
                    <a:ext uri="{FF2B5EF4-FFF2-40B4-BE49-F238E27FC236}">
                      <a16:creationId xmlns:a16="http://schemas.microsoft.com/office/drawing/2014/main" id="{B204F344-FDE4-421A-8AEC-1B1046F055B7}"/>
                    </a:ext>
                  </a:extLst>
                </p:cNvPr>
                <p:cNvPicPr/>
                <p:nvPr/>
              </p:nvPicPr>
              <p:blipFill>
                <a:blip r:embed="rId185"/>
                <a:stretch>
                  <a:fillRect/>
                </a:stretch>
              </p:blipFill>
              <p:spPr>
                <a:xfrm>
                  <a:off x="1769891" y="4326742"/>
                  <a:ext cx="481680" cy="34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684" name="Freihand 683">
                <a:extLst>
                  <a:ext uri="{FF2B5EF4-FFF2-40B4-BE49-F238E27FC236}">
                    <a16:creationId xmlns:a16="http://schemas.microsoft.com/office/drawing/2014/main" id="{D20C1FCA-97C5-4E84-8BA4-CD15FC4EE1FD}"/>
                  </a:ext>
                </a:extLst>
              </p14:cNvPr>
              <p14:cNvContentPartPr/>
              <p14:nvPr/>
            </p14:nvContentPartPr>
            <p14:xfrm>
              <a:off x="4777691" y="5144302"/>
              <a:ext cx="1051200" cy="306720"/>
            </p14:xfrm>
          </p:contentPart>
        </mc:Choice>
        <mc:Fallback>
          <p:pic>
            <p:nvPicPr>
              <p:cNvPr id="684" name="Freihand 683">
                <a:extLst>
                  <a:ext uri="{FF2B5EF4-FFF2-40B4-BE49-F238E27FC236}">
                    <a16:creationId xmlns:a16="http://schemas.microsoft.com/office/drawing/2014/main" id="{D20C1FCA-97C5-4E84-8BA4-CD15FC4EE1FD}"/>
                  </a:ext>
                </a:extLst>
              </p:cNvPr>
              <p:cNvPicPr/>
              <p:nvPr/>
            </p:nvPicPr>
            <p:blipFill>
              <a:blip r:embed="rId187"/>
              <a:stretch>
                <a:fillRect/>
              </a:stretch>
            </p:blipFill>
            <p:spPr>
              <a:xfrm>
                <a:off x="4769051" y="5135302"/>
                <a:ext cx="1068840" cy="324360"/>
              </a:xfrm>
              <a:prstGeom prst="rect">
                <a:avLst/>
              </a:prstGeom>
            </p:spPr>
          </p:pic>
        </mc:Fallback>
      </mc:AlternateContent>
      <p:grpSp>
        <p:nvGrpSpPr>
          <p:cNvPr id="709" name="Gruppieren 708">
            <a:extLst>
              <a:ext uri="{FF2B5EF4-FFF2-40B4-BE49-F238E27FC236}">
                <a16:creationId xmlns:a16="http://schemas.microsoft.com/office/drawing/2014/main" id="{7388F3A2-100D-4EC8-9D63-3743F6229CE1}"/>
              </a:ext>
            </a:extLst>
          </p:cNvPr>
          <p:cNvGrpSpPr/>
          <p:nvPr/>
        </p:nvGrpSpPr>
        <p:grpSpPr>
          <a:xfrm>
            <a:off x="134771" y="4460302"/>
            <a:ext cx="799920" cy="288000"/>
            <a:chOff x="134771" y="4460302"/>
            <a:chExt cx="799920" cy="288000"/>
          </a:xfrm>
        </p:grpSpPr>
        <mc:AlternateContent xmlns:mc="http://schemas.openxmlformats.org/markup-compatibility/2006">
          <mc:Choice xmlns:p14="http://schemas.microsoft.com/office/powerpoint/2010/main" Requires="p14">
            <p:contentPart p14:bwMode="auto" r:id="rId188">
              <p14:nvContentPartPr>
                <p14:cNvPr id="704" name="Freihand 703">
                  <a:extLst>
                    <a:ext uri="{FF2B5EF4-FFF2-40B4-BE49-F238E27FC236}">
                      <a16:creationId xmlns:a16="http://schemas.microsoft.com/office/drawing/2014/main" id="{641BC98B-8E94-4A02-BC97-16C4567EEBB1}"/>
                    </a:ext>
                  </a:extLst>
                </p14:cNvPr>
                <p14:cNvContentPartPr/>
                <p14:nvPr/>
              </p14:nvContentPartPr>
              <p14:xfrm>
                <a:off x="541211" y="4546342"/>
                <a:ext cx="393480" cy="26640"/>
              </p14:xfrm>
            </p:contentPart>
          </mc:Choice>
          <mc:Fallback>
            <p:pic>
              <p:nvPicPr>
                <p:cNvPr id="704" name="Freihand 703">
                  <a:extLst>
                    <a:ext uri="{FF2B5EF4-FFF2-40B4-BE49-F238E27FC236}">
                      <a16:creationId xmlns:a16="http://schemas.microsoft.com/office/drawing/2014/main" id="{641BC98B-8E94-4A02-BC97-16C4567EEBB1}"/>
                    </a:ext>
                  </a:extLst>
                </p:cNvPr>
                <p:cNvPicPr/>
                <p:nvPr/>
              </p:nvPicPr>
              <p:blipFill>
                <a:blip r:embed="rId189"/>
                <a:stretch>
                  <a:fillRect/>
                </a:stretch>
              </p:blipFill>
              <p:spPr>
                <a:xfrm>
                  <a:off x="532571" y="4537342"/>
                  <a:ext cx="411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05" name="Freihand 704">
                  <a:extLst>
                    <a:ext uri="{FF2B5EF4-FFF2-40B4-BE49-F238E27FC236}">
                      <a16:creationId xmlns:a16="http://schemas.microsoft.com/office/drawing/2014/main" id="{A6150829-BDE5-42CC-BDA3-E22A32121DCB}"/>
                    </a:ext>
                  </a:extLst>
                </p14:cNvPr>
                <p14:cNvContentPartPr/>
                <p14:nvPr/>
              </p14:nvContentPartPr>
              <p14:xfrm>
                <a:off x="134771" y="4460302"/>
                <a:ext cx="115200" cy="179640"/>
              </p14:xfrm>
            </p:contentPart>
          </mc:Choice>
          <mc:Fallback>
            <p:pic>
              <p:nvPicPr>
                <p:cNvPr id="705" name="Freihand 704">
                  <a:extLst>
                    <a:ext uri="{FF2B5EF4-FFF2-40B4-BE49-F238E27FC236}">
                      <a16:creationId xmlns:a16="http://schemas.microsoft.com/office/drawing/2014/main" id="{A6150829-BDE5-42CC-BDA3-E22A32121DCB}"/>
                    </a:ext>
                  </a:extLst>
                </p:cNvPr>
                <p:cNvPicPr/>
                <p:nvPr/>
              </p:nvPicPr>
              <p:blipFill>
                <a:blip r:embed="rId191"/>
                <a:stretch>
                  <a:fillRect/>
                </a:stretch>
              </p:blipFill>
              <p:spPr>
                <a:xfrm>
                  <a:off x="126131" y="4451302"/>
                  <a:ext cx="132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06" name="Freihand 705">
                  <a:extLst>
                    <a:ext uri="{FF2B5EF4-FFF2-40B4-BE49-F238E27FC236}">
                      <a16:creationId xmlns:a16="http://schemas.microsoft.com/office/drawing/2014/main" id="{FE8641CB-0D06-4E5B-A5DA-80D7B8E3C216}"/>
                    </a:ext>
                  </a:extLst>
                </p14:cNvPr>
                <p14:cNvContentPartPr/>
                <p14:nvPr/>
              </p14:nvContentPartPr>
              <p14:xfrm>
                <a:off x="138011" y="4632022"/>
                <a:ext cx="128160" cy="116280"/>
              </p14:xfrm>
            </p:contentPart>
          </mc:Choice>
          <mc:Fallback>
            <p:pic>
              <p:nvPicPr>
                <p:cNvPr id="706" name="Freihand 705">
                  <a:extLst>
                    <a:ext uri="{FF2B5EF4-FFF2-40B4-BE49-F238E27FC236}">
                      <a16:creationId xmlns:a16="http://schemas.microsoft.com/office/drawing/2014/main" id="{FE8641CB-0D06-4E5B-A5DA-80D7B8E3C216}"/>
                    </a:ext>
                  </a:extLst>
                </p:cNvPr>
                <p:cNvPicPr/>
                <p:nvPr/>
              </p:nvPicPr>
              <p:blipFill>
                <a:blip r:embed="rId193"/>
                <a:stretch>
                  <a:fillRect/>
                </a:stretch>
              </p:blipFill>
              <p:spPr>
                <a:xfrm>
                  <a:off x="129011" y="4623382"/>
                  <a:ext cx="145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707" name="Freihand 706">
                  <a:extLst>
                    <a:ext uri="{FF2B5EF4-FFF2-40B4-BE49-F238E27FC236}">
                      <a16:creationId xmlns:a16="http://schemas.microsoft.com/office/drawing/2014/main" id="{65426672-6355-4199-BF81-EA07BF876EA5}"/>
                    </a:ext>
                  </a:extLst>
                </p14:cNvPr>
                <p14:cNvContentPartPr/>
                <p14:nvPr/>
              </p14:nvContentPartPr>
              <p14:xfrm>
                <a:off x="291731" y="4482622"/>
                <a:ext cx="63720" cy="163080"/>
              </p14:xfrm>
            </p:contentPart>
          </mc:Choice>
          <mc:Fallback>
            <p:pic>
              <p:nvPicPr>
                <p:cNvPr id="707" name="Freihand 706">
                  <a:extLst>
                    <a:ext uri="{FF2B5EF4-FFF2-40B4-BE49-F238E27FC236}">
                      <a16:creationId xmlns:a16="http://schemas.microsoft.com/office/drawing/2014/main" id="{65426672-6355-4199-BF81-EA07BF876EA5}"/>
                    </a:ext>
                  </a:extLst>
                </p:cNvPr>
                <p:cNvPicPr/>
                <p:nvPr/>
              </p:nvPicPr>
              <p:blipFill>
                <a:blip r:embed="rId195"/>
                <a:stretch>
                  <a:fillRect/>
                </a:stretch>
              </p:blipFill>
              <p:spPr>
                <a:xfrm>
                  <a:off x="282731" y="4473622"/>
                  <a:ext cx="81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708" name="Freihand 707">
                  <a:extLst>
                    <a:ext uri="{FF2B5EF4-FFF2-40B4-BE49-F238E27FC236}">
                      <a16:creationId xmlns:a16="http://schemas.microsoft.com/office/drawing/2014/main" id="{34703B35-4E3A-497D-98C2-D49F406FEC52}"/>
                    </a:ext>
                  </a:extLst>
                </p14:cNvPr>
                <p14:cNvContentPartPr/>
                <p14:nvPr/>
              </p14:nvContentPartPr>
              <p14:xfrm>
                <a:off x="379571" y="4493422"/>
                <a:ext cx="96120" cy="105120"/>
              </p14:xfrm>
            </p:contentPart>
          </mc:Choice>
          <mc:Fallback>
            <p:pic>
              <p:nvPicPr>
                <p:cNvPr id="708" name="Freihand 707">
                  <a:extLst>
                    <a:ext uri="{FF2B5EF4-FFF2-40B4-BE49-F238E27FC236}">
                      <a16:creationId xmlns:a16="http://schemas.microsoft.com/office/drawing/2014/main" id="{34703B35-4E3A-497D-98C2-D49F406FEC52}"/>
                    </a:ext>
                  </a:extLst>
                </p:cNvPr>
                <p:cNvPicPr/>
                <p:nvPr/>
              </p:nvPicPr>
              <p:blipFill>
                <a:blip r:embed="rId197"/>
                <a:stretch>
                  <a:fillRect/>
                </a:stretch>
              </p:blipFill>
              <p:spPr>
                <a:xfrm>
                  <a:off x="370571" y="4484782"/>
                  <a:ext cx="113760" cy="12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748" name="Freihand 747">
                <a:extLst>
                  <a:ext uri="{FF2B5EF4-FFF2-40B4-BE49-F238E27FC236}">
                    <a16:creationId xmlns:a16="http://schemas.microsoft.com/office/drawing/2014/main" id="{8A925E60-811F-4240-B234-2EE74B0BDF5F}"/>
                  </a:ext>
                </a:extLst>
              </p14:cNvPr>
              <p14:cNvContentPartPr/>
              <p14:nvPr/>
            </p14:nvContentPartPr>
            <p14:xfrm>
              <a:off x="2304491" y="1826182"/>
              <a:ext cx="3201120" cy="895320"/>
            </p14:xfrm>
          </p:contentPart>
        </mc:Choice>
        <mc:Fallback>
          <p:pic>
            <p:nvPicPr>
              <p:cNvPr id="748" name="Freihand 747">
                <a:extLst>
                  <a:ext uri="{FF2B5EF4-FFF2-40B4-BE49-F238E27FC236}">
                    <a16:creationId xmlns:a16="http://schemas.microsoft.com/office/drawing/2014/main" id="{8A925E60-811F-4240-B234-2EE74B0BDF5F}"/>
                  </a:ext>
                </a:extLst>
              </p:cNvPr>
              <p:cNvPicPr/>
              <p:nvPr/>
            </p:nvPicPr>
            <p:blipFill>
              <a:blip r:embed="rId199"/>
              <a:stretch>
                <a:fillRect/>
              </a:stretch>
            </p:blipFill>
            <p:spPr>
              <a:xfrm>
                <a:off x="2295491" y="1817182"/>
                <a:ext cx="3218760" cy="912960"/>
              </a:xfrm>
              <a:prstGeom prst="rect">
                <a:avLst/>
              </a:prstGeom>
            </p:spPr>
          </p:pic>
        </mc:Fallback>
      </mc:AlternateContent>
      <p:grpSp>
        <p:nvGrpSpPr>
          <p:cNvPr id="804" name="Gruppieren 803">
            <a:extLst>
              <a:ext uri="{FF2B5EF4-FFF2-40B4-BE49-F238E27FC236}">
                <a16:creationId xmlns:a16="http://schemas.microsoft.com/office/drawing/2014/main" id="{29A809E9-EFB4-4636-B3CA-38156B80A309}"/>
              </a:ext>
            </a:extLst>
          </p:cNvPr>
          <p:cNvGrpSpPr/>
          <p:nvPr/>
        </p:nvGrpSpPr>
        <p:grpSpPr>
          <a:xfrm>
            <a:off x="2353451" y="1867222"/>
            <a:ext cx="3258000" cy="922680"/>
            <a:chOff x="2353451" y="1867222"/>
            <a:chExt cx="3258000" cy="922680"/>
          </a:xfrm>
        </p:grpSpPr>
        <mc:AlternateContent xmlns:mc="http://schemas.openxmlformats.org/markup-compatibility/2006">
          <mc:Choice xmlns:p14="http://schemas.microsoft.com/office/powerpoint/2010/main" Requires="p14">
            <p:contentPart p14:bwMode="auto" r:id="rId200">
              <p14:nvContentPartPr>
                <p14:cNvPr id="802" name="Freihand 801">
                  <a:extLst>
                    <a:ext uri="{FF2B5EF4-FFF2-40B4-BE49-F238E27FC236}">
                      <a16:creationId xmlns:a16="http://schemas.microsoft.com/office/drawing/2014/main" id="{6633E486-DC77-4894-B4A8-46B9143BA9BB}"/>
                    </a:ext>
                  </a:extLst>
                </p14:cNvPr>
                <p14:cNvContentPartPr/>
                <p14:nvPr/>
              </p14:nvContentPartPr>
              <p14:xfrm>
                <a:off x="2353451" y="1897102"/>
                <a:ext cx="3258000" cy="892800"/>
              </p14:xfrm>
            </p:contentPart>
          </mc:Choice>
          <mc:Fallback>
            <p:pic>
              <p:nvPicPr>
                <p:cNvPr id="802" name="Freihand 801">
                  <a:extLst>
                    <a:ext uri="{FF2B5EF4-FFF2-40B4-BE49-F238E27FC236}">
                      <a16:creationId xmlns:a16="http://schemas.microsoft.com/office/drawing/2014/main" id="{6633E486-DC77-4894-B4A8-46B9143BA9BB}"/>
                    </a:ext>
                  </a:extLst>
                </p:cNvPr>
                <p:cNvPicPr/>
                <p:nvPr/>
              </p:nvPicPr>
              <p:blipFill>
                <a:blip r:embed="rId201"/>
                <a:stretch>
                  <a:fillRect/>
                </a:stretch>
              </p:blipFill>
              <p:spPr>
                <a:xfrm>
                  <a:off x="2344451" y="1888462"/>
                  <a:ext cx="327564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03" name="Freihand 802">
                  <a:extLst>
                    <a:ext uri="{FF2B5EF4-FFF2-40B4-BE49-F238E27FC236}">
                      <a16:creationId xmlns:a16="http://schemas.microsoft.com/office/drawing/2014/main" id="{4B698E7E-93AE-4D76-BC6D-574DB965BB73}"/>
                    </a:ext>
                  </a:extLst>
                </p14:cNvPr>
                <p14:cNvContentPartPr/>
                <p14:nvPr/>
              </p14:nvContentPartPr>
              <p14:xfrm>
                <a:off x="2431211" y="1867222"/>
                <a:ext cx="1604520" cy="73800"/>
              </p14:xfrm>
            </p:contentPart>
          </mc:Choice>
          <mc:Fallback>
            <p:pic>
              <p:nvPicPr>
                <p:cNvPr id="803" name="Freihand 802">
                  <a:extLst>
                    <a:ext uri="{FF2B5EF4-FFF2-40B4-BE49-F238E27FC236}">
                      <a16:creationId xmlns:a16="http://schemas.microsoft.com/office/drawing/2014/main" id="{4B698E7E-93AE-4D76-BC6D-574DB965BB73}"/>
                    </a:ext>
                  </a:extLst>
                </p:cNvPr>
                <p:cNvPicPr/>
                <p:nvPr/>
              </p:nvPicPr>
              <p:blipFill>
                <a:blip r:embed="rId203"/>
                <a:stretch>
                  <a:fillRect/>
                </a:stretch>
              </p:blipFill>
              <p:spPr>
                <a:xfrm>
                  <a:off x="2422571" y="1858582"/>
                  <a:ext cx="162216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805" name="Freihand 804">
                <a:extLst>
                  <a:ext uri="{FF2B5EF4-FFF2-40B4-BE49-F238E27FC236}">
                    <a16:creationId xmlns:a16="http://schemas.microsoft.com/office/drawing/2014/main" id="{C71CED80-C0CF-4DF8-85B3-A2467909A1DD}"/>
                  </a:ext>
                </a:extLst>
              </p14:cNvPr>
              <p14:cNvContentPartPr/>
              <p14:nvPr/>
            </p14:nvContentPartPr>
            <p14:xfrm>
              <a:off x="9045851" y="3713302"/>
              <a:ext cx="50760" cy="5040"/>
            </p14:xfrm>
          </p:contentPart>
        </mc:Choice>
        <mc:Fallback>
          <p:pic>
            <p:nvPicPr>
              <p:cNvPr id="805" name="Freihand 804">
                <a:extLst>
                  <a:ext uri="{FF2B5EF4-FFF2-40B4-BE49-F238E27FC236}">
                    <a16:creationId xmlns:a16="http://schemas.microsoft.com/office/drawing/2014/main" id="{C71CED80-C0CF-4DF8-85B3-A2467909A1DD}"/>
                  </a:ext>
                </a:extLst>
              </p:cNvPr>
              <p:cNvPicPr/>
              <p:nvPr/>
            </p:nvPicPr>
            <p:blipFill>
              <a:blip r:embed="rId205"/>
              <a:stretch>
                <a:fillRect/>
              </a:stretch>
            </p:blipFill>
            <p:spPr>
              <a:xfrm>
                <a:off x="9036851" y="3704662"/>
                <a:ext cx="68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55" name="Freihand 854">
                <a:extLst>
                  <a:ext uri="{FF2B5EF4-FFF2-40B4-BE49-F238E27FC236}">
                    <a16:creationId xmlns:a16="http://schemas.microsoft.com/office/drawing/2014/main" id="{C458000D-D5AC-495E-A7D8-AFE10ACEF32A}"/>
                  </a:ext>
                </a:extLst>
              </p14:cNvPr>
              <p14:cNvContentPartPr/>
              <p14:nvPr/>
            </p14:nvContentPartPr>
            <p14:xfrm>
              <a:off x="8003651" y="5686102"/>
              <a:ext cx="70920" cy="44640"/>
            </p14:xfrm>
          </p:contentPart>
        </mc:Choice>
        <mc:Fallback>
          <p:pic>
            <p:nvPicPr>
              <p:cNvPr id="855" name="Freihand 854">
                <a:extLst>
                  <a:ext uri="{FF2B5EF4-FFF2-40B4-BE49-F238E27FC236}">
                    <a16:creationId xmlns:a16="http://schemas.microsoft.com/office/drawing/2014/main" id="{C458000D-D5AC-495E-A7D8-AFE10ACEF32A}"/>
                  </a:ext>
                </a:extLst>
              </p:cNvPr>
              <p:cNvPicPr/>
              <p:nvPr/>
            </p:nvPicPr>
            <p:blipFill>
              <a:blip r:embed="rId207"/>
              <a:stretch>
                <a:fillRect/>
              </a:stretch>
            </p:blipFill>
            <p:spPr>
              <a:xfrm>
                <a:off x="7994651" y="5677102"/>
                <a:ext cx="88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67" name="Freihand 866">
                <a:extLst>
                  <a:ext uri="{FF2B5EF4-FFF2-40B4-BE49-F238E27FC236}">
                    <a16:creationId xmlns:a16="http://schemas.microsoft.com/office/drawing/2014/main" id="{4062C659-BF56-4DAB-B427-BBC8B3F6E4EC}"/>
                  </a:ext>
                </a:extLst>
              </p14:cNvPr>
              <p14:cNvContentPartPr/>
              <p14:nvPr/>
            </p14:nvContentPartPr>
            <p14:xfrm>
              <a:off x="8216051" y="5583862"/>
              <a:ext cx="297000" cy="175320"/>
            </p14:xfrm>
          </p:contentPart>
        </mc:Choice>
        <mc:Fallback>
          <p:pic>
            <p:nvPicPr>
              <p:cNvPr id="867" name="Freihand 866">
                <a:extLst>
                  <a:ext uri="{FF2B5EF4-FFF2-40B4-BE49-F238E27FC236}">
                    <a16:creationId xmlns:a16="http://schemas.microsoft.com/office/drawing/2014/main" id="{4062C659-BF56-4DAB-B427-BBC8B3F6E4EC}"/>
                  </a:ext>
                </a:extLst>
              </p:cNvPr>
              <p:cNvPicPr/>
              <p:nvPr/>
            </p:nvPicPr>
            <p:blipFill>
              <a:blip r:embed="rId209"/>
              <a:stretch>
                <a:fillRect/>
              </a:stretch>
            </p:blipFill>
            <p:spPr>
              <a:xfrm>
                <a:off x="8207411" y="5574862"/>
                <a:ext cx="3146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907" name="Freihand 906">
                <a:extLst>
                  <a:ext uri="{FF2B5EF4-FFF2-40B4-BE49-F238E27FC236}">
                    <a16:creationId xmlns:a16="http://schemas.microsoft.com/office/drawing/2014/main" id="{33876F31-F3F9-4491-B71F-37B61DBE29BD}"/>
                  </a:ext>
                </a:extLst>
              </p14:cNvPr>
              <p14:cNvContentPartPr/>
              <p14:nvPr/>
            </p14:nvContentPartPr>
            <p14:xfrm>
              <a:off x="7165211" y="5841262"/>
              <a:ext cx="1365480" cy="1008000"/>
            </p14:xfrm>
          </p:contentPart>
        </mc:Choice>
        <mc:Fallback>
          <p:pic>
            <p:nvPicPr>
              <p:cNvPr id="907" name="Freihand 906">
                <a:extLst>
                  <a:ext uri="{FF2B5EF4-FFF2-40B4-BE49-F238E27FC236}">
                    <a16:creationId xmlns:a16="http://schemas.microsoft.com/office/drawing/2014/main" id="{33876F31-F3F9-4491-B71F-37B61DBE29BD}"/>
                  </a:ext>
                </a:extLst>
              </p:cNvPr>
              <p:cNvPicPr/>
              <p:nvPr/>
            </p:nvPicPr>
            <p:blipFill>
              <a:blip r:embed="rId211"/>
              <a:stretch>
                <a:fillRect/>
              </a:stretch>
            </p:blipFill>
            <p:spPr>
              <a:xfrm>
                <a:off x="7156211" y="5832622"/>
                <a:ext cx="1383120" cy="1025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85" name="Freihand 684">
                <a:extLst>
                  <a:ext uri="{FF2B5EF4-FFF2-40B4-BE49-F238E27FC236}">
                    <a16:creationId xmlns:a16="http://schemas.microsoft.com/office/drawing/2014/main" id="{BEDD92E9-8888-428A-956A-022416ABD1A1}"/>
                  </a:ext>
                </a:extLst>
              </p14:cNvPr>
              <p14:cNvContentPartPr/>
              <p14:nvPr/>
            </p14:nvContentPartPr>
            <p14:xfrm>
              <a:off x="1104611" y="4533382"/>
              <a:ext cx="858600" cy="83160"/>
            </p14:xfrm>
          </p:contentPart>
        </mc:Choice>
        <mc:Fallback>
          <p:pic>
            <p:nvPicPr>
              <p:cNvPr id="685" name="Freihand 684">
                <a:extLst>
                  <a:ext uri="{FF2B5EF4-FFF2-40B4-BE49-F238E27FC236}">
                    <a16:creationId xmlns:a16="http://schemas.microsoft.com/office/drawing/2014/main" id="{BEDD92E9-8888-428A-956A-022416ABD1A1}"/>
                  </a:ext>
                </a:extLst>
              </p:cNvPr>
              <p:cNvPicPr/>
              <p:nvPr/>
            </p:nvPicPr>
            <p:blipFill>
              <a:blip r:embed="rId213"/>
              <a:stretch>
                <a:fillRect/>
              </a:stretch>
            </p:blipFill>
            <p:spPr>
              <a:xfrm>
                <a:off x="1095611" y="4524382"/>
                <a:ext cx="876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86" name="Freihand 685">
                <a:extLst>
                  <a:ext uri="{FF2B5EF4-FFF2-40B4-BE49-F238E27FC236}">
                    <a16:creationId xmlns:a16="http://schemas.microsoft.com/office/drawing/2014/main" id="{D2E94264-2A97-44A8-B18F-76D90664A0EB}"/>
                  </a:ext>
                </a:extLst>
              </p14:cNvPr>
              <p14:cNvContentPartPr/>
              <p14:nvPr/>
            </p14:nvContentPartPr>
            <p14:xfrm>
              <a:off x="1948091" y="4565422"/>
              <a:ext cx="16200" cy="613800"/>
            </p14:xfrm>
          </p:contentPart>
        </mc:Choice>
        <mc:Fallback>
          <p:pic>
            <p:nvPicPr>
              <p:cNvPr id="686" name="Freihand 685">
                <a:extLst>
                  <a:ext uri="{FF2B5EF4-FFF2-40B4-BE49-F238E27FC236}">
                    <a16:creationId xmlns:a16="http://schemas.microsoft.com/office/drawing/2014/main" id="{D2E94264-2A97-44A8-B18F-76D90664A0EB}"/>
                  </a:ext>
                </a:extLst>
              </p:cNvPr>
              <p:cNvPicPr/>
              <p:nvPr/>
            </p:nvPicPr>
            <p:blipFill>
              <a:blip r:embed="rId215"/>
              <a:stretch>
                <a:fillRect/>
              </a:stretch>
            </p:blipFill>
            <p:spPr>
              <a:xfrm>
                <a:off x="1939091" y="4556422"/>
                <a:ext cx="3384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09" name="Freihand 908">
                <a:extLst>
                  <a:ext uri="{FF2B5EF4-FFF2-40B4-BE49-F238E27FC236}">
                    <a16:creationId xmlns:a16="http://schemas.microsoft.com/office/drawing/2014/main" id="{4B4A4EAB-FD4B-4BC9-9A6E-EDEB89E3378D}"/>
                  </a:ext>
                </a:extLst>
              </p14:cNvPr>
              <p14:cNvContentPartPr/>
              <p14:nvPr/>
            </p14:nvContentPartPr>
            <p14:xfrm>
              <a:off x="1100651" y="4540222"/>
              <a:ext cx="892440" cy="661680"/>
            </p14:xfrm>
          </p:contentPart>
        </mc:Choice>
        <mc:Fallback>
          <p:pic>
            <p:nvPicPr>
              <p:cNvPr id="909" name="Freihand 908">
                <a:extLst>
                  <a:ext uri="{FF2B5EF4-FFF2-40B4-BE49-F238E27FC236}">
                    <a16:creationId xmlns:a16="http://schemas.microsoft.com/office/drawing/2014/main" id="{4B4A4EAB-FD4B-4BC9-9A6E-EDEB89E3378D}"/>
                  </a:ext>
                </a:extLst>
              </p:cNvPr>
              <p:cNvPicPr/>
              <p:nvPr/>
            </p:nvPicPr>
            <p:blipFill>
              <a:blip r:embed="rId217"/>
              <a:stretch>
                <a:fillRect/>
              </a:stretch>
            </p:blipFill>
            <p:spPr>
              <a:xfrm>
                <a:off x="1091651" y="4531222"/>
                <a:ext cx="91008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11" name="Freihand 910">
                <a:extLst>
                  <a:ext uri="{FF2B5EF4-FFF2-40B4-BE49-F238E27FC236}">
                    <a16:creationId xmlns:a16="http://schemas.microsoft.com/office/drawing/2014/main" id="{95C62494-1913-4E9E-96E7-BFE76033B703}"/>
                  </a:ext>
                </a:extLst>
              </p14:cNvPr>
              <p14:cNvContentPartPr/>
              <p14:nvPr/>
            </p14:nvContentPartPr>
            <p14:xfrm>
              <a:off x="1274891" y="4961062"/>
              <a:ext cx="16920" cy="4320"/>
            </p14:xfrm>
          </p:contentPart>
        </mc:Choice>
        <mc:Fallback>
          <p:pic>
            <p:nvPicPr>
              <p:cNvPr id="911" name="Freihand 910">
                <a:extLst>
                  <a:ext uri="{FF2B5EF4-FFF2-40B4-BE49-F238E27FC236}">
                    <a16:creationId xmlns:a16="http://schemas.microsoft.com/office/drawing/2014/main" id="{95C62494-1913-4E9E-96E7-BFE76033B703}"/>
                  </a:ext>
                </a:extLst>
              </p:cNvPr>
              <p:cNvPicPr/>
              <p:nvPr/>
            </p:nvPicPr>
            <p:blipFill>
              <a:blip r:embed="rId219"/>
              <a:stretch>
                <a:fillRect/>
              </a:stretch>
            </p:blipFill>
            <p:spPr>
              <a:xfrm>
                <a:off x="1266251" y="4952062"/>
                <a:ext cx="34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912" name="Freihand 911">
                <a:extLst>
                  <a:ext uri="{FF2B5EF4-FFF2-40B4-BE49-F238E27FC236}">
                    <a16:creationId xmlns:a16="http://schemas.microsoft.com/office/drawing/2014/main" id="{340A3D2D-5A3D-4264-BF00-E0D3D890FE43}"/>
                  </a:ext>
                </a:extLst>
              </p14:cNvPr>
              <p14:cNvContentPartPr/>
              <p14:nvPr/>
            </p14:nvContentPartPr>
            <p14:xfrm>
              <a:off x="1410611" y="4853782"/>
              <a:ext cx="5040" cy="7200"/>
            </p14:xfrm>
          </p:contentPart>
        </mc:Choice>
        <mc:Fallback>
          <p:pic>
            <p:nvPicPr>
              <p:cNvPr id="912" name="Freihand 911">
                <a:extLst>
                  <a:ext uri="{FF2B5EF4-FFF2-40B4-BE49-F238E27FC236}">
                    <a16:creationId xmlns:a16="http://schemas.microsoft.com/office/drawing/2014/main" id="{340A3D2D-5A3D-4264-BF00-E0D3D890FE43}"/>
                  </a:ext>
                </a:extLst>
              </p:cNvPr>
              <p:cNvPicPr/>
              <p:nvPr/>
            </p:nvPicPr>
            <p:blipFill>
              <a:blip r:embed="rId221"/>
              <a:stretch>
                <a:fillRect/>
              </a:stretch>
            </p:blipFill>
            <p:spPr>
              <a:xfrm>
                <a:off x="1401971" y="4844782"/>
                <a:ext cx="22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913" name="Freihand 912">
                <a:extLst>
                  <a:ext uri="{FF2B5EF4-FFF2-40B4-BE49-F238E27FC236}">
                    <a16:creationId xmlns:a16="http://schemas.microsoft.com/office/drawing/2014/main" id="{A831072E-353C-43A9-BEDE-73448C4EC162}"/>
                  </a:ext>
                </a:extLst>
              </p14:cNvPr>
              <p14:cNvContentPartPr/>
              <p14:nvPr/>
            </p14:nvContentPartPr>
            <p14:xfrm>
              <a:off x="1500611" y="4704022"/>
              <a:ext cx="3960" cy="6480"/>
            </p14:xfrm>
          </p:contentPart>
        </mc:Choice>
        <mc:Fallback>
          <p:pic>
            <p:nvPicPr>
              <p:cNvPr id="913" name="Freihand 912">
                <a:extLst>
                  <a:ext uri="{FF2B5EF4-FFF2-40B4-BE49-F238E27FC236}">
                    <a16:creationId xmlns:a16="http://schemas.microsoft.com/office/drawing/2014/main" id="{A831072E-353C-43A9-BEDE-73448C4EC162}"/>
                  </a:ext>
                </a:extLst>
              </p:cNvPr>
              <p:cNvPicPr/>
              <p:nvPr/>
            </p:nvPicPr>
            <p:blipFill>
              <a:blip r:embed="rId223"/>
              <a:stretch>
                <a:fillRect/>
              </a:stretch>
            </p:blipFill>
            <p:spPr>
              <a:xfrm>
                <a:off x="1491611" y="4695382"/>
                <a:ext cx="21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914" name="Freihand 913">
                <a:extLst>
                  <a:ext uri="{FF2B5EF4-FFF2-40B4-BE49-F238E27FC236}">
                    <a16:creationId xmlns:a16="http://schemas.microsoft.com/office/drawing/2014/main" id="{62E06FEF-C8D4-4CB5-8F66-84C1190A7592}"/>
                  </a:ext>
                </a:extLst>
              </p14:cNvPr>
              <p14:cNvContentPartPr/>
              <p14:nvPr/>
            </p14:nvContentPartPr>
            <p14:xfrm>
              <a:off x="1707611" y="4634902"/>
              <a:ext cx="5040" cy="4320"/>
            </p14:xfrm>
          </p:contentPart>
        </mc:Choice>
        <mc:Fallback>
          <p:pic>
            <p:nvPicPr>
              <p:cNvPr id="914" name="Freihand 913">
                <a:extLst>
                  <a:ext uri="{FF2B5EF4-FFF2-40B4-BE49-F238E27FC236}">
                    <a16:creationId xmlns:a16="http://schemas.microsoft.com/office/drawing/2014/main" id="{62E06FEF-C8D4-4CB5-8F66-84C1190A7592}"/>
                  </a:ext>
                </a:extLst>
              </p:cNvPr>
              <p:cNvPicPr/>
              <p:nvPr/>
            </p:nvPicPr>
            <p:blipFill>
              <a:blip r:embed="rId225"/>
              <a:stretch>
                <a:fillRect/>
              </a:stretch>
            </p:blipFill>
            <p:spPr>
              <a:xfrm>
                <a:off x="1698611" y="4626262"/>
                <a:ext cx="22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915" name="Freihand 914">
                <a:extLst>
                  <a:ext uri="{FF2B5EF4-FFF2-40B4-BE49-F238E27FC236}">
                    <a16:creationId xmlns:a16="http://schemas.microsoft.com/office/drawing/2014/main" id="{DC7436DC-5712-42F4-9613-3E488D10BB94}"/>
                  </a:ext>
                </a:extLst>
              </p14:cNvPr>
              <p14:cNvContentPartPr/>
              <p14:nvPr/>
            </p14:nvContentPartPr>
            <p14:xfrm>
              <a:off x="5736371" y="3165382"/>
              <a:ext cx="2148480" cy="1020960"/>
            </p14:xfrm>
          </p:contentPart>
        </mc:Choice>
        <mc:Fallback>
          <p:pic>
            <p:nvPicPr>
              <p:cNvPr id="915" name="Freihand 914">
                <a:extLst>
                  <a:ext uri="{FF2B5EF4-FFF2-40B4-BE49-F238E27FC236}">
                    <a16:creationId xmlns:a16="http://schemas.microsoft.com/office/drawing/2014/main" id="{DC7436DC-5712-42F4-9613-3E488D10BB94}"/>
                  </a:ext>
                </a:extLst>
              </p:cNvPr>
              <p:cNvPicPr/>
              <p:nvPr/>
            </p:nvPicPr>
            <p:blipFill>
              <a:blip r:embed="rId227"/>
              <a:stretch>
                <a:fillRect/>
              </a:stretch>
            </p:blipFill>
            <p:spPr>
              <a:xfrm>
                <a:off x="5727371" y="3156382"/>
                <a:ext cx="2166120" cy="1038600"/>
              </a:xfrm>
              <a:prstGeom prst="rect">
                <a:avLst/>
              </a:prstGeom>
            </p:spPr>
          </p:pic>
        </mc:Fallback>
      </mc:AlternateContent>
      <p:grpSp>
        <p:nvGrpSpPr>
          <p:cNvPr id="918" name="Gruppieren 917">
            <a:extLst>
              <a:ext uri="{FF2B5EF4-FFF2-40B4-BE49-F238E27FC236}">
                <a16:creationId xmlns:a16="http://schemas.microsoft.com/office/drawing/2014/main" id="{47812203-B66D-4881-8AE3-19394D177F23}"/>
              </a:ext>
            </a:extLst>
          </p:cNvPr>
          <p:cNvGrpSpPr/>
          <p:nvPr/>
        </p:nvGrpSpPr>
        <p:grpSpPr>
          <a:xfrm>
            <a:off x="4756451" y="3807262"/>
            <a:ext cx="985320" cy="750960"/>
            <a:chOff x="4756451" y="3807262"/>
            <a:chExt cx="985320" cy="750960"/>
          </a:xfrm>
        </p:grpSpPr>
        <mc:AlternateContent xmlns:mc="http://schemas.openxmlformats.org/markup-compatibility/2006">
          <mc:Choice xmlns:p14="http://schemas.microsoft.com/office/powerpoint/2010/main" Requires="p14">
            <p:contentPart p14:bwMode="auto" r:id="rId228">
              <p14:nvContentPartPr>
                <p14:cNvPr id="916" name="Freihand 915">
                  <a:extLst>
                    <a:ext uri="{FF2B5EF4-FFF2-40B4-BE49-F238E27FC236}">
                      <a16:creationId xmlns:a16="http://schemas.microsoft.com/office/drawing/2014/main" id="{7ACFDDFB-D6CB-4EBA-B89B-B15140904F1B}"/>
                    </a:ext>
                  </a:extLst>
                </p14:cNvPr>
                <p14:cNvContentPartPr/>
                <p14:nvPr/>
              </p14:nvContentPartPr>
              <p14:xfrm>
                <a:off x="4779851" y="4166182"/>
                <a:ext cx="158400" cy="376920"/>
              </p14:xfrm>
            </p:contentPart>
          </mc:Choice>
          <mc:Fallback>
            <p:pic>
              <p:nvPicPr>
                <p:cNvPr id="916" name="Freihand 915">
                  <a:extLst>
                    <a:ext uri="{FF2B5EF4-FFF2-40B4-BE49-F238E27FC236}">
                      <a16:creationId xmlns:a16="http://schemas.microsoft.com/office/drawing/2014/main" id="{7ACFDDFB-D6CB-4EBA-B89B-B15140904F1B}"/>
                    </a:ext>
                  </a:extLst>
                </p:cNvPr>
                <p:cNvPicPr/>
                <p:nvPr/>
              </p:nvPicPr>
              <p:blipFill>
                <a:blip r:embed="rId229"/>
                <a:stretch>
                  <a:fillRect/>
                </a:stretch>
              </p:blipFill>
              <p:spPr>
                <a:xfrm>
                  <a:off x="4771211" y="4157542"/>
                  <a:ext cx="17604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917" name="Freihand 916">
                  <a:extLst>
                    <a:ext uri="{FF2B5EF4-FFF2-40B4-BE49-F238E27FC236}">
                      <a16:creationId xmlns:a16="http://schemas.microsoft.com/office/drawing/2014/main" id="{FE525329-B96F-4364-A6CD-0F1594B3184B}"/>
                    </a:ext>
                  </a:extLst>
                </p14:cNvPr>
                <p14:cNvContentPartPr/>
                <p14:nvPr/>
              </p14:nvContentPartPr>
              <p14:xfrm>
                <a:off x="4756451" y="3807262"/>
                <a:ext cx="985320" cy="750960"/>
              </p14:xfrm>
            </p:contentPart>
          </mc:Choice>
          <mc:Fallback>
            <p:pic>
              <p:nvPicPr>
                <p:cNvPr id="917" name="Freihand 916">
                  <a:extLst>
                    <a:ext uri="{FF2B5EF4-FFF2-40B4-BE49-F238E27FC236}">
                      <a16:creationId xmlns:a16="http://schemas.microsoft.com/office/drawing/2014/main" id="{FE525329-B96F-4364-A6CD-0F1594B3184B}"/>
                    </a:ext>
                  </a:extLst>
                </p:cNvPr>
                <p:cNvPicPr/>
                <p:nvPr/>
              </p:nvPicPr>
              <p:blipFill>
                <a:blip r:embed="rId231"/>
                <a:stretch>
                  <a:fillRect/>
                </a:stretch>
              </p:blipFill>
              <p:spPr>
                <a:xfrm>
                  <a:off x="4747451" y="3798622"/>
                  <a:ext cx="1002960" cy="768600"/>
                </a:xfrm>
                <a:prstGeom prst="rect">
                  <a:avLst/>
                </a:prstGeom>
              </p:spPr>
            </p:pic>
          </mc:Fallback>
        </mc:AlternateContent>
      </p:grpSp>
      <p:grpSp>
        <p:nvGrpSpPr>
          <p:cNvPr id="921" name="Gruppieren 920">
            <a:extLst>
              <a:ext uri="{FF2B5EF4-FFF2-40B4-BE49-F238E27FC236}">
                <a16:creationId xmlns:a16="http://schemas.microsoft.com/office/drawing/2014/main" id="{1A61FA7A-6677-4E35-9B71-5D9D66508860}"/>
              </a:ext>
            </a:extLst>
          </p:cNvPr>
          <p:cNvGrpSpPr/>
          <p:nvPr/>
        </p:nvGrpSpPr>
        <p:grpSpPr>
          <a:xfrm>
            <a:off x="6858851" y="3079342"/>
            <a:ext cx="933120" cy="783000"/>
            <a:chOff x="6858851" y="3079342"/>
            <a:chExt cx="933120" cy="783000"/>
          </a:xfrm>
        </p:grpSpPr>
        <mc:AlternateContent xmlns:mc="http://schemas.openxmlformats.org/markup-compatibility/2006">
          <mc:Choice xmlns:p14="http://schemas.microsoft.com/office/powerpoint/2010/main" Requires="p14">
            <p:contentPart p14:bwMode="auto" r:id="rId232">
              <p14:nvContentPartPr>
                <p14:cNvPr id="919" name="Freihand 918">
                  <a:extLst>
                    <a:ext uri="{FF2B5EF4-FFF2-40B4-BE49-F238E27FC236}">
                      <a16:creationId xmlns:a16="http://schemas.microsoft.com/office/drawing/2014/main" id="{994F4992-6467-434B-A894-FE5F9EE17010}"/>
                    </a:ext>
                  </a:extLst>
                </p14:cNvPr>
                <p14:cNvContentPartPr/>
                <p14:nvPr/>
              </p14:nvContentPartPr>
              <p14:xfrm>
                <a:off x="6858851" y="3386062"/>
                <a:ext cx="230040" cy="476280"/>
              </p14:xfrm>
            </p:contentPart>
          </mc:Choice>
          <mc:Fallback>
            <p:pic>
              <p:nvPicPr>
                <p:cNvPr id="919" name="Freihand 918">
                  <a:extLst>
                    <a:ext uri="{FF2B5EF4-FFF2-40B4-BE49-F238E27FC236}">
                      <a16:creationId xmlns:a16="http://schemas.microsoft.com/office/drawing/2014/main" id="{994F4992-6467-434B-A894-FE5F9EE17010}"/>
                    </a:ext>
                  </a:extLst>
                </p:cNvPr>
                <p:cNvPicPr/>
                <p:nvPr/>
              </p:nvPicPr>
              <p:blipFill>
                <a:blip r:embed="rId233"/>
                <a:stretch>
                  <a:fillRect/>
                </a:stretch>
              </p:blipFill>
              <p:spPr>
                <a:xfrm>
                  <a:off x="6849851" y="3377062"/>
                  <a:ext cx="24768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920" name="Freihand 919">
                  <a:extLst>
                    <a:ext uri="{FF2B5EF4-FFF2-40B4-BE49-F238E27FC236}">
                      <a16:creationId xmlns:a16="http://schemas.microsoft.com/office/drawing/2014/main" id="{3E96287C-220C-4177-9A91-EF941AF02CCD}"/>
                    </a:ext>
                  </a:extLst>
                </p14:cNvPr>
                <p14:cNvContentPartPr/>
                <p14:nvPr/>
              </p14:nvContentPartPr>
              <p14:xfrm>
                <a:off x="6875771" y="3079342"/>
                <a:ext cx="916200" cy="740160"/>
              </p14:xfrm>
            </p:contentPart>
          </mc:Choice>
          <mc:Fallback>
            <p:pic>
              <p:nvPicPr>
                <p:cNvPr id="920" name="Freihand 919">
                  <a:extLst>
                    <a:ext uri="{FF2B5EF4-FFF2-40B4-BE49-F238E27FC236}">
                      <a16:creationId xmlns:a16="http://schemas.microsoft.com/office/drawing/2014/main" id="{3E96287C-220C-4177-9A91-EF941AF02CCD}"/>
                    </a:ext>
                  </a:extLst>
                </p:cNvPr>
                <p:cNvPicPr/>
                <p:nvPr/>
              </p:nvPicPr>
              <p:blipFill>
                <a:blip r:embed="rId235"/>
                <a:stretch>
                  <a:fillRect/>
                </a:stretch>
              </p:blipFill>
              <p:spPr>
                <a:xfrm>
                  <a:off x="6866771" y="3070702"/>
                  <a:ext cx="933840" cy="757800"/>
                </a:xfrm>
                <a:prstGeom prst="rect">
                  <a:avLst/>
                </a:prstGeom>
              </p:spPr>
            </p:pic>
          </mc:Fallback>
        </mc:AlternateContent>
      </p:grpSp>
      <p:grpSp>
        <p:nvGrpSpPr>
          <p:cNvPr id="955" name="Gruppieren 954">
            <a:extLst>
              <a:ext uri="{FF2B5EF4-FFF2-40B4-BE49-F238E27FC236}">
                <a16:creationId xmlns:a16="http://schemas.microsoft.com/office/drawing/2014/main" id="{BBA920B8-BCC1-47E2-9B41-F4EC8BB3156F}"/>
              </a:ext>
            </a:extLst>
          </p:cNvPr>
          <p:cNvGrpSpPr/>
          <p:nvPr/>
        </p:nvGrpSpPr>
        <p:grpSpPr>
          <a:xfrm>
            <a:off x="8494691" y="2666422"/>
            <a:ext cx="1303200" cy="1600200"/>
            <a:chOff x="8494691" y="2666422"/>
            <a:chExt cx="1303200" cy="1600200"/>
          </a:xfrm>
        </p:grpSpPr>
        <mc:AlternateContent xmlns:mc="http://schemas.openxmlformats.org/markup-compatibility/2006">
          <mc:Choice xmlns:p14="http://schemas.microsoft.com/office/powerpoint/2010/main" Requires="p14">
            <p:contentPart p14:bwMode="auto" r:id="rId236">
              <p14:nvContentPartPr>
                <p14:cNvPr id="922" name="Freihand 921">
                  <a:extLst>
                    <a:ext uri="{FF2B5EF4-FFF2-40B4-BE49-F238E27FC236}">
                      <a16:creationId xmlns:a16="http://schemas.microsoft.com/office/drawing/2014/main" id="{9615039B-852E-47BF-BB41-DE2CADBC5A8E}"/>
                    </a:ext>
                  </a:extLst>
                </p14:cNvPr>
                <p14:cNvContentPartPr/>
                <p14:nvPr/>
              </p14:nvContentPartPr>
              <p14:xfrm>
                <a:off x="8494691" y="2783422"/>
                <a:ext cx="103680" cy="1483200"/>
              </p14:xfrm>
            </p:contentPart>
          </mc:Choice>
          <mc:Fallback>
            <p:pic>
              <p:nvPicPr>
                <p:cNvPr id="922" name="Freihand 921">
                  <a:extLst>
                    <a:ext uri="{FF2B5EF4-FFF2-40B4-BE49-F238E27FC236}">
                      <a16:creationId xmlns:a16="http://schemas.microsoft.com/office/drawing/2014/main" id="{9615039B-852E-47BF-BB41-DE2CADBC5A8E}"/>
                    </a:ext>
                  </a:extLst>
                </p:cNvPr>
                <p:cNvPicPr/>
                <p:nvPr/>
              </p:nvPicPr>
              <p:blipFill>
                <a:blip r:embed="rId237"/>
                <a:stretch>
                  <a:fillRect/>
                </a:stretch>
              </p:blipFill>
              <p:spPr>
                <a:xfrm>
                  <a:off x="8486051" y="2774422"/>
                  <a:ext cx="121320" cy="1500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23" name="Freihand 922">
                  <a:extLst>
                    <a:ext uri="{FF2B5EF4-FFF2-40B4-BE49-F238E27FC236}">
                      <a16:creationId xmlns:a16="http://schemas.microsoft.com/office/drawing/2014/main" id="{61BD49D3-B1EC-4021-BE0D-4164F4C62DC1}"/>
                    </a:ext>
                  </a:extLst>
                </p14:cNvPr>
                <p14:cNvContentPartPr/>
                <p14:nvPr/>
              </p14:nvContentPartPr>
              <p14:xfrm>
                <a:off x="8669291" y="2666422"/>
                <a:ext cx="1128600" cy="1428480"/>
              </p14:xfrm>
            </p:contentPart>
          </mc:Choice>
          <mc:Fallback>
            <p:pic>
              <p:nvPicPr>
                <p:cNvPr id="923" name="Freihand 922">
                  <a:extLst>
                    <a:ext uri="{FF2B5EF4-FFF2-40B4-BE49-F238E27FC236}">
                      <a16:creationId xmlns:a16="http://schemas.microsoft.com/office/drawing/2014/main" id="{61BD49D3-B1EC-4021-BE0D-4164F4C62DC1}"/>
                    </a:ext>
                  </a:extLst>
                </p:cNvPr>
                <p:cNvPicPr/>
                <p:nvPr/>
              </p:nvPicPr>
              <p:blipFill>
                <a:blip r:embed="rId239"/>
                <a:stretch>
                  <a:fillRect/>
                </a:stretch>
              </p:blipFill>
              <p:spPr>
                <a:xfrm>
                  <a:off x="8660651" y="2657422"/>
                  <a:ext cx="1146240" cy="14461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25" name="Freihand 924">
                  <a:extLst>
                    <a:ext uri="{FF2B5EF4-FFF2-40B4-BE49-F238E27FC236}">
                      <a16:creationId xmlns:a16="http://schemas.microsoft.com/office/drawing/2014/main" id="{C7D17C5D-AFB5-485E-9929-7D255667AA14}"/>
                    </a:ext>
                  </a:extLst>
                </p14:cNvPr>
                <p14:cNvContentPartPr/>
                <p14:nvPr/>
              </p14:nvContentPartPr>
              <p14:xfrm>
                <a:off x="8616371" y="2873782"/>
                <a:ext cx="115200" cy="224640"/>
              </p14:xfrm>
            </p:contentPart>
          </mc:Choice>
          <mc:Fallback>
            <p:pic>
              <p:nvPicPr>
                <p:cNvPr id="925" name="Freihand 924">
                  <a:extLst>
                    <a:ext uri="{FF2B5EF4-FFF2-40B4-BE49-F238E27FC236}">
                      <a16:creationId xmlns:a16="http://schemas.microsoft.com/office/drawing/2014/main" id="{C7D17C5D-AFB5-485E-9929-7D255667AA14}"/>
                    </a:ext>
                  </a:extLst>
                </p:cNvPr>
                <p:cNvPicPr/>
                <p:nvPr/>
              </p:nvPicPr>
              <p:blipFill>
                <a:blip r:embed="rId241"/>
                <a:stretch>
                  <a:fillRect/>
                </a:stretch>
              </p:blipFill>
              <p:spPr>
                <a:xfrm>
                  <a:off x="8607731" y="2865142"/>
                  <a:ext cx="1328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26" name="Freihand 925">
                  <a:extLst>
                    <a:ext uri="{FF2B5EF4-FFF2-40B4-BE49-F238E27FC236}">
                      <a16:creationId xmlns:a16="http://schemas.microsoft.com/office/drawing/2014/main" id="{D6678E39-B3EA-4FF4-8B01-DC3B74DC76F5}"/>
                    </a:ext>
                  </a:extLst>
                </p14:cNvPr>
                <p14:cNvContentPartPr/>
                <p14:nvPr/>
              </p14:nvContentPartPr>
              <p14:xfrm>
                <a:off x="8828051" y="2859382"/>
                <a:ext cx="8640" cy="155160"/>
              </p14:xfrm>
            </p:contentPart>
          </mc:Choice>
          <mc:Fallback>
            <p:pic>
              <p:nvPicPr>
                <p:cNvPr id="926" name="Freihand 925">
                  <a:extLst>
                    <a:ext uri="{FF2B5EF4-FFF2-40B4-BE49-F238E27FC236}">
                      <a16:creationId xmlns:a16="http://schemas.microsoft.com/office/drawing/2014/main" id="{D6678E39-B3EA-4FF4-8B01-DC3B74DC76F5}"/>
                    </a:ext>
                  </a:extLst>
                </p:cNvPr>
                <p:cNvPicPr/>
                <p:nvPr/>
              </p:nvPicPr>
              <p:blipFill>
                <a:blip r:embed="rId243"/>
                <a:stretch>
                  <a:fillRect/>
                </a:stretch>
              </p:blipFill>
              <p:spPr>
                <a:xfrm>
                  <a:off x="8819051" y="2850742"/>
                  <a:ext cx="26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27" name="Freihand 926">
                  <a:extLst>
                    <a:ext uri="{FF2B5EF4-FFF2-40B4-BE49-F238E27FC236}">
                      <a16:creationId xmlns:a16="http://schemas.microsoft.com/office/drawing/2014/main" id="{3BF1F073-B4E1-440C-BECF-BECD71ADD2A8}"/>
                    </a:ext>
                  </a:extLst>
                </p14:cNvPr>
                <p14:cNvContentPartPr/>
                <p14:nvPr/>
              </p14:nvContentPartPr>
              <p14:xfrm>
                <a:off x="8783771" y="2832742"/>
                <a:ext cx="146880" cy="149400"/>
              </p14:xfrm>
            </p:contentPart>
          </mc:Choice>
          <mc:Fallback>
            <p:pic>
              <p:nvPicPr>
                <p:cNvPr id="927" name="Freihand 926">
                  <a:extLst>
                    <a:ext uri="{FF2B5EF4-FFF2-40B4-BE49-F238E27FC236}">
                      <a16:creationId xmlns:a16="http://schemas.microsoft.com/office/drawing/2014/main" id="{3BF1F073-B4E1-440C-BECF-BECD71ADD2A8}"/>
                    </a:ext>
                  </a:extLst>
                </p:cNvPr>
                <p:cNvPicPr/>
                <p:nvPr/>
              </p:nvPicPr>
              <p:blipFill>
                <a:blip r:embed="rId245"/>
                <a:stretch>
                  <a:fillRect/>
                </a:stretch>
              </p:blipFill>
              <p:spPr>
                <a:xfrm>
                  <a:off x="8775131" y="2824102"/>
                  <a:ext cx="164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28" name="Freihand 927">
                  <a:extLst>
                    <a:ext uri="{FF2B5EF4-FFF2-40B4-BE49-F238E27FC236}">
                      <a16:creationId xmlns:a16="http://schemas.microsoft.com/office/drawing/2014/main" id="{789C33A3-AD09-412F-B3D0-10F6705BD3DE}"/>
                    </a:ext>
                  </a:extLst>
                </p14:cNvPr>
                <p14:cNvContentPartPr/>
                <p14:nvPr/>
              </p14:nvContentPartPr>
              <p14:xfrm>
                <a:off x="8954051" y="2823022"/>
                <a:ext cx="102240" cy="195480"/>
              </p14:xfrm>
            </p:contentPart>
          </mc:Choice>
          <mc:Fallback>
            <p:pic>
              <p:nvPicPr>
                <p:cNvPr id="928" name="Freihand 927">
                  <a:extLst>
                    <a:ext uri="{FF2B5EF4-FFF2-40B4-BE49-F238E27FC236}">
                      <a16:creationId xmlns:a16="http://schemas.microsoft.com/office/drawing/2014/main" id="{789C33A3-AD09-412F-B3D0-10F6705BD3DE}"/>
                    </a:ext>
                  </a:extLst>
                </p:cNvPr>
                <p:cNvPicPr/>
                <p:nvPr/>
              </p:nvPicPr>
              <p:blipFill>
                <a:blip r:embed="rId247"/>
                <a:stretch>
                  <a:fillRect/>
                </a:stretch>
              </p:blipFill>
              <p:spPr>
                <a:xfrm>
                  <a:off x="8945051" y="2814022"/>
                  <a:ext cx="119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29" name="Freihand 928">
                  <a:extLst>
                    <a:ext uri="{FF2B5EF4-FFF2-40B4-BE49-F238E27FC236}">
                      <a16:creationId xmlns:a16="http://schemas.microsoft.com/office/drawing/2014/main" id="{F6E073CC-78D6-4A30-B583-3B0B0F9924F3}"/>
                    </a:ext>
                  </a:extLst>
                </p14:cNvPr>
                <p14:cNvContentPartPr/>
                <p14:nvPr/>
              </p14:nvContentPartPr>
              <p14:xfrm>
                <a:off x="9138731" y="2870902"/>
                <a:ext cx="111960" cy="97200"/>
              </p14:xfrm>
            </p:contentPart>
          </mc:Choice>
          <mc:Fallback>
            <p:pic>
              <p:nvPicPr>
                <p:cNvPr id="929" name="Freihand 928">
                  <a:extLst>
                    <a:ext uri="{FF2B5EF4-FFF2-40B4-BE49-F238E27FC236}">
                      <a16:creationId xmlns:a16="http://schemas.microsoft.com/office/drawing/2014/main" id="{F6E073CC-78D6-4A30-B583-3B0B0F9924F3}"/>
                    </a:ext>
                  </a:extLst>
                </p:cNvPr>
                <p:cNvPicPr/>
                <p:nvPr/>
              </p:nvPicPr>
              <p:blipFill>
                <a:blip r:embed="rId249"/>
                <a:stretch>
                  <a:fillRect/>
                </a:stretch>
              </p:blipFill>
              <p:spPr>
                <a:xfrm>
                  <a:off x="9129731" y="2861902"/>
                  <a:ext cx="129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930" name="Freihand 929">
                  <a:extLst>
                    <a:ext uri="{FF2B5EF4-FFF2-40B4-BE49-F238E27FC236}">
                      <a16:creationId xmlns:a16="http://schemas.microsoft.com/office/drawing/2014/main" id="{20A6CB23-0284-4F44-9A2D-39201E5B2231}"/>
                    </a:ext>
                  </a:extLst>
                </p14:cNvPr>
                <p14:cNvContentPartPr/>
                <p14:nvPr/>
              </p14:nvContentPartPr>
              <p14:xfrm>
                <a:off x="9302531" y="2802142"/>
                <a:ext cx="107640" cy="173880"/>
              </p14:xfrm>
            </p:contentPart>
          </mc:Choice>
          <mc:Fallback>
            <p:pic>
              <p:nvPicPr>
                <p:cNvPr id="930" name="Freihand 929">
                  <a:extLst>
                    <a:ext uri="{FF2B5EF4-FFF2-40B4-BE49-F238E27FC236}">
                      <a16:creationId xmlns:a16="http://schemas.microsoft.com/office/drawing/2014/main" id="{20A6CB23-0284-4F44-9A2D-39201E5B2231}"/>
                    </a:ext>
                  </a:extLst>
                </p:cNvPr>
                <p:cNvPicPr/>
                <p:nvPr/>
              </p:nvPicPr>
              <p:blipFill>
                <a:blip r:embed="rId251"/>
                <a:stretch>
                  <a:fillRect/>
                </a:stretch>
              </p:blipFill>
              <p:spPr>
                <a:xfrm>
                  <a:off x="9293891" y="2793142"/>
                  <a:ext cx="125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931" name="Freihand 930">
                  <a:extLst>
                    <a:ext uri="{FF2B5EF4-FFF2-40B4-BE49-F238E27FC236}">
                      <a16:creationId xmlns:a16="http://schemas.microsoft.com/office/drawing/2014/main" id="{E2CC81BC-755C-4ED0-819E-0356C18DA3CA}"/>
                    </a:ext>
                  </a:extLst>
                </p14:cNvPr>
                <p14:cNvContentPartPr/>
                <p14:nvPr/>
              </p14:nvContentPartPr>
              <p14:xfrm>
                <a:off x="9424931" y="2780902"/>
                <a:ext cx="159480" cy="187560"/>
              </p14:xfrm>
            </p:contentPart>
          </mc:Choice>
          <mc:Fallback>
            <p:pic>
              <p:nvPicPr>
                <p:cNvPr id="931" name="Freihand 930">
                  <a:extLst>
                    <a:ext uri="{FF2B5EF4-FFF2-40B4-BE49-F238E27FC236}">
                      <a16:creationId xmlns:a16="http://schemas.microsoft.com/office/drawing/2014/main" id="{E2CC81BC-755C-4ED0-819E-0356C18DA3CA}"/>
                    </a:ext>
                  </a:extLst>
                </p:cNvPr>
                <p:cNvPicPr/>
                <p:nvPr/>
              </p:nvPicPr>
              <p:blipFill>
                <a:blip r:embed="rId253"/>
                <a:stretch>
                  <a:fillRect/>
                </a:stretch>
              </p:blipFill>
              <p:spPr>
                <a:xfrm>
                  <a:off x="9415931" y="2772262"/>
                  <a:ext cx="1771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932" name="Freihand 931">
                  <a:extLst>
                    <a:ext uri="{FF2B5EF4-FFF2-40B4-BE49-F238E27FC236}">
                      <a16:creationId xmlns:a16="http://schemas.microsoft.com/office/drawing/2014/main" id="{40E1C2BC-D2CC-4EA4-A063-46884708DA2F}"/>
                    </a:ext>
                  </a:extLst>
                </p14:cNvPr>
                <p14:cNvContentPartPr/>
                <p14:nvPr/>
              </p14:nvContentPartPr>
              <p14:xfrm>
                <a:off x="9571451" y="2769022"/>
                <a:ext cx="92520" cy="142560"/>
              </p14:xfrm>
            </p:contentPart>
          </mc:Choice>
          <mc:Fallback>
            <p:pic>
              <p:nvPicPr>
                <p:cNvPr id="932" name="Freihand 931">
                  <a:extLst>
                    <a:ext uri="{FF2B5EF4-FFF2-40B4-BE49-F238E27FC236}">
                      <a16:creationId xmlns:a16="http://schemas.microsoft.com/office/drawing/2014/main" id="{40E1C2BC-D2CC-4EA4-A063-46884708DA2F}"/>
                    </a:ext>
                  </a:extLst>
                </p:cNvPr>
                <p:cNvPicPr/>
                <p:nvPr/>
              </p:nvPicPr>
              <p:blipFill>
                <a:blip r:embed="rId255"/>
                <a:stretch>
                  <a:fillRect/>
                </a:stretch>
              </p:blipFill>
              <p:spPr>
                <a:xfrm>
                  <a:off x="9562451" y="2760022"/>
                  <a:ext cx="110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934" name="Freihand 933">
                  <a:extLst>
                    <a:ext uri="{FF2B5EF4-FFF2-40B4-BE49-F238E27FC236}">
                      <a16:creationId xmlns:a16="http://schemas.microsoft.com/office/drawing/2014/main" id="{00E6DE09-7C8F-438A-9A60-555C627F989D}"/>
                    </a:ext>
                  </a:extLst>
                </p14:cNvPr>
                <p14:cNvContentPartPr/>
                <p14:nvPr/>
              </p14:nvContentPartPr>
              <p14:xfrm>
                <a:off x="8722211" y="3257902"/>
                <a:ext cx="92880" cy="50040"/>
              </p14:xfrm>
            </p:contentPart>
          </mc:Choice>
          <mc:Fallback>
            <p:pic>
              <p:nvPicPr>
                <p:cNvPr id="934" name="Freihand 933">
                  <a:extLst>
                    <a:ext uri="{FF2B5EF4-FFF2-40B4-BE49-F238E27FC236}">
                      <a16:creationId xmlns:a16="http://schemas.microsoft.com/office/drawing/2014/main" id="{00E6DE09-7C8F-438A-9A60-555C627F989D}"/>
                    </a:ext>
                  </a:extLst>
                </p:cNvPr>
                <p:cNvPicPr/>
                <p:nvPr/>
              </p:nvPicPr>
              <p:blipFill>
                <a:blip r:embed="rId257"/>
                <a:stretch>
                  <a:fillRect/>
                </a:stretch>
              </p:blipFill>
              <p:spPr>
                <a:xfrm>
                  <a:off x="8713571" y="3248902"/>
                  <a:ext cx="110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935" name="Freihand 934">
                  <a:extLst>
                    <a:ext uri="{FF2B5EF4-FFF2-40B4-BE49-F238E27FC236}">
                      <a16:creationId xmlns:a16="http://schemas.microsoft.com/office/drawing/2014/main" id="{349E643D-726A-4FEF-8808-D723F4116869}"/>
                    </a:ext>
                  </a:extLst>
                </p14:cNvPr>
                <p14:cNvContentPartPr/>
                <p14:nvPr/>
              </p14:nvContentPartPr>
              <p14:xfrm>
                <a:off x="8796011" y="3234142"/>
                <a:ext cx="47520" cy="150120"/>
              </p14:xfrm>
            </p:contentPart>
          </mc:Choice>
          <mc:Fallback>
            <p:pic>
              <p:nvPicPr>
                <p:cNvPr id="935" name="Freihand 934">
                  <a:extLst>
                    <a:ext uri="{FF2B5EF4-FFF2-40B4-BE49-F238E27FC236}">
                      <a16:creationId xmlns:a16="http://schemas.microsoft.com/office/drawing/2014/main" id="{349E643D-726A-4FEF-8808-D723F4116869}"/>
                    </a:ext>
                  </a:extLst>
                </p:cNvPr>
                <p:cNvPicPr/>
                <p:nvPr/>
              </p:nvPicPr>
              <p:blipFill>
                <a:blip r:embed="rId259"/>
                <a:stretch>
                  <a:fillRect/>
                </a:stretch>
              </p:blipFill>
              <p:spPr>
                <a:xfrm>
                  <a:off x="8787371" y="3225142"/>
                  <a:ext cx="65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936" name="Freihand 935">
                  <a:extLst>
                    <a:ext uri="{FF2B5EF4-FFF2-40B4-BE49-F238E27FC236}">
                      <a16:creationId xmlns:a16="http://schemas.microsoft.com/office/drawing/2014/main" id="{ADC2DBE9-F8E2-4FCA-8453-B3C083385A35}"/>
                    </a:ext>
                  </a:extLst>
                </p14:cNvPr>
                <p14:cNvContentPartPr/>
                <p14:nvPr/>
              </p14:nvContentPartPr>
              <p14:xfrm>
                <a:off x="8703851" y="3395062"/>
                <a:ext cx="189720" cy="39960"/>
              </p14:xfrm>
            </p:contentPart>
          </mc:Choice>
          <mc:Fallback>
            <p:pic>
              <p:nvPicPr>
                <p:cNvPr id="936" name="Freihand 935">
                  <a:extLst>
                    <a:ext uri="{FF2B5EF4-FFF2-40B4-BE49-F238E27FC236}">
                      <a16:creationId xmlns:a16="http://schemas.microsoft.com/office/drawing/2014/main" id="{ADC2DBE9-F8E2-4FCA-8453-B3C083385A35}"/>
                    </a:ext>
                  </a:extLst>
                </p:cNvPr>
                <p:cNvPicPr/>
                <p:nvPr/>
              </p:nvPicPr>
              <p:blipFill>
                <a:blip r:embed="rId261"/>
                <a:stretch>
                  <a:fillRect/>
                </a:stretch>
              </p:blipFill>
              <p:spPr>
                <a:xfrm>
                  <a:off x="8694851" y="3386422"/>
                  <a:ext cx="207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937" name="Freihand 936">
                  <a:extLst>
                    <a:ext uri="{FF2B5EF4-FFF2-40B4-BE49-F238E27FC236}">
                      <a16:creationId xmlns:a16="http://schemas.microsoft.com/office/drawing/2014/main" id="{89F665EA-F0E2-4B3C-BB4C-9BC94A6819EE}"/>
                    </a:ext>
                  </a:extLst>
                </p14:cNvPr>
                <p14:cNvContentPartPr/>
                <p14:nvPr/>
              </p14:nvContentPartPr>
              <p14:xfrm>
                <a:off x="8743451" y="3459502"/>
                <a:ext cx="164520" cy="138600"/>
              </p14:xfrm>
            </p:contentPart>
          </mc:Choice>
          <mc:Fallback>
            <p:pic>
              <p:nvPicPr>
                <p:cNvPr id="937" name="Freihand 936">
                  <a:extLst>
                    <a:ext uri="{FF2B5EF4-FFF2-40B4-BE49-F238E27FC236}">
                      <a16:creationId xmlns:a16="http://schemas.microsoft.com/office/drawing/2014/main" id="{89F665EA-F0E2-4B3C-BB4C-9BC94A6819EE}"/>
                    </a:ext>
                  </a:extLst>
                </p:cNvPr>
                <p:cNvPicPr/>
                <p:nvPr/>
              </p:nvPicPr>
              <p:blipFill>
                <a:blip r:embed="rId263"/>
                <a:stretch>
                  <a:fillRect/>
                </a:stretch>
              </p:blipFill>
              <p:spPr>
                <a:xfrm>
                  <a:off x="8734451" y="3450862"/>
                  <a:ext cx="18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938" name="Freihand 937">
                  <a:extLst>
                    <a:ext uri="{FF2B5EF4-FFF2-40B4-BE49-F238E27FC236}">
                      <a16:creationId xmlns:a16="http://schemas.microsoft.com/office/drawing/2014/main" id="{A0163BAD-3CF4-4757-B4E5-8A9C62B01D01}"/>
                    </a:ext>
                  </a:extLst>
                </p14:cNvPr>
                <p14:cNvContentPartPr/>
                <p14:nvPr/>
              </p14:nvContentPartPr>
              <p14:xfrm>
                <a:off x="8998331" y="3323422"/>
                <a:ext cx="137520" cy="102960"/>
              </p14:xfrm>
            </p:contentPart>
          </mc:Choice>
          <mc:Fallback>
            <p:pic>
              <p:nvPicPr>
                <p:cNvPr id="938" name="Freihand 937">
                  <a:extLst>
                    <a:ext uri="{FF2B5EF4-FFF2-40B4-BE49-F238E27FC236}">
                      <a16:creationId xmlns:a16="http://schemas.microsoft.com/office/drawing/2014/main" id="{A0163BAD-3CF4-4757-B4E5-8A9C62B01D01}"/>
                    </a:ext>
                  </a:extLst>
                </p:cNvPr>
                <p:cNvPicPr/>
                <p:nvPr/>
              </p:nvPicPr>
              <p:blipFill>
                <a:blip r:embed="rId265"/>
                <a:stretch>
                  <a:fillRect/>
                </a:stretch>
              </p:blipFill>
              <p:spPr>
                <a:xfrm>
                  <a:off x="8989331" y="3314422"/>
                  <a:ext cx="155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939" name="Freihand 938">
                  <a:extLst>
                    <a:ext uri="{FF2B5EF4-FFF2-40B4-BE49-F238E27FC236}">
                      <a16:creationId xmlns:a16="http://schemas.microsoft.com/office/drawing/2014/main" id="{4E9CB334-7615-4E3B-B595-0828C517E4E3}"/>
                    </a:ext>
                  </a:extLst>
                </p14:cNvPr>
                <p14:cNvContentPartPr/>
                <p14:nvPr/>
              </p14:nvContentPartPr>
              <p14:xfrm>
                <a:off x="9180131" y="3228022"/>
                <a:ext cx="165600" cy="216000"/>
              </p14:xfrm>
            </p:contentPart>
          </mc:Choice>
          <mc:Fallback>
            <p:pic>
              <p:nvPicPr>
                <p:cNvPr id="939" name="Freihand 938">
                  <a:extLst>
                    <a:ext uri="{FF2B5EF4-FFF2-40B4-BE49-F238E27FC236}">
                      <a16:creationId xmlns:a16="http://schemas.microsoft.com/office/drawing/2014/main" id="{4E9CB334-7615-4E3B-B595-0828C517E4E3}"/>
                    </a:ext>
                  </a:extLst>
                </p:cNvPr>
                <p:cNvPicPr/>
                <p:nvPr/>
              </p:nvPicPr>
              <p:blipFill>
                <a:blip r:embed="rId267"/>
                <a:stretch>
                  <a:fillRect/>
                </a:stretch>
              </p:blipFill>
              <p:spPr>
                <a:xfrm>
                  <a:off x="9171131" y="3219382"/>
                  <a:ext cx="183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947" name="Freihand 946">
                  <a:extLst>
                    <a:ext uri="{FF2B5EF4-FFF2-40B4-BE49-F238E27FC236}">
                      <a16:creationId xmlns:a16="http://schemas.microsoft.com/office/drawing/2014/main" id="{73F33327-9538-4FB1-ACBC-B122AD521540}"/>
                    </a:ext>
                  </a:extLst>
                </p14:cNvPr>
                <p14:cNvContentPartPr/>
                <p14:nvPr/>
              </p14:nvContentPartPr>
              <p14:xfrm>
                <a:off x="8685491" y="3798622"/>
                <a:ext cx="109080" cy="76320"/>
              </p14:xfrm>
            </p:contentPart>
          </mc:Choice>
          <mc:Fallback>
            <p:pic>
              <p:nvPicPr>
                <p:cNvPr id="947" name="Freihand 946">
                  <a:extLst>
                    <a:ext uri="{FF2B5EF4-FFF2-40B4-BE49-F238E27FC236}">
                      <a16:creationId xmlns:a16="http://schemas.microsoft.com/office/drawing/2014/main" id="{73F33327-9538-4FB1-ACBC-B122AD521540}"/>
                    </a:ext>
                  </a:extLst>
                </p:cNvPr>
                <p:cNvPicPr/>
                <p:nvPr/>
              </p:nvPicPr>
              <p:blipFill>
                <a:blip r:embed="rId269"/>
                <a:stretch>
                  <a:fillRect/>
                </a:stretch>
              </p:blipFill>
              <p:spPr>
                <a:xfrm>
                  <a:off x="8676851" y="3789622"/>
                  <a:ext cx="126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948" name="Freihand 947">
                  <a:extLst>
                    <a:ext uri="{FF2B5EF4-FFF2-40B4-BE49-F238E27FC236}">
                      <a16:creationId xmlns:a16="http://schemas.microsoft.com/office/drawing/2014/main" id="{78849817-D0F0-4F52-9962-C2AFD0E25156}"/>
                    </a:ext>
                  </a:extLst>
                </p14:cNvPr>
                <p14:cNvContentPartPr/>
                <p14:nvPr/>
              </p14:nvContentPartPr>
              <p14:xfrm>
                <a:off x="8788811" y="3768022"/>
                <a:ext cx="24480" cy="207360"/>
              </p14:xfrm>
            </p:contentPart>
          </mc:Choice>
          <mc:Fallback>
            <p:pic>
              <p:nvPicPr>
                <p:cNvPr id="948" name="Freihand 947">
                  <a:extLst>
                    <a:ext uri="{FF2B5EF4-FFF2-40B4-BE49-F238E27FC236}">
                      <a16:creationId xmlns:a16="http://schemas.microsoft.com/office/drawing/2014/main" id="{78849817-D0F0-4F52-9962-C2AFD0E25156}"/>
                    </a:ext>
                  </a:extLst>
                </p:cNvPr>
                <p:cNvPicPr/>
                <p:nvPr/>
              </p:nvPicPr>
              <p:blipFill>
                <a:blip r:embed="rId271"/>
                <a:stretch>
                  <a:fillRect/>
                </a:stretch>
              </p:blipFill>
              <p:spPr>
                <a:xfrm>
                  <a:off x="8780171" y="3759382"/>
                  <a:ext cx="42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949" name="Freihand 948">
                  <a:extLst>
                    <a:ext uri="{FF2B5EF4-FFF2-40B4-BE49-F238E27FC236}">
                      <a16:creationId xmlns:a16="http://schemas.microsoft.com/office/drawing/2014/main" id="{796F5330-0C7C-4907-84A4-981E0998ABEF}"/>
                    </a:ext>
                  </a:extLst>
                </p14:cNvPr>
                <p14:cNvContentPartPr/>
                <p14:nvPr/>
              </p14:nvContentPartPr>
              <p14:xfrm>
                <a:off x="8922011" y="3768022"/>
                <a:ext cx="165960" cy="90000"/>
              </p14:xfrm>
            </p:contentPart>
          </mc:Choice>
          <mc:Fallback>
            <p:pic>
              <p:nvPicPr>
                <p:cNvPr id="949" name="Freihand 948">
                  <a:extLst>
                    <a:ext uri="{FF2B5EF4-FFF2-40B4-BE49-F238E27FC236}">
                      <a16:creationId xmlns:a16="http://schemas.microsoft.com/office/drawing/2014/main" id="{796F5330-0C7C-4907-84A4-981E0998ABEF}"/>
                    </a:ext>
                  </a:extLst>
                </p:cNvPr>
                <p:cNvPicPr/>
                <p:nvPr/>
              </p:nvPicPr>
              <p:blipFill>
                <a:blip r:embed="rId273"/>
                <a:stretch>
                  <a:fillRect/>
                </a:stretch>
              </p:blipFill>
              <p:spPr>
                <a:xfrm>
                  <a:off x="8913011" y="3759382"/>
                  <a:ext cx="183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950" name="Freihand 949">
                  <a:extLst>
                    <a:ext uri="{FF2B5EF4-FFF2-40B4-BE49-F238E27FC236}">
                      <a16:creationId xmlns:a16="http://schemas.microsoft.com/office/drawing/2014/main" id="{665BBDC8-295D-4D82-9EFB-1B914455EC72}"/>
                    </a:ext>
                  </a:extLst>
                </p14:cNvPr>
                <p14:cNvContentPartPr/>
                <p14:nvPr/>
              </p14:nvContentPartPr>
              <p14:xfrm>
                <a:off x="9129731" y="3664342"/>
                <a:ext cx="138600" cy="113760"/>
              </p14:xfrm>
            </p:contentPart>
          </mc:Choice>
          <mc:Fallback>
            <p:pic>
              <p:nvPicPr>
                <p:cNvPr id="950" name="Freihand 949">
                  <a:extLst>
                    <a:ext uri="{FF2B5EF4-FFF2-40B4-BE49-F238E27FC236}">
                      <a16:creationId xmlns:a16="http://schemas.microsoft.com/office/drawing/2014/main" id="{665BBDC8-295D-4D82-9EFB-1B914455EC72}"/>
                    </a:ext>
                  </a:extLst>
                </p:cNvPr>
                <p:cNvPicPr/>
                <p:nvPr/>
              </p:nvPicPr>
              <p:blipFill>
                <a:blip r:embed="rId275"/>
                <a:stretch>
                  <a:fillRect/>
                </a:stretch>
              </p:blipFill>
              <p:spPr>
                <a:xfrm>
                  <a:off x="9121091" y="3655702"/>
                  <a:ext cx="156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951" name="Freihand 950">
                  <a:extLst>
                    <a:ext uri="{FF2B5EF4-FFF2-40B4-BE49-F238E27FC236}">
                      <a16:creationId xmlns:a16="http://schemas.microsoft.com/office/drawing/2014/main" id="{22F8CE51-66E3-4261-94BA-92890E86A4CE}"/>
                    </a:ext>
                  </a:extLst>
                </p14:cNvPr>
                <p14:cNvContentPartPr/>
                <p14:nvPr/>
              </p14:nvContentPartPr>
              <p14:xfrm>
                <a:off x="9328451" y="3646702"/>
                <a:ext cx="69120" cy="151200"/>
              </p14:xfrm>
            </p:contentPart>
          </mc:Choice>
          <mc:Fallback>
            <p:pic>
              <p:nvPicPr>
                <p:cNvPr id="951" name="Freihand 950">
                  <a:extLst>
                    <a:ext uri="{FF2B5EF4-FFF2-40B4-BE49-F238E27FC236}">
                      <a16:creationId xmlns:a16="http://schemas.microsoft.com/office/drawing/2014/main" id="{22F8CE51-66E3-4261-94BA-92890E86A4CE}"/>
                    </a:ext>
                  </a:extLst>
                </p:cNvPr>
                <p:cNvPicPr/>
                <p:nvPr/>
              </p:nvPicPr>
              <p:blipFill>
                <a:blip r:embed="rId277"/>
                <a:stretch>
                  <a:fillRect/>
                </a:stretch>
              </p:blipFill>
              <p:spPr>
                <a:xfrm>
                  <a:off x="9319811" y="3638062"/>
                  <a:ext cx="86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952" name="Freihand 951">
                  <a:extLst>
                    <a:ext uri="{FF2B5EF4-FFF2-40B4-BE49-F238E27FC236}">
                      <a16:creationId xmlns:a16="http://schemas.microsoft.com/office/drawing/2014/main" id="{9B1D5E74-9FCD-4C88-9ABD-424E67779A4E}"/>
                    </a:ext>
                  </a:extLst>
                </p14:cNvPr>
                <p14:cNvContentPartPr/>
                <p14:nvPr/>
              </p14:nvContentPartPr>
              <p14:xfrm>
                <a:off x="9321251" y="3678382"/>
                <a:ext cx="156600" cy="50400"/>
              </p14:xfrm>
            </p:contentPart>
          </mc:Choice>
          <mc:Fallback>
            <p:pic>
              <p:nvPicPr>
                <p:cNvPr id="952" name="Freihand 951">
                  <a:extLst>
                    <a:ext uri="{FF2B5EF4-FFF2-40B4-BE49-F238E27FC236}">
                      <a16:creationId xmlns:a16="http://schemas.microsoft.com/office/drawing/2014/main" id="{9B1D5E74-9FCD-4C88-9ABD-424E67779A4E}"/>
                    </a:ext>
                  </a:extLst>
                </p:cNvPr>
                <p:cNvPicPr/>
                <p:nvPr/>
              </p:nvPicPr>
              <p:blipFill>
                <a:blip r:embed="rId279"/>
                <a:stretch>
                  <a:fillRect/>
                </a:stretch>
              </p:blipFill>
              <p:spPr>
                <a:xfrm>
                  <a:off x="9312611" y="3669382"/>
                  <a:ext cx="174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954" name="Freihand 953">
                  <a:extLst>
                    <a:ext uri="{FF2B5EF4-FFF2-40B4-BE49-F238E27FC236}">
                      <a16:creationId xmlns:a16="http://schemas.microsoft.com/office/drawing/2014/main" id="{35C6B1EC-BD63-411C-88E5-6882193A9816}"/>
                    </a:ext>
                  </a:extLst>
                </p14:cNvPr>
                <p14:cNvContentPartPr/>
                <p14:nvPr/>
              </p14:nvContentPartPr>
              <p14:xfrm>
                <a:off x="9506651" y="3462742"/>
                <a:ext cx="95040" cy="165960"/>
              </p14:xfrm>
            </p:contentPart>
          </mc:Choice>
          <mc:Fallback>
            <p:pic>
              <p:nvPicPr>
                <p:cNvPr id="954" name="Freihand 953">
                  <a:extLst>
                    <a:ext uri="{FF2B5EF4-FFF2-40B4-BE49-F238E27FC236}">
                      <a16:creationId xmlns:a16="http://schemas.microsoft.com/office/drawing/2014/main" id="{35C6B1EC-BD63-411C-88E5-6882193A9816}"/>
                    </a:ext>
                  </a:extLst>
                </p:cNvPr>
                <p:cNvPicPr/>
                <p:nvPr/>
              </p:nvPicPr>
              <p:blipFill>
                <a:blip r:embed="rId281"/>
                <a:stretch>
                  <a:fillRect/>
                </a:stretch>
              </p:blipFill>
              <p:spPr>
                <a:xfrm>
                  <a:off x="9497651" y="3453742"/>
                  <a:ext cx="112680" cy="18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2">
            <p14:nvContentPartPr>
              <p14:cNvPr id="956" name="Freihand 955">
                <a:extLst>
                  <a:ext uri="{FF2B5EF4-FFF2-40B4-BE49-F238E27FC236}">
                    <a16:creationId xmlns:a16="http://schemas.microsoft.com/office/drawing/2014/main" id="{43BB255C-E5EE-44D6-94F5-CF74A4ED318C}"/>
                  </a:ext>
                </a:extLst>
              </p14:cNvPr>
              <p14:cNvContentPartPr/>
              <p14:nvPr/>
            </p14:nvContentPartPr>
            <p14:xfrm>
              <a:off x="4286651" y="6064822"/>
              <a:ext cx="113040" cy="144360"/>
            </p14:xfrm>
          </p:contentPart>
        </mc:Choice>
        <mc:Fallback>
          <p:pic>
            <p:nvPicPr>
              <p:cNvPr id="956" name="Freihand 955">
                <a:extLst>
                  <a:ext uri="{FF2B5EF4-FFF2-40B4-BE49-F238E27FC236}">
                    <a16:creationId xmlns:a16="http://schemas.microsoft.com/office/drawing/2014/main" id="{43BB255C-E5EE-44D6-94F5-CF74A4ED318C}"/>
                  </a:ext>
                </a:extLst>
              </p:cNvPr>
              <p:cNvPicPr/>
              <p:nvPr/>
            </p:nvPicPr>
            <p:blipFill>
              <a:blip r:embed="rId283"/>
              <a:stretch>
                <a:fillRect/>
              </a:stretch>
            </p:blipFill>
            <p:spPr>
              <a:xfrm>
                <a:off x="4278011" y="6055822"/>
                <a:ext cx="130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004" name="Freihand 1003">
                <a:extLst>
                  <a:ext uri="{FF2B5EF4-FFF2-40B4-BE49-F238E27FC236}">
                    <a16:creationId xmlns:a16="http://schemas.microsoft.com/office/drawing/2014/main" id="{E1800530-5B97-44A5-9940-FB5BF6549026}"/>
                  </a:ext>
                </a:extLst>
              </p14:cNvPr>
              <p14:cNvContentPartPr/>
              <p14:nvPr/>
            </p14:nvContentPartPr>
            <p14:xfrm>
              <a:off x="4545131" y="6105142"/>
              <a:ext cx="263880" cy="410040"/>
            </p14:xfrm>
          </p:contentPart>
        </mc:Choice>
        <mc:Fallback>
          <p:pic>
            <p:nvPicPr>
              <p:cNvPr id="1004" name="Freihand 1003">
                <a:extLst>
                  <a:ext uri="{FF2B5EF4-FFF2-40B4-BE49-F238E27FC236}">
                    <a16:creationId xmlns:a16="http://schemas.microsoft.com/office/drawing/2014/main" id="{E1800530-5B97-44A5-9940-FB5BF6549026}"/>
                  </a:ext>
                </a:extLst>
              </p:cNvPr>
              <p:cNvPicPr/>
              <p:nvPr/>
            </p:nvPicPr>
            <p:blipFill>
              <a:blip r:embed="rId285"/>
              <a:stretch>
                <a:fillRect/>
              </a:stretch>
            </p:blipFill>
            <p:spPr>
              <a:xfrm>
                <a:off x="4536131" y="6096142"/>
                <a:ext cx="281520" cy="427680"/>
              </a:xfrm>
              <a:prstGeom prst="rect">
                <a:avLst/>
              </a:prstGeom>
            </p:spPr>
          </p:pic>
        </mc:Fallback>
      </mc:AlternateContent>
      <p:grpSp>
        <p:nvGrpSpPr>
          <p:cNvPr id="1007" name="Gruppieren 1006">
            <a:extLst>
              <a:ext uri="{FF2B5EF4-FFF2-40B4-BE49-F238E27FC236}">
                <a16:creationId xmlns:a16="http://schemas.microsoft.com/office/drawing/2014/main" id="{0A5E0D9C-26E4-48F3-9190-A906E192F0EA}"/>
              </a:ext>
            </a:extLst>
          </p:cNvPr>
          <p:cNvGrpSpPr/>
          <p:nvPr/>
        </p:nvGrpSpPr>
        <p:grpSpPr>
          <a:xfrm>
            <a:off x="292091" y="5171662"/>
            <a:ext cx="8161200" cy="1559520"/>
            <a:chOff x="292091" y="5171662"/>
            <a:chExt cx="8161200" cy="1559520"/>
          </a:xfrm>
        </p:grpSpPr>
        <mc:AlternateContent xmlns:mc="http://schemas.openxmlformats.org/markup-compatibility/2006">
          <mc:Choice xmlns:p14="http://schemas.microsoft.com/office/powerpoint/2010/main" Requires="p14">
            <p:contentPart p14:bwMode="auto" r:id="rId286">
              <p14:nvContentPartPr>
                <p14:cNvPr id="798" name="Freihand 797">
                  <a:extLst>
                    <a:ext uri="{FF2B5EF4-FFF2-40B4-BE49-F238E27FC236}">
                      <a16:creationId xmlns:a16="http://schemas.microsoft.com/office/drawing/2014/main" id="{659C4C33-831B-4717-94DD-5ABBCB63FD5A}"/>
                    </a:ext>
                  </a:extLst>
                </p14:cNvPr>
                <p14:cNvContentPartPr/>
                <p14:nvPr/>
              </p14:nvContentPartPr>
              <p14:xfrm>
                <a:off x="3649451" y="6313942"/>
                <a:ext cx="140040" cy="19440"/>
              </p14:xfrm>
            </p:contentPart>
          </mc:Choice>
          <mc:Fallback>
            <p:pic>
              <p:nvPicPr>
                <p:cNvPr id="798" name="Freihand 797">
                  <a:extLst>
                    <a:ext uri="{FF2B5EF4-FFF2-40B4-BE49-F238E27FC236}">
                      <a16:creationId xmlns:a16="http://schemas.microsoft.com/office/drawing/2014/main" id="{659C4C33-831B-4717-94DD-5ABBCB63FD5A}"/>
                    </a:ext>
                  </a:extLst>
                </p:cNvPr>
                <p:cNvPicPr/>
                <p:nvPr/>
              </p:nvPicPr>
              <p:blipFill>
                <a:blip r:embed="rId287"/>
                <a:stretch>
                  <a:fillRect/>
                </a:stretch>
              </p:blipFill>
              <p:spPr>
                <a:xfrm>
                  <a:off x="3640811" y="6304942"/>
                  <a:ext cx="1576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99" name="Freihand 798">
                  <a:extLst>
                    <a:ext uri="{FF2B5EF4-FFF2-40B4-BE49-F238E27FC236}">
                      <a16:creationId xmlns:a16="http://schemas.microsoft.com/office/drawing/2014/main" id="{753CC527-1B2A-41D0-AECC-B728D1B4C4B8}"/>
                    </a:ext>
                  </a:extLst>
                </p14:cNvPr>
                <p14:cNvContentPartPr/>
                <p14:nvPr/>
              </p14:nvContentPartPr>
              <p14:xfrm>
                <a:off x="3657731" y="6371182"/>
                <a:ext cx="172800" cy="36360"/>
              </p14:xfrm>
            </p:contentPart>
          </mc:Choice>
          <mc:Fallback>
            <p:pic>
              <p:nvPicPr>
                <p:cNvPr id="799" name="Freihand 798">
                  <a:extLst>
                    <a:ext uri="{FF2B5EF4-FFF2-40B4-BE49-F238E27FC236}">
                      <a16:creationId xmlns:a16="http://schemas.microsoft.com/office/drawing/2014/main" id="{753CC527-1B2A-41D0-AECC-B728D1B4C4B8}"/>
                    </a:ext>
                  </a:extLst>
                </p:cNvPr>
                <p:cNvPicPr/>
                <p:nvPr/>
              </p:nvPicPr>
              <p:blipFill>
                <a:blip r:embed="rId289"/>
                <a:stretch>
                  <a:fillRect/>
                </a:stretch>
              </p:blipFill>
              <p:spPr>
                <a:xfrm>
                  <a:off x="3649091" y="6362182"/>
                  <a:ext cx="190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800" name="Freihand 799">
                  <a:extLst>
                    <a:ext uri="{FF2B5EF4-FFF2-40B4-BE49-F238E27FC236}">
                      <a16:creationId xmlns:a16="http://schemas.microsoft.com/office/drawing/2014/main" id="{EE7A3302-96B4-42CC-B981-D2FCEF31D7C5}"/>
                    </a:ext>
                  </a:extLst>
                </p14:cNvPr>
                <p14:cNvContentPartPr/>
                <p14:nvPr/>
              </p14:nvContentPartPr>
              <p14:xfrm>
                <a:off x="3827651" y="6234382"/>
                <a:ext cx="115200" cy="223200"/>
              </p14:xfrm>
            </p:contentPart>
          </mc:Choice>
          <mc:Fallback>
            <p:pic>
              <p:nvPicPr>
                <p:cNvPr id="800" name="Freihand 799">
                  <a:extLst>
                    <a:ext uri="{FF2B5EF4-FFF2-40B4-BE49-F238E27FC236}">
                      <a16:creationId xmlns:a16="http://schemas.microsoft.com/office/drawing/2014/main" id="{EE7A3302-96B4-42CC-B981-D2FCEF31D7C5}"/>
                    </a:ext>
                  </a:extLst>
                </p:cNvPr>
                <p:cNvPicPr/>
                <p:nvPr/>
              </p:nvPicPr>
              <p:blipFill>
                <a:blip r:embed="rId291"/>
                <a:stretch>
                  <a:fillRect/>
                </a:stretch>
              </p:blipFill>
              <p:spPr>
                <a:xfrm>
                  <a:off x="3818651" y="6225742"/>
                  <a:ext cx="1328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749" name="Freihand 748">
                  <a:extLst>
                    <a:ext uri="{FF2B5EF4-FFF2-40B4-BE49-F238E27FC236}">
                      <a16:creationId xmlns:a16="http://schemas.microsoft.com/office/drawing/2014/main" id="{63BB6339-CBA2-49EF-9DF4-E00895E56760}"/>
                    </a:ext>
                  </a:extLst>
                </p14:cNvPr>
                <p14:cNvContentPartPr/>
                <p14:nvPr/>
              </p14:nvContentPartPr>
              <p14:xfrm>
                <a:off x="4947251" y="5584222"/>
                <a:ext cx="106200" cy="34920"/>
              </p14:xfrm>
            </p:contentPart>
          </mc:Choice>
          <mc:Fallback>
            <p:pic>
              <p:nvPicPr>
                <p:cNvPr id="749" name="Freihand 748">
                  <a:extLst>
                    <a:ext uri="{FF2B5EF4-FFF2-40B4-BE49-F238E27FC236}">
                      <a16:creationId xmlns:a16="http://schemas.microsoft.com/office/drawing/2014/main" id="{63BB6339-CBA2-49EF-9DF4-E00895E56760}"/>
                    </a:ext>
                  </a:extLst>
                </p:cNvPr>
                <p:cNvPicPr/>
                <p:nvPr/>
              </p:nvPicPr>
              <p:blipFill>
                <a:blip r:embed="rId293"/>
                <a:stretch>
                  <a:fillRect/>
                </a:stretch>
              </p:blipFill>
              <p:spPr>
                <a:xfrm>
                  <a:off x="4938611" y="5575582"/>
                  <a:ext cx="123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50" name="Freihand 749">
                  <a:extLst>
                    <a:ext uri="{FF2B5EF4-FFF2-40B4-BE49-F238E27FC236}">
                      <a16:creationId xmlns:a16="http://schemas.microsoft.com/office/drawing/2014/main" id="{33C3914F-C918-4E2B-AF6C-2556DC2F9792}"/>
                    </a:ext>
                  </a:extLst>
                </p14:cNvPr>
                <p14:cNvContentPartPr/>
                <p14:nvPr/>
              </p14:nvContentPartPr>
              <p14:xfrm>
                <a:off x="5048411" y="5551822"/>
                <a:ext cx="31320" cy="153000"/>
              </p14:xfrm>
            </p:contentPart>
          </mc:Choice>
          <mc:Fallback>
            <p:pic>
              <p:nvPicPr>
                <p:cNvPr id="750" name="Freihand 749">
                  <a:extLst>
                    <a:ext uri="{FF2B5EF4-FFF2-40B4-BE49-F238E27FC236}">
                      <a16:creationId xmlns:a16="http://schemas.microsoft.com/office/drawing/2014/main" id="{33C3914F-C918-4E2B-AF6C-2556DC2F9792}"/>
                    </a:ext>
                  </a:extLst>
                </p:cNvPr>
                <p:cNvPicPr/>
                <p:nvPr/>
              </p:nvPicPr>
              <p:blipFill>
                <a:blip r:embed="rId295"/>
                <a:stretch>
                  <a:fillRect/>
                </a:stretch>
              </p:blipFill>
              <p:spPr>
                <a:xfrm>
                  <a:off x="5039771" y="5542822"/>
                  <a:ext cx="48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51" name="Freihand 750">
                  <a:extLst>
                    <a:ext uri="{FF2B5EF4-FFF2-40B4-BE49-F238E27FC236}">
                      <a16:creationId xmlns:a16="http://schemas.microsoft.com/office/drawing/2014/main" id="{34E50996-5099-41D7-9CEA-5DEB8FB83111}"/>
                    </a:ext>
                  </a:extLst>
                </p14:cNvPr>
                <p14:cNvContentPartPr/>
                <p14:nvPr/>
              </p14:nvContentPartPr>
              <p14:xfrm>
                <a:off x="4904051" y="5496022"/>
                <a:ext cx="430560" cy="38880"/>
              </p14:xfrm>
            </p:contentPart>
          </mc:Choice>
          <mc:Fallback>
            <p:pic>
              <p:nvPicPr>
                <p:cNvPr id="751" name="Freihand 750">
                  <a:extLst>
                    <a:ext uri="{FF2B5EF4-FFF2-40B4-BE49-F238E27FC236}">
                      <a16:creationId xmlns:a16="http://schemas.microsoft.com/office/drawing/2014/main" id="{34E50996-5099-41D7-9CEA-5DEB8FB83111}"/>
                    </a:ext>
                  </a:extLst>
                </p:cNvPr>
                <p:cNvPicPr/>
                <p:nvPr/>
              </p:nvPicPr>
              <p:blipFill>
                <a:blip r:embed="rId297"/>
                <a:stretch>
                  <a:fillRect/>
                </a:stretch>
              </p:blipFill>
              <p:spPr>
                <a:xfrm>
                  <a:off x="4895051" y="5487382"/>
                  <a:ext cx="448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52" name="Freihand 751">
                  <a:extLst>
                    <a:ext uri="{FF2B5EF4-FFF2-40B4-BE49-F238E27FC236}">
                      <a16:creationId xmlns:a16="http://schemas.microsoft.com/office/drawing/2014/main" id="{DF1A7CDF-152B-402B-94B6-F69BBAFACAE4}"/>
                    </a:ext>
                  </a:extLst>
                </p14:cNvPr>
                <p14:cNvContentPartPr/>
                <p14:nvPr/>
              </p14:nvContentPartPr>
              <p14:xfrm>
                <a:off x="5221931" y="5570542"/>
                <a:ext cx="100080" cy="13680"/>
              </p14:xfrm>
            </p:contentPart>
          </mc:Choice>
          <mc:Fallback>
            <p:pic>
              <p:nvPicPr>
                <p:cNvPr id="752" name="Freihand 751">
                  <a:extLst>
                    <a:ext uri="{FF2B5EF4-FFF2-40B4-BE49-F238E27FC236}">
                      <a16:creationId xmlns:a16="http://schemas.microsoft.com/office/drawing/2014/main" id="{DF1A7CDF-152B-402B-94B6-F69BBAFACAE4}"/>
                    </a:ext>
                  </a:extLst>
                </p:cNvPr>
                <p:cNvPicPr/>
                <p:nvPr/>
              </p:nvPicPr>
              <p:blipFill>
                <a:blip r:embed="rId299"/>
                <a:stretch>
                  <a:fillRect/>
                </a:stretch>
              </p:blipFill>
              <p:spPr>
                <a:xfrm>
                  <a:off x="5212931" y="5561542"/>
                  <a:ext cx="117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54" name="Freihand 753">
                  <a:extLst>
                    <a:ext uri="{FF2B5EF4-FFF2-40B4-BE49-F238E27FC236}">
                      <a16:creationId xmlns:a16="http://schemas.microsoft.com/office/drawing/2014/main" id="{52607A50-8B09-4914-9B4E-C766F68B30CA}"/>
                    </a:ext>
                  </a:extLst>
                </p14:cNvPr>
                <p14:cNvContentPartPr/>
                <p14:nvPr/>
              </p14:nvContentPartPr>
              <p14:xfrm>
                <a:off x="5444051" y="5513662"/>
                <a:ext cx="81360" cy="24480"/>
              </p14:xfrm>
            </p:contentPart>
          </mc:Choice>
          <mc:Fallback>
            <p:pic>
              <p:nvPicPr>
                <p:cNvPr id="754" name="Freihand 753">
                  <a:extLst>
                    <a:ext uri="{FF2B5EF4-FFF2-40B4-BE49-F238E27FC236}">
                      <a16:creationId xmlns:a16="http://schemas.microsoft.com/office/drawing/2014/main" id="{52607A50-8B09-4914-9B4E-C766F68B30CA}"/>
                    </a:ext>
                  </a:extLst>
                </p:cNvPr>
                <p:cNvPicPr/>
                <p:nvPr/>
              </p:nvPicPr>
              <p:blipFill>
                <a:blip r:embed="rId301"/>
                <a:stretch>
                  <a:fillRect/>
                </a:stretch>
              </p:blipFill>
              <p:spPr>
                <a:xfrm>
                  <a:off x="5435411" y="5504662"/>
                  <a:ext cx="99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755" name="Freihand 754">
                  <a:extLst>
                    <a:ext uri="{FF2B5EF4-FFF2-40B4-BE49-F238E27FC236}">
                      <a16:creationId xmlns:a16="http://schemas.microsoft.com/office/drawing/2014/main" id="{BDEAD9C7-664A-4888-9B65-FC862D3F90B6}"/>
                    </a:ext>
                  </a:extLst>
                </p14:cNvPr>
                <p14:cNvContentPartPr/>
                <p14:nvPr/>
              </p14:nvContentPartPr>
              <p14:xfrm>
                <a:off x="5501651" y="5466502"/>
                <a:ext cx="37080" cy="157680"/>
              </p14:xfrm>
            </p:contentPart>
          </mc:Choice>
          <mc:Fallback>
            <p:pic>
              <p:nvPicPr>
                <p:cNvPr id="755" name="Freihand 754">
                  <a:extLst>
                    <a:ext uri="{FF2B5EF4-FFF2-40B4-BE49-F238E27FC236}">
                      <a16:creationId xmlns:a16="http://schemas.microsoft.com/office/drawing/2014/main" id="{BDEAD9C7-664A-4888-9B65-FC862D3F90B6}"/>
                    </a:ext>
                  </a:extLst>
                </p:cNvPr>
                <p:cNvPicPr/>
                <p:nvPr/>
              </p:nvPicPr>
              <p:blipFill>
                <a:blip r:embed="rId303"/>
                <a:stretch>
                  <a:fillRect/>
                </a:stretch>
              </p:blipFill>
              <p:spPr>
                <a:xfrm>
                  <a:off x="5492651" y="5457862"/>
                  <a:ext cx="54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56" name="Freihand 755">
                  <a:extLst>
                    <a:ext uri="{FF2B5EF4-FFF2-40B4-BE49-F238E27FC236}">
                      <a16:creationId xmlns:a16="http://schemas.microsoft.com/office/drawing/2014/main" id="{AF35CD1A-A6F2-448B-A57F-B91943B501DF}"/>
                    </a:ext>
                  </a:extLst>
                </p14:cNvPr>
                <p14:cNvContentPartPr/>
                <p14:nvPr/>
              </p14:nvContentPartPr>
              <p14:xfrm>
                <a:off x="5560331" y="5518342"/>
                <a:ext cx="81360" cy="115200"/>
              </p14:xfrm>
            </p:contentPart>
          </mc:Choice>
          <mc:Fallback>
            <p:pic>
              <p:nvPicPr>
                <p:cNvPr id="756" name="Freihand 755">
                  <a:extLst>
                    <a:ext uri="{FF2B5EF4-FFF2-40B4-BE49-F238E27FC236}">
                      <a16:creationId xmlns:a16="http://schemas.microsoft.com/office/drawing/2014/main" id="{AF35CD1A-A6F2-448B-A57F-B91943B501DF}"/>
                    </a:ext>
                  </a:extLst>
                </p:cNvPr>
                <p:cNvPicPr/>
                <p:nvPr/>
              </p:nvPicPr>
              <p:blipFill>
                <a:blip r:embed="rId305"/>
                <a:stretch>
                  <a:fillRect/>
                </a:stretch>
              </p:blipFill>
              <p:spPr>
                <a:xfrm>
                  <a:off x="5551331" y="5509342"/>
                  <a:ext cx="990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57" name="Freihand 756">
                  <a:extLst>
                    <a:ext uri="{FF2B5EF4-FFF2-40B4-BE49-F238E27FC236}">
                      <a16:creationId xmlns:a16="http://schemas.microsoft.com/office/drawing/2014/main" id="{F743BD07-724E-4856-8375-4C8E6DEABEBA}"/>
                    </a:ext>
                  </a:extLst>
                </p14:cNvPr>
                <p14:cNvContentPartPr/>
                <p14:nvPr/>
              </p14:nvContentPartPr>
              <p14:xfrm>
                <a:off x="5550611" y="5436622"/>
                <a:ext cx="184680" cy="142920"/>
              </p14:xfrm>
            </p:contentPart>
          </mc:Choice>
          <mc:Fallback>
            <p:pic>
              <p:nvPicPr>
                <p:cNvPr id="757" name="Freihand 756">
                  <a:extLst>
                    <a:ext uri="{FF2B5EF4-FFF2-40B4-BE49-F238E27FC236}">
                      <a16:creationId xmlns:a16="http://schemas.microsoft.com/office/drawing/2014/main" id="{F743BD07-724E-4856-8375-4C8E6DEABEBA}"/>
                    </a:ext>
                  </a:extLst>
                </p:cNvPr>
                <p:cNvPicPr/>
                <p:nvPr/>
              </p:nvPicPr>
              <p:blipFill>
                <a:blip r:embed="rId307"/>
                <a:stretch>
                  <a:fillRect/>
                </a:stretch>
              </p:blipFill>
              <p:spPr>
                <a:xfrm>
                  <a:off x="5541611" y="5427982"/>
                  <a:ext cx="202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758" name="Freihand 757">
                  <a:extLst>
                    <a:ext uri="{FF2B5EF4-FFF2-40B4-BE49-F238E27FC236}">
                      <a16:creationId xmlns:a16="http://schemas.microsoft.com/office/drawing/2014/main" id="{99B430C9-6A04-4181-B7EE-7F9F0C549BB9}"/>
                    </a:ext>
                  </a:extLst>
                </p14:cNvPr>
                <p14:cNvContentPartPr/>
                <p14:nvPr/>
              </p14:nvContentPartPr>
              <p14:xfrm>
                <a:off x="5694971" y="5498542"/>
                <a:ext cx="78120" cy="12600"/>
              </p14:xfrm>
            </p:contentPart>
          </mc:Choice>
          <mc:Fallback>
            <p:pic>
              <p:nvPicPr>
                <p:cNvPr id="758" name="Freihand 757">
                  <a:extLst>
                    <a:ext uri="{FF2B5EF4-FFF2-40B4-BE49-F238E27FC236}">
                      <a16:creationId xmlns:a16="http://schemas.microsoft.com/office/drawing/2014/main" id="{99B430C9-6A04-4181-B7EE-7F9F0C549BB9}"/>
                    </a:ext>
                  </a:extLst>
                </p:cNvPr>
                <p:cNvPicPr/>
                <p:nvPr/>
              </p:nvPicPr>
              <p:blipFill>
                <a:blip r:embed="rId309"/>
                <a:stretch>
                  <a:fillRect/>
                </a:stretch>
              </p:blipFill>
              <p:spPr>
                <a:xfrm>
                  <a:off x="5686331" y="5489902"/>
                  <a:ext cx="95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759" name="Freihand 758">
                  <a:extLst>
                    <a:ext uri="{FF2B5EF4-FFF2-40B4-BE49-F238E27FC236}">
                      <a16:creationId xmlns:a16="http://schemas.microsoft.com/office/drawing/2014/main" id="{04BFC427-E0B6-49C5-B53F-2C21BD8F0371}"/>
                    </a:ext>
                  </a:extLst>
                </p14:cNvPr>
                <p14:cNvContentPartPr/>
                <p14:nvPr/>
              </p14:nvContentPartPr>
              <p14:xfrm>
                <a:off x="5897651" y="5424382"/>
                <a:ext cx="204840" cy="161280"/>
              </p14:xfrm>
            </p:contentPart>
          </mc:Choice>
          <mc:Fallback>
            <p:pic>
              <p:nvPicPr>
                <p:cNvPr id="759" name="Freihand 758">
                  <a:extLst>
                    <a:ext uri="{FF2B5EF4-FFF2-40B4-BE49-F238E27FC236}">
                      <a16:creationId xmlns:a16="http://schemas.microsoft.com/office/drawing/2014/main" id="{04BFC427-E0B6-49C5-B53F-2C21BD8F0371}"/>
                    </a:ext>
                  </a:extLst>
                </p:cNvPr>
                <p:cNvPicPr/>
                <p:nvPr/>
              </p:nvPicPr>
              <p:blipFill>
                <a:blip r:embed="rId311"/>
                <a:stretch>
                  <a:fillRect/>
                </a:stretch>
              </p:blipFill>
              <p:spPr>
                <a:xfrm>
                  <a:off x="5888651" y="5415382"/>
                  <a:ext cx="222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60" name="Freihand 759">
                  <a:extLst>
                    <a:ext uri="{FF2B5EF4-FFF2-40B4-BE49-F238E27FC236}">
                      <a16:creationId xmlns:a16="http://schemas.microsoft.com/office/drawing/2014/main" id="{6D68C5F0-CDBA-4625-BC5E-E8D0A3A158EC}"/>
                    </a:ext>
                  </a:extLst>
                </p14:cNvPr>
                <p14:cNvContentPartPr/>
                <p14:nvPr/>
              </p14:nvContentPartPr>
              <p14:xfrm>
                <a:off x="6016451" y="5484862"/>
                <a:ext cx="145080" cy="145080"/>
              </p14:xfrm>
            </p:contentPart>
          </mc:Choice>
          <mc:Fallback>
            <p:pic>
              <p:nvPicPr>
                <p:cNvPr id="760" name="Freihand 759">
                  <a:extLst>
                    <a:ext uri="{FF2B5EF4-FFF2-40B4-BE49-F238E27FC236}">
                      <a16:creationId xmlns:a16="http://schemas.microsoft.com/office/drawing/2014/main" id="{6D68C5F0-CDBA-4625-BC5E-E8D0A3A158EC}"/>
                    </a:ext>
                  </a:extLst>
                </p:cNvPr>
                <p:cNvPicPr/>
                <p:nvPr/>
              </p:nvPicPr>
              <p:blipFill>
                <a:blip r:embed="rId313"/>
                <a:stretch>
                  <a:fillRect/>
                </a:stretch>
              </p:blipFill>
              <p:spPr>
                <a:xfrm>
                  <a:off x="6007451" y="5475862"/>
                  <a:ext cx="162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762" name="Freihand 761">
                  <a:extLst>
                    <a:ext uri="{FF2B5EF4-FFF2-40B4-BE49-F238E27FC236}">
                      <a16:creationId xmlns:a16="http://schemas.microsoft.com/office/drawing/2014/main" id="{6BEC4183-E5C4-4D9C-B6B0-C2BB9A7E8E33}"/>
                    </a:ext>
                  </a:extLst>
                </p14:cNvPr>
                <p14:cNvContentPartPr/>
                <p14:nvPr/>
              </p14:nvContentPartPr>
              <p14:xfrm>
                <a:off x="6561491" y="5355262"/>
                <a:ext cx="103680" cy="174600"/>
              </p14:xfrm>
            </p:contentPart>
          </mc:Choice>
          <mc:Fallback>
            <p:pic>
              <p:nvPicPr>
                <p:cNvPr id="762" name="Freihand 761">
                  <a:extLst>
                    <a:ext uri="{FF2B5EF4-FFF2-40B4-BE49-F238E27FC236}">
                      <a16:creationId xmlns:a16="http://schemas.microsoft.com/office/drawing/2014/main" id="{6BEC4183-E5C4-4D9C-B6B0-C2BB9A7E8E33}"/>
                    </a:ext>
                  </a:extLst>
                </p:cNvPr>
                <p:cNvPicPr/>
                <p:nvPr/>
              </p:nvPicPr>
              <p:blipFill>
                <a:blip r:embed="rId315"/>
                <a:stretch>
                  <a:fillRect/>
                </a:stretch>
              </p:blipFill>
              <p:spPr>
                <a:xfrm>
                  <a:off x="6552491" y="5346262"/>
                  <a:ext cx="121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763" name="Freihand 762">
                  <a:extLst>
                    <a:ext uri="{FF2B5EF4-FFF2-40B4-BE49-F238E27FC236}">
                      <a16:creationId xmlns:a16="http://schemas.microsoft.com/office/drawing/2014/main" id="{306F80D0-D26F-4611-9B2D-E4C067AC786F}"/>
                    </a:ext>
                  </a:extLst>
                </p14:cNvPr>
                <p14:cNvContentPartPr/>
                <p14:nvPr/>
              </p14:nvContentPartPr>
              <p14:xfrm>
                <a:off x="6541691" y="5395582"/>
                <a:ext cx="138600" cy="100800"/>
              </p14:xfrm>
            </p:contentPart>
          </mc:Choice>
          <mc:Fallback>
            <p:pic>
              <p:nvPicPr>
                <p:cNvPr id="763" name="Freihand 762">
                  <a:extLst>
                    <a:ext uri="{FF2B5EF4-FFF2-40B4-BE49-F238E27FC236}">
                      <a16:creationId xmlns:a16="http://schemas.microsoft.com/office/drawing/2014/main" id="{306F80D0-D26F-4611-9B2D-E4C067AC786F}"/>
                    </a:ext>
                  </a:extLst>
                </p:cNvPr>
                <p:cNvPicPr/>
                <p:nvPr/>
              </p:nvPicPr>
              <p:blipFill>
                <a:blip r:embed="rId317"/>
                <a:stretch>
                  <a:fillRect/>
                </a:stretch>
              </p:blipFill>
              <p:spPr>
                <a:xfrm>
                  <a:off x="6533051" y="5386582"/>
                  <a:ext cx="156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64" name="Freihand 763">
                  <a:extLst>
                    <a:ext uri="{FF2B5EF4-FFF2-40B4-BE49-F238E27FC236}">
                      <a16:creationId xmlns:a16="http://schemas.microsoft.com/office/drawing/2014/main" id="{B2BC1B98-C69F-4973-80C1-731EAFD27779}"/>
                    </a:ext>
                  </a:extLst>
                </p14:cNvPr>
                <p14:cNvContentPartPr/>
                <p14:nvPr/>
              </p14:nvContentPartPr>
              <p14:xfrm>
                <a:off x="6506051" y="5306662"/>
                <a:ext cx="387000" cy="62280"/>
              </p14:xfrm>
            </p:contentPart>
          </mc:Choice>
          <mc:Fallback>
            <p:pic>
              <p:nvPicPr>
                <p:cNvPr id="764" name="Freihand 763">
                  <a:extLst>
                    <a:ext uri="{FF2B5EF4-FFF2-40B4-BE49-F238E27FC236}">
                      <a16:creationId xmlns:a16="http://schemas.microsoft.com/office/drawing/2014/main" id="{B2BC1B98-C69F-4973-80C1-731EAFD27779}"/>
                    </a:ext>
                  </a:extLst>
                </p:cNvPr>
                <p:cNvPicPr/>
                <p:nvPr/>
              </p:nvPicPr>
              <p:blipFill>
                <a:blip r:embed="rId319"/>
                <a:stretch>
                  <a:fillRect/>
                </a:stretch>
              </p:blipFill>
              <p:spPr>
                <a:xfrm>
                  <a:off x="6497411" y="5298022"/>
                  <a:ext cx="404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765" name="Freihand 764">
                  <a:extLst>
                    <a:ext uri="{FF2B5EF4-FFF2-40B4-BE49-F238E27FC236}">
                      <a16:creationId xmlns:a16="http://schemas.microsoft.com/office/drawing/2014/main" id="{16FE7CCF-F25C-4732-9245-07DB0FB78002}"/>
                    </a:ext>
                  </a:extLst>
                </p14:cNvPr>
                <p14:cNvContentPartPr/>
                <p14:nvPr/>
              </p14:nvContentPartPr>
              <p14:xfrm>
                <a:off x="6797651" y="5405302"/>
                <a:ext cx="89640" cy="16920"/>
              </p14:xfrm>
            </p:contentPart>
          </mc:Choice>
          <mc:Fallback>
            <p:pic>
              <p:nvPicPr>
                <p:cNvPr id="765" name="Freihand 764">
                  <a:extLst>
                    <a:ext uri="{FF2B5EF4-FFF2-40B4-BE49-F238E27FC236}">
                      <a16:creationId xmlns:a16="http://schemas.microsoft.com/office/drawing/2014/main" id="{16FE7CCF-F25C-4732-9245-07DB0FB78002}"/>
                    </a:ext>
                  </a:extLst>
                </p:cNvPr>
                <p:cNvPicPr/>
                <p:nvPr/>
              </p:nvPicPr>
              <p:blipFill>
                <a:blip r:embed="rId321"/>
                <a:stretch>
                  <a:fillRect/>
                </a:stretch>
              </p:blipFill>
              <p:spPr>
                <a:xfrm>
                  <a:off x="6789011" y="5396302"/>
                  <a:ext cx="1072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67" name="Freihand 766">
                  <a:extLst>
                    <a:ext uri="{FF2B5EF4-FFF2-40B4-BE49-F238E27FC236}">
                      <a16:creationId xmlns:a16="http://schemas.microsoft.com/office/drawing/2014/main" id="{DC50666B-5149-4573-869D-BAE3B4959BCB}"/>
                    </a:ext>
                  </a:extLst>
                </p14:cNvPr>
                <p14:cNvContentPartPr/>
                <p14:nvPr/>
              </p14:nvContentPartPr>
              <p14:xfrm>
                <a:off x="7020491" y="5285062"/>
                <a:ext cx="96840" cy="139680"/>
              </p14:xfrm>
            </p:contentPart>
          </mc:Choice>
          <mc:Fallback>
            <p:pic>
              <p:nvPicPr>
                <p:cNvPr id="767" name="Freihand 766">
                  <a:extLst>
                    <a:ext uri="{FF2B5EF4-FFF2-40B4-BE49-F238E27FC236}">
                      <a16:creationId xmlns:a16="http://schemas.microsoft.com/office/drawing/2014/main" id="{DC50666B-5149-4573-869D-BAE3B4959BCB}"/>
                    </a:ext>
                  </a:extLst>
                </p:cNvPr>
                <p:cNvPicPr/>
                <p:nvPr/>
              </p:nvPicPr>
              <p:blipFill>
                <a:blip r:embed="rId323"/>
                <a:stretch>
                  <a:fillRect/>
                </a:stretch>
              </p:blipFill>
              <p:spPr>
                <a:xfrm>
                  <a:off x="7011851" y="5276062"/>
                  <a:ext cx="114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68" name="Freihand 767">
                  <a:extLst>
                    <a:ext uri="{FF2B5EF4-FFF2-40B4-BE49-F238E27FC236}">
                      <a16:creationId xmlns:a16="http://schemas.microsoft.com/office/drawing/2014/main" id="{73A14D53-9569-4674-8E63-FDCFC73E1F82}"/>
                    </a:ext>
                  </a:extLst>
                </p14:cNvPr>
                <p14:cNvContentPartPr/>
                <p14:nvPr/>
              </p14:nvContentPartPr>
              <p14:xfrm>
                <a:off x="7015811" y="5308822"/>
                <a:ext cx="246600" cy="118440"/>
              </p14:xfrm>
            </p:contentPart>
          </mc:Choice>
          <mc:Fallback>
            <p:pic>
              <p:nvPicPr>
                <p:cNvPr id="768" name="Freihand 767">
                  <a:extLst>
                    <a:ext uri="{FF2B5EF4-FFF2-40B4-BE49-F238E27FC236}">
                      <a16:creationId xmlns:a16="http://schemas.microsoft.com/office/drawing/2014/main" id="{73A14D53-9569-4674-8E63-FDCFC73E1F82}"/>
                    </a:ext>
                  </a:extLst>
                </p:cNvPr>
                <p:cNvPicPr/>
                <p:nvPr/>
              </p:nvPicPr>
              <p:blipFill>
                <a:blip r:embed="rId325"/>
                <a:stretch>
                  <a:fillRect/>
                </a:stretch>
              </p:blipFill>
              <p:spPr>
                <a:xfrm>
                  <a:off x="7007171" y="5299822"/>
                  <a:ext cx="264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69" name="Freihand 768">
                  <a:extLst>
                    <a:ext uri="{FF2B5EF4-FFF2-40B4-BE49-F238E27FC236}">
                      <a16:creationId xmlns:a16="http://schemas.microsoft.com/office/drawing/2014/main" id="{206E033A-A881-406D-965F-CD1CFA0CC77E}"/>
                    </a:ext>
                  </a:extLst>
                </p14:cNvPr>
                <p14:cNvContentPartPr/>
                <p14:nvPr/>
              </p14:nvContentPartPr>
              <p14:xfrm>
                <a:off x="7199051" y="5317462"/>
                <a:ext cx="86400" cy="118080"/>
              </p14:xfrm>
            </p:contentPart>
          </mc:Choice>
          <mc:Fallback>
            <p:pic>
              <p:nvPicPr>
                <p:cNvPr id="769" name="Freihand 768">
                  <a:extLst>
                    <a:ext uri="{FF2B5EF4-FFF2-40B4-BE49-F238E27FC236}">
                      <a16:creationId xmlns:a16="http://schemas.microsoft.com/office/drawing/2014/main" id="{206E033A-A881-406D-965F-CD1CFA0CC77E}"/>
                    </a:ext>
                  </a:extLst>
                </p:cNvPr>
                <p:cNvPicPr/>
                <p:nvPr/>
              </p:nvPicPr>
              <p:blipFill>
                <a:blip r:embed="rId327"/>
                <a:stretch>
                  <a:fillRect/>
                </a:stretch>
              </p:blipFill>
              <p:spPr>
                <a:xfrm>
                  <a:off x="7190411" y="5308822"/>
                  <a:ext cx="104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770" name="Freihand 769">
                  <a:extLst>
                    <a:ext uri="{FF2B5EF4-FFF2-40B4-BE49-F238E27FC236}">
                      <a16:creationId xmlns:a16="http://schemas.microsoft.com/office/drawing/2014/main" id="{66833BD3-79C7-4E05-B949-281D37D5429E}"/>
                    </a:ext>
                  </a:extLst>
                </p14:cNvPr>
                <p14:cNvContentPartPr/>
                <p14:nvPr/>
              </p14:nvContentPartPr>
              <p14:xfrm>
                <a:off x="7413251" y="5253382"/>
                <a:ext cx="25200" cy="89280"/>
              </p14:xfrm>
            </p:contentPart>
          </mc:Choice>
          <mc:Fallback>
            <p:pic>
              <p:nvPicPr>
                <p:cNvPr id="770" name="Freihand 769">
                  <a:extLst>
                    <a:ext uri="{FF2B5EF4-FFF2-40B4-BE49-F238E27FC236}">
                      <a16:creationId xmlns:a16="http://schemas.microsoft.com/office/drawing/2014/main" id="{66833BD3-79C7-4E05-B949-281D37D5429E}"/>
                    </a:ext>
                  </a:extLst>
                </p:cNvPr>
                <p:cNvPicPr/>
                <p:nvPr/>
              </p:nvPicPr>
              <p:blipFill>
                <a:blip r:embed="rId329"/>
                <a:stretch>
                  <a:fillRect/>
                </a:stretch>
              </p:blipFill>
              <p:spPr>
                <a:xfrm>
                  <a:off x="7404251" y="5244742"/>
                  <a:ext cx="42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771" name="Freihand 770">
                  <a:extLst>
                    <a:ext uri="{FF2B5EF4-FFF2-40B4-BE49-F238E27FC236}">
                      <a16:creationId xmlns:a16="http://schemas.microsoft.com/office/drawing/2014/main" id="{3B9409F5-2A53-45A9-BD9E-0EF7418859FF}"/>
                    </a:ext>
                  </a:extLst>
                </p14:cNvPr>
                <p14:cNvContentPartPr/>
                <p14:nvPr/>
              </p14:nvContentPartPr>
              <p14:xfrm>
                <a:off x="7370051" y="5171662"/>
                <a:ext cx="244080" cy="144360"/>
              </p14:xfrm>
            </p:contentPart>
          </mc:Choice>
          <mc:Fallback>
            <p:pic>
              <p:nvPicPr>
                <p:cNvPr id="771" name="Freihand 770">
                  <a:extLst>
                    <a:ext uri="{FF2B5EF4-FFF2-40B4-BE49-F238E27FC236}">
                      <a16:creationId xmlns:a16="http://schemas.microsoft.com/office/drawing/2014/main" id="{3B9409F5-2A53-45A9-BD9E-0EF7418859FF}"/>
                    </a:ext>
                  </a:extLst>
                </p:cNvPr>
                <p:cNvPicPr/>
                <p:nvPr/>
              </p:nvPicPr>
              <p:blipFill>
                <a:blip r:embed="rId331"/>
                <a:stretch>
                  <a:fillRect/>
                </a:stretch>
              </p:blipFill>
              <p:spPr>
                <a:xfrm>
                  <a:off x="7361051" y="5162662"/>
                  <a:ext cx="261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772" name="Freihand 771">
                  <a:extLst>
                    <a:ext uri="{FF2B5EF4-FFF2-40B4-BE49-F238E27FC236}">
                      <a16:creationId xmlns:a16="http://schemas.microsoft.com/office/drawing/2014/main" id="{5CC7C074-6D88-405F-AA88-AEA7022BE036}"/>
                    </a:ext>
                  </a:extLst>
                </p14:cNvPr>
                <p14:cNvContentPartPr/>
                <p14:nvPr/>
              </p14:nvContentPartPr>
              <p14:xfrm>
                <a:off x="7543931" y="5243662"/>
                <a:ext cx="101880" cy="51480"/>
              </p14:xfrm>
            </p:contentPart>
          </mc:Choice>
          <mc:Fallback>
            <p:pic>
              <p:nvPicPr>
                <p:cNvPr id="772" name="Freihand 771">
                  <a:extLst>
                    <a:ext uri="{FF2B5EF4-FFF2-40B4-BE49-F238E27FC236}">
                      <a16:creationId xmlns:a16="http://schemas.microsoft.com/office/drawing/2014/main" id="{5CC7C074-6D88-405F-AA88-AEA7022BE036}"/>
                    </a:ext>
                  </a:extLst>
                </p:cNvPr>
                <p:cNvPicPr/>
                <p:nvPr/>
              </p:nvPicPr>
              <p:blipFill>
                <a:blip r:embed="rId333"/>
                <a:stretch>
                  <a:fillRect/>
                </a:stretch>
              </p:blipFill>
              <p:spPr>
                <a:xfrm>
                  <a:off x="7534931" y="5235022"/>
                  <a:ext cx="119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773" name="Freihand 772">
                  <a:extLst>
                    <a:ext uri="{FF2B5EF4-FFF2-40B4-BE49-F238E27FC236}">
                      <a16:creationId xmlns:a16="http://schemas.microsoft.com/office/drawing/2014/main" id="{EAD54AFC-BE5C-4A05-989C-D5209E21D079}"/>
                    </a:ext>
                  </a:extLst>
                </p14:cNvPr>
                <p14:cNvContentPartPr/>
                <p14:nvPr/>
              </p14:nvContentPartPr>
              <p14:xfrm>
                <a:off x="7712051" y="5260942"/>
                <a:ext cx="52560" cy="116280"/>
              </p14:xfrm>
            </p:contentPart>
          </mc:Choice>
          <mc:Fallback>
            <p:pic>
              <p:nvPicPr>
                <p:cNvPr id="773" name="Freihand 772">
                  <a:extLst>
                    <a:ext uri="{FF2B5EF4-FFF2-40B4-BE49-F238E27FC236}">
                      <a16:creationId xmlns:a16="http://schemas.microsoft.com/office/drawing/2014/main" id="{EAD54AFC-BE5C-4A05-989C-D5209E21D079}"/>
                    </a:ext>
                  </a:extLst>
                </p:cNvPr>
                <p:cNvPicPr/>
                <p:nvPr/>
              </p:nvPicPr>
              <p:blipFill>
                <a:blip r:embed="rId335"/>
                <a:stretch>
                  <a:fillRect/>
                </a:stretch>
              </p:blipFill>
              <p:spPr>
                <a:xfrm>
                  <a:off x="7703051" y="5251942"/>
                  <a:ext cx="70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774" name="Freihand 773">
                  <a:extLst>
                    <a:ext uri="{FF2B5EF4-FFF2-40B4-BE49-F238E27FC236}">
                      <a16:creationId xmlns:a16="http://schemas.microsoft.com/office/drawing/2014/main" id="{4E553D38-5E32-43A3-82DB-502748F9E58F}"/>
                    </a:ext>
                  </a:extLst>
                </p14:cNvPr>
                <p14:cNvContentPartPr/>
                <p14:nvPr/>
              </p14:nvContentPartPr>
              <p14:xfrm>
                <a:off x="7680731" y="5242582"/>
                <a:ext cx="169200" cy="144000"/>
              </p14:xfrm>
            </p:contentPart>
          </mc:Choice>
          <mc:Fallback>
            <p:pic>
              <p:nvPicPr>
                <p:cNvPr id="774" name="Freihand 773">
                  <a:extLst>
                    <a:ext uri="{FF2B5EF4-FFF2-40B4-BE49-F238E27FC236}">
                      <a16:creationId xmlns:a16="http://schemas.microsoft.com/office/drawing/2014/main" id="{4E553D38-5E32-43A3-82DB-502748F9E58F}"/>
                    </a:ext>
                  </a:extLst>
                </p:cNvPr>
                <p:cNvPicPr/>
                <p:nvPr/>
              </p:nvPicPr>
              <p:blipFill>
                <a:blip r:embed="rId337"/>
                <a:stretch>
                  <a:fillRect/>
                </a:stretch>
              </p:blipFill>
              <p:spPr>
                <a:xfrm>
                  <a:off x="7671731" y="5233582"/>
                  <a:ext cx="186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857" name="Freihand 856">
                  <a:extLst>
                    <a:ext uri="{FF2B5EF4-FFF2-40B4-BE49-F238E27FC236}">
                      <a16:creationId xmlns:a16="http://schemas.microsoft.com/office/drawing/2014/main" id="{8D062936-FA2E-461B-8564-7CC847FA3F39}"/>
                    </a:ext>
                  </a:extLst>
                </p14:cNvPr>
                <p14:cNvContentPartPr/>
                <p14:nvPr/>
              </p14:nvContentPartPr>
              <p14:xfrm>
                <a:off x="8096531" y="5556502"/>
                <a:ext cx="127080" cy="131760"/>
              </p14:xfrm>
            </p:contentPart>
          </mc:Choice>
          <mc:Fallback>
            <p:pic>
              <p:nvPicPr>
                <p:cNvPr id="857" name="Freihand 856">
                  <a:extLst>
                    <a:ext uri="{FF2B5EF4-FFF2-40B4-BE49-F238E27FC236}">
                      <a16:creationId xmlns:a16="http://schemas.microsoft.com/office/drawing/2014/main" id="{8D062936-FA2E-461B-8564-7CC847FA3F39}"/>
                    </a:ext>
                  </a:extLst>
                </p:cNvPr>
                <p:cNvPicPr/>
                <p:nvPr/>
              </p:nvPicPr>
              <p:blipFill>
                <a:blip r:embed="rId339"/>
                <a:stretch>
                  <a:fillRect/>
                </a:stretch>
              </p:blipFill>
              <p:spPr>
                <a:xfrm>
                  <a:off x="8087891" y="5547862"/>
                  <a:ext cx="144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858" name="Freihand 857">
                  <a:extLst>
                    <a:ext uri="{FF2B5EF4-FFF2-40B4-BE49-F238E27FC236}">
                      <a16:creationId xmlns:a16="http://schemas.microsoft.com/office/drawing/2014/main" id="{9556BA66-2538-43A4-AC69-5799A94EC46F}"/>
                    </a:ext>
                  </a:extLst>
                </p14:cNvPr>
                <p14:cNvContentPartPr/>
                <p14:nvPr/>
              </p14:nvContentPartPr>
              <p14:xfrm>
                <a:off x="8241971" y="5507902"/>
                <a:ext cx="19080" cy="114120"/>
              </p14:xfrm>
            </p:contentPart>
          </mc:Choice>
          <mc:Fallback>
            <p:pic>
              <p:nvPicPr>
                <p:cNvPr id="858" name="Freihand 857">
                  <a:extLst>
                    <a:ext uri="{FF2B5EF4-FFF2-40B4-BE49-F238E27FC236}">
                      <a16:creationId xmlns:a16="http://schemas.microsoft.com/office/drawing/2014/main" id="{9556BA66-2538-43A4-AC69-5799A94EC46F}"/>
                    </a:ext>
                  </a:extLst>
                </p:cNvPr>
                <p:cNvPicPr/>
                <p:nvPr/>
              </p:nvPicPr>
              <p:blipFill>
                <a:blip r:embed="rId341"/>
                <a:stretch>
                  <a:fillRect/>
                </a:stretch>
              </p:blipFill>
              <p:spPr>
                <a:xfrm>
                  <a:off x="8232971" y="5499262"/>
                  <a:ext cx="367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859" name="Freihand 858">
                  <a:extLst>
                    <a:ext uri="{FF2B5EF4-FFF2-40B4-BE49-F238E27FC236}">
                      <a16:creationId xmlns:a16="http://schemas.microsoft.com/office/drawing/2014/main" id="{30C6434C-2DBB-4942-85D6-A4478E259252}"/>
                    </a:ext>
                  </a:extLst>
                </p14:cNvPr>
                <p14:cNvContentPartPr/>
                <p14:nvPr/>
              </p14:nvContentPartPr>
              <p14:xfrm>
                <a:off x="8213171" y="5549662"/>
                <a:ext cx="79200" cy="36000"/>
              </p14:xfrm>
            </p:contentPart>
          </mc:Choice>
          <mc:Fallback>
            <p:pic>
              <p:nvPicPr>
                <p:cNvPr id="859" name="Freihand 858">
                  <a:extLst>
                    <a:ext uri="{FF2B5EF4-FFF2-40B4-BE49-F238E27FC236}">
                      <a16:creationId xmlns:a16="http://schemas.microsoft.com/office/drawing/2014/main" id="{30C6434C-2DBB-4942-85D6-A4478E259252}"/>
                    </a:ext>
                  </a:extLst>
                </p:cNvPr>
                <p:cNvPicPr/>
                <p:nvPr/>
              </p:nvPicPr>
              <p:blipFill>
                <a:blip r:embed="rId343"/>
                <a:stretch>
                  <a:fillRect/>
                </a:stretch>
              </p:blipFill>
              <p:spPr>
                <a:xfrm>
                  <a:off x="8204171" y="5541022"/>
                  <a:ext cx="96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861" name="Freihand 860">
                  <a:extLst>
                    <a:ext uri="{FF2B5EF4-FFF2-40B4-BE49-F238E27FC236}">
                      <a16:creationId xmlns:a16="http://schemas.microsoft.com/office/drawing/2014/main" id="{93EFA949-D1EB-46A3-BE28-F373CBF6067C}"/>
                    </a:ext>
                  </a:extLst>
                </p14:cNvPr>
                <p14:cNvContentPartPr/>
                <p14:nvPr/>
              </p14:nvContentPartPr>
              <p14:xfrm>
                <a:off x="8304971" y="5460382"/>
                <a:ext cx="103680" cy="53280"/>
              </p14:xfrm>
            </p:contentPart>
          </mc:Choice>
          <mc:Fallback>
            <p:pic>
              <p:nvPicPr>
                <p:cNvPr id="861" name="Freihand 860">
                  <a:extLst>
                    <a:ext uri="{FF2B5EF4-FFF2-40B4-BE49-F238E27FC236}">
                      <a16:creationId xmlns:a16="http://schemas.microsoft.com/office/drawing/2014/main" id="{93EFA949-D1EB-46A3-BE28-F373CBF6067C}"/>
                    </a:ext>
                  </a:extLst>
                </p:cNvPr>
                <p:cNvPicPr/>
                <p:nvPr/>
              </p:nvPicPr>
              <p:blipFill>
                <a:blip r:embed="rId345"/>
                <a:stretch>
                  <a:fillRect/>
                </a:stretch>
              </p:blipFill>
              <p:spPr>
                <a:xfrm>
                  <a:off x="8295971" y="5451742"/>
                  <a:ext cx="121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862" name="Freihand 861">
                  <a:extLst>
                    <a:ext uri="{FF2B5EF4-FFF2-40B4-BE49-F238E27FC236}">
                      <a16:creationId xmlns:a16="http://schemas.microsoft.com/office/drawing/2014/main" id="{4988B0E8-3D3F-4460-8022-4E4BAB5A922C}"/>
                    </a:ext>
                  </a:extLst>
                </p14:cNvPr>
                <p14:cNvContentPartPr/>
                <p14:nvPr/>
              </p14:nvContentPartPr>
              <p14:xfrm>
                <a:off x="8405051" y="5420062"/>
                <a:ext cx="10080" cy="175320"/>
              </p14:xfrm>
            </p:contentPart>
          </mc:Choice>
          <mc:Fallback>
            <p:pic>
              <p:nvPicPr>
                <p:cNvPr id="862" name="Freihand 861">
                  <a:extLst>
                    <a:ext uri="{FF2B5EF4-FFF2-40B4-BE49-F238E27FC236}">
                      <a16:creationId xmlns:a16="http://schemas.microsoft.com/office/drawing/2014/main" id="{4988B0E8-3D3F-4460-8022-4E4BAB5A922C}"/>
                    </a:ext>
                  </a:extLst>
                </p:cNvPr>
                <p:cNvPicPr/>
                <p:nvPr/>
              </p:nvPicPr>
              <p:blipFill>
                <a:blip r:embed="rId347"/>
                <a:stretch>
                  <a:fillRect/>
                </a:stretch>
              </p:blipFill>
              <p:spPr>
                <a:xfrm>
                  <a:off x="8396051" y="5411422"/>
                  <a:ext cx="27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776" name="Freihand 775">
                  <a:extLst>
                    <a:ext uri="{FF2B5EF4-FFF2-40B4-BE49-F238E27FC236}">
                      <a16:creationId xmlns:a16="http://schemas.microsoft.com/office/drawing/2014/main" id="{AA8EEDC2-1022-4744-8C45-57ED2DFD851C}"/>
                    </a:ext>
                  </a:extLst>
                </p14:cNvPr>
                <p14:cNvContentPartPr/>
                <p14:nvPr/>
              </p14:nvContentPartPr>
              <p14:xfrm>
                <a:off x="4161011" y="5831902"/>
                <a:ext cx="123120" cy="185760"/>
              </p14:xfrm>
            </p:contentPart>
          </mc:Choice>
          <mc:Fallback>
            <p:pic>
              <p:nvPicPr>
                <p:cNvPr id="776" name="Freihand 775">
                  <a:extLst>
                    <a:ext uri="{FF2B5EF4-FFF2-40B4-BE49-F238E27FC236}">
                      <a16:creationId xmlns:a16="http://schemas.microsoft.com/office/drawing/2014/main" id="{AA8EEDC2-1022-4744-8C45-57ED2DFD851C}"/>
                    </a:ext>
                  </a:extLst>
                </p:cNvPr>
                <p:cNvPicPr/>
                <p:nvPr/>
              </p:nvPicPr>
              <p:blipFill>
                <a:blip r:embed="rId349"/>
                <a:stretch>
                  <a:fillRect/>
                </a:stretch>
              </p:blipFill>
              <p:spPr>
                <a:xfrm>
                  <a:off x="4152011" y="5823262"/>
                  <a:ext cx="140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777" name="Freihand 776">
                  <a:extLst>
                    <a:ext uri="{FF2B5EF4-FFF2-40B4-BE49-F238E27FC236}">
                      <a16:creationId xmlns:a16="http://schemas.microsoft.com/office/drawing/2014/main" id="{0D3B3934-9E94-4BE7-B4ED-B02F0DC85AB0}"/>
                    </a:ext>
                  </a:extLst>
                </p14:cNvPr>
                <p14:cNvContentPartPr/>
                <p14:nvPr/>
              </p14:nvContentPartPr>
              <p14:xfrm>
                <a:off x="4299971" y="5768182"/>
                <a:ext cx="280800" cy="214560"/>
              </p14:xfrm>
            </p:contentPart>
          </mc:Choice>
          <mc:Fallback>
            <p:pic>
              <p:nvPicPr>
                <p:cNvPr id="777" name="Freihand 776">
                  <a:extLst>
                    <a:ext uri="{FF2B5EF4-FFF2-40B4-BE49-F238E27FC236}">
                      <a16:creationId xmlns:a16="http://schemas.microsoft.com/office/drawing/2014/main" id="{0D3B3934-9E94-4BE7-B4ED-B02F0DC85AB0}"/>
                    </a:ext>
                  </a:extLst>
                </p:cNvPr>
                <p:cNvPicPr/>
                <p:nvPr/>
              </p:nvPicPr>
              <p:blipFill>
                <a:blip r:embed="rId351"/>
                <a:stretch>
                  <a:fillRect/>
                </a:stretch>
              </p:blipFill>
              <p:spPr>
                <a:xfrm>
                  <a:off x="4291331" y="5759182"/>
                  <a:ext cx="298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778" name="Freihand 777">
                  <a:extLst>
                    <a:ext uri="{FF2B5EF4-FFF2-40B4-BE49-F238E27FC236}">
                      <a16:creationId xmlns:a16="http://schemas.microsoft.com/office/drawing/2014/main" id="{8D9C3E00-EE7B-454A-A743-334CED40D9BB}"/>
                    </a:ext>
                  </a:extLst>
                </p14:cNvPr>
                <p14:cNvContentPartPr/>
                <p14:nvPr/>
              </p14:nvContentPartPr>
              <p14:xfrm>
                <a:off x="4376291" y="5820022"/>
                <a:ext cx="81360" cy="22680"/>
              </p14:xfrm>
            </p:contentPart>
          </mc:Choice>
          <mc:Fallback>
            <p:pic>
              <p:nvPicPr>
                <p:cNvPr id="778" name="Freihand 777">
                  <a:extLst>
                    <a:ext uri="{FF2B5EF4-FFF2-40B4-BE49-F238E27FC236}">
                      <a16:creationId xmlns:a16="http://schemas.microsoft.com/office/drawing/2014/main" id="{8D9C3E00-EE7B-454A-A743-334CED40D9BB}"/>
                    </a:ext>
                  </a:extLst>
                </p:cNvPr>
                <p:cNvPicPr/>
                <p:nvPr/>
              </p:nvPicPr>
              <p:blipFill>
                <a:blip r:embed="rId353"/>
                <a:stretch>
                  <a:fillRect/>
                </a:stretch>
              </p:blipFill>
              <p:spPr>
                <a:xfrm>
                  <a:off x="4367291" y="5811382"/>
                  <a:ext cx="99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779" name="Freihand 778">
                  <a:extLst>
                    <a:ext uri="{FF2B5EF4-FFF2-40B4-BE49-F238E27FC236}">
                      <a16:creationId xmlns:a16="http://schemas.microsoft.com/office/drawing/2014/main" id="{F8C88535-C075-4EAA-9911-86CE47DE3970}"/>
                    </a:ext>
                  </a:extLst>
                </p14:cNvPr>
                <p14:cNvContentPartPr/>
                <p14:nvPr/>
              </p14:nvContentPartPr>
              <p14:xfrm>
                <a:off x="4603451" y="5798062"/>
                <a:ext cx="81720" cy="96120"/>
              </p14:xfrm>
            </p:contentPart>
          </mc:Choice>
          <mc:Fallback>
            <p:pic>
              <p:nvPicPr>
                <p:cNvPr id="779" name="Freihand 778">
                  <a:extLst>
                    <a:ext uri="{FF2B5EF4-FFF2-40B4-BE49-F238E27FC236}">
                      <a16:creationId xmlns:a16="http://schemas.microsoft.com/office/drawing/2014/main" id="{F8C88535-C075-4EAA-9911-86CE47DE3970}"/>
                    </a:ext>
                  </a:extLst>
                </p:cNvPr>
                <p:cNvPicPr/>
                <p:nvPr/>
              </p:nvPicPr>
              <p:blipFill>
                <a:blip r:embed="rId355"/>
                <a:stretch>
                  <a:fillRect/>
                </a:stretch>
              </p:blipFill>
              <p:spPr>
                <a:xfrm>
                  <a:off x="4594451" y="5789062"/>
                  <a:ext cx="99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780" name="Freihand 779">
                  <a:extLst>
                    <a:ext uri="{FF2B5EF4-FFF2-40B4-BE49-F238E27FC236}">
                      <a16:creationId xmlns:a16="http://schemas.microsoft.com/office/drawing/2014/main" id="{EBCAF32E-1F02-4938-853C-B5AAFB49958D}"/>
                    </a:ext>
                  </a:extLst>
                </p14:cNvPr>
                <p14:cNvContentPartPr/>
                <p14:nvPr/>
              </p14:nvContentPartPr>
              <p14:xfrm>
                <a:off x="4818371" y="5796262"/>
                <a:ext cx="101520" cy="149760"/>
              </p14:xfrm>
            </p:contentPart>
          </mc:Choice>
          <mc:Fallback>
            <p:pic>
              <p:nvPicPr>
                <p:cNvPr id="780" name="Freihand 779">
                  <a:extLst>
                    <a:ext uri="{FF2B5EF4-FFF2-40B4-BE49-F238E27FC236}">
                      <a16:creationId xmlns:a16="http://schemas.microsoft.com/office/drawing/2014/main" id="{EBCAF32E-1F02-4938-853C-B5AAFB49958D}"/>
                    </a:ext>
                  </a:extLst>
                </p:cNvPr>
                <p:cNvPicPr/>
                <p:nvPr/>
              </p:nvPicPr>
              <p:blipFill>
                <a:blip r:embed="rId357"/>
                <a:stretch>
                  <a:fillRect/>
                </a:stretch>
              </p:blipFill>
              <p:spPr>
                <a:xfrm>
                  <a:off x="4809371" y="5787262"/>
                  <a:ext cx="1191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781" name="Freihand 780">
                  <a:extLst>
                    <a:ext uri="{FF2B5EF4-FFF2-40B4-BE49-F238E27FC236}">
                      <a16:creationId xmlns:a16="http://schemas.microsoft.com/office/drawing/2014/main" id="{05542C22-B28C-473E-942B-FF04DF925E45}"/>
                    </a:ext>
                  </a:extLst>
                </p14:cNvPr>
                <p14:cNvContentPartPr/>
                <p14:nvPr/>
              </p14:nvContentPartPr>
              <p14:xfrm>
                <a:off x="4820891" y="5829382"/>
                <a:ext cx="214920" cy="155160"/>
              </p14:xfrm>
            </p:contentPart>
          </mc:Choice>
          <mc:Fallback>
            <p:pic>
              <p:nvPicPr>
                <p:cNvPr id="781" name="Freihand 780">
                  <a:extLst>
                    <a:ext uri="{FF2B5EF4-FFF2-40B4-BE49-F238E27FC236}">
                      <a16:creationId xmlns:a16="http://schemas.microsoft.com/office/drawing/2014/main" id="{05542C22-B28C-473E-942B-FF04DF925E45}"/>
                    </a:ext>
                  </a:extLst>
                </p:cNvPr>
                <p:cNvPicPr/>
                <p:nvPr/>
              </p:nvPicPr>
              <p:blipFill>
                <a:blip r:embed="rId359"/>
                <a:stretch>
                  <a:fillRect/>
                </a:stretch>
              </p:blipFill>
              <p:spPr>
                <a:xfrm>
                  <a:off x="4812251" y="5820742"/>
                  <a:ext cx="232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782" name="Freihand 781">
                  <a:extLst>
                    <a:ext uri="{FF2B5EF4-FFF2-40B4-BE49-F238E27FC236}">
                      <a16:creationId xmlns:a16="http://schemas.microsoft.com/office/drawing/2014/main" id="{0A1A7045-A1D7-4CCB-A5BA-0B57FA0C50A3}"/>
                    </a:ext>
                  </a:extLst>
                </p14:cNvPr>
                <p14:cNvContentPartPr/>
                <p14:nvPr/>
              </p14:nvContentPartPr>
              <p14:xfrm>
                <a:off x="5012771" y="5840902"/>
                <a:ext cx="61200" cy="107280"/>
              </p14:xfrm>
            </p:contentPart>
          </mc:Choice>
          <mc:Fallback>
            <p:pic>
              <p:nvPicPr>
                <p:cNvPr id="782" name="Freihand 781">
                  <a:extLst>
                    <a:ext uri="{FF2B5EF4-FFF2-40B4-BE49-F238E27FC236}">
                      <a16:creationId xmlns:a16="http://schemas.microsoft.com/office/drawing/2014/main" id="{0A1A7045-A1D7-4CCB-A5BA-0B57FA0C50A3}"/>
                    </a:ext>
                  </a:extLst>
                </p:cNvPr>
                <p:cNvPicPr/>
                <p:nvPr/>
              </p:nvPicPr>
              <p:blipFill>
                <a:blip r:embed="rId361"/>
                <a:stretch>
                  <a:fillRect/>
                </a:stretch>
              </p:blipFill>
              <p:spPr>
                <a:xfrm>
                  <a:off x="5004131" y="5831902"/>
                  <a:ext cx="78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783" name="Freihand 782">
                  <a:extLst>
                    <a:ext uri="{FF2B5EF4-FFF2-40B4-BE49-F238E27FC236}">
                      <a16:creationId xmlns:a16="http://schemas.microsoft.com/office/drawing/2014/main" id="{EF7EB297-3E06-4DCD-87A5-4F141EF8A4B4}"/>
                    </a:ext>
                  </a:extLst>
                </p14:cNvPr>
                <p14:cNvContentPartPr/>
                <p14:nvPr/>
              </p14:nvContentPartPr>
              <p14:xfrm>
                <a:off x="5143811" y="5816062"/>
                <a:ext cx="88200" cy="59760"/>
              </p14:xfrm>
            </p:contentPart>
          </mc:Choice>
          <mc:Fallback>
            <p:pic>
              <p:nvPicPr>
                <p:cNvPr id="783" name="Freihand 782">
                  <a:extLst>
                    <a:ext uri="{FF2B5EF4-FFF2-40B4-BE49-F238E27FC236}">
                      <a16:creationId xmlns:a16="http://schemas.microsoft.com/office/drawing/2014/main" id="{EF7EB297-3E06-4DCD-87A5-4F141EF8A4B4}"/>
                    </a:ext>
                  </a:extLst>
                </p:cNvPr>
                <p:cNvPicPr/>
                <p:nvPr/>
              </p:nvPicPr>
              <p:blipFill>
                <a:blip r:embed="rId363"/>
                <a:stretch>
                  <a:fillRect/>
                </a:stretch>
              </p:blipFill>
              <p:spPr>
                <a:xfrm>
                  <a:off x="5135171" y="5807062"/>
                  <a:ext cx="105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784" name="Freihand 783">
                  <a:extLst>
                    <a:ext uri="{FF2B5EF4-FFF2-40B4-BE49-F238E27FC236}">
                      <a16:creationId xmlns:a16="http://schemas.microsoft.com/office/drawing/2014/main" id="{5FAC7E2E-2498-4362-B5D5-51E18082668F}"/>
                    </a:ext>
                  </a:extLst>
                </p14:cNvPr>
                <p14:cNvContentPartPr/>
                <p14:nvPr/>
              </p14:nvContentPartPr>
              <p14:xfrm>
                <a:off x="5346851" y="5779342"/>
                <a:ext cx="116640" cy="133200"/>
              </p14:xfrm>
            </p:contentPart>
          </mc:Choice>
          <mc:Fallback>
            <p:pic>
              <p:nvPicPr>
                <p:cNvPr id="784" name="Freihand 783">
                  <a:extLst>
                    <a:ext uri="{FF2B5EF4-FFF2-40B4-BE49-F238E27FC236}">
                      <a16:creationId xmlns:a16="http://schemas.microsoft.com/office/drawing/2014/main" id="{5FAC7E2E-2498-4362-B5D5-51E18082668F}"/>
                    </a:ext>
                  </a:extLst>
                </p:cNvPr>
                <p:cNvPicPr/>
                <p:nvPr/>
              </p:nvPicPr>
              <p:blipFill>
                <a:blip r:embed="rId365"/>
                <a:stretch>
                  <a:fillRect/>
                </a:stretch>
              </p:blipFill>
              <p:spPr>
                <a:xfrm>
                  <a:off x="5337851" y="5770342"/>
                  <a:ext cx="134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785" name="Freihand 784">
                  <a:extLst>
                    <a:ext uri="{FF2B5EF4-FFF2-40B4-BE49-F238E27FC236}">
                      <a16:creationId xmlns:a16="http://schemas.microsoft.com/office/drawing/2014/main" id="{D1D469BA-E5AA-450E-A61B-799CB3518DA2}"/>
                    </a:ext>
                  </a:extLst>
                </p14:cNvPr>
                <p14:cNvContentPartPr/>
                <p14:nvPr/>
              </p14:nvContentPartPr>
              <p14:xfrm>
                <a:off x="5344691" y="5808142"/>
                <a:ext cx="142200" cy="52560"/>
              </p14:xfrm>
            </p:contentPart>
          </mc:Choice>
          <mc:Fallback>
            <p:pic>
              <p:nvPicPr>
                <p:cNvPr id="785" name="Freihand 784">
                  <a:extLst>
                    <a:ext uri="{FF2B5EF4-FFF2-40B4-BE49-F238E27FC236}">
                      <a16:creationId xmlns:a16="http://schemas.microsoft.com/office/drawing/2014/main" id="{D1D469BA-E5AA-450E-A61B-799CB3518DA2}"/>
                    </a:ext>
                  </a:extLst>
                </p:cNvPr>
                <p:cNvPicPr/>
                <p:nvPr/>
              </p:nvPicPr>
              <p:blipFill>
                <a:blip r:embed="rId367"/>
                <a:stretch>
                  <a:fillRect/>
                </a:stretch>
              </p:blipFill>
              <p:spPr>
                <a:xfrm>
                  <a:off x="5335691" y="5799502"/>
                  <a:ext cx="159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806" name="Freihand 805">
                  <a:extLst>
                    <a:ext uri="{FF2B5EF4-FFF2-40B4-BE49-F238E27FC236}">
                      <a16:creationId xmlns:a16="http://schemas.microsoft.com/office/drawing/2014/main" id="{899363E6-B980-4EF3-BBE6-A8D73F77C4BD}"/>
                    </a:ext>
                  </a:extLst>
                </p14:cNvPr>
                <p14:cNvContentPartPr/>
                <p14:nvPr/>
              </p14:nvContentPartPr>
              <p14:xfrm>
                <a:off x="4108451" y="6213502"/>
                <a:ext cx="94320" cy="38520"/>
              </p14:xfrm>
            </p:contentPart>
          </mc:Choice>
          <mc:Fallback>
            <p:pic>
              <p:nvPicPr>
                <p:cNvPr id="806" name="Freihand 805">
                  <a:extLst>
                    <a:ext uri="{FF2B5EF4-FFF2-40B4-BE49-F238E27FC236}">
                      <a16:creationId xmlns:a16="http://schemas.microsoft.com/office/drawing/2014/main" id="{899363E6-B980-4EF3-BBE6-A8D73F77C4BD}"/>
                    </a:ext>
                  </a:extLst>
                </p:cNvPr>
                <p:cNvPicPr/>
                <p:nvPr/>
              </p:nvPicPr>
              <p:blipFill>
                <a:blip r:embed="rId369"/>
                <a:stretch>
                  <a:fillRect/>
                </a:stretch>
              </p:blipFill>
              <p:spPr>
                <a:xfrm>
                  <a:off x="4099451" y="6204502"/>
                  <a:ext cx="111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807" name="Freihand 806">
                  <a:extLst>
                    <a:ext uri="{FF2B5EF4-FFF2-40B4-BE49-F238E27FC236}">
                      <a16:creationId xmlns:a16="http://schemas.microsoft.com/office/drawing/2014/main" id="{FF61A2D8-3A1F-4457-979B-E5A525D14928}"/>
                    </a:ext>
                  </a:extLst>
                </p14:cNvPr>
                <p14:cNvContentPartPr/>
                <p14:nvPr/>
              </p14:nvContentPartPr>
              <p14:xfrm>
                <a:off x="4194491" y="6172462"/>
                <a:ext cx="47880" cy="116280"/>
              </p14:xfrm>
            </p:contentPart>
          </mc:Choice>
          <mc:Fallback>
            <p:pic>
              <p:nvPicPr>
                <p:cNvPr id="807" name="Freihand 806">
                  <a:extLst>
                    <a:ext uri="{FF2B5EF4-FFF2-40B4-BE49-F238E27FC236}">
                      <a16:creationId xmlns:a16="http://schemas.microsoft.com/office/drawing/2014/main" id="{FF61A2D8-3A1F-4457-979B-E5A525D14928}"/>
                    </a:ext>
                  </a:extLst>
                </p:cNvPr>
                <p:cNvPicPr/>
                <p:nvPr/>
              </p:nvPicPr>
              <p:blipFill>
                <a:blip r:embed="rId371"/>
                <a:stretch>
                  <a:fillRect/>
                </a:stretch>
              </p:blipFill>
              <p:spPr>
                <a:xfrm>
                  <a:off x="4185851" y="6163822"/>
                  <a:ext cx="65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808" name="Freihand 807">
                  <a:extLst>
                    <a:ext uri="{FF2B5EF4-FFF2-40B4-BE49-F238E27FC236}">
                      <a16:creationId xmlns:a16="http://schemas.microsoft.com/office/drawing/2014/main" id="{FE9AE793-8F6E-4B8B-A40F-A56196C3E530}"/>
                    </a:ext>
                  </a:extLst>
                </p14:cNvPr>
                <p14:cNvContentPartPr/>
                <p14:nvPr/>
              </p14:nvContentPartPr>
              <p14:xfrm>
                <a:off x="4104851" y="6335182"/>
                <a:ext cx="182520" cy="42840"/>
              </p14:xfrm>
            </p:contentPart>
          </mc:Choice>
          <mc:Fallback>
            <p:pic>
              <p:nvPicPr>
                <p:cNvPr id="808" name="Freihand 807">
                  <a:extLst>
                    <a:ext uri="{FF2B5EF4-FFF2-40B4-BE49-F238E27FC236}">
                      <a16:creationId xmlns:a16="http://schemas.microsoft.com/office/drawing/2014/main" id="{FE9AE793-8F6E-4B8B-A40F-A56196C3E530}"/>
                    </a:ext>
                  </a:extLst>
                </p:cNvPr>
                <p:cNvPicPr/>
                <p:nvPr/>
              </p:nvPicPr>
              <p:blipFill>
                <a:blip r:embed="rId373"/>
                <a:stretch>
                  <a:fillRect/>
                </a:stretch>
              </p:blipFill>
              <p:spPr>
                <a:xfrm>
                  <a:off x="4096211" y="6326182"/>
                  <a:ext cx="200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809" name="Freihand 808">
                  <a:extLst>
                    <a:ext uri="{FF2B5EF4-FFF2-40B4-BE49-F238E27FC236}">
                      <a16:creationId xmlns:a16="http://schemas.microsoft.com/office/drawing/2014/main" id="{326EDA94-1332-48F5-A846-59037243061C}"/>
                    </a:ext>
                  </a:extLst>
                </p14:cNvPr>
                <p14:cNvContentPartPr/>
                <p14:nvPr/>
              </p14:nvContentPartPr>
              <p14:xfrm>
                <a:off x="4143371" y="6432022"/>
                <a:ext cx="92880" cy="139680"/>
              </p14:xfrm>
            </p:contentPart>
          </mc:Choice>
          <mc:Fallback>
            <p:pic>
              <p:nvPicPr>
                <p:cNvPr id="809" name="Freihand 808">
                  <a:extLst>
                    <a:ext uri="{FF2B5EF4-FFF2-40B4-BE49-F238E27FC236}">
                      <a16:creationId xmlns:a16="http://schemas.microsoft.com/office/drawing/2014/main" id="{326EDA94-1332-48F5-A846-59037243061C}"/>
                    </a:ext>
                  </a:extLst>
                </p:cNvPr>
                <p:cNvPicPr/>
                <p:nvPr/>
              </p:nvPicPr>
              <p:blipFill>
                <a:blip r:embed="rId375"/>
                <a:stretch>
                  <a:fillRect/>
                </a:stretch>
              </p:blipFill>
              <p:spPr>
                <a:xfrm>
                  <a:off x="4134731" y="6423382"/>
                  <a:ext cx="1105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810" name="Freihand 809">
                  <a:extLst>
                    <a:ext uri="{FF2B5EF4-FFF2-40B4-BE49-F238E27FC236}">
                      <a16:creationId xmlns:a16="http://schemas.microsoft.com/office/drawing/2014/main" id="{C1A9BEC3-5F40-4BA3-938A-06B0876AD1E7}"/>
                    </a:ext>
                  </a:extLst>
                </p14:cNvPr>
                <p14:cNvContentPartPr/>
                <p14:nvPr/>
              </p14:nvContentPartPr>
              <p14:xfrm>
                <a:off x="4139411" y="6459382"/>
                <a:ext cx="147960" cy="62640"/>
              </p14:xfrm>
            </p:contentPart>
          </mc:Choice>
          <mc:Fallback>
            <p:pic>
              <p:nvPicPr>
                <p:cNvPr id="810" name="Freihand 809">
                  <a:extLst>
                    <a:ext uri="{FF2B5EF4-FFF2-40B4-BE49-F238E27FC236}">
                      <a16:creationId xmlns:a16="http://schemas.microsoft.com/office/drawing/2014/main" id="{C1A9BEC3-5F40-4BA3-938A-06B0876AD1E7}"/>
                    </a:ext>
                  </a:extLst>
                </p:cNvPr>
                <p:cNvPicPr/>
                <p:nvPr/>
              </p:nvPicPr>
              <p:blipFill>
                <a:blip r:embed="rId377"/>
                <a:stretch>
                  <a:fillRect/>
                </a:stretch>
              </p:blipFill>
              <p:spPr>
                <a:xfrm>
                  <a:off x="4130411" y="6450742"/>
                  <a:ext cx="165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811" name="Freihand 810">
                  <a:extLst>
                    <a:ext uri="{FF2B5EF4-FFF2-40B4-BE49-F238E27FC236}">
                      <a16:creationId xmlns:a16="http://schemas.microsoft.com/office/drawing/2014/main" id="{52EF442E-C036-4541-9A57-2A11D214878B}"/>
                    </a:ext>
                  </a:extLst>
                </p14:cNvPr>
                <p14:cNvContentPartPr/>
                <p14:nvPr/>
              </p14:nvContentPartPr>
              <p14:xfrm>
                <a:off x="4406531" y="6325102"/>
                <a:ext cx="129960" cy="87120"/>
              </p14:xfrm>
            </p:contentPart>
          </mc:Choice>
          <mc:Fallback>
            <p:pic>
              <p:nvPicPr>
                <p:cNvPr id="811" name="Freihand 810">
                  <a:extLst>
                    <a:ext uri="{FF2B5EF4-FFF2-40B4-BE49-F238E27FC236}">
                      <a16:creationId xmlns:a16="http://schemas.microsoft.com/office/drawing/2014/main" id="{52EF442E-C036-4541-9A57-2A11D214878B}"/>
                    </a:ext>
                  </a:extLst>
                </p:cNvPr>
                <p:cNvPicPr/>
                <p:nvPr/>
              </p:nvPicPr>
              <p:blipFill>
                <a:blip r:embed="rId379"/>
                <a:stretch>
                  <a:fillRect/>
                </a:stretch>
              </p:blipFill>
              <p:spPr>
                <a:xfrm>
                  <a:off x="4397891" y="6316462"/>
                  <a:ext cx="147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812" name="Freihand 811">
                  <a:extLst>
                    <a:ext uri="{FF2B5EF4-FFF2-40B4-BE49-F238E27FC236}">
                      <a16:creationId xmlns:a16="http://schemas.microsoft.com/office/drawing/2014/main" id="{EC581B61-8D28-4498-988C-2616F4AEC3E8}"/>
                    </a:ext>
                  </a:extLst>
                </p14:cNvPr>
                <p14:cNvContentPartPr/>
                <p14:nvPr/>
              </p14:nvContentPartPr>
              <p14:xfrm>
                <a:off x="4600211" y="6221062"/>
                <a:ext cx="146160" cy="216000"/>
              </p14:xfrm>
            </p:contentPart>
          </mc:Choice>
          <mc:Fallback>
            <p:pic>
              <p:nvPicPr>
                <p:cNvPr id="812" name="Freihand 811">
                  <a:extLst>
                    <a:ext uri="{FF2B5EF4-FFF2-40B4-BE49-F238E27FC236}">
                      <a16:creationId xmlns:a16="http://schemas.microsoft.com/office/drawing/2014/main" id="{EC581B61-8D28-4498-988C-2616F4AEC3E8}"/>
                    </a:ext>
                  </a:extLst>
                </p:cNvPr>
                <p:cNvPicPr/>
                <p:nvPr/>
              </p:nvPicPr>
              <p:blipFill>
                <a:blip r:embed="rId381"/>
                <a:stretch>
                  <a:fillRect/>
                </a:stretch>
              </p:blipFill>
              <p:spPr>
                <a:xfrm>
                  <a:off x="4591571" y="6212062"/>
                  <a:ext cx="163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814" name="Freihand 813">
                  <a:extLst>
                    <a:ext uri="{FF2B5EF4-FFF2-40B4-BE49-F238E27FC236}">
                      <a16:creationId xmlns:a16="http://schemas.microsoft.com/office/drawing/2014/main" id="{02462F3B-C577-4481-9A32-9AD4F64740AB}"/>
                    </a:ext>
                  </a:extLst>
                </p14:cNvPr>
                <p14:cNvContentPartPr/>
                <p14:nvPr/>
              </p14:nvContentPartPr>
              <p14:xfrm>
                <a:off x="4829531" y="6078862"/>
                <a:ext cx="96840" cy="160200"/>
              </p14:xfrm>
            </p:contentPart>
          </mc:Choice>
          <mc:Fallback>
            <p:pic>
              <p:nvPicPr>
                <p:cNvPr id="814" name="Freihand 813">
                  <a:extLst>
                    <a:ext uri="{FF2B5EF4-FFF2-40B4-BE49-F238E27FC236}">
                      <a16:creationId xmlns:a16="http://schemas.microsoft.com/office/drawing/2014/main" id="{02462F3B-C577-4481-9A32-9AD4F64740AB}"/>
                    </a:ext>
                  </a:extLst>
                </p:cNvPr>
                <p:cNvPicPr/>
                <p:nvPr/>
              </p:nvPicPr>
              <p:blipFill>
                <a:blip r:embed="rId383"/>
                <a:stretch>
                  <a:fillRect/>
                </a:stretch>
              </p:blipFill>
              <p:spPr>
                <a:xfrm>
                  <a:off x="4820891" y="6069862"/>
                  <a:ext cx="114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15" name="Freihand 814">
                  <a:extLst>
                    <a:ext uri="{FF2B5EF4-FFF2-40B4-BE49-F238E27FC236}">
                      <a16:creationId xmlns:a16="http://schemas.microsoft.com/office/drawing/2014/main" id="{A3FB28C7-46F3-4600-AAE9-5193037B0A17}"/>
                    </a:ext>
                  </a:extLst>
                </p14:cNvPr>
                <p14:cNvContentPartPr/>
                <p14:nvPr/>
              </p14:nvContentPartPr>
              <p14:xfrm>
                <a:off x="4982891" y="6083902"/>
                <a:ext cx="70560" cy="118800"/>
              </p14:xfrm>
            </p:contentPart>
          </mc:Choice>
          <mc:Fallback>
            <p:pic>
              <p:nvPicPr>
                <p:cNvPr id="815" name="Freihand 814">
                  <a:extLst>
                    <a:ext uri="{FF2B5EF4-FFF2-40B4-BE49-F238E27FC236}">
                      <a16:creationId xmlns:a16="http://schemas.microsoft.com/office/drawing/2014/main" id="{A3FB28C7-46F3-4600-AAE9-5193037B0A17}"/>
                    </a:ext>
                  </a:extLst>
                </p:cNvPr>
                <p:cNvPicPr/>
                <p:nvPr/>
              </p:nvPicPr>
              <p:blipFill>
                <a:blip r:embed="rId385"/>
                <a:stretch>
                  <a:fillRect/>
                </a:stretch>
              </p:blipFill>
              <p:spPr>
                <a:xfrm>
                  <a:off x="4974251" y="6074902"/>
                  <a:ext cx="88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816" name="Freihand 815">
                  <a:extLst>
                    <a:ext uri="{FF2B5EF4-FFF2-40B4-BE49-F238E27FC236}">
                      <a16:creationId xmlns:a16="http://schemas.microsoft.com/office/drawing/2014/main" id="{37EB718D-4D8A-43F2-A449-3CD06D9E0284}"/>
                    </a:ext>
                  </a:extLst>
                </p14:cNvPr>
                <p14:cNvContentPartPr/>
                <p14:nvPr/>
              </p14:nvContentPartPr>
              <p14:xfrm>
                <a:off x="5119331" y="6092542"/>
                <a:ext cx="104760" cy="99360"/>
              </p14:xfrm>
            </p:contentPart>
          </mc:Choice>
          <mc:Fallback>
            <p:pic>
              <p:nvPicPr>
                <p:cNvPr id="816" name="Freihand 815">
                  <a:extLst>
                    <a:ext uri="{FF2B5EF4-FFF2-40B4-BE49-F238E27FC236}">
                      <a16:creationId xmlns:a16="http://schemas.microsoft.com/office/drawing/2014/main" id="{37EB718D-4D8A-43F2-A449-3CD06D9E0284}"/>
                    </a:ext>
                  </a:extLst>
                </p:cNvPr>
                <p:cNvPicPr/>
                <p:nvPr/>
              </p:nvPicPr>
              <p:blipFill>
                <a:blip r:embed="rId387"/>
                <a:stretch>
                  <a:fillRect/>
                </a:stretch>
              </p:blipFill>
              <p:spPr>
                <a:xfrm>
                  <a:off x="5110331" y="6083542"/>
                  <a:ext cx="122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817" name="Freihand 816">
                  <a:extLst>
                    <a:ext uri="{FF2B5EF4-FFF2-40B4-BE49-F238E27FC236}">
                      <a16:creationId xmlns:a16="http://schemas.microsoft.com/office/drawing/2014/main" id="{2E4AA947-51A4-42E6-BB7D-D4CCF46BD6DD}"/>
                    </a:ext>
                  </a:extLst>
                </p14:cNvPr>
                <p14:cNvContentPartPr/>
                <p14:nvPr/>
              </p14:nvContentPartPr>
              <p14:xfrm>
                <a:off x="5289251" y="6148342"/>
                <a:ext cx="136080" cy="14400"/>
              </p14:xfrm>
            </p:contentPart>
          </mc:Choice>
          <mc:Fallback>
            <p:pic>
              <p:nvPicPr>
                <p:cNvPr id="817" name="Freihand 816">
                  <a:extLst>
                    <a:ext uri="{FF2B5EF4-FFF2-40B4-BE49-F238E27FC236}">
                      <a16:creationId xmlns:a16="http://schemas.microsoft.com/office/drawing/2014/main" id="{2E4AA947-51A4-42E6-BB7D-D4CCF46BD6DD}"/>
                    </a:ext>
                  </a:extLst>
                </p:cNvPr>
                <p:cNvPicPr/>
                <p:nvPr/>
              </p:nvPicPr>
              <p:blipFill>
                <a:blip r:embed="rId389"/>
                <a:stretch>
                  <a:fillRect/>
                </a:stretch>
              </p:blipFill>
              <p:spPr>
                <a:xfrm>
                  <a:off x="5280611" y="6139342"/>
                  <a:ext cx="153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818" name="Freihand 817">
                  <a:extLst>
                    <a:ext uri="{FF2B5EF4-FFF2-40B4-BE49-F238E27FC236}">
                      <a16:creationId xmlns:a16="http://schemas.microsoft.com/office/drawing/2014/main" id="{7353F145-1AC9-49EA-A280-FE61B0071276}"/>
                    </a:ext>
                  </a:extLst>
                </p14:cNvPr>
                <p14:cNvContentPartPr/>
                <p14:nvPr/>
              </p14:nvContentPartPr>
              <p14:xfrm>
                <a:off x="5471771" y="6068062"/>
                <a:ext cx="79200" cy="160560"/>
              </p14:xfrm>
            </p:contentPart>
          </mc:Choice>
          <mc:Fallback>
            <p:pic>
              <p:nvPicPr>
                <p:cNvPr id="818" name="Freihand 817">
                  <a:extLst>
                    <a:ext uri="{FF2B5EF4-FFF2-40B4-BE49-F238E27FC236}">
                      <a16:creationId xmlns:a16="http://schemas.microsoft.com/office/drawing/2014/main" id="{7353F145-1AC9-49EA-A280-FE61B0071276}"/>
                    </a:ext>
                  </a:extLst>
                </p:cNvPr>
                <p:cNvPicPr/>
                <p:nvPr/>
              </p:nvPicPr>
              <p:blipFill>
                <a:blip r:embed="rId391"/>
                <a:stretch>
                  <a:fillRect/>
                </a:stretch>
              </p:blipFill>
              <p:spPr>
                <a:xfrm>
                  <a:off x="5463131" y="6059422"/>
                  <a:ext cx="96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19" name="Freihand 818">
                  <a:extLst>
                    <a:ext uri="{FF2B5EF4-FFF2-40B4-BE49-F238E27FC236}">
                      <a16:creationId xmlns:a16="http://schemas.microsoft.com/office/drawing/2014/main" id="{DACA5DA1-BA18-4E5F-982B-2D722FF67EFB}"/>
                    </a:ext>
                  </a:extLst>
                </p14:cNvPr>
                <p14:cNvContentPartPr/>
                <p14:nvPr/>
              </p14:nvContentPartPr>
              <p14:xfrm>
                <a:off x="4877771" y="6290542"/>
                <a:ext cx="660240" cy="63000"/>
              </p14:xfrm>
            </p:contentPart>
          </mc:Choice>
          <mc:Fallback>
            <p:pic>
              <p:nvPicPr>
                <p:cNvPr id="819" name="Freihand 818">
                  <a:extLst>
                    <a:ext uri="{FF2B5EF4-FFF2-40B4-BE49-F238E27FC236}">
                      <a16:creationId xmlns:a16="http://schemas.microsoft.com/office/drawing/2014/main" id="{DACA5DA1-BA18-4E5F-982B-2D722FF67EFB}"/>
                    </a:ext>
                  </a:extLst>
                </p:cNvPr>
                <p:cNvPicPr/>
                <p:nvPr/>
              </p:nvPicPr>
              <p:blipFill>
                <a:blip r:embed="rId393"/>
                <a:stretch>
                  <a:fillRect/>
                </a:stretch>
              </p:blipFill>
              <p:spPr>
                <a:xfrm>
                  <a:off x="4869131" y="6281902"/>
                  <a:ext cx="677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21" name="Freihand 820">
                  <a:extLst>
                    <a:ext uri="{FF2B5EF4-FFF2-40B4-BE49-F238E27FC236}">
                      <a16:creationId xmlns:a16="http://schemas.microsoft.com/office/drawing/2014/main" id="{6CE4A501-DE0F-4E21-BC73-3D4C165AFE32}"/>
                    </a:ext>
                  </a:extLst>
                </p14:cNvPr>
                <p14:cNvContentPartPr/>
                <p14:nvPr/>
              </p14:nvContentPartPr>
              <p14:xfrm>
                <a:off x="4815491" y="6426982"/>
                <a:ext cx="118080" cy="124200"/>
              </p14:xfrm>
            </p:contentPart>
          </mc:Choice>
          <mc:Fallback>
            <p:pic>
              <p:nvPicPr>
                <p:cNvPr id="821" name="Freihand 820">
                  <a:extLst>
                    <a:ext uri="{FF2B5EF4-FFF2-40B4-BE49-F238E27FC236}">
                      <a16:creationId xmlns:a16="http://schemas.microsoft.com/office/drawing/2014/main" id="{6CE4A501-DE0F-4E21-BC73-3D4C165AFE32}"/>
                    </a:ext>
                  </a:extLst>
                </p:cNvPr>
                <p:cNvPicPr/>
                <p:nvPr/>
              </p:nvPicPr>
              <p:blipFill>
                <a:blip r:embed="rId395"/>
                <a:stretch>
                  <a:fillRect/>
                </a:stretch>
              </p:blipFill>
              <p:spPr>
                <a:xfrm>
                  <a:off x="4806851" y="6418342"/>
                  <a:ext cx="135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22" name="Freihand 821">
                  <a:extLst>
                    <a:ext uri="{FF2B5EF4-FFF2-40B4-BE49-F238E27FC236}">
                      <a16:creationId xmlns:a16="http://schemas.microsoft.com/office/drawing/2014/main" id="{2CA0740C-B50B-46F6-A36E-1EB2F423558D}"/>
                    </a:ext>
                  </a:extLst>
                </p14:cNvPr>
                <p14:cNvContentPartPr/>
                <p14:nvPr/>
              </p14:nvContentPartPr>
              <p14:xfrm>
                <a:off x="4931411" y="6440662"/>
                <a:ext cx="119160" cy="120960"/>
              </p14:xfrm>
            </p:contentPart>
          </mc:Choice>
          <mc:Fallback>
            <p:pic>
              <p:nvPicPr>
                <p:cNvPr id="822" name="Freihand 821">
                  <a:extLst>
                    <a:ext uri="{FF2B5EF4-FFF2-40B4-BE49-F238E27FC236}">
                      <a16:creationId xmlns:a16="http://schemas.microsoft.com/office/drawing/2014/main" id="{2CA0740C-B50B-46F6-A36E-1EB2F423558D}"/>
                    </a:ext>
                  </a:extLst>
                </p:cNvPr>
                <p:cNvPicPr/>
                <p:nvPr/>
              </p:nvPicPr>
              <p:blipFill>
                <a:blip r:embed="rId397"/>
                <a:stretch>
                  <a:fillRect/>
                </a:stretch>
              </p:blipFill>
              <p:spPr>
                <a:xfrm>
                  <a:off x="4922411" y="6432022"/>
                  <a:ext cx="136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823" name="Freihand 822">
                  <a:extLst>
                    <a:ext uri="{FF2B5EF4-FFF2-40B4-BE49-F238E27FC236}">
                      <a16:creationId xmlns:a16="http://schemas.microsoft.com/office/drawing/2014/main" id="{AC670DA4-F164-41BF-BC3F-B6C722846234}"/>
                    </a:ext>
                  </a:extLst>
                </p14:cNvPr>
                <p14:cNvContentPartPr/>
                <p14:nvPr/>
              </p14:nvContentPartPr>
              <p14:xfrm>
                <a:off x="4980011" y="6444982"/>
                <a:ext cx="90720" cy="7560"/>
              </p14:xfrm>
            </p:contentPart>
          </mc:Choice>
          <mc:Fallback>
            <p:pic>
              <p:nvPicPr>
                <p:cNvPr id="823" name="Freihand 822">
                  <a:extLst>
                    <a:ext uri="{FF2B5EF4-FFF2-40B4-BE49-F238E27FC236}">
                      <a16:creationId xmlns:a16="http://schemas.microsoft.com/office/drawing/2014/main" id="{AC670DA4-F164-41BF-BC3F-B6C722846234}"/>
                    </a:ext>
                  </a:extLst>
                </p:cNvPr>
                <p:cNvPicPr/>
                <p:nvPr/>
              </p:nvPicPr>
              <p:blipFill>
                <a:blip r:embed="rId399"/>
                <a:stretch>
                  <a:fillRect/>
                </a:stretch>
              </p:blipFill>
              <p:spPr>
                <a:xfrm>
                  <a:off x="4971011" y="6435982"/>
                  <a:ext cx="108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824" name="Freihand 823">
                  <a:extLst>
                    <a:ext uri="{FF2B5EF4-FFF2-40B4-BE49-F238E27FC236}">
                      <a16:creationId xmlns:a16="http://schemas.microsoft.com/office/drawing/2014/main" id="{373F5092-13BA-4869-89A6-5079EF0F07B0}"/>
                    </a:ext>
                  </a:extLst>
                </p14:cNvPr>
                <p14:cNvContentPartPr/>
                <p14:nvPr/>
              </p14:nvContentPartPr>
              <p14:xfrm>
                <a:off x="5081171" y="6429502"/>
                <a:ext cx="106560" cy="108720"/>
              </p14:xfrm>
            </p:contentPart>
          </mc:Choice>
          <mc:Fallback>
            <p:pic>
              <p:nvPicPr>
                <p:cNvPr id="824" name="Freihand 823">
                  <a:extLst>
                    <a:ext uri="{FF2B5EF4-FFF2-40B4-BE49-F238E27FC236}">
                      <a16:creationId xmlns:a16="http://schemas.microsoft.com/office/drawing/2014/main" id="{373F5092-13BA-4869-89A6-5079EF0F07B0}"/>
                    </a:ext>
                  </a:extLst>
                </p:cNvPr>
                <p:cNvPicPr/>
                <p:nvPr/>
              </p:nvPicPr>
              <p:blipFill>
                <a:blip r:embed="rId401"/>
                <a:stretch>
                  <a:fillRect/>
                </a:stretch>
              </p:blipFill>
              <p:spPr>
                <a:xfrm>
                  <a:off x="5072171" y="6420502"/>
                  <a:ext cx="124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825" name="Freihand 824">
                  <a:extLst>
                    <a:ext uri="{FF2B5EF4-FFF2-40B4-BE49-F238E27FC236}">
                      <a16:creationId xmlns:a16="http://schemas.microsoft.com/office/drawing/2014/main" id="{7FCAB761-19C9-4407-8FF6-312B452302B7}"/>
                    </a:ext>
                  </a:extLst>
                </p14:cNvPr>
                <p14:cNvContentPartPr/>
                <p14:nvPr/>
              </p14:nvContentPartPr>
              <p14:xfrm>
                <a:off x="5273051" y="6473782"/>
                <a:ext cx="77760" cy="14400"/>
              </p14:xfrm>
            </p:contentPart>
          </mc:Choice>
          <mc:Fallback>
            <p:pic>
              <p:nvPicPr>
                <p:cNvPr id="825" name="Freihand 824">
                  <a:extLst>
                    <a:ext uri="{FF2B5EF4-FFF2-40B4-BE49-F238E27FC236}">
                      <a16:creationId xmlns:a16="http://schemas.microsoft.com/office/drawing/2014/main" id="{7FCAB761-19C9-4407-8FF6-312B452302B7}"/>
                    </a:ext>
                  </a:extLst>
                </p:cNvPr>
                <p:cNvPicPr/>
                <p:nvPr/>
              </p:nvPicPr>
              <p:blipFill>
                <a:blip r:embed="rId403"/>
                <a:stretch>
                  <a:fillRect/>
                </a:stretch>
              </p:blipFill>
              <p:spPr>
                <a:xfrm>
                  <a:off x="5264051" y="6465142"/>
                  <a:ext cx="95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827" name="Freihand 826">
                  <a:extLst>
                    <a:ext uri="{FF2B5EF4-FFF2-40B4-BE49-F238E27FC236}">
                      <a16:creationId xmlns:a16="http://schemas.microsoft.com/office/drawing/2014/main" id="{AA9462E7-C8BE-4BEA-A8BF-D2B89F479D6D}"/>
                    </a:ext>
                  </a:extLst>
                </p14:cNvPr>
                <p14:cNvContentPartPr/>
                <p14:nvPr/>
              </p14:nvContentPartPr>
              <p14:xfrm>
                <a:off x="5440451" y="6407182"/>
                <a:ext cx="81720" cy="116640"/>
              </p14:xfrm>
            </p:contentPart>
          </mc:Choice>
          <mc:Fallback>
            <p:pic>
              <p:nvPicPr>
                <p:cNvPr id="827" name="Freihand 826">
                  <a:extLst>
                    <a:ext uri="{FF2B5EF4-FFF2-40B4-BE49-F238E27FC236}">
                      <a16:creationId xmlns:a16="http://schemas.microsoft.com/office/drawing/2014/main" id="{AA9462E7-C8BE-4BEA-A8BF-D2B89F479D6D}"/>
                    </a:ext>
                  </a:extLst>
                </p:cNvPr>
                <p:cNvPicPr/>
                <p:nvPr/>
              </p:nvPicPr>
              <p:blipFill>
                <a:blip r:embed="rId405"/>
                <a:stretch>
                  <a:fillRect/>
                </a:stretch>
              </p:blipFill>
              <p:spPr>
                <a:xfrm>
                  <a:off x="5431811" y="6398182"/>
                  <a:ext cx="99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828" name="Freihand 827">
                  <a:extLst>
                    <a:ext uri="{FF2B5EF4-FFF2-40B4-BE49-F238E27FC236}">
                      <a16:creationId xmlns:a16="http://schemas.microsoft.com/office/drawing/2014/main" id="{A6EDE5A4-F88F-411C-80E1-2E92214DE43E}"/>
                    </a:ext>
                  </a:extLst>
                </p14:cNvPr>
                <p14:cNvContentPartPr/>
                <p14:nvPr/>
              </p14:nvContentPartPr>
              <p14:xfrm>
                <a:off x="5424611" y="6434182"/>
                <a:ext cx="109080" cy="61200"/>
              </p14:xfrm>
            </p:contentPart>
          </mc:Choice>
          <mc:Fallback>
            <p:pic>
              <p:nvPicPr>
                <p:cNvPr id="828" name="Freihand 827">
                  <a:extLst>
                    <a:ext uri="{FF2B5EF4-FFF2-40B4-BE49-F238E27FC236}">
                      <a16:creationId xmlns:a16="http://schemas.microsoft.com/office/drawing/2014/main" id="{A6EDE5A4-F88F-411C-80E1-2E92214DE43E}"/>
                    </a:ext>
                  </a:extLst>
                </p:cNvPr>
                <p:cNvPicPr/>
                <p:nvPr/>
              </p:nvPicPr>
              <p:blipFill>
                <a:blip r:embed="rId407"/>
                <a:stretch>
                  <a:fillRect/>
                </a:stretch>
              </p:blipFill>
              <p:spPr>
                <a:xfrm>
                  <a:off x="5415971" y="6425182"/>
                  <a:ext cx="126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786" name="Freihand 785">
                  <a:extLst>
                    <a:ext uri="{FF2B5EF4-FFF2-40B4-BE49-F238E27FC236}">
                      <a16:creationId xmlns:a16="http://schemas.microsoft.com/office/drawing/2014/main" id="{07C4A676-C36D-4535-81F0-44CCCD50F1BE}"/>
                    </a:ext>
                  </a:extLst>
                </p14:cNvPr>
                <p14:cNvContentPartPr/>
                <p14:nvPr/>
              </p14:nvContentPartPr>
              <p14:xfrm>
                <a:off x="5726291" y="5783302"/>
                <a:ext cx="208440" cy="50040"/>
              </p14:xfrm>
            </p:contentPart>
          </mc:Choice>
          <mc:Fallback>
            <p:pic>
              <p:nvPicPr>
                <p:cNvPr id="786" name="Freihand 785">
                  <a:extLst>
                    <a:ext uri="{FF2B5EF4-FFF2-40B4-BE49-F238E27FC236}">
                      <a16:creationId xmlns:a16="http://schemas.microsoft.com/office/drawing/2014/main" id="{07C4A676-C36D-4535-81F0-44CCCD50F1BE}"/>
                    </a:ext>
                  </a:extLst>
                </p:cNvPr>
                <p:cNvPicPr/>
                <p:nvPr/>
              </p:nvPicPr>
              <p:blipFill>
                <a:blip r:embed="rId409"/>
                <a:stretch>
                  <a:fillRect/>
                </a:stretch>
              </p:blipFill>
              <p:spPr>
                <a:xfrm>
                  <a:off x="5717651" y="5774662"/>
                  <a:ext cx="226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787" name="Freihand 786">
                  <a:extLst>
                    <a:ext uri="{FF2B5EF4-FFF2-40B4-BE49-F238E27FC236}">
                      <a16:creationId xmlns:a16="http://schemas.microsoft.com/office/drawing/2014/main" id="{8D9E8717-9655-41C4-8F6F-C9CB84551EBA}"/>
                    </a:ext>
                  </a:extLst>
                </p14:cNvPr>
                <p14:cNvContentPartPr/>
                <p14:nvPr/>
              </p14:nvContentPartPr>
              <p14:xfrm>
                <a:off x="5952371" y="5727502"/>
                <a:ext cx="137880" cy="122400"/>
              </p14:xfrm>
            </p:contentPart>
          </mc:Choice>
          <mc:Fallback>
            <p:pic>
              <p:nvPicPr>
                <p:cNvPr id="787" name="Freihand 786">
                  <a:extLst>
                    <a:ext uri="{FF2B5EF4-FFF2-40B4-BE49-F238E27FC236}">
                      <a16:creationId xmlns:a16="http://schemas.microsoft.com/office/drawing/2014/main" id="{8D9E8717-9655-41C4-8F6F-C9CB84551EBA}"/>
                    </a:ext>
                  </a:extLst>
                </p:cNvPr>
                <p:cNvPicPr/>
                <p:nvPr/>
              </p:nvPicPr>
              <p:blipFill>
                <a:blip r:embed="rId411"/>
                <a:stretch>
                  <a:fillRect/>
                </a:stretch>
              </p:blipFill>
              <p:spPr>
                <a:xfrm>
                  <a:off x="5943731" y="5718502"/>
                  <a:ext cx="155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790" name="Freihand 789">
                  <a:extLst>
                    <a:ext uri="{FF2B5EF4-FFF2-40B4-BE49-F238E27FC236}">
                      <a16:creationId xmlns:a16="http://schemas.microsoft.com/office/drawing/2014/main" id="{9DE9F0CE-4477-4BB0-AD78-DF56848A893B}"/>
                    </a:ext>
                  </a:extLst>
                </p14:cNvPr>
                <p14:cNvContentPartPr/>
                <p14:nvPr/>
              </p14:nvContentPartPr>
              <p14:xfrm>
                <a:off x="6253331" y="5746942"/>
                <a:ext cx="120960" cy="34560"/>
              </p14:xfrm>
            </p:contentPart>
          </mc:Choice>
          <mc:Fallback>
            <p:pic>
              <p:nvPicPr>
                <p:cNvPr id="790" name="Freihand 789">
                  <a:extLst>
                    <a:ext uri="{FF2B5EF4-FFF2-40B4-BE49-F238E27FC236}">
                      <a16:creationId xmlns:a16="http://schemas.microsoft.com/office/drawing/2014/main" id="{9DE9F0CE-4477-4BB0-AD78-DF56848A893B}"/>
                    </a:ext>
                  </a:extLst>
                </p:cNvPr>
                <p:cNvPicPr/>
                <p:nvPr/>
              </p:nvPicPr>
              <p:blipFill>
                <a:blip r:embed="rId413"/>
                <a:stretch>
                  <a:fillRect/>
                </a:stretch>
              </p:blipFill>
              <p:spPr>
                <a:xfrm>
                  <a:off x="6244331" y="5737942"/>
                  <a:ext cx="138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791" name="Freihand 790">
                  <a:extLst>
                    <a:ext uri="{FF2B5EF4-FFF2-40B4-BE49-F238E27FC236}">
                      <a16:creationId xmlns:a16="http://schemas.microsoft.com/office/drawing/2014/main" id="{F0851D30-6D45-455C-A06C-89A3B4A7563D}"/>
                    </a:ext>
                  </a:extLst>
                </p14:cNvPr>
                <p14:cNvContentPartPr/>
                <p14:nvPr/>
              </p14:nvContentPartPr>
              <p14:xfrm>
                <a:off x="6349811" y="5714902"/>
                <a:ext cx="56160" cy="135720"/>
              </p14:xfrm>
            </p:contentPart>
          </mc:Choice>
          <mc:Fallback>
            <p:pic>
              <p:nvPicPr>
                <p:cNvPr id="791" name="Freihand 790">
                  <a:extLst>
                    <a:ext uri="{FF2B5EF4-FFF2-40B4-BE49-F238E27FC236}">
                      <a16:creationId xmlns:a16="http://schemas.microsoft.com/office/drawing/2014/main" id="{F0851D30-6D45-455C-A06C-89A3B4A7563D}"/>
                    </a:ext>
                  </a:extLst>
                </p:cNvPr>
                <p:cNvPicPr/>
                <p:nvPr/>
              </p:nvPicPr>
              <p:blipFill>
                <a:blip r:embed="rId415"/>
                <a:stretch>
                  <a:fillRect/>
                </a:stretch>
              </p:blipFill>
              <p:spPr>
                <a:xfrm>
                  <a:off x="6340811" y="5705902"/>
                  <a:ext cx="73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792" name="Freihand 791">
                  <a:extLst>
                    <a:ext uri="{FF2B5EF4-FFF2-40B4-BE49-F238E27FC236}">
                      <a16:creationId xmlns:a16="http://schemas.microsoft.com/office/drawing/2014/main" id="{C2C9DAD9-F650-4EA2-84D1-22BBFDB295E2}"/>
                    </a:ext>
                  </a:extLst>
                </p14:cNvPr>
                <p14:cNvContentPartPr/>
                <p14:nvPr/>
              </p14:nvContentPartPr>
              <p14:xfrm>
                <a:off x="6431891" y="5746942"/>
                <a:ext cx="100440" cy="121680"/>
              </p14:xfrm>
            </p:contentPart>
          </mc:Choice>
          <mc:Fallback>
            <p:pic>
              <p:nvPicPr>
                <p:cNvPr id="792" name="Freihand 791">
                  <a:extLst>
                    <a:ext uri="{FF2B5EF4-FFF2-40B4-BE49-F238E27FC236}">
                      <a16:creationId xmlns:a16="http://schemas.microsoft.com/office/drawing/2014/main" id="{C2C9DAD9-F650-4EA2-84D1-22BBFDB295E2}"/>
                    </a:ext>
                  </a:extLst>
                </p:cNvPr>
                <p:cNvPicPr/>
                <p:nvPr/>
              </p:nvPicPr>
              <p:blipFill>
                <a:blip r:embed="rId417"/>
                <a:stretch>
                  <a:fillRect/>
                </a:stretch>
              </p:blipFill>
              <p:spPr>
                <a:xfrm>
                  <a:off x="6422891" y="5737942"/>
                  <a:ext cx="1180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793" name="Freihand 792">
                  <a:extLst>
                    <a:ext uri="{FF2B5EF4-FFF2-40B4-BE49-F238E27FC236}">
                      <a16:creationId xmlns:a16="http://schemas.microsoft.com/office/drawing/2014/main" id="{4B1F3F4D-890D-4F42-951B-DC41922D9B27}"/>
                    </a:ext>
                  </a:extLst>
                </p14:cNvPr>
                <p14:cNvContentPartPr/>
                <p14:nvPr/>
              </p14:nvContentPartPr>
              <p14:xfrm>
                <a:off x="6653651" y="5748022"/>
                <a:ext cx="163440" cy="18360"/>
              </p14:xfrm>
            </p:contentPart>
          </mc:Choice>
          <mc:Fallback>
            <p:pic>
              <p:nvPicPr>
                <p:cNvPr id="793" name="Freihand 792">
                  <a:extLst>
                    <a:ext uri="{FF2B5EF4-FFF2-40B4-BE49-F238E27FC236}">
                      <a16:creationId xmlns:a16="http://schemas.microsoft.com/office/drawing/2014/main" id="{4B1F3F4D-890D-4F42-951B-DC41922D9B27}"/>
                    </a:ext>
                  </a:extLst>
                </p:cNvPr>
                <p:cNvPicPr/>
                <p:nvPr/>
              </p:nvPicPr>
              <p:blipFill>
                <a:blip r:embed="rId419"/>
                <a:stretch>
                  <a:fillRect/>
                </a:stretch>
              </p:blipFill>
              <p:spPr>
                <a:xfrm>
                  <a:off x="6645011" y="5739022"/>
                  <a:ext cx="181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794" name="Freihand 793">
                  <a:extLst>
                    <a:ext uri="{FF2B5EF4-FFF2-40B4-BE49-F238E27FC236}">
                      <a16:creationId xmlns:a16="http://schemas.microsoft.com/office/drawing/2014/main" id="{E0E461D9-24C5-4585-AD85-8C3497D34CED}"/>
                    </a:ext>
                  </a:extLst>
                </p14:cNvPr>
                <p14:cNvContentPartPr/>
                <p14:nvPr/>
              </p14:nvContentPartPr>
              <p14:xfrm>
                <a:off x="6669131" y="5802742"/>
                <a:ext cx="161280" cy="10080"/>
              </p14:xfrm>
            </p:contentPart>
          </mc:Choice>
          <mc:Fallback>
            <p:pic>
              <p:nvPicPr>
                <p:cNvPr id="794" name="Freihand 793">
                  <a:extLst>
                    <a:ext uri="{FF2B5EF4-FFF2-40B4-BE49-F238E27FC236}">
                      <a16:creationId xmlns:a16="http://schemas.microsoft.com/office/drawing/2014/main" id="{E0E461D9-24C5-4585-AD85-8C3497D34CED}"/>
                    </a:ext>
                  </a:extLst>
                </p:cNvPr>
                <p:cNvPicPr/>
                <p:nvPr/>
              </p:nvPicPr>
              <p:blipFill>
                <a:blip r:embed="rId421"/>
                <a:stretch>
                  <a:fillRect/>
                </a:stretch>
              </p:blipFill>
              <p:spPr>
                <a:xfrm>
                  <a:off x="6660491" y="5793742"/>
                  <a:ext cx="178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795" name="Freihand 794">
                  <a:extLst>
                    <a:ext uri="{FF2B5EF4-FFF2-40B4-BE49-F238E27FC236}">
                      <a16:creationId xmlns:a16="http://schemas.microsoft.com/office/drawing/2014/main" id="{1D196872-4561-4CF6-B2B7-BF433E8E67FA}"/>
                    </a:ext>
                  </a:extLst>
                </p14:cNvPr>
                <p14:cNvContentPartPr/>
                <p14:nvPr/>
              </p14:nvContentPartPr>
              <p14:xfrm>
                <a:off x="6883331" y="5741182"/>
                <a:ext cx="95400" cy="36360"/>
              </p14:xfrm>
            </p:contentPart>
          </mc:Choice>
          <mc:Fallback>
            <p:pic>
              <p:nvPicPr>
                <p:cNvPr id="795" name="Freihand 794">
                  <a:extLst>
                    <a:ext uri="{FF2B5EF4-FFF2-40B4-BE49-F238E27FC236}">
                      <a16:creationId xmlns:a16="http://schemas.microsoft.com/office/drawing/2014/main" id="{1D196872-4561-4CF6-B2B7-BF433E8E67FA}"/>
                    </a:ext>
                  </a:extLst>
                </p:cNvPr>
                <p:cNvPicPr/>
                <p:nvPr/>
              </p:nvPicPr>
              <p:blipFill>
                <a:blip r:embed="rId423"/>
                <a:stretch>
                  <a:fillRect/>
                </a:stretch>
              </p:blipFill>
              <p:spPr>
                <a:xfrm>
                  <a:off x="6874331" y="5732182"/>
                  <a:ext cx="113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796" name="Freihand 795">
                  <a:extLst>
                    <a:ext uri="{FF2B5EF4-FFF2-40B4-BE49-F238E27FC236}">
                      <a16:creationId xmlns:a16="http://schemas.microsoft.com/office/drawing/2014/main" id="{C8292DE8-139F-4C1C-83FF-7391C8995412}"/>
                    </a:ext>
                  </a:extLst>
                </p14:cNvPr>
                <p14:cNvContentPartPr/>
                <p14:nvPr/>
              </p14:nvContentPartPr>
              <p14:xfrm>
                <a:off x="6951371" y="5713462"/>
                <a:ext cx="61920" cy="196560"/>
              </p14:xfrm>
            </p:contentPart>
          </mc:Choice>
          <mc:Fallback>
            <p:pic>
              <p:nvPicPr>
                <p:cNvPr id="796" name="Freihand 795">
                  <a:extLst>
                    <a:ext uri="{FF2B5EF4-FFF2-40B4-BE49-F238E27FC236}">
                      <a16:creationId xmlns:a16="http://schemas.microsoft.com/office/drawing/2014/main" id="{C8292DE8-139F-4C1C-83FF-7391C8995412}"/>
                    </a:ext>
                  </a:extLst>
                </p:cNvPr>
                <p:cNvPicPr/>
                <p:nvPr/>
              </p:nvPicPr>
              <p:blipFill>
                <a:blip r:embed="rId425"/>
                <a:stretch>
                  <a:fillRect/>
                </a:stretch>
              </p:blipFill>
              <p:spPr>
                <a:xfrm>
                  <a:off x="6942731" y="5704462"/>
                  <a:ext cx="79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830" name="Freihand 829">
                  <a:extLst>
                    <a:ext uri="{FF2B5EF4-FFF2-40B4-BE49-F238E27FC236}">
                      <a16:creationId xmlns:a16="http://schemas.microsoft.com/office/drawing/2014/main" id="{52809850-3B15-4E91-A6BB-100F6D69312F}"/>
                    </a:ext>
                  </a:extLst>
                </p14:cNvPr>
                <p14:cNvContentPartPr/>
                <p14:nvPr/>
              </p14:nvContentPartPr>
              <p14:xfrm>
                <a:off x="5742851" y="6243742"/>
                <a:ext cx="132480" cy="10800"/>
              </p14:xfrm>
            </p:contentPart>
          </mc:Choice>
          <mc:Fallback>
            <p:pic>
              <p:nvPicPr>
                <p:cNvPr id="830" name="Freihand 829">
                  <a:extLst>
                    <a:ext uri="{FF2B5EF4-FFF2-40B4-BE49-F238E27FC236}">
                      <a16:creationId xmlns:a16="http://schemas.microsoft.com/office/drawing/2014/main" id="{52809850-3B15-4E91-A6BB-100F6D69312F}"/>
                    </a:ext>
                  </a:extLst>
                </p:cNvPr>
                <p:cNvPicPr/>
                <p:nvPr/>
              </p:nvPicPr>
              <p:blipFill>
                <a:blip r:embed="rId427"/>
                <a:stretch>
                  <a:fillRect/>
                </a:stretch>
              </p:blipFill>
              <p:spPr>
                <a:xfrm>
                  <a:off x="5734211" y="6234742"/>
                  <a:ext cx="1501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831" name="Freihand 830">
                  <a:extLst>
                    <a:ext uri="{FF2B5EF4-FFF2-40B4-BE49-F238E27FC236}">
                      <a16:creationId xmlns:a16="http://schemas.microsoft.com/office/drawing/2014/main" id="{0143D4FF-5CD3-4DB7-8F8B-48AA671FB4F4}"/>
                    </a:ext>
                  </a:extLst>
                </p14:cNvPr>
                <p14:cNvContentPartPr/>
                <p14:nvPr/>
              </p14:nvContentPartPr>
              <p14:xfrm>
                <a:off x="5754371" y="6289462"/>
                <a:ext cx="138600" cy="33480"/>
              </p14:xfrm>
            </p:contentPart>
          </mc:Choice>
          <mc:Fallback>
            <p:pic>
              <p:nvPicPr>
                <p:cNvPr id="831" name="Freihand 830">
                  <a:extLst>
                    <a:ext uri="{FF2B5EF4-FFF2-40B4-BE49-F238E27FC236}">
                      <a16:creationId xmlns:a16="http://schemas.microsoft.com/office/drawing/2014/main" id="{0143D4FF-5CD3-4DB7-8F8B-48AA671FB4F4}"/>
                    </a:ext>
                  </a:extLst>
                </p:cNvPr>
                <p:cNvPicPr/>
                <p:nvPr/>
              </p:nvPicPr>
              <p:blipFill>
                <a:blip r:embed="rId429"/>
                <a:stretch>
                  <a:fillRect/>
                </a:stretch>
              </p:blipFill>
              <p:spPr>
                <a:xfrm>
                  <a:off x="5745371" y="6280822"/>
                  <a:ext cx="1562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832" name="Freihand 831">
                  <a:extLst>
                    <a:ext uri="{FF2B5EF4-FFF2-40B4-BE49-F238E27FC236}">
                      <a16:creationId xmlns:a16="http://schemas.microsoft.com/office/drawing/2014/main" id="{6738ADD8-9987-4B0F-98E4-839007139D65}"/>
                    </a:ext>
                  </a:extLst>
                </p14:cNvPr>
                <p14:cNvContentPartPr/>
                <p14:nvPr/>
              </p14:nvContentPartPr>
              <p14:xfrm>
                <a:off x="5923571" y="6180382"/>
                <a:ext cx="70920" cy="158400"/>
              </p14:xfrm>
            </p:contentPart>
          </mc:Choice>
          <mc:Fallback>
            <p:pic>
              <p:nvPicPr>
                <p:cNvPr id="832" name="Freihand 831">
                  <a:extLst>
                    <a:ext uri="{FF2B5EF4-FFF2-40B4-BE49-F238E27FC236}">
                      <a16:creationId xmlns:a16="http://schemas.microsoft.com/office/drawing/2014/main" id="{6738ADD8-9987-4B0F-98E4-839007139D65}"/>
                    </a:ext>
                  </a:extLst>
                </p:cNvPr>
                <p:cNvPicPr/>
                <p:nvPr/>
              </p:nvPicPr>
              <p:blipFill>
                <a:blip r:embed="rId431"/>
                <a:stretch>
                  <a:fillRect/>
                </a:stretch>
              </p:blipFill>
              <p:spPr>
                <a:xfrm>
                  <a:off x="5914931" y="6171382"/>
                  <a:ext cx="88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834" name="Freihand 833">
                  <a:extLst>
                    <a:ext uri="{FF2B5EF4-FFF2-40B4-BE49-F238E27FC236}">
                      <a16:creationId xmlns:a16="http://schemas.microsoft.com/office/drawing/2014/main" id="{94D91496-3CF3-4F92-9839-6758B0A5D00B}"/>
                    </a:ext>
                  </a:extLst>
                </p14:cNvPr>
                <p14:cNvContentPartPr/>
                <p14:nvPr/>
              </p14:nvContentPartPr>
              <p14:xfrm>
                <a:off x="6092411" y="6097222"/>
                <a:ext cx="121680" cy="133920"/>
              </p14:xfrm>
            </p:contentPart>
          </mc:Choice>
          <mc:Fallback>
            <p:pic>
              <p:nvPicPr>
                <p:cNvPr id="834" name="Freihand 833">
                  <a:extLst>
                    <a:ext uri="{FF2B5EF4-FFF2-40B4-BE49-F238E27FC236}">
                      <a16:creationId xmlns:a16="http://schemas.microsoft.com/office/drawing/2014/main" id="{94D91496-3CF3-4F92-9839-6758B0A5D00B}"/>
                    </a:ext>
                  </a:extLst>
                </p:cNvPr>
                <p:cNvPicPr/>
                <p:nvPr/>
              </p:nvPicPr>
              <p:blipFill>
                <a:blip r:embed="rId433"/>
                <a:stretch>
                  <a:fillRect/>
                </a:stretch>
              </p:blipFill>
              <p:spPr>
                <a:xfrm>
                  <a:off x="6083411" y="6088582"/>
                  <a:ext cx="139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835" name="Freihand 834">
                  <a:extLst>
                    <a:ext uri="{FF2B5EF4-FFF2-40B4-BE49-F238E27FC236}">
                      <a16:creationId xmlns:a16="http://schemas.microsoft.com/office/drawing/2014/main" id="{B9069397-C35B-43C1-A299-4AE26930571F}"/>
                    </a:ext>
                  </a:extLst>
                </p14:cNvPr>
                <p14:cNvContentPartPr/>
                <p14:nvPr/>
              </p14:nvContentPartPr>
              <p14:xfrm>
                <a:off x="6285011" y="6054022"/>
                <a:ext cx="102600" cy="141120"/>
              </p14:xfrm>
            </p:contentPart>
          </mc:Choice>
          <mc:Fallback>
            <p:pic>
              <p:nvPicPr>
                <p:cNvPr id="835" name="Freihand 834">
                  <a:extLst>
                    <a:ext uri="{FF2B5EF4-FFF2-40B4-BE49-F238E27FC236}">
                      <a16:creationId xmlns:a16="http://schemas.microsoft.com/office/drawing/2014/main" id="{B9069397-C35B-43C1-A299-4AE26930571F}"/>
                    </a:ext>
                  </a:extLst>
                </p:cNvPr>
                <p:cNvPicPr/>
                <p:nvPr/>
              </p:nvPicPr>
              <p:blipFill>
                <a:blip r:embed="rId435"/>
                <a:stretch>
                  <a:fillRect/>
                </a:stretch>
              </p:blipFill>
              <p:spPr>
                <a:xfrm>
                  <a:off x="6276371" y="6045022"/>
                  <a:ext cx="1202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836" name="Freihand 835">
                  <a:extLst>
                    <a:ext uri="{FF2B5EF4-FFF2-40B4-BE49-F238E27FC236}">
                      <a16:creationId xmlns:a16="http://schemas.microsoft.com/office/drawing/2014/main" id="{1EFDA730-911B-4B41-A78F-0AC1A814B5A4}"/>
                    </a:ext>
                  </a:extLst>
                </p14:cNvPr>
                <p14:cNvContentPartPr/>
                <p14:nvPr/>
              </p14:nvContentPartPr>
              <p14:xfrm>
                <a:off x="6341891" y="6028102"/>
                <a:ext cx="65520" cy="14760"/>
              </p14:xfrm>
            </p:contentPart>
          </mc:Choice>
          <mc:Fallback>
            <p:pic>
              <p:nvPicPr>
                <p:cNvPr id="836" name="Freihand 835">
                  <a:extLst>
                    <a:ext uri="{FF2B5EF4-FFF2-40B4-BE49-F238E27FC236}">
                      <a16:creationId xmlns:a16="http://schemas.microsoft.com/office/drawing/2014/main" id="{1EFDA730-911B-4B41-A78F-0AC1A814B5A4}"/>
                    </a:ext>
                  </a:extLst>
                </p:cNvPr>
                <p:cNvPicPr/>
                <p:nvPr/>
              </p:nvPicPr>
              <p:blipFill>
                <a:blip r:embed="rId437"/>
                <a:stretch>
                  <a:fillRect/>
                </a:stretch>
              </p:blipFill>
              <p:spPr>
                <a:xfrm>
                  <a:off x="6333251" y="6019102"/>
                  <a:ext cx="83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837" name="Freihand 836">
                  <a:extLst>
                    <a:ext uri="{FF2B5EF4-FFF2-40B4-BE49-F238E27FC236}">
                      <a16:creationId xmlns:a16="http://schemas.microsoft.com/office/drawing/2014/main" id="{02114EB8-5F35-43EE-BE83-83973CC2F526}"/>
                    </a:ext>
                  </a:extLst>
                </p14:cNvPr>
                <p14:cNvContentPartPr/>
                <p14:nvPr/>
              </p14:nvContentPartPr>
              <p14:xfrm>
                <a:off x="6429731" y="6038902"/>
                <a:ext cx="118440" cy="147960"/>
              </p14:xfrm>
            </p:contentPart>
          </mc:Choice>
          <mc:Fallback>
            <p:pic>
              <p:nvPicPr>
                <p:cNvPr id="837" name="Freihand 836">
                  <a:extLst>
                    <a:ext uri="{FF2B5EF4-FFF2-40B4-BE49-F238E27FC236}">
                      <a16:creationId xmlns:a16="http://schemas.microsoft.com/office/drawing/2014/main" id="{02114EB8-5F35-43EE-BE83-83973CC2F526}"/>
                    </a:ext>
                  </a:extLst>
                </p:cNvPr>
                <p:cNvPicPr/>
                <p:nvPr/>
              </p:nvPicPr>
              <p:blipFill>
                <a:blip r:embed="rId439"/>
                <a:stretch>
                  <a:fillRect/>
                </a:stretch>
              </p:blipFill>
              <p:spPr>
                <a:xfrm>
                  <a:off x="6420731" y="6029902"/>
                  <a:ext cx="136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840" name="Freihand 839">
                  <a:extLst>
                    <a:ext uri="{FF2B5EF4-FFF2-40B4-BE49-F238E27FC236}">
                      <a16:creationId xmlns:a16="http://schemas.microsoft.com/office/drawing/2014/main" id="{BB451D7E-7C70-40B7-8527-1DBF6F7CD5E8}"/>
                    </a:ext>
                  </a:extLst>
                </p14:cNvPr>
                <p14:cNvContentPartPr/>
                <p14:nvPr/>
              </p14:nvContentPartPr>
              <p14:xfrm>
                <a:off x="6752651" y="6048262"/>
                <a:ext cx="114480" cy="31320"/>
              </p14:xfrm>
            </p:contentPart>
          </mc:Choice>
          <mc:Fallback>
            <p:pic>
              <p:nvPicPr>
                <p:cNvPr id="840" name="Freihand 839">
                  <a:extLst>
                    <a:ext uri="{FF2B5EF4-FFF2-40B4-BE49-F238E27FC236}">
                      <a16:creationId xmlns:a16="http://schemas.microsoft.com/office/drawing/2014/main" id="{BB451D7E-7C70-40B7-8527-1DBF6F7CD5E8}"/>
                    </a:ext>
                  </a:extLst>
                </p:cNvPr>
                <p:cNvPicPr/>
                <p:nvPr/>
              </p:nvPicPr>
              <p:blipFill>
                <a:blip r:embed="rId441"/>
                <a:stretch>
                  <a:fillRect/>
                </a:stretch>
              </p:blipFill>
              <p:spPr>
                <a:xfrm>
                  <a:off x="6744011" y="6039262"/>
                  <a:ext cx="132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841" name="Freihand 840">
                  <a:extLst>
                    <a:ext uri="{FF2B5EF4-FFF2-40B4-BE49-F238E27FC236}">
                      <a16:creationId xmlns:a16="http://schemas.microsoft.com/office/drawing/2014/main" id="{202A1CF2-3899-48CE-883D-21683ED27A2B}"/>
                    </a:ext>
                  </a:extLst>
                </p14:cNvPr>
                <p14:cNvContentPartPr/>
                <p14:nvPr/>
              </p14:nvContentPartPr>
              <p14:xfrm>
                <a:off x="6886571" y="5995702"/>
                <a:ext cx="94680" cy="88920"/>
              </p14:xfrm>
            </p:contentPart>
          </mc:Choice>
          <mc:Fallback>
            <p:pic>
              <p:nvPicPr>
                <p:cNvPr id="841" name="Freihand 840">
                  <a:extLst>
                    <a:ext uri="{FF2B5EF4-FFF2-40B4-BE49-F238E27FC236}">
                      <a16:creationId xmlns:a16="http://schemas.microsoft.com/office/drawing/2014/main" id="{202A1CF2-3899-48CE-883D-21683ED27A2B}"/>
                    </a:ext>
                  </a:extLst>
                </p:cNvPr>
                <p:cNvPicPr/>
                <p:nvPr/>
              </p:nvPicPr>
              <p:blipFill>
                <a:blip r:embed="rId443"/>
                <a:stretch>
                  <a:fillRect/>
                </a:stretch>
              </p:blipFill>
              <p:spPr>
                <a:xfrm>
                  <a:off x="6877571" y="5986702"/>
                  <a:ext cx="112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842" name="Freihand 841">
                  <a:extLst>
                    <a:ext uri="{FF2B5EF4-FFF2-40B4-BE49-F238E27FC236}">
                      <a16:creationId xmlns:a16="http://schemas.microsoft.com/office/drawing/2014/main" id="{46E2314A-6D4D-468F-9122-4206E0B47CBE}"/>
                    </a:ext>
                  </a:extLst>
                </p14:cNvPr>
                <p14:cNvContentPartPr/>
                <p14:nvPr/>
              </p14:nvContentPartPr>
              <p14:xfrm>
                <a:off x="7031291" y="5986702"/>
                <a:ext cx="57240" cy="30960"/>
              </p14:xfrm>
            </p:contentPart>
          </mc:Choice>
          <mc:Fallback>
            <p:pic>
              <p:nvPicPr>
                <p:cNvPr id="842" name="Freihand 841">
                  <a:extLst>
                    <a:ext uri="{FF2B5EF4-FFF2-40B4-BE49-F238E27FC236}">
                      <a16:creationId xmlns:a16="http://schemas.microsoft.com/office/drawing/2014/main" id="{46E2314A-6D4D-468F-9122-4206E0B47CBE}"/>
                    </a:ext>
                  </a:extLst>
                </p:cNvPr>
                <p:cNvPicPr/>
                <p:nvPr/>
              </p:nvPicPr>
              <p:blipFill>
                <a:blip r:embed="rId445"/>
                <a:stretch>
                  <a:fillRect/>
                </a:stretch>
              </p:blipFill>
              <p:spPr>
                <a:xfrm>
                  <a:off x="7022651" y="5978062"/>
                  <a:ext cx="74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843" name="Freihand 842">
                  <a:extLst>
                    <a:ext uri="{FF2B5EF4-FFF2-40B4-BE49-F238E27FC236}">
                      <a16:creationId xmlns:a16="http://schemas.microsoft.com/office/drawing/2014/main" id="{75AA050B-9E35-4205-8246-FDC8CB155F2A}"/>
                    </a:ext>
                  </a:extLst>
                </p14:cNvPr>
                <p14:cNvContentPartPr/>
                <p14:nvPr/>
              </p14:nvContentPartPr>
              <p14:xfrm>
                <a:off x="7044251" y="5979142"/>
                <a:ext cx="51480" cy="188640"/>
              </p14:xfrm>
            </p:contentPart>
          </mc:Choice>
          <mc:Fallback>
            <p:pic>
              <p:nvPicPr>
                <p:cNvPr id="843" name="Freihand 842">
                  <a:extLst>
                    <a:ext uri="{FF2B5EF4-FFF2-40B4-BE49-F238E27FC236}">
                      <a16:creationId xmlns:a16="http://schemas.microsoft.com/office/drawing/2014/main" id="{75AA050B-9E35-4205-8246-FDC8CB155F2A}"/>
                    </a:ext>
                  </a:extLst>
                </p:cNvPr>
                <p:cNvPicPr/>
                <p:nvPr/>
              </p:nvPicPr>
              <p:blipFill>
                <a:blip r:embed="rId447"/>
                <a:stretch>
                  <a:fillRect/>
                </a:stretch>
              </p:blipFill>
              <p:spPr>
                <a:xfrm>
                  <a:off x="7035611" y="5970142"/>
                  <a:ext cx="691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845" name="Freihand 844">
                  <a:extLst>
                    <a:ext uri="{FF2B5EF4-FFF2-40B4-BE49-F238E27FC236}">
                      <a16:creationId xmlns:a16="http://schemas.microsoft.com/office/drawing/2014/main" id="{F25D3EFD-2AA4-4BA7-9C33-634BEF519545}"/>
                    </a:ext>
                  </a:extLst>
                </p14:cNvPr>
                <p14:cNvContentPartPr/>
                <p14:nvPr/>
              </p14:nvContentPartPr>
              <p14:xfrm>
                <a:off x="7198691" y="5954302"/>
                <a:ext cx="126360" cy="34920"/>
              </p14:xfrm>
            </p:contentPart>
          </mc:Choice>
          <mc:Fallback>
            <p:pic>
              <p:nvPicPr>
                <p:cNvPr id="845" name="Freihand 844">
                  <a:extLst>
                    <a:ext uri="{FF2B5EF4-FFF2-40B4-BE49-F238E27FC236}">
                      <a16:creationId xmlns:a16="http://schemas.microsoft.com/office/drawing/2014/main" id="{F25D3EFD-2AA4-4BA7-9C33-634BEF519545}"/>
                    </a:ext>
                  </a:extLst>
                </p:cNvPr>
                <p:cNvPicPr/>
                <p:nvPr/>
              </p:nvPicPr>
              <p:blipFill>
                <a:blip r:embed="rId449"/>
                <a:stretch>
                  <a:fillRect/>
                </a:stretch>
              </p:blipFill>
              <p:spPr>
                <a:xfrm>
                  <a:off x="7189691" y="5945302"/>
                  <a:ext cx="144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846" name="Freihand 845">
                  <a:extLst>
                    <a:ext uri="{FF2B5EF4-FFF2-40B4-BE49-F238E27FC236}">
                      <a16:creationId xmlns:a16="http://schemas.microsoft.com/office/drawing/2014/main" id="{22AB422D-B4F9-4091-9148-101493171F02}"/>
                    </a:ext>
                  </a:extLst>
                </p14:cNvPr>
                <p14:cNvContentPartPr/>
                <p14:nvPr/>
              </p14:nvContentPartPr>
              <p14:xfrm>
                <a:off x="7208771" y="5996062"/>
                <a:ext cx="104760" cy="16920"/>
              </p14:xfrm>
            </p:contentPart>
          </mc:Choice>
          <mc:Fallback>
            <p:pic>
              <p:nvPicPr>
                <p:cNvPr id="846" name="Freihand 845">
                  <a:extLst>
                    <a:ext uri="{FF2B5EF4-FFF2-40B4-BE49-F238E27FC236}">
                      <a16:creationId xmlns:a16="http://schemas.microsoft.com/office/drawing/2014/main" id="{22AB422D-B4F9-4091-9148-101493171F02}"/>
                    </a:ext>
                  </a:extLst>
                </p:cNvPr>
                <p:cNvPicPr/>
                <p:nvPr/>
              </p:nvPicPr>
              <p:blipFill>
                <a:blip r:embed="rId451"/>
                <a:stretch>
                  <a:fillRect/>
                </a:stretch>
              </p:blipFill>
              <p:spPr>
                <a:xfrm>
                  <a:off x="7200131" y="5987062"/>
                  <a:ext cx="122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848" name="Freihand 847">
                  <a:extLst>
                    <a:ext uri="{FF2B5EF4-FFF2-40B4-BE49-F238E27FC236}">
                      <a16:creationId xmlns:a16="http://schemas.microsoft.com/office/drawing/2014/main" id="{54AF7971-E51B-47DD-9E3C-CDB92145E1B4}"/>
                    </a:ext>
                  </a:extLst>
                </p14:cNvPr>
                <p14:cNvContentPartPr/>
                <p14:nvPr/>
              </p14:nvContentPartPr>
              <p14:xfrm>
                <a:off x="7428731" y="5826142"/>
                <a:ext cx="96120" cy="162720"/>
              </p14:xfrm>
            </p:contentPart>
          </mc:Choice>
          <mc:Fallback>
            <p:pic>
              <p:nvPicPr>
                <p:cNvPr id="848" name="Freihand 847">
                  <a:extLst>
                    <a:ext uri="{FF2B5EF4-FFF2-40B4-BE49-F238E27FC236}">
                      <a16:creationId xmlns:a16="http://schemas.microsoft.com/office/drawing/2014/main" id="{54AF7971-E51B-47DD-9E3C-CDB92145E1B4}"/>
                    </a:ext>
                  </a:extLst>
                </p:cNvPr>
                <p:cNvPicPr/>
                <p:nvPr/>
              </p:nvPicPr>
              <p:blipFill>
                <a:blip r:embed="rId453"/>
                <a:stretch>
                  <a:fillRect/>
                </a:stretch>
              </p:blipFill>
              <p:spPr>
                <a:xfrm>
                  <a:off x="7419731" y="5817142"/>
                  <a:ext cx="113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849" name="Freihand 848">
                  <a:extLst>
                    <a:ext uri="{FF2B5EF4-FFF2-40B4-BE49-F238E27FC236}">
                      <a16:creationId xmlns:a16="http://schemas.microsoft.com/office/drawing/2014/main" id="{FCE21EFE-6C65-4845-8C2A-9F5C8416C550}"/>
                    </a:ext>
                  </a:extLst>
                </p14:cNvPr>
                <p14:cNvContentPartPr/>
                <p14:nvPr/>
              </p14:nvContentPartPr>
              <p14:xfrm>
                <a:off x="7552211" y="5815342"/>
                <a:ext cx="100080" cy="126360"/>
              </p14:xfrm>
            </p:contentPart>
          </mc:Choice>
          <mc:Fallback>
            <p:pic>
              <p:nvPicPr>
                <p:cNvPr id="849" name="Freihand 848">
                  <a:extLst>
                    <a:ext uri="{FF2B5EF4-FFF2-40B4-BE49-F238E27FC236}">
                      <a16:creationId xmlns:a16="http://schemas.microsoft.com/office/drawing/2014/main" id="{FCE21EFE-6C65-4845-8C2A-9F5C8416C550}"/>
                    </a:ext>
                  </a:extLst>
                </p:cNvPr>
                <p:cNvPicPr/>
                <p:nvPr/>
              </p:nvPicPr>
              <p:blipFill>
                <a:blip r:embed="rId455"/>
                <a:stretch>
                  <a:fillRect/>
                </a:stretch>
              </p:blipFill>
              <p:spPr>
                <a:xfrm>
                  <a:off x="7543571" y="5806702"/>
                  <a:ext cx="117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851" name="Freihand 850">
                  <a:extLst>
                    <a:ext uri="{FF2B5EF4-FFF2-40B4-BE49-F238E27FC236}">
                      <a16:creationId xmlns:a16="http://schemas.microsoft.com/office/drawing/2014/main" id="{B0F8955F-64F9-48EA-AB97-B9E3B7684217}"/>
                    </a:ext>
                  </a:extLst>
                </p14:cNvPr>
                <p14:cNvContentPartPr/>
                <p14:nvPr/>
              </p14:nvContentPartPr>
              <p14:xfrm>
                <a:off x="7704491" y="5740462"/>
                <a:ext cx="84960" cy="138600"/>
              </p14:xfrm>
            </p:contentPart>
          </mc:Choice>
          <mc:Fallback>
            <p:pic>
              <p:nvPicPr>
                <p:cNvPr id="851" name="Freihand 850">
                  <a:extLst>
                    <a:ext uri="{FF2B5EF4-FFF2-40B4-BE49-F238E27FC236}">
                      <a16:creationId xmlns:a16="http://schemas.microsoft.com/office/drawing/2014/main" id="{B0F8955F-64F9-48EA-AB97-B9E3B7684217}"/>
                    </a:ext>
                  </a:extLst>
                </p:cNvPr>
                <p:cNvPicPr/>
                <p:nvPr/>
              </p:nvPicPr>
              <p:blipFill>
                <a:blip r:embed="rId457"/>
                <a:stretch>
                  <a:fillRect/>
                </a:stretch>
              </p:blipFill>
              <p:spPr>
                <a:xfrm>
                  <a:off x="7695491" y="5731822"/>
                  <a:ext cx="102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852" name="Freihand 851">
                  <a:extLst>
                    <a:ext uri="{FF2B5EF4-FFF2-40B4-BE49-F238E27FC236}">
                      <a16:creationId xmlns:a16="http://schemas.microsoft.com/office/drawing/2014/main" id="{E050A04B-0279-4CA7-A1D2-A164685EE9D9}"/>
                    </a:ext>
                  </a:extLst>
                </p14:cNvPr>
                <p14:cNvContentPartPr/>
                <p14:nvPr/>
              </p14:nvContentPartPr>
              <p14:xfrm>
                <a:off x="7837331" y="5719582"/>
                <a:ext cx="59040" cy="116280"/>
              </p14:xfrm>
            </p:contentPart>
          </mc:Choice>
          <mc:Fallback>
            <p:pic>
              <p:nvPicPr>
                <p:cNvPr id="852" name="Freihand 851">
                  <a:extLst>
                    <a:ext uri="{FF2B5EF4-FFF2-40B4-BE49-F238E27FC236}">
                      <a16:creationId xmlns:a16="http://schemas.microsoft.com/office/drawing/2014/main" id="{E050A04B-0279-4CA7-A1D2-A164685EE9D9}"/>
                    </a:ext>
                  </a:extLst>
                </p:cNvPr>
                <p:cNvPicPr/>
                <p:nvPr/>
              </p:nvPicPr>
              <p:blipFill>
                <a:blip r:embed="rId459"/>
                <a:stretch>
                  <a:fillRect/>
                </a:stretch>
              </p:blipFill>
              <p:spPr>
                <a:xfrm>
                  <a:off x="7828691" y="5710582"/>
                  <a:ext cx="76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853" name="Freihand 852">
                  <a:extLst>
                    <a:ext uri="{FF2B5EF4-FFF2-40B4-BE49-F238E27FC236}">
                      <a16:creationId xmlns:a16="http://schemas.microsoft.com/office/drawing/2014/main" id="{A8C73D90-5D80-4ABF-A18E-68F1F01DB264}"/>
                    </a:ext>
                  </a:extLst>
                </p14:cNvPr>
                <p14:cNvContentPartPr/>
                <p14:nvPr/>
              </p14:nvContentPartPr>
              <p14:xfrm>
                <a:off x="7813571" y="5749822"/>
                <a:ext cx="139320" cy="28800"/>
              </p14:xfrm>
            </p:contentPart>
          </mc:Choice>
          <mc:Fallback>
            <p:pic>
              <p:nvPicPr>
                <p:cNvPr id="853" name="Freihand 852">
                  <a:extLst>
                    <a:ext uri="{FF2B5EF4-FFF2-40B4-BE49-F238E27FC236}">
                      <a16:creationId xmlns:a16="http://schemas.microsoft.com/office/drawing/2014/main" id="{A8C73D90-5D80-4ABF-A18E-68F1F01DB264}"/>
                    </a:ext>
                  </a:extLst>
                </p:cNvPr>
                <p:cNvPicPr/>
                <p:nvPr/>
              </p:nvPicPr>
              <p:blipFill>
                <a:blip r:embed="rId461"/>
                <a:stretch>
                  <a:fillRect/>
                </a:stretch>
              </p:blipFill>
              <p:spPr>
                <a:xfrm>
                  <a:off x="7804931" y="5741182"/>
                  <a:ext cx="1569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864" name="Freihand 863">
                  <a:extLst>
                    <a:ext uri="{FF2B5EF4-FFF2-40B4-BE49-F238E27FC236}">
                      <a16:creationId xmlns:a16="http://schemas.microsoft.com/office/drawing/2014/main" id="{053A7C15-9BB3-4CF2-82F1-F5E0D0639745}"/>
                    </a:ext>
                  </a:extLst>
                </p14:cNvPr>
                <p14:cNvContentPartPr/>
                <p14:nvPr/>
              </p14:nvContentPartPr>
              <p14:xfrm>
                <a:off x="6593891" y="6051862"/>
                <a:ext cx="44280" cy="29880"/>
              </p14:xfrm>
            </p:contentPart>
          </mc:Choice>
          <mc:Fallback>
            <p:pic>
              <p:nvPicPr>
                <p:cNvPr id="864" name="Freihand 863">
                  <a:extLst>
                    <a:ext uri="{FF2B5EF4-FFF2-40B4-BE49-F238E27FC236}">
                      <a16:creationId xmlns:a16="http://schemas.microsoft.com/office/drawing/2014/main" id="{053A7C15-9BB3-4CF2-82F1-F5E0D0639745}"/>
                    </a:ext>
                  </a:extLst>
                </p:cNvPr>
                <p:cNvPicPr/>
                <p:nvPr/>
              </p:nvPicPr>
              <p:blipFill>
                <a:blip r:embed="rId463"/>
                <a:stretch>
                  <a:fillRect/>
                </a:stretch>
              </p:blipFill>
              <p:spPr>
                <a:xfrm>
                  <a:off x="6584891" y="6042862"/>
                  <a:ext cx="61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865" name="Freihand 864">
                  <a:extLst>
                    <a:ext uri="{FF2B5EF4-FFF2-40B4-BE49-F238E27FC236}">
                      <a16:creationId xmlns:a16="http://schemas.microsoft.com/office/drawing/2014/main" id="{87C5232C-8248-43EA-AAEE-E8E37E80A8FB}"/>
                    </a:ext>
                  </a:extLst>
                </p14:cNvPr>
                <p14:cNvContentPartPr/>
                <p14:nvPr/>
              </p14:nvContentPartPr>
              <p14:xfrm>
                <a:off x="6639251" y="6021262"/>
                <a:ext cx="15120" cy="188640"/>
              </p14:xfrm>
            </p:contentPart>
          </mc:Choice>
          <mc:Fallback>
            <p:pic>
              <p:nvPicPr>
                <p:cNvPr id="865" name="Freihand 864">
                  <a:extLst>
                    <a:ext uri="{FF2B5EF4-FFF2-40B4-BE49-F238E27FC236}">
                      <a16:creationId xmlns:a16="http://schemas.microsoft.com/office/drawing/2014/main" id="{87C5232C-8248-43EA-AAEE-E8E37E80A8FB}"/>
                    </a:ext>
                  </a:extLst>
                </p:cNvPr>
                <p:cNvPicPr/>
                <p:nvPr/>
              </p:nvPicPr>
              <p:blipFill>
                <a:blip r:embed="rId465"/>
                <a:stretch>
                  <a:fillRect/>
                </a:stretch>
              </p:blipFill>
              <p:spPr>
                <a:xfrm>
                  <a:off x="6630251" y="6012622"/>
                  <a:ext cx="32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869" name="Freihand 868">
                  <a:extLst>
                    <a:ext uri="{FF2B5EF4-FFF2-40B4-BE49-F238E27FC236}">
                      <a16:creationId xmlns:a16="http://schemas.microsoft.com/office/drawing/2014/main" id="{BC53128A-EF3C-4BF4-B3E3-5A386EB88EFC}"/>
                    </a:ext>
                  </a:extLst>
                </p14:cNvPr>
                <p14:cNvContentPartPr/>
                <p14:nvPr/>
              </p14:nvContentPartPr>
              <p14:xfrm>
                <a:off x="6123011" y="6481342"/>
                <a:ext cx="77040" cy="62280"/>
              </p14:xfrm>
            </p:contentPart>
          </mc:Choice>
          <mc:Fallback>
            <p:pic>
              <p:nvPicPr>
                <p:cNvPr id="869" name="Freihand 868">
                  <a:extLst>
                    <a:ext uri="{FF2B5EF4-FFF2-40B4-BE49-F238E27FC236}">
                      <a16:creationId xmlns:a16="http://schemas.microsoft.com/office/drawing/2014/main" id="{BC53128A-EF3C-4BF4-B3E3-5A386EB88EFC}"/>
                    </a:ext>
                  </a:extLst>
                </p:cNvPr>
                <p:cNvPicPr/>
                <p:nvPr/>
              </p:nvPicPr>
              <p:blipFill>
                <a:blip r:embed="rId467"/>
                <a:stretch>
                  <a:fillRect/>
                </a:stretch>
              </p:blipFill>
              <p:spPr>
                <a:xfrm>
                  <a:off x="6114011" y="6472342"/>
                  <a:ext cx="94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870" name="Freihand 869">
                  <a:extLst>
                    <a:ext uri="{FF2B5EF4-FFF2-40B4-BE49-F238E27FC236}">
                      <a16:creationId xmlns:a16="http://schemas.microsoft.com/office/drawing/2014/main" id="{9D917067-F734-4BF9-A89A-30CDF6A27081}"/>
                    </a:ext>
                  </a:extLst>
                </p14:cNvPr>
                <p14:cNvContentPartPr/>
                <p14:nvPr/>
              </p14:nvContentPartPr>
              <p14:xfrm>
                <a:off x="6200051" y="6477022"/>
                <a:ext cx="9360" cy="131400"/>
              </p14:xfrm>
            </p:contentPart>
          </mc:Choice>
          <mc:Fallback>
            <p:pic>
              <p:nvPicPr>
                <p:cNvPr id="870" name="Freihand 869">
                  <a:extLst>
                    <a:ext uri="{FF2B5EF4-FFF2-40B4-BE49-F238E27FC236}">
                      <a16:creationId xmlns:a16="http://schemas.microsoft.com/office/drawing/2014/main" id="{9D917067-F734-4BF9-A89A-30CDF6A27081}"/>
                    </a:ext>
                  </a:extLst>
                </p:cNvPr>
                <p:cNvPicPr/>
                <p:nvPr/>
              </p:nvPicPr>
              <p:blipFill>
                <a:blip r:embed="rId469"/>
                <a:stretch>
                  <a:fillRect/>
                </a:stretch>
              </p:blipFill>
              <p:spPr>
                <a:xfrm>
                  <a:off x="6191051" y="6468022"/>
                  <a:ext cx="27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871" name="Freihand 870">
                  <a:extLst>
                    <a:ext uri="{FF2B5EF4-FFF2-40B4-BE49-F238E27FC236}">
                      <a16:creationId xmlns:a16="http://schemas.microsoft.com/office/drawing/2014/main" id="{0A17C660-3DD7-45DE-A8E6-08100F1AF572}"/>
                    </a:ext>
                  </a:extLst>
                </p14:cNvPr>
                <p14:cNvContentPartPr/>
                <p14:nvPr/>
              </p14:nvContentPartPr>
              <p14:xfrm>
                <a:off x="6243251" y="6369022"/>
                <a:ext cx="112680" cy="172440"/>
              </p14:xfrm>
            </p:contentPart>
          </mc:Choice>
          <mc:Fallback>
            <p:pic>
              <p:nvPicPr>
                <p:cNvPr id="871" name="Freihand 870">
                  <a:extLst>
                    <a:ext uri="{FF2B5EF4-FFF2-40B4-BE49-F238E27FC236}">
                      <a16:creationId xmlns:a16="http://schemas.microsoft.com/office/drawing/2014/main" id="{0A17C660-3DD7-45DE-A8E6-08100F1AF572}"/>
                    </a:ext>
                  </a:extLst>
                </p:cNvPr>
                <p:cNvPicPr/>
                <p:nvPr/>
              </p:nvPicPr>
              <p:blipFill>
                <a:blip r:embed="rId471"/>
                <a:stretch>
                  <a:fillRect/>
                </a:stretch>
              </p:blipFill>
              <p:spPr>
                <a:xfrm>
                  <a:off x="6234251" y="6360382"/>
                  <a:ext cx="13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872" name="Freihand 871">
                  <a:extLst>
                    <a:ext uri="{FF2B5EF4-FFF2-40B4-BE49-F238E27FC236}">
                      <a16:creationId xmlns:a16="http://schemas.microsoft.com/office/drawing/2014/main" id="{40C18BBE-E0E8-4A21-B450-18AC03ACE0FB}"/>
                    </a:ext>
                  </a:extLst>
                </p14:cNvPr>
                <p14:cNvContentPartPr/>
                <p14:nvPr/>
              </p14:nvContentPartPr>
              <p14:xfrm>
                <a:off x="6369251" y="6377662"/>
                <a:ext cx="98280" cy="98640"/>
              </p14:xfrm>
            </p:contentPart>
          </mc:Choice>
          <mc:Fallback>
            <p:pic>
              <p:nvPicPr>
                <p:cNvPr id="872" name="Freihand 871">
                  <a:extLst>
                    <a:ext uri="{FF2B5EF4-FFF2-40B4-BE49-F238E27FC236}">
                      <a16:creationId xmlns:a16="http://schemas.microsoft.com/office/drawing/2014/main" id="{40C18BBE-E0E8-4A21-B450-18AC03ACE0FB}"/>
                    </a:ext>
                  </a:extLst>
                </p:cNvPr>
                <p:cNvPicPr/>
                <p:nvPr/>
              </p:nvPicPr>
              <p:blipFill>
                <a:blip r:embed="rId473"/>
                <a:stretch>
                  <a:fillRect/>
                </a:stretch>
              </p:blipFill>
              <p:spPr>
                <a:xfrm>
                  <a:off x="6360611" y="6368662"/>
                  <a:ext cx="115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873" name="Freihand 872">
                  <a:extLst>
                    <a:ext uri="{FF2B5EF4-FFF2-40B4-BE49-F238E27FC236}">
                      <a16:creationId xmlns:a16="http://schemas.microsoft.com/office/drawing/2014/main" id="{786174EE-5494-4708-9313-8E3637827592}"/>
                    </a:ext>
                  </a:extLst>
                </p14:cNvPr>
                <p14:cNvContentPartPr/>
                <p14:nvPr/>
              </p14:nvContentPartPr>
              <p14:xfrm>
                <a:off x="6507491" y="6310702"/>
                <a:ext cx="106920" cy="141480"/>
              </p14:xfrm>
            </p:contentPart>
          </mc:Choice>
          <mc:Fallback>
            <p:pic>
              <p:nvPicPr>
                <p:cNvPr id="873" name="Freihand 872">
                  <a:extLst>
                    <a:ext uri="{FF2B5EF4-FFF2-40B4-BE49-F238E27FC236}">
                      <a16:creationId xmlns:a16="http://schemas.microsoft.com/office/drawing/2014/main" id="{786174EE-5494-4708-9313-8E3637827592}"/>
                    </a:ext>
                  </a:extLst>
                </p:cNvPr>
                <p:cNvPicPr/>
                <p:nvPr/>
              </p:nvPicPr>
              <p:blipFill>
                <a:blip r:embed="rId475"/>
                <a:stretch>
                  <a:fillRect/>
                </a:stretch>
              </p:blipFill>
              <p:spPr>
                <a:xfrm>
                  <a:off x="6498851" y="6302062"/>
                  <a:ext cx="124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874" name="Freihand 873">
                  <a:extLst>
                    <a:ext uri="{FF2B5EF4-FFF2-40B4-BE49-F238E27FC236}">
                      <a16:creationId xmlns:a16="http://schemas.microsoft.com/office/drawing/2014/main" id="{C4C70AED-9074-411F-A32C-AA03E8A7BC2C}"/>
                    </a:ext>
                  </a:extLst>
                </p14:cNvPr>
                <p14:cNvContentPartPr/>
                <p14:nvPr/>
              </p14:nvContentPartPr>
              <p14:xfrm>
                <a:off x="6509291" y="6295222"/>
                <a:ext cx="89280" cy="29880"/>
              </p14:xfrm>
            </p:contentPart>
          </mc:Choice>
          <mc:Fallback>
            <p:pic>
              <p:nvPicPr>
                <p:cNvPr id="874" name="Freihand 873">
                  <a:extLst>
                    <a:ext uri="{FF2B5EF4-FFF2-40B4-BE49-F238E27FC236}">
                      <a16:creationId xmlns:a16="http://schemas.microsoft.com/office/drawing/2014/main" id="{C4C70AED-9074-411F-A32C-AA03E8A7BC2C}"/>
                    </a:ext>
                  </a:extLst>
                </p:cNvPr>
                <p:cNvPicPr/>
                <p:nvPr/>
              </p:nvPicPr>
              <p:blipFill>
                <a:blip r:embed="rId477"/>
                <a:stretch>
                  <a:fillRect/>
                </a:stretch>
              </p:blipFill>
              <p:spPr>
                <a:xfrm>
                  <a:off x="6500291" y="6286582"/>
                  <a:ext cx="106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875" name="Freihand 874">
                  <a:extLst>
                    <a:ext uri="{FF2B5EF4-FFF2-40B4-BE49-F238E27FC236}">
                      <a16:creationId xmlns:a16="http://schemas.microsoft.com/office/drawing/2014/main" id="{EB7C90AF-0720-491D-BEF6-6910DC928638}"/>
                    </a:ext>
                  </a:extLst>
                </p14:cNvPr>
                <p14:cNvContentPartPr/>
                <p14:nvPr/>
              </p14:nvContentPartPr>
              <p14:xfrm>
                <a:off x="6641051" y="6258502"/>
                <a:ext cx="80640" cy="137160"/>
              </p14:xfrm>
            </p:contentPart>
          </mc:Choice>
          <mc:Fallback>
            <p:pic>
              <p:nvPicPr>
                <p:cNvPr id="875" name="Freihand 874">
                  <a:extLst>
                    <a:ext uri="{FF2B5EF4-FFF2-40B4-BE49-F238E27FC236}">
                      <a16:creationId xmlns:a16="http://schemas.microsoft.com/office/drawing/2014/main" id="{EB7C90AF-0720-491D-BEF6-6910DC928638}"/>
                    </a:ext>
                  </a:extLst>
                </p:cNvPr>
                <p:cNvPicPr/>
                <p:nvPr/>
              </p:nvPicPr>
              <p:blipFill>
                <a:blip r:embed="rId479"/>
                <a:stretch>
                  <a:fillRect/>
                </a:stretch>
              </p:blipFill>
              <p:spPr>
                <a:xfrm>
                  <a:off x="6632411" y="6249862"/>
                  <a:ext cx="98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876" name="Freihand 875">
                  <a:extLst>
                    <a:ext uri="{FF2B5EF4-FFF2-40B4-BE49-F238E27FC236}">
                      <a16:creationId xmlns:a16="http://schemas.microsoft.com/office/drawing/2014/main" id="{C7CCDE89-AAD8-408F-975C-294F53B845B6}"/>
                    </a:ext>
                  </a:extLst>
                </p14:cNvPr>
                <p14:cNvContentPartPr/>
                <p14:nvPr/>
              </p14:nvContentPartPr>
              <p14:xfrm>
                <a:off x="6834731" y="6297382"/>
                <a:ext cx="20160" cy="87840"/>
              </p14:xfrm>
            </p:contentPart>
          </mc:Choice>
          <mc:Fallback>
            <p:pic>
              <p:nvPicPr>
                <p:cNvPr id="876" name="Freihand 875">
                  <a:extLst>
                    <a:ext uri="{FF2B5EF4-FFF2-40B4-BE49-F238E27FC236}">
                      <a16:creationId xmlns:a16="http://schemas.microsoft.com/office/drawing/2014/main" id="{C7CCDE89-AAD8-408F-975C-294F53B845B6}"/>
                    </a:ext>
                  </a:extLst>
                </p:cNvPr>
                <p:cNvPicPr/>
                <p:nvPr/>
              </p:nvPicPr>
              <p:blipFill>
                <a:blip r:embed="rId481"/>
                <a:stretch>
                  <a:fillRect/>
                </a:stretch>
              </p:blipFill>
              <p:spPr>
                <a:xfrm>
                  <a:off x="6826091" y="6288382"/>
                  <a:ext cx="37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877" name="Freihand 876">
                  <a:extLst>
                    <a:ext uri="{FF2B5EF4-FFF2-40B4-BE49-F238E27FC236}">
                      <a16:creationId xmlns:a16="http://schemas.microsoft.com/office/drawing/2014/main" id="{7FE188C9-33F1-4390-AE76-01114C7A7D88}"/>
                    </a:ext>
                  </a:extLst>
                </p14:cNvPr>
                <p14:cNvContentPartPr/>
                <p14:nvPr/>
              </p14:nvContentPartPr>
              <p14:xfrm>
                <a:off x="6785411" y="6302062"/>
                <a:ext cx="99360" cy="27720"/>
              </p14:xfrm>
            </p:contentPart>
          </mc:Choice>
          <mc:Fallback>
            <p:pic>
              <p:nvPicPr>
                <p:cNvPr id="877" name="Freihand 876">
                  <a:extLst>
                    <a:ext uri="{FF2B5EF4-FFF2-40B4-BE49-F238E27FC236}">
                      <a16:creationId xmlns:a16="http://schemas.microsoft.com/office/drawing/2014/main" id="{7FE188C9-33F1-4390-AE76-01114C7A7D88}"/>
                    </a:ext>
                  </a:extLst>
                </p:cNvPr>
                <p:cNvPicPr/>
                <p:nvPr/>
              </p:nvPicPr>
              <p:blipFill>
                <a:blip r:embed="rId483"/>
                <a:stretch>
                  <a:fillRect/>
                </a:stretch>
              </p:blipFill>
              <p:spPr>
                <a:xfrm>
                  <a:off x="6776411" y="6293062"/>
                  <a:ext cx="117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878" name="Freihand 877">
                  <a:extLst>
                    <a:ext uri="{FF2B5EF4-FFF2-40B4-BE49-F238E27FC236}">
                      <a16:creationId xmlns:a16="http://schemas.microsoft.com/office/drawing/2014/main" id="{E7A1E55B-3CCB-4A1B-BAF7-1F761A5A5EE2}"/>
                    </a:ext>
                  </a:extLst>
                </p14:cNvPr>
                <p14:cNvContentPartPr/>
                <p14:nvPr/>
              </p14:nvContentPartPr>
              <p14:xfrm>
                <a:off x="6933371" y="6263902"/>
                <a:ext cx="104040" cy="110160"/>
              </p14:xfrm>
            </p:contentPart>
          </mc:Choice>
          <mc:Fallback>
            <p:pic>
              <p:nvPicPr>
                <p:cNvPr id="878" name="Freihand 877">
                  <a:extLst>
                    <a:ext uri="{FF2B5EF4-FFF2-40B4-BE49-F238E27FC236}">
                      <a16:creationId xmlns:a16="http://schemas.microsoft.com/office/drawing/2014/main" id="{E7A1E55B-3CCB-4A1B-BAF7-1F761A5A5EE2}"/>
                    </a:ext>
                  </a:extLst>
                </p:cNvPr>
                <p:cNvPicPr/>
                <p:nvPr/>
              </p:nvPicPr>
              <p:blipFill>
                <a:blip r:embed="rId485"/>
                <a:stretch>
                  <a:fillRect/>
                </a:stretch>
              </p:blipFill>
              <p:spPr>
                <a:xfrm>
                  <a:off x="6924371" y="6254902"/>
                  <a:ext cx="121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879" name="Freihand 878">
                  <a:extLst>
                    <a:ext uri="{FF2B5EF4-FFF2-40B4-BE49-F238E27FC236}">
                      <a16:creationId xmlns:a16="http://schemas.microsoft.com/office/drawing/2014/main" id="{E38ECB39-31FE-43D1-8C01-393D71241BCB}"/>
                    </a:ext>
                  </a:extLst>
                </p14:cNvPr>
                <p14:cNvContentPartPr/>
                <p14:nvPr/>
              </p14:nvContentPartPr>
              <p14:xfrm>
                <a:off x="7053971" y="6212782"/>
                <a:ext cx="83880" cy="160200"/>
              </p14:xfrm>
            </p:contentPart>
          </mc:Choice>
          <mc:Fallback>
            <p:pic>
              <p:nvPicPr>
                <p:cNvPr id="879" name="Freihand 878">
                  <a:extLst>
                    <a:ext uri="{FF2B5EF4-FFF2-40B4-BE49-F238E27FC236}">
                      <a16:creationId xmlns:a16="http://schemas.microsoft.com/office/drawing/2014/main" id="{E38ECB39-31FE-43D1-8C01-393D71241BCB}"/>
                    </a:ext>
                  </a:extLst>
                </p:cNvPr>
                <p:cNvPicPr/>
                <p:nvPr/>
              </p:nvPicPr>
              <p:blipFill>
                <a:blip r:embed="rId487"/>
                <a:stretch>
                  <a:fillRect/>
                </a:stretch>
              </p:blipFill>
              <p:spPr>
                <a:xfrm>
                  <a:off x="7045331" y="6204142"/>
                  <a:ext cx="101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880" name="Freihand 879">
                  <a:extLst>
                    <a:ext uri="{FF2B5EF4-FFF2-40B4-BE49-F238E27FC236}">
                      <a16:creationId xmlns:a16="http://schemas.microsoft.com/office/drawing/2014/main" id="{40BDD3D1-BC0E-40A4-A119-DDD779D75299}"/>
                    </a:ext>
                  </a:extLst>
                </p14:cNvPr>
                <p14:cNvContentPartPr/>
                <p14:nvPr/>
              </p14:nvContentPartPr>
              <p14:xfrm>
                <a:off x="7295531" y="6173542"/>
                <a:ext cx="93600" cy="41040"/>
              </p14:xfrm>
            </p:contentPart>
          </mc:Choice>
          <mc:Fallback>
            <p:pic>
              <p:nvPicPr>
                <p:cNvPr id="880" name="Freihand 879">
                  <a:extLst>
                    <a:ext uri="{FF2B5EF4-FFF2-40B4-BE49-F238E27FC236}">
                      <a16:creationId xmlns:a16="http://schemas.microsoft.com/office/drawing/2014/main" id="{40BDD3D1-BC0E-40A4-A119-DDD779D75299}"/>
                    </a:ext>
                  </a:extLst>
                </p:cNvPr>
                <p:cNvPicPr/>
                <p:nvPr/>
              </p:nvPicPr>
              <p:blipFill>
                <a:blip r:embed="rId489"/>
                <a:stretch>
                  <a:fillRect/>
                </a:stretch>
              </p:blipFill>
              <p:spPr>
                <a:xfrm>
                  <a:off x="7286891" y="6164542"/>
                  <a:ext cx="111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881" name="Freihand 880">
                  <a:extLst>
                    <a:ext uri="{FF2B5EF4-FFF2-40B4-BE49-F238E27FC236}">
                      <a16:creationId xmlns:a16="http://schemas.microsoft.com/office/drawing/2014/main" id="{3FBAB7F0-44BC-47A6-8825-E597031F0F1C}"/>
                    </a:ext>
                  </a:extLst>
                </p14:cNvPr>
                <p14:cNvContentPartPr/>
                <p14:nvPr/>
              </p14:nvContentPartPr>
              <p14:xfrm>
                <a:off x="7304171" y="6230782"/>
                <a:ext cx="83880" cy="30240"/>
              </p14:xfrm>
            </p:contentPart>
          </mc:Choice>
          <mc:Fallback>
            <p:pic>
              <p:nvPicPr>
                <p:cNvPr id="881" name="Freihand 880">
                  <a:extLst>
                    <a:ext uri="{FF2B5EF4-FFF2-40B4-BE49-F238E27FC236}">
                      <a16:creationId xmlns:a16="http://schemas.microsoft.com/office/drawing/2014/main" id="{3FBAB7F0-44BC-47A6-8825-E597031F0F1C}"/>
                    </a:ext>
                  </a:extLst>
                </p:cNvPr>
                <p:cNvPicPr/>
                <p:nvPr/>
              </p:nvPicPr>
              <p:blipFill>
                <a:blip r:embed="rId491"/>
                <a:stretch>
                  <a:fillRect/>
                </a:stretch>
              </p:blipFill>
              <p:spPr>
                <a:xfrm>
                  <a:off x="7295531" y="6222142"/>
                  <a:ext cx="101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882" name="Freihand 881">
                  <a:extLst>
                    <a:ext uri="{FF2B5EF4-FFF2-40B4-BE49-F238E27FC236}">
                      <a16:creationId xmlns:a16="http://schemas.microsoft.com/office/drawing/2014/main" id="{3740D1DF-5E87-4DBD-92A9-1DF00172D68E}"/>
                    </a:ext>
                  </a:extLst>
                </p14:cNvPr>
                <p14:cNvContentPartPr/>
                <p14:nvPr/>
              </p14:nvContentPartPr>
              <p14:xfrm>
                <a:off x="7543571" y="6028462"/>
                <a:ext cx="74520" cy="136440"/>
              </p14:xfrm>
            </p:contentPart>
          </mc:Choice>
          <mc:Fallback>
            <p:pic>
              <p:nvPicPr>
                <p:cNvPr id="882" name="Freihand 881">
                  <a:extLst>
                    <a:ext uri="{FF2B5EF4-FFF2-40B4-BE49-F238E27FC236}">
                      <a16:creationId xmlns:a16="http://schemas.microsoft.com/office/drawing/2014/main" id="{3740D1DF-5E87-4DBD-92A9-1DF00172D68E}"/>
                    </a:ext>
                  </a:extLst>
                </p:cNvPr>
                <p:cNvPicPr/>
                <p:nvPr/>
              </p:nvPicPr>
              <p:blipFill>
                <a:blip r:embed="rId493"/>
                <a:stretch>
                  <a:fillRect/>
                </a:stretch>
              </p:blipFill>
              <p:spPr>
                <a:xfrm>
                  <a:off x="7534571" y="6019822"/>
                  <a:ext cx="92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883" name="Freihand 882">
                  <a:extLst>
                    <a:ext uri="{FF2B5EF4-FFF2-40B4-BE49-F238E27FC236}">
                      <a16:creationId xmlns:a16="http://schemas.microsoft.com/office/drawing/2014/main" id="{F59308D9-2769-41B6-A007-04F5CB9BC92F}"/>
                    </a:ext>
                  </a:extLst>
                </p14:cNvPr>
                <p14:cNvContentPartPr/>
                <p14:nvPr/>
              </p14:nvContentPartPr>
              <p14:xfrm>
                <a:off x="7688291" y="5991022"/>
                <a:ext cx="90720" cy="108720"/>
              </p14:xfrm>
            </p:contentPart>
          </mc:Choice>
          <mc:Fallback>
            <p:pic>
              <p:nvPicPr>
                <p:cNvPr id="883" name="Freihand 882">
                  <a:extLst>
                    <a:ext uri="{FF2B5EF4-FFF2-40B4-BE49-F238E27FC236}">
                      <a16:creationId xmlns:a16="http://schemas.microsoft.com/office/drawing/2014/main" id="{F59308D9-2769-41B6-A007-04F5CB9BC92F}"/>
                    </a:ext>
                  </a:extLst>
                </p:cNvPr>
                <p:cNvPicPr/>
                <p:nvPr/>
              </p:nvPicPr>
              <p:blipFill>
                <a:blip r:embed="rId495"/>
                <a:stretch>
                  <a:fillRect/>
                </a:stretch>
              </p:blipFill>
              <p:spPr>
                <a:xfrm>
                  <a:off x="7679651" y="5982382"/>
                  <a:ext cx="108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884" name="Freihand 883">
                  <a:extLst>
                    <a:ext uri="{FF2B5EF4-FFF2-40B4-BE49-F238E27FC236}">
                      <a16:creationId xmlns:a16="http://schemas.microsoft.com/office/drawing/2014/main" id="{9CB2AE02-783A-4F55-9FC1-72371AA0ADB7}"/>
                    </a:ext>
                  </a:extLst>
                </p14:cNvPr>
                <p14:cNvContentPartPr/>
                <p14:nvPr/>
              </p14:nvContentPartPr>
              <p14:xfrm>
                <a:off x="7858931" y="5917942"/>
                <a:ext cx="97560" cy="88560"/>
              </p14:xfrm>
            </p:contentPart>
          </mc:Choice>
          <mc:Fallback>
            <p:pic>
              <p:nvPicPr>
                <p:cNvPr id="884" name="Freihand 883">
                  <a:extLst>
                    <a:ext uri="{FF2B5EF4-FFF2-40B4-BE49-F238E27FC236}">
                      <a16:creationId xmlns:a16="http://schemas.microsoft.com/office/drawing/2014/main" id="{9CB2AE02-783A-4F55-9FC1-72371AA0ADB7}"/>
                    </a:ext>
                  </a:extLst>
                </p:cNvPr>
                <p:cNvPicPr/>
                <p:nvPr/>
              </p:nvPicPr>
              <p:blipFill>
                <a:blip r:embed="rId497"/>
                <a:stretch>
                  <a:fillRect/>
                </a:stretch>
              </p:blipFill>
              <p:spPr>
                <a:xfrm>
                  <a:off x="7850291" y="5909302"/>
                  <a:ext cx="115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885" name="Freihand 884">
                  <a:extLst>
                    <a:ext uri="{FF2B5EF4-FFF2-40B4-BE49-F238E27FC236}">
                      <a16:creationId xmlns:a16="http://schemas.microsoft.com/office/drawing/2014/main" id="{3791B1AF-9C1E-4696-9C2C-41F1848B6440}"/>
                    </a:ext>
                  </a:extLst>
                </p14:cNvPr>
                <p14:cNvContentPartPr/>
                <p14:nvPr/>
              </p14:nvContentPartPr>
              <p14:xfrm>
                <a:off x="8031011" y="5858902"/>
                <a:ext cx="38880" cy="115560"/>
              </p14:xfrm>
            </p:contentPart>
          </mc:Choice>
          <mc:Fallback>
            <p:pic>
              <p:nvPicPr>
                <p:cNvPr id="885" name="Freihand 884">
                  <a:extLst>
                    <a:ext uri="{FF2B5EF4-FFF2-40B4-BE49-F238E27FC236}">
                      <a16:creationId xmlns:a16="http://schemas.microsoft.com/office/drawing/2014/main" id="{3791B1AF-9C1E-4696-9C2C-41F1848B6440}"/>
                    </a:ext>
                  </a:extLst>
                </p:cNvPr>
                <p:cNvPicPr/>
                <p:nvPr/>
              </p:nvPicPr>
              <p:blipFill>
                <a:blip r:embed="rId499"/>
                <a:stretch>
                  <a:fillRect/>
                </a:stretch>
              </p:blipFill>
              <p:spPr>
                <a:xfrm>
                  <a:off x="8022011" y="5850262"/>
                  <a:ext cx="565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886" name="Freihand 885">
                  <a:extLst>
                    <a:ext uri="{FF2B5EF4-FFF2-40B4-BE49-F238E27FC236}">
                      <a16:creationId xmlns:a16="http://schemas.microsoft.com/office/drawing/2014/main" id="{4788EE95-F4B3-4107-AF39-0E49D0574628}"/>
                    </a:ext>
                  </a:extLst>
                </p14:cNvPr>
                <p14:cNvContentPartPr/>
                <p14:nvPr/>
              </p14:nvContentPartPr>
              <p14:xfrm>
                <a:off x="8005451" y="5886622"/>
                <a:ext cx="75240" cy="31680"/>
              </p14:xfrm>
            </p:contentPart>
          </mc:Choice>
          <mc:Fallback>
            <p:pic>
              <p:nvPicPr>
                <p:cNvPr id="886" name="Freihand 885">
                  <a:extLst>
                    <a:ext uri="{FF2B5EF4-FFF2-40B4-BE49-F238E27FC236}">
                      <a16:creationId xmlns:a16="http://schemas.microsoft.com/office/drawing/2014/main" id="{4788EE95-F4B3-4107-AF39-0E49D0574628}"/>
                    </a:ext>
                  </a:extLst>
                </p:cNvPr>
                <p:cNvPicPr/>
                <p:nvPr/>
              </p:nvPicPr>
              <p:blipFill>
                <a:blip r:embed="rId501"/>
                <a:stretch>
                  <a:fillRect/>
                </a:stretch>
              </p:blipFill>
              <p:spPr>
                <a:xfrm>
                  <a:off x="7996811" y="5877982"/>
                  <a:ext cx="92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887" name="Freihand 886">
                  <a:extLst>
                    <a:ext uri="{FF2B5EF4-FFF2-40B4-BE49-F238E27FC236}">
                      <a16:creationId xmlns:a16="http://schemas.microsoft.com/office/drawing/2014/main" id="{5E813437-EAB1-48EC-A23F-410715D6E2BE}"/>
                    </a:ext>
                  </a:extLst>
                </p14:cNvPr>
                <p14:cNvContentPartPr/>
                <p14:nvPr/>
              </p14:nvContentPartPr>
              <p14:xfrm>
                <a:off x="6894131" y="6544342"/>
                <a:ext cx="158760" cy="68040"/>
              </p14:xfrm>
            </p:contentPart>
          </mc:Choice>
          <mc:Fallback>
            <p:pic>
              <p:nvPicPr>
                <p:cNvPr id="887" name="Freihand 886">
                  <a:extLst>
                    <a:ext uri="{FF2B5EF4-FFF2-40B4-BE49-F238E27FC236}">
                      <a16:creationId xmlns:a16="http://schemas.microsoft.com/office/drawing/2014/main" id="{5E813437-EAB1-48EC-A23F-410715D6E2BE}"/>
                    </a:ext>
                  </a:extLst>
                </p:cNvPr>
                <p:cNvPicPr/>
                <p:nvPr/>
              </p:nvPicPr>
              <p:blipFill>
                <a:blip r:embed="rId503"/>
                <a:stretch>
                  <a:fillRect/>
                </a:stretch>
              </p:blipFill>
              <p:spPr>
                <a:xfrm>
                  <a:off x="6885491" y="6535702"/>
                  <a:ext cx="176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888" name="Freihand 887">
                  <a:extLst>
                    <a:ext uri="{FF2B5EF4-FFF2-40B4-BE49-F238E27FC236}">
                      <a16:creationId xmlns:a16="http://schemas.microsoft.com/office/drawing/2014/main" id="{4C507044-C2B1-4149-AD02-BA415A39663C}"/>
                    </a:ext>
                  </a:extLst>
                </p14:cNvPr>
                <p14:cNvContentPartPr/>
                <p14:nvPr/>
              </p14:nvContentPartPr>
              <p14:xfrm>
                <a:off x="6926531" y="6566302"/>
                <a:ext cx="151200" cy="88560"/>
              </p14:xfrm>
            </p:contentPart>
          </mc:Choice>
          <mc:Fallback>
            <p:pic>
              <p:nvPicPr>
                <p:cNvPr id="888" name="Freihand 887">
                  <a:extLst>
                    <a:ext uri="{FF2B5EF4-FFF2-40B4-BE49-F238E27FC236}">
                      <a16:creationId xmlns:a16="http://schemas.microsoft.com/office/drawing/2014/main" id="{4C507044-C2B1-4149-AD02-BA415A39663C}"/>
                    </a:ext>
                  </a:extLst>
                </p:cNvPr>
                <p:cNvPicPr/>
                <p:nvPr/>
              </p:nvPicPr>
              <p:blipFill>
                <a:blip r:embed="rId505"/>
                <a:stretch>
                  <a:fillRect/>
                </a:stretch>
              </p:blipFill>
              <p:spPr>
                <a:xfrm>
                  <a:off x="6917891" y="6557302"/>
                  <a:ext cx="168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889" name="Freihand 888">
                  <a:extLst>
                    <a:ext uri="{FF2B5EF4-FFF2-40B4-BE49-F238E27FC236}">
                      <a16:creationId xmlns:a16="http://schemas.microsoft.com/office/drawing/2014/main" id="{4F804148-E345-4ED6-8C0D-32496084D357}"/>
                    </a:ext>
                  </a:extLst>
                </p14:cNvPr>
                <p14:cNvContentPartPr/>
                <p14:nvPr/>
              </p14:nvContentPartPr>
              <p14:xfrm>
                <a:off x="7088171" y="6457222"/>
                <a:ext cx="60120" cy="219240"/>
              </p14:xfrm>
            </p:contentPart>
          </mc:Choice>
          <mc:Fallback>
            <p:pic>
              <p:nvPicPr>
                <p:cNvPr id="889" name="Freihand 888">
                  <a:extLst>
                    <a:ext uri="{FF2B5EF4-FFF2-40B4-BE49-F238E27FC236}">
                      <a16:creationId xmlns:a16="http://schemas.microsoft.com/office/drawing/2014/main" id="{4F804148-E345-4ED6-8C0D-32496084D357}"/>
                    </a:ext>
                  </a:extLst>
                </p:cNvPr>
                <p:cNvPicPr/>
                <p:nvPr/>
              </p:nvPicPr>
              <p:blipFill>
                <a:blip r:embed="rId507"/>
                <a:stretch>
                  <a:fillRect/>
                </a:stretch>
              </p:blipFill>
              <p:spPr>
                <a:xfrm>
                  <a:off x="7079171" y="6448582"/>
                  <a:ext cx="77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891" name="Freihand 890">
                  <a:extLst>
                    <a:ext uri="{FF2B5EF4-FFF2-40B4-BE49-F238E27FC236}">
                      <a16:creationId xmlns:a16="http://schemas.microsoft.com/office/drawing/2014/main" id="{2B30D0FC-A463-46DB-8FDE-9FAADBC01AD2}"/>
                    </a:ext>
                  </a:extLst>
                </p14:cNvPr>
                <p14:cNvContentPartPr/>
                <p14:nvPr/>
              </p14:nvContentPartPr>
              <p14:xfrm>
                <a:off x="7319651" y="6495382"/>
                <a:ext cx="92880" cy="34920"/>
              </p14:xfrm>
            </p:contentPart>
          </mc:Choice>
          <mc:Fallback>
            <p:pic>
              <p:nvPicPr>
                <p:cNvPr id="891" name="Freihand 890">
                  <a:extLst>
                    <a:ext uri="{FF2B5EF4-FFF2-40B4-BE49-F238E27FC236}">
                      <a16:creationId xmlns:a16="http://schemas.microsoft.com/office/drawing/2014/main" id="{2B30D0FC-A463-46DB-8FDE-9FAADBC01AD2}"/>
                    </a:ext>
                  </a:extLst>
                </p:cNvPr>
                <p:cNvPicPr/>
                <p:nvPr/>
              </p:nvPicPr>
              <p:blipFill>
                <a:blip r:embed="rId509"/>
                <a:stretch>
                  <a:fillRect/>
                </a:stretch>
              </p:blipFill>
              <p:spPr>
                <a:xfrm>
                  <a:off x="7311011" y="6486742"/>
                  <a:ext cx="110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892" name="Freihand 891">
                  <a:extLst>
                    <a:ext uri="{FF2B5EF4-FFF2-40B4-BE49-F238E27FC236}">
                      <a16:creationId xmlns:a16="http://schemas.microsoft.com/office/drawing/2014/main" id="{081ACCBA-E730-49E9-A7A5-5F4A1DB8C8C2}"/>
                    </a:ext>
                  </a:extLst>
                </p14:cNvPr>
                <p14:cNvContentPartPr/>
                <p14:nvPr/>
              </p14:nvContentPartPr>
              <p14:xfrm>
                <a:off x="7411811" y="6467302"/>
                <a:ext cx="37080" cy="155160"/>
              </p14:xfrm>
            </p:contentPart>
          </mc:Choice>
          <mc:Fallback>
            <p:pic>
              <p:nvPicPr>
                <p:cNvPr id="892" name="Freihand 891">
                  <a:extLst>
                    <a:ext uri="{FF2B5EF4-FFF2-40B4-BE49-F238E27FC236}">
                      <a16:creationId xmlns:a16="http://schemas.microsoft.com/office/drawing/2014/main" id="{081ACCBA-E730-49E9-A7A5-5F4A1DB8C8C2}"/>
                    </a:ext>
                  </a:extLst>
                </p:cNvPr>
                <p:cNvPicPr/>
                <p:nvPr/>
              </p:nvPicPr>
              <p:blipFill>
                <a:blip r:embed="rId511"/>
                <a:stretch>
                  <a:fillRect/>
                </a:stretch>
              </p:blipFill>
              <p:spPr>
                <a:xfrm>
                  <a:off x="7402811" y="6458302"/>
                  <a:ext cx="547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893" name="Freihand 892">
                  <a:extLst>
                    <a:ext uri="{FF2B5EF4-FFF2-40B4-BE49-F238E27FC236}">
                      <a16:creationId xmlns:a16="http://schemas.microsoft.com/office/drawing/2014/main" id="{78213F59-479B-44EB-9DCF-37FFB1A031E3}"/>
                    </a:ext>
                  </a:extLst>
                </p14:cNvPr>
                <p14:cNvContentPartPr/>
                <p14:nvPr/>
              </p14:nvContentPartPr>
              <p14:xfrm>
                <a:off x="7519451" y="6394222"/>
                <a:ext cx="112680" cy="83880"/>
              </p14:xfrm>
            </p:contentPart>
          </mc:Choice>
          <mc:Fallback>
            <p:pic>
              <p:nvPicPr>
                <p:cNvPr id="893" name="Freihand 892">
                  <a:extLst>
                    <a:ext uri="{FF2B5EF4-FFF2-40B4-BE49-F238E27FC236}">
                      <a16:creationId xmlns:a16="http://schemas.microsoft.com/office/drawing/2014/main" id="{78213F59-479B-44EB-9DCF-37FFB1A031E3}"/>
                    </a:ext>
                  </a:extLst>
                </p:cNvPr>
                <p:cNvPicPr/>
                <p:nvPr/>
              </p:nvPicPr>
              <p:blipFill>
                <a:blip r:embed="rId513"/>
                <a:stretch>
                  <a:fillRect/>
                </a:stretch>
              </p:blipFill>
              <p:spPr>
                <a:xfrm>
                  <a:off x="7510811" y="6385582"/>
                  <a:ext cx="130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894" name="Freihand 893">
                  <a:extLst>
                    <a:ext uri="{FF2B5EF4-FFF2-40B4-BE49-F238E27FC236}">
                      <a16:creationId xmlns:a16="http://schemas.microsoft.com/office/drawing/2014/main" id="{3D61C871-98A5-41EA-A53F-C6DD4A69D783}"/>
                    </a:ext>
                  </a:extLst>
                </p14:cNvPr>
                <p14:cNvContentPartPr/>
                <p14:nvPr/>
              </p14:nvContentPartPr>
              <p14:xfrm>
                <a:off x="7754531" y="6160942"/>
                <a:ext cx="94680" cy="116280"/>
              </p14:xfrm>
            </p:contentPart>
          </mc:Choice>
          <mc:Fallback>
            <p:pic>
              <p:nvPicPr>
                <p:cNvPr id="894" name="Freihand 893">
                  <a:extLst>
                    <a:ext uri="{FF2B5EF4-FFF2-40B4-BE49-F238E27FC236}">
                      <a16:creationId xmlns:a16="http://schemas.microsoft.com/office/drawing/2014/main" id="{3D61C871-98A5-41EA-A53F-C6DD4A69D783}"/>
                    </a:ext>
                  </a:extLst>
                </p:cNvPr>
                <p:cNvPicPr/>
                <p:nvPr/>
              </p:nvPicPr>
              <p:blipFill>
                <a:blip r:embed="rId515"/>
                <a:stretch>
                  <a:fillRect/>
                </a:stretch>
              </p:blipFill>
              <p:spPr>
                <a:xfrm>
                  <a:off x="7745531" y="6151942"/>
                  <a:ext cx="112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895" name="Freihand 894">
                  <a:extLst>
                    <a:ext uri="{FF2B5EF4-FFF2-40B4-BE49-F238E27FC236}">
                      <a16:creationId xmlns:a16="http://schemas.microsoft.com/office/drawing/2014/main" id="{4B2BEFD1-D4F0-4235-A12C-8A15A96EA960}"/>
                    </a:ext>
                  </a:extLst>
                </p14:cNvPr>
                <p14:cNvContentPartPr/>
                <p14:nvPr/>
              </p14:nvContentPartPr>
              <p14:xfrm>
                <a:off x="7900331" y="6086422"/>
                <a:ext cx="69120" cy="101520"/>
              </p14:xfrm>
            </p:contentPart>
          </mc:Choice>
          <mc:Fallback>
            <p:pic>
              <p:nvPicPr>
                <p:cNvPr id="895" name="Freihand 894">
                  <a:extLst>
                    <a:ext uri="{FF2B5EF4-FFF2-40B4-BE49-F238E27FC236}">
                      <a16:creationId xmlns:a16="http://schemas.microsoft.com/office/drawing/2014/main" id="{4B2BEFD1-D4F0-4235-A12C-8A15A96EA960}"/>
                    </a:ext>
                  </a:extLst>
                </p:cNvPr>
                <p:cNvPicPr/>
                <p:nvPr/>
              </p:nvPicPr>
              <p:blipFill>
                <a:blip r:embed="rId517"/>
                <a:stretch>
                  <a:fillRect/>
                </a:stretch>
              </p:blipFill>
              <p:spPr>
                <a:xfrm>
                  <a:off x="7891331" y="6077422"/>
                  <a:ext cx="86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896" name="Freihand 895">
                  <a:extLst>
                    <a:ext uri="{FF2B5EF4-FFF2-40B4-BE49-F238E27FC236}">
                      <a16:creationId xmlns:a16="http://schemas.microsoft.com/office/drawing/2014/main" id="{A0306114-C079-4D8F-B483-1CF73112063D}"/>
                    </a:ext>
                  </a:extLst>
                </p14:cNvPr>
                <p14:cNvContentPartPr/>
                <p14:nvPr/>
              </p14:nvContentPartPr>
              <p14:xfrm>
                <a:off x="8012651" y="6030982"/>
                <a:ext cx="117360" cy="110520"/>
              </p14:xfrm>
            </p:contentPart>
          </mc:Choice>
          <mc:Fallback>
            <p:pic>
              <p:nvPicPr>
                <p:cNvPr id="896" name="Freihand 895">
                  <a:extLst>
                    <a:ext uri="{FF2B5EF4-FFF2-40B4-BE49-F238E27FC236}">
                      <a16:creationId xmlns:a16="http://schemas.microsoft.com/office/drawing/2014/main" id="{A0306114-C079-4D8F-B483-1CF73112063D}"/>
                    </a:ext>
                  </a:extLst>
                </p:cNvPr>
                <p:cNvPicPr/>
                <p:nvPr/>
              </p:nvPicPr>
              <p:blipFill>
                <a:blip r:embed="rId519"/>
                <a:stretch>
                  <a:fillRect/>
                </a:stretch>
              </p:blipFill>
              <p:spPr>
                <a:xfrm>
                  <a:off x="8004011" y="6021982"/>
                  <a:ext cx="135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897" name="Freihand 896">
                  <a:extLst>
                    <a:ext uri="{FF2B5EF4-FFF2-40B4-BE49-F238E27FC236}">
                      <a16:creationId xmlns:a16="http://schemas.microsoft.com/office/drawing/2014/main" id="{39C5217E-92AB-4AF3-BCAF-54BE35ECD0C8}"/>
                    </a:ext>
                  </a:extLst>
                </p14:cNvPr>
                <p14:cNvContentPartPr/>
                <p14:nvPr/>
              </p14:nvContentPartPr>
              <p14:xfrm>
                <a:off x="8128211" y="5983102"/>
                <a:ext cx="107280" cy="113400"/>
              </p14:xfrm>
            </p:contentPart>
          </mc:Choice>
          <mc:Fallback>
            <p:pic>
              <p:nvPicPr>
                <p:cNvPr id="897" name="Freihand 896">
                  <a:extLst>
                    <a:ext uri="{FF2B5EF4-FFF2-40B4-BE49-F238E27FC236}">
                      <a16:creationId xmlns:a16="http://schemas.microsoft.com/office/drawing/2014/main" id="{39C5217E-92AB-4AF3-BCAF-54BE35ECD0C8}"/>
                    </a:ext>
                  </a:extLst>
                </p:cNvPr>
                <p:cNvPicPr/>
                <p:nvPr/>
              </p:nvPicPr>
              <p:blipFill>
                <a:blip r:embed="rId521"/>
                <a:stretch>
                  <a:fillRect/>
                </a:stretch>
              </p:blipFill>
              <p:spPr>
                <a:xfrm>
                  <a:off x="8119571" y="5974102"/>
                  <a:ext cx="12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898" name="Freihand 897">
                  <a:extLst>
                    <a:ext uri="{FF2B5EF4-FFF2-40B4-BE49-F238E27FC236}">
                      <a16:creationId xmlns:a16="http://schemas.microsoft.com/office/drawing/2014/main" id="{0DCC3D77-3DC5-4347-A778-2C6E1D7F0471}"/>
                    </a:ext>
                  </a:extLst>
                </p14:cNvPr>
                <p14:cNvContentPartPr/>
                <p14:nvPr/>
              </p14:nvContentPartPr>
              <p14:xfrm>
                <a:off x="7790171" y="6084262"/>
                <a:ext cx="608760" cy="258120"/>
              </p14:xfrm>
            </p:contentPart>
          </mc:Choice>
          <mc:Fallback>
            <p:pic>
              <p:nvPicPr>
                <p:cNvPr id="898" name="Freihand 897">
                  <a:extLst>
                    <a:ext uri="{FF2B5EF4-FFF2-40B4-BE49-F238E27FC236}">
                      <a16:creationId xmlns:a16="http://schemas.microsoft.com/office/drawing/2014/main" id="{0DCC3D77-3DC5-4347-A778-2C6E1D7F0471}"/>
                    </a:ext>
                  </a:extLst>
                </p:cNvPr>
                <p:cNvPicPr/>
                <p:nvPr/>
              </p:nvPicPr>
              <p:blipFill>
                <a:blip r:embed="rId523"/>
                <a:stretch>
                  <a:fillRect/>
                </a:stretch>
              </p:blipFill>
              <p:spPr>
                <a:xfrm>
                  <a:off x="7781171" y="6075622"/>
                  <a:ext cx="6264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899" name="Freihand 898">
                  <a:extLst>
                    <a:ext uri="{FF2B5EF4-FFF2-40B4-BE49-F238E27FC236}">
                      <a16:creationId xmlns:a16="http://schemas.microsoft.com/office/drawing/2014/main" id="{A9E5DA01-7A8C-4A94-9CA8-67F38DDE8B54}"/>
                    </a:ext>
                  </a:extLst>
                </p14:cNvPr>
                <p14:cNvContentPartPr/>
                <p14:nvPr/>
              </p14:nvContentPartPr>
              <p14:xfrm>
                <a:off x="7692611" y="6512662"/>
                <a:ext cx="155520" cy="141840"/>
              </p14:xfrm>
            </p:contentPart>
          </mc:Choice>
          <mc:Fallback>
            <p:pic>
              <p:nvPicPr>
                <p:cNvPr id="899" name="Freihand 898">
                  <a:extLst>
                    <a:ext uri="{FF2B5EF4-FFF2-40B4-BE49-F238E27FC236}">
                      <a16:creationId xmlns:a16="http://schemas.microsoft.com/office/drawing/2014/main" id="{A9E5DA01-7A8C-4A94-9CA8-67F38DDE8B54}"/>
                    </a:ext>
                  </a:extLst>
                </p:cNvPr>
                <p:cNvPicPr/>
                <p:nvPr/>
              </p:nvPicPr>
              <p:blipFill>
                <a:blip r:embed="rId525"/>
                <a:stretch>
                  <a:fillRect/>
                </a:stretch>
              </p:blipFill>
              <p:spPr>
                <a:xfrm>
                  <a:off x="7683611" y="6503662"/>
                  <a:ext cx="173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900" name="Freihand 899">
                  <a:extLst>
                    <a:ext uri="{FF2B5EF4-FFF2-40B4-BE49-F238E27FC236}">
                      <a16:creationId xmlns:a16="http://schemas.microsoft.com/office/drawing/2014/main" id="{E971CE12-0F63-421D-A786-19486CE87E7B}"/>
                    </a:ext>
                  </a:extLst>
                </p14:cNvPr>
                <p14:cNvContentPartPr/>
                <p14:nvPr/>
              </p14:nvContentPartPr>
              <p14:xfrm>
                <a:off x="7857491" y="6465502"/>
                <a:ext cx="109440" cy="115200"/>
              </p14:xfrm>
            </p:contentPart>
          </mc:Choice>
          <mc:Fallback>
            <p:pic>
              <p:nvPicPr>
                <p:cNvPr id="900" name="Freihand 899">
                  <a:extLst>
                    <a:ext uri="{FF2B5EF4-FFF2-40B4-BE49-F238E27FC236}">
                      <a16:creationId xmlns:a16="http://schemas.microsoft.com/office/drawing/2014/main" id="{E971CE12-0F63-421D-A786-19486CE87E7B}"/>
                    </a:ext>
                  </a:extLst>
                </p:cNvPr>
                <p:cNvPicPr/>
                <p:nvPr/>
              </p:nvPicPr>
              <p:blipFill>
                <a:blip r:embed="rId527"/>
                <a:stretch>
                  <a:fillRect/>
                </a:stretch>
              </p:blipFill>
              <p:spPr>
                <a:xfrm>
                  <a:off x="7848851" y="6456862"/>
                  <a:ext cx="1270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901" name="Freihand 900">
                  <a:extLst>
                    <a:ext uri="{FF2B5EF4-FFF2-40B4-BE49-F238E27FC236}">
                      <a16:creationId xmlns:a16="http://schemas.microsoft.com/office/drawing/2014/main" id="{80BCDC39-2CAD-43ED-924C-89B883F1186E}"/>
                    </a:ext>
                  </a:extLst>
                </p14:cNvPr>
                <p14:cNvContentPartPr/>
                <p14:nvPr/>
              </p14:nvContentPartPr>
              <p14:xfrm>
                <a:off x="7844531" y="6432382"/>
                <a:ext cx="99360" cy="31680"/>
              </p14:xfrm>
            </p:contentPart>
          </mc:Choice>
          <mc:Fallback>
            <p:pic>
              <p:nvPicPr>
                <p:cNvPr id="901" name="Freihand 900">
                  <a:extLst>
                    <a:ext uri="{FF2B5EF4-FFF2-40B4-BE49-F238E27FC236}">
                      <a16:creationId xmlns:a16="http://schemas.microsoft.com/office/drawing/2014/main" id="{80BCDC39-2CAD-43ED-924C-89B883F1186E}"/>
                    </a:ext>
                  </a:extLst>
                </p:cNvPr>
                <p:cNvPicPr/>
                <p:nvPr/>
              </p:nvPicPr>
              <p:blipFill>
                <a:blip r:embed="rId529"/>
                <a:stretch>
                  <a:fillRect/>
                </a:stretch>
              </p:blipFill>
              <p:spPr>
                <a:xfrm>
                  <a:off x="7835891" y="6423742"/>
                  <a:ext cx="117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902" name="Freihand 901">
                  <a:extLst>
                    <a:ext uri="{FF2B5EF4-FFF2-40B4-BE49-F238E27FC236}">
                      <a16:creationId xmlns:a16="http://schemas.microsoft.com/office/drawing/2014/main" id="{DDB7E51F-08E6-456E-864B-24081A29C71D}"/>
                    </a:ext>
                  </a:extLst>
                </p14:cNvPr>
                <p14:cNvContentPartPr/>
                <p14:nvPr/>
              </p14:nvContentPartPr>
              <p14:xfrm>
                <a:off x="7980971" y="6398902"/>
                <a:ext cx="73080" cy="110160"/>
              </p14:xfrm>
            </p:contentPart>
          </mc:Choice>
          <mc:Fallback>
            <p:pic>
              <p:nvPicPr>
                <p:cNvPr id="902" name="Freihand 901">
                  <a:extLst>
                    <a:ext uri="{FF2B5EF4-FFF2-40B4-BE49-F238E27FC236}">
                      <a16:creationId xmlns:a16="http://schemas.microsoft.com/office/drawing/2014/main" id="{DDB7E51F-08E6-456E-864B-24081A29C71D}"/>
                    </a:ext>
                  </a:extLst>
                </p:cNvPr>
                <p:cNvPicPr/>
                <p:nvPr/>
              </p:nvPicPr>
              <p:blipFill>
                <a:blip r:embed="rId531"/>
                <a:stretch>
                  <a:fillRect/>
                </a:stretch>
              </p:blipFill>
              <p:spPr>
                <a:xfrm>
                  <a:off x="7971971" y="6390262"/>
                  <a:ext cx="90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903" name="Freihand 902">
                  <a:extLst>
                    <a:ext uri="{FF2B5EF4-FFF2-40B4-BE49-F238E27FC236}">
                      <a16:creationId xmlns:a16="http://schemas.microsoft.com/office/drawing/2014/main" id="{7D606E9D-678E-44EF-BD3C-91C1FF013E09}"/>
                    </a:ext>
                  </a:extLst>
                </p14:cNvPr>
                <p14:cNvContentPartPr/>
                <p14:nvPr/>
              </p14:nvContentPartPr>
              <p14:xfrm>
                <a:off x="8138291" y="6339142"/>
                <a:ext cx="97200" cy="102960"/>
              </p14:xfrm>
            </p:contentPart>
          </mc:Choice>
          <mc:Fallback>
            <p:pic>
              <p:nvPicPr>
                <p:cNvPr id="903" name="Freihand 902">
                  <a:extLst>
                    <a:ext uri="{FF2B5EF4-FFF2-40B4-BE49-F238E27FC236}">
                      <a16:creationId xmlns:a16="http://schemas.microsoft.com/office/drawing/2014/main" id="{7D606E9D-678E-44EF-BD3C-91C1FF013E09}"/>
                    </a:ext>
                  </a:extLst>
                </p:cNvPr>
                <p:cNvPicPr/>
                <p:nvPr/>
              </p:nvPicPr>
              <p:blipFill>
                <a:blip r:embed="rId533"/>
                <a:stretch>
                  <a:fillRect/>
                </a:stretch>
              </p:blipFill>
              <p:spPr>
                <a:xfrm>
                  <a:off x="8129651" y="6330502"/>
                  <a:ext cx="114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904" name="Freihand 903">
                  <a:extLst>
                    <a:ext uri="{FF2B5EF4-FFF2-40B4-BE49-F238E27FC236}">
                      <a16:creationId xmlns:a16="http://schemas.microsoft.com/office/drawing/2014/main" id="{06754F0F-9C68-4D68-A200-E2678FBC557F}"/>
                    </a:ext>
                  </a:extLst>
                </p14:cNvPr>
                <p14:cNvContentPartPr/>
                <p14:nvPr/>
              </p14:nvContentPartPr>
              <p14:xfrm>
                <a:off x="8379491" y="6235822"/>
                <a:ext cx="30960" cy="113760"/>
              </p14:xfrm>
            </p:contentPart>
          </mc:Choice>
          <mc:Fallback>
            <p:pic>
              <p:nvPicPr>
                <p:cNvPr id="904" name="Freihand 903">
                  <a:extLst>
                    <a:ext uri="{FF2B5EF4-FFF2-40B4-BE49-F238E27FC236}">
                      <a16:creationId xmlns:a16="http://schemas.microsoft.com/office/drawing/2014/main" id="{06754F0F-9C68-4D68-A200-E2678FBC557F}"/>
                    </a:ext>
                  </a:extLst>
                </p:cNvPr>
                <p:cNvPicPr/>
                <p:nvPr/>
              </p:nvPicPr>
              <p:blipFill>
                <a:blip r:embed="rId535"/>
                <a:stretch>
                  <a:fillRect/>
                </a:stretch>
              </p:blipFill>
              <p:spPr>
                <a:xfrm>
                  <a:off x="8370851" y="6227182"/>
                  <a:ext cx="48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905" name="Freihand 904">
                  <a:extLst>
                    <a:ext uri="{FF2B5EF4-FFF2-40B4-BE49-F238E27FC236}">
                      <a16:creationId xmlns:a16="http://schemas.microsoft.com/office/drawing/2014/main" id="{1D1F01C8-294B-4B63-AF57-B3E63D37A876}"/>
                    </a:ext>
                  </a:extLst>
                </p14:cNvPr>
                <p14:cNvContentPartPr/>
                <p14:nvPr/>
              </p14:nvContentPartPr>
              <p14:xfrm>
                <a:off x="8299571" y="6274702"/>
                <a:ext cx="153720" cy="19800"/>
              </p14:xfrm>
            </p:contentPart>
          </mc:Choice>
          <mc:Fallback>
            <p:pic>
              <p:nvPicPr>
                <p:cNvPr id="905" name="Freihand 904">
                  <a:extLst>
                    <a:ext uri="{FF2B5EF4-FFF2-40B4-BE49-F238E27FC236}">
                      <a16:creationId xmlns:a16="http://schemas.microsoft.com/office/drawing/2014/main" id="{1D1F01C8-294B-4B63-AF57-B3E63D37A876}"/>
                    </a:ext>
                  </a:extLst>
                </p:cNvPr>
                <p:cNvPicPr/>
                <p:nvPr/>
              </p:nvPicPr>
              <p:blipFill>
                <a:blip r:embed="rId537"/>
                <a:stretch>
                  <a:fillRect/>
                </a:stretch>
              </p:blipFill>
              <p:spPr>
                <a:xfrm>
                  <a:off x="8290931" y="6265702"/>
                  <a:ext cx="171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717" name="Freihand 716">
                  <a:extLst>
                    <a:ext uri="{FF2B5EF4-FFF2-40B4-BE49-F238E27FC236}">
                      <a16:creationId xmlns:a16="http://schemas.microsoft.com/office/drawing/2014/main" id="{53CD7390-BDDE-4B05-8DFF-46DE4EF72727}"/>
                    </a:ext>
                  </a:extLst>
                </p14:cNvPr>
                <p14:cNvContentPartPr/>
                <p14:nvPr/>
              </p14:nvContentPartPr>
              <p14:xfrm>
                <a:off x="292091" y="6034222"/>
                <a:ext cx="130320" cy="291240"/>
              </p14:xfrm>
            </p:contentPart>
          </mc:Choice>
          <mc:Fallback>
            <p:pic>
              <p:nvPicPr>
                <p:cNvPr id="717" name="Freihand 716">
                  <a:extLst>
                    <a:ext uri="{FF2B5EF4-FFF2-40B4-BE49-F238E27FC236}">
                      <a16:creationId xmlns:a16="http://schemas.microsoft.com/office/drawing/2014/main" id="{53CD7390-BDDE-4B05-8DFF-46DE4EF72727}"/>
                    </a:ext>
                  </a:extLst>
                </p:cNvPr>
                <p:cNvPicPr/>
                <p:nvPr/>
              </p:nvPicPr>
              <p:blipFill>
                <a:blip r:embed="rId539"/>
                <a:stretch>
                  <a:fillRect/>
                </a:stretch>
              </p:blipFill>
              <p:spPr>
                <a:xfrm>
                  <a:off x="283091" y="6025582"/>
                  <a:ext cx="1479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718" name="Freihand 717">
                  <a:extLst>
                    <a:ext uri="{FF2B5EF4-FFF2-40B4-BE49-F238E27FC236}">
                      <a16:creationId xmlns:a16="http://schemas.microsoft.com/office/drawing/2014/main" id="{3E0437AA-9C96-4C63-8CD6-8BC4741AE6C6}"/>
                    </a:ext>
                  </a:extLst>
                </p14:cNvPr>
                <p14:cNvContentPartPr/>
                <p14:nvPr/>
              </p14:nvContentPartPr>
              <p14:xfrm>
                <a:off x="494771" y="6167782"/>
                <a:ext cx="289440" cy="111600"/>
              </p14:xfrm>
            </p:contentPart>
          </mc:Choice>
          <mc:Fallback>
            <p:pic>
              <p:nvPicPr>
                <p:cNvPr id="718" name="Freihand 717">
                  <a:extLst>
                    <a:ext uri="{FF2B5EF4-FFF2-40B4-BE49-F238E27FC236}">
                      <a16:creationId xmlns:a16="http://schemas.microsoft.com/office/drawing/2014/main" id="{3E0437AA-9C96-4C63-8CD6-8BC4741AE6C6}"/>
                    </a:ext>
                  </a:extLst>
                </p:cNvPr>
                <p:cNvPicPr/>
                <p:nvPr/>
              </p:nvPicPr>
              <p:blipFill>
                <a:blip r:embed="rId541"/>
                <a:stretch>
                  <a:fillRect/>
                </a:stretch>
              </p:blipFill>
              <p:spPr>
                <a:xfrm>
                  <a:off x="486131" y="6159142"/>
                  <a:ext cx="30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719" name="Freihand 718">
                  <a:extLst>
                    <a:ext uri="{FF2B5EF4-FFF2-40B4-BE49-F238E27FC236}">
                      <a16:creationId xmlns:a16="http://schemas.microsoft.com/office/drawing/2014/main" id="{EE1303A0-597A-4F2A-AB88-73A93781CEE0}"/>
                    </a:ext>
                  </a:extLst>
                </p14:cNvPr>
                <p14:cNvContentPartPr/>
                <p14:nvPr/>
              </p14:nvContentPartPr>
              <p14:xfrm>
                <a:off x="602051" y="6047182"/>
                <a:ext cx="92880" cy="18360"/>
              </p14:xfrm>
            </p:contentPart>
          </mc:Choice>
          <mc:Fallback>
            <p:pic>
              <p:nvPicPr>
                <p:cNvPr id="719" name="Freihand 718">
                  <a:extLst>
                    <a:ext uri="{FF2B5EF4-FFF2-40B4-BE49-F238E27FC236}">
                      <a16:creationId xmlns:a16="http://schemas.microsoft.com/office/drawing/2014/main" id="{EE1303A0-597A-4F2A-AB88-73A93781CEE0}"/>
                    </a:ext>
                  </a:extLst>
                </p:cNvPr>
                <p:cNvPicPr/>
                <p:nvPr/>
              </p:nvPicPr>
              <p:blipFill>
                <a:blip r:embed="rId543"/>
                <a:stretch>
                  <a:fillRect/>
                </a:stretch>
              </p:blipFill>
              <p:spPr>
                <a:xfrm>
                  <a:off x="593411" y="6038182"/>
                  <a:ext cx="110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741" name="Freihand 740">
                  <a:extLst>
                    <a:ext uri="{FF2B5EF4-FFF2-40B4-BE49-F238E27FC236}">
                      <a16:creationId xmlns:a16="http://schemas.microsoft.com/office/drawing/2014/main" id="{E090ED6D-0731-4FD0-B2D3-F5B0BD856D26}"/>
                    </a:ext>
                  </a:extLst>
                </p14:cNvPr>
                <p14:cNvContentPartPr/>
                <p14:nvPr/>
              </p14:nvContentPartPr>
              <p14:xfrm>
                <a:off x="947651" y="6482782"/>
                <a:ext cx="26640" cy="157320"/>
              </p14:xfrm>
            </p:contentPart>
          </mc:Choice>
          <mc:Fallback>
            <p:pic>
              <p:nvPicPr>
                <p:cNvPr id="741" name="Freihand 740">
                  <a:extLst>
                    <a:ext uri="{FF2B5EF4-FFF2-40B4-BE49-F238E27FC236}">
                      <a16:creationId xmlns:a16="http://schemas.microsoft.com/office/drawing/2014/main" id="{E090ED6D-0731-4FD0-B2D3-F5B0BD856D26}"/>
                    </a:ext>
                  </a:extLst>
                </p:cNvPr>
                <p:cNvPicPr/>
                <p:nvPr/>
              </p:nvPicPr>
              <p:blipFill>
                <a:blip r:embed="rId545"/>
                <a:stretch>
                  <a:fillRect/>
                </a:stretch>
              </p:blipFill>
              <p:spPr>
                <a:xfrm>
                  <a:off x="939011" y="6474142"/>
                  <a:ext cx="44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742" name="Freihand 741">
                  <a:extLst>
                    <a:ext uri="{FF2B5EF4-FFF2-40B4-BE49-F238E27FC236}">
                      <a16:creationId xmlns:a16="http://schemas.microsoft.com/office/drawing/2014/main" id="{FA72D5C8-0CE6-4C1F-9082-A21CB5B8DDD1}"/>
                    </a:ext>
                  </a:extLst>
                </p14:cNvPr>
                <p14:cNvContentPartPr/>
                <p14:nvPr/>
              </p14:nvContentPartPr>
              <p14:xfrm>
                <a:off x="962411" y="6468022"/>
                <a:ext cx="91800" cy="162000"/>
              </p14:xfrm>
            </p:contentPart>
          </mc:Choice>
          <mc:Fallback>
            <p:pic>
              <p:nvPicPr>
                <p:cNvPr id="742" name="Freihand 741">
                  <a:extLst>
                    <a:ext uri="{FF2B5EF4-FFF2-40B4-BE49-F238E27FC236}">
                      <a16:creationId xmlns:a16="http://schemas.microsoft.com/office/drawing/2014/main" id="{FA72D5C8-0CE6-4C1F-9082-A21CB5B8DDD1}"/>
                    </a:ext>
                  </a:extLst>
                </p:cNvPr>
                <p:cNvPicPr/>
                <p:nvPr/>
              </p:nvPicPr>
              <p:blipFill>
                <a:blip r:embed="rId547"/>
                <a:stretch>
                  <a:fillRect/>
                </a:stretch>
              </p:blipFill>
              <p:spPr>
                <a:xfrm>
                  <a:off x="953411" y="6459382"/>
                  <a:ext cx="109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743" name="Freihand 742">
                  <a:extLst>
                    <a:ext uri="{FF2B5EF4-FFF2-40B4-BE49-F238E27FC236}">
                      <a16:creationId xmlns:a16="http://schemas.microsoft.com/office/drawing/2014/main" id="{D161668A-F3F1-4D2B-A581-39415B9251A5}"/>
                    </a:ext>
                  </a:extLst>
                </p14:cNvPr>
                <p14:cNvContentPartPr/>
                <p14:nvPr/>
              </p14:nvContentPartPr>
              <p14:xfrm>
                <a:off x="1100291" y="6518782"/>
                <a:ext cx="196560" cy="63000"/>
              </p14:xfrm>
            </p:contentPart>
          </mc:Choice>
          <mc:Fallback>
            <p:pic>
              <p:nvPicPr>
                <p:cNvPr id="743" name="Freihand 742">
                  <a:extLst>
                    <a:ext uri="{FF2B5EF4-FFF2-40B4-BE49-F238E27FC236}">
                      <a16:creationId xmlns:a16="http://schemas.microsoft.com/office/drawing/2014/main" id="{D161668A-F3F1-4D2B-A581-39415B9251A5}"/>
                    </a:ext>
                  </a:extLst>
                </p:cNvPr>
                <p:cNvPicPr/>
                <p:nvPr/>
              </p:nvPicPr>
              <p:blipFill>
                <a:blip r:embed="rId549"/>
                <a:stretch>
                  <a:fillRect/>
                </a:stretch>
              </p:blipFill>
              <p:spPr>
                <a:xfrm>
                  <a:off x="1091291" y="6509782"/>
                  <a:ext cx="214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744" name="Freihand 743">
                  <a:extLst>
                    <a:ext uri="{FF2B5EF4-FFF2-40B4-BE49-F238E27FC236}">
                      <a16:creationId xmlns:a16="http://schemas.microsoft.com/office/drawing/2014/main" id="{F100CF2B-7A0A-4E6E-A05C-FC97D8BE6D5B}"/>
                    </a:ext>
                  </a:extLst>
                </p14:cNvPr>
                <p14:cNvContentPartPr/>
                <p14:nvPr/>
              </p14:nvContentPartPr>
              <p14:xfrm>
                <a:off x="1388651" y="6426262"/>
                <a:ext cx="65880" cy="119520"/>
              </p14:xfrm>
            </p:contentPart>
          </mc:Choice>
          <mc:Fallback>
            <p:pic>
              <p:nvPicPr>
                <p:cNvPr id="744" name="Freihand 743">
                  <a:extLst>
                    <a:ext uri="{FF2B5EF4-FFF2-40B4-BE49-F238E27FC236}">
                      <a16:creationId xmlns:a16="http://schemas.microsoft.com/office/drawing/2014/main" id="{F100CF2B-7A0A-4E6E-A05C-FC97D8BE6D5B}"/>
                    </a:ext>
                  </a:extLst>
                </p:cNvPr>
                <p:cNvPicPr/>
                <p:nvPr/>
              </p:nvPicPr>
              <p:blipFill>
                <a:blip r:embed="rId551"/>
                <a:stretch>
                  <a:fillRect/>
                </a:stretch>
              </p:blipFill>
              <p:spPr>
                <a:xfrm>
                  <a:off x="1379651" y="6417622"/>
                  <a:ext cx="83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745" name="Freihand 744">
                  <a:extLst>
                    <a:ext uri="{FF2B5EF4-FFF2-40B4-BE49-F238E27FC236}">
                      <a16:creationId xmlns:a16="http://schemas.microsoft.com/office/drawing/2014/main" id="{32B60421-45C2-4AFE-8E25-E75F26F40921}"/>
                    </a:ext>
                  </a:extLst>
                </p14:cNvPr>
                <p14:cNvContentPartPr/>
                <p14:nvPr/>
              </p14:nvContentPartPr>
              <p14:xfrm>
                <a:off x="1579451" y="6424822"/>
                <a:ext cx="18360" cy="79920"/>
              </p14:xfrm>
            </p:contentPart>
          </mc:Choice>
          <mc:Fallback>
            <p:pic>
              <p:nvPicPr>
                <p:cNvPr id="745" name="Freihand 744">
                  <a:extLst>
                    <a:ext uri="{FF2B5EF4-FFF2-40B4-BE49-F238E27FC236}">
                      <a16:creationId xmlns:a16="http://schemas.microsoft.com/office/drawing/2014/main" id="{32B60421-45C2-4AFE-8E25-E75F26F40921}"/>
                    </a:ext>
                  </a:extLst>
                </p:cNvPr>
                <p:cNvPicPr/>
                <p:nvPr/>
              </p:nvPicPr>
              <p:blipFill>
                <a:blip r:embed="rId553"/>
                <a:stretch>
                  <a:fillRect/>
                </a:stretch>
              </p:blipFill>
              <p:spPr>
                <a:xfrm>
                  <a:off x="1570811" y="6415822"/>
                  <a:ext cx="36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746" name="Freihand 745">
                  <a:extLst>
                    <a:ext uri="{FF2B5EF4-FFF2-40B4-BE49-F238E27FC236}">
                      <a16:creationId xmlns:a16="http://schemas.microsoft.com/office/drawing/2014/main" id="{5C7526DD-FFA0-4AC2-AD65-2DCAEE560439}"/>
                    </a:ext>
                  </a:extLst>
                </p14:cNvPr>
                <p14:cNvContentPartPr/>
                <p14:nvPr/>
              </p14:nvContentPartPr>
              <p14:xfrm>
                <a:off x="1509971" y="6348862"/>
                <a:ext cx="180000" cy="209160"/>
              </p14:xfrm>
            </p:contentPart>
          </mc:Choice>
          <mc:Fallback>
            <p:pic>
              <p:nvPicPr>
                <p:cNvPr id="746" name="Freihand 745">
                  <a:extLst>
                    <a:ext uri="{FF2B5EF4-FFF2-40B4-BE49-F238E27FC236}">
                      <a16:creationId xmlns:a16="http://schemas.microsoft.com/office/drawing/2014/main" id="{5C7526DD-FFA0-4AC2-AD65-2DCAEE560439}"/>
                    </a:ext>
                  </a:extLst>
                </p:cNvPr>
                <p:cNvPicPr/>
                <p:nvPr/>
              </p:nvPicPr>
              <p:blipFill>
                <a:blip r:embed="rId555"/>
                <a:stretch>
                  <a:fillRect/>
                </a:stretch>
              </p:blipFill>
              <p:spPr>
                <a:xfrm>
                  <a:off x="1500971" y="6339862"/>
                  <a:ext cx="197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710" name="Freihand 709">
                  <a:extLst>
                    <a:ext uri="{FF2B5EF4-FFF2-40B4-BE49-F238E27FC236}">
                      <a16:creationId xmlns:a16="http://schemas.microsoft.com/office/drawing/2014/main" id="{D1F1E3D1-67F8-41DF-9AA9-C5454BD95565}"/>
                    </a:ext>
                  </a:extLst>
                </p14:cNvPr>
                <p14:cNvContentPartPr/>
                <p14:nvPr/>
              </p14:nvContentPartPr>
              <p14:xfrm>
                <a:off x="1958531" y="5276422"/>
                <a:ext cx="111600" cy="371160"/>
              </p14:xfrm>
            </p:contentPart>
          </mc:Choice>
          <mc:Fallback>
            <p:pic>
              <p:nvPicPr>
                <p:cNvPr id="710" name="Freihand 709">
                  <a:extLst>
                    <a:ext uri="{FF2B5EF4-FFF2-40B4-BE49-F238E27FC236}">
                      <a16:creationId xmlns:a16="http://schemas.microsoft.com/office/drawing/2014/main" id="{D1F1E3D1-67F8-41DF-9AA9-C5454BD95565}"/>
                    </a:ext>
                  </a:extLst>
                </p:cNvPr>
                <p:cNvPicPr/>
                <p:nvPr/>
              </p:nvPicPr>
              <p:blipFill>
                <a:blip r:embed="rId557"/>
                <a:stretch>
                  <a:fillRect/>
                </a:stretch>
              </p:blipFill>
              <p:spPr>
                <a:xfrm>
                  <a:off x="1949891" y="5267422"/>
                  <a:ext cx="1292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711" name="Freihand 710">
                  <a:extLst>
                    <a:ext uri="{FF2B5EF4-FFF2-40B4-BE49-F238E27FC236}">
                      <a16:creationId xmlns:a16="http://schemas.microsoft.com/office/drawing/2014/main" id="{B2F0C16E-B116-4DB6-8F98-4C2754DDFDF2}"/>
                    </a:ext>
                  </a:extLst>
                </p14:cNvPr>
                <p14:cNvContentPartPr/>
                <p14:nvPr/>
              </p14:nvContentPartPr>
              <p14:xfrm>
                <a:off x="1898411" y="5196142"/>
                <a:ext cx="181800" cy="143280"/>
              </p14:xfrm>
            </p:contentPart>
          </mc:Choice>
          <mc:Fallback>
            <p:pic>
              <p:nvPicPr>
                <p:cNvPr id="711" name="Freihand 710">
                  <a:extLst>
                    <a:ext uri="{FF2B5EF4-FFF2-40B4-BE49-F238E27FC236}">
                      <a16:creationId xmlns:a16="http://schemas.microsoft.com/office/drawing/2014/main" id="{B2F0C16E-B116-4DB6-8F98-4C2754DDFDF2}"/>
                    </a:ext>
                  </a:extLst>
                </p:cNvPr>
                <p:cNvPicPr/>
                <p:nvPr/>
              </p:nvPicPr>
              <p:blipFill>
                <a:blip r:embed="rId559"/>
                <a:stretch>
                  <a:fillRect/>
                </a:stretch>
              </p:blipFill>
              <p:spPr>
                <a:xfrm>
                  <a:off x="1889771" y="5187142"/>
                  <a:ext cx="199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712" name="Freihand 711">
                  <a:extLst>
                    <a:ext uri="{FF2B5EF4-FFF2-40B4-BE49-F238E27FC236}">
                      <a16:creationId xmlns:a16="http://schemas.microsoft.com/office/drawing/2014/main" id="{D2EC0D27-8C8D-40E0-A4D4-B242E109FB85}"/>
                    </a:ext>
                  </a:extLst>
                </p14:cNvPr>
                <p14:cNvContentPartPr/>
                <p14:nvPr/>
              </p14:nvContentPartPr>
              <p14:xfrm>
                <a:off x="1863851" y="5766742"/>
                <a:ext cx="120960" cy="149040"/>
              </p14:xfrm>
            </p:contentPart>
          </mc:Choice>
          <mc:Fallback>
            <p:pic>
              <p:nvPicPr>
                <p:cNvPr id="712" name="Freihand 711">
                  <a:extLst>
                    <a:ext uri="{FF2B5EF4-FFF2-40B4-BE49-F238E27FC236}">
                      <a16:creationId xmlns:a16="http://schemas.microsoft.com/office/drawing/2014/main" id="{D2EC0D27-8C8D-40E0-A4D4-B242E109FB85}"/>
                    </a:ext>
                  </a:extLst>
                </p:cNvPr>
                <p:cNvPicPr/>
                <p:nvPr/>
              </p:nvPicPr>
              <p:blipFill>
                <a:blip r:embed="rId561"/>
                <a:stretch>
                  <a:fillRect/>
                </a:stretch>
              </p:blipFill>
              <p:spPr>
                <a:xfrm>
                  <a:off x="1855211" y="5758102"/>
                  <a:ext cx="138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713" name="Freihand 712">
                  <a:extLst>
                    <a:ext uri="{FF2B5EF4-FFF2-40B4-BE49-F238E27FC236}">
                      <a16:creationId xmlns:a16="http://schemas.microsoft.com/office/drawing/2014/main" id="{4BFAC908-02A0-474A-8909-400E0DF393AD}"/>
                    </a:ext>
                  </a:extLst>
                </p14:cNvPr>
                <p14:cNvContentPartPr/>
                <p14:nvPr/>
              </p14:nvContentPartPr>
              <p14:xfrm>
                <a:off x="2018651" y="5765302"/>
                <a:ext cx="104040" cy="153720"/>
              </p14:xfrm>
            </p:contentPart>
          </mc:Choice>
          <mc:Fallback>
            <p:pic>
              <p:nvPicPr>
                <p:cNvPr id="713" name="Freihand 712">
                  <a:extLst>
                    <a:ext uri="{FF2B5EF4-FFF2-40B4-BE49-F238E27FC236}">
                      <a16:creationId xmlns:a16="http://schemas.microsoft.com/office/drawing/2014/main" id="{4BFAC908-02A0-474A-8909-400E0DF393AD}"/>
                    </a:ext>
                  </a:extLst>
                </p:cNvPr>
                <p:cNvPicPr/>
                <p:nvPr/>
              </p:nvPicPr>
              <p:blipFill>
                <a:blip r:embed="rId563"/>
                <a:stretch>
                  <a:fillRect/>
                </a:stretch>
              </p:blipFill>
              <p:spPr>
                <a:xfrm>
                  <a:off x="2009651" y="5756662"/>
                  <a:ext cx="121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714" name="Freihand 713">
                  <a:extLst>
                    <a:ext uri="{FF2B5EF4-FFF2-40B4-BE49-F238E27FC236}">
                      <a16:creationId xmlns:a16="http://schemas.microsoft.com/office/drawing/2014/main" id="{52DC1D28-AAEC-4DE3-9E3C-40100F1ABF90}"/>
                    </a:ext>
                  </a:extLst>
                </p14:cNvPr>
                <p14:cNvContentPartPr/>
                <p14:nvPr/>
              </p14:nvContentPartPr>
              <p14:xfrm>
                <a:off x="2033411" y="5727862"/>
                <a:ext cx="77400" cy="6480"/>
              </p14:xfrm>
            </p:contentPart>
          </mc:Choice>
          <mc:Fallback>
            <p:pic>
              <p:nvPicPr>
                <p:cNvPr id="714" name="Freihand 713">
                  <a:extLst>
                    <a:ext uri="{FF2B5EF4-FFF2-40B4-BE49-F238E27FC236}">
                      <a16:creationId xmlns:a16="http://schemas.microsoft.com/office/drawing/2014/main" id="{52DC1D28-AAEC-4DE3-9E3C-40100F1ABF90}"/>
                    </a:ext>
                  </a:extLst>
                </p:cNvPr>
                <p:cNvPicPr/>
                <p:nvPr/>
              </p:nvPicPr>
              <p:blipFill>
                <a:blip r:embed="rId565"/>
                <a:stretch>
                  <a:fillRect/>
                </a:stretch>
              </p:blipFill>
              <p:spPr>
                <a:xfrm>
                  <a:off x="2024771" y="5718862"/>
                  <a:ext cx="95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715" name="Freihand 714">
                  <a:extLst>
                    <a:ext uri="{FF2B5EF4-FFF2-40B4-BE49-F238E27FC236}">
                      <a16:creationId xmlns:a16="http://schemas.microsoft.com/office/drawing/2014/main" id="{9A795A8D-C6CE-4397-BD46-0628016D36AD}"/>
                    </a:ext>
                  </a:extLst>
                </p14:cNvPr>
                <p14:cNvContentPartPr/>
                <p14:nvPr/>
              </p14:nvContentPartPr>
              <p14:xfrm>
                <a:off x="2148971" y="5705902"/>
                <a:ext cx="75240" cy="144360"/>
              </p14:xfrm>
            </p:contentPart>
          </mc:Choice>
          <mc:Fallback>
            <p:pic>
              <p:nvPicPr>
                <p:cNvPr id="715" name="Freihand 714">
                  <a:extLst>
                    <a:ext uri="{FF2B5EF4-FFF2-40B4-BE49-F238E27FC236}">
                      <a16:creationId xmlns:a16="http://schemas.microsoft.com/office/drawing/2014/main" id="{9A795A8D-C6CE-4397-BD46-0628016D36AD}"/>
                    </a:ext>
                  </a:extLst>
                </p:cNvPr>
                <p:cNvPicPr/>
                <p:nvPr/>
              </p:nvPicPr>
              <p:blipFill>
                <a:blip r:embed="rId567"/>
                <a:stretch>
                  <a:fillRect/>
                </a:stretch>
              </p:blipFill>
              <p:spPr>
                <a:xfrm>
                  <a:off x="2139971" y="5697262"/>
                  <a:ext cx="92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720" name="Freihand 719">
                  <a:extLst>
                    <a:ext uri="{FF2B5EF4-FFF2-40B4-BE49-F238E27FC236}">
                      <a16:creationId xmlns:a16="http://schemas.microsoft.com/office/drawing/2014/main" id="{06AEFFDA-2188-4389-B437-FCB189A4EBBB}"/>
                    </a:ext>
                  </a:extLst>
                </p14:cNvPr>
                <p14:cNvContentPartPr/>
                <p14:nvPr/>
              </p14:nvContentPartPr>
              <p14:xfrm>
                <a:off x="977891" y="6196222"/>
                <a:ext cx="21960" cy="81000"/>
              </p14:xfrm>
            </p:contentPart>
          </mc:Choice>
          <mc:Fallback>
            <p:pic>
              <p:nvPicPr>
                <p:cNvPr id="720" name="Freihand 719">
                  <a:extLst>
                    <a:ext uri="{FF2B5EF4-FFF2-40B4-BE49-F238E27FC236}">
                      <a16:creationId xmlns:a16="http://schemas.microsoft.com/office/drawing/2014/main" id="{06AEFFDA-2188-4389-B437-FCB189A4EBBB}"/>
                    </a:ext>
                  </a:extLst>
                </p:cNvPr>
                <p:cNvPicPr/>
                <p:nvPr/>
              </p:nvPicPr>
              <p:blipFill>
                <a:blip r:embed="rId569"/>
                <a:stretch>
                  <a:fillRect/>
                </a:stretch>
              </p:blipFill>
              <p:spPr>
                <a:xfrm>
                  <a:off x="968891" y="6187582"/>
                  <a:ext cx="39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721" name="Freihand 720">
                  <a:extLst>
                    <a:ext uri="{FF2B5EF4-FFF2-40B4-BE49-F238E27FC236}">
                      <a16:creationId xmlns:a16="http://schemas.microsoft.com/office/drawing/2014/main" id="{07FEE20F-4F02-4712-A950-586CA0B3D559}"/>
                    </a:ext>
                  </a:extLst>
                </p14:cNvPr>
                <p14:cNvContentPartPr/>
                <p14:nvPr/>
              </p14:nvContentPartPr>
              <p14:xfrm>
                <a:off x="981131" y="6145822"/>
                <a:ext cx="19800" cy="10080"/>
              </p14:xfrm>
            </p:contentPart>
          </mc:Choice>
          <mc:Fallback>
            <p:pic>
              <p:nvPicPr>
                <p:cNvPr id="721" name="Freihand 720">
                  <a:extLst>
                    <a:ext uri="{FF2B5EF4-FFF2-40B4-BE49-F238E27FC236}">
                      <a16:creationId xmlns:a16="http://schemas.microsoft.com/office/drawing/2014/main" id="{07FEE20F-4F02-4712-A950-586CA0B3D559}"/>
                    </a:ext>
                  </a:extLst>
                </p:cNvPr>
                <p:cNvPicPr/>
                <p:nvPr/>
              </p:nvPicPr>
              <p:blipFill>
                <a:blip r:embed="rId571"/>
                <a:stretch>
                  <a:fillRect/>
                </a:stretch>
              </p:blipFill>
              <p:spPr>
                <a:xfrm>
                  <a:off x="972131" y="6136822"/>
                  <a:ext cx="37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22" name="Freihand 721">
                  <a:extLst>
                    <a:ext uri="{FF2B5EF4-FFF2-40B4-BE49-F238E27FC236}">
                      <a16:creationId xmlns:a16="http://schemas.microsoft.com/office/drawing/2014/main" id="{BE0C06E1-D557-4BFB-840D-7AD01AE95CBD}"/>
                    </a:ext>
                  </a:extLst>
                </p14:cNvPr>
                <p14:cNvContentPartPr/>
                <p14:nvPr/>
              </p14:nvContentPartPr>
              <p14:xfrm>
                <a:off x="1077971" y="6159502"/>
                <a:ext cx="109080" cy="119160"/>
              </p14:xfrm>
            </p:contentPart>
          </mc:Choice>
          <mc:Fallback>
            <p:pic>
              <p:nvPicPr>
                <p:cNvPr id="722" name="Freihand 721">
                  <a:extLst>
                    <a:ext uri="{FF2B5EF4-FFF2-40B4-BE49-F238E27FC236}">
                      <a16:creationId xmlns:a16="http://schemas.microsoft.com/office/drawing/2014/main" id="{BE0C06E1-D557-4BFB-840D-7AD01AE95CBD}"/>
                    </a:ext>
                  </a:extLst>
                </p:cNvPr>
                <p:cNvPicPr/>
                <p:nvPr/>
              </p:nvPicPr>
              <p:blipFill>
                <a:blip r:embed="rId573"/>
                <a:stretch>
                  <a:fillRect/>
                </a:stretch>
              </p:blipFill>
              <p:spPr>
                <a:xfrm>
                  <a:off x="1068971" y="6150862"/>
                  <a:ext cx="126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723" name="Freihand 722">
                  <a:extLst>
                    <a:ext uri="{FF2B5EF4-FFF2-40B4-BE49-F238E27FC236}">
                      <a16:creationId xmlns:a16="http://schemas.microsoft.com/office/drawing/2014/main" id="{C33EE6D6-23A3-4EE9-83C8-ADB8801C1D69}"/>
                    </a:ext>
                  </a:extLst>
                </p14:cNvPr>
                <p14:cNvContentPartPr/>
                <p14:nvPr/>
              </p14:nvContentPartPr>
              <p14:xfrm>
                <a:off x="1175531" y="6005422"/>
                <a:ext cx="117720" cy="227160"/>
              </p14:xfrm>
            </p:contentPart>
          </mc:Choice>
          <mc:Fallback>
            <p:pic>
              <p:nvPicPr>
                <p:cNvPr id="723" name="Freihand 722">
                  <a:extLst>
                    <a:ext uri="{FF2B5EF4-FFF2-40B4-BE49-F238E27FC236}">
                      <a16:creationId xmlns:a16="http://schemas.microsoft.com/office/drawing/2014/main" id="{C33EE6D6-23A3-4EE9-83C8-ADB8801C1D69}"/>
                    </a:ext>
                  </a:extLst>
                </p:cNvPr>
                <p:cNvPicPr/>
                <p:nvPr/>
              </p:nvPicPr>
              <p:blipFill>
                <a:blip r:embed="rId575"/>
                <a:stretch>
                  <a:fillRect/>
                </a:stretch>
              </p:blipFill>
              <p:spPr>
                <a:xfrm>
                  <a:off x="1166531" y="5996422"/>
                  <a:ext cx="135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725" name="Freihand 724">
                  <a:extLst>
                    <a:ext uri="{FF2B5EF4-FFF2-40B4-BE49-F238E27FC236}">
                      <a16:creationId xmlns:a16="http://schemas.microsoft.com/office/drawing/2014/main" id="{901A4C5A-349E-481E-9C9B-52656612B662}"/>
                    </a:ext>
                  </a:extLst>
                </p14:cNvPr>
                <p14:cNvContentPartPr/>
                <p14:nvPr/>
              </p14:nvContentPartPr>
              <p14:xfrm>
                <a:off x="1476131" y="6071302"/>
                <a:ext cx="53640" cy="157680"/>
              </p14:xfrm>
            </p:contentPart>
          </mc:Choice>
          <mc:Fallback>
            <p:pic>
              <p:nvPicPr>
                <p:cNvPr id="725" name="Freihand 724">
                  <a:extLst>
                    <a:ext uri="{FF2B5EF4-FFF2-40B4-BE49-F238E27FC236}">
                      <a16:creationId xmlns:a16="http://schemas.microsoft.com/office/drawing/2014/main" id="{901A4C5A-349E-481E-9C9B-52656612B662}"/>
                    </a:ext>
                  </a:extLst>
                </p:cNvPr>
                <p:cNvPicPr/>
                <p:nvPr/>
              </p:nvPicPr>
              <p:blipFill>
                <a:blip r:embed="rId577"/>
                <a:stretch>
                  <a:fillRect/>
                </a:stretch>
              </p:blipFill>
              <p:spPr>
                <a:xfrm>
                  <a:off x="1467491" y="6062662"/>
                  <a:ext cx="71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726" name="Freihand 725">
                  <a:extLst>
                    <a:ext uri="{FF2B5EF4-FFF2-40B4-BE49-F238E27FC236}">
                      <a16:creationId xmlns:a16="http://schemas.microsoft.com/office/drawing/2014/main" id="{B1901048-71E4-40F3-BA4D-90D8F93FEC73}"/>
                    </a:ext>
                  </a:extLst>
                </p14:cNvPr>
                <p14:cNvContentPartPr/>
                <p14:nvPr/>
              </p14:nvContentPartPr>
              <p14:xfrm>
                <a:off x="1472171" y="6047542"/>
                <a:ext cx="149040" cy="88200"/>
              </p14:xfrm>
            </p:contentPart>
          </mc:Choice>
          <mc:Fallback>
            <p:pic>
              <p:nvPicPr>
                <p:cNvPr id="726" name="Freihand 725">
                  <a:extLst>
                    <a:ext uri="{FF2B5EF4-FFF2-40B4-BE49-F238E27FC236}">
                      <a16:creationId xmlns:a16="http://schemas.microsoft.com/office/drawing/2014/main" id="{B1901048-71E4-40F3-BA4D-90D8F93FEC73}"/>
                    </a:ext>
                  </a:extLst>
                </p:cNvPr>
                <p:cNvPicPr/>
                <p:nvPr/>
              </p:nvPicPr>
              <p:blipFill>
                <a:blip r:embed="rId579"/>
                <a:stretch>
                  <a:fillRect/>
                </a:stretch>
              </p:blipFill>
              <p:spPr>
                <a:xfrm>
                  <a:off x="1463531" y="6038902"/>
                  <a:ext cx="166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727" name="Freihand 726">
                  <a:extLst>
                    <a:ext uri="{FF2B5EF4-FFF2-40B4-BE49-F238E27FC236}">
                      <a16:creationId xmlns:a16="http://schemas.microsoft.com/office/drawing/2014/main" id="{F1ECBD5E-7EFA-468A-8AA6-B03BC1B6B954}"/>
                    </a:ext>
                  </a:extLst>
                </p14:cNvPr>
                <p14:cNvContentPartPr/>
                <p14:nvPr/>
              </p14:nvContentPartPr>
              <p14:xfrm>
                <a:off x="1558931" y="6176782"/>
                <a:ext cx="93240" cy="33840"/>
              </p14:xfrm>
            </p:contentPart>
          </mc:Choice>
          <mc:Fallback>
            <p:pic>
              <p:nvPicPr>
                <p:cNvPr id="727" name="Freihand 726">
                  <a:extLst>
                    <a:ext uri="{FF2B5EF4-FFF2-40B4-BE49-F238E27FC236}">
                      <a16:creationId xmlns:a16="http://schemas.microsoft.com/office/drawing/2014/main" id="{F1ECBD5E-7EFA-468A-8AA6-B03BC1B6B954}"/>
                    </a:ext>
                  </a:extLst>
                </p:cNvPr>
                <p:cNvPicPr/>
                <p:nvPr/>
              </p:nvPicPr>
              <p:blipFill>
                <a:blip r:embed="rId581"/>
                <a:stretch>
                  <a:fillRect/>
                </a:stretch>
              </p:blipFill>
              <p:spPr>
                <a:xfrm>
                  <a:off x="1549931" y="6167782"/>
                  <a:ext cx="1108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728" name="Freihand 727">
                  <a:extLst>
                    <a:ext uri="{FF2B5EF4-FFF2-40B4-BE49-F238E27FC236}">
                      <a16:creationId xmlns:a16="http://schemas.microsoft.com/office/drawing/2014/main" id="{B7CA44BC-AEB4-4090-852E-BD2A2E1CF28B}"/>
                    </a:ext>
                  </a:extLst>
                </p14:cNvPr>
                <p14:cNvContentPartPr/>
                <p14:nvPr/>
              </p14:nvContentPartPr>
              <p14:xfrm>
                <a:off x="1666571" y="5990662"/>
                <a:ext cx="122760" cy="209880"/>
              </p14:xfrm>
            </p:contentPart>
          </mc:Choice>
          <mc:Fallback>
            <p:pic>
              <p:nvPicPr>
                <p:cNvPr id="728" name="Freihand 727">
                  <a:extLst>
                    <a:ext uri="{FF2B5EF4-FFF2-40B4-BE49-F238E27FC236}">
                      <a16:creationId xmlns:a16="http://schemas.microsoft.com/office/drawing/2014/main" id="{B7CA44BC-AEB4-4090-852E-BD2A2E1CF28B}"/>
                    </a:ext>
                  </a:extLst>
                </p:cNvPr>
                <p:cNvPicPr/>
                <p:nvPr/>
              </p:nvPicPr>
              <p:blipFill>
                <a:blip r:embed="rId583"/>
                <a:stretch>
                  <a:fillRect/>
                </a:stretch>
              </p:blipFill>
              <p:spPr>
                <a:xfrm>
                  <a:off x="1657571" y="5981662"/>
                  <a:ext cx="140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729" name="Freihand 728">
                  <a:extLst>
                    <a:ext uri="{FF2B5EF4-FFF2-40B4-BE49-F238E27FC236}">
                      <a16:creationId xmlns:a16="http://schemas.microsoft.com/office/drawing/2014/main" id="{6805A415-2680-4B30-B2F7-C345ADB53F31}"/>
                    </a:ext>
                  </a:extLst>
                </p14:cNvPr>
                <p14:cNvContentPartPr/>
                <p14:nvPr/>
              </p14:nvContentPartPr>
              <p14:xfrm>
                <a:off x="1867091" y="6045382"/>
                <a:ext cx="166320" cy="212400"/>
              </p14:xfrm>
            </p:contentPart>
          </mc:Choice>
          <mc:Fallback>
            <p:pic>
              <p:nvPicPr>
                <p:cNvPr id="729" name="Freihand 728">
                  <a:extLst>
                    <a:ext uri="{FF2B5EF4-FFF2-40B4-BE49-F238E27FC236}">
                      <a16:creationId xmlns:a16="http://schemas.microsoft.com/office/drawing/2014/main" id="{6805A415-2680-4B30-B2F7-C345ADB53F31}"/>
                    </a:ext>
                  </a:extLst>
                </p:cNvPr>
                <p:cNvPicPr/>
                <p:nvPr/>
              </p:nvPicPr>
              <p:blipFill>
                <a:blip r:embed="rId585"/>
                <a:stretch>
                  <a:fillRect/>
                </a:stretch>
              </p:blipFill>
              <p:spPr>
                <a:xfrm>
                  <a:off x="1858451" y="6036382"/>
                  <a:ext cx="183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730" name="Freihand 729">
                  <a:extLst>
                    <a:ext uri="{FF2B5EF4-FFF2-40B4-BE49-F238E27FC236}">
                      <a16:creationId xmlns:a16="http://schemas.microsoft.com/office/drawing/2014/main" id="{4244299C-8AD2-4DD0-A088-3575785428D3}"/>
                    </a:ext>
                  </a:extLst>
                </p14:cNvPr>
                <p14:cNvContentPartPr/>
                <p14:nvPr/>
              </p14:nvContentPartPr>
              <p14:xfrm>
                <a:off x="2116931" y="6042142"/>
                <a:ext cx="155880" cy="89640"/>
              </p14:xfrm>
            </p:contentPart>
          </mc:Choice>
          <mc:Fallback>
            <p:pic>
              <p:nvPicPr>
                <p:cNvPr id="730" name="Freihand 729">
                  <a:extLst>
                    <a:ext uri="{FF2B5EF4-FFF2-40B4-BE49-F238E27FC236}">
                      <a16:creationId xmlns:a16="http://schemas.microsoft.com/office/drawing/2014/main" id="{4244299C-8AD2-4DD0-A088-3575785428D3}"/>
                    </a:ext>
                  </a:extLst>
                </p:cNvPr>
                <p:cNvPicPr/>
                <p:nvPr/>
              </p:nvPicPr>
              <p:blipFill>
                <a:blip r:embed="rId587"/>
                <a:stretch>
                  <a:fillRect/>
                </a:stretch>
              </p:blipFill>
              <p:spPr>
                <a:xfrm>
                  <a:off x="2108291" y="6033142"/>
                  <a:ext cx="173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731" name="Freihand 730">
                  <a:extLst>
                    <a:ext uri="{FF2B5EF4-FFF2-40B4-BE49-F238E27FC236}">
                      <a16:creationId xmlns:a16="http://schemas.microsoft.com/office/drawing/2014/main" id="{C8426CBE-BCC3-4EB0-A669-9EBA855EA264}"/>
                    </a:ext>
                  </a:extLst>
                </p14:cNvPr>
                <p14:cNvContentPartPr/>
                <p14:nvPr/>
              </p14:nvContentPartPr>
              <p14:xfrm>
                <a:off x="2319611" y="5865382"/>
                <a:ext cx="243000" cy="223560"/>
              </p14:xfrm>
            </p:contentPart>
          </mc:Choice>
          <mc:Fallback>
            <p:pic>
              <p:nvPicPr>
                <p:cNvPr id="731" name="Freihand 730">
                  <a:extLst>
                    <a:ext uri="{FF2B5EF4-FFF2-40B4-BE49-F238E27FC236}">
                      <a16:creationId xmlns:a16="http://schemas.microsoft.com/office/drawing/2014/main" id="{C8426CBE-BCC3-4EB0-A669-9EBA855EA264}"/>
                    </a:ext>
                  </a:extLst>
                </p:cNvPr>
                <p:cNvPicPr/>
                <p:nvPr/>
              </p:nvPicPr>
              <p:blipFill>
                <a:blip r:embed="rId589"/>
                <a:stretch>
                  <a:fillRect/>
                </a:stretch>
              </p:blipFill>
              <p:spPr>
                <a:xfrm>
                  <a:off x="2310971" y="5856382"/>
                  <a:ext cx="2606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733" name="Freihand 732">
                  <a:extLst>
                    <a:ext uri="{FF2B5EF4-FFF2-40B4-BE49-F238E27FC236}">
                      <a16:creationId xmlns:a16="http://schemas.microsoft.com/office/drawing/2014/main" id="{91CEB8B9-0420-400D-8C5D-8D1AB532BF33}"/>
                    </a:ext>
                  </a:extLst>
                </p14:cNvPr>
                <p14:cNvContentPartPr/>
                <p14:nvPr/>
              </p14:nvContentPartPr>
              <p14:xfrm>
                <a:off x="2604731" y="5850982"/>
                <a:ext cx="133200" cy="191880"/>
              </p14:xfrm>
            </p:contentPart>
          </mc:Choice>
          <mc:Fallback>
            <p:pic>
              <p:nvPicPr>
                <p:cNvPr id="733" name="Freihand 732">
                  <a:extLst>
                    <a:ext uri="{FF2B5EF4-FFF2-40B4-BE49-F238E27FC236}">
                      <a16:creationId xmlns:a16="http://schemas.microsoft.com/office/drawing/2014/main" id="{91CEB8B9-0420-400D-8C5D-8D1AB532BF33}"/>
                    </a:ext>
                  </a:extLst>
                </p:cNvPr>
                <p:cNvPicPr/>
                <p:nvPr/>
              </p:nvPicPr>
              <p:blipFill>
                <a:blip r:embed="rId591"/>
                <a:stretch>
                  <a:fillRect/>
                </a:stretch>
              </p:blipFill>
              <p:spPr>
                <a:xfrm>
                  <a:off x="2596091" y="5842342"/>
                  <a:ext cx="150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734" name="Freihand 733">
                  <a:extLst>
                    <a:ext uri="{FF2B5EF4-FFF2-40B4-BE49-F238E27FC236}">
                      <a16:creationId xmlns:a16="http://schemas.microsoft.com/office/drawing/2014/main" id="{8A066F7E-6AED-4D5D-8549-38811CF5B40E}"/>
                    </a:ext>
                  </a:extLst>
                </p14:cNvPr>
                <p14:cNvContentPartPr/>
                <p14:nvPr/>
              </p14:nvContentPartPr>
              <p14:xfrm>
                <a:off x="2782211" y="5897782"/>
                <a:ext cx="69480" cy="110520"/>
              </p14:xfrm>
            </p:contentPart>
          </mc:Choice>
          <mc:Fallback>
            <p:pic>
              <p:nvPicPr>
                <p:cNvPr id="734" name="Freihand 733">
                  <a:extLst>
                    <a:ext uri="{FF2B5EF4-FFF2-40B4-BE49-F238E27FC236}">
                      <a16:creationId xmlns:a16="http://schemas.microsoft.com/office/drawing/2014/main" id="{8A066F7E-6AED-4D5D-8549-38811CF5B40E}"/>
                    </a:ext>
                  </a:extLst>
                </p:cNvPr>
                <p:cNvPicPr/>
                <p:nvPr/>
              </p:nvPicPr>
              <p:blipFill>
                <a:blip r:embed="rId593"/>
                <a:stretch>
                  <a:fillRect/>
                </a:stretch>
              </p:blipFill>
              <p:spPr>
                <a:xfrm>
                  <a:off x="2773571" y="5889142"/>
                  <a:ext cx="87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735" name="Freihand 734">
                  <a:extLst>
                    <a:ext uri="{FF2B5EF4-FFF2-40B4-BE49-F238E27FC236}">
                      <a16:creationId xmlns:a16="http://schemas.microsoft.com/office/drawing/2014/main" id="{C57F372A-E28B-4BB9-BC61-0120AA95749A}"/>
                    </a:ext>
                  </a:extLst>
                </p14:cNvPr>
                <p14:cNvContentPartPr/>
                <p14:nvPr/>
              </p14:nvContentPartPr>
              <p14:xfrm>
                <a:off x="2852051" y="5876182"/>
                <a:ext cx="124200" cy="126720"/>
              </p14:xfrm>
            </p:contentPart>
          </mc:Choice>
          <mc:Fallback>
            <p:pic>
              <p:nvPicPr>
                <p:cNvPr id="735" name="Freihand 734">
                  <a:extLst>
                    <a:ext uri="{FF2B5EF4-FFF2-40B4-BE49-F238E27FC236}">
                      <a16:creationId xmlns:a16="http://schemas.microsoft.com/office/drawing/2014/main" id="{C57F372A-E28B-4BB9-BC61-0120AA95749A}"/>
                    </a:ext>
                  </a:extLst>
                </p:cNvPr>
                <p:cNvPicPr/>
                <p:nvPr/>
              </p:nvPicPr>
              <p:blipFill>
                <a:blip r:embed="rId595"/>
                <a:stretch>
                  <a:fillRect/>
                </a:stretch>
              </p:blipFill>
              <p:spPr>
                <a:xfrm>
                  <a:off x="2843051" y="5867542"/>
                  <a:ext cx="141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737" name="Freihand 736">
                  <a:extLst>
                    <a:ext uri="{FF2B5EF4-FFF2-40B4-BE49-F238E27FC236}">
                      <a16:creationId xmlns:a16="http://schemas.microsoft.com/office/drawing/2014/main" id="{5BD6A5D9-6929-45A5-97CB-58BD03A3FE0E}"/>
                    </a:ext>
                  </a:extLst>
                </p14:cNvPr>
                <p14:cNvContentPartPr/>
                <p14:nvPr/>
              </p14:nvContentPartPr>
              <p14:xfrm>
                <a:off x="3117011" y="5731462"/>
                <a:ext cx="111600" cy="276840"/>
              </p14:xfrm>
            </p:contentPart>
          </mc:Choice>
          <mc:Fallback>
            <p:pic>
              <p:nvPicPr>
                <p:cNvPr id="737" name="Freihand 736">
                  <a:extLst>
                    <a:ext uri="{FF2B5EF4-FFF2-40B4-BE49-F238E27FC236}">
                      <a16:creationId xmlns:a16="http://schemas.microsoft.com/office/drawing/2014/main" id="{5BD6A5D9-6929-45A5-97CB-58BD03A3FE0E}"/>
                    </a:ext>
                  </a:extLst>
                </p:cNvPr>
                <p:cNvPicPr/>
                <p:nvPr/>
              </p:nvPicPr>
              <p:blipFill>
                <a:blip r:embed="rId597"/>
                <a:stretch>
                  <a:fillRect/>
                </a:stretch>
              </p:blipFill>
              <p:spPr>
                <a:xfrm>
                  <a:off x="3108011" y="5722462"/>
                  <a:ext cx="129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738" name="Freihand 737">
                  <a:extLst>
                    <a:ext uri="{FF2B5EF4-FFF2-40B4-BE49-F238E27FC236}">
                      <a16:creationId xmlns:a16="http://schemas.microsoft.com/office/drawing/2014/main" id="{2911646E-F5A1-43CF-A315-01370B8A1CCD}"/>
                    </a:ext>
                  </a:extLst>
                </p14:cNvPr>
                <p14:cNvContentPartPr/>
                <p14:nvPr/>
              </p14:nvContentPartPr>
              <p14:xfrm>
                <a:off x="3244811" y="5807782"/>
                <a:ext cx="190800" cy="117000"/>
              </p14:xfrm>
            </p:contentPart>
          </mc:Choice>
          <mc:Fallback>
            <p:pic>
              <p:nvPicPr>
                <p:cNvPr id="738" name="Freihand 737">
                  <a:extLst>
                    <a:ext uri="{FF2B5EF4-FFF2-40B4-BE49-F238E27FC236}">
                      <a16:creationId xmlns:a16="http://schemas.microsoft.com/office/drawing/2014/main" id="{2911646E-F5A1-43CF-A315-01370B8A1CCD}"/>
                    </a:ext>
                  </a:extLst>
                </p:cNvPr>
                <p:cNvPicPr/>
                <p:nvPr/>
              </p:nvPicPr>
              <p:blipFill>
                <a:blip r:embed="rId599"/>
                <a:stretch>
                  <a:fillRect/>
                </a:stretch>
              </p:blipFill>
              <p:spPr>
                <a:xfrm>
                  <a:off x="3236171" y="5798782"/>
                  <a:ext cx="2084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739" name="Freihand 738">
                  <a:extLst>
                    <a:ext uri="{FF2B5EF4-FFF2-40B4-BE49-F238E27FC236}">
                      <a16:creationId xmlns:a16="http://schemas.microsoft.com/office/drawing/2014/main" id="{34960034-04CC-401E-8991-8AB8CC1E5621}"/>
                    </a:ext>
                  </a:extLst>
                </p14:cNvPr>
                <p14:cNvContentPartPr/>
                <p14:nvPr/>
              </p14:nvContentPartPr>
              <p14:xfrm>
                <a:off x="3278291" y="5728942"/>
                <a:ext cx="94680" cy="8640"/>
              </p14:xfrm>
            </p:contentPart>
          </mc:Choice>
          <mc:Fallback>
            <p:pic>
              <p:nvPicPr>
                <p:cNvPr id="739" name="Freihand 738">
                  <a:extLst>
                    <a:ext uri="{FF2B5EF4-FFF2-40B4-BE49-F238E27FC236}">
                      <a16:creationId xmlns:a16="http://schemas.microsoft.com/office/drawing/2014/main" id="{34960034-04CC-401E-8991-8AB8CC1E5621}"/>
                    </a:ext>
                  </a:extLst>
                </p:cNvPr>
                <p:cNvPicPr/>
                <p:nvPr/>
              </p:nvPicPr>
              <p:blipFill>
                <a:blip r:embed="rId601"/>
                <a:stretch>
                  <a:fillRect/>
                </a:stretch>
              </p:blipFill>
              <p:spPr>
                <a:xfrm>
                  <a:off x="3269291" y="5719942"/>
                  <a:ext cx="112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958" name="Freihand 957">
                  <a:extLst>
                    <a:ext uri="{FF2B5EF4-FFF2-40B4-BE49-F238E27FC236}">
                      <a16:creationId xmlns:a16="http://schemas.microsoft.com/office/drawing/2014/main" id="{EA028437-7BC2-4728-87E2-47E52F57772C}"/>
                    </a:ext>
                  </a:extLst>
                </p14:cNvPr>
                <p14:cNvContentPartPr/>
                <p14:nvPr/>
              </p14:nvContentPartPr>
              <p14:xfrm>
                <a:off x="1888331" y="6259222"/>
                <a:ext cx="23040" cy="450720"/>
              </p14:xfrm>
            </p:contentPart>
          </mc:Choice>
          <mc:Fallback>
            <p:pic>
              <p:nvPicPr>
                <p:cNvPr id="958" name="Freihand 957">
                  <a:extLst>
                    <a:ext uri="{FF2B5EF4-FFF2-40B4-BE49-F238E27FC236}">
                      <a16:creationId xmlns:a16="http://schemas.microsoft.com/office/drawing/2014/main" id="{EA028437-7BC2-4728-87E2-47E52F57772C}"/>
                    </a:ext>
                  </a:extLst>
                </p:cNvPr>
                <p:cNvPicPr/>
                <p:nvPr/>
              </p:nvPicPr>
              <p:blipFill>
                <a:blip r:embed="rId603"/>
                <a:stretch>
                  <a:fillRect/>
                </a:stretch>
              </p:blipFill>
              <p:spPr>
                <a:xfrm>
                  <a:off x="1879331" y="6250582"/>
                  <a:ext cx="4068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960" name="Freihand 959">
                  <a:extLst>
                    <a:ext uri="{FF2B5EF4-FFF2-40B4-BE49-F238E27FC236}">
                      <a16:creationId xmlns:a16="http://schemas.microsoft.com/office/drawing/2014/main" id="{9F27DF2B-79C4-44A7-813D-CB6371F4FB34}"/>
                    </a:ext>
                  </a:extLst>
                </p14:cNvPr>
                <p14:cNvContentPartPr/>
                <p14:nvPr/>
              </p14:nvContentPartPr>
              <p14:xfrm>
                <a:off x="1936571" y="6045382"/>
                <a:ext cx="1684080" cy="685800"/>
              </p14:xfrm>
            </p:contentPart>
          </mc:Choice>
          <mc:Fallback>
            <p:pic>
              <p:nvPicPr>
                <p:cNvPr id="960" name="Freihand 959">
                  <a:extLst>
                    <a:ext uri="{FF2B5EF4-FFF2-40B4-BE49-F238E27FC236}">
                      <a16:creationId xmlns:a16="http://schemas.microsoft.com/office/drawing/2014/main" id="{9F27DF2B-79C4-44A7-813D-CB6371F4FB34}"/>
                    </a:ext>
                  </a:extLst>
                </p:cNvPr>
                <p:cNvPicPr/>
                <p:nvPr/>
              </p:nvPicPr>
              <p:blipFill>
                <a:blip r:embed="rId605"/>
                <a:stretch>
                  <a:fillRect/>
                </a:stretch>
              </p:blipFill>
              <p:spPr>
                <a:xfrm>
                  <a:off x="1927571" y="6036382"/>
                  <a:ext cx="170172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962" name="Freihand 961">
                  <a:extLst>
                    <a:ext uri="{FF2B5EF4-FFF2-40B4-BE49-F238E27FC236}">
                      <a16:creationId xmlns:a16="http://schemas.microsoft.com/office/drawing/2014/main" id="{892E24E2-880C-4891-9960-0838E2300FCB}"/>
                    </a:ext>
                  </a:extLst>
                </p14:cNvPr>
                <p14:cNvContentPartPr/>
                <p14:nvPr/>
              </p14:nvContentPartPr>
              <p14:xfrm>
                <a:off x="1950611" y="6288742"/>
                <a:ext cx="112680" cy="126360"/>
              </p14:xfrm>
            </p:contentPart>
          </mc:Choice>
          <mc:Fallback>
            <p:pic>
              <p:nvPicPr>
                <p:cNvPr id="962" name="Freihand 961">
                  <a:extLst>
                    <a:ext uri="{FF2B5EF4-FFF2-40B4-BE49-F238E27FC236}">
                      <a16:creationId xmlns:a16="http://schemas.microsoft.com/office/drawing/2014/main" id="{892E24E2-880C-4891-9960-0838E2300FCB}"/>
                    </a:ext>
                  </a:extLst>
                </p:cNvPr>
                <p:cNvPicPr/>
                <p:nvPr/>
              </p:nvPicPr>
              <p:blipFill>
                <a:blip r:embed="rId607"/>
                <a:stretch>
                  <a:fillRect/>
                </a:stretch>
              </p:blipFill>
              <p:spPr>
                <a:xfrm>
                  <a:off x="1941971" y="6279742"/>
                  <a:ext cx="130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964" name="Freihand 963">
                  <a:extLst>
                    <a:ext uri="{FF2B5EF4-FFF2-40B4-BE49-F238E27FC236}">
                      <a16:creationId xmlns:a16="http://schemas.microsoft.com/office/drawing/2014/main" id="{A6CAEC55-535E-4E7F-8C4C-66E02604E394}"/>
                    </a:ext>
                  </a:extLst>
                </p14:cNvPr>
                <p14:cNvContentPartPr/>
                <p14:nvPr/>
              </p14:nvContentPartPr>
              <p14:xfrm>
                <a:off x="2094251" y="6315022"/>
                <a:ext cx="60480" cy="146520"/>
              </p14:xfrm>
            </p:contentPart>
          </mc:Choice>
          <mc:Fallback>
            <p:pic>
              <p:nvPicPr>
                <p:cNvPr id="964" name="Freihand 963">
                  <a:extLst>
                    <a:ext uri="{FF2B5EF4-FFF2-40B4-BE49-F238E27FC236}">
                      <a16:creationId xmlns:a16="http://schemas.microsoft.com/office/drawing/2014/main" id="{A6CAEC55-535E-4E7F-8C4C-66E02604E394}"/>
                    </a:ext>
                  </a:extLst>
                </p:cNvPr>
                <p:cNvPicPr/>
                <p:nvPr/>
              </p:nvPicPr>
              <p:blipFill>
                <a:blip r:embed="rId609"/>
                <a:stretch>
                  <a:fillRect/>
                </a:stretch>
              </p:blipFill>
              <p:spPr>
                <a:xfrm>
                  <a:off x="2085251" y="6306022"/>
                  <a:ext cx="78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965" name="Freihand 964">
                  <a:extLst>
                    <a:ext uri="{FF2B5EF4-FFF2-40B4-BE49-F238E27FC236}">
                      <a16:creationId xmlns:a16="http://schemas.microsoft.com/office/drawing/2014/main" id="{A4A4AA45-BF18-4F69-BC19-82AD04936313}"/>
                    </a:ext>
                  </a:extLst>
                </p14:cNvPr>
                <p14:cNvContentPartPr/>
                <p14:nvPr/>
              </p14:nvContentPartPr>
              <p14:xfrm>
                <a:off x="2219891" y="6358222"/>
                <a:ext cx="41760" cy="87120"/>
              </p14:xfrm>
            </p:contentPart>
          </mc:Choice>
          <mc:Fallback>
            <p:pic>
              <p:nvPicPr>
                <p:cNvPr id="965" name="Freihand 964">
                  <a:extLst>
                    <a:ext uri="{FF2B5EF4-FFF2-40B4-BE49-F238E27FC236}">
                      <a16:creationId xmlns:a16="http://schemas.microsoft.com/office/drawing/2014/main" id="{A4A4AA45-BF18-4F69-BC19-82AD04936313}"/>
                    </a:ext>
                  </a:extLst>
                </p:cNvPr>
                <p:cNvPicPr/>
                <p:nvPr/>
              </p:nvPicPr>
              <p:blipFill>
                <a:blip r:embed="rId611"/>
                <a:stretch>
                  <a:fillRect/>
                </a:stretch>
              </p:blipFill>
              <p:spPr>
                <a:xfrm>
                  <a:off x="2210891" y="6349582"/>
                  <a:ext cx="594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966" name="Freihand 965">
                  <a:extLst>
                    <a:ext uri="{FF2B5EF4-FFF2-40B4-BE49-F238E27FC236}">
                      <a16:creationId xmlns:a16="http://schemas.microsoft.com/office/drawing/2014/main" id="{0B8CC1F6-17D9-43B6-894B-C2E82C417CBB}"/>
                    </a:ext>
                  </a:extLst>
                </p14:cNvPr>
                <p14:cNvContentPartPr/>
                <p14:nvPr/>
              </p14:nvContentPartPr>
              <p14:xfrm>
                <a:off x="2178131" y="6375862"/>
                <a:ext cx="127800" cy="69840"/>
              </p14:xfrm>
            </p:contentPart>
          </mc:Choice>
          <mc:Fallback>
            <p:pic>
              <p:nvPicPr>
                <p:cNvPr id="966" name="Freihand 965">
                  <a:extLst>
                    <a:ext uri="{FF2B5EF4-FFF2-40B4-BE49-F238E27FC236}">
                      <a16:creationId xmlns:a16="http://schemas.microsoft.com/office/drawing/2014/main" id="{0B8CC1F6-17D9-43B6-894B-C2E82C417CBB}"/>
                    </a:ext>
                  </a:extLst>
                </p:cNvPr>
                <p:cNvPicPr/>
                <p:nvPr/>
              </p:nvPicPr>
              <p:blipFill>
                <a:blip r:embed="rId613"/>
                <a:stretch>
                  <a:fillRect/>
                </a:stretch>
              </p:blipFill>
              <p:spPr>
                <a:xfrm>
                  <a:off x="2169131" y="6366862"/>
                  <a:ext cx="145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967" name="Freihand 966">
                  <a:extLst>
                    <a:ext uri="{FF2B5EF4-FFF2-40B4-BE49-F238E27FC236}">
                      <a16:creationId xmlns:a16="http://schemas.microsoft.com/office/drawing/2014/main" id="{1077A82A-20C0-4EE5-9076-86711405D141}"/>
                    </a:ext>
                  </a:extLst>
                </p14:cNvPr>
                <p14:cNvContentPartPr/>
                <p14:nvPr/>
              </p14:nvContentPartPr>
              <p14:xfrm>
                <a:off x="2108291" y="6483142"/>
                <a:ext cx="194400" cy="19440"/>
              </p14:xfrm>
            </p:contentPart>
          </mc:Choice>
          <mc:Fallback>
            <p:pic>
              <p:nvPicPr>
                <p:cNvPr id="967" name="Freihand 966">
                  <a:extLst>
                    <a:ext uri="{FF2B5EF4-FFF2-40B4-BE49-F238E27FC236}">
                      <a16:creationId xmlns:a16="http://schemas.microsoft.com/office/drawing/2014/main" id="{1077A82A-20C0-4EE5-9076-86711405D141}"/>
                    </a:ext>
                  </a:extLst>
                </p:cNvPr>
                <p:cNvPicPr/>
                <p:nvPr/>
              </p:nvPicPr>
              <p:blipFill>
                <a:blip r:embed="rId615"/>
                <a:stretch>
                  <a:fillRect/>
                </a:stretch>
              </p:blipFill>
              <p:spPr>
                <a:xfrm>
                  <a:off x="2099651" y="6474142"/>
                  <a:ext cx="21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968" name="Freihand 967">
                  <a:extLst>
                    <a:ext uri="{FF2B5EF4-FFF2-40B4-BE49-F238E27FC236}">
                      <a16:creationId xmlns:a16="http://schemas.microsoft.com/office/drawing/2014/main" id="{3583B4AC-859F-402C-906C-974EBE8A94FB}"/>
                    </a:ext>
                  </a:extLst>
                </p14:cNvPr>
                <p14:cNvContentPartPr/>
                <p14:nvPr/>
              </p14:nvContentPartPr>
              <p14:xfrm>
                <a:off x="2150771" y="6560542"/>
                <a:ext cx="93240" cy="114840"/>
              </p14:xfrm>
            </p:contentPart>
          </mc:Choice>
          <mc:Fallback>
            <p:pic>
              <p:nvPicPr>
                <p:cNvPr id="968" name="Freihand 967">
                  <a:extLst>
                    <a:ext uri="{FF2B5EF4-FFF2-40B4-BE49-F238E27FC236}">
                      <a16:creationId xmlns:a16="http://schemas.microsoft.com/office/drawing/2014/main" id="{3583B4AC-859F-402C-906C-974EBE8A94FB}"/>
                    </a:ext>
                  </a:extLst>
                </p:cNvPr>
                <p:cNvPicPr/>
                <p:nvPr/>
              </p:nvPicPr>
              <p:blipFill>
                <a:blip r:embed="rId617"/>
                <a:stretch>
                  <a:fillRect/>
                </a:stretch>
              </p:blipFill>
              <p:spPr>
                <a:xfrm>
                  <a:off x="2141771" y="6551542"/>
                  <a:ext cx="110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969" name="Freihand 968">
                  <a:extLst>
                    <a:ext uri="{FF2B5EF4-FFF2-40B4-BE49-F238E27FC236}">
                      <a16:creationId xmlns:a16="http://schemas.microsoft.com/office/drawing/2014/main" id="{3C76B6DA-ED65-4E11-9197-DEA034F39FD0}"/>
                    </a:ext>
                  </a:extLst>
                </p14:cNvPr>
                <p14:cNvContentPartPr/>
                <p14:nvPr/>
              </p14:nvContentPartPr>
              <p14:xfrm>
                <a:off x="2119091" y="6556942"/>
                <a:ext cx="123120" cy="117000"/>
              </p14:xfrm>
            </p:contentPart>
          </mc:Choice>
          <mc:Fallback>
            <p:pic>
              <p:nvPicPr>
                <p:cNvPr id="969" name="Freihand 968">
                  <a:extLst>
                    <a:ext uri="{FF2B5EF4-FFF2-40B4-BE49-F238E27FC236}">
                      <a16:creationId xmlns:a16="http://schemas.microsoft.com/office/drawing/2014/main" id="{3C76B6DA-ED65-4E11-9197-DEA034F39FD0}"/>
                    </a:ext>
                  </a:extLst>
                </p:cNvPr>
                <p:cNvPicPr/>
                <p:nvPr/>
              </p:nvPicPr>
              <p:blipFill>
                <a:blip r:embed="rId619"/>
                <a:stretch>
                  <a:fillRect/>
                </a:stretch>
              </p:blipFill>
              <p:spPr>
                <a:xfrm>
                  <a:off x="2110451" y="6547942"/>
                  <a:ext cx="1407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970" name="Freihand 969">
                  <a:extLst>
                    <a:ext uri="{FF2B5EF4-FFF2-40B4-BE49-F238E27FC236}">
                      <a16:creationId xmlns:a16="http://schemas.microsoft.com/office/drawing/2014/main" id="{09AE6A54-C561-4B91-8A58-8DD550C6134D}"/>
                    </a:ext>
                  </a:extLst>
                </p14:cNvPr>
                <p14:cNvContentPartPr/>
                <p14:nvPr/>
              </p14:nvContentPartPr>
              <p14:xfrm>
                <a:off x="2372171" y="6467662"/>
                <a:ext cx="121680" cy="13680"/>
              </p14:xfrm>
            </p:contentPart>
          </mc:Choice>
          <mc:Fallback>
            <p:pic>
              <p:nvPicPr>
                <p:cNvPr id="970" name="Freihand 969">
                  <a:extLst>
                    <a:ext uri="{FF2B5EF4-FFF2-40B4-BE49-F238E27FC236}">
                      <a16:creationId xmlns:a16="http://schemas.microsoft.com/office/drawing/2014/main" id="{09AE6A54-C561-4B91-8A58-8DD550C6134D}"/>
                    </a:ext>
                  </a:extLst>
                </p:cNvPr>
                <p:cNvPicPr/>
                <p:nvPr/>
              </p:nvPicPr>
              <p:blipFill>
                <a:blip r:embed="rId621"/>
                <a:stretch>
                  <a:fillRect/>
                </a:stretch>
              </p:blipFill>
              <p:spPr>
                <a:xfrm>
                  <a:off x="2363171" y="6458662"/>
                  <a:ext cx="139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971" name="Freihand 970">
                  <a:extLst>
                    <a:ext uri="{FF2B5EF4-FFF2-40B4-BE49-F238E27FC236}">
                      <a16:creationId xmlns:a16="http://schemas.microsoft.com/office/drawing/2014/main" id="{5DDE1D1B-2CD2-4967-8A9C-815B6B255B1F}"/>
                    </a:ext>
                  </a:extLst>
                </p14:cNvPr>
                <p14:cNvContentPartPr/>
                <p14:nvPr/>
              </p14:nvContentPartPr>
              <p14:xfrm>
                <a:off x="2388731" y="6520942"/>
                <a:ext cx="83880" cy="10800"/>
              </p14:xfrm>
            </p:contentPart>
          </mc:Choice>
          <mc:Fallback>
            <p:pic>
              <p:nvPicPr>
                <p:cNvPr id="971" name="Freihand 970">
                  <a:extLst>
                    <a:ext uri="{FF2B5EF4-FFF2-40B4-BE49-F238E27FC236}">
                      <a16:creationId xmlns:a16="http://schemas.microsoft.com/office/drawing/2014/main" id="{5DDE1D1B-2CD2-4967-8A9C-815B6B255B1F}"/>
                    </a:ext>
                  </a:extLst>
                </p:cNvPr>
                <p:cNvPicPr/>
                <p:nvPr/>
              </p:nvPicPr>
              <p:blipFill>
                <a:blip r:embed="rId623"/>
                <a:stretch>
                  <a:fillRect/>
                </a:stretch>
              </p:blipFill>
              <p:spPr>
                <a:xfrm>
                  <a:off x="2379731" y="6511942"/>
                  <a:ext cx="101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973" name="Freihand 972">
                  <a:extLst>
                    <a:ext uri="{FF2B5EF4-FFF2-40B4-BE49-F238E27FC236}">
                      <a16:creationId xmlns:a16="http://schemas.microsoft.com/office/drawing/2014/main" id="{97115E95-F33D-411F-BF01-BA588E5FFA49}"/>
                    </a:ext>
                  </a:extLst>
                </p14:cNvPr>
                <p14:cNvContentPartPr/>
                <p14:nvPr/>
              </p14:nvContentPartPr>
              <p14:xfrm>
                <a:off x="2580611" y="6254542"/>
                <a:ext cx="95760" cy="164160"/>
              </p14:xfrm>
            </p:contentPart>
          </mc:Choice>
          <mc:Fallback>
            <p:pic>
              <p:nvPicPr>
                <p:cNvPr id="973" name="Freihand 972">
                  <a:extLst>
                    <a:ext uri="{FF2B5EF4-FFF2-40B4-BE49-F238E27FC236}">
                      <a16:creationId xmlns:a16="http://schemas.microsoft.com/office/drawing/2014/main" id="{97115E95-F33D-411F-BF01-BA588E5FFA49}"/>
                    </a:ext>
                  </a:extLst>
                </p:cNvPr>
                <p:cNvPicPr/>
                <p:nvPr/>
              </p:nvPicPr>
              <p:blipFill>
                <a:blip r:embed="rId625"/>
                <a:stretch>
                  <a:fillRect/>
                </a:stretch>
              </p:blipFill>
              <p:spPr>
                <a:xfrm>
                  <a:off x="2571971" y="6245902"/>
                  <a:ext cx="113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974" name="Freihand 973">
                  <a:extLst>
                    <a:ext uri="{FF2B5EF4-FFF2-40B4-BE49-F238E27FC236}">
                      <a16:creationId xmlns:a16="http://schemas.microsoft.com/office/drawing/2014/main" id="{C501367C-FC75-47D9-A716-7B4DFF94428F}"/>
                    </a:ext>
                  </a:extLst>
                </p14:cNvPr>
                <p14:cNvContentPartPr/>
                <p14:nvPr/>
              </p14:nvContentPartPr>
              <p14:xfrm>
                <a:off x="2746211" y="6268582"/>
                <a:ext cx="56880" cy="84600"/>
              </p14:xfrm>
            </p:contentPart>
          </mc:Choice>
          <mc:Fallback>
            <p:pic>
              <p:nvPicPr>
                <p:cNvPr id="974" name="Freihand 973">
                  <a:extLst>
                    <a:ext uri="{FF2B5EF4-FFF2-40B4-BE49-F238E27FC236}">
                      <a16:creationId xmlns:a16="http://schemas.microsoft.com/office/drawing/2014/main" id="{C501367C-FC75-47D9-A716-7B4DFF94428F}"/>
                    </a:ext>
                  </a:extLst>
                </p:cNvPr>
                <p:cNvPicPr/>
                <p:nvPr/>
              </p:nvPicPr>
              <p:blipFill>
                <a:blip r:embed="rId627"/>
                <a:stretch>
                  <a:fillRect/>
                </a:stretch>
              </p:blipFill>
              <p:spPr>
                <a:xfrm>
                  <a:off x="2737211" y="6259582"/>
                  <a:ext cx="74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975" name="Freihand 974">
                  <a:extLst>
                    <a:ext uri="{FF2B5EF4-FFF2-40B4-BE49-F238E27FC236}">
                      <a16:creationId xmlns:a16="http://schemas.microsoft.com/office/drawing/2014/main" id="{D10BCCCE-F11C-4B45-8ECD-585B0F137676}"/>
                    </a:ext>
                  </a:extLst>
                </p14:cNvPr>
                <p14:cNvContentPartPr/>
                <p14:nvPr/>
              </p14:nvContentPartPr>
              <p14:xfrm>
                <a:off x="2839811" y="6265702"/>
                <a:ext cx="88200" cy="72360"/>
              </p14:xfrm>
            </p:contentPart>
          </mc:Choice>
          <mc:Fallback>
            <p:pic>
              <p:nvPicPr>
                <p:cNvPr id="975" name="Freihand 974">
                  <a:extLst>
                    <a:ext uri="{FF2B5EF4-FFF2-40B4-BE49-F238E27FC236}">
                      <a16:creationId xmlns:a16="http://schemas.microsoft.com/office/drawing/2014/main" id="{D10BCCCE-F11C-4B45-8ECD-585B0F137676}"/>
                    </a:ext>
                  </a:extLst>
                </p:cNvPr>
                <p:cNvPicPr/>
                <p:nvPr/>
              </p:nvPicPr>
              <p:blipFill>
                <a:blip r:embed="rId629"/>
                <a:stretch>
                  <a:fillRect/>
                </a:stretch>
              </p:blipFill>
              <p:spPr>
                <a:xfrm>
                  <a:off x="2830811" y="6256702"/>
                  <a:ext cx="105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977" name="Freihand 976">
                  <a:extLst>
                    <a:ext uri="{FF2B5EF4-FFF2-40B4-BE49-F238E27FC236}">
                      <a16:creationId xmlns:a16="http://schemas.microsoft.com/office/drawing/2014/main" id="{8207D3CF-99C2-4BB5-8791-607D19C39A73}"/>
                    </a:ext>
                  </a:extLst>
                </p14:cNvPr>
                <p14:cNvContentPartPr/>
                <p14:nvPr/>
              </p14:nvContentPartPr>
              <p14:xfrm>
                <a:off x="2998571" y="6294862"/>
                <a:ext cx="87120" cy="26280"/>
              </p14:xfrm>
            </p:contentPart>
          </mc:Choice>
          <mc:Fallback>
            <p:pic>
              <p:nvPicPr>
                <p:cNvPr id="977" name="Freihand 976">
                  <a:extLst>
                    <a:ext uri="{FF2B5EF4-FFF2-40B4-BE49-F238E27FC236}">
                      <a16:creationId xmlns:a16="http://schemas.microsoft.com/office/drawing/2014/main" id="{8207D3CF-99C2-4BB5-8791-607D19C39A73}"/>
                    </a:ext>
                  </a:extLst>
                </p:cNvPr>
                <p:cNvPicPr/>
                <p:nvPr/>
              </p:nvPicPr>
              <p:blipFill>
                <a:blip r:embed="rId631"/>
                <a:stretch>
                  <a:fillRect/>
                </a:stretch>
              </p:blipFill>
              <p:spPr>
                <a:xfrm>
                  <a:off x="2989571" y="6285862"/>
                  <a:ext cx="104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978" name="Freihand 977">
                  <a:extLst>
                    <a:ext uri="{FF2B5EF4-FFF2-40B4-BE49-F238E27FC236}">
                      <a16:creationId xmlns:a16="http://schemas.microsoft.com/office/drawing/2014/main" id="{67791547-2513-4BD2-9C4F-08F4645B0428}"/>
                    </a:ext>
                  </a:extLst>
                </p14:cNvPr>
                <p14:cNvContentPartPr/>
                <p14:nvPr/>
              </p14:nvContentPartPr>
              <p14:xfrm>
                <a:off x="3138251" y="6208462"/>
                <a:ext cx="87120" cy="151560"/>
              </p14:xfrm>
            </p:contentPart>
          </mc:Choice>
          <mc:Fallback>
            <p:pic>
              <p:nvPicPr>
                <p:cNvPr id="978" name="Freihand 977">
                  <a:extLst>
                    <a:ext uri="{FF2B5EF4-FFF2-40B4-BE49-F238E27FC236}">
                      <a16:creationId xmlns:a16="http://schemas.microsoft.com/office/drawing/2014/main" id="{67791547-2513-4BD2-9C4F-08F4645B0428}"/>
                    </a:ext>
                  </a:extLst>
                </p:cNvPr>
                <p:cNvPicPr/>
                <p:nvPr/>
              </p:nvPicPr>
              <p:blipFill>
                <a:blip r:embed="rId633"/>
                <a:stretch>
                  <a:fillRect/>
                </a:stretch>
              </p:blipFill>
              <p:spPr>
                <a:xfrm>
                  <a:off x="3129251" y="6199462"/>
                  <a:ext cx="104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979" name="Freihand 978">
                  <a:extLst>
                    <a:ext uri="{FF2B5EF4-FFF2-40B4-BE49-F238E27FC236}">
                      <a16:creationId xmlns:a16="http://schemas.microsoft.com/office/drawing/2014/main" id="{E4ABF524-5109-459D-8CA7-404A5196EBE5}"/>
                    </a:ext>
                  </a:extLst>
                </p14:cNvPr>
                <p14:cNvContentPartPr/>
                <p14:nvPr/>
              </p14:nvContentPartPr>
              <p14:xfrm>
                <a:off x="3267851" y="6239782"/>
                <a:ext cx="58680" cy="109800"/>
              </p14:xfrm>
            </p:contentPart>
          </mc:Choice>
          <mc:Fallback>
            <p:pic>
              <p:nvPicPr>
                <p:cNvPr id="979" name="Freihand 978">
                  <a:extLst>
                    <a:ext uri="{FF2B5EF4-FFF2-40B4-BE49-F238E27FC236}">
                      <a16:creationId xmlns:a16="http://schemas.microsoft.com/office/drawing/2014/main" id="{E4ABF524-5109-459D-8CA7-404A5196EBE5}"/>
                    </a:ext>
                  </a:extLst>
                </p:cNvPr>
                <p:cNvPicPr/>
                <p:nvPr/>
              </p:nvPicPr>
              <p:blipFill>
                <a:blip r:embed="rId635"/>
                <a:stretch>
                  <a:fillRect/>
                </a:stretch>
              </p:blipFill>
              <p:spPr>
                <a:xfrm>
                  <a:off x="3258851" y="6231142"/>
                  <a:ext cx="76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980" name="Freihand 979">
                  <a:extLst>
                    <a:ext uri="{FF2B5EF4-FFF2-40B4-BE49-F238E27FC236}">
                      <a16:creationId xmlns:a16="http://schemas.microsoft.com/office/drawing/2014/main" id="{0464F3DB-E641-4531-AFE3-D4E57D684663}"/>
                    </a:ext>
                  </a:extLst>
                </p14:cNvPr>
                <p14:cNvContentPartPr/>
                <p14:nvPr/>
              </p14:nvContentPartPr>
              <p14:xfrm>
                <a:off x="3272531" y="6242302"/>
                <a:ext cx="54360" cy="106200"/>
              </p14:xfrm>
            </p:contentPart>
          </mc:Choice>
          <mc:Fallback>
            <p:pic>
              <p:nvPicPr>
                <p:cNvPr id="980" name="Freihand 979">
                  <a:extLst>
                    <a:ext uri="{FF2B5EF4-FFF2-40B4-BE49-F238E27FC236}">
                      <a16:creationId xmlns:a16="http://schemas.microsoft.com/office/drawing/2014/main" id="{0464F3DB-E641-4531-AFE3-D4E57D684663}"/>
                    </a:ext>
                  </a:extLst>
                </p:cNvPr>
                <p:cNvPicPr/>
                <p:nvPr/>
              </p:nvPicPr>
              <p:blipFill>
                <a:blip r:embed="rId637"/>
                <a:stretch>
                  <a:fillRect/>
                </a:stretch>
              </p:blipFill>
              <p:spPr>
                <a:xfrm>
                  <a:off x="3263531" y="6233302"/>
                  <a:ext cx="72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981" name="Freihand 980">
                  <a:extLst>
                    <a:ext uri="{FF2B5EF4-FFF2-40B4-BE49-F238E27FC236}">
                      <a16:creationId xmlns:a16="http://schemas.microsoft.com/office/drawing/2014/main" id="{2D4D33FC-DBEF-4F0A-906F-D19B4BB52E4D}"/>
                    </a:ext>
                  </a:extLst>
                </p14:cNvPr>
                <p14:cNvContentPartPr/>
                <p14:nvPr/>
              </p14:nvContentPartPr>
              <p14:xfrm>
                <a:off x="2708051" y="6447862"/>
                <a:ext cx="690840" cy="38520"/>
              </p14:xfrm>
            </p:contentPart>
          </mc:Choice>
          <mc:Fallback>
            <p:pic>
              <p:nvPicPr>
                <p:cNvPr id="981" name="Freihand 980">
                  <a:extLst>
                    <a:ext uri="{FF2B5EF4-FFF2-40B4-BE49-F238E27FC236}">
                      <a16:creationId xmlns:a16="http://schemas.microsoft.com/office/drawing/2014/main" id="{2D4D33FC-DBEF-4F0A-906F-D19B4BB52E4D}"/>
                    </a:ext>
                  </a:extLst>
                </p:cNvPr>
                <p:cNvPicPr/>
                <p:nvPr/>
              </p:nvPicPr>
              <p:blipFill>
                <a:blip r:embed="rId639"/>
                <a:stretch>
                  <a:fillRect/>
                </a:stretch>
              </p:blipFill>
              <p:spPr>
                <a:xfrm>
                  <a:off x="2699411" y="6439222"/>
                  <a:ext cx="708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983" name="Freihand 982">
                  <a:extLst>
                    <a:ext uri="{FF2B5EF4-FFF2-40B4-BE49-F238E27FC236}">
                      <a16:creationId xmlns:a16="http://schemas.microsoft.com/office/drawing/2014/main" id="{34BB2ECB-1C19-4738-8CF0-E443E2696DD3}"/>
                    </a:ext>
                  </a:extLst>
                </p14:cNvPr>
                <p14:cNvContentPartPr/>
                <p14:nvPr/>
              </p14:nvContentPartPr>
              <p14:xfrm>
                <a:off x="2687531" y="6554062"/>
                <a:ext cx="82080" cy="133920"/>
              </p14:xfrm>
            </p:contentPart>
          </mc:Choice>
          <mc:Fallback>
            <p:pic>
              <p:nvPicPr>
                <p:cNvPr id="983" name="Freihand 982">
                  <a:extLst>
                    <a:ext uri="{FF2B5EF4-FFF2-40B4-BE49-F238E27FC236}">
                      <a16:creationId xmlns:a16="http://schemas.microsoft.com/office/drawing/2014/main" id="{34BB2ECB-1C19-4738-8CF0-E443E2696DD3}"/>
                    </a:ext>
                  </a:extLst>
                </p:cNvPr>
                <p:cNvPicPr/>
                <p:nvPr/>
              </p:nvPicPr>
              <p:blipFill>
                <a:blip r:embed="rId641"/>
                <a:stretch>
                  <a:fillRect/>
                </a:stretch>
              </p:blipFill>
              <p:spPr>
                <a:xfrm>
                  <a:off x="2678891" y="6545422"/>
                  <a:ext cx="99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984" name="Freihand 983">
                  <a:extLst>
                    <a:ext uri="{FF2B5EF4-FFF2-40B4-BE49-F238E27FC236}">
                      <a16:creationId xmlns:a16="http://schemas.microsoft.com/office/drawing/2014/main" id="{41186CBA-1A73-4EC5-99E4-1321934BFC0F}"/>
                    </a:ext>
                  </a:extLst>
                </p14:cNvPr>
                <p14:cNvContentPartPr/>
                <p14:nvPr/>
              </p14:nvContentPartPr>
              <p14:xfrm>
                <a:off x="2829371" y="6522382"/>
                <a:ext cx="94680" cy="145440"/>
              </p14:xfrm>
            </p:contentPart>
          </mc:Choice>
          <mc:Fallback>
            <p:pic>
              <p:nvPicPr>
                <p:cNvPr id="984" name="Freihand 983">
                  <a:extLst>
                    <a:ext uri="{FF2B5EF4-FFF2-40B4-BE49-F238E27FC236}">
                      <a16:creationId xmlns:a16="http://schemas.microsoft.com/office/drawing/2014/main" id="{41186CBA-1A73-4EC5-99E4-1321934BFC0F}"/>
                    </a:ext>
                  </a:extLst>
                </p:cNvPr>
                <p:cNvPicPr/>
                <p:nvPr/>
              </p:nvPicPr>
              <p:blipFill>
                <a:blip r:embed="rId643"/>
                <a:stretch>
                  <a:fillRect/>
                </a:stretch>
              </p:blipFill>
              <p:spPr>
                <a:xfrm>
                  <a:off x="2820371" y="6513382"/>
                  <a:ext cx="112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985" name="Freihand 984">
                  <a:extLst>
                    <a:ext uri="{FF2B5EF4-FFF2-40B4-BE49-F238E27FC236}">
                      <a16:creationId xmlns:a16="http://schemas.microsoft.com/office/drawing/2014/main" id="{61D82EC1-2E79-4503-BBB0-F009FCBAFB5B}"/>
                    </a:ext>
                  </a:extLst>
                </p14:cNvPr>
                <p14:cNvContentPartPr/>
                <p14:nvPr/>
              </p14:nvContentPartPr>
              <p14:xfrm>
                <a:off x="2904611" y="6498622"/>
                <a:ext cx="69480" cy="19080"/>
              </p14:xfrm>
            </p:contentPart>
          </mc:Choice>
          <mc:Fallback>
            <p:pic>
              <p:nvPicPr>
                <p:cNvPr id="985" name="Freihand 984">
                  <a:extLst>
                    <a:ext uri="{FF2B5EF4-FFF2-40B4-BE49-F238E27FC236}">
                      <a16:creationId xmlns:a16="http://schemas.microsoft.com/office/drawing/2014/main" id="{61D82EC1-2E79-4503-BBB0-F009FCBAFB5B}"/>
                    </a:ext>
                  </a:extLst>
                </p:cNvPr>
                <p:cNvPicPr/>
                <p:nvPr/>
              </p:nvPicPr>
              <p:blipFill>
                <a:blip r:embed="rId645"/>
                <a:stretch>
                  <a:fillRect/>
                </a:stretch>
              </p:blipFill>
              <p:spPr>
                <a:xfrm>
                  <a:off x="2895611" y="6489622"/>
                  <a:ext cx="87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986" name="Freihand 985">
                  <a:extLst>
                    <a:ext uri="{FF2B5EF4-FFF2-40B4-BE49-F238E27FC236}">
                      <a16:creationId xmlns:a16="http://schemas.microsoft.com/office/drawing/2014/main" id="{929D5696-7072-45C2-A8E3-CB31054F2244}"/>
                    </a:ext>
                  </a:extLst>
                </p14:cNvPr>
                <p14:cNvContentPartPr/>
                <p14:nvPr/>
              </p14:nvContentPartPr>
              <p14:xfrm>
                <a:off x="2992811" y="6547222"/>
                <a:ext cx="95400" cy="124560"/>
              </p14:xfrm>
            </p:contentPart>
          </mc:Choice>
          <mc:Fallback>
            <p:pic>
              <p:nvPicPr>
                <p:cNvPr id="986" name="Freihand 985">
                  <a:extLst>
                    <a:ext uri="{FF2B5EF4-FFF2-40B4-BE49-F238E27FC236}">
                      <a16:creationId xmlns:a16="http://schemas.microsoft.com/office/drawing/2014/main" id="{929D5696-7072-45C2-A8E3-CB31054F2244}"/>
                    </a:ext>
                  </a:extLst>
                </p:cNvPr>
                <p:cNvPicPr/>
                <p:nvPr/>
              </p:nvPicPr>
              <p:blipFill>
                <a:blip r:embed="rId647"/>
                <a:stretch>
                  <a:fillRect/>
                </a:stretch>
              </p:blipFill>
              <p:spPr>
                <a:xfrm>
                  <a:off x="2984171" y="6538582"/>
                  <a:ext cx="113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988" name="Freihand 987">
                  <a:extLst>
                    <a:ext uri="{FF2B5EF4-FFF2-40B4-BE49-F238E27FC236}">
                      <a16:creationId xmlns:a16="http://schemas.microsoft.com/office/drawing/2014/main" id="{B839D245-AD65-4090-8044-DBA65757D5D3}"/>
                    </a:ext>
                  </a:extLst>
                </p14:cNvPr>
                <p14:cNvContentPartPr/>
                <p14:nvPr/>
              </p14:nvContentPartPr>
              <p14:xfrm>
                <a:off x="3153011" y="6631822"/>
                <a:ext cx="79560" cy="25200"/>
              </p14:xfrm>
            </p:contentPart>
          </mc:Choice>
          <mc:Fallback>
            <p:pic>
              <p:nvPicPr>
                <p:cNvPr id="988" name="Freihand 987">
                  <a:extLst>
                    <a:ext uri="{FF2B5EF4-FFF2-40B4-BE49-F238E27FC236}">
                      <a16:creationId xmlns:a16="http://schemas.microsoft.com/office/drawing/2014/main" id="{B839D245-AD65-4090-8044-DBA65757D5D3}"/>
                    </a:ext>
                  </a:extLst>
                </p:cNvPr>
                <p:cNvPicPr/>
                <p:nvPr/>
              </p:nvPicPr>
              <p:blipFill>
                <a:blip r:embed="rId649"/>
                <a:stretch>
                  <a:fillRect/>
                </a:stretch>
              </p:blipFill>
              <p:spPr>
                <a:xfrm>
                  <a:off x="3144011" y="6622822"/>
                  <a:ext cx="972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989" name="Freihand 988">
                  <a:extLst>
                    <a:ext uri="{FF2B5EF4-FFF2-40B4-BE49-F238E27FC236}">
                      <a16:creationId xmlns:a16="http://schemas.microsoft.com/office/drawing/2014/main" id="{5E27A1A2-0240-43A1-8526-BFBB6DEF33BA}"/>
                    </a:ext>
                  </a:extLst>
                </p14:cNvPr>
                <p14:cNvContentPartPr/>
                <p14:nvPr/>
              </p14:nvContentPartPr>
              <p14:xfrm>
                <a:off x="3279011" y="6577462"/>
                <a:ext cx="81720" cy="117360"/>
              </p14:xfrm>
            </p:contentPart>
          </mc:Choice>
          <mc:Fallback>
            <p:pic>
              <p:nvPicPr>
                <p:cNvPr id="989" name="Freihand 988">
                  <a:extLst>
                    <a:ext uri="{FF2B5EF4-FFF2-40B4-BE49-F238E27FC236}">
                      <a16:creationId xmlns:a16="http://schemas.microsoft.com/office/drawing/2014/main" id="{5E27A1A2-0240-43A1-8526-BFBB6DEF33BA}"/>
                    </a:ext>
                  </a:extLst>
                </p:cNvPr>
                <p:cNvPicPr/>
                <p:nvPr/>
              </p:nvPicPr>
              <p:blipFill>
                <a:blip r:embed="rId651"/>
                <a:stretch>
                  <a:fillRect/>
                </a:stretch>
              </p:blipFill>
              <p:spPr>
                <a:xfrm>
                  <a:off x="3270371" y="6568822"/>
                  <a:ext cx="99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990" name="Freihand 989">
                  <a:extLst>
                    <a:ext uri="{FF2B5EF4-FFF2-40B4-BE49-F238E27FC236}">
                      <a16:creationId xmlns:a16="http://schemas.microsoft.com/office/drawing/2014/main" id="{6D996DC9-9756-4BF0-AC20-2C65232CAB0F}"/>
                    </a:ext>
                  </a:extLst>
                </p14:cNvPr>
                <p14:cNvContentPartPr/>
                <p14:nvPr/>
              </p14:nvContentPartPr>
              <p14:xfrm>
                <a:off x="3272531" y="6579262"/>
                <a:ext cx="102600" cy="104760"/>
              </p14:xfrm>
            </p:contentPart>
          </mc:Choice>
          <mc:Fallback>
            <p:pic>
              <p:nvPicPr>
                <p:cNvPr id="990" name="Freihand 989">
                  <a:extLst>
                    <a:ext uri="{FF2B5EF4-FFF2-40B4-BE49-F238E27FC236}">
                      <a16:creationId xmlns:a16="http://schemas.microsoft.com/office/drawing/2014/main" id="{6D996DC9-9756-4BF0-AC20-2C65232CAB0F}"/>
                    </a:ext>
                  </a:extLst>
                </p:cNvPr>
                <p:cNvPicPr/>
                <p:nvPr/>
              </p:nvPicPr>
              <p:blipFill>
                <a:blip r:embed="rId653"/>
                <a:stretch>
                  <a:fillRect/>
                </a:stretch>
              </p:blipFill>
              <p:spPr>
                <a:xfrm>
                  <a:off x="3263531" y="6570262"/>
                  <a:ext cx="120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992" name="Freihand 991">
                  <a:extLst>
                    <a:ext uri="{FF2B5EF4-FFF2-40B4-BE49-F238E27FC236}">
                      <a16:creationId xmlns:a16="http://schemas.microsoft.com/office/drawing/2014/main" id="{E17306C6-6091-4F83-8D16-900C8F5D1B5E}"/>
                    </a:ext>
                  </a:extLst>
                </p14:cNvPr>
                <p14:cNvContentPartPr/>
                <p14:nvPr/>
              </p14:nvContentPartPr>
              <p14:xfrm>
                <a:off x="3564491" y="5835502"/>
                <a:ext cx="185400" cy="232200"/>
              </p14:xfrm>
            </p:contentPart>
          </mc:Choice>
          <mc:Fallback>
            <p:pic>
              <p:nvPicPr>
                <p:cNvPr id="992" name="Freihand 991">
                  <a:extLst>
                    <a:ext uri="{FF2B5EF4-FFF2-40B4-BE49-F238E27FC236}">
                      <a16:creationId xmlns:a16="http://schemas.microsoft.com/office/drawing/2014/main" id="{E17306C6-6091-4F83-8D16-900C8F5D1B5E}"/>
                    </a:ext>
                  </a:extLst>
                </p:cNvPr>
                <p:cNvPicPr/>
                <p:nvPr/>
              </p:nvPicPr>
              <p:blipFill>
                <a:blip r:embed="rId655"/>
                <a:stretch>
                  <a:fillRect/>
                </a:stretch>
              </p:blipFill>
              <p:spPr>
                <a:xfrm>
                  <a:off x="3555491" y="5826862"/>
                  <a:ext cx="203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993" name="Freihand 992">
                  <a:extLst>
                    <a:ext uri="{FF2B5EF4-FFF2-40B4-BE49-F238E27FC236}">
                      <a16:creationId xmlns:a16="http://schemas.microsoft.com/office/drawing/2014/main" id="{8F9D471C-EC81-45A2-8518-8045F644D7E8}"/>
                    </a:ext>
                  </a:extLst>
                </p14:cNvPr>
                <p14:cNvContentPartPr/>
                <p14:nvPr/>
              </p14:nvContentPartPr>
              <p14:xfrm>
                <a:off x="3532451" y="5887702"/>
                <a:ext cx="162000" cy="250200"/>
              </p14:xfrm>
            </p:contentPart>
          </mc:Choice>
          <mc:Fallback>
            <p:pic>
              <p:nvPicPr>
                <p:cNvPr id="993" name="Freihand 992">
                  <a:extLst>
                    <a:ext uri="{FF2B5EF4-FFF2-40B4-BE49-F238E27FC236}">
                      <a16:creationId xmlns:a16="http://schemas.microsoft.com/office/drawing/2014/main" id="{8F9D471C-EC81-45A2-8518-8045F644D7E8}"/>
                    </a:ext>
                  </a:extLst>
                </p:cNvPr>
                <p:cNvPicPr/>
                <p:nvPr/>
              </p:nvPicPr>
              <p:blipFill>
                <a:blip r:embed="rId657"/>
                <a:stretch>
                  <a:fillRect/>
                </a:stretch>
              </p:blipFill>
              <p:spPr>
                <a:xfrm>
                  <a:off x="3523451" y="5878702"/>
                  <a:ext cx="179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994" name="Freihand 993">
                  <a:extLst>
                    <a:ext uri="{FF2B5EF4-FFF2-40B4-BE49-F238E27FC236}">
                      <a16:creationId xmlns:a16="http://schemas.microsoft.com/office/drawing/2014/main" id="{55492030-FE97-48BC-B4CE-96AFEE5367F9}"/>
                    </a:ext>
                  </a:extLst>
                </p14:cNvPr>
                <p14:cNvContentPartPr/>
                <p14:nvPr/>
              </p14:nvContentPartPr>
              <p14:xfrm>
                <a:off x="3776531" y="5601862"/>
                <a:ext cx="142200" cy="107280"/>
              </p14:xfrm>
            </p:contentPart>
          </mc:Choice>
          <mc:Fallback>
            <p:pic>
              <p:nvPicPr>
                <p:cNvPr id="994" name="Freihand 993">
                  <a:extLst>
                    <a:ext uri="{FF2B5EF4-FFF2-40B4-BE49-F238E27FC236}">
                      <a16:creationId xmlns:a16="http://schemas.microsoft.com/office/drawing/2014/main" id="{55492030-FE97-48BC-B4CE-96AFEE5367F9}"/>
                    </a:ext>
                  </a:extLst>
                </p:cNvPr>
                <p:cNvPicPr/>
                <p:nvPr/>
              </p:nvPicPr>
              <p:blipFill>
                <a:blip r:embed="rId659"/>
                <a:stretch>
                  <a:fillRect/>
                </a:stretch>
              </p:blipFill>
              <p:spPr>
                <a:xfrm>
                  <a:off x="3767891" y="5593222"/>
                  <a:ext cx="159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995" name="Freihand 994">
                  <a:extLst>
                    <a:ext uri="{FF2B5EF4-FFF2-40B4-BE49-F238E27FC236}">
                      <a16:creationId xmlns:a16="http://schemas.microsoft.com/office/drawing/2014/main" id="{0A635A6F-1F00-4F53-A8BF-A5792B2A70A4}"/>
                    </a:ext>
                  </a:extLst>
                </p14:cNvPr>
                <p14:cNvContentPartPr/>
                <p14:nvPr/>
              </p14:nvContentPartPr>
              <p14:xfrm>
                <a:off x="3921251" y="5559022"/>
                <a:ext cx="50400" cy="57600"/>
              </p14:xfrm>
            </p:contentPart>
          </mc:Choice>
          <mc:Fallback>
            <p:pic>
              <p:nvPicPr>
                <p:cNvPr id="995" name="Freihand 994">
                  <a:extLst>
                    <a:ext uri="{FF2B5EF4-FFF2-40B4-BE49-F238E27FC236}">
                      <a16:creationId xmlns:a16="http://schemas.microsoft.com/office/drawing/2014/main" id="{0A635A6F-1F00-4F53-A8BF-A5792B2A70A4}"/>
                    </a:ext>
                  </a:extLst>
                </p:cNvPr>
                <p:cNvPicPr/>
                <p:nvPr/>
              </p:nvPicPr>
              <p:blipFill>
                <a:blip r:embed="rId661"/>
                <a:stretch>
                  <a:fillRect/>
                </a:stretch>
              </p:blipFill>
              <p:spPr>
                <a:xfrm>
                  <a:off x="3912251" y="5550382"/>
                  <a:ext cx="68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996" name="Freihand 995">
                  <a:extLst>
                    <a:ext uri="{FF2B5EF4-FFF2-40B4-BE49-F238E27FC236}">
                      <a16:creationId xmlns:a16="http://schemas.microsoft.com/office/drawing/2014/main" id="{A9000CAA-99D9-45D3-9536-A0E3D3C09398}"/>
                    </a:ext>
                  </a:extLst>
                </p14:cNvPr>
                <p14:cNvContentPartPr/>
                <p14:nvPr/>
              </p14:nvContentPartPr>
              <p14:xfrm>
                <a:off x="3998291" y="5388382"/>
                <a:ext cx="119520" cy="155520"/>
              </p14:xfrm>
            </p:contentPart>
          </mc:Choice>
          <mc:Fallback>
            <p:pic>
              <p:nvPicPr>
                <p:cNvPr id="996" name="Freihand 995">
                  <a:extLst>
                    <a:ext uri="{FF2B5EF4-FFF2-40B4-BE49-F238E27FC236}">
                      <a16:creationId xmlns:a16="http://schemas.microsoft.com/office/drawing/2014/main" id="{A9000CAA-99D9-45D3-9536-A0E3D3C09398}"/>
                    </a:ext>
                  </a:extLst>
                </p:cNvPr>
                <p:cNvPicPr/>
                <p:nvPr/>
              </p:nvPicPr>
              <p:blipFill>
                <a:blip r:embed="rId663"/>
                <a:stretch>
                  <a:fillRect/>
                </a:stretch>
              </p:blipFill>
              <p:spPr>
                <a:xfrm>
                  <a:off x="3989651" y="5379382"/>
                  <a:ext cx="1371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997" name="Freihand 996">
                  <a:extLst>
                    <a:ext uri="{FF2B5EF4-FFF2-40B4-BE49-F238E27FC236}">
                      <a16:creationId xmlns:a16="http://schemas.microsoft.com/office/drawing/2014/main" id="{66865171-DA2E-4E59-BCB2-A3AC6C3CFA2D}"/>
                    </a:ext>
                  </a:extLst>
                </p14:cNvPr>
                <p14:cNvContentPartPr/>
                <p14:nvPr/>
              </p14:nvContentPartPr>
              <p14:xfrm>
                <a:off x="4135811" y="5417182"/>
                <a:ext cx="43920" cy="63000"/>
              </p14:xfrm>
            </p:contentPart>
          </mc:Choice>
          <mc:Fallback>
            <p:pic>
              <p:nvPicPr>
                <p:cNvPr id="997" name="Freihand 996">
                  <a:extLst>
                    <a:ext uri="{FF2B5EF4-FFF2-40B4-BE49-F238E27FC236}">
                      <a16:creationId xmlns:a16="http://schemas.microsoft.com/office/drawing/2014/main" id="{66865171-DA2E-4E59-BCB2-A3AC6C3CFA2D}"/>
                    </a:ext>
                  </a:extLst>
                </p:cNvPr>
                <p:cNvPicPr/>
                <p:nvPr/>
              </p:nvPicPr>
              <p:blipFill>
                <a:blip r:embed="rId665"/>
                <a:stretch>
                  <a:fillRect/>
                </a:stretch>
              </p:blipFill>
              <p:spPr>
                <a:xfrm>
                  <a:off x="4126811" y="5408542"/>
                  <a:ext cx="61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998" name="Freihand 997">
                  <a:extLst>
                    <a:ext uri="{FF2B5EF4-FFF2-40B4-BE49-F238E27FC236}">
                      <a16:creationId xmlns:a16="http://schemas.microsoft.com/office/drawing/2014/main" id="{34F9574F-AC7C-4E9D-BC84-E5232C0008C5}"/>
                    </a:ext>
                  </a:extLst>
                </p14:cNvPr>
                <p14:cNvContentPartPr/>
                <p14:nvPr/>
              </p14:nvContentPartPr>
              <p14:xfrm>
                <a:off x="4163171" y="5301982"/>
                <a:ext cx="187200" cy="107640"/>
              </p14:xfrm>
            </p:contentPart>
          </mc:Choice>
          <mc:Fallback>
            <p:pic>
              <p:nvPicPr>
                <p:cNvPr id="998" name="Freihand 997">
                  <a:extLst>
                    <a:ext uri="{FF2B5EF4-FFF2-40B4-BE49-F238E27FC236}">
                      <a16:creationId xmlns:a16="http://schemas.microsoft.com/office/drawing/2014/main" id="{34F9574F-AC7C-4E9D-BC84-E5232C0008C5}"/>
                    </a:ext>
                  </a:extLst>
                </p:cNvPr>
                <p:cNvPicPr/>
                <p:nvPr/>
              </p:nvPicPr>
              <p:blipFill>
                <a:blip r:embed="rId667"/>
                <a:stretch>
                  <a:fillRect/>
                </a:stretch>
              </p:blipFill>
              <p:spPr>
                <a:xfrm>
                  <a:off x="4154171" y="5293342"/>
                  <a:ext cx="204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999" name="Freihand 998">
                  <a:extLst>
                    <a:ext uri="{FF2B5EF4-FFF2-40B4-BE49-F238E27FC236}">
                      <a16:creationId xmlns:a16="http://schemas.microsoft.com/office/drawing/2014/main" id="{7DFACD87-0D96-416E-905D-E5BA45FFE018}"/>
                    </a:ext>
                  </a:extLst>
                </p14:cNvPr>
                <p14:cNvContentPartPr/>
                <p14:nvPr/>
              </p14:nvContentPartPr>
              <p14:xfrm>
                <a:off x="3921971" y="5333662"/>
                <a:ext cx="66240" cy="25560"/>
              </p14:xfrm>
            </p:contentPart>
          </mc:Choice>
          <mc:Fallback>
            <p:pic>
              <p:nvPicPr>
                <p:cNvPr id="999" name="Freihand 998">
                  <a:extLst>
                    <a:ext uri="{FF2B5EF4-FFF2-40B4-BE49-F238E27FC236}">
                      <a16:creationId xmlns:a16="http://schemas.microsoft.com/office/drawing/2014/main" id="{7DFACD87-0D96-416E-905D-E5BA45FFE018}"/>
                    </a:ext>
                  </a:extLst>
                </p:cNvPr>
                <p:cNvPicPr/>
                <p:nvPr/>
              </p:nvPicPr>
              <p:blipFill>
                <a:blip r:embed="rId669"/>
                <a:stretch>
                  <a:fillRect/>
                </a:stretch>
              </p:blipFill>
              <p:spPr>
                <a:xfrm>
                  <a:off x="3913331" y="5324662"/>
                  <a:ext cx="83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1000" name="Freihand 999">
                  <a:extLst>
                    <a:ext uri="{FF2B5EF4-FFF2-40B4-BE49-F238E27FC236}">
                      <a16:creationId xmlns:a16="http://schemas.microsoft.com/office/drawing/2014/main" id="{969B0F6D-F718-4798-80B7-C5594117ABE5}"/>
                    </a:ext>
                  </a:extLst>
                </p14:cNvPr>
                <p14:cNvContentPartPr/>
                <p14:nvPr/>
              </p14:nvContentPartPr>
              <p14:xfrm>
                <a:off x="3938171" y="5752342"/>
                <a:ext cx="84600" cy="77760"/>
              </p14:xfrm>
            </p:contentPart>
          </mc:Choice>
          <mc:Fallback>
            <p:pic>
              <p:nvPicPr>
                <p:cNvPr id="1000" name="Freihand 999">
                  <a:extLst>
                    <a:ext uri="{FF2B5EF4-FFF2-40B4-BE49-F238E27FC236}">
                      <a16:creationId xmlns:a16="http://schemas.microsoft.com/office/drawing/2014/main" id="{969B0F6D-F718-4798-80B7-C5594117ABE5}"/>
                    </a:ext>
                  </a:extLst>
                </p:cNvPr>
                <p:cNvPicPr/>
                <p:nvPr/>
              </p:nvPicPr>
              <p:blipFill>
                <a:blip r:embed="rId671"/>
                <a:stretch>
                  <a:fillRect/>
                </a:stretch>
              </p:blipFill>
              <p:spPr>
                <a:xfrm>
                  <a:off x="3929531" y="5743342"/>
                  <a:ext cx="102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1001" name="Freihand 1000">
                  <a:extLst>
                    <a:ext uri="{FF2B5EF4-FFF2-40B4-BE49-F238E27FC236}">
                      <a16:creationId xmlns:a16="http://schemas.microsoft.com/office/drawing/2014/main" id="{5201ED11-09AB-46F2-A7AA-2AD127DB70CC}"/>
                    </a:ext>
                  </a:extLst>
                </p14:cNvPr>
                <p14:cNvContentPartPr/>
                <p14:nvPr/>
              </p14:nvContentPartPr>
              <p14:xfrm>
                <a:off x="4057331" y="5543902"/>
                <a:ext cx="271440" cy="222120"/>
              </p14:xfrm>
            </p:contentPart>
          </mc:Choice>
          <mc:Fallback>
            <p:pic>
              <p:nvPicPr>
                <p:cNvPr id="1001" name="Freihand 1000">
                  <a:extLst>
                    <a:ext uri="{FF2B5EF4-FFF2-40B4-BE49-F238E27FC236}">
                      <a16:creationId xmlns:a16="http://schemas.microsoft.com/office/drawing/2014/main" id="{5201ED11-09AB-46F2-A7AA-2AD127DB70CC}"/>
                    </a:ext>
                  </a:extLst>
                </p:cNvPr>
                <p:cNvPicPr/>
                <p:nvPr/>
              </p:nvPicPr>
              <p:blipFill>
                <a:blip r:embed="rId673"/>
                <a:stretch>
                  <a:fillRect/>
                </a:stretch>
              </p:blipFill>
              <p:spPr>
                <a:xfrm>
                  <a:off x="4048691" y="5534902"/>
                  <a:ext cx="2890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1002" name="Freihand 1001">
                  <a:extLst>
                    <a:ext uri="{FF2B5EF4-FFF2-40B4-BE49-F238E27FC236}">
                      <a16:creationId xmlns:a16="http://schemas.microsoft.com/office/drawing/2014/main" id="{0354773B-B6AF-43BB-A73D-D9224019BD1B}"/>
                    </a:ext>
                  </a:extLst>
                </p14:cNvPr>
                <p14:cNvContentPartPr/>
                <p14:nvPr/>
              </p14:nvContentPartPr>
              <p14:xfrm>
                <a:off x="4058771" y="5574142"/>
                <a:ext cx="17280" cy="9000"/>
              </p14:xfrm>
            </p:contentPart>
          </mc:Choice>
          <mc:Fallback>
            <p:pic>
              <p:nvPicPr>
                <p:cNvPr id="1002" name="Freihand 1001">
                  <a:extLst>
                    <a:ext uri="{FF2B5EF4-FFF2-40B4-BE49-F238E27FC236}">
                      <a16:creationId xmlns:a16="http://schemas.microsoft.com/office/drawing/2014/main" id="{0354773B-B6AF-43BB-A73D-D9224019BD1B}"/>
                    </a:ext>
                  </a:extLst>
                </p:cNvPr>
                <p:cNvPicPr/>
                <p:nvPr/>
              </p:nvPicPr>
              <p:blipFill>
                <a:blip r:embed="rId675"/>
                <a:stretch>
                  <a:fillRect/>
                </a:stretch>
              </p:blipFill>
              <p:spPr>
                <a:xfrm>
                  <a:off x="4050131" y="5565142"/>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1006" name="Freihand 1005">
                  <a:extLst>
                    <a:ext uri="{FF2B5EF4-FFF2-40B4-BE49-F238E27FC236}">
                      <a16:creationId xmlns:a16="http://schemas.microsoft.com/office/drawing/2014/main" id="{DABCC0E7-AF41-40A2-AF7B-0D0E0DDBE951}"/>
                    </a:ext>
                  </a:extLst>
                </p14:cNvPr>
                <p14:cNvContentPartPr/>
                <p14:nvPr/>
              </p14:nvContentPartPr>
              <p14:xfrm>
                <a:off x="2505731" y="6335542"/>
                <a:ext cx="97560" cy="263880"/>
              </p14:xfrm>
            </p:contentPart>
          </mc:Choice>
          <mc:Fallback>
            <p:pic>
              <p:nvPicPr>
                <p:cNvPr id="1006" name="Freihand 1005">
                  <a:extLst>
                    <a:ext uri="{FF2B5EF4-FFF2-40B4-BE49-F238E27FC236}">
                      <a16:creationId xmlns:a16="http://schemas.microsoft.com/office/drawing/2014/main" id="{DABCC0E7-AF41-40A2-AF7B-0D0E0DDBE951}"/>
                    </a:ext>
                  </a:extLst>
                </p:cNvPr>
                <p:cNvPicPr/>
                <p:nvPr/>
              </p:nvPicPr>
              <p:blipFill>
                <a:blip r:embed="rId677"/>
                <a:stretch>
                  <a:fillRect/>
                </a:stretch>
              </p:blipFill>
              <p:spPr>
                <a:xfrm>
                  <a:off x="2497091" y="6326542"/>
                  <a:ext cx="115200" cy="281520"/>
                </a:xfrm>
                <a:prstGeom prst="rect">
                  <a:avLst/>
                </a:prstGeom>
              </p:spPr>
            </p:pic>
          </mc:Fallback>
        </mc:AlternateContent>
      </p:grpSp>
      <p:grpSp>
        <p:nvGrpSpPr>
          <p:cNvPr id="1009" name="Gruppieren 1008">
            <a:extLst>
              <a:ext uri="{FF2B5EF4-FFF2-40B4-BE49-F238E27FC236}">
                <a16:creationId xmlns:a16="http://schemas.microsoft.com/office/drawing/2014/main" id="{BB033192-805E-4DC7-8CD4-F411426CF600}"/>
              </a:ext>
            </a:extLst>
          </p:cNvPr>
          <p:cNvGrpSpPr/>
          <p:nvPr/>
        </p:nvGrpSpPr>
        <p:grpSpPr>
          <a:xfrm>
            <a:off x="222971" y="59302"/>
            <a:ext cx="11826360" cy="6741000"/>
            <a:chOff x="222971" y="59302"/>
            <a:chExt cx="11826360" cy="6741000"/>
          </a:xfrm>
        </p:grpSpPr>
        <mc:AlternateContent xmlns:mc="http://schemas.openxmlformats.org/markup-compatibility/2006">
          <mc:Choice xmlns:p14="http://schemas.microsoft.com/office/powerpoint/2010/main" Requires="p14">
            <p:contentPart p14:bwMode="auto" r:id="rId678">
              <p14:nvContentPartPr>
                <p14:cNvPr id="379" name="Freihand 378">
                  <a:extLst>
                    <a:ext uri="{FF2B5EF4-FFF2-40B4-BE49-F238E27FC236}">
                      <a16:creationId xmlns:a16="http://schemas.microsoft.com/office/drawing/2014/main" id="{17D1A7E9-DC80-4A03-8FA0-CB96016C0BA0}"/>
                    </a:ext>
                  </a:extLst>
                </p14:cNvPr>
                <p14:cNvContentPartPr/>
                <p14:nvPr/>
              </p14:nvContentPartPr>
              <p14:xfrm>
                <a:off x="1062491" y="3229822"/>
                <a:ext cx="69480" cy="2041560"/>
              </p14:xfrm>
            </p:contentPart>
          </mc:Choice>
          <mc:Fallback>
            <p:pic>
              <p:nvPicPr>
                <p:cNvPr id="379" name="Freihand 378">
                  <a:extLst>
                    <a:ext uri="{FF2B5EF4-FFF2-40B4-BE49-F238E27FC236}">
                      <a16:creationId xmlns:a16="http://schemas.microsoft.com/office/drawing/2014/main" id="{17D1A7E9-DC80-4A03-8FA0-CB96016C0BA0}"/>
                    </a:ext>
                  </a:extLst>
                </p:cNvPr>
                <p:cNvPicPr/>
                <p:nvPr/>
              </p:nvPicPr>
              <p:blipFill>
                <a:blip r:embed="rId679"/>
                <a:stretch>
                  <a:fillRect/>
                </a:stretch>
              </p:blipFill>
              <p:spPr>
                <a:xfrm>
                  <a:off x="1053491" y="3221182"/>
                  <a:ext cx="87120" cy="20592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80" name="Freihand 379">
                  <a:extLst>
                    <a:ext uri="{FF2B5EF4-FFF2-40B4-BE49-F238E27FC236}">
                      <a16:creationId xmlns:a16="http://schemas.microsoft.com/office/drawing/2014/main" id="{F69B998F-476B-4E2C-97C8-5C2BD914DEF6}"/>
                    </a:ext>
                  </a:extLst>
                </p14:cNvPr>
                <p14:cNvContentPartPr/>
                <p14:nvPr/>
              </p14:nvContentPartPr>
              <p14:xfrm>
                <a:off x="964571" y="5151142"/>
                <a:ext cx="2716920" cy="50040"/>
              </p14:xfrm>
            </p:contentPart>
          </mc:Choice>
          <mc:Fallback>
            <p:pic>
              <p:nvPicPr>
                <p:cNvPr id="380" name="Freihand 379">
                  <a:extLst>
                    <a:ext uri="{FF2B5EF4-FFF2-40B4-BE49-F238E27FC236}">
                      <a16:creationId xmlns:a16="http://schemas.microsoft.com/office/drawing/2014/main" id="{F69B998F-476B-4E2C-97C8-5C2BD914DEF6}"/>
                    </a:ext>
                  </a:extLst>
                </p:cNvPr>
                <p:cNvPicPr/>
                <p:nvPr/>
              </p:nvPicPr>
              <p:blipFill>
                <a:blip r:embed="rId681"/>
                <a:stretch>
                  <a:fillRect/>
                </a:stretch>
              </p:blipFill>
              <p:spPr>
                <a:xfrm>
                  <a:off x="955571" y="5142142"/>
                  <a:ext cx="2734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81" name="Freihand 380">
                  <a:extLst>
                    <a:ext uri="{FF2B5EF4-FFF2-40B4-BE49-F238E27FC236}">
                      <a16:creationId xmlns:a16="http://schemas.microsoft.com/office/drawing/2014/main" id="{1E6A1D65-661A-41AC-8228-3DC78BD0215D}"/>
                    </a:ext>
                  </a:extLst>
                </p14:cNvPr>
                <p14:cNvContentPartPr/>
                <p14:nvPr/>
              </p14:nvContentPartPr>
              <p14:xfrm>
                <a:off x="3685811" y="5093542"/>
                <a:ext cx="144360" cy="182520"/>
              </p14:xfrm>
            </p:contentPart>
          </mc:Choice>
          <mc:Fallback>
            <p:pic>
              <p:nvPicPr>
                <p:cNvPr id="381" name="Freihand 380">
                  <a:extLst>
                    <a:ext uri="{FF2B5EF4-FFF2-40B4-BE49-F238E27FC236}">
                      <a16:creationId xmlns:a16="http://schemas.microsoft.com/office/drawing/2014/main" id="{1E6A1D65-661A-41AC-8228-3DC78BD0215D}"/>
                    </a:ext>
                  </a:extLst>
                </p:cNvPr>
                <p:cNvPicPr/>
                <p:nvPr/>
              </p:nvPicPr>
              <p:blipFill>
                <a:blip r:embed="rId683"/>
                <a:stretch>
                  <a:fillRect/>
                </a:stretch>
              </p:blipFill>
              <p:spPr>
                <a:xfrm>
                  <a:off x="3676811" y="5084902"/>
                  <a:ext cx="162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83" name="Freihand 382">
                  <a:extLst>
                    <a:ext uri="{FF2B5EF4-FFF2-40B4-BE49-F238E27FC236}">
                      <a16:creationId xmlns:a16="http://schemas.microsoft.com/office/drawing/2014/main" id="{5F2E24AD-AAF9-49AF-99A8-32F3AC0265C4}"/>
                    </a:ext>
                  </a:extLst>
                </p14:cNvPr>
                <p14:cNvContentPartPr/>
                <p14:nvPr/>
              </p14:nvContentPartPr>
              <p14:xfrm>
                <a:off x="989411" y="3001222"/>
                <a:ext cx="221040" cy="221040"/>
              </p14:xfrm>
            </p:contentPart>
          </mc:Choice>
          <mc:Fallback>
            <p:pic>
              <p:nvPicPr>
                <p:cNvPr id="383" name="Freihand 382">
                  <a:extLst>
                    <a:ext uri="{FF2B5EF4-FFF2-40B4-BE49-F238E27FC236}">
                      <a16:creationId xmlns:a16="http://schemas.microsoft.com/office/drawing/2014/main" id="{5F2E24AD-AAF9-49AF-99A8-32F3AC0265C4}"/>
                    </a:ext>
                  </a:extLst>
                </p:cNvPr>
                <p:cNvPicPr/>
                <p:nvPr/>
              </p:nvPicPr>
              <p:blipFill>
                <a:blip r:embed="rId685"/>
                <a:stretch>
                  <a:fillRect/>
                </a:stretch>
              </p:blipFill>
              <p:spPr>
                <a:xfrm>
                  <a:off x="980411" y="2992582"/>
                  <a:ext cx="2386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85" name="Freihand 384">
                  <a:extLst>
                    <a:ext uri="{FF2B5EF4-FFF2-40B4-BE49-F238E27FC236}">
                      <a16:creationId xmlns:a16="http://schemas.microsoft.com/office/drawing/2014/main" id="{579D70B1-566C-4E34-8608-5E7469D0A67F}"/>
                    </a:ext>
                  </a:extLst>
                </p14:cNvPr>
                <p14:cNvContentPartPr/>
                <p14:nvPr/>
              </p14:nvContentPartPr>
              <p14:xfrm>
                <a:off x="722291" y="2961262"/>
                <a:ext cx="90360" cy="155880"/>
              </p14:xfrm>
            </p:contentPart>
          </mc:Choice>
          <mc:Fallback>
            <p:pic>
              <p:nvPicPr>
                <p:cNvPr id="385" name="Freihand 384">
                  <a:extLst>
                    <a:ext uri="{FF2B5EF4-FFF2-40B4-BE49-F238E27FC236}">
                      <a16:creationId xmlns:a16="http://schemas.microsoft.com/office/drawing/2014/main" id="{579D70B1-566C-4E34-8608-5E7469D0A67F}"/>
                    </a:ext>
                  </a:extLst>
                </p:cNvPr>
                <p:cNvPicPr/>
                <p:nvPr/>
              </p:nvPicPr>
              <p:blipFill>
                <a:blip r:embed="rId687"/>
                <a:stretch>
                  <a:fillRect/>
                </a:stretch>
              </p:blipFill>
              <p:spPr>
                <a:xfrm>
                  <a:off x="713651" y="2952622"/>
                  <a:ext cx="108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87" name="Freihand 386">
                  <a:extLst>
                    <a:ext uri="{FF2B5EF4-FFF2-40B4-BE49-F238E27FC236}">
                      <a16:creationId xmlns:a16="http://schemas.microsoft.com/office/drawing/2014/main" id="{B5E2AB35-5F0C-4A05-BCB6-73F3047B4D42}"/>
                    </a:ext>
                  </a:extLst>
                </p14:cNvPr>
                <p14:cNvContentPartPr/>
                <p14:nvPr/>
              </p14:nvContentPartPr>
              <p14:xfrm>
                <a:off x="3638651" y="5362102"/>
                <a:ext cx="81360" cy="183960"/>
              </p14:xfrm>
            </p:contentPart>
          </mc:Choice>
          <mc:Fallback>
            <p:pic>
              <p:nvPicPr>
                <p:cNvPr id="387" name="Freihand 386">
                  <a:extLst>
                    <a:ext uri="{FF2B5EF4-FFF2-40B4-BE49-F238E27FC236}">
                      <a16:creationId xmlns:a16="http://schemas.microsoft.com/office/drawing/2014/main" id="{B5E2AB35-5F0C-4A05-BCB6-73F3047B4D42}"/>
                    </a:ext>
                  </a:extLst>
                </p:cNvPr>
                <p:cNvPicPr/>
                <p:nvPr/>
              </p:nvPicPr>
              <p:blipFill>
                <a:blip r:embed="rId689"/>
                <a:stretch>
                  <a:fillRect/>
                </a:stretch>
              </p:blipFill>
              <p:spPr>
                <a:xfrm>
                  <a:off x="3630011" y="5353102"/>
                  <a:ext cx="99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88" name="Freihand 387">
                  <a:extLst>
                    <a:ext uri="{FF2B5EF4-FFF2-40B4-BE49-F238E27FC236}">
                      <a16:creationId xmlns:a16="http://schemas.microsoft.com/office/drawing/2014/main" id="{ADB3D84B-189C-4125-BEA4-C5C335E2C3E9}"/>
                    </a:ext>
                  </a:extLst>
                </p14:cNvPr>
                <p14:cNvContentPartPr/>
                <p14:nvPr/>
              </p14:nvContentPartPr>
              <p14:xfrm>
                <a:off x="3667811" y="5411062"/>
                <a:ext cx="78840" cy="89640"/>
              </p14:xfrm>
            </p:contentPart>
          </mc:Choice>
          <mc:Fallback>
            <p:pic>
              <p:nvPicPr>
                <p:cNvPr id="388" name="Freihand 387">
                  <a:extLst>
                    <a:ext uri="{FF2B5EF4-FFF2-40B4-BE49-F238E27FC236}">
                      <a16:creationId xmlns:a16="http://schemas.microsoft.com/office/drawing/2014/main" id="{ADB3D84B-189C-4125-BEA4-C5C335E2C3E9}"/>
                    </a:ext>
                  </a:extLst>
                </p:cNvPr>
                <p:cNvPicPr/>
                <p:nvPr/>
              </p:nvPicPr>
              <p:blipFill>
                <a:blip r:embed="rId691"/>
                <a:stretch>
                  <a:fillRect/>
                </a:stretch>
              </p:blipFill>
              <p:spPr>
                <a:xfrm>
                  <a:off x="3658811" y="5402062"/>
                  <a:ext cx="96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0" name="Freihand 389">
                  <a:extLst>
                    <a:ext uri="{FF2B5EF4-FFF2-40B4-BE49-F238E27FC236}">
                      <a16:creationId xmlns:a16="http://schemas.microsoft.com/office/drawing/2014/main" id="{E75CF709-53BD-45BD-A8C9-B61CF5D6A26F}"/>
                    </a:ext>
                  </a:extLst>
                </p14:cNvPr>
                <p14:cNvContentPartPr/>
                <p14:nvPr/>
              </p14:nvContentPartPr>
              <p14:xfrm>
                <a:off x="1162571" y="3763702"/>
                <a:ext cx="1620360" cy="1366560"/>
              </p14:xfrm>
            </p:contentPart>
          </mc:Choice>
          <mc:Fallback>
            <p:pic>
              <p:nvPicPr>
                <p:cNvPr id="390" name="Freihand 389">
                  <a:extLst>
                    <a:ext uri="{FF2B5EF4-FFF2-40B4-BE49-F238E27FC236}">
                      <a16:creationId xmlns:a16="http://schemas.microsoft.com/office/drawing/2014/main" id="{E75CF709-53BD-45BD-A8C9-B61CF5D6A26F}"/>
                    </a:ext>
                  </a:extLst>
                </p:cNvPr>
                <p:cNvPicPr/>
                <p:nvPr/>
              </p:nvPicPr>
              <p:blipFill>
                <a:blip r:embed="rId693"/>
                <a:stretch>
                  <a:fillRect/>
                </a:stretch>
              </p:blipFill>
              <p:spPr>
                <a:xfrm>
                  <a:off x="1153571" y="3755062"/>
                  <a:ext cx="1638000" cy="1384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2" name="Freihand 391">
                  <a:extLst>
                    <a:ext uri="{FF2B5EF4-FFF2-40B4-BE49-F238E27FC236}">
                      <a16:creationId xmlns:a16="http://schemas.microsoft.com/office/drawing/2014/main" id="{22DB6015-8100-4413-8C36-7B2C03B48A2C}"/>
                    </a:ext>
                  </a:extLst>
                </p14:cNvPr>
                <p14:cNvContentPartPr/>
                <p14:nvPr/>
              </p14:nvContentPartPr>
              <p14:xfrm>
                <a:off x="700691" y="3635542"/>
                <a:ext cx="120960" cy="191520"/>
              </p14:xfrm>
            </p:contentPart>
          </mc:Choice>
          <mc:Fallback>
            <p:pic>
              <p:nvPicPr>
                <p:cNvPr id="392" name="Freihand 391">
                  <a:extLst>
                    <a:ext uri="{FF2B5EF4-FFF2-40B4-BE49-F238E27FC236}">
                      <a16:creationId xmlns:a16="http://schemas.microsoft.com/office/drawing/2014/main" id="{22DB6015-8100-4413-8C36-7B2C03B48A2C}"/>
                    </a:ext>
                  </a:extLst>
                </p:cNvPr>
                <p:cNvPicPr/>
                <p:nvPr/>
              </p:nvPicPr>
              <p:blipFill>
                <a:blip r:embed="rId695"/>
                <a:stretch>
                  <a:fillRect/>
                </a:stretch>
              </p:blipFill>
              <p:spPr>
                <a:xfrm>
                  <a:off x="691691" y="3626542"/>
                  <a:ext cx="1386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3" name="Freihand 392">
                  <a:extLst>
                    <a:ext uri="{FF2B5EF4-FFF2-40B4-BE49-F238E27FC236}">
                      <a16:creationId xmlns:a16="http://schemas.microsoft.com/office/drawing/2014/main" id="{54918FBF-3957-4087-B5D6-9416485CEE79}"/>
                    </a:ext>
                  </a:extLst>
                </p14:cNvPr>
                <p14:cNvContentPartPr/>
                <p14:nvPr/>
              </p14:nvContentPartPr>
              <p14:xfrm>
                <a:off x="858371" y="3644902"/>
                <a:ext cx="96840" cy="100440"/>
              </p14:xfrm>
            </p:contentPart>
          </mc:Choice>
          <mc:Fallback>
            <p:pic>
              <p:nvPicPr>
                <p:cNvPr id="393" name="Freihand 392">
                  <a:extLst>
                    <a:ext uri="{FF2B5EF4-FFF2-40B4-BE49-F238E27FC236}">
                      <a16:creationId xmlns:a16="http://schemas.microsoft.com/office/drawing/2014/main" id="{54918FBF-3957-4087-B5D6-9416485CEE79}"/>
                    </a:ext>
                  </a:extLst>
                </p:cNvPr>
                <p:cNvPicPr/>
                <p:nvPr/>
              </p:nvPicPr>
              <p:blipFill>
                <a:blip r:embed="rId697"/>
                <a:stretch>
                  <a:fillRect/>
                </a:stretch>
              </p:blipFill>
              <p:spPr>
                <a:xfrm>
                  <a:off x="849371" y="3635902"/>
                  <a:ext cx="114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94" name="Freihand 393">
                  <a:extLst>
                    <a:ext uri="{FF2B5EF4-FFF2-40B4-BE49-F238E27FC236}">
                      <a16:creationId xmlns:a16="http://schemas.microsoft.com/office/drawing/2014/main" id="{912BEB33-6726-4854-B2C0-FDAECA82DB52}"/>
                    </a:ext>
                  </a:extLst>
                </p14:cNvPr>
                <p14:cNvContentPartPr/>
                <p14:nvPr/>
              </p14:nvContentPartPr>
              <p14:xfrm>
                <a:off x="971051" y="3640582"/>
                <a:ext cx="53640" cy="102240"/>
              </p14:xfrm>
            </p:contentPart>
          </mc:Choice>
          <mc:Fallback>
            <p:pic>
              <p:nvPicPr>
                <p:cNvPr id="394" name="Freihand 393">
                  <a:extLst>
                    <a:ext uri="{FF2B5EF4-FFF2-40B4-BE49-F238E27FC236}">
                      <a16:creationId xmlns:a16="http://schemas.microsoft.com/office/drawing/2014/main" id="{912BEB33-6726-4854-B2C0-FDAECA82DB52}"/>
                    </a:ext>
                  </a:extLst>
                </p:cNvPr>
                <p:cNvPicPr/>
                <p:nvPr/>
              </p:nvPicPr>
              <p:blipFill>
                <a:blip r:embed="rId699"/>
                <a:stretch>
                  <a:fillRect/>
                </a:stretch>
              </p:blipFill>
              <p:spPr>
                <a:xfrm>
                  <a:off x="962411" y="3631942"/>
                  <a:ext cx="71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96" name="Freihand 395">
                  <a:extLst>
                    <a:ext uri="{FF2B5EF4-FFF2-40B4-BE49-F238E27FC236}">
                      <a16:creationId xmlns:a16="http://schemas.microsoft.com/office/drawing/2014/main" id="{A1FA5710-0E9C-4468-B8C1-6F9C338AE5EF}"/>
                    </a:ext>
                  </a:extLst>
                </p14:cNvPr>
                <p14:cNvContentPartPr/>
                <p14:nvPr/>
              </p14:nvContentPartPr>
              <p14:xfrm>
                <a:off x="2632811" y="5311702"/>
                <a:ext cx="98640" cy="136800"/>
              </p14:xfrm>
            </p:contentPart>
          </mc:Choice>
          <mc:Fallback>
            <p:pic>
              <p:nvPicPr>
                <p:cNvPr id="396" name="Freihand 395">
                  <a:extLst>
                    <a:ext uri="{FF2B5EF4-FFF2-40B4-BE49-F238E27FC236}">
                      <a16:creationId xmlns:a16="http://schemas.microsoft.com/office/drawing/2014/main" id="{A1FA5710-0E9C-4468-B8C1-6F9C338AE5EF}"/>
                    </a:ext>
                  </a:extLst>
                </p:cNvPr>
                <p:cNvPicPr/>
                <p:nvPr/>
              </p:nvPicPr>
              <p:blipFill>
                <a:blip r:embed="rId701"/>
                <a:stretch>
                  <a:fillRect/>
                </a:stretch>
              </p:blipFill>
              <p:spPr>
                <a:xfrm>
                  <a:off x="2624171" y="5303062"/>
                  <a:ext cx="116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7" name="Freihand 396">
                  <a:extLst>
                    <a:ext uri="{FF2B5EF4-FFF2-40B4-BE49-F238E27FC236}">
                      <a16:creationId xmlns:a16="http://schemas.microsoft.com/office/drawing/2014/main" id="{202A534F-46A6-47E0-826C-B4BFEE8D0B6F}"/>
                    </a:ext>
                  </a:extLst>
                </p14:cNvPr>
                <p14:cNvContentPartPr/>
                <p14:nvPr/>
              </p14:nvContentPartPr>
              <p14:xfrm>
                <a:off x="2708051" y="5361382"/>
                <a:ext cx="29880" cy="154800"/>
              </p14:xfrm>
            </p:contentPart>
          </mc:Choice>
          <mc:Fallback>
            <p:pic>
              <p:nvPicPr>
                <p:cNvPr id="397" name="Freihand 396">
                  <a:extLst>
                    <a:ext uri="{FF2B5EF4-FFF2-40B4-BE49-F238E27FC236}">
                      <a16:creationId xmlns:a16="http://schemas.microsoft.com/office/drawing/2014/main" id="{202A534F-46A6-47E0-826C-B4BFEE8D0B6F}"/>
                    </a:ext>
                  </a:extLst>
                </p:cNvPr>
                <p:cNvPicPr/>
                <p:nvPr/>
              </p:nvPicPr>
              <p:blipFill>
                <a:blip r:embed="rId703"/>
                <a:stretch>
                  <a:fillRect/>
                </a:stretch>
              </p:blipFill>
              <p:spPr>
                <a:xfrm>
                  <a:off x="2699051" y="5352742"/>
                  <a:ext cx="47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98" name="Freihand 397">
                  <a:extLst>
                    <a:ext uri="{FF2B5EF4-FFF2-40B4-BE49-F238E27FC236}">
                      <a16:creationId xmlns:a16="http://schemas.microsoft.com/office/drawing/2014/main" id="{48FB7DB7-78AD-4151-B0FD-FA4BA5B1E390}"/>
                    </a:ext>
                  </a:extLst>
                </p14:cNvPr>
                <p14:cNvContentPartPr/>
                <p14:nvPr/>
              </p14:nvContentPartPr>
              <p14:xfrm>
                <a:off x="2802371" y="5338342"/>
                <a:ext cx="104400" cy="158760"/>
              </p14:xfrm>
            </p:contentPart>
          </mc:Choice>
          <mc:Fallback>
            <p:pic>
              <p:nvPicPr>
                <p:cNvPr id="398" name="Freihand 397">
                  <a:extLst>
                    <a:ext uri="{FF2B5EF4-FFF2-40B4-BE49-F238E27FC236}">
                      <a16:creationId xmlns:a16="http://schemas.microsoft.com/office/drawing/2014/main" id="{48FB7DB7-78AD-4151-B0FD-FA4BA5B1E390}"/>
                    </a:ext>
                  </a:extLst>
                </p:cNvPr>
                <p:cNvPicPr/>
                <p:nvPr/>
              </p:nvPicPr>
              <p:blipFill>
                <a:blip r:embed="rId705"/>
                <a:stretch>
                  <a:fillRect/>
                </a:stretch>
              </p:blipFill>
              <p:spPr>
                <a:xfrm>
                  <a:off x="2793731" y="5329342"/>
                  <a:ext cx="122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99" name="Freihand 398">
                  <a:extLst>
                    <a:ext uri="{FF2B5EF4-FFF2-40B4-BE49-F238E27FC236}">
                      <a16:creationId xmlns:a16="http://schemas.microsoft.com/office/drawing/2014/main" id="{E116F012-3E69-4E97-BAA1-F3A8EC20FBF1}"/>
                    </a:ext>
                  </a:extLst>
                </p14:cNvPr>
                <p14:cNvContentPartPr/>
                <p14:nvPr/>
              </p14:nvContentPartPr>
              <p14:xfrm>
                <a:off x="2926571" y="5316022"/>
                <a:ext cx="115920" cy="155160"/>
              </p14:xfrm>
            </p:contentPart>
          </mc:Choice>
          <mc:Fallback>
            <p:pic>
              <p:nvPicPr>
                <p:cNvPr id="399" name="Freihand 398">
                  <a:extLst>
                    <a:ext uri="{FF2B5EF4-FFF2-40B4-BE49-F238E27FC236}">
                      <a16:creationId xmlns:a16="http://schemas.microsoft.com/office/drawing/2014/main" id="{E116F012-3E69-4E97-BAA1-F3A8EC20FBF1}"/>
                    </a:ext>
                  </a:extLst>
                </p:cNvPr>
                <p:cNvPicPr/>
                <p:nvPr/>
              </p:nvPicPr>
              <p:blipFill>
                <a:blip r:embed="rId707"/>
                <a:stretch>
                  <a:fillRect/>
                </a:stretch>
              </p:blipFill>
              <p:spPr>
                <a:xfrm>
                  <a:off x="2917571" y="5307022"/>
                  <a:ext cx="133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07" name="Freihand 406">
                  <a:extLst>
                    <a:ext uri="{FF2B5EF4-FFF2-40B4-BE49-F238E27FC236}">
                      <a16:creationId xmlns:a16="http://schemas.microsoft.com/office/drawing/2014/main" id="{37B898FA-753E-433A-917A-821FB88FCF15}"/>
                    </a:ext>
                  </a:extLst>
                </p14:cNvPr>
                <p14:cNvContentPartPr/>
                <p14:nvPr/>
              </p14:nvContentPartPr>
              <p14:xfrm>
                <a:off x="1794731" y="5077702"/>
                <a:ext cx="5760" cy="64800"/>
              </p14:xfrm>
            </p:contentPart>
          </mc:Choice>
          <mc:Fallback>
            <p:pic>
              <p:nvPicPr>
                <p:cNvPr id="407" name="Freihand 406">
                  <a:extLst>
                    <a:ext uri="{FF2B5EF4-FFF2-40B4-BE49-F238E27FC236}">
                      <a16:creationId xmlns:a16="http://schemas.microsoft.com/office/drawing/2014/main" id="{37B898FA-753E-433A-917A-821FB88FCF15}"/>
                    </a:ext>
                  </a:extLst>
                </p:cNvPr>
                <p:cNvPicPr/>
                <p:nvPr/>
              </p:nvPicPr>
              <p:blipFill>
                <a:blip r:embed="rId709"/>
                <a:stretch>
                  <a:fillRect/>
                </a:stretch>
              </p:blipFill>
              <p:spPr>
                <a:xfrm>
                  <a:off x="1785731" y="5068702"/>
                  <a:ext cx="23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08" name="Freihand 407">
                  <a:extLst>
                    <a:ext uri="{FF2B5EF4-FFF2-40B4-BE49-F238E27FC236}">
                      <a16:creationId xmlns:a16="http://schemas.microsoft.com/office/drawing/2014/main" id="{5BBCEFE4-99C3-4498-B26E-2C14E1B11185}"/>
                    </a:ext>
                  </a:extLst>
                </p14:cNvPr>
                <p14:cNvContentPartPr/>
                <p14:nvPr/>
              </p14:nvContentPartPr>
              <p14:xfrm>
                <a:off x="1800491" y="5164462"/>
                <a:ext cx="10800" cy="34560"/>
              </p14:xfrm>
            </p:contentPart>
          </mc:Choice>
          <mc:Fallback>
            <p:pic>
              <p:nvPicPr>
                <p:cNvPr id="408" name="Freihand 407">
                  <a:extLst>
                    <a:ext uri="{FF2B5EF4-FFF2-40B4-BE49-F238E27FC236}">
                      <a16:creationId xmlns:a16="http://schemas.microsoft.com/office/drawing/2014/main" id="{5BBCEFE4-99C3-4498-B26E-2C14E1B11185}"/>
                    </a:ext>
                  </a:extLst>
                </p:cNvPr>
                <p:cNvPicPr/>
                <p:nvPr/>
              </p:nvPicPr>
              <p:blipFill>
                <a:blip r:embed="rId711"/>
                <a:stretch>
                  <a:fillRect/>
                </a:stretch>
              </p:blipFill>
              <p:spPr>
                <a:xfrm>
                  <a:off x="1791491" y="5155462"/>
                  <a:ext cx="28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11" name="Freihand 410">
                  <a:extLst>
                    <a:ext uri="{FF2B5EF4-FFF2-40B4-BE49-F238E27FC236}">
                      <a16:creationId xmlns:a16="http://schemas.microsoft.com/office/drawing/2014/main" id="{8C9DD697-9721-434C-92B5-17B8AF810333}"/>
                    </a:ext>
                  </a:extLst>
                </p14:cNvPr>
                <p14:cNvContentPartPr/>
                <p14:nvPr/>
              </p14:nvContentPartPr>
              <p14:xfrm>
                <a:off x="707171" y="4265542"/>
                <a:ext cx="69840" cy="142560"/>
              </p14:xfrm>
            </p:contentPart>
          </mc:Choice>
          <mc:Fallback>
            <p:pic>
              <p:nvPicPr>
                <p:cNvPr id="411" name="Freihand 410">
                  <a:extLst>
                    <a:ext uri="{FF2B5EF4-FFF2-40B4-BE49-F238E27FC236}">
                      <a16:creationId xmlns:a16="http://schemas.microsoft.com/office/drawing/2014/main" id="{8C9DD697-9721-434C-92B5-17B8AF810333}"/>
                    </a:ext>
                  </a:extLst>
                </p:cNvPr>
                <p:cNvPicPr/>
                <p:nvPr/>
              </p:nvPicPr>
              <p:blipFill>
                <a:blip r:embed="rId713"/>
                <a:stretch>
                  <a:fillRect/>
                </a:stretch>
              </p:blipFill>
              <p:spPr>
                <a:xfrm>
                  <a:off x="698531" y="4256542"/>
                  <a:ext cx="87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12" name="Freihand 411">
                  <a:extLst>
                    <a:ext uri="{FF2B5EF4-FFF2-40B4-BE49-F238E27FC236}">
                      <a16:creationId xmlns:a16="http://schemas.microsoft.com/office/drawing/2014/main" id="{ADA66011-6D8A-42C5-A531-3150DB50123F}"/>
                    </a:ext>
                  </a:extLst>
                </p14:cNvPr>
                <p14:cNvContentPartPr/>
                <p14:nvPr/>
              </p14:nvContentPartPr>
              <p14:xfrm>
                <a:off x="770891" y="4350142"/>
                <a:ext cx="11160" cy="114840"/>
              </p14:xfrm>
            </p:contentPart>
          </mc:Choice>
          <mc:Fallback>
            <p:pic>
              <p:nvPicPr>
                <p:cNvPr id="412" name="Freihand 411">
                  <a:extLst>
                    <a:ext uri="{FF2B5EF4-FFF2-40B4-BE49-F238E27FC236}">
                      <a16:creationId xmlns:a16="http://schemas.microsoft.com/office/drawing/2014/main" id="{ADA66011-6D8A-42C5-A531-3150DB50123F}"/>
                    </a:ext>
                  </a:extLst>
                </p:cNvPr>
                <p:cNvPicPr/>
                <p:nvPr/>
              </p:nvPicPr>
              <p:blipFill>
                <a:blip r:embed="rId715"/>
                <a:stretch>
                  <a:fillRect/>
                </a:stretch>
              </p:blipFill>
              <p:spPr>
                <a:xfrm>
                  <a:off x="762251" y="4341142"/>
                  <a:ext cx="288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13" name="Freihand 412">
                  <a:extLst>
                    <a:ext uri="{FF2B5EF4-FFF2-40B4-BE49-F238E27FC236}">
                      <a16:creationId xmlns:a16="http://schemas.microsoft.com/office/drawing/2014/main" id="{30F54544-7D72-462C-8004-9C6C25493503}"/>
                    </a:ext>
                  </a:extLst>
                </p14:cNvPr>
                <p14:cNvContentPartPr/>
                <p14:nvPr/>
              </p14:nvContentPartPr>
              <p14:xfrm>
                <a:off x="806891" y="4296502"/>
                <a:ext cx="74520" cy="112320"/>
              </p14:xfrm>
            </p:contentPart>
          </mc:Choice>
          <mc:Fallback>
            <p:pic>
              <p:nvPicPr>
                <p:cNvPr id="413" name="Freihand 412">
                  <a:extLst>
                    <a:ext uri="{FF2B5EF4-FFF2-40B4-BE49-F238E27FC236}">
                      <a16:creationId xmlns:a16="http://schemas.microsoft.com/office/drawing/2014/main" id="{30F54544-7D72-462C-8004-9C6C25493503}"/>
                    </a:ext>
                  </a:extLst>
                </p:cNvPr>
                <p:cNvPicPr/>
                <p:nvPr/>
              </p:nvPicPr>
              <p:blipFill>
                <a:blip r:embed="rId717"/>
                <a:stretch>
                  <a:fillRect/>
                </a:stretch>
              </p:blipFill>
              <p:spPr>
                <a:xfrm>
                  <a:off x="797891" y="4287502"/>
                  <a:ext cx="921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14" name="Freihand 413">
                  <a:extLst>
                    <a:ext uri="{FF2B5EF4-FFF2-40B4-BE49-F238E27FC236}">
                      <a16:creationId xmlns:a16="http://schemas.microsoft.com/office/drawing/2014/main" id="{161D5263-9CF9-4AD1-A5ED-F388DEA66F37}"/>
                    </a:ext>
                  </a:extLst>
                </p14:cNvPr>
                <p14:cNvContentPartPr/>
                <p14:nvPr/>
              </p14:nvContentPartPr>
              <p14:xfrm>
                <a:off x="919931" y="4304782"/>
                <a:ext cx="57240" cy="100440"/>
              </p14:xfrm>
            </p:contentPart>
          </mc:Choice>
          <mc:Fallback>
            <p:pic>
              <p:nvPicPr>
                <p:cNvPr id="414" name="Freihand 413">
                  <a:extLst>
                    <a:ext uri="{FF2B5EF4-FFF2-40B4-BE49-F238E27FC236}">
                      <a16:creationId xmlns:a16="http://schemas.microsoft.com/office/drawing/2014/main" id="{161D5263-9CF9-4AD1-A5ED-F388DEA66F37}"/>
                    </a:ext>
                  </a:extLst>
                </p:cNvPr>
                <p:cNvPicPr/>
                <p:nvPr/>
              </p:nvPicPr>
              <p:blipFill>
                <a:blip r:embed="rId719"/>
                <a:stretch>
                  <a:fillRect/>
                </a:stretch>
              </p:blipFill>
              <p:spPr>
                <a:xfrm>
                  <a:off x="910931" y="4295782"/>
                  <a:ext cx="74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16" name="Freihand 415">
                  <a:extLst>
                    <a:ext uri="{FF2B5EF4-FFF2-40B4-BE49-F238E27FC236}">
                      <a16:creationId xmlns:a16="http://schemas.microsoft.com/office/drawing/2014/main" id="{29F9CB8B-58C7-4C02-9C35-9DCD3053EA52}"/>
                    </a:ext>
                  </a:extLst>
                </p14:cNvPr>
                <p14:cNvContentPartPr/>
                <p14:nvPr/>
              </p14:nvContentPartPr>
              <p14:xfrm>
                <a:off x="1624091" y="5379022"/>
                <a:ext cx="67680" cy="149040"/>
              </p14:xfrm>
            </p:contentPart>
          </mc:Choice>
          <mc:Fallback>
            <p:pic>
              <p:nvPicPr>
                <p:cNvPr id="416" name="Freihand 415">
                  <a:extLst>
                    <a:ext uri="{FF2B5EF4-FFF2-40B4-BE49-F238E27FC236}">
                      <a16:creationId xmlns:a16="http://schemas.microsoft.com/office/drawing/2014/main" id="{29F9CB8B-58C7-4C02-9C35-9DCD3053EA52}"/>
                    </a:ext>
                  </a:extLst>
                </p:cNvPr>
                <p:cNvPicPr/>
                <p:nvPr/>
              </p:nvPicPr>
              <p:blipFill>
                <a:blip r:embed="rId721"/>
                <a:stretch>
                  <a:fillRect/>
                </a:stretch>
              </p:blipFill>
              <p:spPr>
                <a:xfrm>
                  <a:off x="1615451" y="5370022"/>
                  <a:ext cx="85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17" name="Freihand 416">
                  <a:extLst>
                    <a:ext uri="{FF2B5EF4-FFF2-40B4-BE49-F238E27FC236}">
                      <a16:creationId xmlns:a16="http://schemas.microsoft.com/office/drawing/2014/main" id="{68D2FB4E-FA8B-4E38-BC4B-051AD29BF12A}"/>
                    </a:ext>
                  </a:extLst>
                </p14:cNvPr>
                <p14:cNvContentPartPr/>
                <p14:nvPr/>
              </p14:nvContentPartPr>
              <p14:xfrm>
                <a:off x="1755851" y="5396662"/>
                <a:ext cx="41760" cy="77760"/>
              </p14:xfrm>
            </p:contentPart>
          </mc:Choice>
          <mc:Fallback>
            <p:pic>
              <p:nvPicPr>
                <p:cNvPr id="417" name="Freihand 416">
                  <a:extLst>
                    <a:ext uri="{FF2B5EF4-FFF2-40B4-BE49-F238E27FC236}">
                      <a16:creationId xmlns:a16="http://schemas.microsoft.com/office/drawing/2014/main" id="{68D2FB4E-FA8B-4E38-BC4B-051AD29BF12A}"/>
                    </a:ext>
                  </a:extLst>
                </p:cNvPr>
                <p:cNvPicPr/>
                <p:nvPr/>
              </p:nvPicPr>
              <p:blipFill>
                <a:blip r:embed="rId723"/>
                <a:stretch>
                  <a:fillRect/>
                </a:stretch>
              </p:blipFill>
              <p:spPr>
                <a:xfrm>
                  <a:off x="1747211" y="5388022"/>
                  <a:ext cx="59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18" name="Freihand 417">
                  <a:extLst>
                    <a:ext uri="{FF2B5EF4-FFF2-40B4-BE49-F238E27FC236}">
                      <a16:creationId xmlns:a16="http://schemas.microsoft.com/office/drawing/2014/main" id="{84DF1564-4F0B-472A-BACC-34A827BF4119}"/>
                    </a:ext>
                  </a:extLst>
                </p14:cNvPr>
                <p14:cNvContentPartPr/>
                <p14:nvPr/>
              </p14:nvContentPartPr>
              <p14:xfrm>
                <a:off x="1866011" y="5376862"/>
                <a:ext cx="64800" cy="122400"/>
              </p14:xfrm>
            </p:contentPart>
          </mc:Choice>
          <mc:Fallback>
            <p:pic>
              <p:nvPicPr>
                <p:cNvPr id="418" name="Freihand 417">
                  <a:extLst>
                    <a:ext uri="{FF2B5EF4-FFF2-40B4-BE49-F238E27FC236}">
                      <a16:creationId xmlns:a16="http://schemas.microsoft.com/office/drawing/2014/main" id="{84DF1564-4F0B-472A-BACC-34A827BF4119}"/>
                    </a:ext>
                  </a:extLst>
                </p:cNvPr>
                <p:cNvPicPr/>
                <p:nvPr/>
              </p:nvPicPr>
              <p:blipFill>
                <a:blip r:embed="rId725"/>
                <a:stretch>
                  <a:fillRect/>
                </a:stretch>
              </p:blipFill>
              <p:spPr>
                <a:xfrm>
                  <a:off x="1857371" y="5368222"/>
                  <a:ext cx="82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19" name="Freihand 418">
                  <a:extLst>
                    <a:ext uri="{FF2B5EF4-FFF2-40B4-BE49-F238E27FC236}">
                      <a16:creationId xmlns:a16="http://schemas.microsoft.com/office/drawing/2014/main" id="{A869A6CD-5442-494E-BD24-33DB537E7C3D}"/>
                    </a:ext>
                  </a:extLst>
                </p14:cNvPr>
                <p14:cNvContentPartPr/>
                <p14:nvPr/>
              </p14:nvContentPartPr>
              <p14:xfrm>
                <a:off x="1781411" y="4611142"/>
                <a:ext cx="6480" cy="73080"/>
              </p14:xfrm>
            </p:contentPart>
          </mc:Choice>
          <mc:Fallback>
            <p:pic>
              <p:nvPicPr>
                <p:cNvPr id="419" name="Freihand 418">
                  <a:extLst>
                    <a:ext uri="{FF2B5EF4-FFF2-40B4-BE49-F238E27FC236}">
                      <a16:creationId xmlns:a16="http://schemas.microsoft.com/office/drawing/2014/main" id="{A869A6CD-5442-494E-BD24-33DB537E7C3D}"/>
                    </a:ext>
                  </a:extLst>
                </p:cNvPr>
                <p:cNvPicPr/>
                <p:nvPr/>
              </p:nvPicPr>
              <p:blipFill>
                <a:blip r:embed="rId727"/>
                <a:stretch>
                  <a:fillRect/>
                </a:stretch>
              </p:blipFill>
              <p:spPr>
                <a:xfrm>
                  <a:off x="1772411" y="4602502"/>
                  <a:ext cx="24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20" name="Freihand 419">
                  <a:extLst>
                    <a:ext uri="{FF2B5EF4-FFF2-40B4-BE49-F238E27FC236}">
                      <a16:creationId xmlns:a16="http://schemas.microsoft.com/office/drawing/2014/main" id="{B22473D0-5023-4FB5-89C2-1F4A1D8F885D}"/>
                    </a:ext>
                  </a:extLst>
                </p14:cNvPr>
                <p14:cNvContentPartPr/>
                <p14:nvPr/>
              </p14:nvContentPartPr>
              <p14:xfrm>
                <a:off x="1783931" y="4761262"/>
                <a:ext cx="27720" cy="140760"/>
              </p14:xfrm>
            </p:contentPart>
          </mc:Choice>
          <mc:Fallback>
            <p:pic>
              <p:nvPicPr>
                <p:cNvPr id="420" name="Freihand 419">
                  <a:extLst>
                    <a:ext uri="{FF2B5EF4-FFF2-40B4-BE49-F238E27FC236}">
                      <a16:creationId xmlns:a16="http://schemas.microsoft.com/office/drawing/2014/main" id="{B22473D0-5023-4FB5-89C2-1F4A1D8F885D}"/>
                    </a:ext>
                  </a:extLst>
                </p:cNvPr>
                <p:cNvPicPr/>
                <p:nvPr/>
              </p:nvPicPr>
              <p:blipFill>
                <a:blip r:embed="rId729"/>
                <a:stretch>
                  <a:fillRect/>
                </a:stretch>
              </p:blipFill>
              <p:spPr>
                <a:xfrm>
                  <a:off x="1774931" y="4752622"/>
                  <a:ext cx="45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23" name="Freihand 422">
                  <a:extLst>
                    <a:ext uri="{FF2B5EF4-FFF2-40B4-BE49-F238E27FC236}">
                      <a16:creationId xmlns:a16="http://schemas.microsoft.com/office/drawing/2014/main" id="{C5B24843-46B5-4A29-A9EC-6F17F39E4FFC}"/>
                    </a:ext>
                  </a:extLst>
                </p14:cNvPr>
                <p14:cNvContentPartPr/>
                <p14:nvPr/>
              </p14:nvContentPartPr>
              <p14:xfrm>
                <a:off x="1184891" y="4705462"/>
                <a:ext cx="79200" cy="35280"/>
              </p14:xfrm>
            </p:contentPart>
          </mc:Choice>
          <mc:Fallback>
            <p:pic>
              <p:nvPicPr>
                <p:cNvPr id="423" name="Freihand 422">
                  <a:extLst>
                    <a:ext uri="{FF2B5EF4-FFF2-40B4-BE49-F238E27FC236}">
                      <a16:creationId xmlns:a16="http://schemas.microsoft.com/office/drawing/2014/main" id="{C5B24843-46B5-4A29-A9EC-6F17F39E4FFC}"/>
                    </a:ext>
                  </a:extLst>
                </p:cNvPr>
                <p:cNvPicPr/>
                <p:nvPr/>
              </p:nvPicPr>
              <p:blipFill>
                <a:blip r:embed="rId731"/>
                <a:stretch>
                  <a:fillRect/>
                </a:stretch>
              </p:blipFill>
              <p:spPr>
                <a:xfrm>
                  <a:off x="1175891" y="4696822"/>
                  <a:ext cx="968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24" name="Freihand 423">
                  <a:extLst>
                    <a:ext uri="{FF2B5EF4-FFF2-40B4-BE49-F238E27FC236}">
                      <a16:creationId xmlns:a16="http://schemas.microsoft.com/office/drawing/2014/main" id="{13751995-C3DE-4601-8442-2193F9F37EBE}"/>
                    </a:ext>
                  </a:extLst>
                </p14:cNvPr>
                <p14:cNvContentPartPr/>
                <p14:nvPr/>
              </p14:nvContentPartPr>
              <p14:xfrm>
                <a:off x="1377851" y="4689262"/>
                <a:ext cx="305280" cy="30240"/>
              </p14:xfrm>
            </p:contentPart>
          </mc:Choice>
          <mc:Fallback>
            <p:pic>
              <p:nvPicPr>
                <p:cNvPr id="424" name="Freihand 423">
                  <a:extLst>
                    <a:ext uri="{FF2B5EF4-FFF2-40B4-BE49-F238E27FC236}">
                      <a16:creationId xmlns:a16="http://schemas.microsoft.com/office/drawing/2014/main" id="{13751995-C3DE-4601-8442-2193F9F37EBE}"/>
                    </a:ext>
                  </a:extLst>
                </p:cNvPr>
                <p:cNvPicPr/>
                <p:nvPr/>
              </p:nvPicPr>
              <p:blipFill>
                <a:blip r:embed="rId733"/>
                <a:stretch>
                  <a:fillRect/>
                </a:stretch>
              </p:blipFill>
              <p:spPr>
                <a:xfrm>
                  <a:off x="1368851" y="4680262"/>
                  <a:ext cx="322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25" name="Freihand 424">
                  <a:extLst>
                    <a:ext uri="{FF2B5EF4-FFF2-40B4-BE49-F238E27FC236}">
                      <a16:creationId xmlns:a16="http://schemas.microsoft.com/office/drawing/2014/main" id="{0842FB7F-484E-4FC1-B2CD-92F1F87BFC0A}"/>
                    </a:ext>
                  </a:extLst>
                </p14:cNvPr>
                <p14:cNvContentPartPr/>
                <p14:nvPr/>
              </p14:nvContentPartPr>
              <p14:xfrm>
                <a:off x="1816691" y="4672702"/>
                <a:ext cx="333000" cy="55080"/>
              </p14:xfrm>
            </p:contentPart>
          </mc:Choice>
          <mc:Fallback>
            <p:pic>
              <p:nvPicPr>
                <p:cNvPr id="425" name="Freihand 424">
                  <a:extLst>
                    <a:ext uri="{FF2B5EF4-FFF2-40B4-BE49-F238E27FC236}">
                      <a16:creationId xmlns:a16="http://schemas.microsoft.com/office/drawing/2014/main" id="{0842FB7F-484E-4FC1-B2CD-92F1F87BFC0A}"/>
                    </a:ext>
                  </a:extLst>
                </p:cNvPr>
                <p:cNvPicPr/>
                <p:nvPr/>
              </p:nvPicPr>
              <p:blipFill>
                <a:blip r:embed="rId735"/>
                <a:stretch>
                  <a:fillRect/>
                </a:stretch>
              </p:blipFill>
              <p:spPr>
                <a:xfrm>
                  <a:off x="1808051" y="4664062"/>
                  <a:ext cx="350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27" name="Freihand 426">
                  <a:extLst>
                    <a:ext uri="{FF2B5EF4-FFF2-40B4-BE49-F238E27FC236}">
                      <a16:creationId xmlns:a16="http://schemas.microsoft.com/office/drawing/2014/main" id="{12EBEF20-2A16-43E3-A0CA-669B59670423}"/>
                    </a:ext>
                  </a:extLst>
                </p14:cNvPr>
                <p14:cNvContentPartPr/>
                <p14:nvPr/>
              </p14:nvContentPartPr>
              <p14:xfrm>
                <a:off x="2160491" y="4707622"/>
                <a:ext cx="11880" cy="153000"/>
              </p14:xfrm>
            </p:contentPart>
          </mc:Choice>
          <mc:Fallback>
            <p:pic>
              <p:nvPicPr>
                <p:cNvPr id="427" name="Freihand 426">
                  <a:extLst>
                    <a:ext uri="{FF2B5EF4-FFF2-40B4-BE49-F238E27FC236}">
                      <a16:creationId xmlns:a16="http://schemas.microsoft.com/office/drawing/2014/main" id="{12EBEF20-2A16-43E3-A0CA-669B59670423}"/>
                    </a:ext>
                  </a:extLst>
                </p:cNvPr>
                <p:cNvPicPr/>
                <p:nvPr/>
              </p:nvPicPr>
              <p:blipFill>
                <a:blip r:embed="rId737"/>
                <a:stretch>
                  <a:fillRect/>
                </a:stretch>
              </p:blipFill>
              <p:spPr>
                <a:xfrm>
                  <a:off x="2151851" y="4698982"/>
                  <a:ext cx="29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28" name="Freihand 427">
                  <a:extLst>
                    <a:ext uri="{FF2B5EF4-FFF2-40B4-BE49-F238E27FC236}">
                      <a16:creationId xmlns:a16="http://schemas.microsoft.com/office/drawing/2014/main" id="{FAB37C88-1FBE-421E-BA3F-34362EF83D84}"/>
                    </a:ext>
                  </a:extLst>
                </p14:cNvPr>
                <p14:cNvContentPartPr/>
                <p14:nvPr/>
              </p14:nvContentPartPr>
              <p14:xfrm>
                <a:off x="2172371" y="4918582"/>
                <a:ext cx="8640" cy="186120"/>
              </p14:xfrm>
            </p:contentPart>
          </mc:Choice>
          <mc:Fallback>
            <p:pic>
              <p:nvPicPr>
                <p:cNvPr id="428" name="Freihand 427">
                  <a:extLst>
                    <a:ext uri="{FF2B5EF4-FFF2-40B4-BE49-F238E27FC236}">
                      <a16:creationId xmlns:a16="http://schemas.microsoft.com/office/drawing/2014/main" id="{FAB37C88-1FBE-421E-BA3F-34362EF83D84}"/>
                    </a:ext>
                  </a:extLst>
                </p:cNvPr>
                <p:cNvPicPr/>
                <p:nvPr/>
              </p:nvPicPr>
              <p:blipFill>
                <a:blip r:embed="rId739"/>
                <a:stretch>
                  <a:fillRect/>
                </a:stretch>
              </p:blipFill>
              <p:spPr>
                <a:xfrm>
                  <a:off x="2163371" y="4909942"/>
                  <a:ext cx="26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0" name="Freihand 429">
                  <a:extLst>
                    <a:ext uri="{FF2B5EF4-FFF2-40B4-BE49-F238E27FC236}">
                      <a16:creationId xmlns:a16="http://schemas.microsoft.com/office/drawing/2014/main" id="{239FB0D9-5ED8-443B-8AEA-721605749D57}"/>
                    </a:ext>
                  </a:extLst>
                </p14:cNvPr>
                <p14:cNvContentPartPr/>
                <p14:nvPr/>
              </p14:nvContentPartPr>
              <p14:xfrm>
                <a:off x="738131" y="4596022"/>
                <a:ext cx="91440" cy="143280"/>
              </p14:xfrm>
            </p:contentPart>
          </mc:Choice>
          <mc:Fallback>
            <p:pic>
              <p:nvPicPr>
                <p:cNvPr id="430" name="Freihand 429">
                  <a:extLst>
                    <a:ext uri="{FF2B5EF4-FFF2-40B4-BE49-F238E27FC236}">
                      <a16:creationId xmlns:a16="http://schemas.microsoft.com/office/drawing/2014/main" id="{239FB0D9-5ED8-443B-8AEA-721605749D57}"/>
                    </a:ext>
                  </a:extLst>
                </p:cNvPr>
                <p:cNvPicPr/>
                <p:nvPr/>
              </p:nvPicPr>
              <p:blipFill>
                <a:blip r:embed="rId741"/>
                <a:stretch>
                  <a:fillRect/>
                </a:stretch>
              </p:blipFill>
              <p:spPr>
                <a:xfrm>
                  <a:off x="729491" y="4587022"/>
                  <a:ext cx="109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31" name="Freihand 430">
                  <a:extLst>
                    <a:ext uri="{FF2B5EF4-FFF2-40B4-BE49-F238E27FC236}">
                      <a16:creationId xmlns:a16="http://schemas.microsoft.com/office/drawing/2014/main" id="{E6326C45-CC17-4886-A431-47FCDEF3F14A}"/>
                    </a:ext>
                  </a:extLst>
                </p14:cNvPr>
                <p14:cNvContentPartPr/>
                <p14:nvPr/>
              </p14:nvContentPartPr>
              <p14:xfrm>
                <a:off x="852251" y="4624462"/>
                <a:ext cx="57960" cy="81000"/>
              </p14:xfrm>
            </p:contentPart>
          </mc:Choice>
          <mc:Fallback>
            <p:pic>
              <p:nvPicPr>
                <p:cNvPr id="431" name="Freihand 430">
                  <a:extLst>
                    <a:ext uri="{FF2B5EF4-FFF2-40B4-BE49-F238E27FC236}">
                      <a16:creationId xmlns:a16="http://schemas.microsoft.com/office/drawing/2014/main" id="{E6326C45-CC17-4886-A431-47FCDEF3F14A}"/>
                    </a:ext>
                  </a:extLst>
                </p:cNvPr>
                <p:cNvPicPr/>
                <p:nvPr/>
              </p:nvPicPr>
              <p:blipFill>
                <a:blip r:embed="rId743"/>
                <a:stretch>
                  <a:fillRect/>
                </a:stretch>
              </p:blipFill>
              <p:spPr>
                <a:xfrm>
                  <a:off x="843251" y="4615822"/>
                  <a:ext cx="75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32" name="Freihand 431">
                  <a:extLst>
                    <a:ext uri="{FF2B5EF4-FFF2-40B4-BE49-F238E27FC236}">
                      <a16:creationId xmlns:a16="http://schemas.microsoft.com/office/drawing/2014/main" id="{3BC8AEB7-1DCB-4E81-A1FB-F41A3287A463}"/>
                    </a:ext>
                  </a:extLst>
                </p14:cNvPr>
                <p14:cNvContentPartPr/>
                <p14:nvPr/>
              </p14:nvContentPartPr>
              <p14:xfrm>
                <a:off x="936491" y="4617982"/>
                <a:ext cx="32400" cy="39960"/>
              </p14:xfrm>
            </p:contentPart>
          </mc:Choice>
          <mc:Fallback>
            <p:pic>
              <p:nvPicPr>
                <p:cNvPr id="432" name="Freihand 431">
                  <a:extLst>
                    <a:ext uri="{FF2B5EF4-FFF2-40B4-BE49-F238E27FC236}">
                      <a16:creationId xmlns:a16="http://schemas.microsoft.com/office/drawing/2014/main" id="{3BC8AEB7-1DCB-4E81-A1FB-F41A3287A463}"/>
                    </a:ext>
                  </a:extLst>
                </p:cNvPr>
                <p:cNvPicPr/>
                <p:nvPr/>
              </p:nvPicPr>
              <p:blipFill>
                <a:blip r:embed="rId745"/>
                <a:stretch>
                  <a:fillRect/>
                </a:stretch>
              </p:blipFill>
              <p:spPr>
                <a:xfrm>
                  <a:off x="927851" y="4608982"/>
                  <a:ext cx="50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33" name="Freihand 432">
                  <a:extLst>
                    <a:ext uri="{FF2B5EF4-FFF2-40B4-BE49-F238E27FC236}">
                      <a16:creationId xmlns:a16="http://schemas.microsoft.com/office/drawing/2014/main" id="{F69F2A97-23E6-4050-ACE3-31DC0F894453}"/>
                    </a:ext>
                  </a:extLst>
                </p14:cNvPr>
                <p14:cNvContentPartPr/>
                <p14:nvPr/>
              </p14:nvContentPartPr>
              <p14:xfrm>
                <a:off x="791411" y="4679902"/>
                <a:ext cx="185760" cy="137160"/>
              </p14:xfrm>
            </p:contentPart>
          </mc:Choice>
          <mc:Fallback>
            <p:pic>
              <p:nvPicPr>
                <p:cNvPr id="433" name="Freihand 432">
                  <a:extLst>
                    <a:ext uri="{FF2B5EF4-FFF2-40B4-BE49-F238E27FC236}">
                      <a16:creationId xmlns:a16="http://schemas.microsoft.com/office/drawing/2014/main" id="{F69F2A97-23E6-4050-ACE3-31DC0F894453}"/>
                    </a:ext>
                  </a:extLst>
                </p:cNvPr>
                <p:cNvPicPr/>
                <p:nvPr/>
              </p:nvPicPr>
              <p:blipFill>
                <a:blip r:embed="rId747"/>
                <a:stretch>
                  <a:fillRect/>
                </a:stretch>
              </p:blipFill>
              <p:spPr>
                <a:xfrm>
                  <a:off x="782771" y="4670902"/>
                  <a:ext cx="203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34" name="Freihand 433">
                  <a:extLst>
                    <a:ext uri="{FF2B5EF4-FFF2-40B4-BE49-F238E27FC236}">
                      <a16:creationId xmlns:a16="http://schemas.microsoft.com/office/drawing/2014/main" id="{AF6A7B67-DD5C-466C-A625-976EDBBA2D20}"/>
                    </a:ext>
                  </a:extLst>
                </p14:cNvPr>
                <p14:cNvContentPartPr/>
                <p14:nvPr/>
              </p14:nvContentPartPr>
              <p14:xfrm>
                <a:off x="867371" y="4811302"/>
                <a:ext cx="98640" cy="117720"/>
              </p14:xfrm>
            </p:contentPart>
          </mc:Choice>
          <mc:Fallback>
            <p:pic>
              <p:nvPicPr>
                <p:cNvPr id="434" name="Freihand 433">
                  <a:extLst>
                    <a:ext uri="{FF2B5EF4-FFF2-40B4-BE49-F238E27FC236}">
                      <a16:creationId xmlns:a16="http://schemas.microsoft.com/office/drawing/2014/main" id="{AF6A7B67-DD5C-466C-A625-976EDBBA2D20}"/>
                    </a:ext>
                  </a:extLst>
                </p:cNvPr>
                <p:cNvPicPr/>
                <p:nvPr/>
              </p:nvPicPr>
              <p:blipFill>
                <a:blip r:embed="rId749"/>
                <a:stretch>
                  <a:fillRect/>
                </a:stretch>
              </p:blipFill>
              <p:spPr>
                <a:xfrm>
                  <a:off x="858731" y="4802662"/>
                  <a:ext cx="116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36" name="Freihand 435">
                  <a:extLst>
                    <a:ext uri="{FF2B5EF4-FFF2-40B4-BE49-F238E27FC236}">
                      <a16:creationId xmlns:a16="http://schemas.microsoft.com/office/drawing/2014/main" id="{88C7F2EF-041E-4CD7-8CC1-438DC129B235}"/>
                    </a:ext>
                  </a:extLst>
                </p14:cNvPr>
                <p14:cNvContentPartPr/>
                <p14:nvPr/>
              </p14:nvContentPartPr>
              <p14:xfrm>
                <a:off x="2108651" y="5260582"/>
                <a:ext cx="77040" cy="153000"/>
              </p14:xfrm>
            </p:contentPart>
          </mc:Choice>
          <mc:Fallback>
            <p:pic>
              <p:nvPicPr>
                <p:cNvPr id="436" name="Freihand 435">
                  <a:extLst>
                    <a:ext uri="{FF2B5EF4-FFF2-40B4-BE49-F238E27FC236}">
                      <a16:creationId xmlns:a16="http://schemas.microsoft.com/office/drawing/2014/main" id="{88C7F2EF-041E-4CD7-8CC1-438DC129B235}"/>
                    </a:ext>
                  </a:extLst>
                </p:cNvPr>
                <p:cNvPicPr/>
                <p:nvPr/>
              </p:nvPicPr>
              <p:blipFill>
                <a:blip r:embed="rId751"/>
                <a:stretch>
                  <a:fillRect/>
                </a:stretch>
              </p:blipFill>
              <p:spPr>
                <a:xfrm>
                  <a:off x="2100011" y="5251582"/>
                  <a:ext cx="94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37" name="Freihand 436">
                  <a:extLst>
                    <a:ext uri="{FF2B5EF4-FFF2-40B4-BE49-F238E27FC236}">
                      <a16:creationId xmlns:a16="http://schemas.microsoft.com/office/drawing/2014/main" id="{242E700D-F8DC-4BAE-BE54-94553B49D5F0}"/>
                    </a:ext>
                  </a:extLst>
                </p14:cNvPr>
                <p14:cNvContentPartPr/>
                <p14:nvPr/>
              </p14:nvContentPartPr>
              <p14:xfrm>
                <a:off x="2219891" y="5274982"/>
                <a:ext cx="63720" cy="88920"/>
              </p14:xfrm>
            </p:contentPart>
          </mc:Choice>
          <mc:Fallback>
            <p:pic>
              <p:nvPicPr>
                <p:cNvPr id="437" name="Freihand 436">
                  <a:extLst>
                    <a:ext uri="{FF2B5EF4-FFF2-40B4-BE49-F238E27FC236}">
                      <a16:creationId xmlns:a16="http://schemas.microsoft.com/office/drawing/2014/main" id="{242E700D-F8DC-4BAE-BE54-94553B49D5F0}"/>
                    </a:ext>
                  </a:extLst>
                </p:cNvPr>
                <p:cNvPicPr/>
                <p:nvPr/>
              </p:nvPicPr>
              <p:blipFill>
                <a:blip r:embed="rId753"/>
                <a:stretch>
                  <a:fillRect/>
                </a:stretch>
              </p:blipFill>
              <p:spPr>
                <a:xfrm>
                  <a:off x="2211251" y="5265982"/>
                  <a:ext cx="81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38" name="Freihand 437">
                  <a:extLst>
                    <a:ext uri="{FF2B5EF4-FFF2-40B4-BE49-F238E27FC236}">
                      <a16:creationId xmlns:a16="http://schemas.microsoft.com/office/drawing/2014/main" id="{49E73EFE-C4D6-49AA-B372-EA5524F52695}"/>
                    </a:ext>
                  </a:extLst>
                </p14:cNvPr>
                <p14:cNvContentPartPr/>
                <p14:nvPr/>
              </p14:nvContentPartPr>
              <p14:xfrm>
                <a:off x="2311691" y="5281462"/>
                <a:ext cx="37440" cy="57960"/>
              </p14:xfrm>
            </p:contentPart>
          </mc:Choice>
          <mc:Fallback>
            <p:pic>
              <p:nvPicPr>
                <p:cNvPr id="438" name="Freihand 437">
                  <a:extLst>
                    <a:ext uri="{FF2B5EF4-FFF2-40B4-BE49-F238E27FC236}">
                      <a16:creationId xmlns:a16="http://schemas.microsoft.com/office/drawing/2014/main" id="{49E73EFE-C4D6-49AA-B372-EA5524F52695}"/>
                    </a:ext>
                  </a:extLst>
                </p:cNvPr>
                <p:cNvPicPr/>
                <p:nvPr/>
              </p:nvPicPr>
              <p:blipFill>
                <a:blip r:embed="rId755"/>
                <a:stretch>
                  <a:fillRect/>
                </a:stretch>
              </p:blipFill>
              <p:spPr>
                <a:xfrm>
                  <a:off x="2302691" y="5272822"/>
                  <a:ext cx="55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40" name="Freihand 439">
                  <a:extLst>
                    <a:ext uri="{FF2B5EF4-FFF2-40B4-BE49-F238E27FC236}">
                      <a16:creationId xmlns:a16="http://schemas.microsoft.com/office/drawing/2014/main" id="{3D84B2F6-C6DC-4F98-A36F-2A4C302DE294}"/>
                    </a:ext>
                  </a:extLst>
                </p14:cNvPr>
                <p14:cNvContentPartPr/>
                <p14:nvPr/>
              </p14:nvContentPartPr>
              <p14:xfrm>
                <a:off x="2246891" y="5349142"/>
                <a:ext cx="130680" cy="139680"/>
              </p14:xfrm>
            </p:contentPart>
          </mc:Choice>
          <mc:Fallback>
            <p:pic>
              <p:nvPicPr>
                <p:cNvPr id="440" name="Freihand 439">
                  <a:extLst>
                    <a:ext uri="{FF2B5EF4-FFF2-40B4-BE49-F238E27FC236}">
                      <a16:creationId xmlns:a16="http://schemas.microsoft.com/office/drawing/2014/main" id="{3D84B2F6-C6DC-4F98-A36F-2A4C302DE294}"/>
                    </a:ext>
                  </a:extLst>
                </p:cNvPr>
                <p:cNvPicPr/>
                <p:nvPr/>
              </p:nvPicPr>
              <p:blipFill>
                <a:blip r:embed="rId757"/>
                <a:stretch>
                  <a:fillRect/>
                </a:stretch>
              </p:blipFill>
              <p:spPr>
                <a:xfrm>
                  <a:off x="2237891" y="5340142"/>
                  <a:ext cx="148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1" name="Freihand 440">
                  <a:extLst>
                    <a:ext uri="{FF2B5EF4-FFF2-40B4-BE49-F238E27FC236}">
                      <a16:creationId xmlns:a16="http://schemas.microsoft.com/office/drawing/2014/main" id="{EF970DF3-D1D5-43DB-8569-E56F7104C849}"/>
                    </a:ext>
                  </a:extLst>
                </p14:cNvPr>
                <p14:cNvContentPartPr/>
                <p14:nvPr/>
              </p14:nvContentPartPr>
              <p14:xfrm>
                <a:off x="2331131" y="5478382"/>
                <a:ext cx="88560" cy="126000"/>
              </p14:xfrm>
            </p:contentPart>
          </mc:Choice>
          <mc:Fallback>
            <p:pic>
              <p:nvPicPr>
                <p:cNvPr id="441" name="Freihand 440">
                  <a:extLst>
                    <a:ext uri="{FF2B5EF4-FFF2-40B4-BE49-F238E27FC236}">
                      <a16:creationId xmlns:a16="http://schemas.microsoft.com/office/drawing/2014/main" id="{EF970DF3-D1D5-43DB-8569-E56F7104C849}"/>
                    </a:ext>
                  </a:extLst>
                </p:cNvPr>
                <p:cNvPicPr/>
                <p:nvPr/>
              </p:nvPicPr>
              <p:blipFill>
                <a:blip r:embed="rId759"/>
                <a:stretch>
                  <a:fillRect/>
                </a:stretch>
              </p:blipFill>
              <p:spPr>
                <a:xfrm>
                  <a:off x="2322491" y="5469382"/>
                  <a:ext cx="106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12" name="Freihand 11">
                  <a:extLst>
                    <a:ext uri="{FF2B5EF4-FFF2-40B4-BE49-F238E27FC236}">
                      <a16:creationId xmlns:a16="http://schemas.microsoft.com/office/drawing/2014/main" id="{9EE63CD8-C76A-4706-985F-CB279B662B2C}"/>
                    </a:ext>
                  </a:extLst>
                </p14:cNvPr>
                <p14:cNvContentPartPr/>
                <p14:nvPr/>
              </p14:nvContentPartPr>
              <p14:xfrm>
                <a:off x="222971" y="236422"/>
                <a:ext cx="130320" cy="124920"/>
              </p14:xfrm>
            </p:contentPart>
          </mc:Choice>
          <mc:Fallback>
            <p:pic>
              <p:nvPicPr>
                <p:cNvPr id="12" name="Freihand 11">
                  <a:extLst>
                    <a:ext uri="{FF2B5EF4-FFF2-40B4-BE49-F238E27FC236}">
                      <a16:creationId xmlns:a16="http://schemas.microsoft.com/office/drawing/2014/main" id="{9EE63CD8-C76A-4706-985F-CB279B662B2C}"/>
                    </a:ext>
                  </a:extLst>
                </p:cNvPr>
                <p:cNvPicPr/>
                <p:nvPr/>
              </p:nvPicPr>
              <p:blipFill>
                <a:blip r:embed="rId761"/>
                <a:stretch>
                  <a:fillRect/>
                </a:stretch>
              </p:blipFill>
              <p:spPr>
                <a:xfrm>
                  <a:off x="213971" y="227422"/>
                  <a:ext cx="147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13" name="Freihand 12">
                  <a:extLst>
                    <a:ext uri="{FF2B5EF4-FFF2-40B4-BE49-F238E27FC236}">
                      <a16:creationId xmlns:a16="http://schemas.microsoft.com/office/drawing/2014/main" id="{3864A89F-7B45-4BCC-AC7A-CD67C2358A4E}"/>
                    </a:ext>
                  </a:extLst>
                </p14:cNvPr>
                <p14:cNvContentPartPr/>
                <p14:nvPr/>
              </p14:nvContentPartPr>
              <p14:xfrm>
                <a:off x="441131" y="252262"/>
                <a:ext cx="78480" cy="73440"/>
              </p14:xfrm>
            </p:contentPart>
          </mc:Choice>
          <mc:Fallback>
            <p:pic>
              <p:nvPicPr>
                <p:cNvPr id="13" name="Freihand 12">
                  <a:extLst>
                    <a:ext uri="{FF2B5EF4-FFF2-40B4-BE49-F238E27FC236}">
                      <a16:creationId xmlns:a16="http://schemas.microsoft.com/office/drawing/2014/main" id="{3864A89F-7B45-4BCC-AC7A-CD67C2358A4E}"/>
                    </a:ext>
                  </a:extLst>
                </p:cNvPr>
                <p:cNvPicPr/>
                <p:nvPr/>
              </p:nvPicPr>
              <p:blipFill>
                <a:blip r:embed="rId763"/>
                <a:stretch>
                  <a:fillRect/>
                </a:stretch>
              </p:blipFill>
              <p:spPr>
                <a:xfrm>
                  <a:off x="432491" y="243262"/>
                  <a:ext cx="96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14" name="Freihand 13">
                  <a:extLst>
                    <a:ext uri="{FF2B5EF4-FFF2-40B4-BE49-F238E27FC236}">
                      <a16:creationId xmlns:a16="http://schemas.microsoft.com/office/drawing/2014/main" id="{5258D40D-63BE-4332-90AD-F32417EF3720}"/>
                    </a:ext>
                  </a:extLst>
                </p14:cNvPr>
                <p14:cNvContentPartPr/>
                <p14:nvPr/>
              </p14:nvContentPartPr>
              <p14:xfrm>
                <a:off x="243131" y="133102"/>
                <a:ext cx="381600" cy="310320"/>
              </p14:xfrm>
            </p:contentPart>
          </mc:Choice>
          <mc:Fallback>
            <p:pic>
              <p:nvPicPr>
                <p:cNvPr id="14" name="Freihand 13">
                  <a:extLst>
                    <a:ext uri="{FF2B5EF4-FFF2-40B4-BE49-F238E27FC236}">
                      <a16:creationId xmlns:a16="http://schemas.microsoft.com/office/drawing/2014/main" id="{5258D40D-63BE-4332-90AD-F32417EF3720}"/>
                    </a:ext>
                  </a:extLst>
                </p:cNvPr>
                <p:cNvPicPr/>
                <p:nvPr/>
              </p:nvPicPr>
              <p:blipFill>
                <a:blip r:embed="rId765"/>
                <a:stretch>
                  <a:fillRect/>
                </a:stretch>
              </p:blipFill>
              <p:spPr>
                <a:xfrm>
                  <a:off x="234491" y="124102"/>
                  <a:ext cx="39924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16" name="Freihand 15">
                  <a:extLst>
                    <a:ext uri="{FF2B5EF4-FFF2-40B4-BE49-F238E27FC236}">
                      <a16:creationId xmlns:a16="http://schemas.microsoft.com/office/drawing/2014/main" id="{30CCDD59-CFA1-4858-A57F-4CD80932376E}"/>
                    </a:ext>
                  </a:extLst>
                </p14:cNvPr>
                <p14:cNvContentPartPr/>
                <p14:nvPr/>
              </p14:nvContentPartPr>
              <p14:xfrm>
                <a:off x="973211" y="190342"/>
                <a:ext cx="102600" cy="144360"/>
              </p14:xfrm>
            </p:contentPart>
          </mc:Choice>
          <mc:Fallback>
            <p:pic>
              <p:nvPicPr>
                <p:cNvPr id="16" name="Freihand 15">
                  <a:extLst>
                    <a:ext uri="{FF2B5EF4-FFF2-40B4-BE49-F238E27FC236}">
                      <a16:creationId xmlns:a16="http://schemas.microsoft.com/office/drawing/2014/main" id="{30CCDD59-CFA1-4858-A57F-4CD80932376E}"/>
                    </a:ext>
                  </a:extLst>
                </p:cNvPr>
                <p:cNvPicPr/>
                <p:nvPr/>
              </p:nvPicPr>
              <p:blipFill>
                <a:blip r:embed="rId767"/>
                <a:stretch>
                  <a:fillRect/>
                </a:stretch>
              </p:blipFill>
              <p:spPr>
                <a:xfrm>
                  <a:off x="964571" y="181702"/>
                  <a:ext cx="120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17" name="Freihand 16">
                  <a:extLst>
                    <a:ext uri="{FF2B5EF4-FFF2-40B4-BE49-F238E27FC236}">
                      <a16:creationId xmlns:a16="http://schemas.microsoft.com/office/drawing/2014/main" id="{AE0DD946-2D71-473B-975A-E1DBB3114235}"/>
                    </a:ext>
                  </a:extLst>
                </p14:cNvPr>
                <p14:cNvContentPartPr/>
                <p14:nvPr/>
              </p14:nvContentPartPr>
              <p14:xfrm>
                <a:off x="988331" y="251902"/>
                <a:ext cx="122760" cy="46440"/>
              </p14:xfrm>
            </p:contentPart>
          </mc:Choice>
          <mc:Fallback>
            <p:pic>
              <p:nvPicPr>
                <p:cNvPr id="17" name="Freihand 16">
                  <a:extLst>
                    <a:ext uri="{FF2B5EF4-FFF2-40B4-BE49-F238E27FC236}">
                      <a16:creationId xmlns:a16="http://schemas.microsoft.com/office/drawing/2014/main" id="{AE0DD946-2D71-473B-975A-E1DBB3114235}"/>
                    </a:ext>
                  </a:extLst>
                </p:cNvPr>
                <p:cNvPicPr/>
                <p:nvPr/>
              </p:nvPicPr>
              <p:blipFill>
                <a:blip r:embed="rId769"/>
                <a:stretch>
                  <a:fillRect/>
                </a:stretch>
              </p:blipFill>
              <p:spPr>
                <a:xfrm>
                  <a:off x="979331" y="242902"/>
                  <a:ext cx="140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18" name="Freihand 17">
                  <a:extLst>
                    <a:ext uri="{FF2B5EF4-FFF2-40B4-BE49-F238E27FC236}">
                      <a16:creationId xmlns:a16="http://schemas.microsoft.com/office/drawing/2014/main" id="{C25CBAFE-99CD-477A-8370-1A8F422EAF83}"/>
                    </a:ext>
                  </a:extLst>
                </p14:cNvPr>
                <p14:cNvContentPartPr/>
                <p14:nvPr/>
              </p14:nvContentPartPr>
              <p14:xfrm>
                <a:off x="1267331" y="233902"/>
                <a:ext cx="118080" cy="74160"/>
              </p14:xfrm>
            </p:contentPart>
          </mc:Choice>
          <mc:Fallback>
            <p:pic>
              <p:nvPicPr>
                <p:cNvPr id="18" name="Freihand 17">
                  <a:extLst>
                    <a:ext uri="{FF2B5EF4-FFF2-40B4-BE49-F238E27FC236}">
                      <a16:creationId xmlns:a16="http://schemas.microsoft.com/office/drawing/2014/main" id="{C25CBAFE-99CD-477A-8370-1A8F422EAF83}"/>
                    </a:ext>
                  </a:extLst>
                </p:cNvPr>
                <p:cNvPicPr/>
                <p:nvPr/>
              </p:nvPicPr>
              <p:blipFill>
                <a:blip r:embed="rId771"/>
                <a:stretch>
                  <a:fillRect/>
                </a:stretch>
              </p:blipFill>
              <p:spPr>
                <a:xfrm>
                  <a:off x="1258331" y="224902"/>
                  <a:ext cx="135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0" name="Freihand 19">
                  <a:extLst>
                    <a:ext uri="{FF2B5EF4-FFF2-40B4-BE49-F238E27FC236}">
                      <a16:creationId xmlns:a16="http://schemas.microsoft.com/office/drawing/2014/main" id="{3B652163-DD48-496A-A68F-DA094D70241F}"/>
                    </a:ext>
                  </a:extLst>
                </p14:cNvPr>
                <p14:cNvContentPartPr/>
                <p14:nvPr/>
              </p14:nvContentPartPr>
              <p14:xfrm>
                <a:off x="1555331" y="103222"/>
                <a:ext cx="518760" cy="258480"/>
              </p14:xfrm>
            </p:contentPart>
          </mc:Choice>
          <mc:Fallback>
            <p:pic>
              <p:nvPicPr>
                <p:cNvPr id="20" name="Freihand 19">
                  <a:extLst>
                    <a:ext uri="{FF2B5EF4-FFF2-40B4-BE49-F238E27FC236}">
                      <a16:creationId xmlns:a16="http://schemas.microsoft.com/office/drawing/2014/main" id="{3B652163-DD48-496A-A68F-DA094D70241F}"/>
                    </a:ext>
                  </a:extLst>
                </p:cNvPr>
                <p:cNvPicPr/>
                <p:nvPr/>
              </p:nvPicPr>
              <p:blipFill>
                <a:blip r:embed="rId773"/>
                <a:stretch>
                  <a:fillRect/>
                </a:stretch>
              </p:blipFill>
              <p:spPr>
                <a:xfrm>
                  <a:off x="1546331" y="94222"/>
                  <a:ext cx="5364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1" name="Freihand 20">
                  <a:extLst>
                    <a:ext uri="{FF2B5EF4-FFF2-40B4-BE49-F238E27FC236}">
                      <a16:creationId xmlns:a16="http://schemas.microsoft.com/office/drawing/2014/main" id="{FC928B7C-6D80-4E7E-A464-F56B633758A5}"/>
                    </a:ext>
                  </a:extLst>
                </p14:cNvPr>
                <p14:cNvContentPartPr/>
                <p14:nvPr/>
              </p14:nvContentPartPr>
              <p14:xfrm>
                <a:off x="1713731" y="234982"/>
                <a:ext cx="114840" cy="90000"/>
              </p14:xfrm>
            </p:contentPart>
          </mc:Choice>
          <mc:Fallback>
            <p:pic>
              <p:nvPicPr>
                <p:cNvPr id="21" name="Freihand 20">
                  <a:extLst>
                    <a:ext uri="{FF2B5EF4-FFF2-40B4-BE49-F238E27FC236}">
                      <a16:creationId xmlns:a16="http://schemas.microsoft.com/office/drawing/2014/main" id="{FC928B7C-6D80-4E7E-A464-F56B633758A5}"/>
                    </a:ext>
                  </a:extLst>
                </p:cNvPr>
                <p:cNvPicPr/>
                <p:nvPr/>
              </p:nvPicPr>
              <p:blipFill>
                <a:blip r:embed="rId775"/>
                <a:stretch>
                  <a:fillRect/>
                </a:stretch>
              </p:blipFill>
              <p:spPr>
                <a:xfrm>
                  <a:off x="1705091" y="226342"/>
                  <a:ext cx="132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2" name="Freihand 21">
                  <a:extLst>
                    <a:ext uri="{FF2B5EF4-FFF2-40B4-BE49-F238E27FC236}">
                      <a16:creationId xmlns:a16="http://schemas.microsoft.com/office/drawing/2014/main" id="{88F3F04D-1990-43FB-AFA9-BCAAC739D5DB}"/>
                    </a:ext>
                  </a:extLst>
                </p14:cNvPr>
                <p14:cNvContentPartPr/>
                <p14:nvPr/>
              </p14:nvContentPartPr>
              <p14:xfrm>
                <a:off x="1762331" y="300862"/>
                <a:ext cx="76320" cy="25200"/>
              </p14:xfrm>
            </p:contentPart>
          </mc:Choice>
          <mc:Fallback>
            <p:pic>
              <p:nvPicPr>
                <p:cNvPr id="22" name="Freihand 21">
                  <a:extLst>
                    <a:ext uri="{FF2B5EF4-FFF2-40B4-BE49-F238E27FC236}">
                      <a16:creationId xmlns:a16="http://schemas.microsoft.com/office/drawing/2014/main" id="{88F3F04D-1990-43FB-AFA9-BCAAC739D5DB}"/>
                    </a:ext>
                  </a:extLst>
                </p:cNvPr>
                <p:cNvPicPr/>
                <p:nvPr/>
              </p:nvPicPr>
              <p:blipFill>
                <a:blip r:embed="rId777"/>
                <a:stretch>
                  <a:fillRect/>
                </a:stretch>
              </p:blipFill>
              <p:spPr>
                <a:xfrm>
                  <a:off x="1753331" y="291862"/>
                  <a:ext cx="93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3" name="Freihand 22">
                  <a:extLst>
                    <a:ext uri="{FF2B5EF4-FFF2-40B4-BE49-F238E27FC236}">
                      <a16:creationId xmlns:a16="http://schemas.microsoft.com/office/drawing/2014/main" id="{5AFAA05A-1AD8-492D-AA72-59B208B6B90F}"/>
                    </a:ext>
                  </a:extLst>
                </p14:cNvPr>
                <p14:cNvContentPartPr/>
                <p14:nvPr/>
              </p14:nvContentPartPr>
              <p14:xfrm>
                <a:off x="1904531" y="220942"/>
                <a:ext cx="117720" cy="106920"/>
              </p14:xfrm>
            </p:contentPart>
          </mc:Choice>
          <mc:Fallback>
            <p:pic>
              <p:nvPicPr>
                <p:cNvPr id="23" name="Freihand 22">
                  <a:extLst>
                    <a:ext uri="{FF2B5EF4-FFF2-40B4-BE49-F238E27FC236}">
                      <a16:creationId xmlns:a16="http://schemas.microsoft.com/office/drawing/2014/main" id="{5AFAA05A-1AD8-492D-AA72-59B208B6B90F}"/>
                    </a:ext>
                  </a:extLst>
                </p:cNvPr>
                <p:cNvPicPr/>
                <p:nvPr/>
              </p:nvPicPr>
              <p:blipFill>
                <a:blip r:embed="rId779"/>
                <a:stretch>
                  <a:fillRect/>
                </a:stretch>
              </p:blipFill>
              <p:spPr>
                <a:xfrm>
                  <a:off x="1895531" y="211942"/>
                  <a:ext cx="1353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24" name="Freihand 23">
                  <a:extLst>
                    <a:ext uri="{FF2B5EF4-FFF2-40B4-BE49-F238E27FC236}">
                      <a16:creationId xmlns:a16="http://schemas.microsoft.com/office/drawing/2014/main" id="{5859E096-B9FF-4A74-8F08-B52AD0247153}"/>
                    </a:ext>
                  </a:extLst>
                </p14:cNvPr>
                <p14:cNvContentPartPr/>
                <p14:nvPr/>
              </p14:nvContentPartPr>
              <p14:xfrm>
                <a:off x="2807051" y="263062"/>
                <a:ext cx="96840" cy="38160"/>
              </p14:xfrm>
            </p:contentPart>
          </mc:Choice>
          <mc:Fallback>
            <p:pic>
              <p:nvPicPr>
                <p:cNvPr id="24" name="Freihand 23">
                  <a:extLst>
                    <a:ext uri="{FF2B5EF4-FFF2-40B4-BE49-F238E27FC236}">
                      <a16:creationId xmlns:a16="http://schemas.microsoft.com/office/drawing/2014/main" id="{5859E096-B9FF-4A74-8F08-B52AD0247153}"/>
                    </a:ext>
                  </a:extLst>
                </p:cNvPr>
                <p:cNvPicPr/>
                <p:nvPr/>
              </p:nvPicPr>
              <p:blipFill>
                <a:blip r:embed="rId781"/>
                <a:stretch>
                  <a:fillRect/>
                </a:stretch>
              </p:blipFill>
              <p:spPr>
                <a:xfrm>
                  <a:off x="2798051" y="254422"/>
                  <a:ext cx="114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25" name="Freihand 24">
                  <a:extLst>
                    <a:ext uri="{FF2B5EF4-FFF2-40B4-BE49-F238E27FC236}">
                      <a16:creationId xmlns:a16="http://schemas.microsoft.com/office/drawing/2014/main" id="{7DBF0B47-84DF-495A-B6D2-EDC292750DBE}"/>
                    </a:ext>
                  </a:extLst>
                </p14:cNvPr>
                <p14:cNvContentPartPr/>
                <p14:nvPr/>
              </p14:nvContentPartPr>
              <p14:xfrm>
                <a:off x="2874011" y="270982"/>
                <a:ext cx="63360" cy="139680"/>
              </p14:xfrm>
            </p:contentPart>
          </mc:Choice>
          <mc:Fallback>
            <p:pic>
              <p:nvPicPr>
                <p:cNvPr id="25" name="Freihand 24">
                  <a:extLst>
                    <a:ext uri="{FF2B5EF4-FFF2-40B4-BE49-F238E27FC236}">
                      <a16:creationId xmlns:a16="http://schemas.microsoft.com/office/drawing/2014/main" id="{7DBF0B47-84DF-495A-B6D2-EDC292750DBE}"/>
                    </a:ext>
                  </a:extLst>
                </p:cNvPr>
                <p:cNvPicPr/>
                <p:nvPr/>
              </p:nvPicPr>
              <p:blipFill>
                <a:blip r:embed="rId783"/>
                <a:stretch>
                  <a:fillRect/>
                </a:stretch>
              </p:blipFill>
              <p:spPr>
                <a:xfrm>
                  <a:off x="2865371" y="261982"/>
                  <a:ext cx="81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26" name="Freihand 25">
                  <a:extLst>
                    <a:ext uri="{FF2B5EF4-FFF2-40B4-BE49-F238E27FC236}">
                      <a16:creationId xmlns:a16="http://schemas.microsoft.com/office/drawing/2014/main" id="{8C1115DF-0DEF-4D3C-904C-78C013DB32D2}"/>
                    </a:ext>
                  </a:extLst>
                </p14:cNvPr>
                <p14:cNvContentPartPr/>
                <p14:nvPr/>
              </p14:nvContentPartPr>
              <p14:xfrm>
                <a:off x="3220331" y="258022"/>
                <a:ext cx="95760" cy="14400"/>
              </p14:xfrm>
            </p:contentPart>
          </mc:Choice>
          <mc:Fallback>
            <p:pic>
              <p:nvPicPr>
                <p:cNvPr id="26" name="Freihand 25">
                  <a:extLst>
                    <a:ext uri="{FF2B5EF4-FFF2-40B4-BE49-F238E27FC236}">
                      <a16:creationId xmlns:a16="http://schemas.microsoft.com/office/drawing/2014/main" id="{8C1115DF-0DEF-4D3C-904C-78C013DB32D2}"/>
                    </a:ext>
                  </a:extLst>
                </p:cNvPr>
                <p:cNvPicPr/>
                <p:nvPr/>
              </p:nvPicPr>
              <p:blipFill>
                <a:blip r:embed="rId785"/>
                <a:stretch>
                  <a:fillRect/>
                </a:stretch>
              </p:blipFill>
              <p:spPr>
                <a:xfrm>
                  <a:off x="3211331" y="249382"/>
                  <a:ext cx="113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27" name="Freihand 26">
                  <a:extLst>
                    <a:ext uri="{FF2B5EF4-FFF2-40B4-BE49-F238E27FC236}">
                      <a16:creationId xmlns:a16="http://schemas.microsoft.com/office/drawing/2014/main" id="{8D7F3648-53F8-4201-B8D1-C1A9DCF2D70B}"/>
                    </a:ext>
                  </a:extLst>
                </p14:cNvPr>
                <p14:cNvContentPartPr/>
                <p14:nvPr/>
              </p14:nvContentPartPr>
              <p14:xfrm>
                <a:off x="3235811" y="294022"/>
                <a:ext cx="94680" cy="5040"/>
              </p14:xfrm>
            </p:contentPart>
          </mc:Choice>
          <mc:Fallback>
            <p:pic>
              <p:nvPicPr>
                <p:cNvPr id="27" name="Freihand 26">
                  <a:extLst>
                    <a:ext uri="{FF2B5EF4-FFF2-40B4-BE49-F238E27FC236}">
                      <a16:creationId xmlns:a16="http://schemas.microsoft.com/office/drawing/2014/main" id="{8D7F3648-53F8-4201-B8D1-C1A9DCF2D70B}"/>
                    </a:ext>
                  </a:extLst>
                </p:cNvPr>
                <p:cNvPicPr/>
                <p:nvPr/>
              </p:nvPicPr>
              <p:blipFill>
                <a:blip r:embed="rId787"/>
                <a:stretch>
                  <a:fillRect/>
                </a:stretch>
              </p:blipFill>
              <p:spPr>
                <a:xfrm>
                  <a:off x="3226811" y="285382"/>
                  <a:ext cx="112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28" name="Freihand 27">
                  <a:extLst>
                    <a:ext uri="{FF2B5EF4-FFF2-40B4-BE49-F238E27FC236}">
                      <a16:creationId xmlns:a16="http://schemas.microsoft.com/office/drawing/2014/main" id="{CE94C308-AD05-4E8E-869A-112E77EF883A}"/>
                    </a:ext>
                  </a:extLst>
                </p14:cNvPr>
                <p14:cNvContentPartPr/>
                <p14:nvPr/>
              </p14:nvContentPartPr>
              <p14:xfrm>
                <a:off x="3501851" y="180982"/>
                <a:ext cx="92520" cy="106200"/>
              </p14:xfrm>
            </p:contentPart>
          </mc:Choice>
          <mc:Fallback>
            <p:pic>
              <p:nvPicPr>
                <p:cNvPr id="28" name="Freihand 27">
                  <a:extLst>
                    <a:ext uri="{FF2B5EF4-FFF2-40B4-BE49-F238E27FC236}">
                      <a16:creationId xmlns:a16="http://schemas.microsoft.com/office/drawing/2014/main" id="{CE94C308-AD05-4E8E-869A-112E77EF883A}"/>
                    </a:ext>
                  </a:extLst>
                </p:cNvPr>
                <p:cNvPicPr/>
                <p:nvPr/>
              </p:nvPicPr>
              <p:blipFill>
                <a:blip r:embed="rId789"/>
                <a:stretch>
                  <a:fillRect/>
                </a:stretch>
              </p:blipFill>
              <p:spPr>
                <a:xfrm>
                  <a:off x="3492851" y="172342"/>
                  <a:ext cx="110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2" name="Freihand 31">
                  <a:extLst>
                    <a:ext uri="{FF2B5EF4-FFF2-40B4-BE49-F238E27FC236}">
                      <a16:creationId xmlns:a16="http://schemas.microsoft.com/office/drawing/2014/main" id="{F5E02CE4-84CA-42C7-98EF-5720FEEAE39C}"/>
                    </a:ext>
                  </a:extLst>
                </p14:cNvPr>
                <p14:cNvContentPartPr/>
                <p14:nvPr/>
              </p14:nvContentPartPr>
              <p14:xfrm>
                <a:off x="3748811" y="86662"/>
                <a:ext cx="436680" cy="194040"/>
              </p14:xfrm>
            </p:contentPart>
          </mc:Choice>
          <mc:Fallback>
            <p:pic>
              <p:nvPicPr>
                <p:cNvPr id="32" name="Freihand 31">
                  <a:extLst>
                    <a:ext uri="{FF2B5EF4-FFF2-40B4-BE49-F238E27FC236}">
                      <a16:creationId xmlns:a16="http://schemas.microsoft.com/office/drawing/2014/main" id="{F5E02CE4-84CA-42C7-98EF-5720FEEAE39C}"/>
                    </a:ext>
                  </a:extLst>
                </p:cNvPr>
                <p:cNvPicPr/>
                <p:nvPr/>
              </p:nvPicPr>
              <p:blipFill>
                <a:blip r:embed="rId791"/>
                <a:stretch>
                  <a:fillRect/>
                </a:stretch>
              </p:blipFill>
              <p:spPr>
                <a:xfrm>
                  <a:off x="3739811" y="78022"/>
                  <a:ext cx="454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3" name="Freihand 32">
                  <a:extLst>
                    <a:ext uri="{FF2B5EF4-FFF2-40B4-BE49-F238E27FC236}">
                      <a16:creationId xmlns:a16="http://schemas.microsoft.com/office/drawing/2014/main" id="{161A049F-BCCB-4319-81AF-6C23DA7CD430}"/>
                    </a:ext>
                  </a:extLst>
                </p14:cNvPr>
                <p14:cNvContentPartPr/>
                <p14:nvPr/>
              </p14:nvContentPartPr>
              <p14:xfrm>
                <a:off x="3893531" y="189982"/>
                <a:ext cx="83880" cy="91080"/>
              </p14:xfrm>
            </p:contentPart>
          </mc:Choice>
          <mc:Fallback>
            <p:pic>
              <p:nvPicPr>
                <p:cNvPr id="33" name="Freihand 32">
                  <a:extLst>
                    <a:ext uri="{FF2B5EF4-FFF2-40B4-BE49-F238E27FC236}">
                      <a16:creationId xmlns:a16="http://schemas.microsoft.com/office/drawing/2014/main" id="{161A049F-BCCB-4319-81AF-6C23DA7CD430}"/>
                    </a:ext>
                  </a:extLst>
                </p:cNvPr>
                <p:cNvPicPr/>
                <p:nvPr/>
              </p:nvPicPr>
              <p:blipFill>
                <a:blip r:embed="rId793"/>
                <a:stretch>
                  <a:fillRect/>
                </a:stretch>
              </p:blipFill>
              <p:spPr>
                <a:xfrm>
                  <a:off x="3884891" y="180982"/>
                  <a:ext cx="101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4" name="Freihand 33">
                  <a:extLst>
                    <a:ext uri="{FF2B5EF4-FFF2-40B4-BE49-F238E27FC236}">
                      <a16:creationId xmlns:a16="http://schemas.microsoft.com/office/drawing/2014/main" id="{3E63B0CF-2077-4E76-8FDB-D617F6ED70F6}"/>
                    </a:ext>
                  </a:extLst>
                </p14:cNvPr>
                <p14:cNvContentPartPr/>
                <p14:nvPr/>
              </p14:nvContentPartPr>
              <p14:xfrm>
                <a:off x="3932411" y="265942"/>
                <a:ext cx="32400" cy="20880"/>
              </p14:xfrm>
            </p:contentPart>
          </mc:Choice>
          <mc:Fallback>
            <p:pic>
              <p:nvPicPr>
                <p:cNvPr id="34" name="Freihand 33">
                  <a:extLst>
                    <a:ext uri="{FF2B5EF4-FFF2-40B4-BE49-F238E27FC236}">
                      <a16:creationId xmlns:a16="http://schemas.microsoft.com/office/drawing/2014/main" id="{3E63B0CF-2077-4E76-8FDB-D617F6ED70F6}"/>
                    </a:ext>
                  </a:extLst>
                </p:cNvPr>
                <p:cNvPicPr/>
                <p:nvPr/>
              </p:nvPicPr>
              <p:blipFill>
                <a:blip r:embed="rId795"/>
                <a:stretch>
                  <a:fillRect/>
                </a:stretch>
              </p:blipFill>
              <p:spPr>
                <a:xfrm>
                  <a:off x="3923411" y="256942"/>
                  <a:ext cx="50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5" name="Freihand 34">
                  <a:extLst>
                    <a:ext uri="{FF2B5EF4-FFF2-40B4-BE49-F238E27FC236}">
                      <a16:creationId xmlns:a16="http://schemas.microsoft.com/office/drawing/2014/main" id="{6243EB32-A321-4595-893B-5F7094632D7C}"/>
                    </a:ext>
                  </a:extLst>
                </p14:cNvPr>
                <p14:cNvContentPartPr/>
                <p14:nvPr/>
              </p14:nvContentPartPr>
              <p14:xfrm>
                <a:off x="4054091" y="174502"/>
                <a:ext cx="82800" cy="123120"/>
              </p14:xfrm>
            </p:contentPart>
          </mc:Choice>
          <mc:Fallback>
            <p:pic>
              <p:nvPicPr>
                <p:cNvPr id="35" name="Freihand 34">
                  <a:extLst>
                    <a:ext uri="{FF2B5EF4-FFF2-40B4-BE49-F238E27FC236}">
                      <a16:creationId xmlns:a16="http://schemas.microsoft.com/office/drawing/2014/main" id="{6243EB32-A321-4595-893B-5F7094632D7C}"/>
                    </a:ext>
                  </a:extLst>
                </p:cNvPr>
                <p:cNvPicPr/>
                <p:nvPr/>
              </p:nvPicPr>
              <p:blipFill>
                <a:blip r:embed="rId797"/>
                <a:stretch>
                  <a:fillRect/>
                </a:stretch>
              </p:blipFill>
              <p:spPr>
                <a:xfrm>
                  <a:off x="4045451" y="165502"/>
                  <a:ext cx="100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7" name="Freihand 36">
                  <a:extLst>
                    <a:ext uri="{FF2B5EF4-FFF2-40B4-BE49-F238E27FC236}">
                      <a16:creationId xmlns:a16="http://schemas.microsoft.com/office/drawing/2014/main" id="{DE37B9B9-FF92-4A0E-97C4-F7188C700614}"/>
                    </a:ext>
                  </a:extLst>
                </p14:cNvPr>
                <p14:cNvContentPartPr/>
                <p14:nvPr/>
              </p14:nvContentPartPr>
              <p14:xfrm>
                <a:off x="4626491" y="152182"/>
                <a:ext cx="179640" cy="131760"/>
              </p14:xfrm>
            </p:contentPart>
          </mc:Choice>
          <mc:Fallback>
            <p:pic>
              <p:nvPicPr>
                <p:cNvPr id="37" name="Freihand 36">
                  <a:extLst>
                    <a:ext uri="{FF2B5EF4-FFF2-40B4-BE49-F238E27FC236}">
                      <a16:creationId xmlns:a16="http://schemas.microsoft.com/office/drawing/2014/main" id="{DE37B9B9-FF92-4A0E-97C4-F7188C700614}"/>
                    </a:ext>
                  </a:extLst>
                </p:cNvPr>
                <p:cNvPicPr/>
                <p:nvPr/>
              </p:nvPicPr>
              <p:blipFill>
                <a:blip r:embed="rId799"/>
                <a:stretch>
                  <a:fillRect/>
                </a:stretch>
              </p:blipFill>
              <p:spPr>
                <a:xfrm>
                  <a:off x="4617851" y="143542"/>
                  <a:ext cx="197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8" name="Freihand 37">
                  <a:extLst>
                    <a:ext uri="{FF2B5EF4-FFF2-40B4-BE49-F238E27FC236}">
                      <a16:creationId xmlns:a16="http://schemas.microsoft.com/office/drawing/2014/main" id="{C2F3874F-2453-4C35-A92A-C121D204489D}"/>
                    </a:ext>
                  </a:extLst>
                </p14:cNvPr>
                <p14:cNvContentPartPr/>
                <p14:nvPr/>
              </p14:nvContentPartPr>
              <p14:xfrm>
                <a:off x="4752131" y="254422"/>
                <a:ext cx="54360" cy="36360"/>
              </p14:xfrm>
            </p:contentPart>
          </mc:Choice>
          <mc:Fallback>
            <p:pic>
              <p:nvPicPr>
                <p:cNvPr id="38" name="Freihand 37">
                  <a:extLst>
                    <a:ext uri="{FF2B5EF4-FFF2-40B4-BE49-F238E27FC236}">
                      <a16:creationId xmlns:a16="http://schemas.microsoft.com/office/drawing/2014/main" id="{C2F3874F-2453-4C35-A92A-C121D204489D}"/>
                    </a:ext>
                  </a:extLst>
                </p:cNvPr>
                <p:cNvPicPr/>
                <p:nvPr/>
              </p:nvPicPr>
              <p:blipFill>
                <a:blip r:embed="rId801"/>
                <a:stretch>
                  <a:fillRect/>
                </a:stretch>
              </p:blipFill>
              <p:spPr>
                <a:xfrm>
                  <a:off x="4743491" y="245422"/>
                  <a:ext cx="72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9" name="Freihand 38">
                  <a:extLst>
                    <a:ext uri="{FF2B5EF4-FFF2-40B4-BE49-F238E27FC236}">
                      <a16:creationId xmlns:a16="http://schemas.microsoft.com/office/drawing/2014/main" id="{55049405-1EB8-4F44-A250-E1586E683F74}"/>
                    </a:ext>
                  </a:extLst>
                </p14:cNvPr>
                <p14:cNvContentPartPr/>
                <p14:nvPr/>
              </p14:nvContentPartPr>
              <p14:xfrm>
                <a:off x="4637291" y="80542"/>
                <a:ext cx="439560" cy="27360"/>
              </p14:xfrm>
            </p:contentPart>
          </mc:Choice>
          <mc:Fallback>
            <p:pic>
              <p:nvPicPr>
                <p:cNvPr id="39" name="Freihand 38">
                  <a:extLst>
                    <a:ext uri="{FF2B5EF4-FFF2-40B4-BE49-F238E27FC236}">
                      <a16:creationId xmlns:a16="http://schemas.microsoft.com/office/drawing/2014/main" id="{55049405-1EB8-4F44-A250-E1586E683F74}"/>
                    </a:ext>
                  </a:extLst>
                </p:cNvPr>
                <p:cNvPicPr/>
                <p:nvPr/>
              </p:nvPicPr>
              <p:blipFill>
                <a:blip r:embed="rId803"/>
                <a:stretch>
                  <a:fillRect/>
                </a:stretch>
              </p:blipFill>
              <p:spPr>
                <a:xfrm>
                  <a:off x="4628291" y="71542"/>
                  <a:ext cx="457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0" name="Freihand 39">
                  <a:extLst>
                    <a:ext uri="{FF2B5EF4-FFF2-40B4-BE49-F238E27FC236}">
                      <a16:creationId xmlns:a16="http://schemas.microsoft.com/office/drawing/2014/main" id="{52985633-C807-4F08-9C94-AF21ED3256D9}"/>
                    </a:ext>
                  </a:extLst>
                </p14:cNvPr>
                <p14:cNvContentPartPr/>
                <p14:nvPr/>
              </p14:nvContentPartPr>
              <p14:xfrm>
                <a:off x="5028251" y="213742"/>
                <a:ext cx="58680" cy="7200"/>
              </p14:xfrm>
            </p:contentPart>
          </mc:Choice>
          <mc:Fallback>
            <p:pic>
              <p:nvPicPr>
                <p:cNvPr id="40" name="Freihand 39">
                  <a:extLst>
                    <a:ext uri="{FF2B5EF4-FFF2-40B4-BE49-F238E27FC236}">
                      <a16:creationId xmlns:a16="http://schemas.microsoft.com/office/drawing/2014/main" id="{52985633-C807-4F08-9C94-AF21ED3256D9}"/>
                    </a:ext>
                  </a:extLst>
                </p:cNvPr>
                <p:cNvPicPr/>
                <p:nvPr/>
              </p:nvPicPr>
              <p:blipFill>
                <a:blip r:embed="rId805"/>
                <a:stretch>
                  <a:fillRect/>
                </a:stretch>
              </p:blipFill>
              <p:spPr>
                <a:xfrm>
                  <a:off x="5019611" y="204742"/>
                  <a:ext cx="76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1" name="Freihand 40">
                  <a:extLst>
                    <a:ext uri="{FF2B5EF4-FFF2-40B4-BE49-F238E27FC236}">
                      <a16:creationId xmlns:a16="http://schemas.microsoft.com/office/drawing/2014/main" id="{6851DACC-C1A7-43F5-8813-F8843EBC2B73}"/>
                    </a:ext>
                  </a:extLst>
                </p14:cNvPr>
                <p14:cNvContentPartPr/>
                <p14:nvPr/>
              </p14:nvContentPartPr>
              <p14:xfrm>
                <a:off x="5288891" y="103582"/>
                <a:ext cx="105480" cy="140400"/>
              </p14:xfrm>
            </p:contentPart>
          </mc:Choice>
          <mc:Fallback>
            <p:pic>
              <p:nvPicPr>
                <p:cNvPr id="41" name="Freihand 40">
                  <a:extLst>
                    <a:ext uri="{FF2B5EF4-FFF2-40B4-BE49-F238E27FC236}">
                      <a16:creationId xmlns:a16="http://schemas.microsoft.com/office/drawing/2014/main" id="{6851DACC-C1A7-43F5-8813-F8843EBC2B73}"/>
                    </a:ext>
                  </a:extLst>
                </p:cNvPr>
                <p:cNvPicPr/>
                <p:nvPr/>
              </p:nvPicPr>
              <p:blipFill>
                <a:blip r:embed="rId807"/>
                <a:stretch>
                  <a:fillRect/>
                </a:stretch>
              </p:blipFill>
              <p:spPr>
                <a:xfrm>
                  <a:off x="5279891" y="94942"/>
                  <a:ext cx="123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2" name="Freihand 41">
                  <a:extLst>
                    <a:ext uri="{FF2B5EF4-FFF2-40B4-BE49-F238E27FC236}">
                      <a16:creationId xmlns:a16="http://schemas.microsoft.com/office/drawing/2014/main" id="{E84CA6C7-A1C3-4C26-B774-9CE378F68119}"/>
                    </a:ext>
                  </a:extLst>
                </p14:cNvPr>
                <p14:cNvContentPartPr/>
                <p14:nvPr/>
              </p14:nvContentPartPr>
              <p14:xfrm>
                <a:off x="5487971" y="110062"/>
                <a:ext cx="90360" cy="96480"/>
              </p14:xfrm>
            </p:contentPart>
          </mc:Choice>
          <mc:Fallback>
            <p:pic>
              <p:nvPicPr>
                <p:cNvPr id="42" name="Freihand 41">
                  <a:extLst>
                    <a:ext uri="{FF2B5EF4-FFF2-40B4-BE49-F238E27FC236}">
                      <a16:creationId xmlns:a16="http://schemas.microsoft.com/office/drawing/2014/main" id="{E84CA6C7-A1C3-4C26-B774-9CE378F68119}"/>
                    </a:ext>
                  </a:extLst>
                </p:cNvPr>
                <p:cNvPicPr/>
                <p:nvPr/>
              </p:nvPicPr>
              <p:blipFill>
                <a:blip r:embed="rId809"/>
                <a:stretch>
                  <a:fillRect/>
                </a:stretch>
              </p:blipFill>
              <p:spPr>
                <a:xfrm>
                  <a:off x="5479331" y="101062"/>
                  <a:ext cx="108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3" name="Freihand 42">
                  <a:extLst>
                    <a:ext uri="{FF2B5EF4-FFF2-40B4-BE49-F238E27FC236}">
                      <a16:creationId xmlns:a16="http://schemas.microsoft.com/office/drawing/2014/main" id="{5D55E868-B4FC-48A8-8F82-441A9E5D2398}"/>
                    </a:ext>
                  </a:extLst>
                </p14:cNvPr>
                <p14:cNvContentPartPr/>
                <p14:nvPr/>
              </p14:nvContentPartPr>
              <p14:xfrm>
                <a:off x="5711891" y="119062"/>
                <a:ext cx="100080" cy="84960"/>
              </p14:xfrm>
            </p:contentPart>
          </mc:Choice>
          <mc:Fallback>
            <p:pic>
              <p:nvPicPr>
                <p:cNvPr id="43" name="Freihand 42">
                  <a:extLst>
                    <a:ext uri="{FF2B5EF4-FFF2-40B4-BE49-F238E27FC236}">
                      <a16:creationId xmlns:a16="http://schemas.microsoft.com/office/drawing/2014/main" id="{5D55E868-B4FC-48A8-8F82-441A9E5D2398}"/>
                    </a:ext>
                  </a:extLst>
                </p:cNvPr>
                <p:cNvPicPr/>
                <p:nvPr/>
              </p:nvPicPr>
              <p:blipFill>
                <a:blip r:embed="rId811"/>
                <a:stretch>
                  <a:fillRect/>
                </a:stretch>
              </p:blipFill>
              <p:spPr>
                <a:xfrm>
                  <a:off x="5703251" y="110422"/>
                  <a:ext cx="117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4" name="Freihand 43">
                  <a:extLst>
                    <a:ext uri="{FF2B5EF4-FFF2-40B4-BE49-F238E27FC236}">
                      <a16:creationId xmlns:a16="http://schemas.microsoft.com/office/drawing/2014/main" id="{BE6BA337-08B3-4CF7-981F-8B09E868177C}"/>
                    </a:ext>
                  </a:extLst>
                </p14:cNvPr>
                <p14:cNvContentPartPr/>
                <p14:nvPr/>
              </p14:nvContentPartPr>
              <p14:xfrm>
                <a:off x="6214451" y="141022"/>
                <a:ext cx="141480" cy="99000"/>
              </p14:xfrm>
            </p:contentPart>
          </mc:Choice>
          <mc:Fallback>
            <p:pic>
              <p:nvPicPr>
                <p:cNvPr id="44" name="Freihand 43">
                  <a:extLst>
                    <a:ext uri="{FF2B5EF4-FFF2-40B4-BE49-F238E27FC236}">
                      <a16:creationId xmlns:a16="http://schemas.microsoft.com/office/drawing/2014/main" id="{BE6BA337-08B3-4CF7-981F-8B09E868177C}"/>
                    </a:ext>
                  </a:extLst>
                </p:cNvPr>
                <p:cNvPicPr/>
                <p:nvPr/>
              </p:nvPicPr>
              <p:blipFill>
                <a:blip r:embed="rId813"/>
                <a:stretch>
                  <a:fillRect/>
                </a:stretch>
              </p:blipFill>
              <p:spPr>
                <a:xfrm>
                  <a:off x="6205811" y="132022"/>
                  <a:ext cx="159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5" name="Freihand 44">
                  <a:extLst>
                    <a:ext uri="{FF2B5EF4-FFF2-40B4-BE49-F238E27FC236}">
                      <a16:creationId xmlns:a16="http://schemas.microsoft.com/office/drawing/2014/main" id="{69CF81E7-5BEA-4994-8CF0-B59067324595}"/>
                    </a:ext>
                  </a:extLst>
                </p14:cNvPr>
                <p14:cNvContentPartPr/>
                <p14:nvPr/>
              </p14:nvContentPartPr>
              <p14:xfrm>
                <a:off x="6173411" y="72262"/>
                <a:ext cx="146520" cy="12240"/>
              </p14:xfrm>
            </p:contentPart>
          </mc:Choice>
          <mc:Fallback>
            <p:pic>
              <p:nvPicPr>
                <p:cNvPr id="45" name="Freihand 44">
                  <a:extLst>
                    <a:ext uri="{FF2B5EF4-FFF2-40B4-BE49-F238E27FC236}">
                      <a16:creationId xmlns:a16="http://schemas.microsoft.com/office/drawing/2014/main" id="{69CF81E7-5BEA-4994-8CF0-B59067324595}"/>
                    </a:ext>
                  </a:extLst>
                </p:cNvPr>
                <p:cNvPicPr/>
                <p:nvPr/>
              </p:nvPicPr>
              <p:blipFill>
                <a:blip r:embed="rId815"/>
                <a:stretch>
                  <a:fillRect/>
                </a:stretch>
              </p:blipFill>
              <p:spPr>
                <a:xfrm>
                  <a:off x="6164411" y="63622"/>
                  <a:ext cx="164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6" name="Freihand 45">
                  <a:extLst>
                    <a:ext uri="{FF2B5EF4-FFF2-40B4-BE49-F238E27FC236}">
                      <a16:creationId xmlns:a16="http://schemas.microsoft.com/office/drawing/2014/main" id="{6D3D9538-8709-40F3-9339-B93E045FFBA5}"/>
                    </a:ext>
                  </a:extLst>
                </p14:cNvPr>
                <p14:cNvContentPartPr/>
                <p14:nvPr/>
              </p14:nvContentPartPr>
              <p14:xfrm>
                <a:off x="6556091" y="96382"/>
                <a:ext cx="108360" cy="2880"/>
              </p14:xfrm>
            </p:contentPart>
          </mc:Choice>
          <mc:Fallback>
            <p:pic>
              <p:nvPicPr>
                <p:cNvPr id="46" name="Freihand 45">
                  <a:extLst>
                    <a:ext uri="{FF2B5EF4-FFF2-40B4-BE49-F238E27FC236}">
                      <a16:creationId xmlns:a16="http://schemas.microsoft.com/office/drawing/2014/main" id="{6D3D9538-8709-40F3-9339-B93E045FFBA5}"/>
                    </a:ext>
                  </a:extLst>
                </p:cNvPr>
                <p:cNvPicPr/>
                <p:nvPr/>
              </p:nvPicPr>
              <p:blipFill>
                <a:blip r:embed="rId817"/>
                <a:stretch>
                  <a:fillRect/>
                </a:stretch>
              </p:blipFill>
              <p:spPr>
                <a:xfrm>
                  <a:off x="6547451" y="87742"/>
                  <a:ext cx="126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7" name="Freihand 46">
                  <a:extLst>
                    <a:ext uri="{FF2B5EF4-FFF2-40B4-BE49-F238E27FC236}">
                      <a16:creationId xmlns:a16="http://schemas.microsoft.com/office/drawing/2014/main" id="{FF7CFCD6-69A3-4450-AAED-E4DFF61F8AB0}"/>
                    </a:ext>
                  </a:extLst>
                </p14:cNvPr>
                <p14:cNvContentPartPr/>
                <p14:nvPr/>
              </p14:nvContentPartPr>
              <p14:xfrm>
                <a:off x="6599651" y="168742"/>
                <a:ext cx="100080" cy="26640"/>
              </p14:xfrm>
            </p:contentPart>
          </mc:Choice>
          <mc:Fallback>
            <p:pic>
              <p:nvPicPr>
                <p:cNvPr id="47" name="Freihand 46">
                  <a:extLst>
                    <a:ext uri="{FF2B5EF4-FFF2-40B4-BE49-F238E27FC236}">
                      <a16:creationId xmlns:a16="http://schemas.microsoft.com/office/drawing/2014/main" id="{FF7CFCD6-69A3-4450-AAED-E4DFF61F8AB0}"/>
                    </a:ext>
                  </a:extLst>
                </p:cNvPr>
                <p:cNvPicPr/>
                <p:nvPr/>
              </p:nvPicPr>
              <p:blipFill>
                <a:blip r:embed="rId819"/>
                <a:stretch>
                  <a:fillRect/>
                </a:stretch>
              </p:blipFill>
              <p:spPr>
                <a:xfrm>
                  <a:off x="6590651" y="160102"/>
                  <a:ext cx="117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8" name="Freihand 47">
                  <a:extLst>
                    <a:ext uri="{FF2B5EF4-FFF2-40B4-BE49-F238E27FC236}">
                      <a16:creationId xmlns:a16="http://schemas.microsoft.com/office/drawing/2014/main" id="{D233FF79-ACEE-4C01-926D-B951EF411B87}"/>
                    </a:ext>
                  </a:extLst>
                </p14:cNvPr>
                <p14:cNvContentPartPr/>
                <p14:nvPr/>
              </p14:nvContentPartPr>
              <p14:xfrm>
                <a:off x="6891971" y="59302"/>
                <a:ext cx="151560" cy="171360"/>
              </p14:xfrm>
            </p:contentPart>
          </mc:Choice>
          <mc:Fallback>
            <p:pic>
              <p:nvPicPr>
                <p:cNvPr id="48" name="Freihand 47">
                  <a:extLst>
                    <a:ext uri="{FF2B5EF4-FFF2-40B4-BE49-F238E27FC236}">
                      <a16:creationId xmlns:a16="http://schemas.microsoft.com/office/drawing/2014/main" id="{D233FF79-ACEE-4C01-926D-B951EF411B87}"/>
                    </a:ext>
                  </a:extLst>
                </p:cNvPr>
                <p:cNvPicPr/>
                <p:nvPr/>
              </p:nvPicPr>
              <p:blipFill>
                <a:blip r:embed="rId821"/>
                <a:stretch>
                  <a:fillRect/>
                </a:stretch>
              </p:blipFill>
              <p:spPr>
                <a:xfrm>
                  <a:off x="6883331" y="50302"/>
                  <a:ext cx="169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 name="Freihand 48">
                  <a:extLst>
                    <a:ext uri="{FF2B5EF4-FFF2-40B4-BE49-F238E27FC236}">
                      <a16:creationId xmlns:a16="http://schemas.microsoft.com/office/drawing/2014/main" id="{271814B7-C0B3-4385-AECE-FAAD09671DB2}"/>
                    </a:ext>
                  </a:extLst>
                </p14:cNvPr>
                <p14:cNvContentPartPr/>
                <p14:nvPr/>
              </p14:nvContentPartPr>
              <p14:xfrm>
                <a:off x="7093211" y="87382"/>
                <a:ext cx="124920" cy="123480"/>
              </p14:xfrm>
            </p:contentPart>
          </mc:Choice>
          <mc:Fallback>
            <p:pic>
              <p:nvPicPr>
                <p:cNvPr id="49" name="Freihand 48">
                  <a:extLst>
                    <a:ext uri="{FF2B5EF4-FFF2-40B4-BE49-F238E27FC236}">
                      <a16:creationId xmlns:a16="http://schemas.microsoft.com/office/drawing/2014/main" id="{271814B7-C0B3-4385-AECE-FAAD09671DB2}"/>
                    </a:ext>
                  </a:extLst>
                </p:cNvPr>
                <p:cNvPicPr/>
                <p:nvPr/>
              </p:nvPicPr>
              <p:blipFill>
                <a:blip r:embed="rId823"/>
                <a:stretch>
                  <a:fillRect/>
                </a:stretch>
              </p:blipFill>
              <p:spPr>
                <a:xfrm>
                  <a:off x="7084211" y="78382"/>
                  <a:ext cx="142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0" name="Freihand 49">
                  <a:extLst>
                    <a:ext uri="{FF2B5EF4-FFF2-40B4-BE49-F238E27FC236}">
                      <a16:creationId xmlns:a16="http://schemas.microsoft.com/office/drawing/2014/main" id="{80A1ABBA-3EE4-44B3-94E6-A534211E304B}"/>
                    </a:ext>
                  </a:extLst>
                </p14:cNvPr>
                <p14:cNvContentPartPr/>
                <p14:nvPr/>
              </p14:nvContentPartPr>
              <p14:xfrm>
                <a:off x="7350611" y="101782"/>
                <a:ext cx="102600" cy="80280"/>
              </p14:xfrm>
            </p:contentPart>
          </mc:Choice>
          <mc:Fallback>
            <p:pic>
              <p:nvPicPr>
                <p:cNvPr id="50" name="Freihand 49">
                  <a:extLst>
                    <a:ext uri="{FF2B5EF4-FFF2-40B4-BE49-F238E27FC236}">
                      <a16:creationId xmlns:a16="http://schemas.microsoft.com/office/drawing/2014/main" id="{80A1ABBA-3EE4-44B3-94E6-A534211E304B}"/>
                    </a:ext>
                  </a:extLst>
                </p:cNvPr>
                <p:cNvPicPr/>
                <p:nvPr/>
              </p:nvPicPr>
              <p:blipFill>
                <a:blip r:embed="rId825"/>
                <a:stretch>
                  <a:fillRect/>
                </a:stretch>
              </p:blipFill>
              <p:spPr>
                <a:xfrm>
                  <a:off x="7341611" y="92782"/>
                  <a:ext cx="120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02" name="Freihand 101">
                  <a:extLst>
                    <a:ext uri="{FF2B5EF4-FFF2-40B4-BE49-F238E27FC236}">
                      <a16:creationId xmlns:a16="http://schemas.microsoft.com/office/drawing/2014/main" id="{3F885E02-3C37-412C-86C6-8D94ECA8FC63}"/>
                    </a:ext>
                  </a:extLst>
                </p14:cNvPr>
                <p14:cNvContentPartPr/>
                <p14:nvPr/>
              </p14:nvContentPartPr>
              <p14:xfrm>
                <a:off x="8043611" y="204022"/>
                <a:ext cx="152640" cy="27360"/>
              </p14:xfrm>
            </p:contentPart>
          </mc:Choice>
          <mc:Fallback>
            <p:pic>
              <p:nvPicPr>
                <p:cNvPr id="102" name="Freihand 101">
                  <a:extLst>
                    <a:ext uri="{FF2B5EF4-FFF2-40B4-BE49-F238E27FC236}">
                      <a16:creationId xmlns:a16="http://schemas.microsoft.com/office/drawing/2014/main" id="{3F885E02-3C37-412C-86C6-8D94ECA8FC63}"/>
                    </a:ext>
                  </a:extLst>
                </p:cNvPr>
                <p:cNvPicPr/>
                <p:nvPr/>
              </p:nvPicPr>
              <p:blipFill>
                <a:blip r:embed="rId827"/>
                <a:stretch>
                  <a:fillRect/>
                </a:stretch>
              </p:blipFill>
              <p:spPr>
                <a:xfrm>
                  <a:off x="8034971" y="195022"/>
                  <a:ext cx="170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03" name="Freihand 102">
                  <a:extLst>
                    <a:ext uri="{FF2B5EF4-FFF2-40B4-BE49-F238E27FC236}">
                      <a16:creationId xmlns:a16="http://schemas.microsoft.com/office/drawing/2014/main" id="{23A76CE8-034F-4FAC-95B7-9E0A86C0914F}"/>
                    </a:ext>
                  </a:extLst>
                </p14:cNvPr>
                <p14:cNvContentPartPr/>
                <p14:nvPr/>
              </p14:nvContentPartPr>
              <p14:xfrm>
                <a:off x="8033891" y="276742"/>
                <a:ext cx="144720" cy="12600"/>
              </p14:xfrm>
            </p:contentPart>
          </mc:Choice>
          <mc:Fallback>
            <p:pic>
              <p:nvPicPr>
                <p:cNvPr id="103" name="Freihand 102">
                  <a:extLst>
                    <a:ext uri="{FF2B5EF4-FFF2-40B4-BE49-F238E27FC236}">
                      <a16:creationId xmlns:a16="http://schemas.microsoft.com/office/drawing/2014/main" id="{23A76CE8-034F-4FAC-95B7-9E0A86C0914F}"/>
                    </a:ext>
                  </a:extLst>
                </p:cNvPr>
                <p:cNvPicPr/>
                <p:nvPr/>
              </p:nvPicPr>
              <p:blipFill>
                <a:blip r:embed="rId829"/>
                <a:stretch>
                  <a:fillRect/>
                </a:stretch>
              </p:blipFill>
              <p:spPr>
                <a:xfrm>
                  <a:off x="8025251" y="267742"/>
                  <a:ext cx="162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04" name="Freihand 103">
                  <a:extLst>
                    <a:ext uri="{FF2B5EF4-FFF2-40B4-BE49-F238E27FC236}">
                      <a16:creationId xmlns:a16="http://schemas.microsoft.com/office/drawing/2014/main" id="{457A9A29-12D2-4B78-AC93-313053A1229C}"/>
                    </a:ext>
                  </a:extLst>
                </p14:cNvPr>
                <p14:cNvContentPartPr/>
                <p14:nvPr/>
              </p14:nvContentPartPr>
              <p14:xfrm>
                <a:off x="8266811" y="136342"/>
                <a:ext cx="106560" cy="171000"/>
              </p14:xfrm>
            </p:contentPart>
          </mc:Choice>
          <mc:Fallback>
            <p:pic>
              <p:nvPicPr>
                <p:cNvPr id="104" name="Freihand 103">
                  <a:extLst>
                    <a:ext uri="{FF2B5EF4-FFF2-40B4-BE49-F238E27FC236}">
                      <a16:creationId xmlns:a16="http://schemas.microsoft.com/office/drawing/2014/main" id="{457A9A29-12D2-4B78-AC93-313053A1229C}"/>
                    </a:ext>
                  </a:extLst>
                </p:cNvPr>
                <p:cNvPicPr/>
                <p:nvPr/>
              </p:nvPicPr>
              <p:blipFill>
                <a:blip r:embed="rId831"/>
                <a:stretch>
                  <a:fillRect/>
                </a:stretch>
              </p:blipFill>
              <p:spPr>
                <a:xfrm>
                  <a:off x="8257811" y="127342"/>
                  <a:ext cx="124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05" name="Freihand 104">
                  <a:extLst>
                    <a:ext uri="{FF2B5EF4-FFF2-40B4-BE49-F238E27FC236}">
                      <a16:creationId xmlns:a16="http://schemas.microsoft.com/office/drawing/2014/main" id="{9FE1AE72-1DE5-48AD-B52A-755F5C3465AB}"/>
                    </a:ext>
                  </a:extLst>
                </p14:cNvPr>
                <p14:cNvContentPartPr/>
                <p14:nvPr/>
              </p14:nvContentPartPr>
              <p14:xfrm>
                <a:off x="8523491" y="78022"/>
                <a:ext cx="155520" cy="178200"/>
              </p14:xfrm>
            </p:contentPart>
          </mc:Choice>
          <mc:Fallback>
            <p:pic>
              <p:nvPicPr>
                <p:cNvPr id="105" name="Freihand 104">
                  <a:extLst>
                    <a:ext uri="{FF2B5EF4-FFF2-40B4-BE49-F238E27FC236}">
                      <a16:creationId xmlns:a16="http://schemas.microsoft.com/office/drawing/2014/main" id="{9FE1AE72-1DE5-48AD-B52A-755F5C3465AB}"/>
                    </a:ext>
                  </a:extLst>
                </p:cNvPr>
                <p:cNvPicPr/>
                <p:nvPr/>
              </p:nvPicPr>
              <p:blipFill>
                <a:blip r:embed="rId833"/>
                <a:stretch>
                  <a:fillRect/>
                </a:stretch>
              </p:blipFill>
              <p:spPr>
                <a:xfrm>
                  <a:off x="8514491" y="69022"/>
                  <a:ext cx="173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06" name="Freihand 105">
                  <a:extLst>
                    <a:ext uri="{FF2B5EF4-FFF2-40B4-BE49-F238E27FC236}">
                      <a16:creationId xmlns:a16="http://schemas.microsoft.com/office/drawing/2014/main" id="{7C165FEA-E521-4B82-9DBD-AC73F999B547}"/>
                    </a:ext>
                  </a:extLst>
                </p14:cNvPr>
                <p14:cNvContentPartPr/>
                <p14:nvPr/>
              </p14:nvContentPartPr>
              <p14:xfrm>
                <a:off x="8739491" y="198622"/>
                <a:ext cx="105480" cy="167040"/>
              </p14:xfrm>
            </p:contentPart>
          </mc:Choice>
          <mc:Fallback>
            <p:pic>
              <p:nvPicPr>
                <p:cNvPr id="106" name="Freihand 105">
                  <a:extLst>
                    <a:ext uri="{FF2B5EF4-FFF2-40B4-BE49-F238E27FC236}">
                      <a16:creationId xmlns:a16="http://schemas.microsoft.com/office/drawing/2014/main" id="{7C165FEA-E521-4B82-9DBD-AC73F999B547}"/>
                    </a:ext>
                  </a:extLst>
                </p:cNvPr>
                <p:cNvPicPr/>
                <p:nvPr/>
              </p:nvPicPr>
              <p:blipFill>
                <a:blip r:embed="rId835"/>
                <a:stretch>
                  <a:fillRect/>
                </a:stretch>
              </p:blipFill>
              <p:spPr>
                <a:xfrm>
                  <a:off x="8730851" y="189982"/>
                  <a:ext cx="1231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07" name="Freihand 106">
                  <a:extLst>
                    <a:ext uri="{FF2B5EF4-FFF2-40B4-BE49-F238E27FC236}">
                      <a16:creationId xmlns:a16="http://schemas.microsoft.com/office/drawing/2014/main" id="{D1304ECC-ADB5-44FB-97FD-4E767F76CC8B}"/>
                    </a:ext>
                  </a:extLst>
                </p14:cNvPr>
                <p14:cNvContentPartPr/>
                <p14:nvPr/>
              </p14:nvContentPartPr>
              <p14:xfrm>
                <a:off x="8966291" y="137782"/>
                <a:ext cx="110880" cy="119520"/>
              </p14:xfrm>
            </p:contentPart>
          </mc:Choice>
          <mc:Fallback>
            <p:pic>
              <p:nvPicPr>
                <p:cNvPr id="107" name="Freihand 106">
                  <a:extLst>
                    <a:ext uri="{FF2B5EF4-FFF2-40B4-BE49-F238E27FC236}">
                      <a16:creationId xmlns:a16="http://schemas.microsoft.com/office/drawing/2014/main" id="{D1304ECC-ADB5-44FB-97FD-4E767F76CC8B}"/>
                    </a:ext>
                  </a:extLst>
                </p:cNvPr>
                <p:cNvPicPr/>
                <p:nvPr/>
              </p:nvPicPr>
              <p:blipFill>
                <a:blip r:embed="rId837"/>
                <a:stretch>
                  <a:fillRect/>
                </a:stretch>
              </p:blipFill>
              <p:spPr>
                <a:xfrm>
                  <a:off x="8957651" y="129142"/>
                  <a:ext cx="128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09" name="Freihand 108">
                  <a:extLst>
                    <a:ext uri="{FF2B5EF4-FFF2-40B4-BE49-F238E27FC236}">
                      <a16:creationId xmlns:a16="http://schemas.microsoft.com/office/drawing/2014/main" id="{FA0E5245-D9DE-4CB9-8C5D-54243BE8DA06}"/>
                    </a:ext>
                  </a:extLst>
                </p14:cNvPr>
                <p14:cNvContentPartPr/>
                <p14:nvPr/>
              </p14:nvContentPartPr>
              <p14:xfrm>
                <a:off x="9173291" y="60742"/>
                <a:ext cx="136440" cy="200520"/>
              </p14:xfrm>
            </p:contentPart>
          </mc:Choice>
          <mc:Fallback>
            <p:pic>
              <p:nvPicPr>
                <p:cNvPr id="109" name="Freihand 108">
                  <a:extLst>
                    <a:ext uri="{FF2B5EF4-FFF2-40B4-BE49-F238E27FC236}">
                      <a16:creationId xmlns:a16="http://schemas.microsoft.com/office/drawing/2014/main" id="{FA0E5245-D9DE-4CB9-8C5D-54243BE8DA06}"/>
                    </a:ext>
                  </a:extLst>
                </p:cNvPr>
                <p:cNvPicPr/>
                <p:nvPr/>
              </p:nvPicPr>
              <p:blipFill>
                <a:blip r:embed="rId839"/>
                <a:stretch>
                  <a:fillRect/>
                </a:stretch>
              </p:blipFill>
              <p:spPr>
                <a:xfrm>
                  <a:off x="9164291" y="52102"/>
                  <a:ext cx="154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10" name="Freihand 109">
                  <a:extLst>
                    <a:ext uri="{FF2B5EF4-FFF2-40B4-BE49-F238E27FC236}">
                      <a16:creationId xmlns:a16="http://schemas.microsoft.com/office/drawing/2014/main" id="{DBD41F7E-7676-4BB0-A3C4-6ED2A2B0B06C}"/>
                    </a:ext>
                  </a:extLst>
                </p14:cNvPr>
                <p14:cNvContentPartPr/>
                <p14:nvPr/>
              </p14:nvContentPartPr>
              <p14:xfrm>
                <a:off x="9362651" y="213022"/>
                <a:ext cx="106560" cy="130320"/>
              </p14:xfrm>
            </p:contentPart>
          </mc:Choice>
          <mc:Fallback>
            <p:pic>
              <p:nvPicPr>
                <p:cNvPr id="110" name="Freihand 109">
                  <a:extLst>
                    <a:ext uri="{FF2B5EF4-FFF2-40B4-BE49-F238E27FC236}">
                      <a16:creationId xmlns:a16="http://schemas.microsoft.com/office/drawing/2014/main" id="{DBD41F7E-7676-4BB0-A3C4-6ED2A2B0B06C}"/>
                    </a:ext>
                  </a:extLst>
                </p:cNvPr>
                <p:cNvPicPr/>
                <p:nvPr/>
              </p:nvPicPr>
              <p:blipFill>
                <a:blip r:embed="rId841"/>
                <a:stretch>
                  <a:fillRect/>
                </a:stretch>
              </p:blipFill>
              <p:spPr>
                <a:xfrm>
                  <a:off x="9353651" y="204382"/>
                  <a:ext cx="1242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11" name="Freihand 110">
                  <a:extLst>
                    <a:ext uri="{FF2B5EF4-FFF2-40B4-BE49-F238E27FC236}">
                      <a16:creationId xmlns:a16="http://schemas.microsoft.com/office/drawing/2014/main" id="{B5616706-4875-482D-9289-DE4D95EDA919}"/>
                    </a:ext>
                  </a:extLst>
                </p14:cNvPr>
                <p14:cNvContentPartPr/>
                <p14:nvPr/>
              </p14:nvContentPartPr>
              <p14:xfrm>
                <a:off x="9364091" y="266302"/>
                <a:ext cx="117000" cy="50400"/>
              </p14:xfrm>
            </p:contentPart>
          </mc:Choice>
          <mc:Fallback>
            <p:pic>
              <p:nvPicPr>
                <p:cNvPr id="111" name="Freihand 110">
                  <a:extLst>
                    <a:ext uri="{FF2B5EF4-FFF2-40B4-BE49-F238E27FC236}">
                      <a16:creationId xmlns:a16="http://schemas.microsoft.com/office/drawing/2014/main" id="{B5616706-4875-482D-9289-DE4D95EDA919}"/>
                    </a:ext>
                  </a:extLst>
                </p:cNvPr>
                <p:cNvPicPr/>
                <p:nvPr/>
              </p:nvPicPr>
              <p:blipFill>
                <a:blip r:embed="rId843"/>
                <a:stretch>
                  <a:fillRect/>
                </a:stretch>
              </p:blipFill>
              <p:spPr>
                <a:xfrm>
                  <a:off x="9355451" y="257302"/>
                  <a:ext cx="134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12" name="Freihand 111">
                  <a:extLst>
                    <a:ext uri="{FF2B5EF4-FFF2-40B4-BE49-F238E27FC236}">
                      <a16:creationId xmlns:a16="http://schemas.microsoft.com/office/drawing/2014/main" id="{D7EA2649-B9C7-4747-900D-E67D63102FC5}"/>
                    </a:ext>
                  </a:extLst>
                </p14:cNvPr>
                <p14:cNvContentPartPr/>
                <p14:nvPr/>
              </p14:nvContentPartPr>
              <p14:xfrm>
                <a:off x="9602411" y="164062"/>
                <a:ext cx="116280" cy="75600"/>
              </p14:xfrm>
            </p:contentPart>
          </mc:Choice>
          <mc:Fallback>
            <p:pic>
              <p:nvPicPr>
                <p:cNvPr id="112" name="Freihand 111">
                  <a:extLst>
                    <a:ext uri="{FF2B5EF4-FFF2-40B4-BE49-F238E27FC236}">
                      <a16:creationId xmlns:a16="http://schemas.microsoft.com/office/drawing/2014/main" id="{D7EA2649-B9C7-4747-900D-E67D63102FC5}"/>
                    </a:ext>
                  </a:extLst>
                </p:cNvPr>
                <p:cNvPicPr/>
                <p:nvPr/>
              </p:nvPicPr>
              <p:blipFill>
                <a:blip r:embed="rId845"/>
                <a:stretch>
                  <a:fillRect/>
                </a:stretch>
              </p:blipFill>
              <p:spPr>
                <a:xfrm>
                  <a:off x="9593771" y="155422"/>
                  <a:ext cx="133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13" name="Freihand 112">
                  <a:extLst>
                    <a:ext uri="{FF2B5EF4-FFF2-40B4-BE49-F238E27FC236}">
                      <a16:creationId xmlns:a16="http://schemas.microsoft.com/office/drawing/2014/main" id="{B0A7DCCC-3B5C-4192-B22D-17A9D60699CD}"/>
                    </a:ext>
                  </a:extLst>
                </p14:cNvPr>
                <p14:cNvContentPartPr/>
                <p14:nvPr/>
              </p14:nvContentPartPr>
              <p14:xfrm>
                <a:off x="9954131" y="79102"/>
                <a:ext cx="135720" cy="185400"/>
              </p14:xfrm>
            </p:contentPart>
          </mc:Choice>
          <mc:Fallback>
            <p:pic>
              <p:nvPicPr>
                <p:cNvPr id="113" name="Freihand 112">
                  <a:extLst>
                    <a:ext uri="{FF2B5EF4-FFF2-40B4-BE49-F238E27FC236}">
                      <a16:creationId xmlns:a16="http://schemas.microsoft.com/office/drawing/2014/main" id="{B0A7DCCC-3B5C-4192-B22D-17A9D60699CD}"/>
                    </a:ext>
                  </a:extLst>
                </p:cNvPr>
                <p:cNvPicPr/>
                <p:nvPr/>
              </p:nvPicPr>
              <p:blipFill>
                <a:blip r:embed="rId847"/>
                <a:stretch>
                  <a:fillRect/>
                </a:stretch>
              </p:blipFill>
              <p:spPr>
                <a:xfrm>
                  <a:off x="9945131" y="70102"/>
                  <a:ext cx="153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14" name="Freihand 113">
                  <a:extLst>
                    <a:ext uri="{FF2B5EF4-FFF2-40B4-BE49-F238E27FC236}">
                      <a16:creationId xmlns:a16="http://schemas.microsoft.com/office/drawing/2014/main" id="{AA468653-F8D8-426E-8DA3-C70E739C789A}"/>
                    </a:ext>
                  </a:extLst>
                </p14:cNvPr>
                <p14:cNvContentPartPr/>
                <p14:nvPr/>
              </p14:nvContentPartPr>
              <p14:xfrm>
                <a:off x="10117931" y="122302"/>
                <a:ext cx="106560" cy="98280"/>
              </p14:xfrm>
            </p:contentPart>
          </mc:Choice>
          <mc:Fallback>
            <p:pic>
              <p:nvPicPr>
                <p:cNvPr id="114" name="Freihand 113">
                  <a:extLst>
                    <a:ext uri="{FF2B5EF4-FFF2-40B4-BE49-F238E27FC236}">
                      <a16:creationId xmlns:a16="http://schemas.microsoft.com/office/drawing/2014/main" id="{AA468653-F8D8-426E-8DA3-C70E739C789A}"/>
                    </a:ext>
                  </a:extLst>
                </p:cNvPr>
                <p:cNvPicPr/>
                <p:nvPr/>
              </p:nvPicPr>
              <p:blipFill>
                <a:blip r:embed="rId849"/>
                <a:stretch>
                  <a:fillRect/>
                </a:stretch>
              </p:blipFill>
              <p:spPr>
                <a:xfrm>
                  <a:off x="10108931" y="113302"/>
                  <a:ext cx="124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15" name="Freihand 114">
                  <a:extLst>
                    <a:ext uri="{FF2B5EF4-FFF2-40B4-BE49-F238E27FC236}">
                      <a16:creationId xmlns:a16="http://schemas.microsoft.com/office/drawing/2014/main" id="{49BC9BA5-4297-4676-8FA9-6D07D2EE9FC7}"/>
                    </a:ext>
                  </a:extLst>
                </p14:cNvPr>
                <p14:cNvContentPartPr/>
                <p14:nvPr/>
              </p14:nvContentPartPr>
              <p14:xfrm>
                <a:off x="10263011" y="114022"/>
                <a:ext cx="103680" cy="105840"/>
              </p14:xfrm>
            </p:contentPart>
          </mc:Choice>
          <mc:Fallback>
            <p:pic>
              <p:nvPicPr>
                <p:cNvPr id="115" name="Freihand 114">
                  <a:extLst>
                    <a:ext uri="{FF2B5EF4-FFF2-40B4-BE49-F238E27FC236}">
                      <a16:creationId xmlns:a16="http://schemas.microsoft.com/office/drawing/2014/main" id="{49BC9BA5-4297-4676-8FA9-6D07D2EE9FC7}"/>
                    </a:ext>
                  </a:extLst>
                </p:cNvPr>
                <p:cNvPicPr/>
                <p:nvPr/>
              </p:nvPicPr>
              <p:blipFill>
                <a:blip r:embed="rId851"/>
                <a:stretch>
                  <a:fillRect/>
                </a:stretch>
              </p:blipFill>
              <p:spPr>
                <a:xfrm>
                  <a:off x="10254011" y="105382"/>
                  <a:ext cx="121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18" name="Freihand 117">
                  <a:extLst>
                    <a:ext uri="{FF2B5EF4-FFF2-40B4-BE49-F238E27FC236}">
                      <a16:creationId xmlns:a16="http://schemas.microsoft.com/office/drawing/2014/main" id="{89118A27-F7A7-4CAA-860F-99046469AFB5}"/>
                    </a:ext>
                  </a:extLst>
                </p14:cNvPr>
                <p14:cNvContentPartPr/>
                <p14:nvPr/>
              </p14:nvContentPartPr>
              <p14:xfrm>
                <a:off x="10582331" y="91342"/>
                <a:ext cx="131040" cy="147600"/>
              </p14:xfrm>
            </p:contentPart>
          </mc:Choice>
          <mc:Fallback>
            <p:pic>
              <p:nvPicPr>
                <p:cNvPr id="118" name="Freihand 117">
                  <a:extLst>
                    <a:ext uri="{FF2B5EF4-FFF2-40B4-BE49-F238E27FC236}">
                      <a16:creationId xmlns:a16="http://schemas.microsoft.com/office/drawing/2014/main" id="{89118A27-F7A7-4CAA-860F-99046469AFB5}"/>
                    </a:ext>
                  </a:extLst>
                </p:cNvPr>
                <p:cNvPicPr/>
                <p:nvPr/>
              </p:nvPicPr>
              <p:blipFill>
                <a:blip r:embed="rId853"/>
                <a:stretch>
                  <a:fillRect/>
                </a:stretch>
              </p:blipFill>
              <p:spPr>
                <a:xfrm>
                  <a:off x="10573691" y="82702"/>
                  <a:ext cx="148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19" name="Freihand 118">
                  <a:extLst>
                    <a:ext uri="{FF2B5EF4-FFF2-40B4-BE49-F238E27FC236}">
                      <a16:creationId xmlns:a16="http://schemas.microsoft.com/office/drawing/2014/main" id="{31411652-6E58-4666-AFEC-65102E6C72EB}"/>
                    </a:ext>
                  </a:extLst>
                </p14:cNvPr>
                <p14:cNvContentPartPr/>
                <p14:nvPr/>
              </p14:nvContentPartPr>
              <p14:xfrm>
                <a:off x="10624811" y="154702"/>
                <a:ext cx="86400" cy="70560"/>
              </p14:xfrm>
            </p:contentPart>
          </mc:Choice>
          <mc:Fallback>
            <p:pic>
              <p:nvPicPr>
                <p:cNvPr id="119" name="Freihand 118">
                  <a:extLst>
                    <a:ext uri="{FF2B5EF4-FFF2-40B4-BE49-F238E27FC236}">
                      <a16:creationId xmlns:a16="http://schemas.microsoft.com/office/drawing/2014/main" id="{31411652-6E58-4666-AFEC-65102E6C72EB}"/>
                    </a:ext>
                  </a:extLst>
                </p:cNvPr>
                <p:cNvPicPr/>
                <p:nvPr/>
              </p:nvPicPr>
              <p:blipFill>
                <a:blip r:embed="rId855"/>
                <a:stretch>
                  <a:fillRect/>
                </a:stretch>
              </p:blipFill>
              <p:spPr>
                <a:xfrm>
                  <a:off x="10615811" y="146062"/>
                  <a:ext cx="10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20" name="Freihand 119">
                  <a:extLst>
                    <a:ext uri="{FF2B5EF4-FFF2-40B4-BE49-F238E27FC236}">
                      <a16:creationId xmlns:a16="http://schemas.microsoft.com/office/drawing/2014/main" id="{F1005285-12EE-495E-AA76-87468682D555}"/>
                    </a:ext>
                  </a:extLst>
                </p14:cNvPr>
                <p14:cNvContentPartPr/>
                <p14:nvPr/>
              </p14:nvContentPartPr>
              <p14:xfrm>
                <a:off x="10753331" y="221302"/>
                <a:ext cx="61920" cy="31320"/>
              </p14:xfrm>
            </p:contentPart>
          </mc:Choice>
          <mc:Fallback>
            <p:pic>
              <p:nvPicPr>
                <p:cNvPr id="120" name="Freihand 119">
                  <a:extLst>
                    <a:ext uri="{FF2B5EF4-FFF2-40B4-BE49-F238E27FC236}">
                      <a16:creationId xmlns:a16="http://schemas.microsoft.com/office/drawing/2014/main" id="{F1005285-12EE-495E-AA76-87468682D555}"/>
                    </a:ext>
                  </a:extLst>
                </p:cNvPr>
                <p:cNvPicPr/>
                <p:nvPr/>
              </p:nvPicPr>
              <p:blipFill>
                <a:blip r:embed="rId857"/>
                <a:stretch>
                  <a:fillRect/>
                </a:stretch>
              </p:blipFill>
              <p:spPr>
                <a:xfrm>
                  <a:off x="10744331" y="212662"/>
                  <a:ext cx="795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21" name="Freihand 120">
                  <a:extLst>
                    <a:ext uri="{FF2B5EF4-FFF2-40B4-BE49-F238E27FC236}">
                      <a16:creationId xmlns:a16="http://schemas.microsoft.com/office/drawing/2014/main" id="{11079206-E364-40BC-93C7-E151B5F35FEE}"/>
                    </a:ext>
                  </a:extLst>
                </p14:cNvPr>
                <p14:cNvContentPartPr/>
                <p14:nvPr/>
              </p14:nvContentPartPr>
              <p14:xfrm>
                <a:off x="10820651" y="121942"/>
                <a:ext cx="218520" cy="187560"/>
              </p14:xfrm>
            </p:contentPart>
          </mc:Choice>
          <mc:Fallback>
            <p:pic>
              <p:nvPicPr>
                <p:cNvPr id="121" name="Freihand 120">
                  <a:extLst>
                    <a:ext uri="{FF2B5EF4-FFF2-40B4-BE49-F238E27FC236}">
                      <a16:creationId xmlns:a16="http://schemas.microsoft.com/office/drawing/2014/main" id="{11079206-E364-40BC-93C7-E151B5F35FEE}"/>
                    </a:ext>
                  </a:extLst>
                </p:cNvPr>
                <p:cNvPicPr/>
                <p:nvPr/>
              </p:nvPicPr>
              <p:blipFill>
                <a:blip r:embed="rId859"/>
                <a:stretch>
                  <a:fillRect/>
                </a:stretch>
              </p:blipFill>
              <p:spPr>
                <a:xfrm>
                  <a:off x="10812011" y="112942"/>
                  <a:ext cx="236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22" name="Freihand 121">
                  <a:extLst>
                    <a:ext uri="{FF2B5EF4-FFF2-40B4-BE49-F238E27FC236}">
                      <a16:creationId xmlns:a16="http://schemas.microsoft.com/office/drawing/2014/main" id="{EF224EB1-B099-4703-9B34-FDED689FD2F0}"/>
                    </a:ext>
                  </a:extLst>
                </p14:cNvPr>
                <p14:cNvContentPartPr/>
                <p14:nvPr/>
              </p14:nvContentPartPr>
              <p14:xfrm>
                <a:off x="11080931" y="74422"/>
                <a:ext cx="146880" cy="149040"/>
              </p14:xfrm>
            </p:contentPart>
          </mc:Choice>
          <mc:Fallback>
            <p:pic>
              <p:nvPicPr>
                <p:cNvPr id="122" name="Freihand 121">
                  <a:extLst>
                    <a:ext uri="{FF2B5EF4-FFF2-40B4-BE49-F238E27FC236}">
                      <a16:creationId xmlns:a16="http://schemas.microsoft.com/office/drawing/2014/main" id="{EF224EB1-B099-4703-9B34-FDED689FD2F0}"/>
                    </a:ext>
                  </a:extLst>
                </p:cNvPr>
                <p:cNvPicPr/>
                <p:nvPr/>
              </p:nvPicPr>
              <p:blipFill>
                <a:blip r:embed="rId861"/>
                <a:stretch>
                  <a:fillRect/>
                </a:stretch>
              </p:blipFill>
              <p:spPr>
                <a:xfrm>
                  <a:off x="11072291" y="65422"/>
                  <a:ext cx="164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23" name="Freihand 122">
                  <a:extLst>
                    <a:ext uri="{FF2B5EF4-FFF2-40B4-BE49-F238E27FC236}">
                      <a16:creationId xmlns:a16="http://schemas.microsoft.com/office/drawing/2014/main" id="{F885BAA6-67B7-49DA-8DBF-E0F6B2AFB540}"/>
                    </a:ext>
                  </a:extLst>
                </p14:cNvPr>
                <p14:cNvContentPartPr/>
                <p14:nvPr/>
              </p14:nvContentPartPr>
              <p14:xfrm>
                <a:off x="11160851" y="187822"/>
                <a:ext cx="208800" cy="143280"/>
              </p14:xfrm>
            </p:contentPart>
          </mc:Choice>
          <mc:Fallback>
            <p:pic>
              <p:nvPicPr>
                <p:cNvPr id="123" name="Freihand 122">
                  <a:extLst>
                    <a:ext uri="{FF2B5EF4-FFF2-40B4-BE49-F238E27FC236}">
                      <a16:creationId xmlns:a16="http://schemas.microsoft.com/office/drawing/2014/main" id="{F885BAA6-67B7-49DA-8DBF-E0F6B2AFB540}"/>
                    </a:ext>
                  </a:extLst>
                </p:cNvPr>
                <p:cNvPicPr/>
                <p:nvPr/>
              </p:nvPicPr>
              <p:blipFill>
                <a:blip r:embed="rId863"/>
                <a:stretch>
                  <a:fillRect/>
                </a:stretch>
              </p:blipFill>
              <p:spPr>
                <a:xfrm>
                  <a:off x="11151851" y="179182"/>
                  <a:ext cx="226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24" name="Freihand 123">
                  <a:extLst>
                    <a:ext uri="{FF2B5EF4-FFF2-40B4-BE49-F238E27FC236}">
                      <a16:creationId xmlns:a16="http://schemas.microsoft.com/office/drawing/2014/main" id="{96119686-7D35-4E11-B491-6178B6731AC4}"/>
                    </a:ext>
                  </a:extLst>
                </p14:cNvPr>
                <p14:cNvContentPartPr/>
                <p14:nvPr/>
              </p14:nvContentPartPr>
              <p14:xfrm>
                <a:off x="11274251" y="174502"/>
                <a:ext cx="310320" cy="114480"/>
              </p14:xfrm>
            </p:contentPart>
          </mc:Choice>
          <mc:Fallback>
            <p:pic>
              <p:nvPicPr>
                <p:cNvPr id="124" name="Freihand 123">
                  <a:extLst>
                    <a:ext uri="{FF2B5EF4-FFF2-40B4-BE49-F238E27FC236}">
                      <a16:creationId xmlns:a16="http://schemas.microsoft.com/office/drawing/2014/main" id="{96119686-7D35-4E11-B491-6178B6731AC4}"/>
                    </a:ext>
                  </a:extLst>
                </p:cNvPr>
                <p:cNvPicPr/>
                <p:nvPr/>
              </p:nvPicPr>
              <p:blipFill>
                <a:blip r:embed="rId865"/>
                <a:stretch>
                  <a:fillRect/>
                </a:stretch>
              </p:blipFill>
              <p:spPr>
                <a:xfrm>
                  <a:off x="11265611" y="165502"/>
                  <a:ext cx="327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25" name="Freihand 124">
                  <a:extLst>
                    <a:ext uri="{FF2B5EF4-FFF2-40B4-BE49-F238E27FC236}">
                      <a16:creationId xmlns:a16="http://schemas.microsoft.com/office/drawing/2014/main" id="{8B6CA88C-6DE0-429B-BD2F-980C31DDC1A7}"/>
                    </a:ext>
                  </a:extLst>
                </p14:cNvPr>
                <p14:cNvContentPartPr/>
                <p14:nvPr/>
              </p14:nvContentPartPr>
              <p14:xfrm>
                <a:off x="11452451" y="248662"/>
                <a:ext cx="119520" cy="6120"/>
              </p14:xfrm>
            </p:contentPart>
          </mc:Choice>
          <mc:Fallback>
            <p:pic>
              <p:nvPicPr>
                <p:cNvPr id="125" name="Freihand 124">
                  <a:extLst>
                    <a:ext uri="{FF2B5EF4-FFF2-40B4-BE49-F238E27FC236}">
                      <a16:creationId xmlns:a16="http://schemas.microsoft.com/office/drawing/2014/main" id="{8B6CA88C-6DE0-429B-BD2F-980C31DDC1A7}"/>
                    </a:ext>
                  </a:extLst>
                </p:cNvPr>
                <p:cNvPicPr/>
                <p:nvPr/>
              </p:nvPicPr>
              <p:blipFill>
                <a:blip r:embed="rId867"/>
                <a:stretch>
                  <a:fillRect/>
                </a:stretch>
              </p:blipFill>
              <p:spPr>
                <a:xfrm>
                  <a:off x="11443451" y="240022"/>
                  <a:ext cx="137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26" name="Freihand 125">
                  <a:extLst>
                    <a:ext uri="{FF2B5EF4-FFF2-40B4-BE49-F238E27FC236}">
                      <a16:creationId xmlns:a16="http://schemas.microsoft.com/office/drawing/2014/main" id="{415C48BB-F7C4-4621-8272-63EC51DF5833}"/>
                    </a:ext>
                  </a:extLst>
                </p14:cNvPr>
                <p14:cNvContentPartPr/>
                <p14:nvPr/>
              </p14:nvContentPartPr>
              <p14:xfrm>
                <a:off x="11665571" y="133822"/>
                <a:ext cx="77760" cy="143280"/>
              </p14:xfrm>
            </p:contentPart>
          </mc:Choice>
          <mc:Fallback>
            <p:pic>
              <p:nvPicPr>
                <p:cNvPr id="126" name="Freihand 125">
                  <a:extLst>
                    <a:ext uri="{FF2B5EF4-FFF2-40B4-BE49-F238E27FC236}">
                      <a16:creationId xmlns:a16="http://schemas.microsoft.com/office/drawing/2014/main" id="{415C48BB-F7C4-4621-8272-63EC51DF5833}"/>
                    </a:ext>
                  </a:extLst>
                </p:cNvPr>
                <p:cNvPicPr/>
                <p:nvPr/>
              </p:nvPicPr>
              <p:blipFill>
                <a:blip r:embed="rId869"/>
                <a:stretch>
                  <a:fillRect/>
                </a:stretch>
              </p:blipFill>
              <p:spPr>
                <a:xfrm>
                  <a:off x="11656931" y="124822"/>
                  <a:ext cx="954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27" name="Freihand 126">
                  <a:extLst>
                    <a:ext uri="{FF2B5EF4-FFF2-40B4-BE49-F238E27FC236}">
                      <a16:creationId xmlns:a16="http://schemas.microsoft.com/office/drawing/2014/main" id="{3B0934BF-A884-4AF1-B1E9-50A306820355}"/>
                    </a:ext>
                  </a:extLst>
                </p14:cNvPr>
                <p14:cNvContentPartPr/>
                <p14:nvPr/>
              </p14:nvContentPartPr>
              <p14:xfrm>
                <a:off x="11784731" y="138862"/>
                <a:ext cx="264600" cy="137520"/>
              </p14:xfrm>
            </p:contentPart>
          </mc:Choice>
          <mc:Fallback>
            <p:pic>
              <p:nvPicPr>
                <p:cNvPr id="127" name="Freihand 126">
                  <a:extLst>
                    <a:ext uri="{FF2B5EF4-FFF2-40B4-BE49-F238E27FC236}">
                      <a16:creationId xmlns:a16="http://schemas.microsoft.com/office/drawing/2014/main" id="{3B0934BF-A884-4AF1-B1E9-50A306820355}"/>
                    </a:ext>
                  </a:extLst>
                </p:cNvPr>
                <p:cNvPicPr/>
                <p:nvPr/>
              </p:nvPicPr>
              <p:blipFill>
                <a:blip r:embed="rId871"/>
                <a:stretch>
                  <a:fillRect/>
                </a:stretch>
              </p:blipFill>
              <p:spPr>
                <a:xfrm>
                  <a:off x="11775731" y="130222"/>
                  <a:ext cx="282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55" name="Freihand 254">
                  <a:extLst>
                    <a:ext uri="{FF2B5EF4-FFF2-40B4-BE49-F238E27FC236}">
                      <a16:creationId xmlns:a16="http://schemas.microsoft.com/office/drawing/2014/main" id="{C092B98B-EDB3-439D-BFA2-6FCCA8EC7D9B}"/>
                    </a:ext>
                  </a:extLst>
                </p14:cNvPr>
                <p14:cNvContentPartPr/>
                <p14:nvPr/>
              </p14:nvContentPartPr>
              <p14:xfrm>
                <a:off x="3742331" y="362782"/>
                <a:ext cx="273960" cy="36360"/>
              </p14:xfrm>
            </p:contentPart>
          </mc:Choice>
          <mc:Fallback>
            <p:pic>
              <p:nvPicPr>
                <p:cNvPr id="255" name="Freihand 254">
                  <a:extLst>
                    <a:ext uri="{FF2B5EF4-FFF2-40B4-BE49-F238E27FC236}">
                      <a16:creationId xmlns:a16="http://schemas.microsoft.com/office/drawing/2014/main" id="{C092B98B-EDB3-439D-BFA2-6FCCA8EC7D9B}"/>
                    </a:ext>
                  </a:extLst>
                </p:cNvPr>
                <p:cNvPicPr/>
                <p:nvPr/>
              </p:nvPicPr>
              <p:blipFill>
                <a:blip r:embed="rId873"/>
                <a:stretch>
                  <a:fillRect/>
                </a:stretch>
              </p:blipFill>
              <p:spPr>
                <a:xfrm>
                  <a:off x="3733691" y="353782"/>
                  <a:ext cx="291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260" name="Freihand 259">
                  <a:extLst>
                    <a:ext uri="{FF2B5EF4-FFF2-40B4-BE49-F238E27FC236}">
                      <a16:creationId xmlns:a16="http://schemas.microsoft.com/office/drawing/2014/main" id="{9F7B7FB3-1EDA-4B27-B632-E153D7CAA867}"/>
                    </a:ext>
                  </a:extLst>
                </p14:cNvPr>
                <p14:cNvContentPartPr/>
                <p14:nvPr/>
              </p14:nvContentPartPr>
              <p14:xfrm>
                <a:off x="8132891" y="1746982"/>
                <a:ext cx="101160" cy="162360"/>
              </p14:xfrm>
            </p:contentPart>
          </mc:Choice>
          <mc:Fallback>
            <p:pic>
              <p:nvPicPr>
                <p:cNvPr id="260" name="Freihand 259">
                  <a:extLst>
                    <a:ext uri="{FF2B5EF4-FFF2-40B4-BE49-F238E27FC236}">
                      <a16:creationId xmlns:a16="http://schemas.microsoft.com/office/drawing/2014/main" id="{9F7B7FB3-1EDA-4B27-B632-E153D7CAA867}"/>
                    </a:ext>
                  </a:extLst>
                </p:cNvPr>
                <p:cNvPicPr/>
                <p:nvPr/>
              </p:nvPicPr>
              <p:blipFill>
                <a:blip r:embed="rId875"/>
                <a:stretch>
                  <a:fillRect/>
                </a:stretch>
              </p:blipFill>
              <p:spPr>
                <a:xfrm>
                  <a:off x="8124251" y="1737982"/>
                  <a:ext cx="118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261" name="Freihand 260">
                  <a:extLst>
                    <a:ext uri="{FF2B5EF4-FFF2-40B4-BE49-F238E27FC236}">
                      <a16:creationId xmlns:a16="http://schemas.microsoft.com/office/drawing/2014/main" id="{BFA07209-DE13-406A-AC9F-672853221A59}"/>
                    </a:ext>
                  </a:extLst>
                </p14:cNvPr>
                <p14:cNvContentPartPr/>
                <p14:nvPr/>
              </p14:nvContentPartPr>
              <p14:xfrm>
                <a:off x="8244491" y="1849942"/>
                <a:ext cx="119520" cy="70920"/>
              </p14:xfrm>
            </p:contentPart>
          </mc:Choice>
          <mc:Fallback>
            <p:pic>
              <p:nvPicPr>
                <p:cNvPr id="261" name="Freihand 260">
                  <a:extLst>
                    <a:ext uri="{FF2B5EF4-FFF2-40B4-BE49-F238E27FC236}">
                      <a16:creationId xmlns:a16="http://schemas.microsoft.com/office/drawing/2014/main" id="{BFA07209-DE13-406A-AC9F-672853221A59}"/>
                    </a:ext>
                  </a:extLst>
                </p:cNvPr>
                <p:cNvPicPr/>
                <p:nvPr/>
              </p:nvPicPr>
              <p:blipFill>
                <a:blip r:embed="rId877"/>
                <a:stretch>
                  <a:fillRect/>
                </a:stretch>
              </p:blipFill>
              <p:spPr>
                <a:xfrm>
                  <a:off x="8235491" y="1840942"/>
                  <a:ext cx="137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262" name="Freihand 261">
                  <a:extLst>
                    <a:ext uri="{FF2B5EF4-FFF2-40B4-BE49-F238E27FC236}">
                      <a16:creationId xmlns:a16="http://schemas.microsoft.com/office/drawing/2014/main" id="{93EEC12D-34D6-41A2-B208-9869E0760A6B}"/>
                    </a:ext>
                  </a:extLst>
                </p14:cNvPr>
                <p14:cNvContentPartPr/>
                <p14:nvPr/>
              </p14:nvContentPartPr>
              <p14:xfrm>
                <a:off x="8398931" y="1757782"/>
                <a:ext cx="88560" cy="157320"/>
              </p14:xfrm>
            </p:contentPart>
          </mc:Choice>
          <mc:Fallback>
            <p:pic>
              <p:nvPicPr>
                <p:cNvPr id="262" name="Freihand 261">
                  <a:extLst>
                    <a:ext uri="{FF2B5EF4-FFF2-40B4-BE49-F238E27FC236}">
                      <a16:creationId xmlns:a16="http://schemas.microsoft.com/office/drawing/2014/main" id="{93EEC12D-34D6-41A2-B208-9869E0760A6B}"/>
                    </a:ext>
                  </a:extLst>
                </p:cNvPr>
                <p:cNvPicPr/>
                <p:nvPr/>
              </p:nvPicPr>
              <p:blipFill>
                <a:blip r:embed="rId879"/>
                <a:stretch>
                  <a:fillRect/>
                </a:stretch>
              </p:blipFill>
              <p:spPr>
                <a:xfrm>
                  <a:off x="8389931" y="1749142"/>
                  <a:ext cx="106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263" name="Freihand 262">
                  <a:extLst>
                    <a:ext uri="{FF2B5EF4-FFF2-40B4-BE49-F238E27FC236}">
                      <a16:creationId xmlns:a16="http://schemas.microsoft.com/office/drawing/2014/main" id="{DE6B38F7-70C8-4D42-860D-F718BA4432A5}"/>
                    </a:ext>
                  </a:extLst>
                </p14:cNvPr>
                <p14:cNvContentPartPr/>
                <p14:nvPr/>
              </p14:nvContentPartPr>
              <p14:xfrm>
                <a:off x="8534651" y="1775422"/>
                <a:ext cx="81720" cy="125280"/>
              </p14:xfrm>
            </p:contentPart>
          </mc:Choice>
          <mc:Fallback>
            <p:pic>
              <p:nvPicPr>
                <p:cNvPr id="263" name="Freihand 262">
                  <a:extLst>
                    <a:ext uri="{FF2B5EF4-FFF2-40B4-BE49-F238E27FC236}">
                      <a16:creationId xmlns:a16="http://schemas.microsoft.com/office/drawing/2014/main" id="{DE6B38F7-70C8-4D42-860D-F718BA4432A5}"/>
                    </a:ext>
                  </a:extLst>
                </p:cNvPr>
                <p:cNvPicPr/>
                <p:nvPr/>
              </p:nvPicPr>
              <p:blipFill>
                <a:blip r:embed="rId881"/>
                <a:stretch>
                  <a:fillRect/>
                </a:stretch>
              </p:blipFill>
              <p:spPr>
                <a:xfrm>
                  <a:off x="8526011" y="1766782"/>
                  <a:ext cx="993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264" name="Freihand 263">
                  <a:extLst>
                    <a:ext uri="{FF2B5EF4-FFF2-40B4-BE49-F238E27FC236}">
                      <a16:creationId xmlns:a16="http://schemas.microsoft.com/office/drawing/2014/main" id="{D893DC71-9787-4186-93D5-7E0A645BD72D}"/>
                    </a:ext>
                  </a:extLst>
                </p14:cNvPr>
                <p14:cNvContentPartPr/>
                <p14:nvPr/>
              </p14:nvContentPartPr>
              <p14:xfrm>
                <a:off x="8701691" y="1771822"/>
                <a:ext cx="217080" cy="110880"/>
              </p14:xfrm>
            </p:contentPart>
          </mc:Choice>
          <mc:Fallback>
            <p:pic>
              <p:nvPicPr>
                <p:cNvPr id="264" name="Freihand 263">
                  <a:extLst>
                    <a:ext uri="{FF2B5EF4-FFF2-40B4-BE49-F238E27FC236}">
                      <a16:creationId xmlns:a16="http://schemas.microsoft.com/office/drawing/2014/main" id="{D893DC71-9787-4186-93D5-7E0A645BD72D}"/>
                    </a:ext>
                  </a:extLst>
                </p:cNvPr>
                <p:cNvPicPr/>
                <p:nvPr/>
              </p:nvPicPr>
              <p:blipFill>
                <a:blip r:embed="rId883"/>
                <a:stretch>
                  <a:fillRect/>
                </a:stretch>
              </p:blipFill>
              <p:spPr>
                <a:xfrm>
                  <a:off x="8692691" y="1763182"/>
                  <a:ext cx="234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265" name="Freihand 264">
                  <a:extLst>
                    <a:ext uri="{FF2B5EF4-FFF2-40B4-BE49-F238E27FC236}">
                      <a16:creationId xmlns:a16="http://schemas.microsoft.com/office/drawing/2014/main" id="{A8C2D9E7-B910-4638-B2BE-AD5BF62B09FB}"/>
                    </a:ext>
                  </a:extLst>
                </p14:cNvPr>
                <p14:cNvContentPartPr/>
                <p14:nvPr/>
              </p14:nvContentPartPr>
              <p14:xfrm>
                <a:off x="8803931" y="1733662"/>
                <a:ext cx="146520" cy="155160"/>
              </p14:xfrm>
            </p:contentPart>
          </mc:Choice>
          <mc:Fallback>
            <p:pic>
              <p:nvPicPr>
                <p:cNvPr id="265" name="Freihand 264">
                  <a:extLst>
                    <a:ext uri="{FF2B5EF4-FFF2-40B4-BE49-F238E27FC236}">
                      <a16:creationId xmlns:a16="http://schemas.microsoft.com/office/drawing/2014/main" id="{A8C2D9E7-B910-4638-B2BE-AD5BF62B09FB}"/>
                    </a:ext>
                  </a:extLst>
                </p:cNvPr>
                <p:cNvPicPr/>
                <p:nvPr/>
              </p:nvPicPr>
              <p:blipFill>
                <a:blip r:embed="rId885"/>
                <a:stretch>
                  <a:fillRect/>
                </a:stretch>
              </p:blipFill>
              <p:spPr>
                <a:xfrm>
                  <a:off x="8794931" y="1724662"/>
                  <a:ext cx="164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266" name="Freihand 265">
                  <a:extLst>
                    <a:ext uri="{FF2B5EF4-FFF2-40B4-BE49-F238E27FC236}">
                      <a16:creationId xmlns:a16="http://schemas.microsoft.com/office/drawing/2014/main" id="{309E3CA4-6426-4322-996D-FB8C0ABCB58B}"/>
                    </a:ext>
                  </a:extLst>
                </p14:cNvPr>
                <p14:cNvContentPartPr/>
                <p14:nvPr/>
              </p14:nvContentPartPr>
              <p14:xfrm>
                <a:off x="8979971" y="1846342"/>
                <a:ext cx="235800" cy="192960"/>
              </p14:xfrm>
            </p:contentPart>
          </mc:Choice>
          <mc:Fallback>
            <p:pic>
              <p:nvPicPr>
                <p:cNvPr id="266" name="Freihand 265">
                  <a:extLst>
                    <a:ext uri="{FF2B5EF4-FFF2-40B4-BE49-F238E27FC236}">
                      <a16:creationId xmlns:a16="http://schemas.microsoft.com/office/drawing/2014/main" id="{309E3CA4-6426-4322-996D-FB8C0ABCB58B}"/>
                    </a:ext>
                  </a:extLst>
                </p:cNvPr>
                <p:cNvPicPr/>
                <p:nvPr/>
              </p:nvPicPr>
              <p:blipFill>
                <a:blip r:embed="rId887"/>
                <a:stretch>
                  <a:fillRect/>
                </a:stretch>
              </p:blipFill>
              <p:spPr>
                <a:xfrm>
                  <a:off x="8970971" y="1837702"/>
                  <a:ext cx="253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267" name="Freihand 266">
                  <a:extLst>
                    <a:ext uri="{FF2B5EF4-FFF2-40B4-BE49-F238E27FC236}">
                      <a16:creationId xmlns:a16="http://schemas.microsoft.com/office/drawing/2014/main" id="{F89E25F7-3737-4F30-AB23-8831093C5BA3}"/>
                    </a:ext>
                  </a:extLst>
                </p14:cNvPr>
                <p14:cNvContentPartPr/>
                <p14:nvPr/>
              </p14:nvContentPartPr>
              <p14:xfrm>
                <a:off x="9304691" y="1764262"/>
                <a:ext cx="32760" cy="118440"/>
              </p14:xfrm>
            </p:contentPart>
          </mc:Choice>
          <mc:Fallback>
            <p:pic>
              <p:nvPicPr>
                <p:cNvPr id="267" name="Freihand 266">
                  <a:extLst>
                    <a:ext uri="{FF2B5EF4-FFF2-40B4-BE49-F238E27FC236}">
                      <a16:creationId xmlns:a16="http://schemas.microsoft.com/office/drawing/2014/main" id="{F89E25F7-3737-4F30-AB23-8831093C5BA3}"/>
                    </a:ext>
                  </a:extLst>
                </p:cNvPr>
                <p:cNvPicPr/>
                <p:nvPr/>
              </p:nvPicPr>
              <p:blipFill>
                <a:blip r:embed="rId889"/>
                <a:stretch>
                  <a:fillRect/>
                </a:stretch>
              </p:blipFill>
              <p:spPr>
                <a:xfrm>
                  <a:off x="9296051" y="1755262"/>
                  <a:ext cx="504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268" name="Freihand 267">
                  <a:extLst>
                    <a:ext uri="{FF2B5EF4-FFF2-40B4-BE49-F238E27FC236}">
                      <a16:creationId xmlns:a16="http://schemas.microsoft.com/office/drawing/2014/main" id="{4AA1DED7-B694-4CD4-8666-826D1446BD08}"/>
                    </a:ext>
                  </a:extLst>
                </p14:cNvPr>
                <p14:cNvContentPartPr/>
                <p14:nvPr/>
              </p14:nvContentPartPr>
              <p14:xfrm>
                <a:off x="9350411" y="1863262"/>
                <a:ext cx="252720" cy="52560"/>
              </p14:xfrm>
            </p:contentPart>
          </mc:Choice>
          <mc:Fallback>
            <p:pic>
              <p:nvPicPr>
                <p:cNvPr id="268" name="Freihand 267">
                  <a:extLst>
                    <a:ext uri="{FF2B5EF4-FFF2-40B4-BE49-F238E27FC236}">
                      <a16:creationId xmlns:a16="http://schemas.microsoft.com/office/drawing/2014/main" id="{4AA1DED7-B694-4CD4-8666-826D1446BD08}"/>
                    </a:ext>
                  </a:extLst>
                </p:cNvPr>
                <p:cNvPicPr/>
                <p:nvPr/>
              </p:nvPicPr>
              <p:blipFill>
                <a:blip r:embed="rId891"/>
                <a:stretch>
                  <a:fillRect/>
                </a:stretch>
              </p:blipFill>
              <p:spPr>
                <a:xfrm>
                  <a:off x="9341771" y="1854262"/>
                  <a:ext cx="270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269" name="Freihand 268">
                  <a:extLst>
                    <a:ext uri="{FF2B5EF4-FFF2-40B4-BE49-F238E27FC236}">
                      <a16:creationId xmlns:a16="http://schemas.microsoft.com/office/drawing/2014/main" id="{B658A46F-AA83-453A-9094-6C965AE911BC}"/>
                    </a:ext>
                  </a:extLst>
                </p14:cNvPr>
                <p14:cNvContentPartPr/>
                <p14:nvPr/>
              </p14:nvContentPartPr>
              <p14:xfrm>
                <a:off x="9735251" y="1882342"/>
                <a:ext cx="113400" cy="10800"/>
              </p14:xfrm>
            </p:contentPart>
          </mc:Choice>
          <mc:Fallback>
            <p:pic>
              <p:nvPicPr>
                <p:cNvPr id="269" name="Freihand 268">
                  <a:extLst>
                    <a:ext uri="{FF2B5EF4-FFF2-40B4-BE49-F238E27FC236}">
                      <a16:creationId xmlns:a16="http://schemas.microsoft.com/office/drawing/2014/main" id="{B658A46F-AA83-453A-9094-6C965AE911BC}"/>
                    </a:ext>
                  </a:extLst>
                </p:cNvPr>
                <p:cNvPicPr/>
                <p:nvPr/>
              </p:nvPicPr>
              <p:blipFill>
                <a:blip r:embed="rId893"/>
                <a:stretch>
                  <a:fillRect/>
                </a:stretch>
              </p:blipFill>
              <p:spPr>
                <a:xfrm>
                  <a:off x="9726251" y="1873342"/>
                  <a:ext cx="131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270" name="Freihand 269">
                  <a:extLst>
                    <a:ext uri="{FF2B5EF4-FFF2-40B4-BE49-F238E27FC236}">
                      <a16:creationId xmlns:a16="http://schemas.microsoft.com/office/drawing/2014/main" id="{D203624F-DBE2-4528-BC70-24C30C49C7C0}"/>
                    </a:ext>
                  </a:extLst>
                </p14:cNvPr>
                <p14:cNvContentPartPr/>
                <p14:nvPr/>
              </p14:nvContentPartPr>
              <p14:xfrm>
                <a:off x="10034771" y="1796662"/>
                <a:ext cx="17280" cy="109800"/>
              </p14:xfrm>
            </p:contentPart>
          </mc:Choice>
          <mc:Fallback>
            <p:pic>
              <p:nvPicPr>
                <p:cNvPr id="270" name="Freihand 269">
                  <a:extLst>
                    <a:ext uri="{FF2B5EF4-FFF2-40B4-BE49-F238E27FC236}">
                      <a16:creationId xmlns:a16="http://schemas.microsoft.com/office/drawing/2014/main" id="{D203624F-DBE2-4528-BC70-24C30C49C7C0}"/>
                    </a:ext>
                  </a:extLst>
                </p:cNvPr>
                <p:cNvPicPr/>
                <p:nvPr/>
              </p:nvPicPr>
              <p:blipFill>
                <a:blip r:embed="rId895"/>
                <a:stretch>
                  <a:fillRect/>
                </a:stretch>
              </p:blipFill>
              <p:spPr>
                <a:xfrm>
                  <a:off x="10026131" y="1787662"/>
                  <a:ext cx="34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271" name="Freihand 270">
                  <a:extLst>
                    <a:ext uri="{FF2B5EF4-FFF2-40B4-BE49-F238E27FC236}">
                      <a16:creationId xmlns:a16="http://schemas.microsoft.com/office/drawing/2014/main" id="{DC30BF6C-B87B-4952-9E50-D742C4CC5B2F}"/>
                    </a:ext>
                  </a:extLst>
                </p14:cNvPr>
                <p14:cNvContentPartPr/>
                <p14:nvPr/>
              </p14:nvContentPartPr>
              <p14:xfrm>
                <a:off x="9914171" y="1784782"/>
                <a:ext cx="167400" cy="28080"/>
              </p14:xfrm>
            </p:contentPart>
          </mc:Choice>
          <mc:Fallback>
            <p:pic>
              <p:nvPicPr>
                <p:cNvPr id="271" name="Freihand 270">
                  <a:extLst>
                    <a:ext uri="{FF2B5EF4-FFF2-40B4-BE49-F238E27FC236}">
                      <a16:creationId xmlns:a16="http://schemas.microsoft.com/office/drawing/2014/main" id="{DC30BF6C-B87B-4952-9E50-D742C4CC5B2F}"/>
                    </a:ext>
                  </a:extLst>
                </p:cNvPr>
                <p:cNvPicPr/>
                <p:nvPr/>
              </p:nvPicPr>
              <p:blipFill>
                <a:blip r:embed="rId897"/>
                <a:stretch>
                  <a:fillRect/>
                </a:stretch>
              </p:blipFill>
              <p:spPr>
                <a:xfrm>
                  <a:off x="9905531" y="1775782"/>
                  <a:ext cx="185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272" name="Freihand 271">
                  <a:extLst>
                    <a:ext uri="{FF2B5EF4-FFF2-40B4-BE49-F238E27FC236}">
                      <a16:creationId xmlns:a16="http://schemas.microsoft.com/office/drawing/2014/main" id="{3CFC36FB-D799-434A-B1B5-9951098BBAFE}"/>
                    </a:ext>
                  </a:extLst>
                </p14:cNvPr>
                <p14:cNvContentPartPr/>
                <p14:nvPr/>
              </p14:nvContentPartPr>
              <p14:xfrm>
                <a:off x="10124051" y="1857142"/>
                <a:ext cx="271800" cy="55800"/>
              </p14:xfrm>
            </p:contentPart>
          </mc:Choice>
          <mc:Fallback>
            <p:pic>
              <p:nvPicPr>
                <p:cNvPr id="272" name="Freihand 271">
                  <a:extLst>
                    <a:ext uri="{FF2B5EF4-FFF2-40B4-BE49-F238E27FC236}">
                      <a16:creationId xmlns:a16="http://schemas.microsoft.com/office/drawing/2014/main" id="{3CFC36FB-D799-434A-B1B5-9951098BBAFE}"/>
                    </a:ext>
                  </a:extLst>
                </p:cNvPr>
                <p:cNvPicPr/>
                <p:nvPr/>
              </p:nvPicPr>
              <p:blipFill>
                <a:blip r:embed="rId899"/>
                <a:stretch>
                  <a:fillRect/>
                </a:stretch>
              </p:blipFill>
              <p:spPr>
                <a:xfrm>
                  <a:off x="10115411" y="1848142"/>
                  <a:ext cx="289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273" name="Freihand 272">
                  <a:extLst>
                    <a:ext uri="{FF2B5EF4-FFF2-40B4-BE49-F238E27FC236}">
                      <a16:creationId xmlns:a16="http://schemas.microsoft.com/office/drawing/2014/main" id="{CF875D57-8D4E-4C5C-9E48-2B233D3D4B88}"/>
                    </a:ext>
                  </a:extLst>
                </p14:cNvPr>
                <p14:cNvContentPartPr/>
                <p14:nvPr/>
              </p14:nvContentPartPr>
              <p14:xfrm>
                <a:off x="9984011" y="1878742"/>
                <a:ext cx="131400" cy="11880"/>
              </p14:xfrm>
            </p:contentPart>
          </mc:Choice>
          <mc:Fallback>
            <p:pic>
              <p:nvPicPr>
                <p:cNvPr id="273" name="Freihand 272">
                  <a:extLst>
                    <a:ext uri="{FF2B5EF4-FFF2-40B4-BE49-F238E27FC236}">
                      <a16:creationId xmlns:a16="http://schemas.microsoft.com/office/drawing/2014/main" id="{CF875D57-8D4E-4C5C-9E48-2B233D3D4B88}"/>
                    </a:ext>
                  </a:extLst>
                </p:cNvPr>
                <p:cNvPicPr/>
                <p:nvPr/>
              </p:nvPicPr>
              <p:blipFill>
                <a:blip r:embed="rId901"/>
                <a:stretch>
                  <a:fillRect/>
                </a:stretch>
              </p:blipFill>
              <p:spPr>
                <a:xfrm>
                  <a:off x="9975011" y="1869742"/>
                  <a:ext cx="149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274" name="Freihand 273">
                  <a:extLst>
                    <a:ext uri="{FF2B5EF4-FFF2-40B4-BE49-F238E27FC236}">
                      <a16:creationId xmlns:a16="http://schemas.microsoft.com/office/drawing/2014/main" id="{F8250DDA-AF73-4037-A50C-7E5F0BE4A3D0}"/>
                    </a:ext>
                  </a:extLst>
                </p14:cNvPr>
                <p14:cNvContentPartPr/>
                <p14:nvPr/>
              </p14:nvContentPartPr>
              <p14:xfrm>
                <a:off x="10459571" y="1819342"/>
                <a:ext cx="119160" cy="83880"/>
              </p14:xfrm>
            </p:contentPart>
          </mc:Choice>
          <mc:Fallback>
            <p:pic>
              <p:nvPicPr>
                <p:cNvPr id="274" name="Freihand 273">
                  <a:extLst>
                    <a:ext uri="{FF2B5EF4-FFF2-40B4-BE49-F238E27FC236}">
                      <a16:creationId xmlns:a16="http://schemas.microsoft.com/office/drawing/2014/main" id="{F8250DDA-AF73-4037-A50C-7E5F0BE4A3D0}"/>
                    </a:ext>
                  </a:extLst>
                </p:cNvPr>
                <p:cNvPicPr/>
                <p:nvPr/>
              </p:nvPicPr>
              <p:blipFill>
                <a:blip r:embed="rId903"/>
                <a:stretch>
                  <a:fillRect/>
                </a:stretch>
              </p:blipFill>
              <p:spPr>
                <a:xfrm>
                  <a:off x="10450571" y="1810342"/>
                  <a:ext cx="136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275" name="Freihand 274">
                  <a:extLst>
                    <a:ext uri="{FF2B5EF4-FFF2-40B4-BE49-F238E27FC236}">
                      <a16:creationId xmlns:a16="http://schemas.microsoft.com/office/drawing/2014/main" id="{1469B379-8C5F-45EC-9507-EEB8F83E5349}"/>
                    </a:ext>
                  </a:extLst>
                </p14:cNvPr>
                <p14:cNvContentPartPr/>
                <p14:nvPr/>
              </p14:nvContentPartPr>
              <p14:xfrm>
                <a:off x="10534811" y="1898902"/>
                <a:ext cx="102600" cy="13680"/>
              </p14:xfrm>
            </p:contentPart>
          </mc:Choice>
          <mc:Fallback>
            <p:pic>
              <p:nvPicPr>
                <p:cNvPr id="275" name="Freihand 274">
                  <a:extLst>
                    <a:ext uri="{FF2B5EF4-FFF2-40B4-BE49-F238E27FC236}">
                      <a16:creationId xmlns:a16="http://schemas.microsoft.com/office/drawing/2014/main" id="{1469B379-8C5F-45EC-9507-EEB8F83E5349}"/>
                    </a:ext>
                  </a:extLst>
                </p:cNvPr>
                <p:cNvPicPr/>
                <p:nvPr/>
              </p:nvPicPr>
              <p:blipFill>
                <a:blip r:embed="rId905"/>
                <a:stretch>
                  <a:fillRect/>
                </a:stretch>
              </p:blipFill>
              <p:spPr>
                <a:xfrm>
                  <a:off x="10526171" y="1889902"/>
                  <a:ext cx="120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276" name="Freihand 275">
                  <a:extLst>
                    <a:ext uri="{FF2B5EF4-FFF2-40B4-BE49-F238E27FC236}">
                      <a16:creationId xmlns:a16="http://schemas.microsoft.com/office/drawing/2014/main" id="{245E4F40-5271-48CF-B874-159BFCFAAB17}"/>
                    </a:ext>
                  </a:extLst>
                </p14:cNvPr>
                <p14:cNvContentPartPr/>
                <p14:nvPr/>
              </p14:nvContentPartPr>
              <p14:xfrm>
                <a:off x="10687811" y="1743382"/>
                <a:ext cx="196560" cy="188640"/>
              </p14:xfrm>
            </p:contentPart>
          </mc:Choice>
          <mc:Fallback>
            <p:pic>
              <p:nvPicPr>
                <p:cNvPr id="276" name="Freihand 275">
                  <a:extLst>
                    <a:ext uri="{FF2B5EF4-FFF2-40B4-BE49-F238E27FC236}">
                      <a16:creationId xmlns:a16="http://schemas.microsoft.com/office/drawing/2014/main" id="{245E4F40-5271-48CF-B874-159BFCFAAB17}"/>
                    </a:ext>
                  </a:extLst>
                </p:cNvPr>
                <p:cNvPicPr/>
                <p:nvPr/>
              </p:nvPicPr>
              <p:blipFill>
                <a:blip r:embed="rId907"/>
                <a:stretch>
                  <a:fillRect/>
                </a:stretch>
              </p:blipFill>
              <p:spPr>
                <a:xfrm>
                  <a:off x="10679171" y="1734742"/>
                  <a:ext cx="214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277" name="Freihand 276">
                  <a:extLst>
                    <a:ext uri="{FF2B5EF4-FFF2-40B4-BE49-F238E27FC236}">
                      <a16:creationId xmlns:a16="http://schemas.microsoft.com/office/drawing/2014/main" id="{E7D0DB64-33AF-4867-A58B-D64EDFC9CBF0}"/>
                    </a:ext>
                  </a:extLst>
                </p14:cNvPr>
                <p14:cNvContentPartPr/>
                <p14:nvPr/>
              </p14:nvContentPartPr>
              <p14:xfrm>
                <a:off x="10899491" y="1861102"/>
                <a:ext cx="212760" cy="47160"/>
              </p14:xfrm>
            </p:contentPart>
          </mc:Choice>
          <mc:Fallback>
            <p:pic>
              <p:nvPicPr>
                <p:cNvPr id="277" name="Freihand 276">
                  <a:extLst>
                    <a:ext uri="{FF2B5EF4-FFF2-40B4-BE49-F238E27FC236}">
                      <a16:creationId xmlns:a16="http://schemas.microsoft.com/office/drawing/2014/main" id="{E7D0DB64-33AF-4867-A58B-D64EDFC9CBF0}"/>
                    </a:ext>
                  </a:extLst>
                </p:cNvPr>
                <p:cNvPicPr/>
                <p:nvPr/>
              </p:nvPicPr>
              <p:blipFill>
                <a:blip r:embed="rId909"/>
                <a:stretch>
                  <a:fillRect/>
                </a:stretch>
              </p:blipFill>
              <p:spPr>
                <a:xfrm>
                  <a:off x="10890491" y="1852102"/>
                  <a:ext cx="230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278" name="Freihand 277">
                  <a:extLst>
                    <a:ext uri="{FF2B5EF4-FFF2-40B4-BE49-F238E27FC236}">
                      <a16:creationId xmlns:a16="http://schemas.microsoft.com/office/drawing/2014/main" id="{FEDE97F4-0459-445B-A87E-C2945D0096D0}"/>
                    </a:ext>
                  </a:extLst>
                </p14:cNvPr>
                <p14:cNvContentPartPr/>
                <p14:nvPr/>
              </p14:nvContentPartPr>
              <p14:xfrm>
                <a:off x="11179571" y="1856422"/>
                <a:ext cx="217440" cy="56160"/>
              </p14:xfrm>
            </p:contentPart>
          </mc:Choice>
          <mc:Fallback>
            <p:pic>
              <p:nvPicPr>
                <p:cNvPr id="278" name="Freihand 277">
                  <a:extLst>
                    <a:ext uri="{FF2B5EF4-FFF2-40B4-BE49-F238E27FC236}">
                      <a16:creationId xmlns:a16="http://schemas.microsoft.com/office/drawing/2014/main" id="{FEDE97F4-0459-445B-A87E-C2945D0096D0}"/>
                    </a:ext>
                  </a:extLst>
                </p:cNvPr>
                <p:cNvPicPr/>
                <p:nvPr/>
              </p:nvPicPr>
              <p:blipFill>
                <a:blip r:embed="rId911"/>
                <a:stretch>
                  <a:fillRect/>
                </a:stretch>
              </p:blipFill>
              <p:spPr>
                <a:xfrm>
                  <a:off x="11170571" y="1847422"/>
                  <a:ext cx="235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279" name="Freihand 278">
                  <a:extLst>
                    <a:ext uri="{FF2B5EF4-FFF2-40B4-BE49-F238E27FC236}">
                      <a16:creationId xmlns:a16="http://schemas.microsoft.com/office/drawing/2014/main" id="{16A9284A-A5A0-4DF7-A404-D4537D530675}"/>
                    </a:ext>
                  </a:extLst>
                </p14:cNvPr>
                <p14:cNvContentPartPr/>
                <p14:nvPr/>
              </p14:nvContentPartPr>
              <p14:xfrm>
                <a:off x="11398811" y="1910782"/>
                <a:ext cx="25560" cy="38880"/>
              </p14:xfrm>
            </p:contentPart>
          </mc:Choice>
          <mc:Fallback>
            <p:pic>
              <p:nvPicPr>
                <p:cNvPr id="279" name="Freihand 278">
                  <a:extLst>
                    <a:ext uri="{FF2B5EF4-FFF2-40B4-BE49-F238E27FC236}">
                      <a16:creationId xmlns:a16="http://schemas.microsoft.com/office/drawing/2014/main" id="{16A9284A-A5A0-4DF7-A404-D4537D530675}"/>
                    </a:ext>
                  </a:extLst>
                </p:cNvPr>
                <p:cNvPicPr/>
                <p:nvPr/>
              </p:nvPicPr>
              <p:blipFill>
                <a:blip r:embed="rId913"/>
                <a:stretch>
                  <a:fillRect/>
                </a:stretch>
              </p:blipFill>
              <p:spPr>
                <a:xfrm>
                  <a:off x="11389811" y="1901782"/>
                  <a:ext cx="43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 name="Freihand 55">
                  <a:extLst>
                    <a:ext uri="{FF2B5EF4-FFF2-40B4-BE49-F238E27FC236}">
                      <a16:creationId xmlns:a16="http://schemas.microsoft.com/office/drawing/2014/main" id="{ADC912E3-7555-4649-ADF0-716472AF314F}"/>
                    </a:ext>
                  </a:extLst>
                </p14:cNvPr>
                <p14:cNvContentPartPr/>
                <p14:nvPr/>
              </p14:nvContentPartPr>
              <p14:xfrm>
                <a:off x="284891" y="711622"/>
                <a:ext cx="185760" cy="26640"/>
              </p14:xfrm>
            </p:contentPart>
          </mc:Choice>
          <mc:Fallback>
            <p:pic>
              <p:nvPicPr>
                <p:cNvPr id="56" name="Freihand 55">
                  <a:extLst>
                    <a:ext uri="{FF2B5EF4-FFF2-40B4-BE49-F238E27FC236}">
                      <a16:creationId xmlns:a16="http://schemas.microsoft.com/office/drawing/2014/main" id="{ADC912E3-7555-4649-ADF0-716472AF314F}"/>
                    </a:ext>
                  </a:extLst>
                </p:cNvPr>
                <p:cNvPicPr/>
                <p:nvPr/>
              </p:nvPicPr>
              <p:blipFill>
                <a:blip r:embed="rId915"/>
                <a:stretch>
                  <a:fillRect/>
                </a:stretch>
              </p:blipFill>
              <p:spPr>
                <a:xfrm>
                  <a:off x="276251" y="702622"/>
                  <a:ext cx="203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7" name="Freihand 56">
                  <a:extLst>
                    <a:ext uri="{FF2B5EF4-FFF2-40B4-BE49-F238E27FC236}">
                      <a16:creationId xmlns:a16="http://schemas.microsoft.com/office/drawing/2014/main" id="{3B7A1928-7F17-4F03-917E-02972DEA6ED8}"/>
                    </a:ext>
                  </a:extLst>
                </p14:cNvPr>
                <p14:cNvContentPartPr/>
                <p14:nvPr/>
              </p14:nvContentPartPr>
              <p14:xfrm>
                <a:off x="306491" y="756622"/>
                <a:ext cx="162000" cy="27360"/>
              </p14:xfrm>
            </p:contentPart>
          </mc:Choice>
          <mc:Fallback>
            <p:pic>
              <p:nvPicPr>
                <p:cNvPr id="57" name="Freihand 56">
                  <a:extLst>
                    <a:ext uri="{FF2B5EF4-FFF2-40B4-BE49-F238E27FC236}">
                      <a16:creationId xmlns:a16="http://schemas.microsoft.com/office/drawing/2014/main" id="{3B7A1928-7F17-4F03-917E-02972DEA6ED8}"/>
                    </a:ext>
                  </a:extLst>
                </p:cNvPr>
                <p:cNvPicPr/>
                <p:nvPr/>
              </p:nvPicPr>
              <p:blipFill>
                <a:blip r:embed="rId917"/>
                <a:stretch>
                  <a:fillRect/>
                </a:stretch>
              </p:blipFill>
              <p:spPr>
                <a:xfrm>
                  <a:off x="297851" y="747622"/>
                  <a:ext cx="179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8" name="Freihand 57">
                  <a:extLst>
                    <a:ext uri="{FF2B5EF4-FFF2-40B4-BE49-F238E27FC236}">
                      <a16:creationId xmlns:a16="http://schemas.microsoft.com/office/drawing/2014/main" id="{06FD3E29-9C8C-46D2-A1CE-3213D97EC1EA}"/>
                    </a:ext>
                  </a:extLst>
                </p14:cNvPr>
                <p14:cNvContentPartPr/>
                <p14:nvPr/>
              </p14:nvContentPartPr>
              <p14:xfrm>
                <a:off x="527891" y="652582"/>
                <a:ext cx="117720" cy="148320"/>
              </p14:xfrm>
            </p:contentPart>
          </mc:Choice>
          <mc:Fallback>
            <p:pic>
              <p:nvPicPr>
                <p:cNvPr id="58" name="Freihand 57">
                  <a:extLst>
                    <a:ext uri="{FF2B5EF4-FFF2-40B4-BE49-F238E27FC236}">
                      <a16:creationId xmlns:a16="http://schemas.microsoft.com/office/drawing/2014/main" id="{06FD3E29-9C8C-46D2-A1CE-3213D97EC1EA}"/>
                    </a:ext>
                  </a:extLst>
                </p:cNvPr>
                <p:cNvPicPr/>
                <p:nvPr/>
              </p:nvPicPr>
              <p:blipFill>
                <a:blip r:embed="rId919"/>
                <a:stretch>
                  <a:fillRect/>
                </a:stretch>
              </p:blipFill>
              <p:spPr>
                <a:xfrm>
                  <a:off x="519251" y="643942"/>
                  <a:ext cx="135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60" name="Freihand 59">
                  <a:extLst>
                    <a:ext uri="{FF2B5EF4-FFF2-40B4-BE49-F238E27FC236}">
                      <a16:creationId xmlns:a16="http://schemas.microsoft.com/office/drawing/2014/main" id="{D1F2EC54-7749-4F50-8396-4E990E4DBB92}"/>
                    </a:ext>
                  </a:extLst>
                </p14:cNvPr>
                <p14:cNvContentPartPr/>
                <p14:nvPr/>
              </p14:nvContentPartPr>
              <p14:xfrm>
                <a:off x="895811" y="542782"/>
                <a:ext cx="124560" cy="169920"/>
              </p14:xfrm>
            </p:contentPart>
          </mc:Choice>
          <mc:Fallback>
            <p:pic>
              <p:nvPicPr>
                <p:cNvPr id="60" name="Freihand 59">
                  <a:extLst>
                    <a:ext uri="{FF2B5EF4-FFF2-40B4-BE49-F238E27FC236}">
                      <a16:creationId xmlns:a16="http://schemas.microsoft.com/office/drawing/2014/main" id="{D1F2EC54-7749-4F50-8396-4E990E4DBB92}"/>
                    </a:ext>
                  </a:extLst>
                </p:cNvPr>
                <p:cNvPicPr/>
                <p:nvPr/>
              </p:nvPicPr>
              <p:blipFill>
                <a:blip r:embed="rId921"/>
                <a:stretch>
                  <a:fillRect/>
                </a:stretch>
              </p:blipFill>
              <p:spPr>
                <a:xfrm>
                  <a:off x="887171" y="534142"/>
                  <a:ext cx="142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61" name="Freihand 60">
                  <a:extLst>
                    <a:ext uri="{FF2B5EF4-FFF2-40B4-BE49-F238E27FC236}">
                      <a16:creationId xmlns:a16="http://schemas.microsoft.com/office/drawing/2014/main" id="{84866D16-9EF2-4FB9-B6F4-D33B6A64FB92}"/>
                    </a:ext>
                  </a:extLst>
                </p14:cNvPr>
                <p14:cNvContentPartPr/>
                <p14:nvPr/>
              </p14:nvContentPartPr>
              <p14:xfrm>
                <a:off x="1114691" y="559342"/>
                <a:ext cx="72000" cy="128160"/>
              </p14:xfrm>
            </p:contentPart>
          </mc:Choice>
          <mc:Fallback>
            <p:pic>
              <p:nvPicPr>
                <p:cNvPr id="61" name="Freihand 60">
                  <a:extLst>
                    <a:ext uri="{FF2B5EF4-FFF2-40B4-BE49-F238E27FC236}">
                      <a16:creationId xmlns:a16="http://schemas.microsoft.com/office/drawing/2014/main" id="{84866D16-9EF2-4FB9-B6F4-D33B6A64FB92}"/>
                    </a:ext>
                  </a:extLst>
                </p:cNvPr>
                <p:cNvPicPr/>
                <p:nvPr/>
              </p:nvPicPr>
              <p:blipFill>
                <a:blip r:embed="rId923"/>
                <a:stretch>
                  <a:fillRect/>
                </a:stretch>
              </p:blipFill>
              <p:spPr>
                <a:xfrm>
                  <a:off x="1105691" y="550702"/>
                  <a:ext cx="89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63" name="Freihand 62">
                  <a:extLst>
                    <a:ext uri="{FF2B5EF4-FFF2-40B4-BE49-F238E27FC236}">
                      <a16:creationId xmlns:a16="http://schemas.microsoft.com/office/drawing/2014/main" id="{5F42C229-BDAD-4B85-8FE4-15FE994FAF8E}"/>
                    </a:ext>
                  </a:extLst>
                </p14:cNvPr>
                <p14:cNvContentPartPr/>
                <p14:nvPr/>
              </p14:nvContentPartPr>
              <p14:xfrm>
                <a:off x="843611" y="772102"/>
                <a:ext cx="347040" cy="17640"/>
              </p14:xfrm>
            </p:contentPart>
          </mc:Choice>
          <mc:Fallback>
            <p:pic>
              <p:nvPicPr>
                <p:cNvPr id="63" name="Freihand 62">
                  <a:extLst>
                    <a:ext uri="{FF2B5EF4-FFF2-40B4-BE49-F238E27FC236}">
                      <a16:creationId xmlns:a16="http://schemas.microsoft.com/office/drawing/2014/main" id="{5F42C229-BDAD-4B85-8FE4-15FE994FAF8E}"/>
                    </a:ext>
                  </a:extLst>
                </p:cNvPr>
                <p:cNvPicPr/>
                <p:nvPr/>
              </p:nvPicPr>
              <p:blipFill>
                <a:blip r:embed="rId925"/>
                <a:stretch>
                  <a:fillRect/>
                </a:stretch>
              </p:blipFill>
              <p:spPr>
                <a:xfrm>
                  <a:off x="834971" y="763102"/>
                  <a:ext cx="3646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64" name="Freihand 63">
                  <a:extLst>
                    <a:ext uri="{FF2B5EF4-FFF2-40B4-BE49-F238E27FC236}">
                      <a16:creationId xmlns:a16="http://schemas.microsoft.com/office/drawing/2014/main" id="{CF47444E-5E3F-4B5D-A4C4-648FD90FB7DC}"/>
                    </a:ext>
                  </a:extLst>
                </p14:cNvPr>
                <p14:cNvContentPartPr/>
                <p14:nvPr/>
              </p14:nvContentPartPr>
              <p14:xfrm>
                <a:off x="871691" y="868582"/>
                <a:ext cx="143280" cy="117720"/>
              </p14:xfrm>
            </p:contentPart>
          </mc:Choice>
          <mc:Fallback>
            <p:pic>
              <p:nvPicPr>
                <p:cNvPr id="64" name="Freihand 63">
                  <a:extLst>
                    <a:ext uri="{FF2B5EF4-FFF2-40B4-BE49-F238E27FC236}">
                      <a16:creationId xmlns:a16="http://schemas.microsoft.com/office/drawing/2014/main" id="{CF47444E-5E3F-4B5D-A4C4-648FD90FB7DC}"/>
                    </a:ext>
                  </a:extLst>
                </p:cNvPr>
                <p:cNvPicPr/>
                <p:nvPr/>
              </p:nvPicPr>
              <p:blipFill>
                <a:blip r:embed="rId927"/>
                <a:stretch>
                  <a:fillRect/>
                </a:stretch>
              </p:blipFill>
              <p:spPr>
                <a:xfrm>
                  <a:off x="862691" y="859582"/>
                  <a:ext cx="1609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65" name="Freihand 64">
                  <a:extLst>
                    <a:ext uri="{FF2B5EF4-FFF2-40B4-BE49-F238E27FC236}">
                      <a16:creationId xmlns:a16="http://schemas.microsoft.com/office/drawing/2014/main" id="{7B2BCBF3-BD83-4478-905C-9F599CD528C6}"/>
                    </a:ext>
                  </a:extLst>
                </p14:cNvPr>
                <p14:cNvContentPartPr/>
                <p14:nvPr/>
              </p14:nvContentPartPr>
              <p14:xfrm>
                <a:off x="1092371" y="825022"/>
                <a:ext cx="87480" cy="126000"/>
              </p14:xfrm>
            </p:contentPart>
          </mc:Choice>
          <mc:Fallback>
            <p:pic>
              <p:nvPicPr>
                <p:cNvPr id="65" name="Freihand 64">
                  <a:extLst>
                    <a:ext uri="{FF2B5EF4-FFF2-40B4-BE49-F238E27FC236}">
                      <a16:creationId xmlns:a16="http://schemas.microsoft.com/office/drawing/2014/main" id="{7B2BCBF3-BD83-4478-905C-9F599CD528C6}"/>
                    </a:ext>
                  </a:extLst>
                </p:cNvPr>
                <p:cNvPicPr/>
                <p:nvPr/>
              </p:nvPicPr>
              <p:blipFill>
                <a:blip r:embed="rId929"/>
                <a:stretch>
                  <a:fillRect/>
                </a:stretch>
              </p:blipFill>
              <p:spPr>
                <a:xfrm>
                  <a:off x="1083731" y="816382"/>
                  <a:ext cx="1051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66" name="Freihand 65">
                  <a:extLst>
                    <a:ext uri="{FF2B5EF4-FFF2-40B4-BE49-F238E27FC236}">
                      <a16:creationId xmlns:a16="http://schemas.microsoft.com/office/drawing/2014/main" id="{85DD271F-45EF-45F9-B444-FE72BB628F87}"/>
                    </a:ext>
                  </a:extLst>
                </p14:cNvPr>
                <p14:cNvContentPartPr/>
                <p14:nvPr/>
              </p14:nvContentPartPr>
              <p14:xfrm>
                <a:off x="1128371" y="938062"/>
                <a:ext cx="56160" cy="37440"/>
              </p14:xfrm>
            </p:contentPart>
          </mc:Choice>
          <mc:Fallback>
            <p:pic>
              <p:nvPicPr>
                <p:cNvPr id="66" name="Freihand 65">
                  <a:extLst>
                    <a:ext uri="{FF2B5EF4-FFF2-40B4-BE49-F238E27FC236}">
                      <a16:creationId xmlns:a16="http://schemas.microsoft.com/office/drawing/2014/main" id="{85DD271F-45EF-45F9-B444-FE72BB628F87}"/>
                    </a:ext>
                  </a:extLst>
                </p:cNvPr>
                <p:cNvPicPr/>
                <p:nvPr/>
              </p:nvPicPr>
              <p:blipFill>
                <a:blip r:embed="rId931"/>
                <a:stretch>
                  <a:fillRect/>
                </a:stretch>
              </p:blipFill>
              <p:spPr>
                <a:xfrm>
                  <a:off x="1119731" y="929422"/>
                  <a:ext cx="73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67" name="Freihand 66">
                  <a:extLst>
                    <a:ext uri="{FF2B5EF4-FFF2-40B4-BE49-F238E27FC236}">
                      <a16:creationId xmlns:a16="http://schemas.microsoft.com/office/drawing/2014/main" id="{1114654B-BA7C-4135-AE3C-6A26687C8EE6}"/>
                    </a:ext>
                  </a:extLst>
                </p14:cNvPr>
                <p14:cNvContentPartPr/>
                <p14:nvPr/>
              </p14:nvContentPartPr>
              <p14:xfrm>
                <a:off x="1291091" y="584902"/>
                <a:ext cx="38880" cy="332280"/>
              </p14:xfrm>
            </p:contentPart>
          </mc:Choice>
          <mc:Fallback>
            <p:pic>
              <p:nvPicPr>
                <p:cNvPr id="67" name="Freihand 66">
                  <a:extLst>
                    <a:ext uri="{FF2B5EF4-FFF2-40B4-BE49-F238E27FC236}">
                      <a16:creationId xmlns:a16="http://schemas.microsoft.com/office/drawing/2014/main" id="{1114654B-BA7C-4135-AE3C-6A26687C8EE6}"/>
                    </a:ext>
                  </a:extLst>
                </p:cNvPr>
                <p:cNvPicPr/>
                <p:nvPr/>
              </p:nvPicPr>
              <p:blipFill>
                <a:blip r:embed="rId933"/>
                <a:stretch>
                  <a:fillRect/>
                </a:stretch>
              </p:blipFill>
              <p:spPr>
                <a:xfrm>
                  <a:off x="1282091" y="575902"/>
                  <a:ext cx="565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68" name="Freihand 67">
                  <a:extLst>
                    <a:ext uri="{FF2B5EF4-FFF2-40B4-BE49-F238E27FC236}">
                      <a16:creationId xmlns:a16="http://schemas.microsoft.com/office/drawing/2014/main" id="{2C6CBB3F-28D9-4A09-86EE-B9CCA4DE5A86}"/>
                    </a:ext>
                  </a:extLst>
                </p14:cNvPr>
                <p14:cNvContentPartPr/>
                <p14:nvPr/>
              </p14:nvContentPartPr>
              <p14:xfrm>
                <a:off x="1347251" y="848422"/>
                <a:ext cx="67320" cy="127440"/>
              </p14:xfrm>
            </p:contentPart>
          </mc:Choice>
          <mc:Fallback>
            <p:pic>
              <p:nvPicPr>
                <p:cNvPr id="68" name="Freihand 67">
                  <a:extLst>
                    <a:ext uri="{FF2B5EF4-FFF2-40B4-BE49-F238E27FC236}">
                      <a16:creationId xmlns:a16="http://schemas.microsoft.com/office/drawing/2014/main" id="{2C6CBB3F-28D9-4A09-86EE-B9CCA4DE5A86}"/>
                    </a:ext>
                  </a:extLst>
                </p:cNvPr>
                <p:cNvPicPr/>
                <p:nvPr/>
              </p:nvPicPr>
              <p:blipFill>
                <a:blip r:embed="rId935"/>
                <a:stretch>
                  <a:fillRect/>
                </a:stretch>
              </p:blipFill>
              <p:spPr>
                <a:xfrm>
                  <a:off x="1338611" y="839422"/>
                  <a:ext cx="84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69" name="Freihand 68">
                  <a:extLst>
                    <a:ext uri="{FF2B5EF4-FFF2-40B4-BE49-F238E27FC236}">
                      <a16:creationId xmlns:a16="http://schemas.microsoft.com/office/drawing/2014/main" id="{9950E70F-52C4-43EE-B74C-AF5C1A088044}"/>
                    </a:ext>
                  </a:extLst>
                </p14:cNvPr>
                <p14:cNvContentPartPr/>
                <p14:nvPr/>
              </p14:nvContentPartPr>
              <p14:xfrm>
                <a:off x="1364891" y="883342"/>
                <a:ext cx="62640" cy="82440"/>
              </p14:xfrm>
            </p:contentPart>
          </mc:Choice>
          <mc:Fallback>
            <p:pic>
              <p:nvPicPr>
                <p:cNvPr id="69" name="Freihand 68">
                  <a:extLst>
                    <a:ext uri="{FF2B5EF4-FFF2-40B4-BE49-F238E27FC236}">
                      <a16:creationId xmlns:a16="http://schemas.microsoft.com/office/drawing/2014/main" id="{9950E70F-52C4-43EE-B74C-AF5C1A088044}"/>
                    </a:ext>
                  </a:extLst>
                </p:cNvPr>
                <p:cNvPicPr/>
                <p:nvPr/>
              </p:nvPicPr>
              <p:blipFill>
                <a:blip r:embed="rId937"/>
                <a:stretch>
                  <a:fillRect/>
                </a:stretch>
              </p:blipFill>
              <p:spPr>
                <a:xfrm>
                  <a:off x="1355891" y="874702"/>
                  <a:ext cx="80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70" name="Freihand 69">
                  <a:extLst>
                    <a:ext uri="{FF2B5EF4-FFF2-40B4-BE49-F238E27FC236}">
                      <a16:creationId xmlns:a16="http://schemas.microsoft.com/office/drawing/2014/main" id="{17C6ED05-BEFF-44D6-BDD0-5261D41AE079}"/>
                    </a:ext>
                  </a:extLst>
                </p14:cNvPr>
                <p14:cNvContentPartPr/>
                <p14:nvPr/>
              </p14:nvContentPartPr>
              <p14:xfrm>
                <a:off x="1544531" y="756982"/>
                <a:ext cx="114480" cy="34560"/>
              </p14:xfrm>
            </p:contentPart>
          </mc:Choice>
          <mc:Fallback>
            <p:pic>
              <p:nvPicPr>
                <p:cNvPr id="70" name="Freihand 69">
                  <a:extLst>
                    <a:ext uri="{FF2B5EF4-FFF2-40B4-BE49-F238E27FC236}">
                      <a16:creationId xmlns:a16="http://schemas.microsoft.com/office/drawing/2014/main" id="{17C6ED05-BEFF-44D6-BDD0-5261D41AE079}"/>
                    </a:ext>
                  </a:extLst>
                </p:cNvPr>
                <p:cNvPicPr/>
                <p:nvPr/>
              </p:nvPicPr>
              <p:blipFill>
                <a:blip r:embed="rId939"/>
                <a:stretch>
                  <a:fillRect/>
                </a:stretch>
              </p:blipFill>
              <p:spPr>
                <a:xfrm>
                  <a:off x="1535531" y="747982"/>
                  <a:ext cx="132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72" name="Freihand 71">
                  <a:extLst>
                    <a:ext uri="{FF2B5EF4-FFF2-40B4-BE49-F238E27FC236}">
                      <a16:creationId xmlns:a16="http://schemas.microsoft.com/office/drawing/2014/main" id="{9D7E721B-7C97-4087-AB14-7259ECD384B3}"/>
                    </a:ext>
                  </a:extLst>
                </p14:cNvPr>
                <p14:cNvContentPartPr/>
                <p14:nvPr/>
              </p14:nvContentPartPr>
              <p14:xfrm>
                <a:off x="1795091" y="547462"/>
                <a:ext cx="87120" cy="159120"/>
              </p14:xfrm>
            </p:contentPart>
          </mc:Choice>
          <mc:Fallback>
            <p:pic>
              <p:nvPicPr>
                <p:cNvPr id="72" name="Freihand 71">
                  <a:extLst>
                    <a:ext uri="{FF2B5EF4-FFF2-40B4-BE49-F238E27FC236}">
                      <a16:creationId xmlns:a16="http://schemas.microsoft.com/office/drawing/2014/main" id="{9D7E721B-7C97-4087-AB14-7259ECD384B3}"/>
                    </a:ext>
                  </a:extLst>
                </p:cNvPr>
                <p:cNvPicPr/>
                <p:nvPr/>
              </p:nvPicPr>
              <p:blipFill>
                <a:blip r:embed="rId941"/>
                <a:stretch>
                  <a:fillRect/>
                </a:stretch>
              </p:blipFill>
              <p:spPr>
                <a:xfrm>
                  <a:off x="1786091" y="538822"/>
                  <a:ext cx="104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73" name="Freihand 72">
                  <a:extLst>
                    <a:ext uri="{FF2B5EF4-FFF2-40B4-BE49-F238E27FC236}">
                      <a16:creationId xmlns:a16="http://schemas.microsoft.com/office/drawing/2014/main" id="{D2647D9F-F89D-477B-B2FC-4F0F8FC825DC}"/>
                    </a:ext>
                  </a:extLst>
                </p14:cNvPr>
                <p14:cNvContentPartPr/>
                <p14:nvPr/>
              </p14:nvContentPartPr>
              <p14:xfrm>
                <a:off x="1764851" y="737902"/>
                <a:ext cx="132840" cy="13320"/>
              </p14:xfrm>
            </p:contentPart>
          </mc:Choice>
          <mc:Fallback>
            <p:pic>
              <p:nvPicPr>
                <p:cNvPr id="73" name="Freihand 72">
                  <a:extLst>
                    <a:ext uri="{FF2B5EF4-FFF2-40B4-BE49-F238E27FC236}">
                      <a16:creationId xmlns:a16="http://schemas.microsoft.com/office/drawing/2014/main" id="{D2647D9F-F89D-477B-B2FC-4F0F8FC825DC}"/>
                    </a:ext>
                  </a:extLst>
                </p:cNvPr>
                <p:cNvPicPr/>
                <p:nvPr/>
              </p:nvPicPr>
              <p:blipFill>
                <a:blip r:embed="rId943"/>
                <a:stretch>
                  <a:fillRect/>
                </a:stretch>
              </p:blipFill>
              <p:spPr>
                <a:xfrm>
                  <a:off x="1755851" y="728902"/>
                  <a:ext cx="150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74" name="Freihand 73">
                  <a:extLst>
                    <a:ext uri="{FF2B5EF4-FFF2-40B4-BE49-F238E27FC236}">
                      <a16:creationId xmlns:a16="http://schemas.microsoft.com/office/drawing/2014/main" id="{B7835973-D676-4901-8AD6-805937D8EAC9}"/>
                    </a:ext>
                  </a:extLst>
                </p14:cNvPr>
                <p14:cNvContentPartPr/>
                <p14:nvPr/>
              </p14:nvContentPartPr>
              <p14:xfrm>
                <a:off x="1752971" y="814582"/>
                <a:ext cx="140040" cy="142200"/>
              </p14:xfrm>
            </p:contentPart>
          </mc:Choice>
          <mc:Fallback>
            <p:pic>
              <p:nvPicPr>
                <p:cNvPr id="74" name="Freihand 73">
                  <a:extLst>
                    <a:ext uri="{FF2B5EF4-FFF2-40B4-BE49-F238E27FC236}">
                      <a16:creationId xmlns:a16="http://schemas.microsoft.com/office/drawing/2014/main" id="{B7835973-D676-4901-8AD6-805937D8EAC9}"/>
                    </a:ext>
                  </a:extLst>
                </p:cNvPr>
                <p:cNvPicPr/>
                <p:nvPr/>
              </p:nvPicPr>
              <p:blipFill>
                <a:blip r:embed="rId945"/>
                <a:stretch>
                  <a:fillRect/>
                </a:stretch>
              </p:blipFill>
              <p:spPr>
                <a:xfrm>
                  <a:off x="1743971" y="805942"/>
                  <a:ext cx="157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75" name="Freihand 74">
                  <a:extLst>
                    <a:ext uri="{FF2B5EF4-FFF2-40B4-BE49-F238E27FC236}">
                      <a16:creationId xmlns:a16="http://schemas.microsoft.com/office/drawing/2014/main" id="{856E8BD0-9A9B-45AA-98B4-62819B1330E2}"/>
                    </a:ext>
                  </a:extLst>
                </p14:cNvPr>
                <p14:cNvContentPartPr/>
                <p14:nvPr/>
              </p14:nvContentPartPr>
              <p14:xfrm>
                <a:off x="1845851" y="883342"/>
                <a:ext cx="43560" cy="58320"/>
              </p14:xfrm>
            </p:contentPart>
          </mc:Choice>
          <mc:Fallback>
            <p:pic>
              <p:nvPicPr>
                <p:cNvPr id="75" name="Freihand 74">
                  <a:extLst>
                    <a:ext uri="{FF2B5EF4-FFF2-40B4-BE49-F238E27FC236}">
                      <a16:creationId xmlns:a16="http://schemas.microsoft.com/office/drawing/2014/main" id="{856E8BD0-9A9B-45AA-98B4-62819B1330E2}"/>
                    </a:ext>
                  </a:extLst>
                </p:cNvPr>
                <p:cNvPicPr/>
                <p:nvPr/>
              </p:nvPicPr>
              <p:blipFill>
                <a:blip r:embed="rId947"/>
                <a:stretch>
                  <a:fillRect/>
                </a:stretch>
              </p:blipFill>
              <p:spPr>
                <a:xfrm>
                  <a:off x="1836851" y="874702"/>
                  <a:ext cx="61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89" name="Freihand 88">
                  <a:extLst>
                    <a:ext uri="{FF2B5EF4-FFF2-40B4-BE49-F238E27FC236}">
                      <a16:creationId xmlns:a16="http://schemas.microsoft.com/office/drawing/2014/main" id="{DB48C8E7-D574-430B-942A-3E6908B42C47}"/>
                    </a:ext>
                  </a:extLst>
                </p14:cNvPr>
                <p14:cNvContentPartPr/>
                <p14:nvPr/>
              </p14:nvContentPartPr>
              <p14:xfrm>
                <a:off x="1928651" y="651862"/>
                <a:ext cx="72000" cy="69840"/>
              </p14:xfrm>
            </p:contentPart>
          </mc:Choice>
          <mc:Fallback>
            <p:pic>
              <p:nvPicPr>
                <p:cNvPr id="89" name="Freihand 88">
                  <a:extLst>
                    <a:ext uri="{FF2B5EF4-FFF2-40B4-BE49-F238E27FC236}">
                      <a16:creationId xmlns:a16="http://schemas.microsoft.com/office/drawing/2014/main" id="{DB48C8E7-D574-430B-942A-3E6908B42C47}"/>
                    </a:ext>
                  </a:extLst>
                </p:cNvPr>
                <p:cNvPicPr/>
                <p:nvPr/>
              </p:nvPicPr>
              <p:blipFill>
                <a:blip r:embed="rId949"/>
                <a:stretch>
                  <a:fillRect/>
                </a:stretch>
              </p:blipFill>
              <p:spPr>
                <a:xfrm>
                  <a:off x="1920011" y="642862"/>
                  <a:ext cx="89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90" name="Freihand 89">
                  <a:extLst>
                    <a:ext uri="{FF2B5EF4-FFF2-40B4-BE49-F238E27FC236}">
                      <a16:creationId xmlns:a16="http://schemas.microsoft.com/office/drawing/2014/main" id="{1BCCB53D-83DF-4ED2-AC80-DB4A8BAF5E0C}"/>
                    </a:ext>
                  </a:extLst>
                </p14:cNvPr>
                <p14:cNvContentPartPr/>
                <p14:nvPr/>
              </p14:nvContentPartPr>
              <p14:xfrm>
                <a:off x="1921451" y="674902"/>
                <a:ext cx="83520" cy="55080"/>
              </p14:xfrm>
            </p:contentPart>
          </mc:Choice>
          <mc:Fallback>
            <p:pic>
              <p:nvPicPr>
                <p:cNvPr id="90" name="Freihand 89">
                  <a:extLst>
                    <a:ext uri="{FF2B5EF4-FFF2-40B4-BE49-F238E27FC236}">
                      <a16:creationId xmlns:a16="http://schemas.microsoft.com/office/drawing/2014/main" id="{1BCCB53D-83DF-4ED2-AC80-DB4A8BAF5E0C}"/>
                    </a:ext>
                  </a:extLst>
                </p:cNvPr>
                <p:cNvPicPr/>
                <p:nvPr/>
              </p:nvPicPr>
              <p:blipFill>
                <a:blip r:embed="rId951"/>
                <a:stretch>
                  <a:fillRect/>
                </a:stretch>
              </p:blipFill>
              <p:spPr>
                <a:xfrm>
                  <a:off x="1912811" y="666262"/>
                  <a:ext cx="101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91" name="Freihand 90">
                  <a:extLst>
                    <a:ext uri="{FF2B5EF4-FFF2-40B4-BE49-F238E27FC236}">
                      <a16:creationId xmlns:a16="http://schemas.microsoft.com/office/drawing/2014/main" id="{B412CF08-C3C2-4D9F-AC95-A5ADA03AF679}"/>
                    </a:ext>
                  </a:extLst>
                </p14:cNvPr>
                <p14:cNvContentPartPr/>
                <p14:nvPr/>
              </p14:nvContentPartPr>
              <p14:xfrm>
                <a:off x="1917131" y="912142"/>
                <a:ext cx="104760" cy="59760"/>
              </p14:xfrm>
            </p:contentPart>
          </mc:Choice>
          <mc:Fallback>
            <p:pic>
              <p:nvPicPr>
                <p:cNvPr id="91" name="Freihand 90">
                  <a:extLst>
                    <a:ext uri="{FF2B5EF4-FFF2-40B4-BE49-F238E27FC236}">
                      <a16:creationId xmlns:a16="http://schemas.microsoft.com/office/drawing/2014/main" id="{B412CF08-C3C2-4D9F-AC95-A5ADA03AF679}"/>
                    </a:ext>
                  </a:extLst>
                </p:cNvPr>
                <p:cNvPicPr/>
                <p:nvPr/>
              </p:nvPicPr>
              <p:blipFill>
                <a:blip r:embed="rId953"/>
                <a:stretch>
                  <a:fillRect/>
                </a:stretch>
              </p:blipFill>
              <p:spPr>
                <a:xfrm>
                  <a:off x="1908131" y="903502"/>
                  <a:ext cx="122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76" name="Freihand 75">
                  <a:extLst>
                    <a:ext uri="{FF2B5EF4-FFF2-40B4-BE49-F238E27FC236}">
                      <a16:creationId xmlns:a16="http://schemas.microsoft.com/office/drawing/2014/main" id="{3A822404-C111-412B-A637-462CF59745A4}"/>
                    </a:ext>
                  </a:extLst>
                </p14:cNvPr>
                <p14:cNvContentPartPr/>
                <p14:nvPr/>
              </p14:nvContentPartPr>
              <p14:xfrm>
                <a:off x="2386931" y="574102"/>
                <a:ext cx="158040" cy="129600"/>
              </p14:xfrm>
            </p:contentPart>
          </mc:Choice>
          <mc:Fallback>
            <p:pic>
              <p:nvPicPr>
                <p:cNvPr id="76" name="Freihand 75">
                  <a:extLst>
                    <a:ext uri="{FF2B5EF4-FFF2-40B4-BE49-F238E27FC236}">
                      <a16:creationId xmlns:a16="http://schemas.microsoft.com/office/drawing/2014/main" id="{3A822404-C111-412B-A637-462CF59745A4}"/>
                    </a:ext>
                  </a:extLst>
                </p:cNvPr>
                <p:cNvPicPr/>
                <p:nvPr/>
              </p:nvPicPr>
              <p:blipFill>
                <a:blip r:embed="rId955"/>
                <a:stretch>
                  <a:fillRect/>
                </a:stretch>
              </p:blipFill>
              <p:spPr>
                <a:xfrm>
                  <a:off x="2377931" y="565102"/>
                  <a:ext cx="1756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77" name="Freihand 76">
                  <a:extLst>
                    <a:ext uri="{FF2B5EF4-FFF2-40B4-BE49-F238E27FC236}">
                      <a16:creationId xmlns:a16="http://schemas.microsoft.com/office/drawing/2014/main" id="{F83F34E1-0F3F-417D-9BC1-6780430BC239}"/>
                    </a:ext>
                  </a:extLst>
                </p14:cNvPr>
                <p14:cNvContentPartPr/>
                <p14:nvPr/>
              </p14:nvContentPartPr>
              <p14:xfrm>
                <a:off x="2626691" y="542782"/>
                <a:ext cx="99360" cy="153720"/>
              </p14:xfrm>
            </p:contentPart>
          </mc:Choice>
          <mc:Fallback>
            <p:pic>
              <p:nvPicPr>
                <p:cNvPr id="77" name="Freihand 76">
                  <a:extLst>
                    <a:ext uri="{FF2B5EF4-FFF2-40B4-BE49-F238E27FC236}">
                      <a16:creationId xmlns:a16="http://schemas.microsoft.com/office/drawing/2014/main" id="{F83F34E1-0F3F-417D-9BC1-6780430BC239}"/>
                    </a:ext>
                  </a:extLst>
                </p:cNvPr>
                <p:cNvPicPr/>
                <p:nvPr/>
              </p:nvPicPr>
              <p:blipFill>
                <a:blip r:embed="rId957"/>
                <a:stretch>
                  <a:fillRect/>
                </a:stretch>
              </p:blipFill>
              <p:spPr>
                <a:xfrm>
                  <a:off x="2617691" y="534142"/>
                  <a:ext cx="117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78" name="Freihand 77">
                  <a:extLst>
                    <a:ext uri="{FF2B5EF4-FFF2-40B4-BE49-F238E27FC236}">
                      <a16:creationId xmlns:a16="http://schemas.microsoft.com/office/drawing/2014/main" id="{4BD26FC6-644B-46BC-971E-8D77746FC5CE}"/>
                    </a:ext>
                  </a:extLst>
                </p14:cNvPr>
                <p14:cNvContentPartPr/>
                <p14:nvPr/>
              </p14:nvContentPartPr>
              <p14:xfrm>
                <a:off x="2410691" y="751222"/>
                <a:ext cx="340560" cy="21600"/>
              </p14:xfrm>
            </p:contentPart>
          </mc:Choice>
          <mc:Fallback>
            <p:pic>
              <p:nvPicPr>
                <p:cNvPr id="78" name="Freihand 77">
                  <a:extLst>
                    <a:ext uri="{FF2B5EF4-FFF2-40B4-BE49-F238E27FC236}">
                      <a16:creationId xmlns:a16="http://schemas.microsoft.com/office/drawing/2014/main" id="{4BD26FC6-644B-46BC-971E-8D77746FC5CE}"/>
                    </a:ext>
                  </a:extLst>
                </p:cNvPr>
                <p:cNvPicPr/>
                <p:nvPr/>
              </p:nvPicPr>
              <p:blipFill>
                <a:blip r:embed="rId959"/>
                <a:stretch>
                  <a:fillRect/>
                </a:stretch>
              </p:blipFill>
              <p:spPr>
                <a:xfrm>
                  <a:off x="2402051" y="742582"/>
                  <a:ext cx="358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79" name="Freihand 78">
                  <a:extLst>
                    <a:ext uri="{FF2B5EF4-FFF2-40B4-BE49-F238E27FC236}">
                      <a16:creationId xmlns:a16="http://schemas.microsoft.com/office/drawing/2014/main" id="{934E80CF-4B70-422F-925A-A6EF3339E87A}"/>
                    </a:ext>
                  </a:extLst>
                </p14:cNvPr>
                <p14:cNvContentPartPr/>
                <p14:nvPr/>
              </p14:nvContentPartPr>
              <p14:xfrm>
                <a:off x="2389091" y="835462"/>
                <a:ext cx="153720" cy="136440"/>
              </p14:xfrm>
            </p:contentPart>
          </mc:Choice>
          <mc:Fallback>
            <p:pic>
              <p:nvPicPr>
                <p:cNvPr id="79" name="Freihand 78">
                  <a:extLst>
                    <a:ext uri="{FF2B5EF4-FFF2-40B4-BE49-F238E27FC236}">
                      <a16:creationId xmlns:a16="http://schemas.microsoft.com/office/drawing/2014/main" id="{934E80CF-4B70-422F-925A-A6EF3339E87A}"/>
                    </a:ext>
                  </a:extLst>
                </p:cNvPr>
                <p:cNvPicPr/>
                <p:nvPr/>
              </p:nvPicPr>
              <p:blipFill>
                <a:blip r:embed="rId961"/>
                <a:stretch>
                  <a:fillRect/>
                </a:stretch>
              </p:blipFill>
              <p:spPr>
                <a:xfrm>
                  <a:off x="2380091" y="826822"/>
                  <a:ext cx="171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80" name="Freihand 79">
                  <a:extLst>
                    <a:ext uri="{FF2B5EF4-FFF2-40B4-BE49-F238E27FC236}">
                      <a16:creationId xmlns:a16="http://schemas.microsoft.com/office/drawing/2014/main" id="{8E4699E0-120F-4490-8485-24BA3C532BF7}"/>
                    </a:ext>
                  </a:extLst>
                </p14:cNvPr>
                <p14:cNvContentPartPr/>
                <p14:nvPr/>
              </p14:nvContentPartPr>
              <p14:xfrm>
                <a:off x="2609051" y="845542"/>
                <a:ext cx="145080" cy="120960"/>
              </p14:xfrm>
            </p:contentPart>
          </mc:Choice>
          <mc:Fallback>
            <p:pic>
              <p:nvPicPr>
                <p:cNvPr id="80" name="Freihand 79">
                  <a:extLst>
                    <a:ext uri="{FF2B5EF4-FFF2-40B4-BE49-F238E27FC236}">
                      <a16:creationId xmlns:a16="http://schemas.microsoft.com/office/drawing/2014/main" id="{8E4699E0-120F-4490-8485-24BA3C532BF7}"/>
                    </a:ext>
                  </a:extLst>
                </p:cNvPr>
                <p:cNvPicPr/>
                <p:nvPr/>
              </p:nvPicPr>
              <p:blipFill>
                <a:blip r:embed="rId963"/>
                <a:stretch>
                  <a:fillRect/>
                </a:stretch>
              </p:blipFill>
              <p:spPr>
                <a:xfrm>
                  <a:off x="2600051" y="836902"/>
                  <a:ext cx="162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81" name="Freihand 80">
                  <a:extLst>
                    <a:ext uri="{FF2B5EF4-FFF2-40B4-BE49-F238E27FC236}">
                      <a16:creationId xmlns:a16="http://schemas.microsoft.com/office/drawing/2014/main" id="{8A2CA9B8-B114-4C9B-A7D6-4A0962B20539}"/>
                    </a:ext>
                  </a:extLst>
                </p14:cNvPr>
                <p14:cNvContentPartPr/>
                <p14:nvPr/>
              </p14:nvContentPartPr>
              <p14:xfrm>
                <a:off x="2709131" y="909622"/>
                <a:ext cx="46440" cy="33480"/>
              </p14:xfrm>
            </p:contentPart>
          </mc:Choice>
          <mc:Fallback>
            <p:pic>
              <p:nvPicPr>
                <p:cNvPr id="81" name="Freihand 80">
                  <a:extLst>
                    <a:ext uri="{FF2B5EF4-FFF2-40B4-BE49-F238E27FC236}">
                      <a16:creationId xmlns:a16="http://schemas.microsoft.com/office/drawing/2014/main" id="{8A2CA9B8-B114-4C9B-A7D6-4A0962B20539}"/>
                    </a:ext>
                  </a:extLst>
                </p:cNvPr>
                <p:cNvPicPr/>
                <p:nvPr/>
              </p:nvPicPr>
              <p:blipFill>
                <a:blip r:embed="rId965"/>
                <a:stretch>
                  <a:fillRect/>
                </a:stretch>
              </p:blipFill>
              <p:spPr>
                <a:xfrm>
                  <a:off x="2700131" y="900982"/>
                  <a:ext cx="640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82" name="Freihand 81">
                  <a:extLst>
                    <a:ext uri="{FF2B5EF4-FFF2-40B4-BE49-F238E27FC236}">
                      <a16:creationId xmlns:a16="http://schemas.microsoft.com/office/drawing/2014/main" id="{835C7987-687F-4DDA-90C1-726F9D769426}"/>
                    </a:ext>
                  </a:extLst>
                </p14:cNvPr>
                <p14:cNvContentPartPr/>
                <p14:nvPr/>
              </p14:nvContentPartPr>
              <p14:xfrm>
                <a:off x="2900651" y="557902"/>
                <a:ext cx="7560" cy="351360"/>
              </p14:xfrm>
            </p:contentPart>
          </mc:Choice>
          <mc:Fallback>
            <p:pic>
              <p:nvPicPr>
                <p:cNvPr id="82" name="Freihand 81">
                  <a:extLst>
                    <a:ext uri="{FF2B5EF4-FFF2-40B4-BE49-F238E27FC236}">
                      <a16:creationId xmlns:a16="http://schemas.microsoft.com/office/drawing/2014/main" id="{835C7987-687F-4DDA-90C1-726F9D769426}"/>
                    </a:ext>
                  </a:extLst>
                </p:cNvPr>
                <p:cNvPicPr/>
                <p:nvPr/>
              </p:nvPicPr>
              <p:blipFill>
                <a:blip r:embed="rId967"/>
                <a:stretch>
                  <a:fillRect/>
                </a:stretch>
              </p:blipFill>
              <p:spPr>
                <a:xfrm>
                  <a:off x="2891651" y="548902"/>
                  <a:ext cx="2520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83" name="Freihand 82">
                  <a:extLst>
                    <a:ext uri="{FF2B5EF4-FFF2-40B4-BE49-F238E27FC236}">
                      <a16:creationId xmlns:a16="http://schemas.microsoft.com/office/drawing/2014/main" id="{1D27A406-A4AA-464B-B330-0A850CEEBF8D}"/>
                    </a:ext>
                  </a:extLst>
                </p14:cNvPr>
                <p14:cNvContentPartPr/>
                <p14:nvPr/>
              </p14:nvContentPartPr>
              <p14:xfrm>
                <a:off x="3029891" y="934822"/>
                <a:ext cx="105120" cy="104040"/>
              </p14:xfrm>
            </p:contentPart>
          </mc:Choice>
          <mc:Fallback>
            <p:pic>
              <p:nvPicPr>
                <p:cNvPr id="83" name="Freihand 82">
                  <a:extLst>
                    <a:ext uri="{FF2B5EF4-FFF2-40B4-BE49-F238E27FC236}">
                      <a16:creationId xmlns:a16="http://schemas.microsoft.com/office/drawing/2014/main" id="{1D27A406-A4AA-464B-B330-0A850CEEBF8D}"/>
                    </a:ext>
                  </a:extLst>
                </p:cNvPr>
                <p:cNvPicPr/>
                <p:nvPr/>
              </p:nvPicPr>
              <p:blipFill>
                <a:blip r:embed="rId969"/>
                <a:stretch>
                  <a:fillRect/>
                </a:stretch>
              </p:blipFill>
              <p:spPr>
                <a:xfrm>
                  <a:off x="3021251" y="926182"/>
                  <a:ext cx="122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84" name="Freihand 83">
                  <a:extLst>
                    <a:ext uri="{FF2B5EF4-FFF2-40B4-BE49-F238E27FC236}">
                      <a16:creationId xmlns:a16="http://schemas.microsoft.com/office/drawing/2014/main" id="{31ECAA86-52A2-4FEC-A069-5F56EE17C7D8}"/>
                    </a:ext>
                  </a:extLst>
                </p14:cNvPr>
                <p14:cNvContentPartPr/>
                <p14:nvPr/>
              </p14:nvContentPartPr>
              <p14:xfrm>
                <a:off x="3249851" y="740422"/>
                <a:ext cx="116280" cy="10080"/>
              </p14:xfrm>
            </p:contentPart>
          </mc:Choice>
          <mc:Fallback>
            <p:pic>
              <p:nvPicPr>
                <p:cNvPr id="84" name="Freihand 83">
                  <a:extLst>
                    <a:ext uri="{FF2B5EF4-FFF2-40B4-BE49-F238E27FC236}">
                      <a16:creationId xmlns:a16="http://schemas.microsoft.com/office/drawing/2014/main" id="{31ECAA86-52A2-4FEC-A069-5F56EE17C7D8}"/>
                    </a:ext>
                  </a:extLst>
                </p:cNvPr>
                <p:cNvPicPr/>
                <p:nvPr/>
              </p:nvPicPr>
              <p:blipFill>
                <a:blip r:embed="rId971"/>
                <a:stretch>
                  <a:fillRect/>
                </a:stretch>
              </p:blipFill>
              <p:spPr>
                <a:xfrm>
                  <a:off x="3240851" y="731782"/>
                  <a:ext cx="133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85" name="Freihand 84">
                  <a:extLst>
                    <a:ext uri="{FF2B5EF4-FFF2-40B4-BE49-F238E27FC236}">
                      <a16:creationId xmlns:a16="http://schemas.microsoft.com/office/drawing/2014/main" id="{9FC8DDEC-1B55-4A6B-BF36-E4C0BF83CC75}"/>
                    </a:ext>
                  </a:extLst>
                </p14:cNvPr>
                <p14:cNvContentPartPr/>
                <p14:nvPr/>
              </p14:nvContentPartPr>
              <p14:xfrm>
                <a:off x="3251651" y="779662"/>
                <a:ext cx="137520" cy="13320"/>
              </p14:xfrm>
            </p:contentPart>
          </mc:Choice>
          <mc:Fallback>
            <p:pic>
              <p:nvPicPr>
                <p:cNvPr id="85" name="Freihand 84">
                  <a:extLst>
                    <a:ext uri="{FF2B5EF4-FFF2-40B4-BE49-F238E27FC236}">
                      <a16:creationId xmlns:a16="http://schemas.microsoft.com/office/drawing/2014/main" id="{9FC8DDEC-1B55-4A6B-BF36-E4C0BF83CC75}"/>
                    </a:ext>
                  </a:extLst>
                </p:cNvPr>
                <p:cNvPicPr/>
                <p:nvPr/>
              </p:nvPicPr>
              <p:blipFill>
                <a:blip r:embed="rId973"/>
                <a:stretch>
                  <a:fillRect/>
                </a:stretch>
              </p:blipFill>
              <p:spPr>
                <a:xfrm>
                  <a:off x="3243011" y="771022"/>
                  <a:ext cx="155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93" name="Freihand 92">
                  <a:extLst>
                    <a:ext uri="{FF2B5EF4-FFF2-40B4-BE49-F238E27FC236}">
                      <a16:creationId xmlns:a16="http://schemas.microsoft.com/office/drawing/2014/main" id="{E6251A52-B4E4-46F4-9868-C25C2D0D5247}"/>
                    </a:ext>
                  </a:extLst>
                </p14:cNvPr>
                <p14:cNvContentPartPr/>
                <p14:nvPr/>
              </p14:nvContentPartPr>
              <p14:xfrm>
                <a:off x="3472331" y="511462"/>
                <a:ext cx="131400" cy="101160"/>
              </p14:xfrm>
            </p:contentPart>
          </mc:Choice>
          <mc:Fallback>
            <p:pic>
              <p:nvPicPr>
                <p:cNvPr id="93" name="Freihand 92">
                  <a:extLst>
                    <a:ext uri="{FF2B5EF4-FFF2-40B4-BE49-F238E27FC236}">
                      <a16:creationId xmlns:a16="http://schemas.microsoft.com/office/drawing/2014/main" id="{E6251A52-B4E4-46F4-9868-C25C2D0D5247}"/>
                    </a:ext>
                  </a:extLst>
                </p:cNvPr>
                <p:cNvPicPr/>
                <p:nvPr/>
              </p:nvPicPr>
              <p:blipFill>
                <a:blip r:embed="rId975"/>
                <a:stretch>
                  <a:fillRect/>
                </a:stretch>
              </p:blipFill>
              <p:spPr>
                <a:xfrm>
                  <a:off x="3463331" y="502462"/>
                  <a:ext cx="149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94" name="Freihand 93">
                  <a:extLst>
                    <a:ext uri="{FF2B5EF4-FFF2-40B4-BE49-F238E27FC236}">
                      <a16:creationId xmlns:a16="http://schemas.microsoft.com/office/drawing/2014/main" id="{36744656-226F-44CD-A637-4448548EB475}"/>
                    </a:ext>
                  </a:extLst>
                </p14:cNvPr>
                <p14:cNvContentPartPr/>
                <p14:nvPr/>
              </p14:nvContentPartPr>
              <p14:xfrm>
                <a:off x="3658811" y="537022"/>
                <a:ext cx="1800" cy="6120"/>
              </p14:xfrm>
            </p:contentPart>
          </mc:Choice>
          <mc:Fallback>
            <p:pic>
              <p:nvPicPr>
                <p:cNvPr id="94" name="Freihand 93">
                  <a:extLst>
                    <a:ext uri="{FF2B5EF4-FFF2-40B4-BE49-F238E27FC236}">
                      <a16:creationId xmlns:a16="http://schemas.microsoft.com/office/drawing/2014/main" id="{36744656-226F-44CD-A637-4448548EB475}"/>
                    </a:ext>
                  </a:extLst>
                </p:cNvPr>
                <p:cNvPicPr/>
                <p:nvPr/>
              </p:nvPicPr>
              <p:blipFill>
                <a:blip r:embed="rId9"/>
                <a:stretch>
                  <a:fillRect/>
                </a:stretch>
              </p:blipFill>
              <p:spPr>
                <a:xfrm>
                  <a:off x="3650171" y="528382"/>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95" name="Freihand 94">
                  <a:extLst>
                    <a:ext uri="{FF2B5EF4-FFF2-40B4-BE49-F238E27FC236}">
                      <a16:creationId xmlns:a16="http://schemas.microsoft.com/office/drawing/2014/main" id="{31AB19DD-DDF5-4BEA-A2B4-E52042E33C7F}"/>
                    </a:ext>
                  </a:extLst>
                </p14:cNvPr>
                <p14:cNvContentPartPr/>
                <p14:nvPr/>
              </p14:nvContentPartPr>
              <p14:xfrm>
                <a:off x="3627491" y="552862"/>
                <a:ext cx="72000" cy="47520"/>
              </p14:xfrm>
            </p:contentPart>
          </mc:Choice>
          <mc:Fallback>
            <p:pic>
              <p:nvPicPr>
                <p:cNvPr id="95" name="Freihand 94">
                  <a:extLst>
                    <a:ext uri="{FF2B5EF4-FFF2-40B4-BE49-F238E27FC236}">
                      <a16:creationId xmlns:a16="http://schemas.microsoft.com/office/drawing/2014/main" id="{31AB19DD-DDF5-4BEA-A2B4-E52042E33C7F}"/>
                    </a:ext>
                  </a:extLst>
                </p:cNvPr>
                <p:cNvPicPr/>
                <p:nvPr/>
              </p:nvPicPr>
              <p:blipFill>
                <a:blip r:embed="rId978"/>
                <a:stretch>
                  <a:fillRect/>
                </a:stretch>
              </p:blipFill>
              <p:spPr>
                <a:xfrm>
                  <a:off x="3618491" y="544222"/>
                  <a:ext cx="89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96" name="Freihand 95">
                  <a:extLst>
                    <a:ext uri="{FF2B5EF4-FFF2-40B4-BE49-F238E27FC236}">
                      <a16:creationId xmlns:a16="http://schemas.microsoft.com/office/drawing/2014/main" id="{15C47089-F338-45FF-A0D5-DDFC5A977166}"/>
                    </a:ext>
                  </a:extLst>
                </p14:cNvPr>
                <p14:cNvContentPartPr/>
                <p14:nvPr/>
              </p14:nvContentPartPr>
              <p14:xfrm>
                <a:off x="3668891" y="535222"/>
                <a:ext cx="54360" cy="155160"/>
              </p14:xfrm>
            </p:contentPart>
          </mc:Choice>
          <mc:Fallback>
            <p:pic>
              <p:nvPicPr>
                <p:cNvPr id="96" name="Freihand 95">
                  <a:extLst>
                    <a:ext uri="{FF2B5EF4-FFF2-40B4-BE49-F238E27FC236}">
                      <a16:creationId xmlns:a16="http://schemas.microsoft.com/office/drawing/2014/main" id="{15C47089-F338-45FF-A0D5-DDFC5A977166}"/>
                    </a:ext>
                  </a:extLst>
                </p:cNvPr>
                <p:cNvPicPr/>
                <p:nvPr/>
              </p:nvPicPr>
              <p:blipFill>
                <a:blip r:embed="rId980"/>
                <a:stretch>
                  <a:fillRect/>
                </a:stretch>
              </p:blipFill>
              <p:spPr>
                <a:xfrm>
                  <a:off x="3659891" y="526222"/>
                  <a:ext cx="72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97" name="Freihand 96">
                  <a:extLst>
                    <a:ext uri="{FF2B5EF4-FFF2-40B4-BE49-F238E27FC236}">
                      <a16:creationId xmlns:a16="http://schemas.microsoft.com/office/drawing/2014/main" id="{D9BD211E-97D3-4A7E-A81E-DED248E384ED}"/>
                    </a:ext>
                  </a:extLst>
                </p14:cNvPr>
                <p14:cNvContentPartPr/>
                <p14:nvPr/>
              </p14:nvContentPartPr>
              <p14:xfrm>
                <a:off x="3446771" y="748342"/>
                <a:ext cx="232920" cy="26640"/>
              </p14:xfrm>
            </p:contentPart>
          </mc:Choice>
          <mc:Fallback>
            <p:pic>
              <p:nvPicPr>
                <p:cNvPr id="97" name="Freihand 96">
                  <a:extLst>
                    <a:ext uri="{FF2B5EF4-FFF2-40B4-BE49-F238E27FC236}">
                      <a16:creationId xmlns:a16="http://schemas.microsoft.com/office/drawing/2014/main" id="{D9BD211E-97D3-4A7E-A81E-DED248E384ED}"/>
                    </a:ext>
                  </a:extLst>
                </p:cNvPr>
                <p:cNvPicPr/>
                <p:nvPr/>
              </p:nvPicPr>
              <p:blipFill>
                <a:blip r:embed="rId982"/>
                <a:stretch>
                  <a:fillRect/>
                </a:stretch>
              </p:blipFill>
              <p:spPr>
                <a:xfrm>
                  <a:off x="3438131" y="739342"/>
                  <a:ext cx="250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98" name="Freihand 97">
                  <a:extLst>
                    <a:ext uri="{FF2B5EF4-FFF2-40B4-BE49-F238E27FC236}">
                      <a16:creationId xmlns:a16="http://schemas.microsoft.com/office/drawing/2014/main" id="{B51A6515-C553-4E58-8A58-4EDA10B52390}"/>
                    </a:ext>
                  </a:extLst>
                </p14:cNvPr>
                <p14:cNvContentPartPr/>
                <p14:nvPr/>
              </p14:nvContentPartPr>
              <p14:xfrm>
                <a:off x="3494291" y="803062"/>
                <a:ext cx="155520" cy="170280"/>
              </p14:xfrm>
            </p:contentPart>
          </mc:Choice>
          <mc:Fallback>
            <p:pic>
              <p:nvPicPr>
                <p:cNvPr id="98" name="Freihand 97">
                  <a:extLst>
                    <a:ext uri="{FF2B5EF4-FFF2-40B4-BE49-F238E27FC236}">
                      <a16:creationId xmlns:a16="http://schemas.microsoft.com/office/drawing/2014/main" id="{B51A6515-C553-4E58-8A58-4EDA10B52390}"/>
                    </a:ext>
                  </a:extLst>
                </p:cNvPr>
                <p:cNvPicPr/>
                <p:nvPr/>
              </p:nvPicPr>
              <p:blipFill>
                <a:blip r:embed="rId984"/>
                <a:stretch>
                  <a:fillRect/>
                </a:stretch>
              </p:blipFill>
              <p:spPr>
                <a:xfrm>
                  <a:off x="3485651" y="794062"/>
                  <a:ext cx="1731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99" name="Freihand 98">
                  <a:extLst>
                    <a:ext uri="{FF2B5EF4-FFF2-40B4-BE49-F238E27FC236}">
                      <a16:creationId xmlns:a16="http://schemas.microsoft.com/office/drawing/2014/main" id="{6C3EB057-3239-44F3-88F0-CA16FD4EA58C}"/>
                    </a:ext>
                  </a:extLst>
                </p14:cNvPr>
                <p14:cNvContentPartPr/>
                <p14:nvPr/>
              </p14:nvContentPartPr>
              <p14:xfrm>
                <a:off x="3567011" y="900262"/>
                <a:ext cx="185760" cy="138240"/>
              </p14:xfrm>
            </p:contentPart>
          </mc:Choice>
          <mc:Fallback>
            <p:pic>
              <p:nvPicPr>
                <p:cNvPr id="99" name="Freihand 98">
                  <a:extLst>
                    <a:ext uri="{FF2B5EF4-FFF2-40B4-BE49-F238E27FC236}">
                      <a16:creationId xmlns:a16="http://schemas.microsoft.com/office/drawing/2014/main" id="{6C3EB057-3239-44F3-88F0-CA16FD4EA58C}"/>
                    </a:ext>
                  </a:extLst>
                </p:cNvPr>
                <p:cNvPicPr/>
                <p:nvPr/>
              </p:nvPicPr>
              <p:blipFill>
                <a:blip r:embed="rId986"/>
                <a:stretch>
                  <a:fillRect/>
                </a:stretch>
              </p:blipFill>
              <p:spPr>
                <a:xfrm>
                  <a:off x="3558371" y="891622"/>
                  <a:ext cx="203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100" name="Freihand 99">
                  <a:extLst>
                    <a:ext uri="{FF2B5EF4-FFF2-40B4-BE49-F238E27FC236}">
                      <a16:creationId xmlns:a16="http://schemas.microsoft.com/office/drawing/2014/main" id="{48AFF127-355E-47C2-BBA2-9AC695F015BE}"/>
                    </a:ext>
                  </a:extLst>
                </p14:cNvPr>
                <p14:cNvContentPartPr/>
                <p14:nvPr/>
              </p14:nvContentPartPr>
              <p14:xfrm>
                <a:off x="3646931" y="959302"/>
                <a:ext cx="74520" cy="124560"/>
              </p14:xfrm>
            </p:contentPart>
          </mc:Choice>
          <mc:Fallback>
            <p:pic>
              <p:nvPicPr>
                <p:cNvPr id="100" name="Freihand 99">
                  <a:extLst>
                    <a:ext uri="{FF2B5EF4-FFF2-40B4-BE49-F238E27FC236}">
                      <a16:creationId xmlns:a16="http://schemas.microsoft.com/office/drawing/2014/main" id="{48AFF127-355E-47C2-BBA2-9AC695F015BE}"/>
                    </a:ext>
                  </a:extLst>
                </p:cNvPr>
                <p:cNvPicPr/>
                <p:nvPr/>
              </p:nvPicPr>
              <p:blipFill>
                <a:blip r:embed="rId988"/>
                <a:stretch>
                  <a:fillRect/>
                </a:stretch>
              </p:blipFill>
              <p:spPr>
                <a:xfrm>
                  <a:off x="3638291" y="950302"/>
                  <a:ext cx="92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129" name="Freihand 128">
                  <a:extLst>
                    <a:ext uri="{FF2B5EF4-FFF2-40B4-BE49-F238E27FC236}">
                      <a16:creationId xmlns:a16="http://schemas.microsoft.com/office/drawing/2014/main" id="{283DEEB4-EB4E-4444-B5CF-BE6EFA3029EF}"/>
                    </a:ext>
                  </a:extLst>
                </p14:cNvPr>
                <p14:cNvContentPartPr/>
                <p14:nvPr/>
              </p14:nvContentPartPr>
              <p14:xfrm>
                <a:off x="4135091" y="764542"/>
                <a:ext cx="164880" cy="7560"/>
              </p14:xfrm>
            </p:contentPart>
          </mc:Choice>
          <mc:Fallback>
            <p:pic>
              <p:nvPicPr>
                <p:cNvPr id="129" name="Freihand 128">
                  <a:extLst>
                    <a:ext uri="{FF2B5EF4-FFF2-40B4-BE49-F238E27FC236}">
                      <a16:creationId xmlns:a16="http://schemas.microsoft.com/office/drawing/2014/main" id="{283DEEB4-EB4E-4444-B5CF-BE6EFA3029EF}"/>
                    </a:ext>
                  </a:extLst>
                </p:cNvPr>
                <p:cNvPicPr/>
                <p:nvPr/>
              </p:nvPicPr>
              <p:blipFill>
                <a:blip r:embed="rId990"/>
                <a:stretch>
                  <a:fillRect/>
                </a:stretch>
              </p:blipFill>
              <p:spPr>
                <a:xfrm>
                  <a:off x="4126451" y="755902"/>
                  <a:ext cx="182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130" name="Freihand 129">
                  <a:extLst>
                    <a:ext uri="{FF2B5EF4-FFF2-40B4-BE49-F238E27FC236}">
                      <a16:creationId xmlns:a16="http://schemas.microsoft.com/office/drawing/2014/main" id="{4A1EF2E1-A2F6-4354-95BF-F3E81AB76CBC}"/>
                    </a:ext>
                  </a:extLst>
                </p14:cNvPr>
                <p14:cNvContentPartPr/>
                <p14:nvPr/>
              </p14:nvContentPartPr>
              <p14:xfrm>
                <a:off x="4182251" y="803422"/>
                <a:ext cx="181080" cy="18360"/>
              </p14:xfrm>
            </p:contentPart>
          </mc:Choice>
          <mc:Fallback>
            <p:pic>
              <p:nvPicPr>
                <p:cNvPr id="130" name="Freihand 129">
                  <a:extLst>
                    <a:ext uri="{FF2B5EF4-FFF2-40B4-BE49-F238E27FC236}">
                      <a16:creationId xmlns:a16="http://schemas.microsoft.com/office/drawing/2014/main" id="{4A1EF2E1-A2F6-4354-95BF-F3E81AB76CBC}"/>
                    </a:ext>
                  </a:extLst>
                </p:cNvPr>
                <p:cNvPicPr/>
                <p:nvPr/>
              </p:nvPicPr>
              <p:blipFill>
                <a:blip r:embed="rId992"/>
                <a:stretch>
                  <a:fillRect/>
                </a:stretch>
              </p:blipFill>
              <p:spPr>
                <a:xfrm>
                  <a:off x="4173251" y="794422"/>
                  <a:ext cx="198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131" name="Freihand 130">
                  <a:extLst>
                    <a:ext uri="{FF2B5EF4-FFF2-40B4-BE49-F238E27FC236}">
                      <a16:creationId xmlns:a16="http://schemas.microsoft.com/office/drawing/2014/main" id="{2E24C5DB-0CC6-422D-8ED4-A63C55550E9D}"/>
                    </a:ext>
                  </a:extLst>
                </p14:cNvPr>
                <p14:cNvContentPartPr/>
                <p14:nvPr/>
              </p14:nvContentPartPr>
              <p14:xfrm>
                <a:off x="4416971" y="711262"/>
                <a:ext cx="142200" cy="146160"/>
              </p14:xfrm>
            </p:contentPart>
          </mc:Choice>
          <mc:Fallback>
            <p:pic>
              <p:nvPicPr>
                <p:cNvPr id="131" name="Freihand 130">
                  <a:extLst>
                    <a:ext uri="{FF2B5EF4-FFF2-40B4-BE49-F238E27FC236}">
                      <a16:creationId xmlns:a16="http://schemas.microsoft.com/office/drawing/2014/main" id="{2E24C5DB-0CC6-422D-8ED4-A63C55550E9D}"/>
                    </a:ext>
                  </a:extLst>
                </p:cNvPr>
                <p:cNvPicPr/>
                <p:nvPr/>
              </p:nvPicPr>
              <p:blipFill>
                <a:blip r:embed="rId994"/>
                <a:stretch>
                  <a:fillRect/>
                </a:stretch>
              </p:blipFill>
              <p:spPr>
                <a:xfrm>
                  <a:off x="4407971" y="702262"/>
                  <a:ext cx="159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133" name="Freihand 132">
                  <a:extLst>
                    <a:ext uri="{FF2B5EF4-FFF2-40B4-BE49-F238E27FC236}">
                      <a16:creationId xmlns:a16="http://schemas.microsoft.com/office/drawing/2014/main" id="{1F26C7B5-7D9F-4AAA-8AC0-716E21991CD2}"/>
                    </a:ext>
                  </a:extLst>
                </p14:cNvPr>
                <p14:cNvContentPartPr/>
                <p14:nvPr/>
              </p14:nvContentPartPr>
              <p14:xfrm>
                <a:off x="5082971" y="734662"/>
                <a:ext cx="131400" cy="40680"/>
              </p14:xfrm>
            </p:contentPart>
          </mc:Choice>
          <mc:Fallback>
            <p:pic>
              <p:nvPicPr>
                <p:cNvPr id="133" name="Freihand 132">
                  <a:extLst>
                    <a:ext uri="{FF2B5EF4-FFF2-40B4-BE49-F238E27FC236}">
                      <a16:creationId xmlns:a16="http://schemas.microsoft.com/office/drawing/2014/main" id="{1F26C7B5-7D9F-4AAA-8AC0-716E21991CD2}"/>
                    </a:ext>
                  </a:extLst>
                </p:cNvPr>
                <p:cNvPicPr/>
                <p:nvPr/>
              </p:nvPicPr>
              <p:blipFill>
                <a:blip r:embed="rId996"/>
                <a:stretch>
                  <a:fillRect/>
                </a:stretch>
              </p:blipFill>
              <p:spPr>
                <a:xfrm>
                  <a:off x="5074331" y="726022"/>
                  <a:ext cx="149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134" name="Freihand 133">
                  <a:extLst>
                    <a:ext uri="{FF2B5EF4-FFF2-40B4-BE49-F238E27FC236}">
                      <a16:creationId xmlns:a16="http://schemas.microsoft.com/office/drawing/2014/main" id="{87D32BE6-D3FA-4C80-95B8-BA5842D112D0}"/>
                    </a:ext>
                  </a:extLst>
                </p14:cNvPr>
                <p14:cNvContentPartPr/>
                <p14:nvPr/>
              </p14:nvContentPartPr>
              <p14:xfrm>
                <a:off x="5192051" y="710902"/>
                <a:ext cx="91800" cy="195480"/>
              </p14:xfrm>
            </p:contentPart>
          </mc:Choice>
          <mc:Fallback>
            <p:pic>
              <p:nvPicPr>
                <p:cNvPr id="134" name="Freihand 133">
                  <a:extLst>
                    <a:ext uri="{FF2B5EF4-FFF2-40B4-BE49-F238E27FC236}">
                      <a16:creationId xmlns:a16="http://schemas.microsoft.com/office/drawing/2014/main" id="{87D32BE6-D3FA-4C80-95B8-BA5842D112D0}"/>
                    </a:ext>
                  </a:extLst>
                </p:cNvPr>
                <p:cNvPicPr/>
                <p:nvPr/>
              </p:nvPicPr>
              <p:blipFill>
                <a:blip r:embed="rId998"/>
                <a:stretch>
                  <a:fillRect/>
                </a:stretch>
              </p:blipFill>
              <p:spPr>
                <a:xfrm>
                  <a:off x="5183051" y="702262"/>
                  <a:ext cx="109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135" name="Freihand 134">
                  <a:extLst>
                    <a:ext uri="{FF2B5EF4-FFF2-40B4-BE49-F238E27FC236}">
                      <a16:creationId xmlns:a16="http://schemas.microsoft.com/office/drawing/2014/main" id="{56513218-5F52-4386-86A8-F1EC34F6725B}"/>
                    </a:ext>
                  </a:extLst>
                </p14:cNvPr>
                <p14:cNvContentPartPr/>
                <p14:nvPr/>
              </p14:nvContentPartPr>
              <p14:xfrm>
                <a:off x="5494811" y="717382"/>
                <a:ext cx="126360" cy="50040"/>
              </p14:xfrm>
            </p:contentPart>
          </mc:Choice>
          <mc:Fallback>
            <p:pic>
              <p:nvPicPr>
                <p:cNvPr id="135" name="Freihand 134">
                  <a:extLst>
                    <a:ext uri="{FF2B5EF4-FFF2-40B4-BE49-F238E27FC236}">
                      <a16:creationId xmlns:a16="http://schemas.microsoft.com/office/drawing/2014/main" id="{56513218-5F52-4386-86A8-F1EC34F6725B}"/>
                    </a:ext>
                  </a:extLst>
                </p:cNvPr>
                <p:cNvPicPr/>
                <p:nvPr/>
              </p:nvPicPr>
              <p:blipFill>
                <a:blip r:embed="rId1000"/>
                <a:stretch>
                  <a:fillRect/>
                </a:stretch>
              </p:blipFill>
              <p:spPr>
                <a:xfrm>
                  <a:off x="5485811" y="708382"/>
                  <a:ext cx="144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137" name="Freihand 136">
                  <a:extLst>
                    <a:ext uri="{FF2B5EF4-FFF2-40B4-BE49-F238E27FC236}">
                      <a16:creationId xmlns:a16="http://schemas.microsoft.com/office/drawing/2014/main" id="{58A790B8-3F1C-45C7-971E-A0984E156384}"/>
                    </a:ext>
                  </a:extLst>
                </p14:cNvPr>
                <p14:cNvContentPartPr/>
                <p14:nvPr/>
              </p14:nvContentPartPr>
              <p14:xfrm>
                <a:off x="5876771" y="603262"/>
                <a:ext cx="173880" cy="200160"/>
              </p14:xfrm>
            </p:contentPart>
          </mc:Choice>
          <mc:Fallback>
            <p:pic>
              <p:nvPicPr>
                <p:cNvPr id="137" name="Freihand 136">
                  <a:extLst>
                    <a:ext uri="{FF2B5EF4-FFF2-40B4-BE49-F238E27FC236}">
                      <a16:creationId xmlns:a16="http://schemas.microsoft.com/office/drawing/2014/main" id="{58A790B8-3F1C-45C7-971E-A0984E156384}"/>
                    </a:ext>
                  </a:extLst>
                </p:cNvPr>
                <p:cNvPicPr/>
                <p:nvPr/>
              </p:nvPicPr>
              <p:blipFill>
                <a:blip r:embed="rId1002"/>
                <a:stretch>
                  <a:fillRect/>
                </a:stretch>
              </p:blipFill>
              <p:spPr>
                <a:xfrm>
                  <a:off x="5867771" y="594262"/>
                  <a:ext cx="191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138" name="Freihand 137">
                  <a:extLst>
                    <a:ext uri="{FF2B5EF4-FFF2-40B4-BE49-F238E27FC236}">
                      <a16:creationId xmlns:a16="http://schemas.microsoft.com/office/drawing/2014/main" id="{3D09205F-3787-4C97-BEE4-1D2614AC1269}"/>
                    </a:ext>
                  </a:extLst>
                </p14:cNvPr>
                <p14:cNvContentPartPr/>
                <p14:nvPr/>
              </p14:nvContentPartPr>
              <p14:xfrm>
                <a:off x="6090611" y="652942"/>
                <a:ext cx="122040" cy="88200"/>
              </p14:xfrm>
            </p:contentPart>
          </mc:Choice>
          <mc:Fallback>
            <p:pic>
              <p:nvPicPr>
                <p:cNvPr id="138" name="Freihand 137">
                  <a:extLst>
                    <a:ext uri="{FF2B5EF4-FFF2-40B4-BE49-F238E27FC236}">
                      <a16:creationId xmlns:a16="http://schemas.microsoft.com/office/drawing/2014/main" id="{3D09205F-3787-4C97-BEE4-1D2614AC1269}"/>
                    </a:ext>
                  </a:extLst>
                </p:cNvPr>
                <p:cNvPicPr/>
                <p:nvPr/>
              </p:nvPicPr>
              <p:blipFill>
                <a:blip r:embed="rId1004"/>
                <a:stretch>
                  <a:fillRect/>
                </a:stretch>
              </p:blipFill>
              <p:spPr>
                <a:xfrm>
                  <a:off x="6081611" y="644302"/>
                  <a:ext cx="139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139" name="Freihand 138">
                  <a:extLst>
                    <a:ext uri="{FF2B5EF4-FFF2-40B4-BE49-F238E27FC236}">
                      <a16:creationId xmlns:a16="http://schemas.microsoft.com/office/drawing/2014/main" id="{5AC735C8-80C9-4026-8733-CC498AB29B1B}"/>
                    </a:ext>
                  </a:extLst>
                </p14:cNvPr>
                <p14:cNvContentPartPr/>
                <p14:nvPr/>
              </p14:nvContentPartPr>
              <p14:xfrm>
                <a:off x="6261611" y="651142"/>
                <a:ext cx="128160" cy="93240"/>
              </p14:xfrm>
            </p:contentPart>
          </mc:Choice>
          <mc:Fallback>
            <p:pic>
              <p:nvPicPr>
                <p:cNvPr id="139" name="Freihand 138">
                  <a:extLst>
                    <a:ext uri="{FF2B5EF4-FFF2-40B4-BE49-F238E27FC236}">
                      <a16:creationId xmlns:a16="http://schemas.microsoft.com/office/drawing/2014/main" id="{5AC735C8-80C9-4026-8733-CC498AB29B1B}"/>
                    </a:ext>
                  </a:extLst>
                </p:cNvPr>
                <p:cNvPicPr/>
                <p:nvPr/>
              </p:nvPicPr>
              <p:blipFill>
                <a:blip r:embed="rId1006"/>
                <a:stretch>
                  <a:fillRect/>
                </a:stretch>
              </p:blipFill>
              <p:spPr>
                <a:xfrm>
                  <a:off x="6252971" y="642142"/>
                  <a:ext cx="145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140" name="Freihand 139">
                  <a:extLst>
                    <a:ext uri="{FF2B5EF4-FFF2-40B4-BE49-F238E27FC236}">
                      <a16:creationId xmlns:a16="http://schemas.microsoft.com/office/drawing/2014/main" id="{AC3CEA2A-6250-4F8A-B2E7-BBF8630CF23B}"/>
                    </a:ext>
                  </a:extLst>
                </p14:cNvPr>
                <p14:cNvContentPartPr/>
                <p14:nvPr/>
              </p14:nvContentPartPr>
              <p14:xfrm>
                <a:off x="6544211" y="715582"/>
                <a:ext cx="119160" cy="5400"/>
              </p14:xfrm>
            </p:contentPart>
          </mc:Choice>
          <mc:Fallback>
            <p:pic>
              <p:nvPicPr>
                <p:cNvPr id="140" name="Freihand 139">
                  <a:extLst>
                    <a:ext uri="{FF2B5EF4-FFF2-40B4-BE49-F238E27FC236}">
                      <a16:creationId xmlns:a16="http://schemas.microsoft.com/office/drawing/2014/main" id="{AC3CEA2A-6250-4F8A-B2E7-BBF8630CF23B}"/>
                    </a:ext>
                  </a:extLst>
                </p:cNvPr>
                <p:cNvPicPr/>
                <p:nvPr/>
              </p:nvPicPr>
              <p:blipFill>
                <a:blip r:embed="rId1008"/>
                <a:stretch>
                  <a:fillRect/>
                </a:stretch>
              </p:blipFill>
              <p:spPr>
                <a:xfrm>
                  <a:off x="6535571" y="706942"/>
                  <a:ext cx="1368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141" name="Freihand 140">
                  <a:extLst>
                    <a:ext uri="{FF2B5EF4-FFF2-40B4-BE49-F238E27FC236}">
                      <a16:creationId xmlns:a16="http://schemas.microsoft.com/office/drawing/2014/main" id="{E4FDD43E-2E65-4284-9C55-14D7956ACEE3}"/>
                    </a:ext>
                  </a:extLst>
                </p14:cNvPr>
                <p14:cNvContentPartPr/>
                <p14:nvPr/>
              </p14:nvContentPartPr>
              <p14:xfrm>
                <a:off x="6758051" y="616942"/>
                <a:ext cx="124560" cy="132840"/>
              </p14:xfrm>
            </p:contentPart>
          </mc:Choice>
          <mc:Fallback>
            <p:pic>
              <p:nvPicPr>
                <p:cNvPr id="141" name="Freihand 140">
                  <a:extLst>
                    <a:ext uri="{FF2B5EF4-FFF2-40B4-BE49-F238E27FC236}">
                      <a16:creationId xmlns:a16="http://schemas.microsoft.com/office/drawing/2014/main" id="{E4FDD43E-2E65-4284-9C55-14D7956ACEE3}"/>
                    </a:ext>
                  </a:extLst>
                </p:cNvPr>
                <p:cNvPicPr/>
                <p:nvPr/>
              </p:nvPicPr>
              <p:blipFill>
                <a:blip r:embed="rId1010"/>
                <a:stretch>
                  <a:fillRect/>
                </a:stretch>
              </p:blipFill>
              <p:spPr>
                <a:xfrm>
                  <a:off x="6749411" y="608302"/>
                  <a:ext cx="142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142" name="Freihand 141">
                  <a:extLst>
                    <a:ext uri="{FF2B5EF4-FFF2-40B4-BE49-F238E27FC236}">
                      <a16:creationId xmlns:a16="http://schemas.microsoft.com/office/drawing/2014/main" id="{6AEF3B57-18A8-4871-B285-C9CE2755C7F9}"/>
                    </a:ext>
                  </a:extLst>
                </p14:cNvPr>
                <p14:cNvContentPartPr/>
                <p14:nvPr/>
              </p14:nvContentPartPr>
              <p14:xfrm>
                <a:off x="6961811" y="682102"/>
                <a:ext cx="107280" cy="97920"/>
              </p14:xfrm>
            </p:contentPart>
          </mc:Choice>
          <mc:Fallback>
            <p:pic>
              <p:nvPicPr>
                <p:cNvPr id="142" name="Freihand 141">
                  <a:extLst>
                    <a:ext uri="{FF2B5EF4-FFF2-40B4-BE49-F238E27FC236}">
                      <a16:creationId xmlns:a16="http://schemas.microsoft.com/office/drawing/2014/main" id="{6AEF3B57-18A8-4871-B285-C9CE2755C7F9}"/>
                    </a:ext>
                  </a:extLst>
                </p:cNvPr>
                <p:cNvPicPr/>
                <p:nvPr/>
              </p:nvPicPr>
              <p:blipFill>
                <a:blip r:embed="rId1012"/>
                <a:stretch>
                  <a:fillRect/>
                </a:stretch>
              </p:blipFill>
              <p:spPr>
                <a:xfrm>
                  <a:off x="6952811" y="673462"/>
                  <a:ext cx="124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143" name="Freihand 142">
                  <a:extLst>
                    <a:ext uri="{FF2B5EF4-FFF2-40B4-BE49-F238E27FC236}">
                      <a16:creationId xmlns:a16="http://schemas.microsoft.com/office/drawing/2014/main" id="{9F9A375D-DD65-44E9-812C-98BDA29C65D8}"/>
                    </a:ext>
                  </a:extLst>
                </p14:cNvPr>
                <p14:cNvContentPartPr/>
                <p14:nvPr/>
              </p14:nvContentPartPr>
              <p14:xfrm>
                <a:off x="6969371" y="721342"/>
                <a:ext cx="97920" cy="46800"/>
              </p14:xfrm>
            </p:contentPart>
          </mc:Choice>
          <mc:Fallback>
            <p:pic>
              <p:nvPicPr>
                <p:cNvPr id="143" name="Freihand 142">
                  <a:extLst>
                    <a:ext uri="{FF2B5EF4-FFF2-40B4-BE49-F238E27FC236}">
                      <a16:creationId xmlns:a16="http://schemas.microsoft.com/office/drawing/2014/main" id="{9F9A375D-DD65-44E9-812C-98BDA29C65D8}"/>
                    </a:ext>
                  </a:extLst>
                </p:cNvPr>
                <p:cNvPicPr/>
                <p:nvPr/>
              </p:nvPicPr>
              <p:blipFill>
                <a:blip r:embed="rId1014"/>
                <a:stretch>
                  <a:fillRect/>
                </a:stretch>
              </p:blipFill>
              <p:spPr>
                <a:xfrm>
                  <a:off x="6960731" y="712702"/>
                  <a:ext cx="115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144" name="Freihand 143">
                  <a:extLst>
                    <a:ext uri="{FF2B5EF4-FFF2-40B4-BE49-F238E27FC236}">
                      <a16:creationId xmlns:a16="http://schemas.microsoft.com/office/drawing/2014/main" id="{4B09068F-F157-4F1E-B3A3-EE247F4AB42A}"/>
                    </a:ext>
                  </a:extLst>
                </p14:cNvPr>
                <p14:cNvContentPartPr/>
                <p14:nvPr/>
              </p14:nvContentPartPr>
              <p14:xfrm>
                <a:off x="7458971" y="578782"/>
                <a:ext cx="26640" cy="181080"/>
              </p14:xfrm>
            </p:contentPart>
          </mc:Choice>
          <mc:Fallback>
            <p:pic>
              <p:nvPicPr>
                <p:cNvPr id="144" name="Freihand 143">
                  <a:extLst>
                    <a:ext uri="{FF2B5EF4-FFF2-40B4-BE49-F238E27FC236}">
                      <a16:creationId xmlns:a16="http://schemas.microsoft.com/office/drawing/2014/main" id="{4B09068F-F157-4F1E-B3A3-EE247F4AB42A}"/>
                    </a:ext>
                  </a:extLst>
                </p:cNvPr>
                <p:cNvPicPr/>
                <p:nvPr/>
              </p:nvPicPr>
              <p:blipFill>
                <a:blip r:embed="rId1016"/>
                <a:stretch>
                  <a:fillRect/>
                </a:stretch>
              </p:blipFill>
              <p:spPr>
                <a:xfrm>
                  <a:off x="7450331" y="570142"/>
                  <a:ext cx="44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145" name="Freihand 144">
                  <a:extLst>
                    <a:ext uri="{FF2B5EF4-FFF2-40B4-BE49-F238E27FC236}">
                      <a16:creationId xmlns:a16="http://schemas.microsoft.com/office/drawing/2014/main" id="{B2511EBC-227B-45B0-A291-B4B738BF539A}"/>
                    </a:ext>
                  </a:extLst>
                </p14:cNvPr>
                <p14:cNvContentPartPr/>
                <p14:nvPr/>
              </p14:nvContentPartPr>
              <p14:xfrm>
                <a:off x="7361051" y="549622"/>
                <a:ext cx="207360" cy="17280"/>
              </p14:xfrm>
            </p:contentPart>
          </mc:Choice>
          <mc:Fallback>
            <p:pic>
              <p:nvPicPr>
                <p:cNvPr id="145" name="Freihand 144">
                  <a:extLst>
                    <a:ext uri="{FF2B5EF4-FFF2-40B4-BE49-F238E27FC236}">
                      <a16:creationId xmlns:a16="http://schemas.microsoft.com/office/drawing/2014/main" id="{B2511EBC-227B-45B0-A291-B4B738BF539A}"/>
                    </a:ext>
                  </a:extLst>
                </p:cNvPr>
                <p:cNvPicPr/>
                <p:nvPr/>
              </p:nvPicPr>
              <p:blipFill>
                <a:blip r:embed="rId1018"/>
                <a:stretch>
                  <a:fillRect/>
                </a:stretch>
              </p:blipFill>
              <p:spPr>
                <a:xfrm>
                  <a:off x="7352411" y="540622"/>
                  <a:ext cx="225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146" name="Freihand 145">
                  <a:extLst>
                    <a:ext uri="{FF2B5EF4-FFF2-40B4-BE49-F238E27FC236}">
                      <a16:creationId xmlns:a16="http://schemas.microsoft.com/office/drawing/2014/main" id="{29B14EA6-48F7-4058-B9CE-695D7C32BB52}"/>
                    </a:ext>
                  </a:extLst>
                </p14:cNvPr>
                <p14:cNvContentPartPr/>
                <p14:nvPr/>
              </p14:nvContentPartPr>
              <p14:xfrm>
                <a:off x="7680011" y="528742"/>
                <a:ext cx="197640" cy="188640"/>
              </p14:xfrm>
            </p:contentPart>
          </mc:Choice>
          <mc:Fallback>
            <p:pic>
              <p:nvPicPr>
                <p:cNvPr id="146" name="Freihand 145">
                  <a:extLst>
                    <a:ext uri="{FF2B5EF4-FFF2-40B4-BE49-F238E27FC236}">
                      <a16:creationId xmlns:a16="http://schemas.microsoft.com/office/drawing/2014/main" id="{29B14EA6-48F7-4058-B9CE-695D7C32BB52}"/>
                    </a:ext>
                  </a:extLst>
                </p:cNvPr>
                <p:cNvPicPr/>
                <p:nvPr/>
              </p:nvPicPr>
              <p:blipFill>
                <a:blip r:embed="rId1020"/>
                <a:stretch>
                  <a:fillRect/>
                </a:stretch>
              </p:blipFill>
              <p:spPr>
                <a:xfrm>
                  <a:off x="7671371" y="519742"/>
                  <a:ext cx="215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147" name="Freihand 146">
                  <a:extLst>
                    <a:ext uri="{FF2B5EF4-FFF2-40B4-BE49-F238E27FC236}">
                      <a16:creationId xmlns:a16="http://schemas.microsoft.com/office/drawing/2014/main" id="{D189DA45-D277-4F87-AB49-A40AF1AD1DC7}"/>
                    </a:ext>
                  </a:extLst>
                </p14:cNvPr>
                <p14:cNvContentPartPr/>
                <p14:nvPr/>
              </p14:nvContentPartPr>
              <p14:xfrm>
                <a:off x="7810691" y="667702"/>
                <a:ext cx="39960" cy="62280"/>
              </p14:xfrm>
            </p:contentPart>
          </mc:Choice>
          <mc:Fallback>
            <p:pic>
              <p:nvPicPr>
                <p:cNvPr id="147" name="Freihand 146">
                  <a:extLst>
                    <a:ext uri="{FF2B5EF4-FFF2-40B4-BE49-F238E27FC236}">
                      <a16:creationId xmlns:a16="http://schemas.microsoft.com/office/drawing/2014/main" id="{D189DA45-D277-4F87-AB49-A40AF1AD1DC7}"/>
                    </a:ext>
                  </a:extLst>
                </p:cNvPr>
                <p:cNvPicPr/>
                <p:nvPr/>
              </p:nvPicPr>
              <p:blipFill>
                <a:blip r:embed="rId1022"/>
                <a:stretch>
                  <a:fillRect/>
                </a:stretch>
              </p:blipFill>
              <p:spPr>
                <a:xfrm>
                  <a:off x="7801691" y="659062"/>
                  <a:ext cx="57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168" name="Freihand 167">
                  <a:extLst>
                    <a:ext uri="{FF2B5EF4-FFF2-40B4-BE49-F238E27FC236}">
                      <a16:creationId xmlns:a16="http://schemas.microsoft.com/office/drawing/2014/main" id="{F6674052-7161-417F-812F-C1E87C5CDFE8}"/>
                    </a:ext>
                  </a:extLst>
                </p14:cNvPr>
                <p14:cNvContentPartPr/>
                <p14:nvPr/>
              </p14:nvContentPartPr>
              <p14:xfrm>
                <a:off x="306851" y="1418302"/>
                <a:ext cx="114120" cy="129240"/>
              </p14:xfrm>
            </p:contentPart>
          </mc:Choice>
          <mc:Fallback>
            <p:pic>
              <p:nvPicPr>
                <p:cNvPr id="168" name="Freihand 167">
                  <a:extLst>
                    <a:ext uri="{FF2B5EF4-FFF2-40B4-BE49-F238E27FC236}">
                      <a16:creationId xmlns:a16="http://schemas.microsoft.com/office/drawing/2014/main" id="{F6674052-7161-417F-812F-C1E87C5CDFE8}"/>
                    </a:ext>
                  </a:extLst>
                </p:cNvPr>
                <p:cNvPicPr/>
                <p:nvPr/>
              </p:nvPicPr>
              <p:blipFill>
                <a:blip r:embed="rId1024"/>
                <a:stretch>
                  <a:fillRect/>
                </a:stretch>
              </p:blipFill>
              <p:spPr>
                <a:xfrm>
                  <a:off x="298211" y="1409662"/>
                  <a:ext cx="131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169" name="Freihand 168">
                  <a:extLst>
                    <a:ext uri="{FF2B5EF4-FFF2-40B4-BE49-F238E27FC236}">
                      <a16:creationId xmlns:a16="http://schemas.microsoft.com/office/drawing/2014/main" id="{03A78DDF-7722-4A93-8EF1-6B9B0D250639}"/>
                    </a:ext>
                  </a:extLst>
                </p14:cNvPr>
                <p14:cNvContentPartPr/>
                <p14:nvPr/>
              </p14:nvContentPartPr>
              <p14:xfrm>
                <a:off x="496931" y="1489582"/>
                <a:ext cx="37440" cy="120600"/>
              </p14:xfrm>
            </p:contentPart>
          </mc:Choice>
          <mc:Fallback>
            <p:pic>
              <p:nvPicPr>
                <p:cNvPr id="169" name="Freihand 168">
                  <a:extLst>
                    <a:ext uri="{FF2B5EF4-FFF2-40B4-BE49-F238E27FC236}">
                      <a16:creationId xmlns:a16="http://schemas.microsoft.com/office/drawing/2014/main" id="{03A78DDF-7722-4A93-8EF1-6B9B0D250639}"/>
                    </a:ext>
                  </a:extLst>
                </p:cNvPr>
                <p:cNvPicPr/>
                <p:nvPr/>
              </p:nvPicPr>
              <p:blipFill>
                <a:blip r:embed="rId1026"/>
                <a:stretch>
                  <a:fillRect/>
                </a:stretch>
              </p:blipFill>
              <p:spPr>
                <a:xfrm>
                  <a:off x="488291" y="1480942"/>
                  <a:ext cx="55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170" name="Freihand 169">
                  <a:extLst>
                    <a:ext uri="{FF2B5EF4-FFF2-40B4-BE49-F238E27FC236}">
                      <a16:creationId xmlns:a16="http://schemas.microsoft.com/office/drawing/2014/main" id="{C7D935D1-803C-43D5-85A2-2D428E8D3C96}"/>
                    </a:ext>
                  </a:extLst>
                </p14:cNvPr>
                <p14:cNvContentPartPr/>
                <p14:nvPr/>
              </p14:nvContentPartPr>
              <p14:xfrm>
                <a:off x="499451" y="1494622"/>
                <a:ext cx="65880" cy="141120"/>
              </p14:xfrm>
            </p:contentPart>
          </mc:Choice>
          <mc:Fallback>
            <p:pic>
              <p:nvPicPr>
                <p:cNvPr id="170" name="Freihand 169">
                  <a:extLst>
                    <a:ext uri="{FF2B5EF4-FFF2-40B4-BE49-F238E27FC236}">
                      <a16:creationId xmlns:a16="http://schemas.microsoft.com/office/drawing/2014/main" id="{C7D935D1-803C-43D5-85A2-2D428E8D3C96}"/>
                    </a:ext>
                  </a:extLst>
                </p:cNvPr>
                <p:cNvPicPr/>
                <p:nvPr/>
              </p:nvPicPr>
              <p:blipFill>
                <a:blip r:embed="rId1028"/>
                <a:stretch>
                  <a:fillRect/>
                </a:stretch>
              </p:blipFill>
              <p:spPr>
                <a:xfrm>
                  <a:off x="490811" y="1485982"/>
                  <a:ext cx="83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171" name="Freihand 170">
                  <a:extLst>
                    <a:ext uri="{FF2B5EF4-FFF2-40B4-BE49-F238E27FC236}">
                      <a16:creationId xmlns:a16="http://schemas.microsoft.com/office/drawing/2014/main" id="{D7B8F32A-D5E9-4696-8EBF-9081A54B7193}"/>
                    </a:ext>
                  </a:extLst>
                </p14:cNvPr>
                <p14:cNvContentPartPr/>
                <p14:nvPr/>
              </p14:nvContentPartPr>
              <p14:xfrm>
                <a:off x="675131" y="1448182"/>
                <a:ext cx="72000" cy="62640"/>
              </p14:xfrm>
            </p:contentPart>
          </mc:Choice>
          <mc:Fallback>
            <p:pic>
              <p:nvPicPr>
                <p:cNvPr id="171" name="Freihand 170">
                  <a:extLst>
                    <a:ext uri="{FF2B5EF4-FFF2-40B4-BE49-F238E27FC236}">
                      <a16:creationId xmlns:a16="http://schemas.microsoft.com/office/drawing/2014/main" id="{D7B8F32A-D5E9-4696-8EBF-9081A54B7193}"/>
                    </a:ext>
                  </a:extLst>
                </p:cNvPr>
                <p:cNvPicPr/>
                <p:nvPr/>
              </p:nvPicPr>
              <p:blipFill>
                <a:blip r:embed="rId1030"/>
                <a:stretch>
                  <a:fillRect/>
                </a:stretch>
              </p:blipFill>
              <p:spPr>
                <a:xfrm>
                  <a:off x="666131" y="1439542"/>
                  <a:ext cx="89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173" name="Freihand 172">
                  <a:extLst>
                    <a:ext uri="{FF2B5EF4-FFF2-40B4-BE49-F238E27FC236}">
                      <a16:creationId xmlns:a16="http://schemas.microsoft.com/office/drawing/2014/main" id="{69396AB6-CDC6-4AF0-A57E-CAB5714D3DE9}"/>
                    </a:ext>
                  </a:extLst>
                </p14:cNvPr>
                <p14:cNvContentPartPr/>
                <p14:nvPr/>
              </p14:nvContentPartPr>
              <p14:xfrm>
                <a:off x="930731" y="1380142"/>
                <a:ext cx="96840" cy="129960"/>
              </p14:xfrm>
            </p:contentPart>
          </mc:Choice>
          <mc:Fallback>
            <p:pic>
              <p:nvPicPr>
                <p:cNvPr id="173" name="Freihand 172">
                  <a:extLst>
                    <a:ext uri="{FF2B5EF4-FFF2-40B4-BE49-F238E27FC236}">
                      <a16:creationId xmlns:a16="http://schemas.microsoft.com/office/drawing/2014/main" id="{69396AB6-CDC6-4AF0-A57E-CAB5714D3DE9}"/>
                    </a:ext>
                  </a:extLst>
                </p:cNvPr>
                <p:cNvPicPr/>
                <p:nvPr/>
              </p:nvPicPr>
              <p:blipFill>
                <a:blip r:embed="rId1032"/>
                <a:stretch>
                  <a:fillRect/>
                </a:stretch>
              </p:blipFill>
              <p:spPr>
                <a:xfrm>
                  <a:off x="922091" y="1371502"/>
                  <a:ext cx="114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174" name="Freihand 173">
                  <a:extLst>
                    <a:ext uri="{FF2B5EF4-FFF2-40B4-BE49-F238E27FC236}">
                      <a16:creationId xmlns:a16="http://schemas.microsoft.com/office/drawing/2014/main" id="{F9183735-87EC-4AC9-80CF-616044E68DB3}"/>
                    </a:ext>
                  </a:extLst>
                </p14:cNvPr>
                <p14:cNvContentPartPr/>
                <p14:nvPr/>
              </p14:nvContentPartPr>
              <p14:xfrm>
                <a:off x="938291" y="1416502"/>
                <a:ext cx="80280" cy="52560"/>
              </p14:xfrm>
            </p:contentPart>
          </mc:Choice>
          <mc:Fallback>
            <p:pic>
              <p:nvPicPr>
                <p:cNvPr id="174" name="Freihand 173">
                  <a:extLst>
                    <a:ext uri="{FF2B5EF4-FFF2-40B4-BE49-F238E27FC236}">
                      <a16:creationId xmlns:a16="http://schemas.microsoft.com/office/drawing/2014/main" id="{F9183735-87EC-4AC9-80CF-616044E68DB3}"/>
                    </a:ext>
                  </a:extLst>
                </p:cNvPr>
                <p:cNvPicPr/>
                <p:nvPr/>
              </p:nvPicPr>
              <p:blipFill>
                <a:blip r:embed="rId1034"/>
                <a:stretch>
                  <a:fillRect/>
                </a:stretch>
              </p:blipFill>
              <p:spPr>
                <a:xfrm>
                  <a:off x="929291" y="1407502"/>
                  <a:ext cx="97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176" name="Freihand 175">
                  <a:extLst>
                    <a:ext uri="{FF2B5EF4-FFF2-40B4-BE49-F238E27FC236}">
                      <a16:creationId xmlns:a16="http://schemas.microsoft.com/office/drawing/2014/main" id="{8C94C0EB-B159-4EFF-B5A1-C87A1D71420A}"/>
                    </a:ext>
                  </a:extLst>
                </p14:cNvPr>
                <p14:cNvContentPartPr/>
                <p14:nvPr/>
              </p14:nvContentPartPr>
              <p14:xfrm>
                <a:off x="1048451" y="1457182"/>
                <a:ext cx="121320" cy="151920"/>
              </p14:xfrm>
            </p:contentPart>
          </mc:Choice>
          <mc:Fallback>
            <p:pic>
              <p:nvPicPr>
                <p:cNvPr id="176" name="Freihand 175">
                  <a:extLst>
                    <a:ext uri="{FF2B5EF4-FFF2-40B4-BE49-F238E27FC236}">
                      <a16:creationId xmlns:a16="http://schemas.microsoft.com/office/drawing/2014/main" id="{8C94C0EB-B159-4EFF-B5A1-C87A1D71420A}"/>
                    </a:ext>
                  </a:extLst>
                </p:cNvPr>
                <p:cNvPicPr/>
                <p:nvPr/>
              </p:nvPicPr>
              <p:blipFill>
                <a:blip r:embed="rId1036"/>
                <a:stretch>
                  <a:fillRect/>
                </a:stretch>
              </p:blipFill>
              <p:spPr>
                <a:xfrm>
                  <a:off x="1039451" y="1448542"/>
                  <a:ext cx="138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177" name="Freihand 176">
                  <a:extLst>
                    <a:ext uri="{FF2B5EF4-FFF2-40B4-BE49-F238E27FC236}">
                      <a16:creationId xmlns:a16="http://schemas.microsoft.com/office/drawing/2014/main" id="{2D78CC87-E933-4C43-A40F-89E6C5BA9A4A}"/>
                    </a:ext>
                  </a:extLst>
                </p14:cNvPr>
                <p14:cNvContentPartPr/>
                <p14:nvPr/>
              </p14:nvContentPartPr>
              <p14:xfrm>
                <a:off x="1100291" y="1544302"/>
                <a:ext cx="82440" cy="17280"/>
              </p14:xfrm>
            </p:contentPart>
          </mc:Choice>
          <mc:Fallback>
            <p:pic>
              <p:nvPicPr>
                <p:cNvPr id="177" name="Freihand 176">
                  <a:extLst>
                    <a:ext uri="{FF2B5EF4-FFF2-40B4-BE49-F238E27FC236}">
                      <a16:creationId xmlns:a16="http://schemas.microsoft.com/office/drawing/2014/main" id="{2D78CC87-E933-4C43-A40F-89E6C5BA9A4A}"/>
                    </a:ext>
                  </a:extLst>
                </p:cNvPr>
                <p:cNvPicPr/>
                <p:nvPr/>
              </p:nvPicPr>
              <p:blipFill>
                <a:blip r:embed="rId1038"/>
                <a:stretch>
                  <a:fillRect/>
                </a:stretch>
              </p:blipFill>
              <p:spPr>
                <a:xfrm>
                  <a:off x="1091291" y="1535662"/>
                  <a:ext cx="100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178" name="Freihand 177">
                  <a:extLst>
                    <a:ext uri="{FF2B5EF4-FFF2-40B4-BE49-F238E27FC236}">
                      <a16:creationId xmlns:a16="http://schemas.microsoft.com/office/drawing/2014/main" id="{32D9A8A0-D3B9-42C1-8AF5-9F5F2B923792}"/>
                    </a:ext>
                  </a:extLst>
                </p14:cNvPr>
                <p14:cNvContentPartPr/>
                <p14:nvPr/>
              </p14:nvContentPartPr>
              <p14:xfrm>
                <a:off x="1280651" y="1402462"/>
                <a:ext cx="117000" cy="149040"/>
              </p14:xfrm>
            </p:contentPart>
          </mc:Choice>
          <mc:Fallback>
            <p:pic>
              <p:nvPicPr>
                <p:cNvPr id="178" name="Freihand 177">
                  <a:extLst>
                    <a:ext uri="{FF2B5EF4-FFF2-40B4-BE49-F238E27FC236}">
                      <a16:creationId xmlns:a16="http://schemas.microsoft.com/office/drawing/2014/main" id="{32D9A8A0-D3B9-42C1-8AF5-9F5F2B923792}"/>
                    </a:ext>
                  </a:extLst>
                </p:cNvPr>
                <p:cNvPicPr/>
                <p:nvPr/>
              </p:nvPicPr>
              <p:blipFill>
                <a:blip r:embed="rId1040"/>
                <a:stretch>
                  <a:fillRect/>
                </a:stretch>
              </p:blipFill>
              <p:spPr>
                <a:xfrm>
                  <a:off x="1272011" y="1393462"/>
                  <a:ext cx="134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179" name="Freihand 178">
                  <a:extLst>
                    <a:ext uri="{FF2B5EF4-FFF2-40B4-BE49-F238E27FC236}">
                      <a16:creationId xmlns:a16="http://schemas.microsoft.com/office/drawing/2014/main" id="{A56A09D3-A11C-43E9-9155-5A2599C8344E}"/>
                    </a:ext>
                  </a:extLst>
                </p14:cNvPr>
                <p14:cNvContentPartPr/>
                <p14:nvPr/>
              </p14:nvContentPartPr>
              <p14:xfrm>
                <a:off x="1408811" y="1455382"/>
                <a:ext cx="104760" cy="145440"/>
              </p14:xfrm>
            </p:contentPart>
          </mc:Choice>
          <mc:Fallback>
            <p:pic>
              <p:nvPicPr>
                <p:cNvPr id="179" name="Freihand 178">
                  <a:extLst>
                    <a:ext uri="{FF2B5EF4-FFF2-40B4-BE49-F238E27FC236}">
                      <a16:creationId xmlns:a16="http://schemas.microsoft.com/office/drawing/2014/main" id="{A56A09D3-A11C-43E9-9155-5A2599C8344E}"/>
                    </a:ext>
                  </a:extLst>
                </p:cNvPr>
                <p:cNvPicPr/>
                <p:nvPr/>
              </p:nvPicPr>
              <p:blipFill>
                <a:blip r:embed="rId1042"/>
                <a:stretch>
                  <a:fillRect/>
                </a:stretch>
              </p:blipFill>
              <p:spPr>
                <a:xfrm>
                  <a:off x="1399811" y="1446742"/>
                  <a:ext cx="122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180" name="Freihand 179">
                  <a:extLst>
                    <a:ext uri="{FF2B5EF4-FFF2-40B4-BE49-F238E27FC236}">
                      <a16:creationId xmlns:a16="http://schemas.microsoft.com/office/drawing/2014/main" id="{2F85C368-2920-40F0-89D6-3141FEEE5F80}"/>
                    </a:ext>
                  </a:extLst>
                </p14:cNvPr>
                <p14:cNvContentPartPr/>
                <p14:nvPr/>
              </p14:nvContentPartPr>
              <p14:xfrm>
                <a:off x="1454171" y="1541062"/>
                <a:ext cx="75600" cy="14760"/>
              </p14:xfrm>
            </p:contentPart>
          </mc:Choice>
          <mc:Fallback>
            <p:pic>
              <p:nvPicPr>
                <p:cNvPr id="180" name="Freihand 179">
                  <a:extLst>
                    <a:ext uri="{FF2B5EF4-FFF2-40B4-BE49-F238E27FC236}">
                      <a16:creationId xmlns:a16="http://schemas.microsoft.com/office/drawing/2014/main" id="{2F85C368-2920-40F0-89D6-3141FEEE5F80}"/>
                    </a:ext>
                  </a:extLst>
                </p:cNvPr>
                <p:cNvPicPr/>
                <p:nvPr/>
              </p:nvPicPr>
              <p:blipFill>
                <a:blip r:embed="rId1044"/>
                <a:stretch>
                  <a:fillRect/>
                </a:stretch>
              </p:blipFill>
              <p:spPr>
                <a:xfrm>
                  <a:off x="1445171" y="1532422"/>
                  <a:ext cx="93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181" name="Freihand 180">
                  <a:extLst>
                    <a:ext uri="{FF2B5EF4-FFF2-40B4-BE49-F238E27FC236}">
                      <a16:creationId xmlns:a16="http://schemas.microsoft.com/office/drawing/2014/main" id="{0533F32B-D7D6-4ECF-B9AB-C2A2B4DABAA7}"/>
                    </a:ext>
                  </a:extLst>
                </p14:cNvPr>
                <p14:cNvContentPartPr/>
                <p14:nvPr/>
              </p14:nvContentPartPr>
              <p14:xfrm>
                <a:off x="2005691" y="1399582"/>
                <a:ext cx="131040" cy="76680"/>
              </p14:xfrm>
            </p:contentPart>
          </mc:Choice>
          <mc:Fallback>
            <p:pic>
              <p:nvPicPr>
                <p:cNvPr id="181" name="Freihand 180">
                  <a:extLst>
                    <a:ext uri="{FF2B5EF4-FFF2-40B4-BE49-F238E27FC236}">
                      <a16:creationId xmlns:a16="http://schemas.microsoft.com/office/drawing/2014/main" id="{0533F32B-D7D6-4ECF-B9AB-C2A2B4DABAA7}"/>
                    </a:ext>
                  </a:extLst>
                </p:cNvPr>
                <p:cNvPicPr/>
                <p:nvPr/>
              </p:nvPicPr>
              <p:blipFill>
                <a:blip r:embed="rId1046"/>
                <a:stretch>
                  <a:fillRect/>
                </a:stretch>
              </p:blipFill>
              <p:spPr>
                <a:xfrm>
                  <a:off x="1997051" y="1390582"/>
                  <a:ext cx="148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182" name="Freihand 181">
                  <a:extLst>
                    <a:ext uri="{FF2B5EF4-FFF2-40B4-BE49-F238E27FC236}">
                      <a16:creationId xmlns:a16="http://schemas.microsoft.com/office/drawing/2014/main" id="{F6344104-4BD7-43BE-A2F2-B59B2DE4F41A}"/>
                    </a:ext>
                  </a:extLst>
                </p14:cNvPr>
                <p14:cNvContentPartPr/>
                <p14:nvPr/>
              </p14:nvContentPartPr>
              <p14:xfrm>
                <a:off x="2315651" y="1455742"/>
                <a:ext cx="1800" cy="78120"/>
              </p14:xfrm>
            </p:contentPart>
          </mc:Choice>
          <mc:Fallback>
            <p:pic>
              <p:nvPicPr>
                <p:cNvPr id="182" name="Freihand 181">
                  <a:extLst>
                    <a:ext uri="{FF2B5EF4-FFF2-40B4-BE49-F238E27FC236}">
                      <a16:creationId xmlns:a16="http://schemas.microsoft.com/office/drawing/2014/main" id="{F6344104-4BD7-43BE-A2F2-B59B2DE4F41A}"/>
                    </a:ext>
                  </a:extLst>
                </p:cNvPr>
                <p:cNvPicPr/>
                <p:nvPr/>
              </p:nvPicPr>
              <p:blipFill>
                <a:blip r:embed="rId1048"/>
                <a:stretch>
                  <a:fillRect/>
                </a:stretch>
              </p:blipFill>
              <p:spPr>
                <a:xfrm>
                  <a:off x="2307011" y="1446742"/>
                  <a:ext cx="1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183" name="Freihand 182">
                  <a:extLst>
                    <a:ext uri="{FF2B5EF4-FFF2-40B4-BE49-F238E27FC236}">
                      <a16:creationId xmlns:a16="http://schemas.microsoft.com/office/drawing/2014/main" id="{CDC63E92-CE69-474B-A11F-DC3CA4CC656F}"/>
                    </a:ext>
                  </a:extLst>
                </p14:cNvPr>
                <p14:cNvContentPartPr/>
                <p14:nvPr/>
              </p14:nvContentPartPr>
              <p14:xfrm>
                <a:off x="2275691" y="1434862"/>
                <a:ext cx="95400" cy="160920"/>
              </p14:xfrm>
            </p:contentPart>
          </mc:Choice>
          <mc:Fallback>
            <p:pic>
              <p:nvPicPr>
                <p:cNvPr id="183" name="Freihand 182">
                  <a:extLst>
                    <a:ext uri="{FF2B5EF4-FFF2-40B4-BE49-F238E27FC236}">
                      <a16:creationId xmlns:a16="http://schemas.microsoft.com/office/drawing/2014/main" id="{CDC63E92-CE69-474B-A11F-DC3CA4CC656F}"/>
                    </a:ext>
                  </a:extLst>
                </p:cNvPr>
                <p:cNvPicPr/>
                <p:nvPr/>
              </p:nvPicPr>
              <p:blipFill>
                <a:blip r:embed="rId1050"/>
                <a:stretch>
                  <a:fillRect/>
                </a:stretch>
              </p:blipFill>
              <p:spPr>
                <a:xfrm>
                  <a:off x="2266691" y="1425862"/>
                  <a:ext cx="113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184" name="Freihand 183">
                  <a:extLst>
                    <a:ext uri="{FF2B5EF4-FFF2-40B4-BE49-F238E27FC236}">
                      <a16:creationId xmlns:a16="http://schemas.microsoft.com/office/drawing/2014/main" id="{F4067E6F-1922-4C87-AFB2-CBC17F811979}"/>
                    </a:ext>
                  </a:extLst>
                </p14:cNvPr>
                <p14:cNvContentPartPr/>
                <p14:nvPr/>
              </p14:nvContentPartPr>
              <p14:xfrm>
                <a:off x="2518691" y="1393822"/>
                <a:ext cx="122760" cy="70920"/>
              </p14:xfrm>
            </p:contentPart>
          </mc:Choice>
          <mc:Fallback>
            <p:pic>
              <p:nvPicPr>
                <p:cNvPr id="184" name="Freihand 183">
                  <a:extLst>
                    <a:ext uri="{FF2B5EF4-FFF2-40B4-BE49-F238E27FC236}">
                      <a16:creationId xmlns:a16="http://schemas.microsoft.com/office/drawing/2014/main" id="{F4067E6F-1922-4C87-AFB2-CBC17F811979}"/>
                    </a:ext>
                  </a:extLst>
                </p:cNvPr>
                <p:cNvPicPr/>
                <p:nvPr/>
              </p:nvPicPr>
              <p:blipFill>
                <a:blip r:embed="rId1052"/>
                <a:stretch>
                  <a:fillRect/>
                </a:stretch>
              </p:blipFill>
              <p:spPr>
                <a:xfrm>
                  <a:off x="2509691" y="1384822"/>
                  <a:ext cx="1404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187" name="Freihand 186">
                  <a:extLst>
                    <a:ext uri="{FF2B5EF4-FFF2-40B4-BE49-F238E27FC236}">
                      <a16:creationId xmlns:a16="http://schemas.microsoft.com/office/drawing/2014/main" id="{FB808DA7-2093-40E8-8C6B-E8B5ACE68611}"/>
                    </a:ext>
                  </a:extLst>
                </p14:cNvPr>
                <p14:cNvContentPartPr/>
                <p14:nvPr/>
              </p14:nvContentPartPr>
              <p14:xfrm>
                <a:off x="2808491" y="1367182"/>
                <a:ext cx="107640" cy="111600"/>
              </p14:xfrm>
            </p:contentPart>
          </mc:Choice>
          <mc:Fallback>
            <p:pic>
              <p:nvPicPr>
                <p:cNvPr id="187" name="Freihand 186">
                  <a:extLst>
                    <a:ext uri="{FF2B5EF4-FFF2-40B4-BE49-F238E27FC236}">
                      <a16:creationId xmlns:a16="http://schemas.microsoft.com/office/drawing/2014/main" id="{FB808DA7-2093-40E8-8C6B-E8B5ACE68611}"/>
                    </a:ext>
                  </a:extLst>
                </p:cNvPr>
                <p:cNvPicPr/>
                <p:nvPr/>
              </p:nvPicPr>
              <p:blipFill>
                <a:blip r:embed="rId1054"/>
                <a:stretch>
                  <a:fillRect/>
                </a:stretch>
              </p:blipFill>
              <p:spPr>
                <a:xfrm>
                  <a:off x="2799851" y="1358182"/>
                  <a:ext cx="125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188" name="Freihand 187">
                  <a:extLst>
                    <a:ext uri="{FF2B5EF4-FFF2-40B4-BE49-F238E27FC236}">
                      <a16:creationId xmlns:a16="http://schemas.microsoft.com/office/drawing/2014/main" id="{DEBF2C36-9E24-448D-A802-D2A471FEA72E}"/>
                    </a:ext>
                  </a:extLst>
                </p14:cNvPr>
                <p14:cNvContentPartPr/>
                <p14:nvPr/>
              </p14:nvContentPartPr>
              <p14:xfrm>
                <a:off x="2812811" y="1405702"/>
                <a:ext cx="75600" cy="55440"/>
              </p14:xfrm>
            </p:contentPart>
          </mc:Choice>
          <mc:Fallback>
            <p:pic>
              <p:nvPicPr>
                <p:cNvPr id="188" name="Freihand 187">
                  <a:extLst>
                    <a:ext uri="{FF2B5EF4-FFF2-40B4-BE49-F238E27FC236}">
                      <a16:creationId xmlns:a16="http://schemas.microsoft.com/office/drawing/2014/main" id="{DEBF2C36-9E24-448D-A802-D2A471FEA72E}"/>
                    </a:ext>
                  </a:extLst>
                </p:cNvPr>
                <p:cNvPicPr/>
                <p:nvPr/>
              </p:nvPicPr>
              <p:blipFill>
                <a:blip r:embed="rId1056"/>
                <a:stretch>
                  <a:fillRect/>
                </a:stretch>
              </p:blipFill>
              <p:spPr>
                <a:xfrm>
                  <a:off x="2803811" y="1396702"/>
                  <a:ext cx="93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189" name="Freihand 188">
                  <a:extLst>
                    <a:ext uri="{FF2B5EF4-FFF2-40B4-BE49-F238E27FC236}">
                      <a16:creationId xmlns:a16="http://schemas.microsoft.com/office/drawing/2014/main" id="{E3D978F7-9B3A-4ABB-88A0-EC5C6E448786}"/>
                    </a:ext>
                  </a:extLst>
                </p14:cNvPr>
                <p14:cNvContentPartPr/>
                <p14:nvPr/>
              </p14:nvContentPartPr>
              <p14:xfrm>
                <a:off x="3012251" y="1455022"/>
                <a:ext cx="12600" cy="99360"/>
              </p14:xfrm>
            </p:contentPart>
          </mc:Choice>
          <mc:Fallback>
            <p:pic>
              <p:nvPicPr>
                <p:cNvPr id="189" name="Freihand 188">
                  <a:extLst>
                    <a:ext uri="{FF2B5EF4-FFF2-40B4-BE49-F238E27FC236}">
                      <a16:creationId xmlns:a16="http://schemas.microsoft.com/office/drawing/2014/main" id="{E3D978F7-9B3A-4ABB-88A0-EC5C6E448786}"/>
                    </a:ext>
                  </a:extLst>
                </p:cNvPr>
                <p:cNvPicPr/>
                <p:nvPr/>
              </p:nvPicPr>
              <p:blipFill>
                <a:blip r:embed="rId1058"/>
                <a:stretch>
                  <a:fillRect/>
                </a:stretch>
              </p:blipFill>
              <p:spPr>
                <a:xfrm>
                  <a:off x="3003611" y="1446382"/>
                  <a:ext cx="30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190" name="Freihand 189">
                  <a:extLst>
                    <a:ext uri="{FF2B5EF4-FFF2-40B4-BE49-F238E27FC236}">
                      <a16:creationId xmlns:a16="http://schemas.microsoft.com/office/drawing/2014/main" id="{F310CF7D-BDB8-42A2-BD7D-9632B8D8693D}"/>
                    </a:ext>
                  </a:extLst>
                </p14:cNvPr>
                <p14:cNvContentPartPr/>
                <p14:nvPr/>
              </p14:nvContentPartPr>
              <p14:xfrm>
                <a:off x="2987771" y="1447822"/>
                <a:ext cx="95040" cy="148680"/>
              </p14:xfrm>
            </p:contentPart>
          </mc:Choice>
          <mc:Fallback>
            <p:pic>
              <p:nvPicPr>
                <p:cNvPr id="190" name="Freihand 189">
                  <a:extLst>
                    <a:ext uri="{FF2B5EF4-FFF2-40B4-BE49-F238E27FC236}">
                      <a16:creationId xmlns:a16="http://schemas.microsoft.com/office/drawing/2014/main" id="{F310CF7D-BDB8-42A2-BD7D-9632B8D8693D}"/>
                    </a:ext>
                  </a:extLst>
                </p:cNvPr>
                <p:cNvPicPr/>
                <p:nvPr/>
              </p:nvPicPr>
              <p:blipFill>
                <a:blip r:embed="rId1060"/>
                <a:stretch>
                  <a:fillRect/>
                </a:stretch>
              </p:blipFill>
              <p:spPr>
                <a:xfrm>
                  <a:off x="2978771" y="1439182"/>
                  <a:ext cx="112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91" name="Freihand 190">
                  <a:extLst>
                    <a:ext uri="{FF2B5EF4-FFF2-40B4-BE49-F238E27FC236}">
                      <a16:creationId xmlns:a16="http://schemas.microsoft.com/office/drawing/2014/main" id="{B27DD9E2-4448-4EC0-8D81-6B674E2ABE73}"/>
                    </a:ext>
                  </a:extLst>
                </p14:cNvPr>
                <p14:cNvContentPartPr/>
                <p14:nvPr/>
              </p14:nvContentPartPr>
              <p14:xfrm>
                <a:off x="3021971" y="1243702"/>
                <a:ext cx="72360" cy="96480"/>
              </p14:xfrm>
            </p:contentPart>
          </mc:Choice>
          <mc:Fallback>
            <p:pic>
              <p:nvPicPr>
                <p:cNvPr id="191" name="Freihand 190">
                  <a:extLst>
                    <a:ext uri="{FF2B5EF4-FFF2-40B4-BE49-F238E27FC236}">
                      <a16:creationId xmlns:a16="http://schemas.microsoft.com/office/drawing/2014/main" id="{B27DD9E2-4448-4EC0-8D81-6B674E2ABE73}"/>
                    </a:ext>
                  </a:extLst>
                </p:cNvPr>
                <p:cNvPicPr/>
                <p:nvPr/>
              </p:nvPicPr>
              <p:blipFill>
                <a:blip r:embed="rId1062"/>
                <a:stretch>
                  <a:fillRect/>
                </a:stretch>
              </p:blipFill>
              <p:spPr>
                <a:xfrm>
                  <a:off x="3013331" y="1234702"/>
                  <a:ext cx="900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93" name="Freihand 192">
                  <a:extLst>
                    <a:ext uri="{FF2B5EF4-FFF2-40B4-BE49-F238E27FC236}">
                      <a16:creationId xmlns:a16="http://schemas.microsoft.com/office/drawing/2014/main" id="{211FE995-A0B2-47A4-BD0C-F20A454F7615}"/>
                    </a:ext>
                  </a:extLst>
                </p14:cNvPr>
                <p14:cNvContentPartPr/>
                <p14:nvPr/>
              </p14:nvContentPartPr>
              <p14:xfrm>
                <a:off x="3249131" y="1396702"/>
                <a:ext cx="76680" cy="64800"/>
              </p14:xfrm>
            </p:contentPart>
          </mc:Choice>
          <mc:Fallback>
            <p:pic>
              <p:nvPicPr>
                <p:cNvPr id="193" name="Freihand 192">
                  <a:extLst>
                    <a:ext uri="{FF2B5EF4-FFF2-40B4-BE49-F238E27FC236}">
                      <a16:creationId xmlns:a16="http://schemas.microsoft.com/office/drawing/2014/main" id="{211FE995-A0B2-47A4-BD0C-F20A454F7615}"/>
                    </a:ext>
                  </a:extLst>
                </p:cNvPr>
                <p:cNvPicPr/>
                <p:nvPr/>
              </p:nvPicPr>
              <p:blipFill>
                <a:blip r:embed="rId1064"/>
                <a:stretch>
                  <a:fillRect/>
                </a:stretch>
              </p:blipFill>
              <p:spPr>
                <a:xfrm>
                  <a:off x="3240491" y="1388062"/>
                  <a:ext cx="94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194" name="Freihand 193">
                  <a:extLst>
                    <a:ext uri="{FF2B5EF4-FFF2-40B4-BE49-F238E27FC236}">
                      <a16:creationId xmlns:a16="http://schemas.microsoft.com/office/drawing/2014/main" id="{E5AF7A33-22DE-45A1-8F05-2F9A1BA40A8F}"/>
                    </a:ext>
                  </a:extLst>
                </p14:cNvPr>
                <p14:cNvContentPartPr/>
                <p14:nvPr/>
              </p14:nvContentPartPr>
              <p14:xfrm>
                <a:off x="3325451" y="1365742"/>
                <a:ext cx="76320" cy="176400"/>
              </p14:xfrm>
            </p:contentPart>
          </mc:Choice>
          <mc:Fallback>
            <p:pic>
              <p:nvPicPr>
                <p:cNvPr id="194" name="Freihand 193">
                  <a:extLst>
                    <a:ext uri="{FF2B5EF4-FFF2-40B4-BE49-F238E27FC236}">
                      <a16:creationId xmlns:a16="http://schemas.microsoft.com/office/drawing/2014/main" id="{E5AF7A33-22DE-45A1-8F05-2F9A1BA40A8F}"/>
                    </a:ext>
                  </a:extLst>
                </p:cNvPr>
                <p:cNvPicPr/>
                <p:nvPr/>
              </p:nvPicPr>
              <p:blipFill>
                <a:blip r:embed="rId1066"/>
                <a:stretch>
                  <a:fillRect/>
                </a:stretch>
              </p:blipFill>
              <p:spPr>
                <a:xfrm>
                  <a:off x="3316811" y="1357102"/>
                  <a:ext cx="93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196" name="Freihand 195">
                  <a:extLst>
                    <a:ext uri="{FF2B5EF4-FFF2-40B4-BE49-F238E27FC236}">
                      <a16:creationId xmlns:a16="http://schemas.microsoft.com/office/drawing/2014/main" id="{BD776A18-C49A-46F6-B94B-7E9CE31CB1DB}"/>
                    </a:ext>
                  </a:extLst>
                </p14:cNvPr>
                <p14:cNvContentPartPr/>
                <p14:nvPr/>
              </p14:nvContentPartPr>
              <p14:xfrm>
                <a:off x="3464051" y="1471582"/>
                <a:ext cx="6480" cy="87120"/>
              </p14:xfrm>
            </p:contentPart>
          </mc:Choice>
          <mc:Fallback>
            <p:pic>
              <p:nvPicPr>
                <p:cNvPr id="196" name="Freihand 195">
                  <a:extLst>
                    <a:ext uri="{FF2B5EF4-FFF2-40B4-BE49-F238E27FC236}">
                      <a16:creationId xmlns:a16="http://schemas.microsoft.com/office/drawing/2014/main" id="{BD776A18-C49A-46F6-B94B-7E9CE31CB1DB}"/>
                    </a:ext>
                  </a:extLst>
                </p:cNvPr>
                <p:cNvPicPr/>
                <p:nvPr/>
              </p:nvPicPr>
              <p:blipFill>
                <a:blip r:embed="rId1068"/>
                <a:stretch>
                  <a:fillRect/>
                </a:stretch>
              </p:blipFill>
              <p:spPr>
                <a:xfrm>
                  <a:off x="3455051" y="1462582"/>
                  <a:ext cx="24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197" name="Freihand 196">
                  <a:extLst>
                    <a:ext uri="{FF2B5EF4-FFF2-40B4-BE49-F238E27FC236}">
                      <a16:creationId xmlns:a16="http://schemas.microsoft.com/office/drawing/2014/main" id="{526B9797-8CC9-47CC-98FB-C9E37D2E0C70}"/>
                    </a:ext>
                  </a:extLst>
                </p14:cNvPr>
                <p14:cNvContentPartPr/>
                <p14:nvPr/>
              </p14:nvContentPartPr>
              <p14:xfrm>
                <a:off x="3441011" y="1438462"/>
                <a:ext cx="103320" cy="177840"/>
              </p14:xfrm>
            </p:contentPart>
          </mc:Choice>
          <mc:Fallback>
            <p:pic>
              <p:nvPicPr>
                <p:cNvPr id="197" name="Freihand 196">
                  <a:extLst>
                    <a:ext uri="{FF2B5EF4-FFF2-40B4-BE49-F238E27FC236}">
                      <a16:creationId xmlns:a16="http://schemas.microsoft.com/office/drawing/2014/main" id="{526B9797-8CC9-47CC-98FB-C9E37D2E0C70}"/>
                    </a:ext>
                  </a:extLst>
                </p:cNvPr>
                <p:cNvPicPr/>
                <p:nvPr/>
              </p:nvPicPr>
              <p:blipFill>
                <a:blip r:embed="rId1070"/>
                <a:stretch>
                  <a:fillRect/>
                </a:stretch>
              </p:blipFill>
              <p:spPr>
                <a:xfrm>
                  <a:off x="3432011" y="1429822"/>
                  <a:ext cx="1209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199" name="Freihand 198">
                  <a:extLst>
                    <a:ext uri="{FF2B5EF4-FFF2-40B4-BE49-F238E27FC236}">
                      <a16:creationId xmlns:a16="http://schemas.microsoft.com/office/drawing/2014/main" id="{A84F278A-1798-4603-B0B8-989C369896F4}"/>
                    </a:ext>
                  </a:extLst>
                </p14:cNvPr>
                <p14:cNvContentPartPr/>
                <p14:nvPr/>
              </p14:nvContentPartPr>
              <p14:xfrm>
                <a:off x="3807131" y="1419022"/>
                <a:ext cx="145800" cy="14760"/>
              </p14:xfrm>
            </p:contentPart>
          </mc:Choice>
          <mc:Fallback>
            <p:pic>
              <p:nvPicPr>
                <p:cNvPr id="199" name="Freihand 198">
                  <a:extLst>
                    <a:ext uri="{FF2B5EF4-FFF2-40B4-BE49-F238E27FC236}">
                      <a16:creationId xmlns:a16="http://schemas.microsoft.com/office/drawing/2014/main" id="{A84F278A-1798-4603-B0B8-989C369896F4}"/>
                    </a:ext>
                  </a:extLst>
                </p:cNvPr>
                <p:cNvPicPr/>
                <p:nvPr/>
              </p:nvPicPr>
              <p:blipFill>
                <a:blip r:embed="rId1072"/>
                <a:stretch>
                  <a:fillRect/>
                </a:stretch>
              </p:blipFill>
              <p:spPr>
                <a:xfrm>
                  <a:off x="3798131" y="1410022"/>
                  <a:ext cx="163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200" name="Freihand 199">
                  <a:extLst>
                    <a:ext uri="{FF2B5EF4-FFF2-40B4-BE49-F238E27FC236}">
                      <a16:creationId xmlns:a16="http://schemas.microsoft.com/office/drawing/2014/main" id="{27BC0878-FD99-4003-9BC3-4288FFBE5A00}"/>
                    </a:ext>
                  </a:extLst>
                </p14:cNvPr>
                <p14:cNvContentPartPr/>
                <p14:nvPr/>
              </p14:nvContentPartPr>
              <p14:xfrm>
                <a:off x="3832691" y="1451062"/>
                <a:ext cx="144360" cy="34920"/>
              </p14:xfrm>
            </p:contentPart>
          </mc:Choice>
          <mc:Fallback>
            <p:pic>
              <p:nvPicPr>
                <p:cNvPr id="200" name="Freihand 199">
                  <a:extLst>
                    <a:ext uri="{FF2B5EF4-FFF2-40B4-BE49-F238E27FC236}">
                      <a16:creationId xmlns:a16="http://schemas.microsoft.com/office/drawing/2014/main" id="{27BC0878-FD99-4003-9BC3-4288FFBE5A00}"/>
                    </a:ext>
                  </a:extLst>
                </p:cNvPr>
                <p:cNvPicPr/>
                <p:nvPr/>
              </p:nvPicPr>
              <p:blipFill>
                <a:blip r:embed="rId1074"/>
                <a:stretch>
                  <a:fillRect/>
                </a:stretch>
              </p:blipFill>
              <p:spPr>
                <a:xfrm>
                  <a:off x="3824051" y="1442062"/>
                  <a:ext cx="1620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201" name="Freihand 200">
                  <a:extLst>
                    <a:ext uri="{FF2B5EF4-FFF2-40B4-BE49-F238E27FC236}">
                      <a16:creationId xmlns:a16="http://schemas.microsoft.com/office/drawing/2014/main" id="{E8AC2DDC-240F-44F3-981E-2A7DCE9B9E74}"/>
                    </a:ext>
                  </a:extLst>
                </p14:cNvPr>
                <p14:cNvContentPartPr/>
                <p14:nvPr/>
              </p14:nvContentPartPr>
              <p14:xfrm>
                <a:off x="4032491" y="1352782"/>
                <a:ext cx="134640" cy="151200"/>
              </p14:xfrm>
            </p:contentPart>
          </mc:Choice>
          <mc:Fallback>
            <p:pic>
              <p:nvPicPr>
                <p:cNvPr id="201" name="Freihand 200">
                  <a:extLst>
                    <a:ext uri="{FF2B5EF4-FFF2-40B4-BE49-F238E27FC236}">
                      <a16:creationId xmlns:a16="http://schemas.microsoft.com/office/drawing/2014/main" id="{E8AC2DDC-240F-44F3-981E-2A7DCE9B9E74}"/>
                    </a:ext>
                  </a:extLst>
                </p:cNvPr>
                <p:cNvPicPr/>
                <p:nvPr/>
              </p:nvPicPr>
              <p:blipFill>
                <a:blip r:embed="rId1076"/>
                <a:stretch>
                  <a:fillRect/>
                </a:stretch>
              </p:blipFill>
              <p:spPr>
                <a:xfrm>
                  <a:off x="4023491" y="1343782"/>
                  <a:ext cx="152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223" name="Freihand 222">
                  <a:extLst>
                    <a:ext uri="{FF2B5EF4-FFF2-40B4-BE49-F238E27FC236}">
                      <a16:creationId xmlns:a16="http://schemas.microsoft.com/office/drawing/2014/main" id="{F2526727-F149-42C2-8569-1428E77A5110}"/>
                    </a:ext>
                  </a:extLst>
                </p14:cNvPr>
                <p14:cNvContentPartPr/>
                <p14:nvPr/>
              </p14:nvContentPartPr>
              <p14:xfrm>
                <a:off x="6192131" y="1235422"/>
                <a:ext cx="122760" cy="147960"/>
              </p14:xfrm>
            </p:contentPart>
          </mc:Choice>
          <mc:Fallback>
            <p:pic>
              <p:nvPicPr>
                <p:cNvPr id="223" name="Freihand 222">
                  <a:extLst>
                    <a:ext uri="{FF2B5EF4-FFF2-40B4-BE49-F238E27FC236}">
                      <a16:creationId xmlns:a16="http://schemas.microsoft.com/office/drawing/2014/main" id="{F2526727-F149-42C2-8569-1428E77A5110}"/>
                    </a:ext>
                  </a:extLst>
                </p:cNvPr>
                <p:cNvPicPr/>
                <p:nvPr/>
              </p:nvPicPr>
              <p:blipFill>
                <a:blip r:embed="rId1078"/>
                <a:stretch>
                  <a:fillRect/>
                </a:stretch>
              </p:blipFill>
              <p:spPr>
                <a:xfrm>
                  <a:off x="6183131" y="1226422"/>
                  <a:ext cx="140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224" name="Freihand 223">
                  <a:extLst>
                    <a:ext uri="{FF2B5EF4-FFF2-40B4-BE49-F238E27FC236}">
                      <a16:creationId xmlns:a16="http://schemas.microsoft.com/office/drawing/2014/main" id="{EB996CDA-777F-4ACF-B669-D554A9597E40}"/>
                    </a:ext>
                  </a:extLst>
                </p14:cNvPr>
                <p14:cNvContentPartPr/>
                <p14:nvPr/>
              </p14:nvContentPartPr>
              <p14:xfrm>
                <a:off x="6405251" y="1333342"/>
                <a:ext cx="12600" cy="91800"/>
              </p14:xfrm>
            </p:contentPart>
          </mc:Choice>
          <mc:Fallback>
            <p:pic>
              <p:nvPicPr>
                <p:cNvPr id="224" name="Freihand 223">
                  <a:extLst>
                    <a:ext uri="{FF2B5EF4-FFF2-40B4-BE49-F238E27FC236}">
                      <a16:creationId xmlns:a16="http://schemas.microsoft.com/office/drawing/2014/main" id="{EB996CDA-777F-4ACF-B669-D554A9597E40}"/>
                    </a:ext>
                  </a:extLst>
                </p:cNvPr>
                <p:cNvPicPr/>
                <p:nvPr/>
              </p:nvPicPr>
              <p:blipFill>
                <a:blip r:embed="rId1080"/>
                <a:stretch>
                  <a:fillRect/>
                </a:stretch>
              </p:blipFill>
              <p:spPr>
                <a:xfrm>
                  <a:off x="6396251" y="1324342"/>
                  <a:ext cx="30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225" name="Freihand 224">
                  <a:extLst>
                    <a:ext uri="{FF2B5EF4-FFF2-40B4-BE49-F238E27FC236}">
                      <a16:creationId xmlns:a16="http://schemas.microsoft.com/office/drawing/2014/main" id="{0C5CAAAC-388E-45AD-A3E3-339589F7DDD0}"/>
                    </a:ext>
                  </a:extLst>
                </p14:cNvPr>
                <p14:cNvContentPartPr/>
                <p14:nvPr/>
              </p14:nvContentPartPr>
              <p14:xfrm>
                <a:off x="6373931" y="1282942"/>
                <a:ext cx="95760" cy="141840"/>
              </p14:xfrm>
            </p:contentPart>
          </mc:Choice>
          <mc:Fallback>
            <p:pic>
              <p:nvPicPr>
                <p:cNvPr id="225" name="Freihand 224">
                  <a:extLst>
                    <a:ext uri="{FF2B5EF4-FFF2-40B4-BE49-F238E27FC236}">
                      <a16:creationId xmlns:a16="http://schemas.microsoft.com/office/drawing/2014/main" id="{0C5CAAAC-388E-45AD-A3E3-339589F7DDD0}"/>
                    </a:ext>
                  </a:extLst>
                </p:cNvPr>
                <p:cNvPicPr/>
                <p:nvPr/>
              </p:nvPicPr>
              <p:blipFill>
                <a:blip r:embed="rId1082"/>
                <a:stretch>
                  <a:fillRect/>
                </a:stretch>
              </p:blipFill>
              <p:spPr>
                <a:xfrm>
                  <a:off x="6364931" y="1274302"/>
                  <a:ext cx="113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203" name="Freihand 202">
                  <a:extLst>
                    <a:ext uri="{FF2B5EF4-FFF2-40B4-BE49-F238E27FC236}">
                      <a16:creationId xmlns:a16="http://schemas.microsoft.com/office/drawing/2014/main" id="{8C668DBF-9BA1-4E1B-83E8-CA0F11504335}"/>
                    </a:ext>
                  </a:extLst>
                </p14:cNvPr>
                <p14:cNvContentPartPr/>
                <p14:nvPr/>
              </p14:nvContentPartPr>
              <p14:xfrm>
                <a:off x="4372691" y="1328662"/>
                <a:ext cx="195480" cy="102600"/>
              </p14:xfrm>
            </p:contentPart>
          </mc:Choice>
          <mc:Fallback>
            <p:pic>
              <p:nvPicPr>
                <p:cNvPr id="203" name="Freihand 202">
                  <a:extLst>
                    <a:ext uri="{FF2B5EF4-FFF2-40B4-BE49-F238E27FC236}">
                      <a16:creationId xmlns:a16="http://schemas.microsoft.com/office/drawing/2014/main" id="{8C668DBF-9BA1-4E1B-83E8-CA0F11504335}"/>
                    </a:ext>
                  </a:extLst>
                </p:cNvPr>
                <p:cNvPicPr/>
                <p:nvPr/>
              </p:nvPicPr>
              <p:blipFill>
                <a:blip r:embed="rId1084"/>
                <a:stretch>
                  <a:fillRect/>
                </a:stretch>
              </p:blipFill>
              <p:spPr>
                <a:xfrm>
                  <a:off x="4364051" y="1319662"/>
                  <a:ext cx="213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204" name="Freihand 203">
                  <a:extLst>
                    <a:ext uri="{FF2B5EF4-FFF2-40B4-BE49-F238E27FC236}">
                      <a16:creationId xmlns:a16="http://schemas.microsoft.com/office/drawing/2014/main" id="{DA98E519-42F9-4B41-BC70-5756113F1E42}"/>
                    </a:ext>
                  </a:extLst>
                </p14:cNvPr>
                <p14:cNvContentPartPr/>
                <p14:nvPr/>
              </p14:nvContentPartPr>
              <p14:xfrm>
                <a:off x="4606331" y="1406062"/>
                <a:ext cx="57600" cy="87480"/>
              </p14:xfrm>
            </p:contentPart>
          </mc:Choice>
          <mc:Fallback>
            <p:pic>
              <p:nvPicPr>
                <p:cNvPr id="204" name="Freihand 203">
                  <a:extLst>
                    <a:ext uri="{FF2B5EF4-FFF2-40B4-BE49-F238E27FC236}">
                      <a16:creationId xmlns:a16="http://schemas.microsoft.com/office/drawing/2014/main" id="{DA98E519-42F9-4B41-BC70-5756113F1E42}"/>
                    </a:ext>
                  </a:extLst>
                </p:cNvPr>
                <p:cNvPicPr/>
                <p:nvPr/>
              </p:nvPicPr>
              <p:blipFill>
                <a:blip r:embed="rId1086"/>
                <a:stretch>
                  <a:fillRect/>
                </a:stretch>
              </p:blipFill>
              <p:spPr>
                <a:xfrm>
                  <a:off x="4597331" y="1397062"/>
                  <a:ext cx="7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205" name="Freihand 204">
                  <a:extLst>
                    <a:ext uri="{FF2B5EF4-FFF2-40B4-BE49-F238E27FC236}">
                      <a16:creationId xmlns:a16="http://schemas.microsoft.com/office/drawing/2014/main" id="{1A27A2A5-E7AF-4440-BBA8-F46F0A27E7FC}"/>
                    </a:ext>
                  </a:extLst>
                </p14:cNvPr>
                <p14:cNvContentPartPr/>
                <p14:nvPr/>
              </p14:nvContentPartPr>
              <p14:xfrm>
                <a:off x="4646651" y="1402822"/>
                <a:ext cx="38160" cy="111960"/>
              </p14:xfrm>
            </p:contentPart>
          </mc:Choice>
          <mc:Fallback>
            <p:pic>
              <p:nvPicPr>
                <p:cNvPr id="205" name="Freihand 204">
                  <a:extLst>
                    <a:ext uri="{FF2B5EF4-FFF2-40B4-BE49-F238E27FC236}">
                      <a16:creationId xmlns:a16="http://schemas.microsoft.com/office/drawing/2014/main" id="{1A27A2A5-E7AF-4440-BBA8-F46F0A27E7FC}"/>
                    </a:ext>
                  </a:extLst>
                </p:cNvPr>
                <p:cNvPicPr/>
                <p:nvPr/>
              </p:nvPicPr>
              <p:blipFill>
                <a:blip r:embed="rId1088"/>
                <a:stretch>
                  <a:fillRect/>
                </a:stretch>
              </p:blipFill>
              <p:spPr>
                <a:xfrm>
                  <a:off x="4637651" y="1394182"/>
                  <a:ext cx="55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206" name="Freihand 205">
                  <a:extLst>
                    <a:ext uri="{FF2B5EF4-FFF2-40B4-BE49-F238E27FC236}">
                      <a16:creationId xmlns:a16="http://schemas.microsoft.com/office/drawing/2014/main" id="{117B3FD4-CB4E-4ACD-95F4-6CF36E87D8DB}"/>
                    </a:ext>
                  </a:extLst>
                </p14:cNvPr>
                <p14:cNvContentPartPr/>
                <p14:nvPr/>
              </p14:nvContentPartPr>
              <p14:xfrm>
                <a:off x="4356491" y="1190782"/>
                <a:ext cx="210960" cy="27720"/>
              </p14:xfrm>
            </p:contentPart>
          </mc:Choice>
          <mc:Fallback>
            <p:pic>
              <p:nvPicPr>
                <p:cNvPr id="206" name="Freihand 205">
                  <a:extLst>
                    <a:ext uri="{FF2B5EF4-FFF2-40B4-BE49-F238E27FC236}">
                      <a16:creationId xmlns:a16="http://schemas.microsoft.com/office/drawing/2014/main" id="{117B3FD4-CB4E-4ACD-95F4-6CF36E87D8DB}"/>
                    </a:ext>
                  </a:extLst>
                </p:cNvPr>
                <p:cNvPicPr/>
                <p:nvPr/>
              </p:nvPicPr>
              <p:blipFill>
                <a:blip r:embed="rId1090"/>
                <a:stretch>
                  <a:fillRect/>
                </a:stretch>
              </p:blipFill>
              <p:spPr>
                <a:xfrm>
                  <a:off x="4347851" y="1182142"/>
                  <a:ext cx="228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207" name="Freihand 206">
                  <a:extLst>
                    <a:ext uri="{FF2B5EF4-FFF2-40B4-BE49-F238E27FC236}">
                      <a16:creationId xmlns:a16="http://schemas.microsoft.com/office/drawing/2014/main" id="{D983E5F2-46C4-4282-873B-C04D0B81226B}"/>
                    </a:ext>
                  </a:extLst>
                </p14:cNvPr>
                <p14:cNvContentPartPr/>
                <p14:nvPr/>
              </p14:nvContentPartPr>
              <p14:xfrm>
                <a:off x="4805771" y="1314622"/>
                <a:ext cx="81000" cy="28080"/>
              </p14:xfrm>
            </p:contentPart>
          </mc:Choice>
          <mc:Fallback>
            <p:pic>
              <p:nvPicPr>
                <p:cNvPr id="207" name="Freihand 206">
                  <a:extLst>
                    <a:ext uri="{FF2B5EF4-FFF2-40B4-BE49-F238E27FC236}">
                      <a16:creationId xmlns:a16="http://schemas.microsoft.com/office/drawing/2014/main" id="{D983E5F2-46C4-4282-873B-C04D0B81226B}"/>
                    </a:ext>
                  </a:extLst>
                </p:cNvPr>
                <p:cNvPicPr/>
                <p:nvPr/>
              </p:nvPicPr>
              <p:blipFill>
                <a:blip r:embed="rId1092"/>
                <a:stretch>
                  <a:fillRect/>
                </a:stretch>
              </p:blipFill>
              <p:spPr>
                <a:xfrm>
                  <a:off x="4797131" y="1305982"/>
                  <a:ext cx="98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208" name="Freihand 207">
                  <a:extLst>
                    <a:ext uri="{FF2B5EF4-FFF2-40B4-BE49-F238E27FC236}">
                      <a16:creationId xmlns:a16="http://schemas.microsoft.com/office/drawing/2014/main" id="{4330323B-0FCB-466C-9101-FEAC59B61DF6}"/>
                    </a:ext>
                  </a:extLst>
                </p14:cNvPr>
                <p14:cNvContentPartPr/>
                <p14:nvPr/>
              </p14:nvContentPartPr>
              <p14:xfrm>
                <a:off x="4814051" y="1364662"/>
                <a:ext cx="77760" cy="9720"/>
              </p14:xfrm>
            </p:contentPart>
          </mc:Choice>
          <mc:Fallback>
            <p:pic>
              <p:nvPicPr>
                <p:cNvPr id="208" name="Freihand 207">
                  <a:extLst>
                    <a:ext uri="{FF2B5EF4-FFF2-40B4-BE49-F238E27FC236}">
                      <a16:creationId xmlns:a16="http://schemas.microsoft.com/office/drawing/2014/main" id="{4330323B-0FCB-466C-9101-FEAC59B61DF6}"/>
                    </a:ext>
                  </a:extLst>
                </p:cNvPr>
                <p:cNvPicPr/>
                <p:nvPr/>
              </p:nvPicPr>
              <p:blipFill>
                <a:blip r:embed="rId1094"/>
                <a:stretch>
                  <a:fillRect/>
                </a:stretch>
              </p:blipFill>
              <p:spPr>
                <a:xfrm>
                  <a:off x="4805411" y="1356022"/>
                  <a:ext cx="95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209" name="Freihand 208">
                  <a:extLst>
                    <a:ext uri="{FF2B5EF4-FFF2-40B4-BE49-F238E27FC236}">
                      <a16:creationId xmlns:a16="http://schemas.microsoft.com/office/drawing/2014/main" id="{1A36B1E5-FDC8-4AE5-8851-69C2877DA2EF}"/>
                    </a:ext>
                  </a:extLst>
                </p14:cNvPr>
                <p14:cNvContentPartPr/>
                <p14:nvPr/>
              </p14:nvContentPartPr>
              <p14:xfrm>
                <a:off x="5044451" y="1243342"/>
                <a:ext cx="110880" cy="182520"/>
              </p14:xfrm>
            </p:contentPart>
          </mc:Choice>
          <mc:Fallback>
            <p:pic>
              <p:nvPicPr>
                <p:cNvPr id="209" name="Freihand 208">
                  <a:extLst>
                    <a:ext uri="{FF2B5EF4-FFF2-40B4-BE49-F238E27FC236}">
                      <a16:creationId xmlns:a16="http://schemas.microsoft.com/office/drawing/2014/main" id="{1A36B1E5-FDC8-4AE5-8851-69C2877DA2EF}"/>
                    </a:ext>
                  </a:extLst>
                </p:cNvPr>
                <p:cNvPicPr/>
                <p:nvPr/>
              </p:nvPicPr>
              <p:blipFill>
                <a:blip r:embed="rId1096"/>
                <a:stretch>
                  <a:fillRect/>
                </a:stretch>
              </p:blipFill>
              <p:spPr>
                <a:xfrm>
                  <a:off x="5035451" y="1234702"/>
                  <a:ext cx="1285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210" name="Freihand 209">
                  <a:extLst>
                    <a:ext uri="{FF2B5EF4-FFF2-40B4-BE49-F238E27FC236}">
                      <a16:creationId xmlns:a16="http://schemas.microsoft.com/office/drawing/2014/main" id="{8C7BB2FA-C133-43C1-BA44-D7765BC47B4F}"/>
                    </a:ext>
                  </a:extLst>
                </p14:cNvPr>
                <p14:cNvContentPartPr/>
                <p14:nvPr/>
              </p14:nvContentPartPr>
              <p14:xfrm>
                <a:off x="5062811" y="1309942"/>
                <a:ext cx="64800" cy="91800"/>
              </p14:xfrm>
            </p:contentPart>
          </mc:Choice>
          <mc:Fallback>
            <p:pic>
              <p:nvPicPr>
                <p:cNvPr id="210" name="Freihand 209">
                  <a:extLst>
                    <a:ext uri="{FF2B5EF4-FFF2-40B4-BE49-F238E27FC236}">
                      <a16:creationId xmlns:a16="http://schemas.microsoft.com/office/drawing/2014/main" id="{8C7BB2FA-C133-43C1-BA44-D7765BC47B4F}"/>
                    </a:ext>
                  </a:extLst>
                </p:cNvPr>
                <p:cNvPicPr/>
                <p:nvPr/>
              </p:nvPicPr>
              <p:blipFill>
                <a:blip r:embed="rId1098"/>
                <a:stretch>
                  <a:fillRect/>
                </a:stretch>
              </p:blipFill>
              <p:spPr>
                <a:xfrm>
                  <a:off x="5054171" y="1301302"/>
                  <a:ext cx="82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211" name="Freihand 210">
                  <a:extLst>
                    <a:ext uri="{FF2B5EF4-FFF2-40B4-BE49-F238E27FC236}">
                      <a16:creationId xmlns:a16="http://schemas.microsoft.com/office/drawing/2014/main" id="{1691642B-9287-496F-82A7-F164BA237ED1}"/>
                    </a:ext>
                  </a:extLst>
                </p14:cNvPr>
                <p14:cNvContentPartPr/>
                <p14:nvPr/>
              </p14:nvContentPartPr>
              <p14:xfrm>
                <a:off x="5198171" y="1350622"/>
                <a:ext cx="84960" cy="120960"/>
              </p14:xfrm>
            </p:contentPart>
          </mc:Choice>
          <mc:Fallback>
            <p:pic>
              <p:nvPicPr>
                <p:cNvPr id="211" name="Freihand 210">
                  <a:extLst>
                    <a:ext uri="{FF2B5EF4-FFF2-40B4-BE49-F238E27FC236}">
                      <a16:creationId xmlns:a16="http://schemas.microsoft.com/office/drawing/2014/main" id="{1691642B-9287-496F-82A7-F164BA237ED1}"/>
                    </a:ext>
                  </a:extLst>
                </p:cNvPr>
                <p:cNvPicPr/>
                <p:nvPr/>
              </p:nvPicPr>
              <p:blipFill>
                <a:blip r:embed="rId1100"/>
                <a:stretch>
                  <a:fillRect/>
                </a:stretch>
              </p:blipFill>
              <p:spPr>
                <a:xfrm>
                  <a:off x="5189171" y="1341982"/>
                  <a:ext cx="1026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212" name="Freihand 211">
                  <a:extLst>
                    <a:ext uri="{FF2B5EF4-FFF2-40B4-BE49-F238E27FC236}">
                      <a16:creationId xmlns:a16="http://schemas.microsoft.com/office/drawing/2014/main" id="{FD94EDAB-36C8-444F-AA30-78017C1F5C04}"/>
                    </a:ext>
                  </a:extLst>
                </p14:cNvPr>
                <p14:cNvContentPartPr/>
                <p14:nvPr/>
              </p14:nvContentPartPr>
              <p14:xfrm>
                <a:off x="5262251" y="998902"/>
                <a:ext cx="9000" cy="133560"/>
              </p14:xfrm>
            </p:contentPart>
          </mc:Choice>
          <mc:Fallback>
            <p:pic>
              <p:nvPicPr>
                <p:cNvPr id="212" name="Freihand 211">
                  <a:extLst>
                    <a:ext uri="{FF2B5EF4-FFF2-40B4-BE49-F238E27FC236}">
                      <a16:creationId xmlns:a16="http://schemas.microsoft.com/office/drawing/2014/main" id="{FD94EDAB-36C8-444F-AA30-78017C1F5C04}"/>
                    </a:ext>
                  </a:extLst>
                </p:cNvPr>
                <p:cNvPicPr/>
                <p:nvPr/>
              </p:nvPicPr>
              <p:blipFill>
                <a:blip r:embed="rId1102"/>
                <a:stretch>
                  <a:fillRect/>
                </a:stretch>
              </p:blipFill>
              <p:spPr>
                <a:xfrm>
                  <a:off x="5253251" y="990262"/>
                  <a:ext cx="26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213" name="Freihand 212">
                  <a:extLst>
                    <a:ext uri="{FF2B5EF4-FFF2-40B4-BE49-F238E27FC236}">
                      <a16:creationId xmlns:a16="http://schemas.microsoft.com/office/drawing/2014/main" id="{FF81CF77-8B0C-41A8-B689-B8C3E10668C5}"/>
                    </a:ext>
                  </a:extLst>
                </p14:cNvPr>
                <p14:cNvContentPartPr/>
                <p14:nvPr/>
              </p14:nvContentPartPr>
              <p14:xfrm>
                <a:off x="5172971" y="1179622"/>
                <a:ext cx="123840" cy="22680"/>
              </p14:xfrm>
            </p:contentPart>
          </mc:Choice>
          <mc:Fallback>
            <p:pic>
              <p:nvPicPr>
                <p:cNvPr id="213" name="Freihand 212">
                  <a:extLst>
                    <a:ext uri="{FF2B5EF4-FFF2-40B4-BE49-F238E27FC236}">
                      <a16:creationId xmlns:a16="http://schemas.microsoft.com/office/drawing/2014/main" id="{FF81CF77-8B0C-41A8-B689-B8C3E10668C5}"/>
                    </a:ext>
                  </a:extLst>
                </p:cNvPr>
                <p:cNvPicPr/>
                <p:nvPr/>
              </p:nvPicPr>
              <p:blipFill>
                <a:blip r:embed="rId1104"/>
                <a:stretch>
                  <a:fillRect/>
                </a:stretch>
              </p:blipFill>
              <p:spPr>
                <a:xfrm>
                  <a:off x="5163971" y="1170622"/>
                  <a:ext cx="141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214" name="Freihand 213">
                  <a:extLst>
                    <a:ext uri="{FF2B5EF4-FFF2-40B4-BE49-F238E27FC236}">
                      <a16:creationId xmlns:a16="http://schemas.microsoft.com/office/drawing/2014/main" id="{336C7C6C-371F-4F25-95ED-FA1CFB525433}"/>
                    </a:ext>
                  </a:extLst>
                </p14:cNvPr>
                <p14:cNvContentPartPr/>
                <p14:nvPr/>
              </p14:nvContentPartPr>
              <p14:xfrm>
                <a:off x="5249291" y="1206622"/>
                <a:ext cx="63000" cy="56520"/>
              </p14:xfrm>
            </p:contentPart>
          </mc:Choice>
          <mc:Fallback>
            <p:pic>
              <p:nvPicPr>
                <p:cNvPr id="214" name="Freihand 213">
                  <a:extLst>
                    <a:ext uri="{FF2B5EF4-FFF2-40B4-BE49-F238E27FC236}">
                      <a16:creationId xmlns:a16="http://schemas.microsoft.com/office/drawing/2014/main" id="{336C7C6C-371F-4F25-95ED-FA1CFB525433}"/>
                    </a:ext>
                  </a:extLst>
                </p:cNvPr>
                <p:cNvPicPr/>
                <p:nvPr/>
              </p:nvPicPr>
              <p:blipFill>
                <a:blip r:embed="rId1106"/>
                <a:stretch>
                  <a:fillRect/>
                </a:stretch>
              </p:blipFill>
              <p:spPr>
                <a:xfrm>
                  <a:off x="5240651" y="1197982"/>
                  <a:ext cx="80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215" name="Freihand 214">
                  <a:extLst>
                    <a:ext uri="{FF2B5EF4-FFF2-40B4-BE49-F238E27FC236}">
                      <a16:creationId xmlns:a16="http://schemas.microsoft.com/office/drawing/2014/main" id="{7F47FD01-DF75-4BDC-B885-76FAC61151E4}"/>
                    </a:ext>
                  </a:extLst>
                </p14:cNvPr>
                <p14:cNvContentPartPr/>
                <p14:nvPr/>
              </p14:nvContentPartPr>
              <p14:xfrm>
                <a:off x="5421011" y="1303462"/>
                <a:ext cx="76680" cy="50760"/>
              </p14:xfrm>
            </p:contentPart>
          </mc:Choice>
          <mc:Fallback>
            <p:pic>
              <p:nvPicPr>
                <p:cNvPr id="215" name="Freihand 214">
                  <a:extLst>
                    <a:ext uri="{FF2B5EF4-FFF2-40B4-BE49-F238E27FC236}">
                      <a16:creationId xmlns:a16="http://schemas.microsoft.com/office/drawing/2014/main" id="{7F47FD01-DF75-4BDC-B885-76FAC61151E4}"/>
                    </a:ext>
                  </a:extLst>
                </p:cNvPr>
                <p:cNvPicPr/>
                <p:nvPr/>
              </p:nvPicPr>
              <p:blipFill>
                <a:blip r:embed="rId1108"/>
                <a:stretch>
                  <a:fillRect/>
                </a:stretch>
              </p:blipFill>
              <p:spPr>
                <a:xfrm>
                  <a:off x="5412011" y="1294462"/>
                  <a:ext cx="94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216" name="Freihand 215">
                  <a:extLst>
                    <a:ext uri="{FF2B5EF4-FFF2-40B4-BE49-F238E27FC236}">
                      <a16:creationId xmlns:a16="http://schemas.microsoft.com/office/drawing/2014/main" id="{0AFEBF74-81FC-4988-A7A8-671E51B3A05C}"/>
                    </a:ext>
                  </a:extLst>
                </p14:cNvPr>
                <p14:cNvContentPartPr/>
                <p14:nvPr/>
              </p14:nvContentPartPr>
              <p14:xfrm>
                <a:off x="5480771" y="1290502"/>
                <a:ext cx="47160" cy="141120"/>
              </p14:xfrm>
            </p:contentPart>
          </mc:Choice>
          <mc:Fallback>
            <p:pic>
              <p:nvPicPr>
                <p:cNvPr id="216" name="Freihand 215">
                  <a:extLst>
                    <a:ext uri="{FF2B5EF4-FFF2-40B4-BE49-F238E27FC236}">
                      <a16:creationId xmlns:a16="http://schemas.microsoft.com/office/drawing/2014/main" id="{0AFEBF74-81FC-4988-A7A8-671E51B3A05C}"/>
                    </a:ext>
                  </a:extLst>
                </p:cNvPr>
                <p:cNvPicPr/>
                <p:nvPr/>
              </p:nvPicPr>
              <p:blipFill>
                <a:blip r:embed="rId1110"/>
                <a:stretch>
                  <a:fillRect/>
                </a:stretch>
              </p:blipFill>
              <p:spPr>
                <a:xfrm>
                  <a:off x="5472131" y="1281502"/>
                  <a:ext cx="64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219" name="Freihand 218">
                  <a:extLst>
                    <a:ext uri="{FF2B5EF4-FFF2-40B4-BE49-F238E27FC236}">
                      <a16:creationId xmlns:a16="http://schemas.microsoft.com/office/drawing/2014/main" id="{87A47313-717D-48B7-8F4F-D299DEE8FA56}"/>
                    </a:ext>
                  </a:extLst>
                </p14:cNvPr>
                <p14:cNvContentPartPr/>
                <p14:nvPr/>
              </p14:nvContentPartPr>
              <p14:xfrm>
                <a:off x="5606051" y="971182"/>
                <a:ext cx="116280" cy="141120"/>
              </p14:xfrm>
            </p:contentPart>
          </mc:Choice>
          <mc:Fallback>
            <p:pic>
              <p:nvPicPr>
                <p:cNvPr id="219" name="Freihand 218">
                  <a:extLst>
                    <a:ext uri="{FF2B5EF4-FFF2-40B4-BE49-F238E27FC236}">
                      <a16:creationId xmlns:a16="http://schemas.microsoft.com/office/drawing/2014/main" id="{87A47313-717D-48B7-8F4F-D299DEE8FA56}"/>
                    </a:ext>
                  </a:extLst>
                </p:cNvPr>
                <p:cNvPicPr/>
                <p:nvPr/>
              </p:nvPicPr>
              <p:blipFill>
                <a:blip r:embed="rId1112"/>
                <a:stretch>
                  <a:fillRect/>
                </a:stretch>
              </p:blipFill>
              <p:spPr>
                <a:xfrm>
                  <a:off x="5597411" y="962182"/>
                  <a:ext cx="133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220" name="Freihand 219">
                  <a:extLst>
                    <a:ext uri="{FF2B5EF4-FFF2-40B4-BE49-F238E27FC236}">
                      <a16:creationId xmlns:a16="http://schemas.microsoft.com/office/drawing/2014/main" id="{9196433E-E71C-438F-8388-A7AE61E6924D}"/>
                    </a:ext>
                  </a:extLst>
                </p14:cNvPr>
                <p14:cNvContentPartPr/>
                <p14:nvPr/>
              </p14:nvContentPartPr>
              <p14:xfrm>
                <a:off x="5615051" y="1147582"/>
                <a:ext cx="111960" cy="19800"/>
              </p14:xfrm>
            </p:contentPart>
          </mc:Choice>
          <mc:Fallback>
            <p:pic>
              <p:nvPicPr>
                <p:cNvPr id="220" name="Freihand 219">
                  <a:extLst>
                    <a:ext uri="{FF2B5EF4-FFF2-40B4-BE49-F238E27FC236}">
                      <a16:creationId xmlns:a16="http://schemas.microsoft.com/office/drawing/2014/main" id="{9196433E-E71C-438F-8388-A7AE61E6924D}"/>
                    </a:ext>
                  </a:extLst>
                </p:cNvPr>
                <p:cNvPicPr/>
                <p:nvPr/>
              </p:nvPicPr>
              <p:blipFill>
                <a:blip r:embed="rId1114"/>
                <a:stretch>
                  <a:fillRect/>
                </a:stretch>
              </p:blipFill>
              <p:spPr>
                <a:xfrm>
                  <a:off x="5606051" y="1138582"/>
                  <a:ext cx="129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221" name="Freihand 220">
                  <a:extLst>
                    <a:ext uri="{FF2B5EF4-FFF2-40B4-BE49-F238E27FC236}">
                      <a16:creationId xmlns:a16="http://schemas.microsoft.com/office/drawing/2014/main" id="{F3ADF39D-2D20-4C6C-AEEA-BEC0DCB8A029}"/>
                    </a:ext>
                  </a:extLst>
                </p14:cNvPr>
                <p14:cNvContentPartPr/>
                <p14:nvPr/>
              </p14:nvContentPartPr>
              <p14:xfrm>
                <a:off x="5652851" y="1191862"/>
                <a:ext cx="75240" cy="57240"/>
              </p14:xfrm>
            </p:contentPart>
          </mc:Choice>
          <mc:Fallback>
            <p:pic>
              <p:nvPicPr>
                <p:cNvPr id="221" name="Freihand 220">
                  <a:extLst>
                    <a:ext uri="{FF2B5EF4-FFF2-40B4-BE49-F238E27FC236}">
                      <a16:creationId xmlns:a16="http://schemas.microsoft.com/office/drawing/2014/main" id="{F3ADF39D-2D20-4C6C-AEEA-BEC0DCB8A029}"/>
                    </a:ext>
                  </a:extLst>
                </p:cNvPr>
                <p:cNvPicPr/>
                <p:nvPr/>
              </p:nvPicPr>
              <p:blipFill>
                <a:blip r:embed="rId1116"/>
                <a:stretch>
                  <a:fillRect/>
                </a:stretch>
              </p:blipFill>
              <p:spPr>
                <a:xfrm>
                  <a:off x="5643851" y="1183222"/>
                  <a:ext cx="92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227" name="Freihand 226">
                  <a:extLst>
                    <a:ext uri="{FF2B5EF4-FFF2-40B4-BE49-F238E27FC236}">
                      <a16:creationId xmlns:a16="http://schemas.microsoft.com/office/drawing/2014/main" id="{9DEE0D4D-E9E3-45E7-81E0-DE5354908032}"/>
                    </a:ext>
                  </a:extLst>
                </p14:cNvPr>
                <p14:cNvContentPartPr/>
                <p14:nvPr/>
              </p14:nvContentPartPr>
              <p14:xfrm>
                <a:off x="5552411" y="1421182"/>
                <a:ext cx="68400" cy="107640"/>
              </p14:xfrm>
            </p:contentPart>
          </mc:Choice>
          <mc:Fallback>
            <p:pic>
              <p:nvPicPr>
                <p:cNvPr id="227" name="Freihand 226">
                  <a:extLst>
                    <a:ext uri="{FF2B5EF4-FFF2-40B4-BE49-F238E27FC236}">
                      <a16:creationId xmlns:a16="http://schemas.microsoft.com/office/drawing/2014/main" id="{9DEE0D4D-E9E3-45E7-81E0-DE5354908032}"/>
                    </a:ext>
                  </a:extLst>
                </p:cNvPr>
                <p:cNvPicPr/>
                <p:nvPr/>
              </p:nvPicPr>
              <p:blipFill>
                <a:blip r:embed="rId1118"/>
                <a:stretch>
                  <a:fillRect/>
                </a:stretch>
              </p:blipFill>
              <p:spPr>
                <a:xfrm>
                  <a:off x="5543771" y="1412182"/>
                  <a:ext cx="86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228" name="Freihand 227">
                  <a:extLst>
                    <a:ext uri="{FF2B5EF4-FFF2-40B4-BE49-F238E27FC236}">
                      <a16:creationId xmlns:a16="http://schemas.microsoft.com/office/drawing/2014/main" id="{89A1563B-36AE-40F5-B341-5CB0B05E9214}"/>
                    </a:ext>
                  </a:extLst>
                </p14:cNvPr>
                <p14:cNvContentPartPr/>
                <p14:nvPr/>
              </p14:nvContentPartPr>
              <p14:xfrm>
                <a:off x="5622611" y="1410742"/>
                <a:ext cx="43560" cy="105120"/>
              </p14:xfrm>
            </p:contentPart>
          </mc:Choice>
          <mc:Fallback>
            <p:pic>
              <p:nvPicPr>
                <p:cNvPr id="228" name="Freihand 227">
                  <a:extLst>
                    <a:ext uri="{FF2B5EF4-FFF2-40B4-BE49-F238E27FC236}">
                      <a16:creationId xmlns:a16="http://schemas.microsoft.com/office/drawing/2014/main" id="{89A1563B-36AE-40F5-B341-5CB0B05E9214}"/>
                    </a:ext>
                  </a:extLst>
                </p:cNvPr>
                <p:cNvPicPr/>
                <p:nvPr/>
              </p:nvPicPr>
              <p:blipFill>
                <a:blip r:embed="rId1120"/>
                <a:stretch>
                  <a:fillRect/>
                </a:stretch>
              </p:blipFill>
              <p:spPr>
                <a:xfrm>
                  <a:off x="5613971" y="1401742"/>
                  <a:ext cx="61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229" name="Freihand 228">
                  <a:extLst>
                    <a:ext uri="{FF2B5EF4-FFF2-40B4-BE49-F238E27FC236}">
                      <a16:creationId xmlns:a16="http://schemas.microsoft.com/office/drawing/2014/main" id="{0498098D-8376-421D-B386-438CEAAEBDDD}"/>
                    </a:ext>
                  </a:extLst>
                </p14:cNvPr>
                <p14:cNvContentPartPr/>
                <p14:nvPr/>
              </p14:nvContentPartPr>
              <p14:xfrm>
                <a:off x="5583011" y="1471222"/>
                <a:ext cx="96480" cy="3960"/>
              </p14:xfrm>
            </p:contentPart>
          </mc:Choice>
          <mc:Fallback>
            <p:pic>
              <p:nvPicPr>
                <p:cNvPr id="229" name="Freihand 228">
                  <a:extLst>
                    <a:ext uri="{FF2B5EF4-FFF2-40B4-BE49-F238E27FC236}">
                      <a16:creationId xmlns:a16="http://schemas.microsoft.com/office/drawing/2014/main" id="{0498098D-8376-421D-B386-438CEAAEBDDD}"/>
                    </a:ext>
                  </a:extLst>
                </p:cNvPr>
                <p:cNvPicPr/>
                <p:nvPr/>
              </p:nvPicPr>
              <p:blipFill>
                <a:blip r:embed="rId1122"/>
                <a:stretch>
                  <a:fillRect/>
                </a:stretch>
              </p:blipFill>
              <p:spPr>
                <a:xfrm>
                  <a:off x="5574371" y="1462222"/>
                  <a:ext cx="114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231" name="Freihand 230">
                  <a:extLst>
                    <a:ext uri="{FF2B5EF4-FFF2-40B4-BE49-F238E27FC236}">
                      <a16:creationId xmlns:a16="http://schemas.microsoft.com/office/drawing/2014/main" id="{9EBA7E02-EF39-4400-8ED5-48EA6FCB26D6}"/>
                    </a:ext>
                  </a:extLst>
                </p14:cNvPr>
                <p14:cNvContentPartPr/>
                <p14:nvPr/>
              </p14:nvContentPartPr>
              <p14:xfrm>
                <a:off x="6601091" y="1239382"/>
                <a:ext cx="96480" cy="23040"/>
              </p14:xfrm>
            </p:contentPart>
          </mc:Choice>
          <mc:Fallback>
            <p:pic>
              <p:nvPicPr>
                <p:cNvPr id="231" name="Freihand 230">
                  <a:extLst>
                    <a:ext uri="{FF2B5EF4-FFF2-40B4-BE49-F238E27FC236}">
                      <a16:creationId xmlns:a16="http://schemas.microsoft.com/office/drawing/2014/main" id="{9EBA7E02-EF39-4400-8ED5-48EA6FCB26D6}"/>
                    </a:ext>
                  </a:extLst>
                </p:cNvPr>
                <p:cNvPicPr/>
                <p:nvPr/>
              </p:nvPicPr>
              <p:blipFill>
                <a:blip r:embed="rId1124"/>
                <a:stretch>
                  <a:fillRect/>
                </a:stretch>
              </p:blipFill>
              <p:spPr>
                <a:xfrm>
                  <a:off x="6592091" y="1230742"/>
                  <a:ext cx="114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232" name="Freihand 231">
                  <a:extLst>
                    <a:ext uri="{FF2B5EF4-FFF2-40B4-BE49-F238E27FC236}">
                      <a16:creationId xmlns:a16="http://schemas.microsoft.com/office/drawing/2014/main" id="{5275DDA5-AC07-4E67-ACD0-12121F01BC58}"/>
                    </a:ext>
                  </a:extLst>
                </p14:cNvPr>
                <p14:cNvContentPartPr/>
                <p14:nvPr/>
              </p14:nvContentPartPr>
              <p14:xfrm>
                <a:off x="6610811" y="1308502"/>
                <a:ext cx="69840" cy="32400"/>
              </p14:xfrm>
            </p:contentPart>
          </mc:Choice>
          <mc:Fallback>
            <p:pic>
              <p:nvPicPr>
                <p:cNvPr id="232" name="Freihand 231">
                  <a:extLst>
                    <a:ext uri="{FF2B5EF4-FFF2-40B4-BE49-F238E27FC236}">
                      <a16:creationId xmlns:a16="http://schemas.microsoft.com/office/drawing/2014/main" id="{5275DDA5-AC07-4E67-ACD0-12121F01BC58}"/>
                    </a:ext>
                  </a:extLst>
                </p:cNvPr>
                <p:cNvPicPr/>
                <p:nvPr/>
              </p:nvPicPr>
              <p:blipFill>
                <a:blip r:embed="rId1126"/>
                <a:stretch>
                  <a:fillRect/>
                </a:stretch>
              </p:blipFill>
              <p:spPr>
                <a:xfrm>
                  <a:off x="6602171" y="1299862"/>
                  <a:ext cx="87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234" name="Freihand 233">
                  <a:extLst>
                    <a:ext uri="{FF2B5EF4-FFF2-40B4-BE49-F238E27FC236}">
                      <a16:creationId xmlns:a16="http://schemas.microsoft.com/office/drawing/2014/main" id="{9D677E1B-3761-4D40-8327-ABCD80D469D5}"/>
                    </a:ext>
                  </a:extLst>
                </p14:cNvPr>
                <p14:cNvContentPartPr/>
                <p14:nvPr/>
              </p14:nvContentPartPr>
              <p14:xfrm>
                <a:off x="6850931" y="1200502"/>
                <a:ext cx="80640" cy="146160"/>
              </p14:xfrm>
            </p:contentPart>
          </mc:Choice>
          <mc:Fallback>
            <p:pic>
              <p:nvPicPr>
                <p:cNvPr id="234" name="Freihand 233">
                  <a:extLst>
                    <a:ext uri="{FF2B5EF4-FFF2-40B4-BE49-F238E27FC236}">
                      <a16:creationId xmlns:a16="http://schemas.microsoft.com/office/drawing/2014/main" id="{9D677E1B-3761-4D40-8327-ABCD80D469D5}"/>
                    </a:ext>
                  </a:extLst>
                </p:cNvPr>
                <p:cNvPicPr/>
                <p:nvPr/>
              </p:nvPicPr>
              <p:blipFill>
                <a:blip r:embed="rId1128"/>
                <a:stretch>
                  <a:fillRect/>
                </a:stretch>
              </p:blipFill>
              <p:spPr>
                <a:xfrm>
                  <a:off x="6841931" y="1191862"/>
                  <a:ext cx="98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235" name="Freihand 234">
                  <a:extLst>
                    <a:ext uri="{FF2B5EF4-FFF2-40B4-BE49-F238E27FC236}">
                      <a16:creationId xmlns:a16="http://schemas.microsoft.com/office/drawing/2014/main" id="{3043D93E-674F-4730-AA36-1A7E2213BEE6}"/>
                    </a:ext>
                  </a:extLst>
                </p14:cNvPr>
                <p14:cNvContentPartPr/>
                <p14:nvPr/>
              </p14:nvContentPartPr>
              <p14:xfrm>
                <a:off x="6851651" y="1222822"/>
                <a:ext cx="75600" cy="57600"/>
              </p14:xfrm>
            </p:contentPart>
          </mc:Choice>
          <mc:Fallback>
            <p:pic>
              <p:nvPicPr>
                <p:cNvPr id="235" name="Freihand 234">
                  <a:extLst>
                    <a:ext uri="{FF2B5EF4-FFF2-40B4-BE49-F238E27FC236}">
                      <a16:creationId xmlns:a16="http://schemas.microsoft.com/office/drawing/2014/main" id="{3043D93E-674F-4730-AA36-1A7E2213BEE6}"/>
                    </a:ext>
                  </a:extLst>
                </p:cNvPr>
                <p:cNvPicPr/>
                <p:nvPr/>
              </p:nvPicPr>
              <p:blipFill>
                <a:blip r:embed="rId1130"/>
                <a:stretch>
                  <a:fillRect/>
                </a:stretch>
              </p:blipFill>
              <p:spPr>
                <a:xfrm>
                  <a:off x="6843011" y="1214182"/>
                  <a:ext cx="93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237" name="Freihand 236">
                  <a:extLst>
                    <a:ext uri="{FF2B5EF4-FFF2-40B4-BE49-F238E27FC236}">
                      <a16:creationId xmlns:a16="http://schemas.microsoft.com/office/drawing/2014/main" id="{200A80C2-BA70-4F01-93C4-458998B35B11}"/>
                    </a:ext>
                  </a:extLst>
                </p14:cNvPr>
                <p14:cNvContentPartPr/>
                <p14:nvPr/>
              </p14:nvContentPartPr>
              <p14:xfrm>
                <a:off x="7012211" y="1273942"/>
                <a:ext cx="11160" cy="90720"/>
              </p14:xfrm>
            </p:contentPart>
          </mc:Choice>
          <mc:Fallback>
            <p:pic>
              <p:nvPicPr>
                <p:cNvPr id="237" name="Freihand 236">
                  <a:extLst>
                    <a:ext uri="{FF2B5EF4-FFF2-40B4-BE49-F238E27FC236}">
                      <a16:creationId xmlns:a16="http://schemas.microsoft.com/office/drawing/2014/main" id="{200A80C2-BA70-4F01-93C4-458998B35B11}"/>
                    </a:ext>
                  </a:extLst>
                </p:cNvPr>
                <p:cNvPicPr/>
                <p:nvPr/>
              </p:nvPicPr>
              <p:blipFill>
                <a:blip r:embed="rId1132"/>
                <a:stretch>
                  <a:fillRect/>
                </a:stretch>
              </p:blipFill>
              <p:spPr>
                <a:xfrm>
                  <a:off x="7003571" y="1265302"/>
                  <a:ext cx="28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238" name="Freihand 237">
                  <a:extLst>
                    <a:ext uri="{FF2B5EF4-FFF2-40B4-BE49-F238E27FC236}">
                      <a16:creationId xmlns:a16="http://schemas.microsoft.com/office/drawing/2014/main" id="{F40A26E2-AE51-484C-883B-A88A692487F3}"/>
                    </a:ext>
                  </a:extLst>
                </p14:cNvPr>
                <p14:cNvContentPartPr/>
                <p14:nvPr/>
              </p14:nvContentPartPr>
              <p14:xfrm>
                <a:off x="6988091" y="1257022"/>
                <a:ext cx="97200" cy="145440"/>
              </p14:xfrm>
            </p:contentPart>
          </mc:Choice>
          <mc:Fallback>
            <p:pic>
              <p:nvPicPr>
                <p:cNvPr id="238" name="Freihand 237">
                  <a:extLst>
                    <a:ext uri="{FF2B5EF4-FFF2-40B4-BE49-F238E27FC236}">
                      <a16:creationId xmlns:a16="http://schemas.microsoft.com/office/drawing/2014/main" id="{F40A26E2-AE51-484C-883B-A88A692487F3}"/>
                    </a:ext>
                  </a:extLst>
                </p:cNvPr>
                <p:cNvPicPr/>
                <p:nvPr/>
              </p:nvPicPr>
              <p:blipFill>
                <a:blip r:embed="rId1134"/>
                <a:stretch>
                  <a:fillRect/>
                </a:stretch>
              </p:blipFill>
              <p:spPr>
                <a:xfrm>
                  <a:off x="6979451" y="1248022"/>
                  <a:ext cx="114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239" name="Freihand 238">
                  <a:extLst>
                    <a:ext uri="{FF2B5EF4-FFF2-40B4-BE49-F238E27FC236}">
                      <a16:creationId xmlns:a16="http://schemas.microsoft.com/office/drawing/2014/main" id="{27C7BF92-E79B-4767-A9A2-3B825D827FB5}"/>
                    </a:ext>
                  </a:extLst>
                </p14:cNvPr>
                <p14:cNvContentPartPr/>
                <p14:nvPr/>
              </p14:nvContentPartPr>
              <p14:xfrm>
                <a:off x="6984851" y="909622"/>
                <a:ext cx="104040" cy="56160"/>
              </p14:xfrm>
            </p:contentPart>
          </mc:Choice>
          <mc:Fallback>
            <p:pic>
              <p:nvPicPr>
                <p:cNvPr id="239" name="Freihand 238">
                  <a:extLst>
                    <a:ext uri="{FF2B5EF4-FFF2-40B4-BE49-F238E27FC236}">
                      <a16:creationId xmlns:a16="http://schemas.microsoft.com/office/drawing/2014/main" id="{27C7BF92-E79B-4767-A9A2-3B825D827FB5}"/>
                    </a:ext>
                  </a:extLst>
                </p:cNvPr>
                <p:cNvPicPr/>
                <p:nvPr/>
              </p:nvPicPr>
              <p:blipFill>
                <a:blip r:embed="rId1136"/>
                <a:stretch>
                  <a:fillRect/>
                </a:stretch>
              </p:blipFill>
              <p:spPr>
                <a:xfrm>
                  <a:off x="6976211" y="900622"/>
                  <a:ext cx="121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240" name="Freihand 239">
                  <a:extLst>
                    <a:ext uri="{FF2B5EF4-FFF2-40B4-BE49-F238E27FC236}">
                      <a16:creationId xmlns:a16="http://schemas.microsoft.com/office/drawing/2014/main" id="{B29915DC-D70D-4787-B110-F4C080445595}"/>
                    </a:ext>
                  </a:extLst>
                </p14:cNvPr>
                <p14:cNvContentPartPr/>
                <p14:nvPr/>
              </p14:nvContentPartPr>
              <p14:xfrm>
                <a:off x="7003931" y="977662"/>
                <a:ext cx="109800" cy="33480"/>
              </p14:xfrm>
            </p:contentPart>
          </mc:Choice>
          <mc:Fallback>
            <p:pic>
              <p:nvPicPr>
                <p:cNvPr id="240" name="Freihand 239">
                  <a:extLst>
                    <a:ext uri="{FF2B5EF4-FFF2-40B4-BE49-F238E27FC236}">
                      <a16:creationId xmlns:a16="http://schemas.microsoft.com/office/drawing/2014/main" id="{B29915DC-D70D-4787-B110-F4C080445595}"/>
                    </a:ext>
                  </a:extLst>
                </p:cNvPr>
                <p:cNvPicPr/>
                <p:nvPr/>
              </p:nvPicPr>
              <p:blipFill>
                <a:blip r:embed="rId1138"/>
                <a:stretch>
                  <a:fillRect/>
                </a:stretch>
              </p:blipFill>
              <p:spPr>
                <a:xfrm>
                  <a:off x="6995291" y="969022"/>
                  <a:ext cx="127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241" name="Freihand 240">
                  <a:extLst>
                    <a:ext uri="{FF2B5EF4-FFF2-40B4-BE49-F238E27FC236}">
                      <a16:creationId xmlns:a16="http://schemas.microsoft.com/office/drawing/2014/main" id="{E21D28D9-2AF2-4C7E-9721-04D8912BC555}"/>
                    </a:ext>
                  </a:extLst>
                </p14:cNvPr>
                <p14:cNvContentPartPr/>
                <p14:nvPr/>
              </p14:nvContentPartPr>
              <p14:xfrm>
                <a:off x="7041731" y="1026622"/>
                <a:ext cx="81360" cy="93240"/>
              </p14:xfrm>
            </p:contentPart>
          </mc:Choice>
          <mc:Fallback>
            <p:pic>
              <p:nvPicPr>
                <p:cNvPr id="241" name="Freihand 240">
                  <a:extLst>
                    <a:ext uri="{FF2B5EF4-FFF2-40B4-BE49-F238E27FC236}">
                      <a16:creationId xmlns:a16="http://schemas.microsoft.com/office/drawing/2014/main" id="{E21D28D9-2AF2-4C7E-9721-04D8912BC555}"/>
                    </a:ext>
                  </a:extLst>
                </p:cNvPr>
                <p:cNvPicPr/>
                <p:nvPr/>
              </p:nvPicPr>
              <p:blipFill>
                <a:blip r:embed="rId1140"/>
                <a:stretch>
                  <a:fillRect/>
                </a:stretch>
              </p:blipFill>
              <p:spPr>
                <a:xfrm>
                  <a:off x="7032731" y="1017982"/>
                  <a:ext cx="99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244" name="Freihand 243">
                  <a:extLst>
                    <a:ext uri="{FF2B5EF4-FFF2-40B4-BE49-F238E27FC236}">
                      <a16:creationId xmlns:a16="http://schemas.microsoft.com/office/drawing/2014/main" id="{A2F941A8-90BD-4ACA-9B68-C4B065AE2291}"/>
                    </a:ext>
                  </a:extLst>
                </p14:cNvPr>
                <p14:cNvContentPartPr/>
                <p14:nvPr/>
              </p14:nvContentPartPr>
              <p14:xfrm>
                <a:off x="7174211" y="1209862"/>
                <a:ext cx="115920" cy="36360"/>
              </p14:xfrm>
            </p:contentPart>
          </mc:Choice>
          <mc:Fallback>
            <p:pic>
              <p:nvPicPr>
                <p:cNvPr id="244" name="Freihand 243">
                  <a:extLst>
                    <a:ext uri="{FF2B5EF4-FFF2-40B4-BE49-F238E27FC236}">
                      <a16:creationId xmlns:a16="http://schemas.microsoft.com/office/drawing/2014/main" id="{A2F941A8-90BD-4ACA-9B68-C4B065AE2291}"/>
                    </a:ext>
                  </a:extLst>
                </p:cNvPr>
                <p:cNvPicPr/>
                <p:nvPr/>
              </p:nvPicPr>
              <p:blipFill>
                <a:blip r:embed="rId1142"/>
                <a:stretch>
                  <a:fillRect/>
                </a:stretch>
              </p:blipFill>
              <p:spPr>
                <a:xfrm>
                  <a:off x="7165571" y="1201222"/>
                  <a:ext cx="133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245" name="Freihand 244">
                  <a:extLst>
                    <a:ext uri="{FF2B5EF4-FFF2-40B4-BE49-F238E27FC236}">
                      <a16:creationId xmlns:a16="http://schemas.microsoft.com/office/drawing/2014/main" id="{C9EC44BB-E737-4CC0-8569-7A0E8333E35E}"/>
                    </a:ext>
                  </a:extLst>
                </p14:cNvPr>
                <p14:cNvContentPartPr/>
                <p14:nvPr/>
              </p14:nvContentPartPr>
              <p14:xfrm>
                <a:off x="7263491" y="1190422"/>
                <a:ext cx="64440" cy="151920"/>
              </p14:xfrm>
            </p:contentPart>
          </mc:Choice>
          <mc:Fallback>
            <p:pic>
              <p:nvPicPr>
                <p:cNvPr id="245" name="Freihand 244">
                  <a:extLst>
                    <a:ext uri="{FF2B5EF4-FFF2-40B4-BE49-F238E27FC236}">
                      <a16:creationId xmlns:a16="http://schemas.microsoft.com/office/drawing/2014/main" id="{C9EC44BB-E737-4CC0-8569-7A0E8333E35E}"/>
                    </a:ext>
                  </a:extLst>
                </p:cNvPr>
                <p:cNvPicPr/>
                <p:nvPr/>
              </p:nvPicPr>
              <p:blipFill>
                <a:blip r:embed="rId1144"/>
                <a:stretch>
                  <a:fillRect/>
                </a:stretch>
              </p:blipFill>
              <p:spPr>
                <a:xfrm>
                  <a:off x="7254851" y="1181422"/>
                  <a:ext cx="820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246" name="Freihand 245">
                  <a:extLst>
                    <a:ext uri="{FF2B5EF4-FFF2-40B4-BE49-F238E27FC236}">
                      <a16:creationId xmlns:a16="http://schemas.microsoft.com/office/drawing/2014/main" id="{1BE9B51F-988F-49E4-994C-112DE6BF8F2A}"/>
                    </a:ext>
                  </a:extLst>
                </p14:cNvPr>
                <p14:cNvContentPartPr/>
                <p14:nvPr/>
              </p14:nvContentPartPr>
              <p14:xfrm>
                <a:off x="7388051" y="1269262"/>
                <a:ext cx="14400" cy="127440"/>
              </p14:xfrm>
            </p:contentPart>
          </mc:Choice>
          <mc:Fallback>
            <p:pic>
              <p:nvPicPr>
                <p:cNvPr id="246" name="Freihand 245">
                  <a:extLst>
                    <a:ext uri="{FF2B5EF4-FFF2-40B4-BE49-F238E27FC236}">
                      <a16:creationId xmlns:a16="http://schemas.microsoft.com/office/drawing/2014/main" id="{1BE9B51F-988F-49E4-994C-112DE6BF8F2A}"/>
                    </a:ext>
                  </a:extLst>
                </p:cNvPr>
                <p:cNvPicPr/>
                <p:nvPr/>
              </p:nvPicPr>
              <p:blipFill>
                <a:blip r:embed="rId1146"/>
                <a:stretch>
                  <a:fillRect/>
                </a:stretch>
              </p:blipFill>
              <p:spPr>
                <a:xfrm>
                  <a:off x="7379051" y="1260622"/>
                  <a:ext cx="32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247" name="Freihand 246">
                  <a:extLst>
                    <a:ext uri="{FF2B5EF4-FFF2-40B4-BE49-F238E27FC236}">
                      <a16:creationId xmlns:a16="http://schemas.microsoft.com/office/drawing/2014/main" id="{6F162369-F82C-41E4-B9DC-20A762B74B28}"/>
                    </a:ext>
                  </a:extLst>
                </p14:cNvPr>
                <p14:cNvContentPartPr/>
                <p14:nvPr/>
              </p14:nvContentPartPr>
              <p14:xfrm>
                <a:off x="7357811" y="1254502"/>
                <a:ext cx="100800" cy="155880"/>
              </p14:xfrm>
            </p:contentPart>
          </mc:Choice>
          <mc:Fallback>
            <p:pic>
              <p:nvPicPr>
                <p:cNvPr id="247" name="Freihand 246">
                  <a:extLst>
                    <a:ext uri="{FF2B5EF4-FFF2-40B4-BE49-F238E27FC236}">
                      <a16:creationId xmlns:a16="http://schemas.microsoft.com/office/drawing/2014/main" id="{6F162369-F82C-41E4-B9DC-20A762B74B28}"/>
                    </a:ext>
                  </a:extLst>
                </p:cNvPr>
                <p:cNvPicPr/>
                <p:nvPr/>
              </p:nvPicPr>
              <p:blipFill>
                <a:blip r:embed="rId1148"/>
                <a:stretch>
                  <a:fillRect/>
                </a:stretch>
              </p:blipFill>
              <p:spPr>
                <a:xfrm>
                  <a:off x="7349171" y="1245502"/>
                  <a:ext cx="118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248" name="Freihand 247">
                  <a:extLst>
                    <a:ext uri="{FF2B5EF4-FFF2-40B4-BE49-F238E27FC236}">
                      <a16:creationId xmlns:a16="http://schemas.microsoft.com/office/drawing/2014/main" id="{5F10B212-A62E-44EF-AED8-4BB589E17334}"/>
                    </a:ext>
                  </a:extLst>
                </p14:cNvPr>
                <p14:cNvContentPartPr/>
                <p14:nvPr/>
              </p14:nvContentPartPr>
              <p14:xfrm>
                <a:off x="7389131" y="868582"/>
                <a:ext cx="120240" cy="125280"/>
              </p14:xfrm>
            </p:contentPart>
          </mc:Choice>
          <mc:Fallback>
            <p:pic>
              <p:nvPicPr>
                <p:cNvPr id="248" name="Freihand 247">
                  <a:extLst>
                    <a:ext uri="{FF2B5EF4-FFF2-40B4-BE49-F238E27FC236}">
                      <a16:creationId xmlns:a16="http://schemas.microsoft.com/office/drawing/2014/main" id="{5F10B212-A62E-44EF-AED8-4BB589E17334}"/>
                    </a:ext>
                  </a:extLst>
                </p:cNvPr>
                <p:cNvPicPr/>
                <p:nvPr/>
              </p:nvPicPr>
              <p:blipFill>
                <a:blip r:embed="rId1150"/>
                <a:stretch>
                  <a:fillRect/>
                </a:stretch>
              </p:blipFill>
              <p:spPr>
                <a:xfrm>
                  <a:off x="7380131" y="859942"/>
                  <a:ext cx="137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249" name="Freihand 248">
                  <a:extLst>
                    <a:ext uri="{FF2B5EF4-FFF2-40B4-BE49-F238E27FC236}">
                      <a16:creationId xmlns:a16="http://schemas.microsoft.com/office/drawing/2014/main" id="{F7AB2774-EBF3-427F-ABE5-421EA37CE691}"/>
                    </a:ext>
                  </a:extLst>
                </p14:cNvPr>
                <p14:cNvContentPartPr/>
                <p14:nvPr/>
              </p14:nvContentPartPr>
              <p14:xfrm>
                <a:off x="7399931" y="1005742"/>
                <a:ext cx="113760" cy="27720"/>
              </p14:xfrm>
            </p:contentPart>
          </mc:Choice>
          <mc:Fallback>
            <p:pic>
              <p:nvPicPr>
                <p:cNvPr id="249" name="Freihand 248">
                  <a:extLst>
                    <a:ext uri="{FF2B5EF4-FFF2-40B4-BE49-F238E27FC236}">
                      <a16:creationId xmlns:a16="http://schemas.microsoft.com/office/drawing/2014/main" id="{F7AB2774-EBF3-427F-ABE5-421EA37CE691}"/>
                    </a:ext>
                  </a:extLst>
                </p:cNvPr>
                <p:cNvPicPr/>
                <p:nvPr/>
              </p:nvPicPr>
              <p:blipFill>
                <a:blip r:embed="rId1152"/>
                <a:stretch>
                  <a:fillRect/>
                </a:stretch>
              </p:blipFill>
              <p:spPr>
                <a:xfrm>
                  <a:off x="7390931" y="996742"/>
                  <a:ext cx="131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250" name="Freihand 249">
                  <a:extLst>
                    <a:ext uri="{FF2B5EF4-FFF2-40B4-BE49-F238E27FC236}">
                      <a16:creationId xmlns:a16="http://schemas.microsoft.com/office/drawing/2014/main" id="{C334CCDA-095B-4050-8043-FD6181EEDD61}"/>
                    </a:ext>
                  </a:extLst>
                </p14:cNvPr>
                <p14:cNvContentPartPr/>
                <p14:nvPr/>
              </p14:nvContentPartPr>
              <p14:xfrm>
                <a:off x="7435571" y="1043542"/>
                <a:ext cx="81720" cy="102960"/>
              </p14:xfrm>
            </p:contentPart>
          </mc:Choice>
          <mc:Fallback>
            <p:pic>
              <p:nvPicPr>
                <p:cNvPr id="250" name="Freihand 249">
                  <a:extLst>
                    <a:ext uri="{FF2B5EF4-FFF2-40B4-BE49-F238E27FC236}">
                      <a16:creationId xmlns:a16="http://schemas.microsoft.com/office/drawing/2014/main" id="{C334CCDA-095B-4050-8043-FD6181EEDD61}"/>
                    </a:ext>
                  </a:extLst>
                </p:cNvPr>
                <p:cNvPicPr/>
                <p:nvPr/>
              </p:nvPicPr>
              <p:blipFill>
                <a:blip r:embed="rId1154"/>
                <a:stretch>
                  <a:fillRect/>
                </a:stretch>
              </p:blipFill>
              <p:spPr>
                <a:xfrm>
                  <a:off x="7426571" y="1034902"/>
                  <a:ext cx="99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252" name="Freihand 251">
                  <a:extLst>
                    <a:ext uri="{FF2B5EF4-FFF2-40B4-BE49-F238E27FC236}">
                      <a16:creationId xmlns:a16="http://schemas.microsoft.com/office/drawing/2014/main" id="{B4C7925D-EED3-49CF-86EB-834247A7A86A}"/>
                    </a:ext>
                  </a:extLst>
                </p14:cNvPr>
                <p14:cNvContentPartPr/>
                <p14:nvPr/>
              </p14:nvContentPartPr>
              <p14:xfrm>
                <a:off x="6892691" y="1461142"/>
                <a:ext cx="700200" cy="122040"/>
              </p14:xfrm>
            </p:contentPart>
          </mc:Choice>
          <mc:Fallback>
            <p:pic>
              <p:nvPicPr>
                <p:cNvPr id="252" name="Freihand 251">
                  <a:extLst>
                    <a:ext uri="{FF2B5EF4-FFF2-40B4-BE49-F238E27FC236}">
                      <a16:creationId xmlns:a16="http://schemas.microsoft.com/office/drawing/2014/main" id="{B4C7925D-EED3-49CF-86EB-834247A7A86A}"/>
                    </a:ext>
                  </a:extLst>
                </p:cNvPr>
                <p:cNvPicPr/>
                <p:nvPr/>
              </p:nvPicPr>
              <p:blipFill>
                <a:blip r:embed="rId1156"/>
                <a:stretch>
                  <a:fillRect/>
                </a:stretch>
              </p:blipFill>
              <p:spPr>
                <a:xfrm>
                  <a:off x="6883691" y="1452502"/>
                  <a:ext cx="717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253" name="Freihand 252">
                  <a:extLst>
                    <a:ext uri="{FF2B5EF4-FFF2-40B4-BE49-F238E27FC236}">
                      <a16:creationId xmlns:a16="http://schemas.microsoft.com/office/drawing/2014/main" id="{1C685845-015A-4899-9064-5082659810A7}"/>
                    </a:ext>
                  </a:extLst>
                </p14:cNvPr>
                <p14:cNvContentPartPr/>
                <p14:nvPr/>
              </p14:nvContentPartPr>
              <p14:xfrm>
                <a:off x="5070011" y="1676062"/>
                <a:ext cx="525600" cy="72000"/>
              </p14:xfrm>
            </p:contentPart>
          </mc:Choice>
          <mc:Fallback>
            <p:pic>
              <p:nvPicPr>
                <p:cNvPr id="253" name="Freihand 252">
                  <a:extLst>
                    <a:ext uri="{FF2B5EF4-FFF2-40B4-BE49-F238E27FC236}">
                      <a16:creationId xmlns:a16="http://schemas.microsoft.com/office/drawing/2014/main" id="{1C685845-015A-4899-9064-5082659810A7}"/>
                    </a:ext>
                  </a:extLst>
                </p:cNvPr>
                <p:cNvPicPr/>
                <p:nvPr/>
              </p:nvPicPr>
              <p:blipFill>
                <a:blip r:embed="rId1158"/>
                <a:stretch>
                  <a:fillRect/>
                </a:stretch>
              </p:blipFill>
              <p:spPr>
                <a:xfrm>
                  <a:off x="5061371" y="1667062"/>
                  <a:ext cx="543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256" name="Freihand 255">
                  <a:extLst>
                    <a:ext uri="{FF2B5EF4-FFF2-40B4-BE49-F238E27FC236}">
                      <a16:creationId xmlns:a16="http://schemas.microsoft.com/office/drawing/2014/main" id="{F3B17B78-2C68-4A7A-A02B-4B9898C2C9C6}"/>
                    </a:ext>
                  </a:extLst>
                </p14:cNvPr>
                <p14:cNvContentPartPr/>
                <p14:nvPr/>
              </p14:nvContentPartPr>
              <p14:xfrm>
                <a:off x="1607531" y="481942"/>
                <a:ext cx="331560" cy="8640"/>
              </p14:xfrm>
            </p:contentPart>
          </mc:Choice>
          <mc:Fallback>
            <p:pic>
              <p:nvPicPr>
                <p:cNvPr id="256" name="Freihand 255">
                  <a:extLst>
                    <a:ext uri="{FF2B5EF4-FFF2-40B4-BE49-F238E27FC236}">
                      <a16:creationId xmlns:a16="http://schemas.microsoft.com/office/drawing/2014/main" id="{F3B17B78-2C68-4A7A-A02B-4B9898C2C9C6}"/>
                    </a:ext>
                  </a:extLst>
                </p:cNvPr>
                <p:cNvPicPr/>
                <p:nvPr/>
              </p:nvPicPr>
              <p:blipFill>
                <a:blip r:embed="rId1160"/>
                <a:stretch>
                  <a:fillRect/>
                </a:stretch>
              </p:blipFill>
              <p:spPr>
                <a:xfrm>
                  <a:off x="1598531" y="473302"/>
                  <a:ext cx="3492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257" name="Freihand 256">
                  <a:extLst>
                    <a:ext uri="{FF2B5EF4-FFF2-40B4-BE49-F238E27FC236}">
                      <a16:creationId xmlns:a16="http://schemas.microsoft.com/office/drawing/2014/main" id="{DAF6F806-0100-4FBA-BFC6-5A274D269685}"/>
                    </a:ext>
                  </a:extLst>
                </p14:cNvPr>
                <p14:cNvContentPartPr/>
                <p14:nvPr/>
              </p14:nvContentPartPr>
              <p14:xfrm>
                <a:off x="7478771" y="1689382"/>
                <a:ext cx="199080" cy="94320"/>
              </p14:xfrm>
            </p:contentPart>
          </mc:Choice>
          <mc:Fallback>
            <p:pic>
              <p:nvPicPr>
                <p:cNvPr id="257" name="Freihand 256">
                  <a:extLst>
                    <a:ext uri="{FF2B5EF4-FFF2-40B4-BE49-F238E27FC236}">
                      <a16:creationId xmlns:a16="http://schemas.microsoft.com/office/drawing/2014/main" id="{DAF6F806-0100-4FBA-BFC6-5A274D269685}"/>
                    </a:ext>
                  </a:extLst>
                </p:cNvPr>
                <p:cNvPicPr/>
                <p:nvPr/>
              </p:nvPicPr>
              <p:blipFill>
                <a:blip r:embed="rId1162"/>
                <a:stretch>
                  <a:fillRect/>
                </a:stretch>
              </p:blipFill>
              <p:spPr>
                <a:xfrm>
                  <a:off x="7469771" y="1680382"/>
                  <a:ext cx="216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258" name="Freihand 257">
                  <a:extLst>
                    <a:ext uri="{FF2B5EF4-FFF2-40B4-BE49-F238E27FC236}">
                      <a16:creationId xmlns:a16="http://schemas.microsoft.com/office/drawing/2014/main" id="{D787E84C-4EE6-4C81-820E-632E6EC68E81}"/>
                    </a:ext>
                  </a:extLst>
                </p14:cNvPr>
                <p14:cNvContentPartPr/>
                <p14:nvPr/>
              </p14:nvContentPartPr>
              <p14:xfrm>
                <a:off x="7745891" y="1707022"/>
                <a:ext cx="93240" cy="197280"/>
              </p14:xfrm>
            </p:contentPart>
          </mc:Choice>
          <mc:Fallback>
            <p:pic>
              <p:nvPicPr>
                <p:cNvPr id="258" name="Freihand 257">
                  <a:extLst>
                    <a:ext uri="{FF2B5EF4-FFF2-40B4-BE49-F238E27FC236}">
                      <a16:creationId xmlns:a16="http://schemas.microsoft.com/office/drawing/2014/main" id="{D787E84C-4EE6-4C81-820E-632E6EC68E81}"/>
                    </a:ext>
                  </a:extLst>
                </p:cNvPr>
                <p:cNvPicPr/>
                <p:nvPr/>
              </p:nvPicPr>
              <p:blipFill>
                <a:blip r:embed="rId1164"/>
                <a:stretch>
                  <a:fillRect/>
                </a:stretch>
              </p:blipFill>
              <p:spPr>
                <a:xfrm>
                  <a:off x="7737251" y="1698022"/>
                  <a:ext cx="110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281" name="Freihand 280">
                  <a:extLst>
                    <a:ext uri="{FF2B5EF4-FFF2-40B4-BE49-F238E27FC236}">
                      <a16:creationId xmlns:a16="http://schemas.microsoft.com/office/drawing/2014/main" id="{7E1B544B-BD0E-4526-A12E-805EAE2AC584}"/>
                    </a:ext>
                  </a:extLst>
                </p14:cNvPr>
                <p14:cNvContentPartPr/>
                <p14:nvPr/>
              </p14:nvContentPartPr>
              <p14:xfrm>
                <a:off x="253571" y="2204902"/>
                <a:ext cx="114480" cy="10080"/>
              </p14:xfrm>
            </p:contentPart>
          </mc:Choice>
          <mc:Fallback>
            <p:pic>
              <p:nvPicPr>
                <p:cNvPr id="281" name="Freihand 280">
                  <a:extLst>
                    <a:ext uri="{FF2B5EF4-FFF2-40B4-BE49-F238E27FC236}">
                      <a16:creationId xmlns:a16="http://schemas.microsoft.com/office/drawing/2014/main" id="{7E1B544B-BD0E-4526-A12E-805EAE2AC584}"/>
                    </a:ext>
                  </a:extLst>
                </p:cNvPr>
                <p:cNvPicPr/>
                <p:nvPr/>
              </p:nvPicPr>
              <p:blipFill>
                <a:blip r:embed="rId1166"/>
                <a:stretch>
                  <a:fillRect/>
                </a:stretch>
              </p:blipFill>
              <p:spPr>
                <a:xfrm>
                  <a:off x="244571" y="2195902"/>
                  <a:ext cx="132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282" name="Freihand 281">
                  <a:extLst>
                    <a:ext uri="{FF2B5EF4-FFF2-40B4-BE49-F238E27FC236}">
                      <a16:creationId xmlns:a16="http://schemas.microsoft.com/office/drawing/2014/main" id="{66187A60-E512-41E1-BB30-98109B459A51}"/>
                    </a:ext>
                  </a:extLst>
                </p14:cNvPr>
                <p14:cNvContentPartPr/>
                <p14:nvPr/>
              </p14:nvContentPartPr>
              <p14:xfrm>
                <a:off x="275531" y="2269702"/>
                <a:ext cx="99360" cy="10080"/>
              </p14:xfrm>
            </p:contentPart>
          </mc:Choice>
          <mc:Fallback>
            <p:pic>
              <p:nvPicPr>
                <p:cNvPr id="282" name="Freihand 281">
                  <a:extLst>
                    <a:ext uri="{FF2B5EF4-FFF2-40B4-BE49-F238E27FC236}">
                      <a16:creationId xmlns:a16="http://schemas.microsoft.com/office/drawing/2014/main" id="{66187A60-E512-41E1-BB30-98109B459A51}"/>
                    </a:ext>
                  </a:extLst>
                </p:cNvPr>
                <p:cNvPicPr/>
                <p:nvPr/>
              </p:nvPicPr>
              <p:blipFill>
                <a:blip r:embed="rId1168"/>
                <a:stretch>
                  <a:fillRect/>
                </a:stretch>
              </p:blipFill>
              <p:spPr>
                <a:xfrm>
                  <a:off x="266891" y="2261062"/>
                  <a:ext cx="1170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284" name="Freihand 283">
                  <a:extLst>
                    <a:ext uri="{FF2B5EF4-FFF2-40B4-BE49-F238E27FC236}">
                      <a16:creationId xmlns:a16="http://schemas.microsoft.com/office/drawing/2014/main" id="{3AD7A2FD-B0EF-41E8-ABC9-C336AD0C6EB7}"/>
                    </a:ext>
                  </a:extLst>
                </p14:cNvPr>
                <p14:cNvContentPartPr/>
                <p14:nvPr/>
              </p14:nvContentPartPr>
              <p14:xfrm>
                <a:off x="415931" y="2119582"/>
                <a:ext cx="151920" cy="232560"/>
              </p14:xfrm>
            </p:contentPart>
          </mc:Choice>
          <mc:Fallback>
            <p:pic>
              <p:nvPicPr>
                <p:cNvPr id="284" name="Freihand 283">
                  <a:extLst>
                    <a:ext uri="{FF2B5EF4-FFF2-40B4-BE49-F238E27FC236}">
                      <a16:creationId xmlns:a16="http://schemas.microsoft.com/office/drawing/2014/main" id="{3AD7A2FD-B0EF-41E8-ABC9-C336AD0C6EB7}"/>
                    </a:ext>
                  </a:extLst>
                </p:cNvPr>
                <p:cNvPicPr/>
                <p:nvPr/>
              </p:nvPicPr>
              <p:blipFill>
                <a:blip r:embed="rId1170"/>
                <a:stretch>
                  <a:fillRect/>
                </a:stretch>
              </p:blipFill>
              <p:spPr>
                <a:xfrm>
                  <a:off x="407291" y="2110942"/>
                  <a:ext cx="1695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286" name="Freihand 285">
                  <a:extLst>
                    <a:ext uri="{FF2B5EF4-FFF2-40B4-BE49-F238E27FC236}">
                      <a16:creationId xmlns:a16="http://schemas.microsoft.com/office/drawing/2014/main" id="{4FF81B94-C344-4EB5-90D2-331AD5F50D39}"/>
                    </a:ext>
                  </a:extLst>
                </p14:cNvPr>
                <p14:cNvContentPartPr/>
                <p14:nvPr/>
              </p14:nvContentPartPr>
              <p14:xfrm>
                <a:off x="789971" y="1959382"/>
                <a:ext cx="156240" cy="178920"/>
              </p14:xfrm>
            </p:contentPart>
          </mc:Choice>
          <mc:Fallback>
            <p:pic>
              <p:nvPicPr>
                <p:cNvPr id="286" name="Freihand 285">
                  <a:extLst>
                    <a:ext uri="{FF2B5EF4-FFF2-40B4-BE49-F238E27FC236}">
                      <a16:creationId xmlns:a16="http://schemas.microsoft.com/office/drawing/2014/main" id="{4FF81B94-C344-4EB5-90D2-331AD5F50D39}"/>
                    </a:ext>
                  </a:extLst>
                </p:cNvPr>
                <p:cNvPicPr/>
                <p:nvPr/>
              </p:nvPicPr>
              <p:blipFill>
                <a:blip r:embed="rId1172"/>
                <a:stretch>
                  <a:fillRect/>
                </a:stretch>
              </p:blipFill>
              <p:spPr>
                <a:xfrm>
                  <a:off x="780971" y="1950382"/>
                  <a:ext cx="173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287" name="Freihand 286">
                  <a:extLst>
                    <a:ext uri="{FF2B5EF4-FFF2-40B4-BE49-F238E27FC236}">
                      <a16:creationId xmlns:a16="http://schemas.microsoft.com/office/drawing/2014/main" id="{3B30BE9C-8F0E-4C13-A71D-A6DCEE7609EB}"/>
                    </a:ext>
                  </a:extLst>
                </p14:cNvPr>
                <p14:cNvContentPartPr/>
                <p14:nvPr/>
              </p14:nvContentPartPr>
              <p14:xfrm>
                <a:off x="1016411" y="2055502"/>
                <a:ext cx="91080" cy="43560"/>
              </p14:xfrm>
            </p:contentPart>
          </mc:Choice>
          <mc:Fallback>
            <p:pic>
              <p:nvPicPr>
                <p:cNvPr id="287" name="Freihand 286">
                  <a:extLst>
                    <a:ext uri="{FF2B5EF4-FFF2-40B4-BE49-F238E27FC236}">
                      <a16:creationId xmlns:a16="http://schemas.microsoft.com/office/drawing/2014/main" id="{3B30BE9C-8F0E-4C13-A71D-A6DCEE7609EB}"/>
                    </a:ext>
                  </a:extLst>
                </p:cNvPr>
                <p:cNvPicPr/>
                <p:nvPr/>
              </p:nvPicPr>
              <p:blipFill>
                <a:blip r:embed="rId1174"/>
                <a:stretch>
                  <a:fillRect/>
                </a:stretch>
              </p:blipFill>
              <p:spPr>
                <a:xfrm>
                  <a:off x="1007771" y="2046862"/>
                  <a:ext cx="108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288" name="Freihand 287">
                  <a:extLst>
                    <a:ext uri="{FF2B5EF4-FFF2-40B4-BE49-F238E27FC236}">
                      <a16:creationId xmlns:a16="http://schemas.microsoft.com/office/drawing/2014/main" id="{CDA6CB79-6A6C-4CA6-8A9F-828DE6C3987F}"/>
                    </a:ext>
                  </a:extLst>
                </p14:cNvPr>
                <p14:cNvContentPartPr/>
                <p14:nvPr/>
              </p14:nvContentPartPr>
              <p14:xfrm>
                <a:off x="1065011" y="2037142"/>
                <a:ext cx="104760" cy="153720"/>
              </p14:xfrm>
            </p:contentPart>
          </mc:Choice>
          <mc:Fallback>
            <p:pic>
              <p:nvPicPr>
                <p:cNvPr id="288" name="Freihand 287">
                  <a:extLst>
                    <a:ext uri="{FF2B5EF4-FFF2-40B4-BE49-F238E27FC236}">
                      <a16:creationId xmlns:a16="http://schemas.microsoft.com/office/drawing/2014/main" id="{CDA6CB79-6A6C-4CA6-8A9F-828DE6C3987F}"/>
                    </a:ext>
                  </a:extLst>
                </p:cNvPr>
                <p:cNvPicPr/>
                <p:nvPr/>
              </p:nvPicPr>
              <p:blipFill>
                <a:blip r:embed="rId1176"/>
                <a:stretch>
                  <a:fillRect/>
                </a:stretch>
              </p:blipFill>
              <p:spPr>
                <a:xfrm>
                  <a:off x="1056371" y="2028142"/>
                  <a:ext cx="122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290" name="Freihand 289">
                  <a:extLst>
                    <a:ext uri="{FF2B5EF4-FFF2-40B4-BE49-F238E27FC236}">
                      <a16:creationId xmlns:a16="http://schemas.microsoft.com/office/drawing/2014/main" id="{FE400569-06A1-4E53-B32F-2B8D9C8D059B}"/>
                    </a:ext>
                  </a:extLst>
                </p14:cNvPr>
                <p14:cNvContentPartPr/>
                <p14:nvPr/>
              </p14:nvContentPartPr>
              <p14:xfrm>
                <a:off x="785291" y="2214982"/>
                <a:ext cx="385200" cy="30600"/>
              </p14:xfrm>
            </p:contentPart>
          </mc:Choice>
          <mc:Fallback>
            <p:pic>
              <p:nvPicPr>
                <p:cNvPr id="290" name="Freihand 289">
                  <a:extLst>
                    <a:ext uri="{FF2B5EF4-FFF2-40B4-BE49-F238E27FC236}">
                      <a16:creationId xmlns:a16="http://schemas.microsoft.com/office/drawing/2014/main" id="{FE400569-06A1-4E53-B32F-2B8D9C8D059B}"/>
                    </a:ext>
                  </a:extLst>
                </p:cNvPr>
                <p:cNvPicPr/>
                <p:nvPr/>
              </p:nvPicPr>
              <p:blipFill>
                <a:blip r:embed="rId1178"/>
                <a:stretch>
                  <a:fillRect/>
                </a:stretch>
              </p:blipFill>
              <p:spPr>
                <a:xfrm>
                  <a:off x="776651" y="2206342"/>
                  <a:ext cx="402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292" name="Freihand 291">
                  <a:extLst>
                    <a:ext uri="{FF2B5EF4-FFF2-40B4-BE49-F238E27FC236}">
                      <a16:creationId xmlns:a16="http://schemas.microsoft.com/office/drawing/2014/main" id="{B19CEDCD-82F8-478F-9CED-D0BE8B26B1BC}"/>
                    </a:ext>
                  </a:extLst>
                </p14:cNvPr>
                <p14:cNvContentPartPr/>
                <p14:nvPr/>
              </p14:nvContentPartPr>
              <p14:xfrm>
                <a:off x="775571" y="2313622"/>
                <a:ext cx="159840" cy="176400"/>
              </p14:xfrm>
            </p:contentPart>
          </mc:Choice>
          <mc:Fallback>
            <p:pic>
              <p:nvPicPr>
                <p:cNvPr id="292" name="Freihand 291">
                  <a:extLst>
                    <a:ext uri="{FF2B5EF4-FFF2-40B4-BE49-F238E27FC236}">
                      <a16:creationId xmlns:a16="http://schemas.microsoft.com/office/drawing/2014/main" id="{B19CEDCD-82F8-478F-9CED-D0BE8B26B1BC}"/>
                    </a:ext>
                  </a:extLst>
                </p:cNvPr>
                <p:cNvPicPr/>
                <p:nvPr/>
              </p:nvPicPr>
              <p:blipFill>
                <a:blip r:embed="rId1180"/>
                <a:stretch>
                  <a:fillRect/>
                </a:stretch>
              </p:blipFill>
              <p:spPr>
                <a:xfrm>
                  <a:off x="766931" y="2304982"/>
                  <a:ext cx="177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293" name="Freihand 292">
                  <a:extLst>
                    <a:ext uri="{FF2B5EF4-FFF2-40B4-BE49-F238E27FC236}">
                      <a16:creationId xmlns:a16="http://schemas.microsoft.com/office/drawing/2014/main" id="{8209E773-CF64-43E1-B5AD-679CE2A7C9C5}"/>
                    </a:ext>
                  </a:extLst>
                </p14:cNvPr>
                <p14:cNvContentPartPr/>
                <p14:nvPr/>
              </p14:nvContentPartPr>
              <p14:xfrm>
                <a:off x="1015691" y="2356822"/>
                <a:ext cx="86040" cy="108720"/>
              </p14:xfrm>
            </p:contentPart>
          </mc:Choice>
          <mc:Fallback>
            <p:pic>
              <p:nvPicPr>
                <p:cNvPr id="293" name="Freihand 292">
                  <a:extLst>
                    <a:ext uri="{FF2B5EF4-FFF2-40B4-BE49-F238E27FC236}">
                      <a16:creationId xmlns:a16="http://schemas.microsoft.com/office/drawing/2014/main" id="{8209E773-CF64-43E1-B5AD-679CE2A7C9C5}"/>
                    </a:ext>
                  </a:extLst>
                </p:cNvPr>
                <p:cNvPicPr/>
                <p:nvPr/>
              </p:nvPicPr>
              <p:blipFill>
                <a:blip r:embed="rId1182"/>
                <a:stretch>
                  <a:fillRect/>
                </a:stretch>
              </p:blipFill>
              <p:spPr>
                <a:xfrm>
                  <a:off x="1006691" y="2348182"/>
                  <a:ext cx="103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294" name="Freihand 293">
                  <a:extLst>
                    <a:ext uri="{FF2B5EF4-FFF2-40B4-BE49-F238E27FC236}">
                      <a16:creationId xmlns:a16="http://schemas.microsoft.com/office/drawing/2014/main" id="{C51BB667-F347-4C91-9890-33FE60011706}"/>
                    </a:ext>
                  </a:extLst>
                </p14:cNvPr>
                <p14:cNvContentPartPr/>
                <p14:nvPr/>
              </p14:nvContentPartPr>
              <p14:xfrm>
                <a:off x="1017491" y="2362582"/>
                <a:ext cx="109080" cy="76320"/>
              </p14:xfrm>
            </p:contentPart>
          </mc:Choice>
          <mc:Fallback>
            <p:pic>
              <p:nvPicPr>
                <p:cNvPr id="294" name="Freihand 293">
                  <a:extLst>
                    <a:ext uri="{FF2B5EF4-FFF2-40B4-BE49-F238E27FC236}">
                      <a16:creationId xmlns:a16="http://schemas.microsoft.com/office/drawing/2014/main" id="{C51BB667-F347-4C91-9890-33FE60011706}"/>
                    </a:ext>
                  </a:extLst>
                </p:cNvPr>
                <p:cNvPicPr/>
                <p:nvPr/>
              </p:nvPicPr>
              <p:blipFill>
                <a:blip r:embed="rId1184"/>
                <a:stretch>
                  <a:fillRect/>
                </a:stretch>
              </p:blipFill>
              <p:spPr>
                <a:xfrm>
                  <a:off x="1008851" y="2353942"/>
                  <a:ext cx="126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295" name="Freihand 294">
                  <a:extLst>
                    <a:ext uri="{FF2B5EF4-FFF2-40B4-BE49-F238E27FC236}">
                      <a16:creationId xmlns:a16="http://schemas.microsoft.com/office/drawing/2014/main" id="{38854E21-17C8-439C-9F2C-23EFF7BDA12A}"/>
                    </a:ext>
                  </a:extLst>
                </p14:cNvPr>
                <p14:cNvContentPartPr/>
                <p14:nvPr/>
              </p14:nvContentPartPr>
              <p14:xfrm>
                <a:off x="1323131" y="1925542"/>
                <a:ext cx="34200" cy="546840"/>
              </p14:xfrm>
            </p:contentPart>
          </mc:Choice>
          <mc:Fallback>
            <p:pic>
              <p:nvPicPr>
                <p:cNvPr id="295" name="Freihand 294">
                  <a:extLst>
                    <a:ext uri="{FF2B5EF4-FFF2-40B4-BE49-F238E27FC236}">
                      <a16:creationId xmlns:a16="http://schemas.microsoft.com/office/drawing/2014/main" id="{38854E21-17C8-439C-9F2C-23EFF7BDA12A}"/>
                    </a:ext>
                  </a:extLst>
                </p:cNvPr>
                <p:cNvPicPr/>
                <p:nvPr/>
              </p:nvPicPr>
              <p:blipFill>
                <a:blip r:embed="rId1186"/>
                <a:stretch>
                  <a:fillRect/>
                </a:stretch>
              </p:blipFill>
              <p:spPr>
                <a:xfrm>
                  <a:off x="1314131" y="1916902"/>
                  <a:ext cx="5184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336" name="Freihand 335">
                  <a:extLst>
                    <a:ext uri="{FF2B5EF4-FFF2-40B4-BE49-F238E27FC236}">
                      <a16:creationId xmlns:a16="http://schemas.microsoft.com/office/drawing/2014/main" id="{374B3C7B-45CA-4904-8649-893BD3B5642A}"/>
                    </a:ext>
                  </a:extLst>
                </p14:cNvPr>
                <p14:cNvContentPartPr/>
                <p14:nvPr/>
              </p14:nvContentPartPr>
              <p14:xfrm>
                <a:off x="6863891" y="838702"/>
                <a:ext cx="380160" cy="345960"/>
              </p14:xfrm>
            </p:contentPart>
          </mc:Choice>
          <mc:Fallback>
            <p:pic>
              <p:nvPicPr>
                <p:cNvPr id="336" name="Freihand 335">
                  <a:extLst>
                    <a:ext uri="{FF2B5EF4-FFF2-40B4-BE49-F238E27FC236}">
                      <a16:creationId xmlns:a16="http://schemas.microsoft.com/office/drawing/2014/main" id="{374B3C7B-45CA-4904-8649-893BD3B5642A}"/>
                    </a:ext>
                  </a:extLst>
                </p:cNvPr>
                <p:cNvPicPr/>
                <p:nvPr/>
              </p:nvPicPr>
              <p:blipFill>
                <a:blip r:embed="rId1188"/>
                <a:stretch>
                  <a:fillRect/>
                </a:stretch>
              </p:blipFill>
              <p:spPr>
                <a:xfrm>
                  <a:off x="6854891" y="829702"/>
                  <a:ext cx="3978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337" name="Freihand 336">
                  <a:extLst>
                    <a:ext uri="{FF2B5EF4-FFF2-40B4-BE49-F238E27FC236}">
                      <a16:creationId xmlns:a16="http://schemas.microsoft.com/office/drawing/2014/main" id="{34CC32E6-7FA2-42B8-868D-5271E26364F4}"/>
                    </a:ext>
                  </a:extLst>
                </p14:cNvPr>
                <p14:cNvContentPartPr/>
                <p14:nvPr/>
              </p14:nvContentPartPr>
              <p14:xfrm>
                <a:off x="7306691" y="801622"/>
                <a:ext cx="310320" cy="351000"/>
              </p14:xfrm>
            </p:contentPart>
          </mc:Choice>
          <mc:Fallback>
            <p:pic>
              <p:nvPicPr>
                <p:cNvPr id="337" name="Freihand 336">
                  <a:extLst>
                    <a:ext uri="{FF2B5EF4-FFF2-40B4-BE49-F238E27FC236}">
                      <a16:creationId xmlns:a16="http://schemas.microsoft.com/office/drawing/2014/main" id="{34CC32E6-7FA2-42B8-868D-5271E26364F4}"/>
                    </a:ext>
                  </a:extLst>
                </p:cNvPr>
                <p:cNvPicPr/>
                <p:nvPr/>
              </p:nvPicPr>
              <p:blipFill>
                <a:blip r:embed="rId1190"/>
                <a:stretch>
                  <a:fillRect/>
                </a:stretch>
              </p:blipFill>
              <p:spPr>
                <a:xfrm>
                  <a:off x="7297691" y="792622"/>
                  <a:ext cx="32796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148" name="Freihand 147">
                  <a:extLst>
                    <a:ext uri="{FF2B5EF4-FFF2-40B4-BE49-F238E27FC236}">
                      <a16:creationId xmlns:a16="http://schemas.microsoft.com/office/drawing/2014/main" id="{A84A39B7-07B5-4B5A-B914-3A181361202F}"/>
                    </a:ext>
                  </a:extLst>
                </p14:cNvPr>
                <p14:cNvContentPartPr/>
                <p14:nvPr/>
              </p14:nvContentPartPr>
              <p14:xfrm>
                <a:off x="9226211" y="659422"/>
                <a:ext cx="118080" cy="713160"/>
              </p14:xfrm>
            </p:contentPart>
          </mc:Choice>
          <mc:Fallback>
            <p:pic>
              <p:nvPicPr>
                <p:cNvPr id="148" name="Freihand 147">
                  <a:extLst>
                    <a:ext uri="{FF2B5EF4-FFF2-40B4-BE49-F238E27FC236}">
                      <a16:creationId xmlns:a16="http://schemas.microsoft.com/office/drawing/2014/main" id="{A84A39B7-07B5-4B5A-B914-3A181361202F}"/>
                    </a:ext>
                  </a:extLst>
                </p:cNvPr>
                <p:cNvPicPr/>
                <p:nvPr/>
              </p:nvPicPr>
              <p:blipFill>
                <a:blip r:embed="rId1192"/>
                <a:stretch>
                  <a:fillRect/>
                </a:stretch>
              </p:blipFill>
              <p:spPr>
                <a:xfrm>
                  <a:off x="9217571" y="650422"/>
                  <a:ext cx="135720" cy="7308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149" name="Freihand 148">
                  <a:extLst>
                    <a:ext uri="{FF2B5EF4-FFF2-40B4-BE49-F238E27FC236}">
                      <a16:creationId xmlns:a16="http://schemas.microsoft.com/office/drawing/2014/main" id="{9D6AA741-AFA9-4263-AA9E-1C7571DF7099}"/>
                    </a:ext>
                  </a:extLst>
                </p14:cNvPr>
                <p14:cNvContentPartPr/>
                <p14:nvPr/>
              </p14:nvContentPartPr>
              <p14:xfrm>
                <a:off x="9158171" y="1341622"/>
                <a:ext cx="1257120" cy="64440"/>
              </p14:xfrm>
            </p:contentPart>
          </mc:Choice>
          <mc:Fallback>
            <p:pic>
              <p:nvPicPr>
                <p:cNvPr id="149" name="Freihand 148">
                  <a:extLst>
                    <a:ext uri="{FF2B5EF4-FFF2-40B4-BE49-F238E27FC236}">
                      <a16:creationId xmlns:a16="http://schemas.microsoft.com/office/drawing/2014/main" id="{9D6AA741-AFA9-4263-AA9E-1C7571DF7099}"/>
                    </a:ext>
                  </a:extLst>
                </p:cNvPr>
                <p:cNvPicPr/>
                <p:nvPr/>
              </p:nvPicPr>
              <p:blipFill>
                <a:blip r:embed="rId1194"/>
                <a:stretch>
                  <a:fillRect/>
                </a:stretch>
              </p:blipFill>
              <p:spPr>
                <a:xfrm>
                  <a:off x="9149531" y="1332622"/>
                  <a:ext cx="1274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150" name="Freihand 149">
                  <a:extLst>
                    <a:ext uri="{FF2B5EF4-FFF2-40B4-BE49-F238E27FC236}">
                      <a16:creationId xmlns:a16="http://schemas.microsoft.com/office/drawing/2014/main" id="{911BE19D-6B05-4AB2-AD3D-2B3550DDE562}"/>
                    </a:ext>
                  </a:extLst>
                </p14:cNvPr>
                <p14:cNvContentPartPr/>
                <p14:nvPr/>
              </p14:nvContentPartPr>
              <p14:xfrm>
                <a:off x="10426451" y="1253422"/>
                <a:ext cx="195840" cy="183240"/>
              </p14:xfrm>
            </p:contentPart>
          </mc:Choice>
          <mc:Fallback>
            <p:pic>
              <p:nvPicPr>
                <p:cNvPr id="150" name="Freihand 149">
                  <a:extLst>
                    <a:ext uri="{FF2B5EF4-FFF2-40B4-BE49-F238E27FC236}">
                      <a16:creationId xmlns:a16="http://schemas.microsoft.com/office/drawing/2014/main" id="{911BE19D-6B05-4AB2-AD3D-2B3550DDE562}"/>
                    </a:ext>
                  </a:extLst>
                </p:cNvPr>
                <p:cNvPicPr/>
                <p:nvPr/>
              </p:nvPicPr>
              <p:blipFill>
                <a:blip r:embed="rId1196"/>
                <a:stretch>
                  <a:fillRect/>
                </a:stretch>
              </p:blipFill>
              <p:spPr>
                <a:xfrm>
                  <a:off x="10417811" y="1244422"/>
                  <a:ext cx="213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151" name="Freihand 150">
                  <a:extLst>
                    <a:ext uri="{FF2B5EF4-FFF2-40B4-BE49-F238E27FC236}">
                      <a16:creationId xmlns:a16="http://schemas.microsoft.com/office/drawing/2014/main" id="{4F1EF7ED-BB42-43C2-8D36-1C8119B992A5}"/>
                    </a:ext>
                  </a:extLst>
                </p14:cNvPr>
                <p14:cNvContentPartPr/>
                <p14:nvPr/>
              </p14:nvContentPartPr>
              <p14:xfrm>
                <a:off x="9072491" y="490942"/>
                <a:ext cx="266040" cy="181440"/>
              </p14:xfrm>
            </p:contentPart>
          </mc:Choice>
          <mc:Fallback>
            <p:pic>
              <p:nvPicPr>
                <p:cNvPr id="151" name="Freihand 150">
                  <a:extLst>
                    <a:ext uri="{FF2B5EF4-FFF2-40B4-BE49-F238E27FC236}">
                      <a16:creationId xmlns:a16="http://schemas.microsoft.com/office/drawing/2014/main" id="{4F1EF7ED-BB42-43C2-8D36-1C8119B992A5}"/>
                    </a:ext>
                  </a:extLst>
                </p:cNvPr>
                <p:cNvPicPr/>
                <p:nvPr/>
              </p:nvPicPr>
              <p:blipFill>
                <a:blip r:embed="rId1198"/>
                <a:stretch>
                  <a:fillRect/>
                </a:stretch>
              </p:blipFill>
              <p:spPr>
                <a:xfrm>
                  <a:off x="9063851" y="481942"/>
                  <a:ext cx="283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155" name="Freihand 154">
                  <a:extLst>
                    <a:ext uri="{FF2B5EF4-FFF2-40B4-BE49-F238E27FC236}">
                      <a16:creationId xmlns:a16="http://schemas.microsoft.com/office/drawing/2014/main" id="{7DE66829-44FC-4AEC-9A3D-7ADA8996F812}"/>
                    </a:ext>
                  </a:extLst>
                </p14:cNvPr>
                <p14:cNvContentPartPr/>
                <p14:nvPr/>
              </p14:nvContentPartPr>
              <p14:xfrm>
                <a:off x="8895731" y="500662"/>
                <a:ext cx="74520" cy="49320"/>
              </p14:xfrm>
            </p:contentPart>
          </mc:Choice>
          <mc:Fallback>
            <p:pic>
              <p:nvPicPr>
                <p:cNvPr id="155" name="Freihand 154">
                  <a:extLst>
                    <a:ext uri="{FF2B5EF4-FFF2-40B4-BE49-F238E27FC236}">
                      <a16:creationId xmlns:a16="http://schemas.microsoft.com/office/drawing/2014/main" id="{7DE66829-44FC-4AEC-9A3D-7ADA8996F812}"/>
                    </a:ext>
                  </a:extLst>
                </p:cNvPr>
                <p:cNvPicPr/>
                <p:nvPr/>
              </p:nvPicPr>
              <p:blipFill>
                <a:blip r:embed="rId1200"/>
                <a:stretch>
                  <a:fillRect/>
                </a:stretch>
              </p:blipFill>
              <p:spPr>
                <a:xfrm>
                  <a:off x="8886731" y="491662"/>
                  <a:ext cx="921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156" name="Freihand 155">
                  <a:extLst>
                    <a:ext uri="{FF2B5EF4-FFF2-40B4-BE49-F238E27FC236}">
                      <a16:creationId xmlns:a16="http://schemas.microsoft.com/office/drawing/2014/main" id="{CCE7AAE1-B732-4660-9677-CBA51418249B}"/>
                    </a:ext>
                  </a:extLst>
                </p14:cNvPr>
                <p14:cNvContentPartPr/>
                <p14:nvPr/>
              </p14:nvContentPartPr>
              <p14:xfrm>
                <a:off x="8945051" y="494902"/>
                <a:ext cx="54000" cy="179280"/>
              </p14:xfrm>
            </p:contentPart>
          </mc:Choice>
          <mc:Fallback>
            <p:pic>
              <p:nvPicPr>
                <p:cNvPr id="156" name="Freihand 155">
                  <a:extLst>
                    <a:ext uri="{FF2B5EF4-FFF2-40B4-BE49-F238E27FC236}">
                      <a16:creationId xmlns:a16="http://schemas.microsoft.com/office/drawing/2014/main" id="{CCE7AAE1-B732-4660-9677-CBA51418249B}"/>
                    </a:ext>
                  </a:extLst>
                </p:cNvPr>
                <p:cNvPicPr/>
                <p:nvPr/>
              </p:nvPicPr>
              <p:blipFill>
                <a:blip r:embed="rId1202"/>
                <a:stretch>
                  <a:fillRect/>
                </a:stretch>
              </p:blipFill>
              <p:spPr>
                <a:xfrm>
                  <a:off x="8936411" y="485902"/>
                  <a:ext cx="71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157" name="Freihand 156">
                  <a:extLst>
                    <a:ext uri="{FF2B5EF4-FFF2-40B4-BE49-F238E27FC236}">
                      <a16:creationId xmlns:a16="http://schemas.microsoft.com/office/drawing/2014/main" id="{3D8C276C-C1F6-4B00-843B-B6ED8C46053E}"/>
                    </a:ext>
                  </a:extLst>
                </p14:cNvPr>
                <p14:cNvContentPartPr/>
                <p14:nvPr/>
              </p14:nvContentPartPr>
              <p14:xfrm>
                <a:off x="10444451" y="1521262"/>
                <a:ext cx="102960" cy="144720"/>
              </p14:xfrm>
            </p:contentPart>
          </mc:Choice>
          <mc:Fallback>
            <p:pic>
              <p:nvPicPr>
                <p:cNvPr id="157" name="Freihand 156">
                  <a:extLst>
                    <a:ext uri="{FF2B5EF4-FFF2-40B4-BE49-F238E27FC236}">
                      <a16:creationId xmlns:a16="http://schemas.microsoft.com/office/drawing/2014/main" id="{3D8C276C-C1F6-4B00-843B-B6ED8C46053E}"/>
                    </a:ext>
                  </a:extLst>
                </p:cNvPr>
                <p:cNvPicPr/>
                <p:nvPr/>
              </p:nvPicPr>
              <p:blipFill>
                <a:blip r:embed="rId1204"/>
                <a:stretch>
                  <a:fillRect/>
                </a:stretch>
              </p:blipFill>
              <p:spPr>
                <a:xfrm>
                  <a:off x="10435811" y="1512262"/>
                  <a:ext cx="1206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158" name="Freihand 157">
                  <a:extLst>
                    <a:ext uri="{FF2B5EF4-FFF2-40B4-BE49-F238E27FC236}">
                      <a16:creationId xmlns:a16="http://schemas.microsoft.com/office/drawing/2014/main" id="{26CBD7ED-68FB-468F-A582-9CB8FB807D69}"/>
                    </a:ext>
                  </a:extLst>
                </p14:cNvPr>
                <p14:cNvContentPartPr/>
                <p14:nvPr/>
              </p14:nvContentPartPr>
              <p14:xfrm>
                <a:off x="10463891" y="1588222"/>
                <a:ext cx="98280" cy="64440"/>
              </p14:xfrm>
            </p:contentPart>
          </mc:Choice>
          <mc:Fallback>
            <p:pic>
              <p:nvPicPr>
                <p:cNvPr id="158" name="Freihand 157">
                  <a:extLst>
                    <a:ext uri="{FF2B5EF4-FFF2-40B4-BE49-F238E27FC236}">
                      <a16:creationId xmlns:a16="http://schemas.microsoft.com/office/drawing/2014/main" id="{26CBD7ED-68FB-468F-A582-9CB8FB807D69}"/>
                    </a:ext>
                  </a:extLst>
                </p:cNvPr>
                <p:cNvPicPr/>
                <p:nvPr/>
              </p:nvPicPr>
              <p:blipFill>
                <a:blip r:embed="rId1206"/>
                <a:stretch>
                  <a:fillRect/>
                </a:stretch>
              </p:blipFill>
              <p:spPr>
                <a:xfrm>
                  <a:off x="10454891" y="1579222"/>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160" name="Freihand 159">
                  <a:extLst>
                    <a:ext uri="{FF2B5EF4-FFF2-40B4-BE49-F238E27FC236}">
                      <a16:creationId xmlns:a16="http://schemas.microsoft.com/office/drawing/2014/main" id="{AB17840D-AB9C-45E4-85D7-268FE515CD30}"/>
                    </a:ext>
                  </a:extLst>
                </p14:cNvPr>
                <p14:cNvContentPartPr/>
                <p14:nvPr/>
              </p14:nvContentPartPr>
              <p14:xfrm>
                <a:off x="8871611" y="762742"/>
                <a:ext cx="132840" cy="200880"/>
              </p14:xfrm>
            </p:contentPart>
          </mc:Choice>
          <mc:Fallback>
            <p:pic>
              <p:nvPicPr>
                <p:cNvPr id="160" name="Freihand 159">
                  <a:extLst>
                    <a:ext uri="{FF2B5EF4-FFF2-40B4-BE49-F238E27FC236}">
                      <a16:creationId xmlns:a16="http://schemas.microsoft.com/office/drawing/2014/main" id="{AB17840D-AB9C-45E4-85D7-268FE515CD30}"/>
                    </a:ext>
                  </a:extLst>
                </p:cNvPr>
                <p:cNvPicPr/>
                <p:nvPr/>
              </p:nvPicPr>
              <p:blipFill>
                <a:blip r:embed="rId1208"/>
                <a:stretch>
                  <a:fillRect/>
                </a:stretch>
              </p:blipFill>
              <p:spPr>
                <a:xfrm>
                  <a:off x="8862971" y="754102"/>
                  <a:ext cx="150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161" name="Freihand 160">
                  <a:extLst>
                    <a:ext uri="{FF2B5EF4-FFF2-40B4-BE49-F238E27FC236}">
                      <a16:creationId xmlns:a16="http://schemas.microsoft.com/office/drawing/2014/main" id="{5C2BD475-8300-4D52-A85C-8006321F5829}"/>
                    </a:ext>
                  </a:extLst>
                </p14:cNvPr>
                <p14:cNvContentPartPr/>
                <p14:nvPr/>
              </p14:nvContentPartPr>
              <p14:xfrm>
                <a:off x="8964491" y="787222"/>
                <a:ext cx="96840" cy="134280"/>
              </p14:xfrm>
            </p:contentPart>
          </mc:Choice>
          <mc:Fallback>
            <p:pic>
              <p:nvPicPr>
                <p:cNvPr id="161" name="Freihand 160">
                  <a:extLst>
                    <a:ext uri="{FF2B5EF4-FFF2-40B4-BE49-F238E27FC236}">
                      <a16:creationId xmlns:a16="http://schemas.microsoft.com/office/drawing/2014/main" id="{5C2BD475-8300-4D52-A85C-8006321F5829}"/>
                    </a:ext>
                  </a:extLst>
                </p:cNvPr>
                <p:cNvPicPr/>
                <p:nvPr/>
              </p:nvPicPr>
              <p:blipFill>
                <a:blip r:embed="rId1210"/>
                <a:stretch>
                  <a:fillRect/>
                </a:stretch>
              </p:blipFill>
              <p:spPr>
                <a:xfrm>
                  <a:off x="8955851" y="778582"/>
                  <a:ext cx="114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162" name="Freihand 161">
                  <a:extLst>
                    <a:ext uri="{FF2B5EF4-FFF2-40B4-BE49-F238E27FC236}">
                      <a16:creationId xmlns:a16="http://schemas.microsoft.com/office/drawing/2014/main" id="{0B291A77-745F-453C-8C5C-5C948EA7A3EE}"/>
                    </a:ext>
                  </a:extLst>
                </p14:cNvPr>
                <p14:cNvContentPartPr/>
                <p14:nvPr/>
              </p14:nvContentPartPr>
              <p14:xfrm>
                <a:off x="9105971" y="814222"/>
                <a:ext cx="36720" cy="91800"/>
              </p14:xfrm>
            </p:contentPart>
          </mc:Choice>
          <mc:Fallback>
            <p:pic>
              <p:nvPicPr>
                <p:cNvPr id="162" name="Freihand 161">
                  <a:extLst>
                    <a:ext uri="{FF2B5EF4-FFF2-40B4-BE49-F238E27FC236}">
                      <a16:creationId xmlns:a16="http://schemas.microsoft.com/office/drawing/2014/main" id="{0B291A77-745F-453C-8C5C-5C948EA7A3EE}"/>
                    </a:ext>
                  </a:extLst>
                </p:cNvPr>
                <p:cNvPicPr/>
                <p:nvPr/>
              </p:nvPicPr>
              <p:blipFill>
                <a:blip r:embed="rId1212"/>
                <a:stretch>
                  <a:fillRect/>
                </a:stretch>
              </p:blipFill>
              <p:spPr>
                <a:xfrm>
                  <a:off x="9097331" y="805582"/>
                  <a:ext cx="54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163" name="Freihand 162">
                  <a:extLst>
                    <a:ext uri="{FF2B5EF4-FFF2-40B4-BE49-F238E27FC236}">
                      <a16:creationId xmlns:a16="http://schemas.microsoft.com/office/drawing/2014/main" id="{E5BFDDFD-3A6F-46A2-98A1-6BC7C4227758}"/>
                    </a:ext>
                  </a:extLst>
                </p14:cNvPr>
                <p14:cNvContentPartPr/>
                <p14:nvPr/>
              </p14:nvContentPartPr>
              <p14:xfrm>
                <a:off x="9800771" y="1472662"/>
                <a:ext cx="96480" cy="135720"/>
              </p14:xfrm>
            </p:contentPart>
          </mc:Choice>
          <mc:Fallback>
            <p:pic>
              <p:nvPicPr>
                <p:cNvPr id="163" name="Freihand 162">
                  <a:extLst>
                    <a:ext uri="{FF2B5EF4-FFF2-40B4-BE49-F238E27FC236}">
                      <a16:creationId xmlns:a16="http://schemas.microsoft.com/office/drawing/2014/main" id="{E5BFDDFD-3A6F-46A2-98A1-6BC7C4227758}"/>
                    </a:ext>
                  </a:extLst>
                </p:cNvPr>
                <p:cNvPicPr/>
                <p:nvPr/>
              </p:nvPicPr>
              <p:blipFill>
                <a:blip r:embed="rId1214"/>
                <a:stretch>
                  <a:fillRect/>
                </a:stretch>
              </p:blipFill>
              <p:spPr>
                <a:xfrm>
                  <a:off x="9791771" y="1463662"/>
                  <a:ext cx="114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164" name="Freihand 163">
                  <a:extLst>
                    <a:ext uri="{FF2B5EF4-FFF2-40B4-BE49-F238E27FC236}">
                      <a16:creationId xmlns:a16="http://schemas.microsoft.com/office/drawing/2014/main" id="{A9CC8637-2F5D-4932-B93F-3D1A20B3D690}"/>
                    </a:ext>
                  </a:extLst>
                </p14:cNvPr>
                <p14:cNvContentPartPr/>
                <p14:nvPr/>
              </p14:nvContentPartPr>
              <p14:xfrm>
                <a:off x="9865571" y="1527742"/>
                <a:ext cx="8640" cy="106200"/>
              </p14:xfrm>
            </p:contentPart>
          </mc:Choice>
          <mc:Fallback>
            <p:pic>
              <p:nvPicPr>
                <p:cNvPr id="164" name="Freihand 163">
                  <a:extLst>
                    <a:ext uri="{FF2B5EF4-FFF2-40B4-BE49-F238E27FC236}">
                      <a16:creationId xmlns:a16="http://schemas.microsoft.com/office/drawing/2014/main" id="{A9CC8637-2F5D-4932-B93F-3D1A20B3D690}"/>
                    </a:ext>
                  </a:extLst>
                </p:cNvPr>
                <p:cNvPicPr/>
                <p:nvPr/>
              </p:nvPicPr>
              <p:blipFill>
                <a:blip r:embed="rId1216"/>
                <a:stretch>
                  <a:fillRect/>
                </a:stretch>
              </p:blipFill>
              <p:spPr>
                <a:xfrm>
                  <a:off x="9856931" y="1519102"/>
                  <a:ext cx="26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165" name="Freihand 164">
                  <a:extLst>
                    <a:ext uri="{FF2B5EF4-FFF2-40B4-BE49-F238E27FC236}">
                      <a16:creationId xmlns:a16="http://schemas.microsoft.com/office/drawing/2014/main" id="{76485D91-7DD4-47E6-88B8-D4986F196D93}"/>
                    </a:ext>
                  </a:extLst>
                </p14:cNvPr>
                <p14:cNvContentPartPr/>
                <p14:nvPr/>
              </p14:nvContentPartPr>
              <p14:xfrm>
                <a:off x="9965651" y="1514422"/>
                <a:ext cx="71640" cy="128520"/>
              </p14:xfrm>
            </p:contentPart>
          </mc:Choice>
          <mc:Fallback>
            <p:pic>
              <p:nvPicPr>
                <p:cNvPr id="165" name="Freihand 164">
                  <a:extLst>
                    <a:ext uri="{FF2B5EF4-FFF2-40B4-BE49-F238E27FC236}">
                      <a16:creationId xmlns:a16="http://schemas.microsoft.com/office/drawing/2014/main" id="{76485D91-7DD4-47E6-88B8-D4986F196D93}"/>
                    </a:ext>
                  </a:extLst>
                </p:cNvPr>
                <p:cNvPicPr/>
                <p:nvPr/>
              </p:nvPicPr>
              <p:blipFill>
                <a:blip r:embed="rId1218"/>
                <a:stretch>
                  <a:fillRect/>
                </a:stretch>
              </p:blipFill>
              <p:spPr>
                <a:xfrm>
                  <a:off x="9957011" y="1505422"/>
                  <a:ext cx="89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166" name="Freihand 165">
                  <a:extLst>
                    <a:ext uri="{FF2B5EF4-FFF2-40B4-BE49-F238E27FC236}">
                      <a16:creationId xmlns:a16="http://schemas.microsoft.com/office/drawing/2014/main" id="{2F2E4E65-5521-432B-B4C2-DA9EF44BA560}"/>
                    </a:ext>
                  </a:extLst>
                </p14:cNvPr>
                <p14:cNvContentPartPr/>
                <p14:nvPr/>
              </p14:nvContentPartPr>
              <p14:xfrm>
                <a:off x="10098131" y="1501822"/>
                <a:ext cx="134640" cy="119160"/>
              </p14:xfrm>
            </p:contentPart>
          </mc:Choice>
          <mc:Fallback>
            <p:pic>
              <p:nvPicPr>
                <p:cNvPr id="166" name="Freihand 165">
                  <a:extLst>
                    <a:ext uri="{FF2B5EF4-FFF2-40B4-BE49-F238E27FC236}">
                      <a16:creationId xmlns:a16="http://schemas.microsoft.com/office/drawing/2014/main" id="{2F2E4E65-5521-432B-B4C2-DA9EF44BA560}"/>
                    </a:ext>
                  </a:extLst>
                </p:cNvPr>
                <p:cNvPicPr/>
                <p:nvPr/>
              </p:nvPicPr>
              <p:blipFill>
                <a:blip r:embed="rId1220"/>
                <a:stretch>
                  <a:fillRect/>
                </a:stretch>
              </p:blipFill>
              <p:spPr>
                <a:xfrm>
                  <a:off x="10089131" y="1492822"/>
                  <a:ext cx="152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467" name="Freihand 466">
                  <a:extLst>
                    <a:ext uri="{FF2B5EF4-FFF2-40B4-BE49-F238E27FC236}">
                      <a16:creationId xmlns:a16="http://schemas.microsoft.com/office/drawing/2014/main" id="{DAEBB492-266F-4F3E-8CE7-19CB1F1BE8D6}"/>
                    </a:ext>
                  </a:extLst>
                </p14:cNvPr>
                <p14:cNvContentPartPr/>
                <p14:nvPr/>
              </p14:nvContentPartPr>
              <p14:xfrm>
                <a:off x="4893251" y="470422"/>
                <a:ext cx="3190320" cy="599400"/>
              </p14:xfrm>
            </p:contentPart>
          </mc:Choice>
          <mc:Fallback>
            <p:pic>
              <p:nvPicPr>
                <p:cNvPr id="467" name="Freihand 466">
                  <a:extLst>
                    <a:ext uri="{FF2B5EF4-FFF2-40B4-BE49-F238E27FC236}">
                      <a16:creationId xmlns:a16="http://schemas.microsoft.com/office/drawing/2014/main" id="{DAEBB492-266F-4F3E-8CE7-19CB1F1BE8D6}"/>
                    </a:ext>
                  </a:extLst>
                </p:cNvPr>
                <p:cNvPicPr/>
                <p:nvPr/>
              </p:nvPicPr>
              <p:blipFill>
                <a:blip r:embed="rId1222"/>
                <a:stretch>
                  <a:fillRect/>
                </a:stretch>
              </p:blipFill>
              <p:spPr>
                <a:xfrm>
                  <a:off x="4884251" y="461422"/>
                  <a:ext cx="320796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401" name="Freihand 400">
                  <a:extLst>
                    <a:ext uri="{FF2B5EF4-FFF2-40B4-BE49-F238E27FC236}">
                      <a16:creationId xmlns:a16="http://schemas.microsoft.com/office/drawing/2014/main" id="{CD60E0C7-EE5F-4304-813A-30C12AC243CE}"/>
                    </a:ext>
                  </a:extLst>
                </p14:cNvPr>
                <p14:cNvContentPartPr/>
                <p14:nvPr/>
              </p14:nvContentPartPr>
              <p14:xfrm>
                <a:off x="1157531" y="4357342"/>
                <a:ext cx="52560" cy="19080"/>
              </p14:xfrm>
            </p:contentPart>
          </mc:Choice>
          <mc:Fallback>
            <p:pic>
              <p:nvPicPr>
                <p:cNvPr id="401" name="Freihand 400">
                  <a:extLst>
                    <a:ext uri="{FF2B5EF4-FFF2-40B4-BE49-F238E27FC236}">
                      <a16:creationId xmlns:a16="http://schemas.microsoft.com/office/drawing/2014/main" id="{CD60E0C7-EE5F-4304-813A-30C12AC243CE}"/>
                    </a:ext>
                  </a:extLst>
                </p:cNvPr>
                <p:cNvPicPr/>
                <p:nvPr/>
              </p:nvPicPr>
              <p:blipFill>
                <a:blip r:embed="rId1224"/>
                <a:stretch>
                  <a:fillRect/>
                </a:stretch>
              </p:blipFill>
              <p:spPr>
                <a:xfrm>
                  <a:off x="1148531" y="4348702"/>
                  <a:ext cx="70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402" name="Freihand 401">
                  <a:extLst>
                    <a:ext uri="{FF2B5EF4-FFF2-40B4-BE49-F238E27FC236}">
                      <a16:creationId xmlns:a16="http://schemas.microsoft.com/office/drawing/2014/main" id="{73E322E2-E43F-4E7D-9A64-8A4E592AB6BB}"/>
                    </a:ext>
                  </a:extLst>
                </p14:cNvPr>
                <p14:cNvContentPartPr/>
                <p14:nvPr/>
              </p14:nvContentPartPr>
              <p14:xfrm>
                <a:off x="1293611" y="4332142"/>
                <a:ext cx="268200" cy="21960"/>
              </p14:xfrm>
            </p:contentPart>
          </mc:Choice>
          <mc:Fallback>
            <p:pic>
              <p:nvPicPr>
                <p:cNvPr id="402" name="Freihand 401">
                  <a:extLst>
                    <a:ext uri="{FF2B5EF4-FFF2-40B4-BE49-F238E27FC236}">
                      <a16:creationId xmlns:a16="http://schemas.microsoft.com/office/drawing/2014/main" id="{73E322E2-E43F-4E7D-9A64-8A4E592AB6BB}"/>
                    </a:ext>
                  </a:extLst>
                </p:cNvPr>
                <p:cNvPicPr/>
                <p:nvPr/>
              </p:nvPicPr>
              <p:blipFill>
                <a:blip r:embed="rId1226"/>
                <a:stretch>
                  <a:fillRect/>
                </a:stretch>
              </p:blipFill>
              <p:spPr>
                <a:xfrm>
                  <a:off x="1284971" y="4323142"/>
                  <a:ext cx="285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403" name="Freihand 402">
                  <a:extLst>
                    <a:ext uri="{FF2B5EF4-FFF2-40B4-BE49-F238E27FC236}">
                      <a16:creationId xmlns:a16="http://schemas.microsoft.com/office/drawing/2014/main" id="{29A0F41F-314B-4799-B6FB-564137C74AAA}"/>
                    </a:ext>
                  </a:extLst>
                </p14:cNvPr>
                <p14:cNvContentPartPr/>
                <p14:nvPr/>
              </p14:nvContentPartPr>
              <p14:xfrm>
                <a:off x="1638851" y="4328542"/>
                <a:ext cx="69120" cy="14040"/>
              </p14:xfrm>
            </p:contentPart>
          </mc:Choice>
          <mc:Fallback>
            <p:pic>
              <p:nvPicPr>
                <p:cNvPr id="403" name="Freihand 402">
                  <a:extLst>
                    <a:ext uri="{FF2B5EF4-FFF2-40B4-BE49-F238E27FC236}">
                      <a16:creationId xmlns:a16="http://schemas.microsoft.com/office/drawing/2014/main" id="{29A0F41F-314B-4799-B6FB-564137C74AAA}"/>
                    </a:ext>
                  </a:extLst>
                </p:cNvPr>
                <p:cNvPicPr/>
                <p:nvPr/>
              </p:nvPicPr>
              <p:blipFill>
                <a:blip r:embed="rId1228"/>
                <a:stretch>
                  <a:fillRect/>
                </a:stretch>
              </p:blipFill>
              <p:spPr>
                <a:xfrm>
                  <a:off x="1629851" y="4319902"/>
                  <a:ext cx="86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405" name="Freihand 404">
                  <a:extLst>
                    <a:ext uri="{FF2B5EF4-FFF2-40B4-BE49-F238E27FC236}">
                      <a16:creationId xmlns:a16="http://schemas.microsoft.com/office/drawing/2014/main" id="{CCCF15BC-7384-485A-B954-B3080CD90C41}"/>
                    </a:ext>
                  </a:extLst>
                </p14:cNvPr>
                <p14:cNvContentPartPr/>
                <p14:nvPr/>
              </p14:nvContentPartPr>
              <p14:xfrm>
                <a:off x="1760531" y="4372462"/>
                <a:ext cx="5040" cy="45720"/>
              </p14:xfrm>
            </p:contentPart>
          </mc:Choice>
          <mc:Fallback>
            <p:pic>
              <p:nvPicPr>
                <p:cNvPr id="405" name="Freihand 404">
                  <a:extLst>
                    <a:ext uri="{FF2B5EF4-FFF2-40B4-BE49-F238E27FC236}">
                      <a16:creationId xmlns:a16="http://schemas.microsoft.com/office/drawing/2014/main" id="{CCCF15BC-7384-485A-B954-B3080CD90C41}"/>
                    </a:ext>
                  </a:extLst>
                </p:cNvPr>
                <p:cNvPicPr/>
                <p:nvPr/>
              </p:nvPicPr>
              <p:blipFill>
                <a:blip r:embed="rId1230"/>
                <a:stretch>
                  <a:fillRect/>
                </a:stretch>
              </p:blipFill>
              <p:spPr>
                <a:xfrm>
                  <a:off x="1751891" y="4363462"/>
                  <a:ext cx="22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406" name="Freihand 405">
                  <a:extLst>
                    <a:ext uri="{FF2B5EF4-FFF2-40B4-BE49-F238E27FC236}">
                      <a16:creationId xmlns:a16="http://schemas.microsoft.com/office/drawing/2014/main" id="{68D297CB-ADC9-4160-9CAE-5239A956A759}"/>
                    </a:ext>
                  </a:extLst>
                </p14:cNvPr>
                <p14:cNvContentPartPr/>
                <p14:nvPr/>
              </p14:nvContentPartPr>
              <p14:xfrm>
                <a:off x="1773131" y="4486942"/>
                <a:ext cx="7560" cy="42120"/>
              </p14:xfrm>
            </p:contentPart>
          </mc:Choice>
          <mc:Fallback>
            <p:pic>
              <p:nvPicPr>
                <p:cNvPr id="406" name="Freihand 405">
                  <a:extLst>
                    <a:ext uri="{FF2B5EF4-FFF2-40B4-BE49-F238E27FC236}">
                      <a16:creationId xmlns:a16="http://schemas.microsoft.com/office/drawing/2014/main" id="{68D297CB-ADC9-4160-9CAE-5239A956A759}"/>
                    </a:ext>
                  </a:extLst>
                </p:cNvPr>
                <p:cNvPicPr/>
                <p:nvPr/>
              </p:nvPicPr>
              <p:blipFill>
                <a:blip r:embed="rId1232"/>
                <a:stretch>
                  <a:fillRect/>
                </a:stretch>
              </p:blipFill>
              <p:spPr>
                <a:xfrm>
                  <a:off x="1764131" y="4477942"/>
                  <a:ext cx="252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325" name="Freihand 324">
                  <a:extLst>
                    <a:ext uri="{FF2B5EF4-FFF2-40B4-BE49-F238E27FC236}">
                      <a16:creationId xmlns:a16="http://schemas.microsoft.com/office/drawing/2014/main" id="{760150F5-9F86-4130-A526-E78A448A2D7E}"/>
                    </a:ext>
                  </a:extLst>
                </p14:cNvPr>
                <p14:cNvContentPartPr/>
                <p14:nvPr/>
              </p14:nvContentPartPr>
              <p14:xfrm>
                <a:off x="3396011" y="1969462"/>
                <a:ext cx="208800" cy="155160"/>
              </p14:xfrm>
            </p:contentPart>
          </mc:Choice>
          <mc:Fallback>
            <p:pic>
              <p:nvPicPr>
                <p:cNvPr id="325" name="Freihand 324">
                  <a:extLst>
                    <a:ext uri="{FF2B5EF4-FFF2-40B4-BE49-F238E27FC236}">
                      <a16:creationId xmlns:a16="http://schemas.microsoft.com/office/drawing/2014/main" id="{760150F5-9F86-4130-A526-E78A448A2D7E}"/>
                    </a:ext>
                  </a:extLst>
                </p:cNvPr>
                <p:cNvPicPr/>
                <p:nvPr/>
              </p:nvPicPr>
              <p:blipFill>
                <a:blip r:embed="rId1234"/>
                <a:stretch>
                  <a:fillRect/>
                </a:stretch>
              </p:blipFill>
              <p:spPr>
                <a:xfrm>
                  <a:off x="3387011" y="1960462"/>
                  <a:ext cx="2264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326" name="Freihand 325">
                  <a:extLst>
                    <a:ext uri="{FF2B5EF4-FFF2-40B4-BE49-F238E27FC236}">
                      <a16:creationId xmlns:a16="http://schemas.microsoft.com/office/drawing/2014/main" id="{52B344D6-60FB-463E-8BD8-A58F703FE6AC}"/>
                    </a:ext>
                  </a:extLst>
                </p14:cNvPr>
                <p14:cNvContentPartPr/>
                <p14:nvPr/>
              </p14:nvContentPartPr>
              <p14:xfrm>
                <a:off x="3674291" y="2034982"/>
                <a:ext cx="61920" cy="56520"/>
              </p14:xfrm>
            </p:contentPart>
          </mc:Choice>
          <mc:Fallback>
            <p:pic>
              <p:nvPicPr>
                <p:cNvPr id="326" name="Freihand 325">
                  <a:extLst>
                    <a:ext uri="{FF2B5EF4-FFF2-40B4-BE49-F238E27FC236}">
                      <a16:creationId xmlns:a16="http://schemas.microsoft.com/office/drawing/2014/main" id="{52B344D6-60FB-463E-8BD8-A58F703FE6AC}"/>
                    </a:ext>
                  </a:extLst>
                </p:cNvPr>
                <p:cNvPicPr/>
                <p:nvPr/>
              </p:nvPicPr>
              <p:blipFill>
                <a:blip r:embed="rId1236"/>
                <a:stretch>
                  <a:fillRect/>
                </a:stretch>
              </p:blipFill>
              <p:spPr>
                <a:xfrm>
                  <a:off x="3665651" y="2026342"/>
                  <a:ext cx="79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327" name="Freihand 326">
                  <a:extLst>
                    <a:ext uri="{FF2B5EF4-FFF2-40B4-BE49-F238E27FC236}">
                      <a16:creationId xmlns:a16="http://schemas.microsoft.com/office/drawing/2014/main" id="{8A693122-EF45-4283-A9D9-88B45D814DEC}"/>
                    </a:ext>
                  </a:extLst>
                </p14:cNvPr>
                <p14:cNvContentPartPr/>
                <p14:nvPr/>
              </p14:nvContentPartPr>
              <p14:xfrm>
                <a:off x="3721451" y="2039662"/>
                <a:ext cx="58680" cy="96480"/>
              </p14:xfrm>
            </p:contentPart>
          </mc:Choice>
          <mc:Fallback>
            <p:pic>
              <p:nvPicPr>
                <p:cNvPr id="327" name="Freihand 326">
                  <a:extLst>
                    <a:ext uri="{FF2B5EF4-FFF2-40B4-BE49-F238E27FC236}">
                      <a16:creationId xmlns:a16="http://schemas.microsoft.com/office/drawing/2014/main" id="{8A693122-EF45-4283-A9D9-88B45D814DEC}"/>
                    </a:ext>
                  </a:extLst>
                </p:cNvPr>
                <p:cNvPicPr/>
                <p:nvPr/>
              </p:nvPicPr>
              <p:blipFill>
                <a:blip r:embed="rId1238"/>
                <a:stretch>
                  <a:fillRect/>
                </a:stretch>
              </p:blipFill>
              <p:spPr>
                <a:xfrm>
                  <a:off x="3712451" y="2030662"/>
                  <a:ext cx="76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328" name="Freihand 327">
                  <a:extLst>
                    <a:ext uri="{FF2B5EF4-FFF2-40B4-BE49-F238E27FC236}">
                      <a16:creationId xmlns:a16="http://schemas.microsoft.com/office/drawing/2014/main" id="{0796D2BA-D00E-4F83-8CA7-CB67C044B271}"/>
                    </a:ext>
                  </a:extLst>
                </p14:cNvPr>
                <p14:cNvContentPartPr/>
                <p14:nvPr/>
              </p14:nvContentPartPr>
              <p14:xfrm>
                <a:off x="3386291" y="2191222"/>
                <a:ext cx="398520" cy="35640"/>
              </p14:xfrm>
            </p:contentPart>
          </mc:Choice>
          <mc:Fallback>
            <p:pic>
              <p:nvPicPr>
                <p:cNvPr id="328" name="Freihand 327">
                  <a:extLst>
                    <a:ext uri="{FF2B5EF4-FFF2-40B4-BE49-F238E27FC236}">
                      <a16:creationId xmlns:a16="http://schemas.microsoft.com/office/drawing/2014/main" id="{0796D2BA-D00E-4F83-8CA7-CB67C044B271}"/>
                    </a:ext>
                  </a:extLst>
                </p:cNvPr>
                <p:cNvPicPr/>
                <p:nvPr/>
              </p:nvPicPr>
              <p:blipFill>
                <a:blip r:embed="rId1240"/>
                <a:stretch>
                  <a:fillRect/>
                </a:stretch>
              </p:blipFill>
              <p:spPr>
                <a:xfrm>
                  <a:off x="3377291" y="2182582"/>
                  <a:ext cx="416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329" name="Freihand 328">
                  <a:extLst>
                    <a:ext uri="{FF2B5EF4-FFF2-40B4-BE49-F238E27FC236}">
                      <a16:creationId xmlns:a16="http://schemas.microsoft.com/office/drawing/2014/main" id="{2ED0CA00-7A82-4C16-9998-FBDAEDCFF4A0}"/>
                    </a:ext>
                  </a:extLst>
                </p14:cNvPr>
                <p14:cNvContentPartPr/>
                <p14:nvPr/>
              </p14:nvContentPartPr>
              <p14:xfrm>
                <a:off x="3403931" y="2320102"/>
                <a:ext cx="154080" cy="163800"/>
              </p14:xfrm>
            </p:contentPart>
          </mc:Choice>
          <mc:Fallback>
            <p:pic>
              <p:nvPicPr>
                <p:cNvPr id="329" name="Freihand 328">
                  <a:extLst>
                    <a:ext uri="{FF2B5EF4-FFF2-40B4-BE49-F238E27FC236}">
                      <a16:creationId xmlns:a16="http://schemas.microsoft.com/office/drawing/2014/main" id="{2ED0CA00-7A82-4C16-9998-FBDAEDCFF4A0}"/>
                    </a:ext>
                  </a:extLst>
                </p:cNvPr>
                <p:cNvPicPr/>
                <p:nvPr/>
              </p:nvPicPr>
              <p:blipFill>
                <a:blip r:embed="rId1242"/>
                <a:stretch>
                  <a:fillRect/>
                </a:stretch>
              </p:blipFill>
              <p:spPr>
                <a:xfrm>
                  <a:off x="3394931" y="2311462"/>
                  <a:ext cx="171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330" name="Freihand 329">
                  <a:extLst>
                    <a:ext uri="{FF2B5EF4-FFF2-40B4-BE49-F238E27FC236}">
                      <a16:creationId xmlns:a16="http://schemas.microsoft.com/office/drawing/2014/main" id="{6D0CB00B-066D-452D-A4C4-CFE1FEA78B1B}"/>
                    </a:ext>
                  </a:extLst>
                </p14:cNvPr>
                <p14:cNvContentPartPr/>
                <p14:nvPr/>
              </p14:nvContentPartPr>
              <p14:xfrm>
                <a:off x="3650171" y="2321542"/>
                <a:ext cx="105480" cy="118080"/>
              </p14:xfrm>
            </p:contentPart>
          </mc:Choice>
          <mc:Fallback>
            <p:pic>
              <p:nvPicPr>
                <p:cNvPr id="330" name="Freihand 329">
                  <a:extLst>
                    <a:ext uri="{FF2B5EF4-FFF2-40B4-BE49-F238E27FC236}">
                      <a16:creationId xmlns:a16="http://schemas.microsoft.com/office/drawing/2014/main" id="{6D0CB00B-066D-452D-A4C4-CFE1FEA78B1B}"/>
                    </a:ext>
                  </a:extLst>
                </p:cNvPr>
                <p:cNvPicPr/>
                <p:nvPr/>
              </p:nvPicPr>
              <p:blipFill>
                <a:blip r:embed="rId1244"/>
                <a:stretch>
                  <a:fillRect/>
                </a:stretch>
              </p:blipFill>
              <p:spPr>
                <a:xfrm>
                  <a:off x="3641171" y="2312542"/>
                  <a:ext cx="123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331" name="Freihand 330">
                  <a:extLst>
                    <a:ext uri="{FF2B5EF4-FFF2-40B4-BE49-F238E27FC236}">
                      <a16:creationId xmlns:a16="http://schemas.microsoft.com/office/drawing/2014/main" id="{0EDE3EFB-E5BF-487F-B845-B7790A587532}"/>
                    </a:ext>
                  </a:extLst>
                </p14:cNvPr>
                <p14:cNvContentPartPr/>
                <p14:nvPr/>
              </p14:nvContentPartPr>
              <p14:xfrm>
                <a:off x="3909371" y="1879102"/>
                <a:ext cx="32040" cy="516240"/>
              </p14:xfrm>
            </p:contentPart>
          </mc:Choice>
          <mc:Fallback>
            <p:pic>
              <p:nvPicPr>
                <p:cNvPr id="331" name="Freihand 330">
                  <a:extLst>
                    <a:ext uri="{FF2B5EF4-FFF2-40B4-BE49-F238E27FC236}">
                      <a16:creationId xmlns:a16="http://schemas.microsoft.com/office/drawing/2014/main" id="{0EDE3EFB-E5BF-487F-B845-B7790A587532}"/>
                    </a:ext>
                  </a:extLst>
                </p:cNvPr>
                <p:cNvPicPr/>
                <p:nvPr/>
              </p:nvPicPr>
              <p:blipFill>
                <a:blip r:embed="rId1246"/>
                <a:stretch>
                  <a:fillRect/>
                </a:stretch>
              </p:blipFill>
              <p:spPr>
                <a:xfrm>
                  <a:off x="3900731" y="1870462"/>
                  <a:ext cx="4968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332" name="Freihand 331">
                  <a:extLst>
                    <a:ext uri="{FF2B5EF4-FFF2-40B4-BE49-F238E27FC236}">
                      <a16:creationId xmlns:a16="http://schemas.microsoft.com/office/drawing/2014/main" id="{F6B55978-78AE-4BA7-B190-526933B07C5B}"/>
                    </a:ext>
                  </a:extLst>
                </p14:cNvPr>
                <p14:cNvContentPartPr/>
                <p14:nvPr/>
              </p14:nvContentPartPr>
              <p14:xfrm>
                <a:off x="4091171" y="2382742"/>
                <a:ext cx="6480" cy="159840"/>
              </p14:xfrm>
            </p:contentPart>
          </mc:Choice>
          <mc:Fallback>
            <p:pic>
              <p:nvPicPr>
                <p:cNvPr id="332" name="Freihand 331">
                  <a:extLst>
                    <a:ext uri="{FF2B5EF4-FFF2-40B4-BE49-F238E27FC236}">
                      <a16:creationId xmlns:a16="http://schemas.microsoft.com/office/drawing/2014/main" id="{F6B55978-78AE-4BA7-B190-526933B07C5B}"/>
                    </a:ext>
                  </a:extLst>
                </p:cNvPr>
                <p:cNvPicPr/>
                <p:nvPr/>
              </p:nvPicPr>
              <p:blipFill>
                <a:blip r:embed="rId1248"/>
                <a:stretch>
                  <a:fillRect/>
                </a:stretch>
              </p:blipFill>
              <p:spPr>
                <a:xfrm>
                  <a:off x="4082531" y="2374102"/>
                  <a:ext cx="24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333" name="Freihand 332">
                  <a:extLst>
                    <a:ext uri="{FF2B5EF4-FFF2-40B4-BE49-F238E27FC236}">
                      <a16:creationId xmlns:a16="http://schemas.microsoft.com/office/drawing/2014/main" id="{7A7DBFD8-BF31-44EF-AD18-DB51CDBB38B4}"/>
                    </a:ext>
                  </a:extLst>
                </p14:cNvPr>
                <p14:cNvContentPartPr/>
                <p14:nvPr/>
              </p14:nvContentPartPr>
              <p14:xfrm>
                <a:off x="4049411" y="2374462"/>
                <a:ext cx="120960" cy="175680"/>
              </p14:xfrm>
            </p:contentPart>
          </mc:Choice>
          <mc:Fallback>
            <p:pic>
              <p:nvPicPr>
                <p:cNvPr id="333" name="Freihand 332">
                  <a:extLst>
                    <a:ext uri="{FF2B5EF4-FFF2-40B4-BE49-F238E27FC236}">
                      <a16:creationId xmlns:a16="http://schemas.microsoft.com/office/drawing/2014/main" id="{7A7DBFD8-BF31-44EF-AD18-DB51CDBB38B4}"/>
                    </a:ext>
                  </a:extLst>
                </p:cNvPr>
                <p:cNvPicPr/>
                <p:nvPr/>
              </p:nvPicPr>
              <p:blipFill>
                <a:blip r:embed="rId1250"/>
                <a:stretch>
                  <a:fillRect/>
                </a:stretch>
              </p:blipFill>
              <p:spPr>
                <a:xfrm>
                  <a:off x="4040771" y="2365822"/>
                  <a:ext cx="138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334" name="Freihand 333">
                  <a:extLst>
                    <a:ext uri="{FF2B5EF4-FFF2-40B4-BE49-F238E27FC236}">
                      <a16:creationId xmlns:a16="http://schemas.microsoft.com/office/drawing/2014/main" id="{2CF437D6-4F2B-4D46-A91F-E518F267FEEA}"/>
                    </a:ext>
                  </a:extLst>
                </p14:cNvPr>
                <p14:cNvContentPartPr/>
                <p14:nvPr/>
              </p14:nvContentPartPr>
              <p14:xfrm>
                <a:off x="4268651" y="2175382"/>
                <a:ext cx="117360" cy="98280"/>
              </p14:xfrm>
            </p:contentPart>
          </mc:Choice>
          <mc:Fallback>
            <p:pic>
              <p:nvPicPr>
                <p:cNvPr id="334" name="Freihand 333">
                  <a:extLst>
                    <a:ext uri="{FF2B5EF4-FFF2-40B4-BE49-F238E27FC236}">
                      <a16:creationId xmlns:a16="http://schemas.microsoft.com/office/drawing/2014/main" id="{2CF437D6-4F2B-4D46-A91F-E518F267FEEA}"/>
                    </a:ext>
                  </a:extLst>
                </p:cNvPr>
                <p:cNvPicPr/>
                <p:nvPr/>
              </p:nvPicPr>
              <p:blipFill>
                <a:blip r:embed="rId1252"/>
                <a:stretch>
                  <a:fillRect/>
                </a:stretch>
              </p:blipFill>
              <p:spPr>
                <a:xfrm>
                  <a:off x="4260011" y="2166382"/>
                  <a:ext cx="135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303" name="Freihand 302">
                  <a:extLst>
                    <a:ext uri="{FF2B5EF4-FFF2-40B4-BE49-F238E27FC236}">
                      <a16:creationId xmlns:a16="http://schemas.microsoft.com/office/drawing/2014/main" id="{9F3B4003-23BB-4CE2-A87B-63A7122FC1E1}"/>
                    </a:ext>
                  </a:extLst>
                </p14:cNvPr>
                <p14:cNvContentPartPr/>
                <p14:nvPr/>
              </p14:nvContentPartPr>
              <p14:xfrm>
                <a:off x="2089211" y="1854262"/>
                <a:ext cx="19440" cy="101880"/>
              </p14:xfrm>
            </p:contentPart>
          </mc:Choice>
          <mc:Fallback>
            <p:pic>
              <p:nvPicPr>
                <p:cNvPr id="303" name="Freihand 302">
                  <a:extLst>
                    <a:ext uri="{FF2B5EF4-FFF2-40B4-BE49-F238E27FC236}">
                      <a16:creationId xmlns:a16="http://schemas.microsoft.com/office/drawing/2014/main" id="{9F3B4003-23BB-4CE2-A87B-63A7122FC1E1}"/>
                    </a:ext>
                  </a:extLst>
                </p:cNvPr>
                <p:cNvPicPr/>
                <p:nvPr/>
              </p:nvPicPr>
              <p:blipFill>
                <a:blip r:embed="rId1254"/>
                <a:stretch>
                  <a:fillRect/>
                </a:stretch>
              </p:blipFill>
              <p:spPr>
                <a:xfrm>
                  <a:off x="2080571" y="1845622"/>
                  <a:ext cx="37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304" name="Freihand 303">
                  <a:extLst>
                    <a:ext uri="{FF2B5EF4-FFF2-40B4-BE49-F238E27FC236}">
                      <a16:creationId xmlns:a16="http://schemas.microsoft.com/office/drawing/2014/main" id="{285242B7-167E-4675-A800-270F94AA4048}"/>
                    </a:ext>
                  </a:extLst>
                </p14:cNvPr>
                <p14:cNvContentPartPr/>
                <p14:nvPr/>
              </p14:nvContentPartPr>
              <p14:xfrm>
                <a:off x="2037731" y="1973782"/>
                <a:ext cx="106560" cy="19800"/>
              </p14:xfrm>
            </p:contentPart>
          </mc:Choice>
          <mc:Fallback>
            <p:pic>
              <p:nvPicPr>
                <p:cNvPr id="304" name="Freihand 303">
                  <a:extLst>
                    <a:ext uri="{FF2B5EF4-FFF2-40B4-BE49-F238E27FC236}">
                      <a16:creationId xmlns:a16="http://schemas.microsoft.com/office/drawing/2014/main" id="{285242B7-167E-4675-A800-270F94AA4048}"/>
                    </a:ext>
                  </a:extLst>
                </p:cNvPr>
                <p:cNvPicPr/>
                <p:nvPr/>
              </p:nvPicPr>
              <p:blipFill>
                <a:blip r:embed="rId1256"/>
                <a:stretch>
                  <a:fillRect/>
                </a:stretch>
              </p:blipFill>
              <p:spPr>
                <a:xfrm>
                  <a:off x="2028731" y="1964782"/>
                  <a:ext cx="124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305" name="Freihand 304">
                  <a:extLst>
                    <a:ext uri="{FF2B5EF4-FFF2-40B4-BE49-F238E27FC236}">
                      <a16:creationId xmlns:a16="http://schemas.microsoft.com/office/drawing/2014/main" id="{D15946A9-9EBF-4BB1-A9C0-D72086CD5A41}"/>
                    </a:ext>
                  </a:extLst>
                </p14:cNvPr>
                <p14:cNvContentPartPr/>
                <p14:nvPr/>
              </p14:nvContentPartPr>
              <p14:xfrm>
                <a:off x="2067971" y="2022742"/>
                <a:ext cx="81360" cy="85680"/>
              </p14:xfrm>
            </p:contentPart>
          </mc:Choice>
          <mc:Fallback>
            <p:pic>
              <p:nvPicPr>
                <p:cNvPr id="305" name="Freihand 304">
                  <a:extLst>
                    <a:ext uri="{FF2B5EF4-FFF2-40B4-BE49-F238E27FC236}">
                      <a16:creationId xmlns:a16="http://schemas.microsoft.com/office/drawing/2014/main" id="{D15946A9-9EBF-4BB1-A9C0-D72086CD5A41}"/>
                    </a:ext>
                  </a:extLst>
                </p:cNvPr>
                <p:cNvPicPr/>
                <p:nvPr/>
              </p:nvPicPr>
              <p:blipFill>
                <a:blip r:embed="rId1258"/>
                <a:stretch>
                  <a:fillRect/>
                </a:stretch>
              </p:blipFill>
              <p:spPr>
                <a:xfrm>
                  <a:off x="2059331" y="2014102"/>
                  <a:ext cx="99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297" name="Freihand 296">
                  <a:extLst>
                    <a:ext uri="{FF2B5EF4-FFF2-40B4-BE49-F238E27FC236}">
                      <a16:creationId xmlns:a16="http://schemas.microsoft.com/office/drawing/2014/main" id="{865B9D39-09A9-47D5-900E-29114A6CF2C2}"/>
                    </a:ext>
                  </a:extLst>
                </p14:cNvPr>
                <p14:cNvContentPartPr/>
                <p14:nvPr/>
              </p14:nvContentPartPr>
              <p14:xfrm>
                <a:off x="1431851" y="2433502"/>
                <a:ext cx="82080" cy="124920"/>
              </p14:xfrm>
            </p:contentPart>
          </mc:Choice>
          <mc:Fallback>
            <p:pic>
              <p:nvPicPr>
                <p:cNvPr id="297" name="Freihand 296">
                  <a:extLst>
                    <a:ext uri="{FF2B5EF4-FFF2-40B4-BE49-F238E27FC236}">
                      <a16:creationId xmlns:a16="http://schemas.microsoft.com/office/drawing/2014/main" id="{865B9D39-09A9-47D5-900E-29114A6CF2C2}"/>
                    </a:ext>
                  </a:extLst>
                </p:cNvPr>
                <p:cNvPicPr/>
                <p:nvPr/>
              </p:nvPicPr>
              <p:blipFill>
                <a:blip r:embed="rId1260"/>
                <a:stretch>
                  <a:fillRect/>
                </a:stretch>
              </p:blipFill>
              <p:spPr>
                <a:xfrm>
                  <a:off x="1423211" y="2424862"/>
                  <a:ext cx="99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298" name="Freihand 297">
                  <a:extLst>
                    <a:ext uri="{FF2B5EF4-FFF2-40B4-BE49-F238E27FC236}">
                      <a16:creationId xmlns:a16="http://schemas.microsoft.com/office/drawing/2014/main" id="{CC5A3517-2981-467E-8FFA-67CE18381F5A}"/>
                    </a:ext>
                  </a:extLst>
                </p14:cNvPr>
                <p14:cNvContentPartPr/>
                <p14:nvPr/>
              </p14:nvContentPartPr>
              <p14:xfrm>
                <a:off x="1464611" y="2424502"/>
                <a:ext cx="102600" cy="141840"/>
              </p14:xfrm>
            </p:contentPart>
          </mc:Choice>
          <mc:Fallback>
            <p:pic>
              <p:nvPicPr>
                <p:cNvPr id="298" name="Freihand 297">
                  <a:extLst>
                    <a:ext uri="{FF2B5EF4-FFF2-40B4-BE49-F238E27FC236}">
                      <a16:creationId xmlns:a16="http://schemas.microsoft.com/office/drawing/2014/main" id="{CC5A3517-2981-467E-8FFA-67CE18381F5A}"/>
                    </a:ext>
                  </a:extLst>
                </p:cNvPr>
                <p:cNvPicPr/>
                <p:nvPr/>
              </p:nvPicPr>
              <p:blipFill>
                <a:blip r:embed="rId1262"/>
                <a:stretch>
                  <a:fillRect/>
                </a:stretch>
              </p:blipFill>
              <p:spPr>
                <a:xfrm>
                  <a:off x="1455611" y="2415862"/>
                  <a:ext cx="120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299" name="Freihand 298">
                  <a:extLst>
                    <a:ext uri="{FF2B5EF4-FFF2-40B4-BE49-F238E27FC236}">
                      <a16:creationId xmlns:a16="http://schemas.microsoft.com/office/drawing/2014/main" id="{8B032DF1-EB0B-46A7-9E21-ACDEC5508889}"/>
                    </a:ext>
                  </a:extLst>
                </p14:cNvPr>
                <p14:cNvContentPartPr/>
                <p14:nvPr/>
              </p14:nvContentPartPr>
              <p14:xfrm>
                <a:off x="1715891" y="2214982"/>
                <a:ext cx="97920" cy="17280"/>
              </p14:xfrm>
            </p:contentPart>
          </mc:Choice>
          <mc:Fallback>
            <p:pic>
              <p:nvPicPr>
                <p:cNvPr id="299" name="Freihand 298">
                  <a:extLst>
                    <a:ext uri="{FF2B5EF4-FFF2-40B4-BE49-F238E27FC236}">
                      <a16:creationId xmlns:a16="http://schemas.microsoft.com/office/drawing/2014/main" id="{8B032DF1-EB0B-46A7-9E21-ACDEC5508889}"/>
                    </a:ext>
                  </a:extLst>
                </p:cNvPr>
                <p:cNvPicPr/>
                <p:nvPr/>
              </p:nvPicPr>
              <p:blipFill>
                <a:blip r:embed="rId1264"/>
                <a:stretch>
                  <a:fillRect/>
                </a:stretch>
              </p:blipFill>
              <p:spPr>
                <a:xfrm>
                  <a:off x="1706891" y="2206342"/>
                  <a:ext cx="115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300" name="Freihand 299">
                  <a:extLst>
                    <a:ext uri="{FF2B5EF4-FFF2-40B4-BE49-F238E27FC236}">
                      <a16:creationId xmlns:a16="http://schemas.microsoft.com/office/drawing/2014/main" id="{2F45536B-7015-4C84-88F8-86B0DCC125B9}"/>
                    </a:ext>
                  </a:extLst>
                </p14:cNvPr>
                <p14:cNvContentPartPr/>
                <p14:nvPr/>
              </p14:nvContentPartPr>
              <p14:xfrm>
                <a:off x="1678091" y="2292022"/>
                <a:ext cx="146880" cy="31680"/>
              </p14:xfrm>
            </p:contentPart>
          </mc:Choice>
          <mc:Fallback>
            <p:pic>
              <p:nvPicPr>
                <p:cNvPr id="300" name="Freihand 299">
                  <a:extLst>
                    <a:ext uri="{FF2B5EF4-FFF2-40B4-BE49-F238E27FC236}">
                      <a16:creationId xmlns:a16="http://schemas.microsoft.com/office/drawing/2014/main" id="{2F45536B-7015-4C84-88F8-86B0DCC125B9}"/>
                    </a:ext>
                  </a:extLst>
                </p:cNvPr>
                <p:cNvPicPr/>
                <p:nvPr/>
              </p:nvPicPr>
              <p:blipFill>
                <a:blip r:embed="rId1266"/>
                <a:stretch>
                  <a:fillRect/>
                </a:stretch>
              </p:blipFill>
              <p:spPr>
                <a:xfrm>
                  <a:off x="1669091" y="2283022"/>
                  <a:ext cx="1645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306" name="Freihand 305">
                  <a:extLst>
                    <a:ext uri="{FF2B5EF4-FFF2-40B4-BE49-F238E27FC236}">
                      <a16:creationId xmlns:a16="http://schemas.microsoft.com/office/drawing/2014/main" id="{3C334E06-0DC0-4C39-9501-A3A4E288731A}"/>
                    </a:ext>
                  </a:extLst>
                </p14:cNvPr>
                <p14:cNvContentPartPr/>
                <p14:nvPr/>
              </p14:nvContentPartPr>
              <p14:xfrm>
                <a:off x="1963211" y="2241982"/>
                <a:ext cx="319320" cy="28080"/>
              </p14:xfrm>
            </p:contentPart>
          </mc:Choice>
          <mc:Fallback>
            <p:pic>
              <p:nvPicPr>
                <p:cNvPr id="306" name="Freihand 305">
                  <a:extLst>
                    <a:ext uri="{FF2B5EF4-FFF2-40B4-BE49-F238E27FC236}">
                      <a16:creationId xmlns:a16="http://schemas.microsoft.com/office/drawing/2014/main" id="{3C334E06-0DC0-4C39-9501-A3A4E288731A}"/>
                    </a:ext>
                  </a:extLst>
                </p:cNvPr>
                <p:cNvPicPr/>
                <p:nvPr/>
              </p:nvPicPr>
              <p:blipFill>
                <a:blip r:embed="rId1268"/>
                <a:stretch>
                  <a:fillRect/>
                </a:stretch>
              </p:blipFill>
              <p:spPr>
                <a:xfrm>
                  <a:off x="1954571" y="2232982"/>
                  <a:ext cx="336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307" name="Freihand 306">
                  <a:extLst>
                    <a:ext uri="{FF2B5EF4-FFF2-40B4-BE49-F238E27FC236}">
                      <a16:creationId xmlns:a16="http://schemas.microsoft.com/office/drawing/2014/main" id="{EA780B7D-5DF0-4580-AAE6-032B6047A7B8}"/>
                    </a:ext>
                  </a:extLst>
                </p14:cNvPr>
                <p14:cNvContentPartPr/>
                <p14:nvPr/>
              </p14:nvContentPartPr>
              <p14:xfrm>
                <a:off x="2111891" y="2312542"/>
                <a:ext cx="13320" cy="101880"/>
              </p14:xfrm>
            </p:contentPart>
          </mc:Choice>
          <mc:Fallback>
            <p:pic>
              <p:nvPicPr>
                <p:cNvPr id="307" name="Freihand 306">
                  <a:extLst>
                    <a:ext uri="{FF2B5EF4-FFF2-40B4-BE49-F238E27FC236}">
                      <a16:creationId xmlns:a16="http://schemas.microsoft.com/office/drawing/2014/main" id="{EA780B7D-5DF0-4580-AAE6-032B6047A7B8}"/>
                    </a:ext>
                  </a:extLst>
                </p:cNvPr>
                <p:cNvPicPr/>
                <p:nvPr/>
              </p:nvPicPr>
              <p:blipFill>
                <a:blip r:embed="rId1270"/>
                <a:stretch>
                  <a:fillRect/>
                </a:stretch>
              </p:blipFill>
              <p:spPr>
                <a:xfrm>
                  <a:off x="2103251" y="2303902"/>
                  <a:ext cx="30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308" name="Freihand 307">
                  <a:extLst>
                    <a:ext uri="{FF2B5EF4-FFF2-40B4-BE49-F238E27FC236}">
                      <a16:creationId xmlns:a16="http://schemas.microsoft.com/office/drawing/2014/main" id="{39093E95-880E-437B-BEB9-F3A97E3DB5A3}"/>
                    </a:ext>
                  </a:extLst>
                </p14:cNvPr>
                <p14:cNvContentPartPr/>
                <p14:nvPr/>
              </p14:nvContentPartPr>
              <p14:xfrm>
                <a:off x="2004251" y="2458702"/>
                <a:ext cx="174240" cy="18000"/>
              </p14:xfrm>
            </p:contentPart>
          </mc:Choice>
          <mc:Fallback>
            <p:pic>
              <p:nvPicPr>
                <p:cNvPr id="308" name="Freihand 307">
                  <a:extLst>
                    <a:ext uri="{FF2B5EF4-FFF2-40B4-BE49-F238E27FC236}">
                      <a16:creationId xmlns:a16="http://schemas.microsoft.com/office/drawing/2014/main" id="{39093E95-880E-437B-BEB9-F3A97E3DB5A3}"/>
                    </a:ext>
                  </a:extLst>
                </p:cNvPr>
                <p:cNvPicPr/>
                <p:nvPr/>
              </p:nvPicPr>
              <p:blipFill>
                <a:blip r:embed="rId1272"/>
                <a:stretch>
                  <a:fillRect/>
                </a:stretch>
              </p:blipFill>
              <p:spPr>
                <a:xfrm>
                  <a:off x="1995251" y="2449702"/>
                  <a:ext cx="191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309" name="Freihand 308">
                  <a:extLst>
                    <a:ext uri="{FF2B5EF4-FFF2-40B4-BE49-F238E27FC236}">
                      <a16:creationId xmlns:a16="http://schemas.microsoft.com/office/drawing/2014/main" id="{B15F2DBA-622A-416B-92E2-617271F4672A}"/>
                    </a:ext>
                  </a:extLst>
                </p14:cNvPr>
                <p14:cNvContentPartPr/>
                <p14:nvPr/>
              </p14:nvContentPartPr>
              <p14:xfrm>
                <a:off x="2060771" y="2505862"/>
                <a:ext cx="111960" cy="114840"/>
              </p14:xfrm>
            </p:contentPart>
          </mc:Choice>
          <mc:Fallback>
            <p:pic>
              <p:nvPicPr>
                <p:cNvPr id="309" name="Freihand 308">
                  <a:extLst>
                    <a:ext uri="{FF2B5EF4-FFF2-40B4-BE49-F238E27FC236}">
                      <a16:creationId xmlns:a16="http://schemas.microsoft.com/office/drawing/2014/main" id="{B15F2DBA-622A-416B-92E2-617271F4672A}"/>
                    </a:ext>
                  </a:extLst>
                </p:cNvPr>
                <p:cNvPicPr/>
                <p:nvPr/>
              </p:nvPicPr>
              <p:blipFill>
                <a:blip r:embed="rId1274"/>
                <a:stretch>
                  <a:fillRect/>
                </a:stretch>
              </p:blipFill>
              <p:spPr>
                <a:xfrm>
                  <a:off x="2052131" y="2497222"/>
                  <a:ext cx="129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310" name="Freihand 309">
                  <a:extLst>
                    <a:ext uri="{FF2B5EF4-FFF2-40B4-BE49-F238E27FC236}">
                      <a16:creationId xmlns:a16="http://schemas.microsoft.com/office/drawing/2014/main" id="{770C27F0-66D1-4CAB-8F21-BF6E395A696C}"/>
                    </a:ext>
                  </a:extLst>
                </p14:cNvPr>
                <p14:cNvContentPartPr/>
                <p14:nvPr/>
              </p14:nvContentPartPr>
              <p14:xfrm>
                <a:off x="2386931" y="2261422"/>
                <a:ext cx="23760" cy="19080"/>
              </p14:xfrm>
            </p:contentPart>
          </mc:Choice>
          <mc:Fallback>
            <p:pic>
              <p:nvPicPr>
                <p:cNvPr id="310" name="Freihand 309">
                  <a:extLst>
                    <a:ext uri="{FF2B5EF4-FFF2-40B4-BE49-F238E27FC236}">
                      <a16:creationId xmlns:a16="http://schemas.microsoft.com/office/drawing/2014/main" id="{770C27F0-66D1-4CAB-8F21-BF6E395A696C}"/>
                    </a:ext>
                  </a:extLst>
                </p:cNvPr>
                <p:cNvPicPr/>
                <p:nvPr/>
              </p:nvPicPr>
              <p:blipFill>
                <a:blip r:embed="rId1276"/>
                <a:stretch>
                  <a:fillRect/>
                </a:stretch>
              </p:blipFill>
              <p:spPr>
                <a:xfrm>
                  <a:off x="2378291" y="2252782"/>
                  <a:ext cx="41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313" name="Freihand 312">
                  <a:extLst>
                    <a:ext uri="{FF2B5EF4-FFF2-40B4-BE49-F238E27FC236}">
                      <a16:creationId xmlns:a16="http://schemas.microsoft.com/office/drawing/2014/main" id="{ECFE4BAE-3B8C-4BCD-8C9D-967974018948}"/>
                    </a:ext>
                  </a:extLst>
                </p14:cNvPr>
                <p14:cNvContentPartPr/>
                <p14:nvPr/>
              </p14:nvContentPartPr>
              <p14:xfrm>
                <a:off x="2510411" y="2046862"/>
                <a:ext cx="81360" cy="51840"/>
              </p14:xfrm>
            </p:contentPart>
          </mc:Choice>
          <mc:Fallback>
            <p:pic>
              <p:nvPicPr>
                <p:cNvPr id="313" name="Freihand 312">
                  <a:extLst>
                    <a:ext uri="{FF2B5EF4-FFF2-40B4-BE49-F238E27FC236}">
                      <a16:creationId xmlns:a16="http://schemas.microsoft.com/office/drawing/2014/main" id="{ECFE4BAE-3B8C-4BCD-8C9D-967974018948}"/>
                    </a:ext>
                  </a:extLst>
                </p:cNvPr>
                <p:cNvPicPr/>
                <p:nvPr/>
              </p:nvPicPr>
              <p:blipFill>
                <a:blip r:embed="rId1278"/>
                <a:stretch>
                  <a:fillRect/>
                </a:stretch>
              </p:blipFill>
              <p:spPr>
                <a:xfrm>
                  <a:off x="2501411" y="2038222"/>
                  <a:ext cx="99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314" name="Freihand 313">
                  <a:extLst>
                    <a:ext uri="{FF2B5EF4-FFF2-40B4-BE49-F238E27FC236}">
                      <a16:creationId xmlns:a16="http://schemas.microsoft.com/office/drawing/2014/main" id="{04BC7117-D069-42D8-AF8C-B3D05E207BC5}"/>
                    </a:ext>
                  </a:extLst>
                </p14:cNvPr>
                <p14:cNvContentPartPr/>
                <p14:nvPr/>
              </p14:nvContentPartPr>
              <p14:xfrm>
                <a:off x="2566211" y="1991782"/>
                <a:ext cx="115920" cy="173880"/>
              </p14:xfrm>
            </p:contentPart>
          </mc:Choice>
          <mc:Fallback>
            <p:pic>
              <p:nvPicPr>
                <p:cNvPr id="314" name="Freihand 313">
                  <a:extLst>
                    <a:ext uri="{FF2B5EF4-FFF2-40B4-BE49-F238E27FC236}">
                      <a16:creationId xmlns:a16="http://schemas.microsoft.com/office/drawing/2014/main" id="{04BC7117-D069-42D8-AF8C-B3D05E207BC5}"/>
                    </a:ext>
                  </a:extLst>
                </p:cNvPr>
                <p:cNvPicPr/>
                <p:nvPr/>
              </p:nvPicPr>
              <p:blipFill>
                <a:blip r:embed="rId1280"/>
                <a:stretch>
                  <a:fillRect/>
                </a:stretch>
              </p:blipFill>
              <p:spPr>
                <a:xfrm>
                  <a:off x="2557211" y="1982782"/>
                  <a:ext cx="133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316" name="Freihand 315">
                  <a:extLst>
                    <a:ext uri="{FF2B5EF4-FFF2-40B4-BE49-F238E27FC236}">
                      <a16:creationId xmlns:a16="http://schemas.microsoft.com/office/drawing/2014/main" id="{16A08296-52A0-4E14-97BC-5C62E29D1B6B}"/>
                    </a:ext>
                  </a:extLst>
                </p14:cNvPr>
                <p14:cNvContentPartPr/>
                <p14:nvPr/>
              </p14:nvContentPartPr>
              <p14:xfrm>
                <a:off x="2637131" y="2095822"/>
                <a:ext cx="104760" cy="104760"/>
              </p14:xfrm>
            </p:contentPart>
          </mc:Choice>
          <mc:Fallback>
            <p:pic>
              <p:nvPicPr>
                <p:cNvPr id="316" name="Freihand 315">
                  <a:extLst>
                    <a:ext uri="{FF2B5EF4-FFF2-40B4-BE49-F238E27FC236}">
                      <a16:creationId xmlns:a16="http://schemas.microsoft.com/office/drawing/2014/main" id="{16A08296-52A0-4E14-97BC-5C62E29D1B6B}"/>
                    </a:ext>
                  </a:extLst>
                </p:cNvPr>
                <p:cNvPicPr/>
                <p:nvPr/>
              </p:nvPicPr>
              <p:blipFill>
                <a:blip r:embed="rId1282"/>
                <a:stretch>
                  <a:fillRect/>
                </a:stretch>
              </p:blipFill>
              <p:spPr>
                <a:xfrm>
                  <a:off x="2628131" y="2087182"/>
                  <a:ext cx="12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317" name="Freihand 316">
                  <a:extLst>
                    <a:ext uri="{FF2B5EF4-FFF2-40B4-BE49-F238E27FC236}">
                      <a16:creationId xmlns:a16="http://schemas.microsoft.com/office/drawing/2014/main" id="{9A895343-4F5D-49E1-B805-1C955C58D9D7}"/>
                    </a:ext>
                  </a:extLst>
                </p14:cNvPr>
                <p14:cNvContentPartPr/>
                <p14:nvPr/>
              </p14:nvContentPartPr>
              <p14:xfrm>
                <a:off x="2697611" y="2129302"/>
                <a:ext cx="72720" cy="10080"/>
              </p14:xfrm>
            </p:contentPart>
          </mc:Choice>
          <mc:Fallback>
            <p:pic>
              <p:nvPicPr>
                <p:cNvPr id="317" name="Freihand 316">
                  <a:extLst>
                    <a:ext uri="{FF2B5EF4-FFF2-40B4-BE49-F238E27FC236}">
                      <a16:creationId xmlns:a16="http://schemas.microsoft.com/office/drawing/2014/main" id="{9A895343-4F5D-49E1-B805-1C955C58D9D7}"/>
                    </a:ext>
                  </a:extLst>
                </p:cNvPr>
                <p:cNvPicPr/>
                <p:nvPr/>
              </p:nvPicPr>
              <p:blipFill>
                <a:blip r:embed="rId1284"/>
                <a:stretch>
                  <a:fillRect/>
                </a:stretch>
              </p:blipFill>
              <p:spPr>
                <a:xfrm>
                  <a:off x="2688971" y="2120662"/>
                  <a:ext cx="90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318" name="Freihand 317">
                  <a:extLst>
                    <a:ext uri="{FF2B5EF4-FFF2-40B4-BE49-F238E27FC236}">
                      <a16:creationId xmlns:a16="http://schemas.microsoft.com/office/drawing/2014/main" id="{E02802BD-5482-4F55-A77D-9CDF9929A1A8}"/>
                    </a:ext>
                  </a:extLst>
                </p14:cNvPr>
                <p14:cNvContentPartPr/>
                <p14:nvPr/>
              </p14:nvContentPartPr>
              <p14:xfrm>
                <a:off x="2547131" y="2285182"/>
                <a:ext cx="192240" cy="13320"/>
              </p14:xfrm>
            </p:contentPart>
          </mc:Choice>
          <mc:Fallback>
            <p:pic>
              <p:nvPicPr>
                <p:cNvPr id="318" name="Freihand 317">
                  <a:extLst>
                    <a:ext uri="{FF2B5EF4-FFF2-40B4-BE49-F238E27FC236}">
                      <a16:creationId xmlns:a16="http://schemas.microsoft.com/office/drawing/2014/main" id="{E02802BD-5482-4F55-A77D-9CDF9929A1A8}"/>
                    </a:ext>
                  </a:extLst>
                </p:cNvPr>
                <p:cNvPicPr/>
                <p:nvPr/>
              </p:nvPicPr>
              <p:blipFill>
                <a:blip r:embed="rId1286"/>
                <a:stretch>
                  <a:fillRect/>
                </a:stretch>
              </p:blipFill>
              <p:spPr>
                <a:xfrm>
                  <a:off x="2538131" y="2276542"/>
                  <a:ext cx="20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319" name="Freihand 318">
                  <a:extLst>
                    <a:ext uri="{FF2B5EF4-FFF2-40B4-BE49-F238E27FC236}">
                      <a16:creationId xmlns:a16="http://schemas.microsoft.com/office/drawing/2014/main" id="{1E25B07C-4410-4E39-8BF9-39C55E4BFC91}"/>
                    </a:ext>
                  </a:extLst>
                </p14:cNvPr>
                <p14:cNvContentPartPr/>
                <p14:nvPr/>
              </p14:nvContentPartPr>
              <p14:xfrm>
                <a:off x="2588171" y="2368342"/>
                <a:ext cx="138600" cy="151200"/>
              </p14:xfrm>
            </p:contentPart>
          </mc:Choice>
          <mc:Fallback>
            <p:pic>
              <p:nvPicPr>
                <p:cNvPr id="319" name="Freihand 318">
                  <a:extLst>
                    <a:ext uri="{FF2B5EF4-FFF2-40B4-BE49-F238E27FC236}">
                      <a16:creationId xmlns:a16="http://schemas.microsoft.com/office/drawing/2014/main" id="{1E25B07C-4410-4E39-8BF9-39C55E4BFC91}"/>
                    </a:ext>
                  </a:extLst>
                </p:cNvPr>
                <p:cNvPicPr/>
                <p:nvPr/>
              </p:nvPicPr>
              <p:blipFill>
                <a:blip r:embed="rId1288"/>
                <a:stretch>
                  <a:fillRect/>
                </a:stretch>
              </p:blipFill>
              <p:spPr>
                <a:xfrm>
                  <a:off x="2579531" y="2359342"/>
                  <a:ext cx="156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322" name="Freihand 321">
                  <a:extLst>
                    <a:ext uri="{FF2B5EF4-FFF2-40B4-BE49-F238E27FC236}">
                      <a16:creationId xmlns:a16="http://schemas.microsoft.com/office/drawing/2014/main" id="{35017AB8-2D40-4C96-8E32-195E927BB214}"/>
                    </a:ext>
                  </a:extLst>
                </p14:cNvPr>
                <p14:cNvContentPartPr/>
                <p14:nvPr/>
              </p14:nvContentPartPr>
              <p14:xfrm>
                <a:off x="2721011" y="2471662"/>
                <a:ext cx="74160" cy="107280"/>
              </p14:xfrm>
            </p:contentPart>
          </mc:Choice>
          <mc:Fallback>
            <p:pic>
              <p:nvPicPr>
                <p:cNvPr id="322" name="Freihand 321">
                  <a:extLst>
                    <a:ext uri="{FF2B5EF4-FFF2-40B4-BE49-F238E27FC236}">
                      <a16:creationId xmlns:a16="http://schemas.microsoft.com/office/drawing/2014/main" id="{35017AB8-2D40-4C96-8E32-195E927BB214}"/>
                    </a:ext>
                  </a:extLst>
                </p:cNvPr>
                <p:cNvPicPr/>
                <p:nvPr/>
              </p:nvPicPr>
              <p:blipFill>
                <a:blip r:embed="rId1290"/>
                <a:stretch>
                  <a:fillRect/>
                </a:stretch>
              </p:blipFill>
              <p:spPr>
                <a:xfrm>
                  <a:off x="2712011" y="2462662"/>
                  <a:ext cx="91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323" name="Freihand 322">
                  <a:extLst>
                    <a:ext uri="{FF2B5EF4-FFF2-40B4-BE49-F238E27FC236}">
                      <a16:creationId xmlns:a16="http://schemas.microsoft.com/office/drawing/2014/main" id="{B4A0EF41-B82B-4E1D-B79F-EC8D032FCC5F}"/>
                    </a:ext>
                  </a:extLst>
                </p14:cNvPr>
                <p14:cNvContentPartPr/>
                <p14:nvPr/>
              </p14:nvContentPartPr>
              <p14:xfrm>
                <a:off x="2767811" y="2433142"/>
                <a:ext cx="66240" cy="137880"/>
              </p14:xfrm>
            </p:contentPart>
          </mc:Choice>
          <mc:Fallback>
            <p:pic>
              <p:nvPicPr>
                <p:cNvPr id="323" name="Freihand 322">
                  <a:extLst>
                    <a:ext uri="{FF2B5EF4-FFF2-40B4-BE49-F238E27FC236}">
                      <a16:creationId xmlns:a16="http://schemas.microsoft.com/office/drawing/2014/main" id="{B4A0EF41-B82B-4E1D-B79F-EC8D032FCC5F}"/>
                    </a:ext>
                  </a:extLst>
                </p:cNvPr>
                <p:cNvPicPr/>
                <p:nvPr/>
              </p:nvPicPr>
              <p:blipFill>
                <a:blip r:embed="rId1292"/>
                <a:stretch>
                  <a:fillRect/>
                </a:stretch>
              </p:blipFill>
              <p:spPr>
                <a:xfrm>
                  <a:off x="2759171" y="2424142"/>
                  <a:ext cx="83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358" name="Freihand 357">
                  <a:extLst>
                    <a:ext uri="{FF2B5EF4-FFF2-40B4-BE49-F238E27FC236}">
                      <a16:creationId xmlns:a16="http://schemas.microsoft.com/office/drawing/2014/main" id="{40AD6B1F-C909-4168-A1C5-3F55BF51DFD6}"/>
                    </a:ext>
                  </a:extLst>
                </p14:cNvPr>
                <p14:cNvContentPartPr/>
                <p14:nvPr/>
              </p14:nvContentPartPr>
              <p14:xfrm>
                <a:off x="2059331" y="1847782"/>
                <a:ext cx="161280" cy="283680"/>
              </p14:xfrm>
            </p:contentPart>
          </mc:Choice>
          <mc:Fallback>
            <p:pic>
              <p:nvPicPr>
                <p:cNvPr id="358" name="Freihand 357">
                  <a:extLst>
                    <a:ext uri="{FF2B5EF4-FFF2-40B4-BE49-F238E27FC236}">
                      <a16:creationId xmlns:a16="http://schemas.microsoft.com/office/drawing/2014/main" id="{40AD6B1F-C909-4168-A1C5-3F55BF51DFD6}"/>
                    </a:ext>
                  </a:extLst>
                </p:cNvPr>
                <p:cNvPicPr/>
                <p:nvPr/>
              </p:nvPicPr>
              <p:blipFill>
                <a:blip r:embed="rId1294"/>
                <a:stretch>
                  <a:fillRect/>
                </a:stretch>
              </p:blipFill>
              <p:spPr>
                <a:xfrm>
                  <a:off x="2050691" y="1838782"/>
                  <a:ext cx="17892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359" name="Freihand 358">
                  <a:extLst>
                    <a:ext uri="{FF2B5EF4-FFF2-40B4-BE49-F238E27FC236}">
                      <a16:creationId xmlns:a16="http://schemas.microsoft.com/office/drawing/2014/main" id="{C219C2E9-DAC5-4FF2-AEAE-8ABCD6CCB203}"/>
                    </a:ext>
                  </a:extLst>
                </p14:cNvPr>
                <p14:cNvContentPartPr/>
                <p14:nvPr/>
              </p14:nvContentPartPr>
              <p14:xfrm>
                <a:off x="2023331" y="2334862"/>
                <a:ext cx="252000" cy="333720"/>
              </p14:xfrm>
            </p:contentPart>
          </mc:Choice>
          <mc:Fallback>
            <p:pic>
              <p:nvPicPr>
                <p:cNvPr id="359" name="Freihand 358">
                  <a:extLst>
                    <a:ext uri="{FF2B5EF4-FFF2-40B4-BE49-F238E27FC236}">
                      <a16:creationId xmlns:a16="http://schemas.microsoft.com/office/drawing/2014/main" id="{C219C2E9-DAC5-4FF2-AEAE-8ABCD6CCB203}"/>
                    </a:ext>
                  </a:extLst>
                </p:cNvPr>
                <p:cNvPicPr/>
                <p:nvPr/>
              </p:nvPicPr>
              <p:blipFill>
                <a:blip r:embed="rId1296"/>
                <a:stretch>
                  <a:fillRect/>
                </a:stretch>
              </p:blipFill>
              <p:spPr>
                <a:xfrm>
                  <a:off x="2014331" y="2325862"/>
                  <a:ext cx="2696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339" name="Freihand 338">
                  <a:extLst>
                    <a:ext uri="{FF2B5EF4-FFF2-40B4-BE49-F238E27FC236}">
                      <a16:creationId xmlns:a16="http://schemas.microsoft.com/office/drawing/2014/main" id="{8C3D2B14-1714-4F70-8F5E-911EF012CB1C}"/>
                    </a:ext>
                  </a:extLst>
                </p14:cNvPr>
                <p14:cNvContentPartPr/>
                <p14:nvPr/>
              </p14:nvContentPartPr>
              <p14:xfrm>
                <a:off x="4525691" y="1852822"/>
                <a:ext cx="112320" cy="108000"/>
              </p14:xfrm>
            </p:contentPart>
          </mc:Choice>
          <mc:Fallback>
            <p:pic>
              <p:nvPicPr>
                <p:cNvPr id="339" name="Freihand 338">
                  <a:extLst>
                    <a:ext uri="{FF2B5EF4-FFF2-40B4-BE49-F238E27FC236}">
                      <a16:creationId xmlns:a16="http://schemas.microsoft.com/office/drawing/2014/main" id="{8C3D2B14-1714-4F70-8F5E-911EF012CB1C}"/>
                    </a:ext>
                  </a:extLst>
                </p:cNvPr>
                <p:cNvPicPr/>
                <p:nvPr/>
              </p:nvPicPr>
              <p:blipFill>
                <a:blip r:embed="rId1298"/>
                <a:stretch>
                  <a:fillRect/>
                </a:stretch>
              </p:blipFill>
              <p:spPr>
                <a:xfrm>
                  <a:off x="4517051" y="1844182"/>
                  <a:ext cx="129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340" name="Freihand 339">
                  <a:extLst>
                    <a:ext uri="{FF2B5EF4-FFF2-40B4-BE49-F238E27FC236}">
                      <a16:creationId xmlns:a16="http://schemas.microsoft.com/office/drawing/2014/main" id="{1CDAC815-F8D4-4F81-B5D2-0633D9F90A48}"/>
                    </a:ext>
                  </a:extLst>
                </p14:cNvPr>
                <p14:cNvContentPartPr/>
                <p14:nvPr/>
              </p14:nvContentPartPr>
              <p14:xfrm>
                <a:off x="4524611" y="1935262"/>
                <a:ext cx="146520" cy="100440"/>
              </p14:xfrm>
            </p:contentPart>
          </mc:Choice>
          <mc:Fallback>
            <p:pic>
              <p:nvPicPr>
                <p:cNvPr id="340" name="Freihand 339">
                  <a:extLst>
                    <a:ext uri="{FF2B5EF4-FFF2-40B4-BE49-F238E27FC236}">
                      <a16:creationId xmlns:a16="http://schemas.microsoft.com/office/drawing/2014/main" id="{1CDAC815-F8D4-4F81-B5D2-0633D9F90A48}"/>
                    </a:ext>
                  </a:extLst>
                </p:cNvPr>
                <p:cNvPicPr/>
                <p:nvPr/>
              </p:nvPicPr>
              <p:blipFill>
                <a:blip r:embed="rId1300"/>
                <a:stretch>
                  <a:fillRect/>
                </a:stretch>
              </p:blipFill>
              <p:spPr>
                <a:xfrm>
                  <a:off x="4515971" y="1926622"/>
                  <a:ext cx="164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341" name="Freihand 340">
                  <a:extLst>
                    <a:ext uri="{FF2B5EF4-FFF2-40B4-BE49-F238E27FC236}">
                      <a16:creationId xmlns:a16="http://schemas.microsoft.com/office/drawing/2014/main" id="{B0AB3035-986D-40CB-A75F-01A2D95DE3A7}"/>
                    </a:ext>
                  </a:extLst>
                </p14:cNvPr>
                <p14:cNvContentPartPr/>
                <p14:nvPr/>
              </p14:nvContentPartPr>
              <p14:xfrm>
                <a:off x="4598051" y="2031022"/>
                <a:ext cx="82080" cy="89640"/>
              </p14:xfrm>
            </p:contentPart>
          </mc:Choice>
          <mc:Fallback>
            <p:pic>
              <p:nvPicPr>
                <p:cNvPr id="341" name="Freihand 340">
                  <a:extLst>
                    <a:ext uri="{FF2B5EF4-FFF2-40B4-BE49-F238E27FC236}">
                      <a16:creationId xmlns:a16="http://schemas.microsoft.com/office/drawing/2014/main" id="{B0AB3035-986D-40CB-A75F-01A2D95DE3A7}"/>
                    </a:ext>
                  </a:extLst>
                </p:cNvPr>
                <p:cNvPicPr/>
                <p:nvPr/>
              </p:nvPicPr>
              <p:blipFill>
                <a:blip r:embed="rId1302"/>
                <a:stretch>
                  <a:fillRect/>
                </a:stretch>
              </p:blipFill>
              <p:spPr>
                <a:xfrm>
                  <a:off x="4589051" y="2022022"/>
                  <a:ext cx="99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342" name="Freihand 341">
                  <a:extLst>
                    <a:ext uri="{FF2B5EF4-FFF2-40B4-BE49-F238E27FC236}">
                      <a16:creationId xmlns:a16="http://schemas.microsoft.com/office/drawing/2014/main" id="{572BCE91-6435-4B57-8182-DEE6F54447B9}"/>
                    </a:ext>
                  </a:extLst>
                </p14:cNvPr>
                <p14:cNvContentPartPr/>
                <p14:nvPr/>
              </p14:nvContentPartPr>
              <p14:xfrm>
                <a:off x="4506251" y="2190142"/>
                <a:ext cx="291240" cy="61200"/>
              </p14:xfrm>
            </p:contentPart>
          </mc:Choice>
          <mc:Fallback>
            <p:pic>
              <p:nvPicPr>
                <p:cNvPr id="342" name="Freihand 341">
                  <a:extLst>
                    <a:ext uri="{FF2B5EF4-FFF2-40B4-BE49-F238E27FC236}">
                      <a16:creationId xmlns:a16="http://schemas.microsoft.com/office/drawing/2014/main" id="{572BCE91-6435-4B57-8182-DEE6F54447B9}"/>
                    </a:ext>
                  </a:extLst>
                </p:cNvPr>
                <p:cNvPicPr/>
                <p:nvPr/>
              </p:nvPicPr>
              <p:blipFill>
                <a:blip r:embed="rId1304"/>
                <a:stretch>
                  <a:fillRect/>
                </a:stretch>
              </p:blipFill>
              <p:spPr>
                <a:xfrm>
                  <a:off x="4497611" y="2181502"/>
                  <a:ext cx="308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343" name="Freihand 342">
                  <a:extLst>
                    <a:ext uri="{FF2B5EF4-FFF2-40B4-BE49-F238E27FC236}">
                      <a16:creationId xmlns:a16="http://schemas.microsoft.com/office/drawing/2014/main" id="{A660139E-0661-4021-9891-E6B3C50A74A6}"/>
                    </a:ext>
                  </a:extLst>
                </p14:cNvPr>
                <p14:cNvContentPartPr/>
                <p14:nvPr/>
              </p14:nvContentPartPr>
              <p14:xfrm>
                <a:off x="4578251" y="2268982"/>
                <a:ext cx="81720" cy="100800"/>
              </p14:xfrm>
            </p:contentPart>
          </mc:Choice>
          <mc:Fallback>
            <p:pic>
              <p:nvPicPr>
                <p:cNvPr id="343" name="Freihand 342">
                  <a:extLst>
                    <a:ext uri="{FF2B5EF4-FFF2-40B4-BE49-F238E27FC236}">
                      <a16:creationId xmlns:a16="http://schemas.microsoft.com/office/drawing/2014/main" id="{A660139E-0661-4021-9891-E6B3C50A74A6}"/>
                    </a:ext>
                  </a:extLst>
                </p:cNvPr>
                <p:cNvPicPr/>
                <p:nvPr/>
              </p:nvPicPr>
              <p:blipFill>
                <a:blip r:embed="rId1306"/>
                <a:stretch>
                  <a:fillRect/>
                </a:stretch>
              </p:blipFill>
              <p:spPr>
                <a:xfrm>
                  <a:off x="4569611" y="2260342"/>
                  <a:ext cx="9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344" name="Freihand 343">
                  <a:extLst>
                    <a:ext uri="{FF2B5EF4-FFF2-40B4-BE49-F238E27FC236}">
                      <a16:creationId xmlns:a16="http://schemas.microsoft.com/office/drawing/2014/main" id="{E1FD832F-9702-42EF-A2A3-C53EFE79294C}"/>
                    </a:ext>
                  </a:extLst>
                </p14:cNvPr>
                <p14:cNvContentPartPr/>
                <p14:nvPr/>
              </p14:nvContentPartPr>
              <p14:xfrm>
                <a:off x="4607771" y="2308942"/>
                <a:ext cx="87120" cy="99360"/>
              </p14:xfrm>
            </p:contentPart>
          </mc:Choice>
          <mc:Fallback>
            <p:pic>
              <p:nvPicPr>
                <p:cNvPr id="344" name="Freihand 343">
                  <a:extLst>
                    <a:ext uri="{FF2B5EF4-FFF2-40B4-BE49-F238E27FC236}">
                      <a16:creationId xmlns:a16="http://schemas.microsoft.com/office/drawing/2014/main" id="{E1FD832F-9702-42EF-A2A3-C53EFE79294C}"/>
                    </a:ext>
                  </a:extLst>
                </p:cNvPr>
                <p:cNvPicPr/>
                <p:nvPr/>
              </p:nvPicPr>
              <p:blipFill>
                <a:blip r:embed="rId1308"/>
                <a:stretch>
                  <a:fillRect/>
                </a:stretch>
              </p:blipFill>
              <p:spPr>
                <a:xfrm>
                  <a:off x="4599131" y="2300302"/>
                  <a:ext cx="104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345" name="Freihand 344">
                  <a:extLst>
                    <a:ext uri="{FF2B5EF4-FFF2-40B4-BE49-F238E27FC236}">
                      <a16:creationId xmlns:a16="http://schemas.microsoft.com/office/drawing/2014/main" id="{6ECA8DEA-628A-4A27-9FBD-A0C9BBCE54E2}"/>
                    </a:ext>
                  </a:extLst>
                </p14:cNvPr>
                <p14:cNvContentPartPr/>
                <p14:nvPr/>
              </p14:nvContentPartPr>
              <p14:xfrm>
                <a:off x="4631171" y="2365102"/>
                <a:ext cx="108720" cy="177120"/>
              </p14:xfrm>
            </p:contentPart>
          </mc:Choice>
          <mc:Fallback>
            <p:pic>
              <p:nvPicPr>
                <p:cNvPr id="345" name="Freihand 344">
                  <a:extLst>
                    <a:ext uri="{FF2B5EF4-FFF2-40B4-BE49-F238E27FC236}">
                      <a16:creationId xmlns:a16="http://schemas.microsoft.com/office/drawing/2014/main" id="{6ECA8DEA-628A-4A27-9FBD-A0C9BBCE54E2}"/>
                    </a:ext>
                  </a:extLst>
                </p:cNvPr>
                <p:cNvPicPr/>
                <p:nvPr/>
              </p:nvPicPr>
              <p:blipFill>
                <a:blip r:embed="rId1310"/>
                <a:stretch>
                  <a:fillRect/>
                </a:stretch>
              </p:blipFill>
              <p:spPr>
                <a:xfrm>
                  <a:off x="4622171" y="2356102"/>
                  <a:ext cx="126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347" name="Freihand 346">
                  <a:extLst>
                    <a:ext uri="{FF2B5EF4-FFF2-40B4-BE49-F238E27FC236}">
                      <a16:creationId xmlns:a16="http://schemas.microsoft.com/office/drawing/2014/main" id="{9BCFFEDC-C6E5-41F8-A1B6-5C938FA8713E}"/>
                    </a:ext>
                  </a:extLst>
                </p14:cNvPr>
                <p14:cNvContentPartPr/>
                <p14:nvPr/>
              </p14:nvContentPartPr>
              <p14:xfrm>
                <a:off x="4918811" y="1986382"/>
                <a:ext cx="137520" cy="97920"/>
              </p14:xfrm>
            </p:contentPart>
          </mc:Choice>
          <mc:Fallback>
            <p:pic>
              <p:nvPicPr>
                <p:cNvPr id="347" name="Freihand 346">
                  <a:extLst>
                    <a:ext uri="{FF2B5EF4-FFF2-40B4-BE49-F238E27FC236}">
                      <a16:creationId xmlns:a16="http://schemas.microsoft.com/office/drawing/2014/main" id="{9BCFFEDC-C6E5-41F8-A1B6-5C938FA8713E}"/>
                    </a:ext>
                  </a:extLst>
                </p:cNvPr>
                <p:cNvPicPr/>
                <p:nvPr/>
              </p:nvPicPr>
              <p:blipFill>
                <a:blip r:embed="rId1312"/>
                <a:stretch>
                  <a:fillRect/>
                </a:stretch>
              </p:blipFill>
              <p:spPr>
                <a:xfrm>
                  <a:off x="4910171" y="1977742"/>
                  <a:ext cx="155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348" name="Freihand 347">
                  <a:extLst>
                    <a:ext uri="{FF2B5EF4-FFF2-40B4-BE49-F238E27FC236}">
                      <a16:creationId xmlns:a16="http://schemas.microsoft.com/office/drawing/2014/main" id="{4768BF19-6B8B-4387-A384-E800941B177F}"/>
                    </a:ext>
                  </a:extLst>
                </p14:cNvPr>
                <p14:cNvContentPartPr/>
                <p14:nvPr/>
              </p14:nvContentPartPr>
              <p14:xfrm>
                <a:off x="5028251" y="1955062"/>
                <a:ext cx="53640" cy="175680"/>
              </p14:xfrm>
            </p:contentPart>
          </mc:Choice>
          <mc:Fallback>
            <p:pic>
              <p:nvPicPr>
                <p:cNvPr id="348" name="Freihand 347">
                  <a:extLst>
                    <a:ext uri="{FF2B5EF4-FFF2-40B4-BE49-F238E27FC236}">
                      <a16:creationId xmlns:a16="http://schemas.microsoft.com/office/drawing/2014/main" id="{4768BF19-6B8B-4387-A384-E800941B177F}"/>
                    </a:ext>
                  </a:extLst>
                </p:cNvPr>
                <p:cNvPicPr/>
                <p:nvPr/>
              </p:nvPicPr>
              <p:blipFill>
                <a:blip r:embed="rId1314"/>
                <a:stretch>
                  <a:fillRect/>
                </a:stretch>
              </p:blipFill>
              <p:spPr>
                <a:xfrm>
                  <a:off x="5019611" y="1946062"/>
                  <a:ext cx="71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349" name="Freihand 348">
                  <a:extLst>
                    <a:ext uri="{FF2B5EF4-FFF2-40B4-BE49-F238E27FC236}">
                      <a16:creationId xmlns:a16="http://schemas.microsoft.com/office/drawing/2014/main" id="{FD58254D-9587-417F-B021-9AA89271F21F}"/>
                    </a:ext>
                  </a:extLst>
                </p14:cNvPr>
                <p14:cNvContentPartPr/>
                <p14:nvPr/>
              </p14:nvContentPartPr>
              <p14:xfrm>
                <a:off x="5137331" y="2054782"/>
                <a:ext cx="6480" cy="78120"/>
              </p14:xfrm>
            </p:contentPart>
          </mc:Choice>
          <mc:Fallback>
            <p:pic>
              <p:nvPicPr>
                <p:cNvPr id="349" name="Freihand 348">
                  <a:extLst>
                    <a:ext uri="{FF2B5EF4-FFF2-40B4-BE49-F238E27FC236}">
                      <a16:creationId xmlns:a16="http://schemas.microsoft.com/office/drawing/2014/main" id="{FD58254D-9587-417F-B021-9AA89271F21F}"/>
                    </a:ext>
                  </a:extLst>
                </p:cNvPr>
                <p:cNvPicPr/>
                <p:nvPr/>
              </p:nvPicPr>
              <p:blipFill>
                <a:blip r:embed="rId1316"/>
                <a:stretch>
                  <a:fillRect/>
                </a:stretch>
              </p:blipFill>
              <p:spPr>
                <a:xfrm>
                  <a:off x="5128331" y="2045782"/>
                  <a:ext cx="24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350" name="Freihand 349">
                  <a:extLst>
                    <a:ext uri="{FF2B5EF4-FFF2-40B4-BE49-F238E27FC236}">
                      <a16:creationId xmlns:a16="http://schemas.microsoft.com/office/drawing/2014/main" id="{E07DA900-C44A-45D3-A3B1-02D3D7BB818F}"/>
                    </a:ext>
                  </a:extLst>
                </p14:cNvPr>
                <p14:cNvContentPartPr/>
                <p14:nvPr/>
              </p14:nvContentPartPr>
              <p14:xfrm>
                <a:off x="5089091" y="2025982"/>
                <a:ext cx="109800" cy="132480"/>
              </p14:xfrm>
            </p:contentPart>
          </mc:Choice>
          <mc:Fallback>
            <p:pic>
              <p:nvPicPr>
                <p:cNvPr id="350" name="Freihand 349">
                  <a:extLst>
                    <a:ext uri="{FF2B5EF4-FFF2-40B4-BE49-F238E27FC236}">
                      <a16:creationId xmlns:a16="http://schemas.microsoft.com/office/drawing/2014/main" id="{E07DA900-C44A-45D3-A3B1-02D3D7BB818F}"/>
                    </a:ext>
                  </a:extLst>
                </p:cNvPr>
                <p:cNvPicPr/>
                <p:nvPr/>
              </p:nvPicPr>
              <p:blipFill>
                <a:blip r:embed="rId1318"/>
                <a:stretch>
                  <a:fillRect/>
                </a:stretch>
              </p:blipFill>
              <p:spPr>
                <a:xfrm>
                  <a:off x="5080451" y="2016982"/>
                  <a:ext cx="127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351" name="Freihand 350">
                  <a:extLst>
                    <a:ext uri="{FF2B5EF4-FFF2-40B4-BE49-F238E27FC236}">
                      <a16:creationId xmlns:a16="http://schemas.microsoft.com/office/drawing/2014/main" id="{E7DB11BA-3FAE-4133-B65F-366B24BF6E3E}"/>
                    </a:ext>
                  </a:extLst>
                </p14:cNvPr>
                <p14:cNvContentPartPr/>
                <p14:nvPr/>
              </p14:nvContentPartPr>
              <p14:xfrm>
                <a:off x="4966331" y="2208862"/>
                <a:ext cx="306720" cy="28080"/>
              </p14:xfrm>
            </p:contentPart>
          </mc:Choice>
          <mc:Fallback>
            <p:pic>
              <p:nvPicPr>
                <p:cNvPr id="351" name="Freihand 350">
                  <a:extLst>
                    <a:ext uri="{FF2B5EF4-FFF2-40B4-BE49-F238E27FC236}">
                      <a16:creationId xmlns:a16="http://schemas.microsoft.com/office/drawing/2014/main" id="{E7DB11BA-3FAE-4133-B65F-366B24BF6E3E}"/>
                    </a:ext>
                  </a:extLst>
                </p:cNvPr>
                <p:cNvPicPr/>
                <p:nvPr/>
              </p:nvPicPr>
              <p:blipFill>
                <a:blip r:embed="rId1320"/>
                <a:stretch>
                  <a:fillRect/>
                </a:stretch>
              </p:blipFill>
              <p:spPr>
                <a:xfrm>
                  <a:off x="4957691" y="2200222"/>
                  <a:ext cx="3243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353" name="Freihand 352">
                  <a:extLst>
                    <a:ext uri="{FF2B5EF4-FFF2-40B4-BE49-F238E27FC236}">
                      <a16:creationId xmlns:a16="http://schemas.microsoft.com/office/drawing/2014/main" id="{BE9B7A8A-701A-48D4-AD95-6B78F2F4461D}"/>
                    </a:ext>
                  </a:extLst>
                </p14:cNvPr>
                <p14:cNvContentPartPr/>
                <p14:nvPr/>
              </p14:nvContentPartPr>
              <p14:xfrm>
                <a:off x="5020691" y="2338822"/>
                <a:ext cx="114840" cy="146520"/>
              </p14:xfrm>
            </p:contentPart>
          </mc:Choice>
          <mc:Fallback>
            <p:pic>
              <p:nvPicPr>
                <p:cNvPr id="353" name="Freihand 352">
                  <a:extLst>
                    <a:ext uri="{FF2B5EF4-FFF2-40B4-BE49-F238E27FC236}">
                      <a16:creationId xmlns:a16="http://schemas.microsoft.com/office/drawing/2014/main" id="{BE9B7A8A-701A-48D4-AD95-6B78F2F4461D}"/>
                    </a:ext>
                  </a:extLst>
                </p:cNvPr>
                <p:cNvPicPr/>
                <p:nvPr/>
              </p:nvPicPr>
              <p:blipFill>
                <a:blip r:embed="rId1322"/>
                <a:stretch>
                  <a:fillRect/>
                </a:stretch>
              </p:blipFill>
              <p:spPr>
                <a:xfrm>
                  <a:off x="5011691" y="2329822"/>
                  <a:ext cx="132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354" name="Freihand 353">
                  <a:extLst>
                    <a:ext uri="{FF2B5EF4-FFF2-40B4-BE49-F238E27FC236}">
                      <a16:creationId xmlns:a16="http://schemas.microsoft.com/office/drawing/2014/main" id="{A81EC2F4-634A-4414-BD40-1653A002B751}"/>
                    </a:ext>
                  </a:extLst>
                </p14:cNvPr>
                <p14:cNvContentPartPr/>
                <p14:nvPr/>
              </p14:nvContentPartPr>
              <p14:xfrm>
                <a:off x="5026811" y="2352502"/>
                <a:ext cx="94680" cy="56520"/>
              </p14:xfrm>
            </p:contentPart>
          </mc:Choice>
          <mc:Fallback>
            <p:pic>
              <p:nvPicPr>
                <p:cNvPr id="354" name="Freihand 353">
                  <a:extLst>
                    <a:ext uri="{FF2B5EF4-FFF2-40B4-BE49-F238E27FC236}">
                      <a16:creationId xmlns:a16="http://schemas.microsoft.com/office/drawing/2014/main" id="{A81EC2F4-634A-4414-BD40-1653A002B751}"/>
                    </a:ext>
                  </a:extLst>
                </p:cNvPr>
                <p:cNvPicPr/>
                <p:nvPr/>
              </p:nvPicPr>
              <p:blipFill>
                <a:blip r:embed="rId1324"/>
                <a:stretch>
                  <a:fillRect/>
                </a:stretch>
              </p:blipFill>
              <p:spPr>
                <a:xfrm>
                  <a:off x="5017811" y="2343502"/>
                  <a:ext cx="112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355" name="Freihand 354">
                  <a:extLst>
                    <a:ext uri="{FF2B5EF4-FFF2-40B4-BE49-F238E27FC236}">
                      <a16:creationId xmlns:a16="http://schemas.microsoft.com/office/drawing/2014/main" id="{D9DA9856-E55A-4C97-B63F-70EA19CEA676}"/>
                    </a:ext>
                  </a:extLst>
                </p14:cNvPr>
                <p14:cNvContentPartPr/>
                <p14:nvPr/>
              </p14:nvContentPartPr>
              <p14:xfrm>
                <a:off x="5221931" y="2365102"/>
                <a:ext cx="18360" cy="126360"/>
              </p14:xfrm>
            </p:contentPart>
          </mc:Choice>
          <mc:Fallback>
            <p:pic>
              <p:nvPicPr>
                <p:cNvPr id="355" name="Freihand 354">
                  <a:extLst>
                    <a:ext uri="{FF2B5EF4-FFF2-40B4-BE49-F238E27FC236}">
                      <a16:creationId xmlns:a16="http://schemas.microsoft.com/office/drawing/2014/main" id="{D9DA9856-E55A-4C97-B63F-70EA19CEA676}"/>
                    </a:ext>
                  </a:extLst>
                </p:cNvPr>
                <p:cNvPicPr/>
                <p:nvPr/>
              </p:nvPicPr>
              <p:blipFill>
                <a:blip r:embed="rId1326"/>
                <a:stretch>
                  <a:fillRect/>
                </a:stretch>
              </p:blipFill>
              <p:spPr>
                <a:xfrm>
                  <a:off x="5212931" y="2356462"/>
                  <a:ext cx="36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356" name="Freihand 355">
                  <a:extLst>
                    <a:ext uri="{FF2B5EF4-FFF2-40B4-BE49-F238E27FC236}">
                      <a16:creationId xmlns:a16="http://schemas.microsoft.com/office/drawing/2014/main" id="{E288BE4F-41F9-4071-A216-14F92AD0B538}"/>
                    </a:ext>
                  </a:extLst>
                </p14:cNvPr>
                <p14:cNvContentPartPr/>
                <p14:nvPr/>
              </p14:nvContentPartPr>
              <p14:xfrm>
                <a:off x="5198171" y="2346022"/>
                <a:ext cx="111240" cy="199440"/>
              </p14:xfrm>
            </p:contentPart>
          </mc:Choice>
          <mc:Fallback>
            <p:pic>
              <p:nvPicPr>
                <p:cNvPr id="356" name="Freihand 355">
                  <a:extLst>
                    <a:ext uri="{FF2B5EF4-FFF2-40B4-BE49-F238E27FC236}">
                      <a16:creationId xmlns:a16="http://schemas.microsoft.com/office/drawing/2014/main" id="{E288BE4F-41F9-4071-A216-14F92AD0B538}"/>
                    </a:ext>
                  </a:extLst>
                </p:cNvPr>
                <p:cNvPicPr/>
                <p:nvPr/>
              </p:nvPicPr>
              <p:blipFill>
                <a:blip r:embed="rId1328"/>
                <a:stretch>
                  <a:fillRect/>
                </a:stretch>
              </p:blipFill>
              <p:spPr>
                <a:xfrm>
                  <a:off x="5189171" y="2337022"/>
                  <a:ext cx="128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361" name="Freihand 360">
                  <a:extLst>
                    <a:ext uri="{FF2B5EF4-FFF2-40B4-BE49-F238E27FC236}">
                      <a16:creationId xmlns:a16="http://schemas.microsoft.com/office/drawing/2014/main" id="{699668F1-D0C8-4F2E-8CA1-B71117DE1FF9}"/>
                    </a:ext>
                  </a:extLst>
                </p14:cNvPr>
                <p14:cNvContentPartPr/>
                <p14:nvPr/>
              </p14:nvContentPartPr>
              <p14:xfrm>
                <a:off x="4555211" y="1872622"/>
                <a:ext cx="152640" cy="282240"/>
              </p14:xfrm>
            </p:contentPart>
          </mc:Choice>
          <mc:Fallback>
            <p:pic>
              <p:nvPicPr>
                <p:cNvPr id="361" name="Freihand 360">
                  <a:extLst>
                    <a:ext uri="{FF2B5EF4-FFF2-40B4-BE49-F238E27FC236}">
                      <a16:creationId xmlns:a16="http://schemas.microsoft.com/office/drawing/2014/main" id="{699668F1-D0C8-4F2E-8CA1-B71117DE1FF9}"/>
                    </a:ext>
                  </a:extLst>
                </p:cNvPr>
                <p:cNvPicPr/>
                <p:nvPr/>
              </p:nvPicPr>
              <p:blipFill>
                <a:blip r:embed="rId1330"/>
                <a:stretch>
                  <a:fillRect/>
                </a:stretch>
              </p:blipFill>
              <p:spPr>
                <a:xfrm>
                  <a:off x="4546211" y="1863622"/>
                  <a:ext cx="1702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362" name="Freihand 361">
                  <a:extLst>
                    <a:ext uri="{FF2B5EF4-FFF2-40B4-BE49-F238E27FC236}">
                      <a16:creationId xmlns:a16="http://schemas.microsoft.com/office/drawing/2014/main" id="{F22C3B5A-D8CC-48C3-87BD-8AE1976F20B3}"/>
                    </a:ext>
                  </a:extLst>
                </p14:cNvPr>
                <p14:cNvContentPartPr/>
                <p14:nvPr/>
              </p14:nvContentPartPr>
              <p14:xfrm>
                <a:off x="4593731" y="2197702"/>
                <a:ext cx="187560" cy="343440"/>
              </p14:xfrm>
            </p:contentPart>
          </mc:Choice>
          <mc:Fallback>
            <p:pic>
              <p:nvPicPr>
                <p:cNvPr id="362" name="Freihand 361">
                  <a:extLst>
                    <a:ext uri="{FF2B5EF4-FFF2-40B4-BE49-F238E27FC236}">
                      <a16:creationId xmlns:a16="http://schemas.microsoft.com/office/drawing/2014/main" id="{F22C3B5A-D8CC-48C3-87BD-8AE1976F20B3}"/>
                    </a:ext>
                  </a:extLst>
                </p:cNvPr>
                <p:cNvPicPr/>
                <p:nvPr/>
              </p:nvPicPr>
              <p:blipFill>
                <a:blip r:embed="rId1332"/>
                <a:stretch>
                  <a:fillRect/>
                </a:stretch>
              </p:blipFill>
              <p:spPr>
                <a:xfrm>
                  <a:off x="4585091" y="2188702"/>
                  <a:ext cx="20520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364" name="Freihand 363">
                  <a:extLst>
                    <a:ext uri="{FF2B5EF4-FFF2-40B4-BE49-F238E27FC236}">
                      <a16:creationId xmlns:a16="http://schemas.microsoft.com/office/drawing/2014/main" id="{6C2AF5FB-706E-42AC-8201-91D2FE58CDA7}"/>
                    </a:ext>
                  </a:extLst>
                </p14:cNvPr>
                <p14:cNvContentPartPr/>
                <p14:nvPr/>
              </p14:nvContentPartPr>
              <p14:xfrm>
                <a:off x="4788131" y="2052982"/>
                <a:ext cx="109800" cy="258120"/>
              </p14:xfrm>
            </p:contentPart>
          </mc:Choice>
          <mc:Fallback>
            <p:pic>
              <p:nvPicPr>
                <p:cNvPr id="364" name="Freihand 363">
                  <a:extLst>
                    <a:ext uri="{FF2B5EF4-FFF2-40B4-BE49-F238E27FC236}">
                      <a16:creationId xmlns:a16="http://schemas.microsoft.com/office/drawing/2014/main" id="{6C2AF5FB-706E-42AC-8201-91D2FE58CDA7}"/>
                    </a:ext>
                  </a:extLst>
                </p:cNvPr>
                <p:cNvPicPr/>
                <p:nvPr/>
              </p:nvPicPr>
              <p:blipFill>
                <a:blip r:embed="rId1334"/>
                <a:stretch>
                  <a:fillRect/>
                </a:stretch>
              </p:blipFill>
              <p:spPr>
                <a:xfrm>
                  <a:off x="4779491" y="2044342"/>
                  <a:ext cx="1274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443" name="Freihand 442">
                  <a:extLst>
                    <a:ext uri="{FF2B5EF4-FFF2-40B4-BE49-F238E27FC236}">
                      <a16:creationId xmlns:a16="http://schemas.microsoft.com/office/drawing/2014/main" id="{F31776A7-1A03-48D3-9E31-F06322F4230F}"/>
                    </a:ext>
                  </a:extLst>
                </p14:cNvPr>
                <p14:cNvContentPartPr/>
                <p14:nvPr/>
              </p14:nvContentPartPr>
              <p14:xfrm>
                <a:off x="1459211" y="3415582"/>
                <a:ext cx="280440" cy="357120"/>
              </p14:xfrm>
            </p:contentPart>
          </mc:Choice>
          <mc:Fallback>
            <p:pic>
              <p:nvPicPr>
                <p:cNvPr id="443" name="Freihand 442">
                  <a:extLst>
                    <a:ext uri="{FF2B5EF4-FFF2-40B4-BE49-F238E27FC236}">
                      <a16:creationId xmlns:a16="http://schemas.microsoft.com/office/drawing/2014/main" id="{F31776A7-1A03-48D3-9E31-F06322F4230F}"/>
                    </a:ext>
                  </a:extLst>
                </p:cNvPr>
                <p:cNvPicPr/>
                <p:nvPr/>
              </p:nvPicPr>
              <p:blipFill>
                <a:blip r:embed="rId1336"/>
                <a:stretch>
                  <a:fillRect/>
                </a:stretch>
              </p:blipFill>
              <p:spPr>
                <a:xfrm>
                  <a:off x="1450571" y="3406582"/>
                  <a:ext cx="29808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444" name="Freihand 443">
                  <a:extLst>
                    <a:ext uri="{FF2B5EF4-FFF2-40B4-BE49-F238E27FC236}">
                      <a16:creationId xmlns:a16="http://schemas.microsoft.com/office/drawing/2014/main" id="{92FC179A-853B-4E8F-BCAA-31340CE1C4D0}"/>
                    </a:ext>
                  </a:extLst>
                </p14:cNvPr>
                <p14:cNvContentPartPr/>
                <p14:nvPr/>
              </p14:nvContentPartPr>
              <p14:xfrm>
                <a:off x="1441931" y="3573622"/>
                <a:ext cx="161280" cy="237600"/>
              </p14:xfrm>
            </p:contentPart>
          </mc:Choice>
          <mc:Fallback>
            <p:pic>
              <p:nvPicPr>
                <p:cNvPr id="444" name="Freihand 443">
                  <a:extLst>
                    <a:ext uri="{FF2B5EF4-FFF2-40B4-BE49-F238E27FC236}">
                      <a16:creationId xmlns:a16="http://schemas.microsoft.com/office/drawing/2014/main" id="{92FC179A-853B-4E8F-BCAA-31340CE1C4D0}"/>
                    </a:ext>
                  </a:extLst>
                </p:cNvPr>
                <p:cNvPicPr/>
                <p:nvPr/>
              </p:nvPicPr>
              <p:blipFill>
                <a:blip r:embed="rId1338"/>
                <a:stretch>
                  <a:fillRect/>
                </a:stretch>
              </p:blipFill>
              <p:spPr>
                <a:xfrm>
                  <a:off x="1432931" y="3564982"/>
                  <a:ext cx="178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445" name="Freihand 444">
                  <a:extLst>
                    <a:ext uri="{FF2B5EF4-FFF2-40B4-BE49-F238E27FC236}">
                      <a16:creationId xmlns:a16="http://schemas.microsoft.com/office/drawing/2014/main" id="{8324BE9D-019D-4051-9296-B662A1289595}"/>
                    </a:ext>
                  </a:extLst>
                </p14:cNvPr>
                <p14:cNvContentPartPr/>
                <p14:nvPr/>
              </p14:nvContentPartPr>
              <p14:xfrm>
                <a:off x="1927931" y="2993302"/>
                <a:ext cx="191520" cy="261360"/>
              </p14:xfrm>
            </p:contentPart>
          </mc:Choice>
          <mc:Fallback>
            <p:pic>
              <p:nvPicPr>
                <p:cNvPr id="445" name="Freihand 444">
                  <a:extLst>
                    <a:ext uri="{FF2B5EF4-FFF2-40B4-BE49-F238E27FC236}">
                      <a16:creationId xmlns:a16="http://schemas.microsoft.com/office/drawing/2014/main" id="{8324BE9D-019D-4051-9296-B662A1289595}"/>
                    </a:ext>
                  </a:extLst>
                </p:cNvPr>
                <p:cNvPicPr/>
                <p:nvPr/>
              </p:nvPicPr>
              <p:blipFill>
                <a:blip r:embed="rId1340"/>
                <a:stretch>
                  <a:fillRect/>
                </a:stretch>
              </p:blipFill>
              <p:spPr>
                <a:xfrm>
                  <a:off x="1919291" y="2984302"/>
                  <a:ext cx="209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446" name="Freihand 445">
                  <a:extLst>
                    <a:ext uri="{FF2B5EF4-FFF2-40B4-BE49-F238E27FC236}">
                      <a16:creationId xmlns:a16="http://schemas.microsoft.com/office/drawing/2014/main" id="{382F287A-9E14-495B-BBE4-CC5CB738BC96}"/>
                    </a:ext>
                  </a:extLst>
                </p14:cNvPr>
                <p14:cNvContentPartPr/>
                <p14:nvPr/>
              </p14:nvContentPartPr>
              <p14:xfrm>
                <a:off x="2246171" y="3001942"/>
                <a:ext cx="26280" cy="153000"/>
              </p14:xfrm>
            </p:contentPart>
          </mc:Choice>
          <mc:Fallback>
            <p:pic>
              <p:nvPicPr>
                <p:cNvPr id="446" name="Freihand 445">
                  <a:extLst>
                    <a:ext uri="{FF2B5EF4-FFF2-40B4-BE49-F238E27FC236}">
                      <a16:creationId xmlns:a16="http://schemas.microsoft.com/office/drawing/2014/main" id="{382F287A-9E14-495B-BBE4-CC5CB738BC96}"/>
                    </a:ext>
                  </a:extLst>
                </p:cNvPr>
                <p:cNvPicPr/>
                <p:nvPr/>
              </p:nvPicPr>
              <p:blipFill>
                <a:blip r:embed="rId1342"/>
                <a:stretch>
                  <a:fillRect/>
                </a:stretch>
              </p:blipFill>
              <p:spPr>
                <a:xfrm>
                  <a:off x="2237171" y="2992942"/>
                  <a:ext cx="43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447" name="Freihand 446">
                  <a:extLst>
                    <a:ext uri="{FF2B5EF4-FFF2-40B4-BE49-F238E27FC236}">
                      <a16:creationId xmlns:a16="http://schemas.microsoft.com/office/drawing/2014/main" id="{0FB2508B-B75B-44E7-BF44-54C08786017D}"/>
                    </a:ext>
                  </a:extLst>
                </p14:cNvPr>
                <p14:cNvContentPartPr/>
                <p14:nvPr/>
              </p14:nvContentPartPr>
              <p14:xfrm>
                <a:off x="2222051" y="2954062"/>
                <a:ext cx="159840" cy="165600"/>
              </p14:xfrm>
            </p:contentPart>
          </mc:Choice>
          <mc:Fallback>
            <p:pic>
              <p:nvPicPr>
                <p:cNvPr id="447" name="Freihand 446">
                  <a:extLst>
                    <a:ext uri="{FF2B5EF4-FFF2-40B4-BE49-F238E27FC236}">
                      <a16:creationId xmlns:a16="http://schemas.microsoft.com/office/drawing/2014/main" id="{0FB2508B-B75B-44E7-BF44-54C08786017D}"/>
                    </a:ext>
                  </a:extLst>
                </p:cNvPr>
                <p:cNvPicPr/>
                <p:nvPr/>
              </p:nvPicPr>
              <p:blipFill>
                <a:blip r:embed="rId1344"/>
                <a:stretch>
                  <a:fillRect/>
                </a:stretch>
              </p:blipFill>
              <p:spPr>
                <a:xfrm>
                  <a:off x="2213051" y="2945422"/>
                  <a:ext cx="177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448" name="Freihand 447">
                  <a:extLst>
                    <a:ext uri="{FF2B5EF4-FFF2-40B4-BE49-F238E27FC236}">
                      <a16:creationId xmlns:a16="http://schemas.microsoft.com/office/drawing/2014/main" id="{8774EDF1-AEFB-486B-9AB1-30BEF6AE865B}"/>
                    </a:ext>
                  </a:extLst>
                </p14:cNvPr>
                <p14:cNvContentPartPr/>
                <p14:nvPr/>
              </p14:nvContentPartPr>
              <p14:xfrm>
                <a:off x="2559011" y="2970982"/>
                <a:ext cx="12600" cy="154080"/>
              </p14:xfrm>
            </p:contentPart>
          </mc:Choice>
          <mc:Fallback>
            <p:pic>
              <p:nvPicPr>
                <p:cNvPr id="448" name="Freihand 447">
                  <a:extLst>
                    <a:ext uri="{FF2B5EF4-FFF2-40B4-BE49-F238E27FC236}">
                      <a16:creationId xmlns:a16="http://schemas.microsoft.com/office/drawing/2014/main" id="{8774EDF1-AEFB-486B-9AB1-30BEF6AE865B}"/>
                    </a:ext>
                  </a:extLst>
                </p:cNvPr>
                <p:cNvPicPr/>
                <p:nvPr/>
              </p:nvPicPr>
              <p:blipFill>
                <a:blip r:embed="rId1346"/>
                <a:stretch>
                  <a:fillRect/>
                </a:stretch>
              </p:blipFill>
              <p:spPr>
                <a:xfrm>
                  <a:off x="2550011" y="2961982"/>
                  <a:ext cx="30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449" name="Freihand 448">
                  <a:extLst>
                    <a:ext uri="{FF2B5EF4-FFF2-40B4-BE49-F238E27FC236}">
                      <a16:creationId xmlns:a16="http://schemas.microsoft.com/office/drawing/2014/main" id="{BDFBD9C8-919C-4FB0-AC04-D58B4FF5BBD7}"/>
                    </a:ext>
                  </a:extLst>
                </p14:cNvPr>
                <p14:cNvContentPartPr/>
                <p14:nvPr/>
              </p14:nvContentPartPr>
              <p14:xfrm>
                <a:off x="2424731" y="2906902"/>
                <a:ext cx="213120" cy="50760"/>
              </p14:xfrm>
            </p:contentPart>
          </mc:Choice>
          <mc:Fallback>
            <p:pic>
              <p:nvPicPr>
                <p:cNvPr id="449" name="Freihand 448">
                  <a:extLst>
                    <a:ext uri="{FF2B5EF4-FFF2-40B4-BE49-F238E27FC236}">
                      <a16:creationId xmlns:a16="http://schemas.microsoft.com/office/drawing/2014/main" id="{BDFBD9C8-919C-4FB0-AC04-D58B4FF5BBD7}"/>
                    </a:ext>
                  </a:extLst>
                </p:cNvPr>
                <p:cNvPicPr/>
                <p:nvPr/>
              </p:nvPicPr>
              <p:blipFill>
                <a:blip r:embed="rId1348"/>
                <a:stretch>
                  <a:fillRect/>
                </a:stretch>
              </p:blipFill>
              <p:spPr>
                <a:xfrm>
                  <a:off x="2415731" y="2898262"/>
                  <a:ext cx="230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450" name="Freihand 449">
                  <a:extLst>
                    <a:ext uri="{FF2B5EF4-FFF2-40B4-BE49-F238E27FC236}">
                      <a16:creationId xmlns:a16="http://schemas.microsoft.com/office/drawing/2014/main" id="{598F1A70-48FA-4CDE-A322-E0A69FF8D1D6}"/>
                    </a:ext>
                  </a:extLst>
                </p14:cNvPr>
                <p14:cNvContentPartPr/>
                <p14:nvPr/>
              </p14:nvContentPartPr>
              <p14:xfrm>
                <a:off x="2802371" y="3008782"/>
                <a:ext cx="178200" cy="13320"/>
              </p14:xfrm>
            </p:contentPart>
          </mc:Choice>
          <mc:Fallback>
            <p:pic>
              <p:nvPicPr>
                <p:cNvPr id="450" name="Freihand 449">
                  <a:extLst>
                    <a:ext uri="{FF2B5EF4-FFF2-40B4-BE49-F238E27FC236}">
                      <a16:creationId xmlns:a16="http://schemas.microsoft.com/office/drawing/2014/main" id="{598F1A70-48FA-4CDE-A322-E0A69FF8D1D6}"/>
                    </a:ext>
                  </a:extLst>
                </p:cNvPr>
                <p:cNvPicPr/>
                <p:nvPr/>
              </p:nvPicPr>
              <p:blipFill>
                <a:blip r:embed="rId1350"/>
                <a:stretch>
                  <a:fillRect/>
                </a:stretch>
              </p:blipFill>
              <p:spPr>
                <a:xfrm>
                  <a:off x="2793731" y="2999782"/>
                  <a:ext cx="195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451" name="Freihand 450">
                  <a:extLst>
                    <a:ext uri="{FF2B5EF4-FFF2-40B4-BE49-F238E27FC236}">
                      <a16:creationId xmlns:a16="http://schemas.microsoft.com/office/drawing/2014/main" id="{A0E73809-6412-43E7-9559-8C6B857F7D58}"/>
                    </a:ext>
                  </a:extLst>
                </p14:cNvPr>
                <p14:cNvContentPartPr/>
                <p14:nvPr/>
              </p14:nvContentPartPr>
              <p14:xfrm>
                <a:off x="2817851" y="3062422"/>
                <a:ext cx="144360" cy="25560"/>
              </p14:xfrm>
            </p:contentPart>
          </mc:Choice>
          <mc:Fallback>
            <p:pic>
              <p:nvPicPr>
                <p:cNvPr id="451" name="Freihand 450">
                  <a:extLst>
                    <a:ext uri="{FF2B5EF4-FFF2-40B4-BE49-F238E27FC236}">
                      <a16:creationId xmlns:a16="http://schemas.microsoft.com/office/drawing/2014/main" id="{A0E73809-6412-43E7-9559-8C6B857F7D58}"/>
                    </a:ext>
                  </a:extLst>
                </p:cNvPr>
                <p:cNvPicPr/>
                <p:nvPr/>
              </p:nvPicPr>
              <p:blipFill>
                <a:blip r:embed="rId1352"/>
                <a:stretch>
                  <a:fillRect/>
                </a:stretch>
              </p:blipFill>
              <p:spPr>
                <a:xfrm>
                  <a:off x="2809211" y="3053422"/>
                  <a:ext cx="162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454" name="Freihand 453">
                  <a:extLst>
                    <a:ext uri="{FF2B5EF4-FFF2-40B4-BE49-F238E27FC236}">
                      <a16:creationId xmlns:a16="http://schemas.microsoft.com/office/drawing/2014/main" id="{61E18598-16FE-411E-BE2D-C81BF1906A55}"/>
                    </a:ext>
                  </a:extLst>
                </p14:cNvPr>
                <p14:cNvContentPartPr/>
                <p14:nvPr/>
              </p14:nvContentPartPr>
              <p14:xfrm>
                <a:off x="3196931" y="2761462"/>
                <a:ext cx="109800" cy="194400"/>
              </p14:xfrm>
            </p:contentPart>
          </mc:Choice>
          <mc:Fallback>
            <p:pic>
              <p:nvPicPr>
                <p:cNvPr id="454" name="Freihand 453">
                  <a:extLst>
                    <a:ext uri="{FF2B5EF4-FFF2-40B4-BE49-F238E27FC236}">
                      <a16:creationId xmlns:a16="http://schemas.microsoft.com/office/drawing/2014/main" id="{61E18598-16FE-411E-BE2D-C81BF1906A55}"/>
                    </a:ext>
                  </a:extLst>
                </p:cNvPr>
                <p:cNvPicPr/>
                <p:nvPr/>
              </p:nvPicPr>
              <p:blipFill>
                <a:blip r:embed="rId1354"/>
                <a:stretch>
                  <a:fillRect/>
                </a:stretch>
              </p:blipFill>
              <p:spPr>
                <a:xfrm>
                  <a:off x="3187931" y="2752822"/>
                  <a:ext cx="127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455" name="Freihand 454">
                  <a:extLst>
                    <a:ext uri="{FF2B5EF4-FFF2-40B4-BE49-F238E27FC236}">
                      <a16:creationId xmlns:a16="http://schemas.microsoft.com/office/drawing/2014/main" id="{DB42894D-85EF-4E02-B89D-97E6B57CDC3F}"/>
                    </a:ext>
                  </a:extLst>
                </p14:cNvPr>
                <p14:cNvContentPartPr/>
                <p14:nvPr/>
              </p14:nvContentPartPr>
              <p14:xfrm>
                <a:off x="3414371" y="2820142"/>
                <a:ext cx="107640" cy="23040"/>
              </p14:xfrm>
            </p:contentPart>
          </mc:Choice>
          <mc:Fallback>
            <p:pic>
              <p:nvPicPr>
                <p:cNvPr id="455" name="Freihand 454">
                  <a:extLst>
                    <a:ext uri="{FF2B5EF4-FFF2-40B4-BE49-F238E27FC236}">
                      <a16:creationId xmlns:a16="http://schemas.microsoft.com/office/drawing/2014/main" id="{DB42894D-85EF-4E02-B89D-97E6B57CDC3F}"/>
                    </a:ext>
                  </a:extLst>
                </p:cNvPr>
                <p:cNvPicPr/>
                <p:nvPr/>
              </p:nvPicPr>
              <p:blipFill>
                <a:blip r:embed="rId1356"/>
                <a:stretch>
                  <a:fillRect/>
                </a:stretch>
              </p:blipFill>
              <p:spPr>
                <a:xfrm>
                  <a:off x="3405371" y="2811502"/>
                  <a:ext cx="125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456" name="Freihand 455">
                  <a:extLst>
                    <a:ext uri="{FF2B5EF4-FFF2-40B4-BE49-F238E27FC236}">
                      <a16:creationId xmlns:a16="http://schemas.microsoft.com/office/drawing/2014/main" id="{37CA2A39-43F4-4224-A9EA-DAFB83C71757}"/>
                    </a:ext>
                  </a:extLst>
                </p14:cNvPr>
                <p14:cNvContentPartPr/>
                <p14:nvPr/>
              </p14:nvContentPartPr>
              <p14:xfrm>
                <a:off x="3479531" y="2793502"/>
                <a:ext cx="66960" cy="193320"/>
              </p14:xfrm>
            </p:contentPart>
          </mc:Choice>
          <mc:Fallback>
            <p:pic>
              <p:nvPicPr>
                <p:cNvPr id="456" name="Freihand 455">
                  <a:extLst>
                    <a:ext uri="{FF2B5EF4-FFF2-40B4-BE49-F238E27FC236}">
                      <a16:creationId xmlns:a16="http://schemas.microsoft.com/office/drawing/2014/main" id="{37CA2A39-43F4-4224-A9EA-DAFB83C71757}"/>
                    </a:ext>
                  </a:extLst>
                </p:cNvPr>
                <p:cNvPicPr/>
                <p:nvPr/>
              </p:nvPicPr>
              <p:blipFill>
                <a:blip r:embed="rId1358"/>
                <a:stretch>
                  <a:fillRect/>
                </a:stretch>
              </p:blipFill>
              <p:spPr>
                <a:xfrm>
                  <a:off x="3470531" y="2784502"/>
                  <a:ext cx="84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457" name="Freihand 456">
                  <a:extLst>
                    <a:ext uri="{FF2B5EF4-FFF2-40B4-BE49-F238E27FC236}">
                      <a16:creationId xmlns:a16="http://schemas.microsoft.com/office/drawing/2014/main" id="{6D4055B9-A3A0-45C8-A01E-72523790C2FF}"/>
                    </a:ext>
                  </a:extLst>
                </p14:cNvPr>
                <p14:cNvContentPartPr/>
                <p14:nvPr/>
              </p14:nvContentPartPr>
              <p14:xfrm>
                <a:off x="3257051" y="3013822"/>
                <a:ext cx="321480" cy="29880"/>
              </p14:xfrm>
            </p:contentPart>
          </mc:Choice>
          <mc:Fallback>
            <p:pic>
              <p:nvPicPr>
                <p:cNvPr id="457" name="Freihand 456">
                  <a:extLst>
                    <a:ext uri="{FF2B5EF4-FFF2-40B4-BE49-F238E27FC236}">
                      <a16:creationId xmlns:a16="http://schemas.microsoft.com/office/drawing/2014/main" id="{6D4055B9-A3A0-45C8-A01E-72523790C2FF}"/>
                    </a:ext>
                  </a:extLst>
                </p:cNvPr>
                <p:cNvPicPr/>
                <p:nvPr/>
              </p:nvPicPr>
              <p:blipFill>
                <a:blip r:embed="rId1360"/>
                <a:stretch>
                  <a:fillRect/>
                </a:stretch>
              </p:blipFill>
              <p:spPr>
                <a:xfrm>
                  <a:off x="3248051" y="3004822"/>
                  <a:ext cx="339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458" name="Freihand 457">
                  <a:extLst>
                    <a:ext uri="{FF2B5EF4-FFF2-40B4-BE49-F238E27FC236}">
                      <a16:creationId xmlns:a16="http://schemas.microsoft.com/office/drawing/2014/main" id="{AAFB4A4E-A5E3-477C-AB5B-489F21C6CCC2}"/>
                    </a:ext>
                  </a:extLst>
                </p14:cNvPr>
                <p14:cNvContentPartPr/>
                <p14:nvPr/>
              </p14:nvContentPartPr>
              <p14:xfrm>
                <a:off x="3244451" y="3063502"/>
                <a:ext cx="141840" cy="192960"/>
              </p14:xfrm>
            </p:contentPart>
          </mc:Choice>
          <mc:Fallback>
            <p:pic>
              <p:nvPicPr>
                <p:cNvPr id="458" name="Freihand 457">
                  <a:extLst>
                    <a:ext uri="{FF2B5EF4-FFF2-40B4-BE49-F238E27FC236}">
                      <a16:creationId xmlns:a16="http://schemas.microsoft.com/office/drawing/2014/main" id="{AAFB4A4E-A5E3-477C-AB5B-489F21C6CCC2}"/>
                    </a:ext>
                  </a:extLst>
                </p:cNvPr>
                <p:cNvPicPr/>
                <p:nvPr/>
              </p:nvPicPr>
              <p:blipFill>
                <a:blip r:embed="rId1362"/>
                <a:stretch>
                  <a:fillRect/>
                </a:stretch>
              </p:blipFill>
              <p:spPr>
                <a:xfrm>
                  <a:off x="3235451" y="3054502"/>
                  <a:ext cx="159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459" name="Freihand 458">
                  <a:extLst>
                    <a:ext uri="{FF2B5EF4-FFF2-40B4-BE49-F238E27FC236}">
                      <a16:creationId xmlns:a16="http://schemas.microsoft.com/office/drawing/2014/main" id="{C119C91D-5241-4145-AE1C-B619D6F0695B}"/>
                    </a:ext>
                  </a:extLst>
                </p14:cNvPr>
                <p14:cNvContentPartPr/>
                <p14:nvPr/>
              </p14:nvContentPartPr>
              <p14:xfrm>
                <a:off x="3443171" y="3089422"/>
                <a:ext cx="90000" cy="157680"/>
              </p14:xfrm>
            </p:contentPart>
          </mc:Choice>
          <mc:Fallback>
            <p:pic>
              <p:nvPicPr>
                <p:cNvPr id="459" name="Freihand 458">
                  <a:extLst>
                    <a:ext uri="{FF2B5EF4-FFF2-40B4-BE49-F238E27FC236}">
                      <a16:creationId xmlns:a16="http://schemas.microsoft.com/office/drawing/2014/main" id="{C119C91D-5241-4145-AE1C-B619D6F0695B}"/>
                    </a:ext>
                  </a:extLst>
                </p:cNvPr>
                <p:cNvPicPr/>
                <p:nvPr/>
              </p:nvPicPr>
              <p:blipFill>
                <a:blip r:embed="rId1364"/>
                <a:stretch>
                  <a:fillRect/>
                </a:stretch>
              </p:blipFill>
              <p:spPr>
                <a:xfrm>
                  <a:off x="3434531" y="3080782"/>
                  <a:ext cx="107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460" name="Freihand 459">
                  <a:extLst>
                    <a:ext uri="{FF2B5EF4-FFF2-40B4-BE49-F238E27FC236}">
                      <a16:creationId xmlns:a16="http://schemas.microsoft.com/office/drawing/2014/main" id="{8DC72B48-C291-4691-9D99-86D3259EB673}"/>
                    </a:ext>
                  </a:extLst>
                </p14:cNvPr>
                <p14:cNvContentPartPr/>
                <p14:nvPr/>
              </p14:nvContentPartPr>
              <p14:xfrm>
                <a:off x="3434531" y="3140182"/>
                <a:ext cx="157320" cy="88560"/>
              </p14:xfrm>
            </p:contentPart>
          </mc:Choice>
          <mc:Fallback>
            <p:pic>
              <p:nvPicPr>
                <p:cNvPr id="460" name="Freihand 459">
                  <a:extLst>
                    <a:ext uri="{FF2B5EF4-FFF2-40B4-BE49-F238E27FC236}">
                      <a16:creationId xmlns:a16="http://schemas.microsoft.com/office/drawing/2014/main" id="{8DC72B48-C291-4691-9D99-86D3259EB673}"/>
                    </a:ext>
                  </a:extLst>
                </p:cNvPr>
                <p:cNvPicPr/>
                <p:nvPr/>
              </p:nvPicPr>
              <p:blipFill>
                <a:blip r:embed="rId1366"/>
                <a:stretch>
                  <a:fillRect/>
                </a:stretch>
              </p:blipFill>
              <p:spPr>
                <a:xfrm>
                  <a:off x="3425531" y="3131542"/>
                  <a:ext cx="174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461" name="Freihand 460">
                  <a:extLst>
                    <a:ext uri="{FF2B5EF4-FFF2-40B4-BE49-F238E27FC236}">
                      <a16:creationId xmlns:a16="http://schemas.microsoft.com/office/drawing/2014/main" id="{698D4898-B7A9-42DE-8B86-5C7937E7DF77}"/>
                    </a:ext>
                  </a:extLst>
                </p14:cNvPr>
                <p14:cNvContentPartPr/>
                <p14:nvPr/>
              </p14:nvContentPartPr>
              <p14:xfrm>
                <a:off x="3710651" y="2694862"/>
                <a:ext cx="21600" cy="544320"/>
              </p14:xfrm>
            </p:contentPart>
          </mc:Choice>
          <mc:Fallback>
            <p:pic>
              <p:nvPicPr>
                <p:cNvPr id="461" name="Freihand 460">
                  <a:extLst>
                    <a:ext uri="{FF2B5EF4-FFF2-40B4-BE49-F238E27FC236}">
                      <a16:creationId xmlns:a16="http://schemas.microsoft.com/office/drawing/2014/main" id="{698D4898-B7A9-42DE-8B86-5C7937E7DF77}"/>
                    </a:ext>
                  </a:extLst>
                </p:cNvPr>
                <p:cNvPicPr/>
                <p:nvPr/>
              </p:nvPicPr>
              <p:blipFill>
                <a:blip r:embed="rId1368"/>
                <a:stretch>
                  <a:fillRect/>
                </a:stretch>
              </p:blipFill>
              <p:spPr>
                <a:xfrm>
                  <a:off x="3701651" y="2686222"/>
                  <a:ext cx="3924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462" name="Freihand 461">
                  <a:extLst>
                    <a:ext uri="{FF2B5EF4-FFF2-40B4-BE49-F238E27FC236}">
                      <a16:creationId xmlns:a16="http://schemas.microsoft.com/office/drawing/2014/main" id="{FDA22C57-929A-4506-B47D-77F39054BA27}"/>
                    </a:ext>
                  </a:extLst>
                </p14:cNvPr>
                <p14:cNvContentPartPr/>
                <p14:nvPr/>
              </p14:nvContentPartPr>
              <p14:xfrm>
                <a:off x="3907211" y="3211822"/>
                <a:ext cx="6120" cy="114480"/>
              </p14:xfrm>
            </p:contentPart>
          </mc:Choice>
          <mc:Fallback>
            <p:pic>
              <p:nvPicPr>
                <p:cNvPr id="462" name="Freihand 461">
                  <a:extLst>
                    <a:ext uri="{FF2B5EF4-FFF2-40B4-BE49-F238E27FC236}">
                      <a16:creationId xmlns:a16="http://schemas.microsoft.com/office/drawing/2014/main" id="{FDA22C57-929A-4506-B47D-77F39054BA27}"/>
                    </a:ext>
                  </a:extLst>
                </p:cNvPr>
                <p:cNvPicPr/>
                <p:nvPr/>
              </p:nvPicPr>
              <p:blipFill>
                <a:blip r:embed="rId1370"/>
                <a:stretch>
                  <a:fillRect/>
                </a:stretch>
              </p:blipFill>
              <p:spPr>
                <a:xfrm>
                  <a:off x="3898211" y="3203182"/>
                  <a:ext cx="23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463" name="Freihand 462">
                  <a:extLst>
                    <a:ext uri="{FF2B5EF4-FFF2-40B4-BE49-F238E27FC236}">
                      <a16:creationId xmlns:a16="http://schemas.microsoft.com/office/drawing/2014/main" id="{A909A2ED-AF0D-473B-9D60-5D802C1B9750}"/>
                    </a:ext>
                  </a:extLst>
                </p14:cNvPr>
                <p14:cNvContentPartPr/>
                <p14:nvPr/>
              </p14:nvContentPartPr>
              <p14:xfrm>
                <a:off x="3822611" y="3157822"/>
                <a:ext cx="159120" cy="32760"/>
              </p14:xfrm>
            </p:contentPart>
          </mc:Choice>
          <mc:Fallback>
            <p:pic>
              <p:nvPicPr>
                <p:cNvPr id="463" name="Freihand 462">
                  <a:extLst>
                    <a:ext uri="{FF2B5EF4-FFF2-40B4-BE49-F238E27FC236}">
                      <a16:creationId xmlns:a16="http://schemas.microsoft.com/office/drawing/2014/main" id="{A909A2ED-AF0D-473B-9D60-5D802C1B9750}"/>
                    </a:ext>
                  </a:extLst>
                </p:cNvPr>
                <p:cNvPicPr/>
                <p:nvPr/>
              </p:nvPicPr>
              <p:blipFill>
                <a:blip r:embed="rId1372"/>
                <a:stretch>
                  <a:fillRect/>
                </a:stretch>
              </p:blipFill>
              <p:spPr>
                <a:xfrm>
                  <a:off x="3813611" y="3148822"/>
                  <a:ext cx="176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464" name="Freihand 463">
                  <a:extLst>
                    <a:ext uri="{FF2B5EF4-FFF2-40B4-BE49-F238E27FC236}">
                      <a16:creationId xmlns:a16="http://schemas.microsoft.com/office/drawing/2014/main" id="{0591ADEF-0609-4FCA-9D70-29A96E51DA81}"/>
                    </a:ext>
                  </a:extLst>
                </p14:cNvPr>
                <p14:cNvContentPartPr/>
                <p14:nvPr/>
              </p14:nvContentPartPr>
              <p14:xfrm>
                <a:off x="4064891" y="3164302"/>
                <a:ext cx="101160" cy="168480"/>
              </p14:xfrm>
            </p:contentPart>
          </mc:Choice>
          <mc:Fallback>
            <p:pic>
              <p:nvPicPr>
                <p:cNvPr id="464" name="Freihand 463">
                  <a:extLst>
                    <a:ext uri="{FF2B5EF4-FFF2-40B4-BE49-F238E27FC236}">
                      <a16:creationId xmlns:a16="http://schemas.microsoft.com/office/drawing/2014/main" id="{0591ADEF-0609-4FCA-9D70-29A96E51DA81}"/>
                    </a:ext>
                  </a:extLst>
                </p:cNvPr>
                <p:cNvPicPr/>
                <p:nvPr/>
              </p:nvPicPr>
              <p:blipFill>
                <a:blip r:embed="rId1374"/>
                <a:stretch>
                  <a:fillRect/>
                </a:stretch>
              </p:blipFill>
              <p:spPr>
                <a:xfrm>
                  <a:off x="4056251" y="3155662"/>
                  <a:ext cx="118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465" name="Freihand 464">
                  <a:extLst>
                    <a:ext uri="{FF2B5EF4-FFF2-40B4-BE49-F238E27FC236}">
                      <a16:creationId xmlns:a16="http://schemas.microsoft.com/office/drawing/2014/main" id="{51C903ED-2E9B-476C-81AC-7CE05D255775}"/>
                    </a:ext>
                  </a:extLst>
                </p14:cNvPr>
                <p14:cNvContentPartPr/>
                <p14:nvPr/>
              </p14:nvContentPartPr>
              <p14:xfrm>
                <a:off x="4119251" y="3254662"/>
                <a:ext cx="43560" cy="60120"/>
              </p14:xfrm>
            </p:contentPart>
          </mc:Choice>
          <mc:Fallback>
            <p:pic>
              <p:nvPicPr>
                <p:cNvPr id="465" name="Freihand 464">
                  <a:extLst>
                    <a:ext uri="{FF2B5EF4-FFF2-40B4-BE49-F238E27FC236}">
                      <a16:creationId xmlns:a16="http://schemas.microsoft.com/office/drawing/2014/main" id="{51C903ED-2E9B-476C-81AC-7CE05D255775}"/>
                    </a:ext>
                  </a:extLst>
                </p:cNvPr>
                <p:cNvPicPr/>
                <p:nvPr/>
              </p:nvPicPr>
              <p:blipFill>
                <a:blip r:embed="rId1376"/>
                <a:stretch>
                  <a:fillRect/>
                </a:stretch>
              </p:blipFill>
              <p:spPr>
                <a:xfrm>
                  <a:off x="4110251" y="3246022"/>
                  <a:ext cx="61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469" name="Freihand 468">
                  <a:extLst>
                    <a:ext uri="{FF2B5EF4-FFF2-40B4-BE49-F238E27FC236}">
                      <a16:creationId xmlns:a16="http://schemas.microsoft.com/office/drawing/2014/main" id="{80BAEC7B-A9DF-4037-B048-9495BC9F9B35}"/>
                    </a:ext>
                  </a:extLst>
                </p14:cNvPr>
                <p14:cNvContentPartPr/>
                <p14:nvPr/>
              </p14:nvContentPartPr>
              <p14:xfrm>
                <a:off x="3061931" y="2662462"/>
                <a:ext cx="10080" cy="716400"/>
              </p14:xfrm>
            </p:contentPart>
          </mc:Choice>
          <mc:Fallback>
            <p:pic>
              <p:nvPicPr>
                <p:cNvPr id="469" name="Freihand 468">
                  <a:extLst>
                    <a:ext uri="{FF2B5EF4-FFF2-40B4-BE49-F238E27FC236}">
                      <a16:creationId xmlns:a16="http://schemas.microsoft.com/office/drawing/2014/main" id="{80BAEC7B-A9DF-4037-B048-9495BC9F9B35}"/>
                    </a:ext>
                  </a:extLst>
                </p:cNvPr>
                <p:cNvPicPr/>
                <p:nvPr/>
              </p:nvPicPr>
              <p:blipFill>
                <a:blip r:embed="rId1378"/>
                <a:stretch>
                  <a:fillRect/>
                </a:stretch>
              </p:blipFill>
              <p:spPr>
                <a:xfrm>
                  <a:off x="3052931" y="2653822"/>
                  <a:ext cx="2772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471" name="Freihand 470">
                  <a:extLst>
                    <a:ext uri="{FF2B5EF4-FFF2-40B4-BE49-F238E27FC236}">
                      <a16:creationId xmlns:a16="http://schemas.microsoft.com/office/drawing/2014/main" id="{9FC9F0F4-8E00-4747-8B17-867915148699}"/>
                    </a:ext>
                  </a:extLst>
                </p14:cNvPr>
                <p14:cNvContentPartPr/>
                <p14:nvPr/>
              </p14:nvContentPartPr>
              <p14:xfrm>
                <a:off x="4241651" y="2684062"/>
                <a:ext cx="32760" cy="619920"/>
              </p14:xfrm>
            </p:contentPart>
          </mc:Choice>
          <mc:Fallback>
            <p:pic>
              <p:nvPicPr>
                <p:cNvPr id="471" name="Freihand 470">
                  <a:extLst>
                    <a:ext uri="{FF2B5EF4-FFF2-40B4-BE49-F238E27FC236}">
                      <a16:creationId xmlns:a16="http://schemas.microsoft.com/office/drawing/2014/main" id="{9FC9F0F4-8E00-4747-8B17-867915148699}"/>
                    </a:ext>
                  </a:extLst>
                </p:cNvPr>
                <p:cNvPicPr/>
                <p:nvPr/>
              </p:nvPicPr>
              <p:blipFill>
                <a:blip r:embed="rId1380"/>
                <a:stretch>
                  <a:fillRect/>
                </a:stretch>
              </p:blipFill>
              <p:spPr>
                <a:xfrm>
                  <a:off x="4233011" y="2675422"/>
                  <a:ext cx="50400" cy="63756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473" name="Freihand 472">
                  <a:extLst>
                    <a:ext uri="{FF2B5EF4-FFF2-40B4-BE49-F238E27FC236}">
                      <a16:creationId xmlns:a16="http://schemas.microsoft.com/office/drawing/2014/main" id="{BAC12E38-2A02-4CFE-9BBA-52E5E48B7E7C}"/>
                    </a:ext>
                  </a:extLst>
                </p14:cNvPr>
                <p14:cNvContentPartPr/>
                <p14:nvPr/>
              </p14:nvContentPartPr>
              <p14:xfrm>
                <a:off x="4407251" y="2978542"/>
                <a:ext cx="209160" cy="25200"/>
              </p14:xfrm>
            </p:contentPart>
          </mc:Choice>
          <mc:Fallback>
            <p:pic>
              <p:nvPicPr>
                <p:cNvPr id="473" name="Freihand 472">
                  <a:extLst>
                    <a:ext uri="{FF2B5EF4-FFF2-40B4-BE49-F238E27FC236}">
                      <a16:creationId xmlns:a16="http://schemas.microsoft.com/office/drawing/2014/main" id="{BAC12E38-2A02-4CFE-9BBA-52E5E48B7E7C}"/>
                    </a:ext>
                  </a:extLst>
                </p:cNvPr>
                <p:cNvPicPr/>
                <p:nvPr/>
              </p:nvPicPr>
              <p:blipFill>
                <a:blip r:embed="rId1382"/>
                <a:stretch>
                  <a:fillRect/>
                </a:stretch>
              </p:blipFill>
              <p:spPr>
                <a:xfrm>
                  <a:off x="4398251" y="2969902"/>
                  <a:ext cx="226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474" name="Freihand 473">
                  <a:extLst>
                    <a:ext uri="{FF2B5EF4-FFF2-40B4-BE49-F238E27FC236}">
                      <a16:creationId xmlns:a16="http://schemas.microsoft.com/office/drawing/2014/main" id="{F0768241-3133-4012-A2AF-91D0B9CC2DC5}"/>
                    </a:ext>
                  </a:extLst>
                </p14:cNvPr>
                <p14:cNvContentPartPr/>
                <p14:nvPr/>
              </p14:nvContentPartPr>
              <p14:xfrm>
                <a:off x="4481051" y="3035422"/>
                <a:ext cx="148320" cy="18360"/>
              </p14:xfrm>
            </p:contentPart>
          </mc:Choice>
          <mc:Fallback>
            <p:pic>
              <p:nvPicPr>
                <p:cNvPr id="474" name="Freihand 473">
                  <a:extLst>
                    <a:ext uri="{FF2B5EF4-FFF2-40B4-BE49-F238E27FC236}">
                      <a16:creationId xmlns:a16="http://schemas.microsoft.com/office/drawing/2014/main" id="{F0768241-3133-4012-A2AF-91D0B9CC2DC5}"/>
                    </a:ext>
                  </a:extLst>
                </p:cNvPr>
                <p:cNvPicPr/>
                <p:nvPr/>
              </p:nvPicPr>
              <p:blipFill>
                <a:blip r:embed="rId1384"/>
                <a:stretch>
                  <a:fillRect/>
                </a:stretch>
              </p:blipFill>
              <p:spPr>
                <a:xfrm>
                  <a:off x="4472051" y="3026782"/>
                  <a:ext cx="165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478" name="Freihand 477">
                  <a:extLst>
                    <a:ext uri="{FF2B5EF4-FFF2-40B4-BE49-F238E27FC236}">
                      <a16:creationId xmlns:a16="http://schemas.microsoft.com/office/drawing/2014/main" id="{AAF03186-463F-4325-A4A4-65E796F6AF31}"/>
                    </a:ext>
                  </a:extLst>
                </p14:cNvPr>
                <p14:cNvContentPartPr/>
                <p14:nvPr/>
              </p14:nvContentPartPr>
              <p14:xfrm>
                <a:off x="5152091" y="2815102"/>
                <a:ext cx="251640" cy="65520"/>
              </p14:xfrm>
            </p:contentPart>
          </mc:Choice>
          <mc:Fallback>
            <p:pic>
              <p:nvPicPr>
                <p:cNvPr id="478" name="Freihand 477">
                  <a:extLst>
                    <a:ext uri="{FF2B5EF4-FFF2-40B4-BE49-F238E27FC236}">
                      <a16:creationId xmlns:a16="http://schemas.microsoft.com/office/drawing/2014/main" id="{AAF03186-463F-4325-A4A4-65E796F6AF31}"/>
                    </a:ext>
                  </a:extLst>
                </p:cNvPr>
                <p:cNvPicPr/>
                <p:nvPr/>
              </p:nvPicPr>
              <p:blipFill>
                <a:blip r:embed="rId1386"/>
                <a:stretch>
                  <a:fillRect/>
                </a:stretch>
              </p:blipFill>
              <p:spPr>
                <a:xfrm>
                  <a:off x="5143451" y="2806462"/>
                  <a:ext cx="2692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479" name="Freihand 478">
                  <a:extLst>
                    <a:ext uri="{FF2B5EF4-FFF2-40B4-BE49-F238E27FC236}">
                      <a16:creationId xmlns:a16="http://schemas.microsoft.com/office/drawing/2014/main" id="{33BF6950-685C-4249-9362-C9593A1F2C50}"/>
                    </a:ext>
                  </a:extLst>
                </p14:cNvPr>
                <p14:cNvContentPartPr/>
                <p14:nvPr/>
              </p14:nvContentPartPr>
              <p14:xfrm>
                <a:off x="5076131" y="2760382"/>
                <a:ext cx="179640" cy="209160"/>
              </p14:xfrm>
            </p:contentPart>
          </mc:Choice>
          <mc:Fallback>
            <p:pic>
              <p:nvPicPr>
                <p:cNvPr id="479" name="Freihand 478">
                  <a:extLst>
                    <a:ext uri="{FF2B5EF4-FFF2-40B4-BE49-F238E27FC236}">
                      <a16:creationId xmlns:a16="http://schemas.microsoft.com/office/drawing/2014/main" id="{33BF6950-685C-4249-9362-C9593A1F2C50}"/>
                    </a:ext>
                  </a:extLst>
                </p:cNvPr>
                <p:cNvPicPr/>
                <p:nvPr/>
              </p:nvPicPr>
              <p:blipFill>
                <a:blip r:embed="rId1388"/>
                <a:stretch>
                  <a:fillRect/>
                </a:stretch>
              </p:blipFill>
              <p:spPr>
                <a:xfrm>
                  <a:off x="5067491" y="2751382"/>
                  <a:ext cx="1972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481" name="Freihand 480">
                  <a:extLst>
                    <a:ext uri="{FF2B5EF4-FFF2-40B4-BE49-F238E27FC236}">
                      <a16:creationId xmlns:a16="http://schemas.microsoft.com/office/drawing/2014/main" id="{31C3F7E7-72A2-4A0A-88C2-BB46F4CC8D7F}"/>
                    </a:ext>
                  </a:extLst>
                </p14:cNvPr>
                <p14:cNvContentPartPr/>
                <p14:nvPr/>
              </p14:nvContentPartPr>
              <p14:xfrm>
                <a:off x="5638091" y="2610262"/>
                <a:ext cx="136800" cy="213840"/>
              </p14:xfrm>
            </p:contentPart>
          </mc:Choice>
          <mc:Fallback>
            <p:pic>
              <p:nvPicPr>
                <p:cNvPr id="481" name="Freihand 480">
                  <a:extLst>
                    <a:ext uri="{FF2B5EF4-FFF2-40B4-BE49-F238E27FC236}">
                      <a16:creationId xmlns:a16="http://schemas.microsoft.com/office/drawing/2014/main" id="{31C3F7E7-72A2-4A0A-88C2-BB46F4CC8D7F}"/>
                    </a:ext>
                  </a:extLst>
                </p:cNvPr>
                <p:cNvPicPr/>
                <p:nvPr/>
              </p:nvPicPr>
              <p:blipFill>
                <a:blip r:embed="rId1390"/>
                <a:stretch>
                  <a:fillRect/>
                </a:stretch>
              </p:blipFill>
              <p:spPr>
                <a:xfrm>
                  <a:off x="5629451" y="2601622"/>
                  <a:ext cx="1544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482" name="Freihand 481">
                  <a:extLst>
                    <a:ext uri="{FF2B5EF4-FFF2-40B4-BE49-F238E27FC236}">
                      <a16:creationId xmlns:a16="http://schemas.microsoft.com/office/drawing/2014/main" id="{C33EE725-9240-4299-AA7B-0918985D95C3}"/>
                    </a:ext>
                  </a:extLst>
                </p14:cNvPr>
                <p14:cNvContentPartPr/>
                <p14:nvPr/>
              </p14:nvContentPartPr>
              <p14:xfrm>
                <a:off x="5731691" y="2715382"/>
                <a:ext cx="46440" cy="49320"/>
              </p14:xfrm>
            </p:contentPart>
          </mc:Choice>
          <mc:Fallback>
            <p:pic>
              <p:nvPicPr>
                <p:cNvPr id="482" name="Freihand 481">
                  <a:extLst>
                    <a:ext uri="{FF2B5EF4-FFF2-40B4-BE49-F238E27FC236}">
                      <a16:creationId xmlns:a16="http://schemas.microsoft.com/office/drawing/2014/main" id="{C33EE725-9240-4299-AA7B-0918985D95C3}"/>
                    </a:ext>
                  </a:extLst>
                </p:cNvPr>
                <p:cNvPicPr/>
                <p:nvPr/>
              </p:nvPicPr>
              <p:blipFill>
                <a:blip r:embed="rId1392"/>
                <a:stretch>
                  <a:fillRect/>
                </a:stretch>
              </p:blipFill>
              <p:spPr>
                <a:xfrm>
                  <a:off x="5722691" y="2706742"/>
                  <a:ext cx="64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483" name="Freihand 482">
                  <a:extLst>
                    <a:ext uri="{FF2B5EF4-FFF2-40B4-BE49-F238E27FC236}">
                      <a16:creationId xmlns:a16="http://schemas.microsoft.com/office/drawing/2014/main" id="{35999C56-BA39-4014-9DBF-6FD95D169ED1}"/>
                    </a:ext>
                  </a:extLst>
                </p14:cNvPr>
                <p14:cNvContentPartPr/>
                <p14:nvPr/>
              </p14:nvContentPartPr>
              <p14:xfrm>
                <a:off x="5827811" y="2703862"/>
                <a:ext cx="133560" cy="39600"/>
              </p14:xfrm>
            </p:contentPart>
          </mc:Choice>
          <mc:Fallback>
            <p:pic>
              <p:nvPicPr>
                <p:cNvPr id="483" name="Freihand 482">
                  <a:extLst>
                    <a:ext uri="{FF2B5EF4-FFF2-40B4-BE49-F238E27FC236}">
                      <a16:creationId xmlns:a16="http://schemas.microsoft.com/office/drawing/2014/main" id="{35999C56-BA39-4014-9DBF-6FD95D169ED1}"/>
                    </a:ext>
                  </a:extLst>
                </p:cNvPr>
                <p:cNvPicPr/>
                <p:nvPr/>
              </p:nvPicPr>
              <p:blipFill>
                <a:blip r:embed="rId1394"/>
                <a:stretch>
                  <a:fillRect/>
                </a:stretch>
              </p:blipFill>
              <p:spPr>
                <a:xfrm>
                  <a:off x="5819171" y="2695222"/>
                  <a:ext cx="151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484" name="Freihand 483">
                  <a:extLst>
                    <a:ext uri="{FF2B5EF4-FFF2-40B4-BE49-F238E27FC236}">
                      <a16:creationId xmlns:a16="http://schemas.microsoft.com/office/drawing/2014/main" id="{1A746BC6-B604-41E6-B1CD-DD3ED62BE545}"/>
                    </a:ext>
                  </a:extLst>
                </p14:cNvPr>
                <p14:cNvContentPartPr/>
                <p14:nvPr/>
              </p14:nvContentPartPr>
              <p14:xfrm>
                <a:off x="5972531" y="2639782"/>
                <a:ext cx="73800" cy="115920"/>
              </p14:xfrm>
            </p:contentPart>
          </mc:Choice>
          <mc:Fallback>
            <p:pic>
              <p:nvPicPr>
                <p:cNvPr id="484" name="Freihand 483">
                  <a:extLst>
                    <a:ext uri="{FF2B5EF4-FFF2-40B4-BE49-F238E27FC236}">
                      <a16:creationId xmlns:a16="http://schemas.microsoft.com/office/drawing/2014/main" id="{1A746BC6-B604-41E6-B1CD-DD3ED62BE545}"/>
                    </a:ext>
                  </a:extLst>
                </p:cNvPr>
                <p:cNvPicPr/>
                <p:nvPr/>
              </p:nvPicPr>
              <p:blipFill>
                <a:blip r:embed="rId1396"/>
                <a:stretch>
                  <a:fillRect/>
                </a:stretch>
              </p:blipFill>
              <p:spPr>
                <a:xfrm>
                  <a:off x="5963531" y="2630782"/>
                  <a:ext cx="91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485" name="Freihand 484">
                  <a:extLst>
                    <a:ext uri="{FF2B5EF4-FFF2-40B4-BE49-F238E27FC236}">
                      <a16:creationId xmlns:a16="http://schemas.microsoft.com/office/drawing/2014/main" id="{A9328671-6A52-4DA7-8B7E-38690C7A1D4D}"/>
                    </a:ext>
                  </a:extLst>
                </p14:cNvPr>
                <p14:cNvContentPartPr/>
                <p14:nvPr/>
              </p14:nvContentPartPr>
              <p14:xfrm>
                <a:off x="6045611" y="2532502"/>
                <a:ext cx="69120" cy="179280"/>
              </p14:xfrm>
            </p:contentPart>
          </mc:Choice>
          <mc:Fallback>
            <p:pic>
              <p:nvPicPr>
                <p:cNvPr id="485" name="Freihand 484">
                  <a:extLst>
                    <a:ext uri="{FF2B5EF4-FFF2-40B4-BE49-F238E27FC236}">
                      <a16:creationId xmlns:a16="http://schemas.microsoft.com/office/drawing/2014/main" id="{A9328671-6A52-4DA7-8B7E-38690C7A1D4D}"/>
                    </a:ext>
                  </a:extLst>
                </p:cNvPr>
                <p:cNvPicPr/>
                <p:nvPr/>
              </p:nvPicPr>
              <p:blipFill>
                <a:blip r:embed="rId1398"/>
                <a:stretch>
                  <a:fillRect/>
                </a:stretch>
              </p:blipFill>
              <p:spPr>
                <a:xfrm>
                  <a:off x="6036611" y="2523502"/>
                  <a:ext cx="86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486" name="Freihand 485">
                  <a:extLst>
                    <a:ext uri="{FF2B5EF4-FFF2-40B4-BE49-F238E27FC236}">
                      <a16:creationId xmlns:a16="http://schemas.microsoft.com/office/drawing/2014/main" id="{6C016EA6-9212-420B-B16F-9CC19B3EECFF}"/>
                    </a:ext>
                  </a:extLst>
                </p14:cNvPr>
                <p14:cNvContentPartPr/>
                <p14:nvPr/>
              </p14:nvContentPartPr>
              <p14:xfrm>
                <a:off x="6178451" y="2515222"/>
                <a:ext cx="262440" cy="141840"/>
              </p14:xfrm>
            </p:contentPart>
          </mc:Choice>
          <mc:Fallback>
            <p:pic>
              <p:nvPicPr>
                <p:cNvPr id="486" name="Freihand 485">
                  <a:extLst>
                    <a:ext uri="{FF2B5EF4-FFF2-40B4-BE49-F238E27FC236}">
                      <a16:creationId xmlns:a16="http://schemas.microsoft.com/office/drawing/2014/main" id="{6C016EA6-9212-420B-B16F-9CC19B3EECFF}"/>
                    </a:ext>
                  </a:extLst>
                </p:cNvPr>
                <p:cNvPicPr/>
                <p:nvPr/>
              </p:nvPicPr>
              <p:blipFill>
                <a:blip r:embed="rId1400"/>
                <a:stretch>
                  <a:fillRect/>
                </a:stretch>
              </p:blipFill>
              <p:spPr>
                <a:xfrm>
                  <a:off x="6169451" y="2506582"/>
                  <a:ext cx="280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487" name="Freihand 486">
                  <a:extLst>
                    <a:ext uri="{FF2B5EF4-FFF2-40B4-BE49-F238E27FC236}">
                      <a16:creationId xmlns:a16="http://schemas.microsoft.com/office/drawing/2014/main" id="{D5468E63-5E89-4740-A225-4A95B364ED0B}"/>
                    </a:ext>
                  </a:extLst>
                </p14:cNvPr>
                <p14:cNvContentPartPr/>
                <p14:nvPr/>
              </p14:nvContentPartPr>
              <p14:xfrm>
                <a:off x="6450251" y="2408662"/>
                <a:ext cx="174240" cy="176040"/>
              </p14:xfrm>
            </p:contentPart>
          </mc:Choice>
          <mc:Fallback>
            <p:pic>
              <p:nvPicPr>
                <p:cNvPr id="487" name="Freihand 486">
                  <a:extLst>
                    <a:ext uri="{FF2B5EF4-FFF2-40B4-BE49-F238E27FC236}">
                      <a16:creationId xmlns:a16="http://schemas.microsoft.com/office/drawing/2014/main" id="{D5468E63-5E89-4740-A225-4A95B364ED0B}"/>
                    </a:ext>
                  </a:extLst>
                </p:cNvPr>
                <p:cNvPicPr/>
                <p:nvPr/>
              </p:nvPicPr>
              <p:blipFill>
                <a:blip r:embed="rId1402"/>
                <a:stretch>
                  <a:fillRect/>
                </a:stretch>
              </p:blipFill>
              <p:spPr>
                <a:xfrm>
                  <a:off x="6441611" y="2399662"/>
                  <a:ext cx="191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602" name="Freihand 601">
                  <a:extLst>
                    <a:ext uri="{FF2B5EF4-FFF2-40B4-BE49-F238E27FC236}">
                      <a16:creationId xmlns:a16="http://schemas.microsoft.com/office/drawing/2014/main" id="{9BA55386-3177-4ED4-B27D-80881A39EAEE}"/>
                    </a:ext>
                  </a:extLst>
                </p14:cNvPr>
                <p14:cNvContentPartPr/>
                <p14:nvPr/>
              </p14:nvContentPartPr>
              <p14:xfrm>
                <a:off x="4796051" y="2428102"/>
                <a:ext cx="683640" cy="315720"/>
              </p14:xfrm>
            </p:contentPart>
          </mc:Choice>
          <mc:Fallback>
            <p:pic>
              <p:nvPicPr>
                <p:cNvPr id="602" name="Freihand 601">
                  <a:extLst>
                    <a:ext uri="{FF2B5EF4-FFF2-40B4-BE49-F238E27FC236}">
                      <a16:creationId xmlns:a16="http://schemas.microsoft.com/office/drawing/2014/main" id="{9BA55386-3177-4ED4-B27D-80881A39EAEE}"/>
                    </a:ext>
                  </a:extLst>
                </p:cNvPr>
                <p:cNvPicPr/>
                <p:nvPr/>
              </p:nvPicPr>
              <p:blipFill>
                <a:blip r:embed="rId1404"/>
                <a:stretch>
                  <a:fillRect/>
                </a:stretch>
              </p:blipFill>
              <p:spPr>
                <a:xfrm>
                  <a:off x="4787051" y="2419462"/>
                  <a:ext cx="70128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604" name="Freihand 603">
                  <a:extLst>
                    <a:ext uri="{FF2B5EF4-FFF2-40B4-BE49-F238E27FC236}">
                      <a16:creationId xmlns:a16="http://schemas.microsoft.com/office/drawing/2014/main" id="{CF6BD497-D546-4BB7-A6EA-7AEA2150C26C}"/>
                    </a:ext>
                  </a:extLst>
                </p14:cNvPr>
                <p14:cNvContentPartPr/>
                <p14:nvPr/>
              </p14:nvContentPartPr>
              <p14:xfrm>
                <a:off x="2371451" y="2569582"/>
                <a:ext cx="626760" cy="227520"/>
              </p14:xfrm>
            </p:contentPart>
          </mc:Choice>
          <mc:Fallback>
            <p:pic>
              <p:nvPicPr>
                <p:cNvPr id="604" name="Freihand 603">
                  <a:extLst>
                    <a:ext uri="{FF2B5EF4-FFF2-40B4-BE49-F238E27FC236}">
                      <a16:creationId xmlns:a16="http://schemas.microsoft.com/office/drawing/2014/main" id="{CF6BD497-D546-4BB7-A6EA-7AEA2150C26C}"/>
                    </a:ext>
                  </a:extLst>
                </p:cNvPr>
                <p:cNvPicPr/>
                <p:nvPr/>
              </p:nvPicPr>
              <p:blipFill>
                <a:blip r:embed="rId1406"/>
                <a:stretch>
                  <a:fillRect/>
                </a:stretch>
              </p:blipFill>
              <p:spPr>
                <a:xfrm>
                  <a:off x="2362811" y="2560582"/>
                  <a:ext cx="644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588" name="Freihand 587">
                  <a:extLst>
                    <a:ext uri="{FF2B5EF4-FFF2-40B4-BE49-F238E27FC236}">
                      <a16:creationId xmlns:a16="http://schemas.microsoft.com/office/drawing/2014/main" id="{62961D6E-937B-476A-8C5E-4CB0CF37129B}"/>
                    </a:ext>
                  </a:extLst>
                </p14:cNvPr>
                <p14:cNvContentPartPr/>
                <p14:nvPr/>
              </p14:nvContentPartPr>
              <p14:xfrm>
                <a:off x="4951931" y="3810502"/>
                <a:ext cx="49320" cy="133560"/>
              </p14:xfrm>
            </p:contentPart>
          </mc:Choice>
          <mc:Fallback>
            <p:pic>
              <p:nvPicPr>
                <p:cNvPr id="588" name="Freihand 587">
                  <a:extLst>
                    <a:ext uri="{FF2B5EF4-FFF2-40B4-BE49-F238E27FC236}">
                      <a16:creationId xmlns:a16="http://schemas.microsoft.com/office/drawing/2014/main" id="{62961D6E-937B-476A-8C5E-4CB0CF37129B}"/>
                    </a:ext>
                  </a:extLst>
                </p:cNvPr>
                <p:cNvPicPr/>
                <p:nvPr/>
              </p:nvPicPr>
              <p:blipFill>
                <a:blip r:embed="rId1408"/>
                <a:stretch>
                  <a:fillRect/>
                </a:stretch>
              </p:blipFill>
              <p:spPr>
                <a:xfrm>
                  <a:off x="4943291" y="3801502"/>
                  <a:ext cx="66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589" name="Freihand 588">
                  <a:extLst>
                    <a:ext uri="{FF2B5EF4-FFF2-40B4-BE49-F238E27FC236}">
                      <a16:creationId xmlns:a16="http://schemas.microsoft.com/office/drawing/2014/main" id="{B30FF915-F480-4A0D-B168-C21972007F84}"/>
                    </a:ext>
                  </a:extLst>
                </p14:cNvPr>
                <p14:cNvContentPartPr/>
                <p14:nvPr/>
              </p14:nvContentPartPr>
              <p14:xfrm>
                <a:off x="4863731" y="3748582"/>
                <a:ext cx="161640" cy="225720"/>
              </p14:xfrm>
            </p:contentPart>
          </mc:Choice>
          <mc:Fallback>
            <p:pic>
              <p:nvPicPr>
                <p:cNvPr id="589" name="Freihand 588">
                  <a:extLst>
                    <a:ext uri="{FF2B5EF4-FFF2-40B4-BE49-F238E27FC236}">
                      <a16:creationId xmlns:a16="http://schemas.microsoft.com/office/drawing/2014/main" id="{B30FF915-F480-4A0D-B168-C21972007F84}"/>
                    </a:ext>
                  </a:extLst>
                </p:cNvPr>
                <p:cNvPicPr/>
                <p:nvPr/>
              </p:nvPicPr>
              <p:blipFill>
                <a:blip r:embed="rId1410"/>
                <a:stretch>
                  <a:fillRect/>
                </a:stretch>
              </p:blipFill>
              <p:spPr>
                <a:xfrm>
                  <a:off x="4855091" y="3739582"/>
                  <a:ext cx="1792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590" name="Freihand 589">
                  <a:extLst>
                    <a:ext uri="{FF2B5EF4-FFF2-40B4-BE49-F238E27FC236}">
                      <a16:creationId xmlns:a16="http://schemas.microsoft.com/office/drawing/2014/main" id="{EDBEB29A-AD96-41E6-8856-0588D1F8F6AD}"/>
                    </a:ext>
                  </a:extLst>
                </p14:cNvPr>
                <p14:cNvContentPartPr/>
                <p14:nvPr/>
              </p14:nvContentPartPr>
              <p14:xfrm>
                <a:off x="5058131" y="3813742"/>
                <a:ext cx="74880" cy="91800"/>
              </p14:xfrm>
            </p:contentPart>
          </mc:Choice>
          <mc:Fallback>
            <p:pic>
              <p:nvPicPr>
                <p:cNvPr id="590" name="Freihand 589">
                  <a:extLst>
                    <a:ext uri="{FF2B5EF4-FFF2-40B4-BE49-F238E27FC236}">
                      <a16:creationId xmlns:a16="http://schemas.microsoft.com/office/drawing/2014/main" id="{EDBEB29A-AD96-41E6-8856-0588D1F8F6AD}"/>
                    </a:ext>
                  </a:extLst>
                </p:cNvPr>
                <p:cNvPicPr/>
                <p:nvPr/>
              </p:nvPicPr>
              <p:blipFill>
                <a:blip r:embed="rId1412"/>
                <a:stretch>
                  <a:fillRect/>
                </a:stretch>
              </p:blipFill>
              <p:spPr>
                <a:xfrm>
                  <a:off x="5049491" y="3804742"/>
                  <a:ext cx="92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591" name="Freihand 590">
                  <a:extLst>
                    <a:ext uri="{FF2B5EF4-FFF2-40B4-BE49-F238E27FC236}">
                      <a16:creationId xmlns:a16="http://schemas.microsoft.com/office/drawing/2014/main" id="{E155C2E4-692E-485C-9048-206F39022229}"/>
                    </a:ext>
                  </a:extLst>
                </p14:cNvPr>
                <p14:cNvContentPartPr/>
                <p14:nvPr/>
              </p14:nvContentPartPr>
              <p14:xfrm>
                <a:off x="5159651" y="3734542"/>
                <a:ext cx="105120" cy="138600"/>
              </p14:xfrm>
            </p:contentPart>
          </mc:Choice>
          <mc:Fallback>
            <p:pic>
              <p:nvPicPr>
                <p:cNvPr id="591" name="Freihand 590">
                  <a:extLst>
                    <a:ext uri="{FF2B5EF4-FFF2-40B4-BE49-F238E27FC236}">
                      <a16:creationId xmlns:a16="http://schemas.microsoft.com/office/drawing/2014/main" id="{E155C2E4-692E-485C-9048-206F39022229}"/>
                    </a:ext>
                  </a:extLst>
                </p:cNvPr>
                <p:cNvPicPr/>
                <p:nvPr/>
              </p:nvPicPr>
              <p:blipFill>
                <a:blip r:embed="rId1414"/>
                <a:stretch>
                  <a:fillRect/>
                </a:stretch>
              </p:blipFill>
              <p:spPr>
                <a:xfrm>
                  <a:off x="5150651" y="3725902"/>
                  <a:ext cx="12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592" name="Freihand 591">
                  <a:extLst>
                    <a:ext uri="{FF2B5EF4-FFF2-40B4-BE49-F238E27FC236}">
                      <a16:creationId xmlns:a16="http://schemas.microsoft.com/office/drawing/2014/main" id="{C7D9532D-1ABF-4615-A282-D2C05D7A2BE8}"/>
                    </a:ext>
                  </a:extLst>
                </p14:cNvPr>
                <p14:cNvContentPartPr/>
                <p14:nvPr/>
              </p14:nvContentPartPr>
              <p14:xfrm>
                <a:off x="5333891" y="3851182"/>
                <a:ext cx="2520" cy="23040"/>
              </p14:xfrm>
            </p:contentPart>
          </mc:Choice>
          <mc:Fallback>
            <p:pic>
              <p:nvPicPr>
                <p:cNvPr id="592" name="Freihand 591">
                  <a:extLst>
                    <a:ext uri="{FF2B5EF4-FFF2-40B4-BE49-F238E27FC236}">
                      <a16:creationId xmlns:a16="http://schemas.microsoft.com/office/drawing/2014/main" id="{C7D9532D-1ABF-4615-A282-D2C05D7A2BE8}"/>
                    </a:ext>
                  </a:extLst>
                </p:cNvPr>
                <p:cNvPicPr/>
                <p:nvPr/>
              </p:nvPicPr>
              <p:blipFill>
                <a:blip r:embed="rId1416"/>
                <a:stretch>
                  <a:fillRect/>
                </a:stretch>
              </p:blipFill>
              <p:spPr>
                <a:xfrm>
                  <a:off x="5324891" y="3842542"/>
                  <a:ext cx="20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593" name="Freihand 592">
                  <a:extLst>
                    <a:ext uri="{FF2B5EF4-FFF2-40B4-BE49-F238E27FC236}">
                      <a16:creationId xmlns:a16="http://schemas.microsoft.com/office/drawing/2014/main" id="{A0CE14C5-DF35-4F83-B6E6-CF5954BE94C6}"/>
                    </a:ext>
                  </a:extLst>
                </p14:cNvPr>
                <p14:cNvContentPartPr/>
                <p14:nvPr/>
              </p14:nvContentPartPr>
              <p14:xfrm>
                <a:off x="5531891" y="3572542"/>
                <a:ext cx="113400" cy="339840"/>
              </p14:xfrm>
            </p:contentPart>
          </mc:Choice>
          <mc:Fallback>
            <p:pic>
              <p:nvPicPr>
                <p:cNvPr id="593" name="Freihand 592">
                  <a:extLst>
                    <a:ext uri="{FF2B5EF4-FFF2-40B4-BE49-F238E27FC236}">
                      <a16:creationId xmlns:a16="http://schemas.microsoft.com/office/drawing/2014/main" id="{A0CE14C5-DF35-4F83-B6E6-CF5954BE94C6}"/>
                    </a:ext>
                  </a:extLst>
                </p:cNvPr>
                <p:cNvPicPr/>
                <p:nvPr/>
              </p:nvPicPr>
              <p:blipFill>
                <a:blip r:embed="rId1418"/>
                <a:stretch>
                  <a:fillRect/>
                </a:stretch>
              </p:blipFill>
              <p:spPr>
                <a:xfrm>
                  <a:off x="5523251" y="3563902"/>
                  <a:ext cx="13104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594" name="Freihand 593">
                  <a:extLst>
                    <a:ext uri="{FF2B5EF4-FFF2-40B4-BE49-F238E27FC236}">
                      <a16:creationId xmlns:a16="http://schemas.microsoft.com/office/drawing/2014/main" id="{D642FC4A-31F3-488F-BF18-373107F0C8EB}"/>
                    </a:ext>
                  </a:extLst>
                </p14:cNvPr>
                <p14:cNvContentPartPr/>
                <p14:nvPr/>
              </p14:nvContentPartPr>
              <p14:xfrm>
                <a:off x="5672651" y="3654262"/>
                <a:ext cx="146520" cy="117000"/>
              </p14:xfrm>
            </p:contentPart>
          </mc:Choice>
          <mc:Fallback>
            <p:pic>
              <p:nvPicPr>
                <p:cNvPr id="594" name="Freihand 593">
                  <a:extLst>
                    <a:ext uri="{FF2B5EF4-FFF2-40B4-BE49-F238E27FC236}">
                      <a16:creationId xmlns:a16="http://schemas.microsoft.com/office/drawing/2014/main" id="{D642FC4A-31F3-488F-BF18-373107F0C8EB}"/>
                    </a:ext>
                  </a:extLst>
                </p:cNvPr>
                <p:cNvPicPr/>
                <p:nvPr/>
              </p:nvPicPr>
              <p:blipFill>
                <a:blip r:embed="rId1420"/>
                <a:stretch>
                  <a:fillRect/>
                </a:stretch>
              </p:blipFill>
              <p:spPr>
                <a:xfrm>
                  <a:off x="5663651" y="3645262"/>
                  <a:ext cx="164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595" name="Freihand 594">
                  <a:extLst>
                    <a:ext uri="{FF2B5EF4-FFF2-40B4-BE49-F238E27FC236}">
                      <a16:creationId xmlns:a16="http://schemas.microsoft.com/office/drawing/2014/main" id="{04ED739A-1D5E-4D5A-A8CF-5CC43C698DFD}"/>
                    </a:ext>
                  </a:extLst>
                </p14:cNvPr>
                <p14:cNvContentPartPr/>
                <p14:nvPr/>
              </p14:nvContentPartPr>
              <p14:xfrm>
                <a:off x="5690291" y="3582982"/>
                <a:ext cx="42840" cy="23040"/>
              </p14:xfrm>
            </p:contentPart>
          </mc:Choice>
          <mc:Fallback>
            <p:pic>
              <p:nvPicPr>
                <p:cNvPr id="595" name="Freihand 594">
                  <a:extLst>
                    <a:ext uri="{FF2B5EF4-FFF2-40B4-BE49-F238E27FC236}">
                      <a16:creationId xmlns:a16="http://schemas.microsoft.com/office/drawing/2014/main" id="{04ED739A-1D5E-4D5A-A8CF-5CC43C698DFD}"/>
                    </a:ext>
                  </a:extLst>
                </p:cNvPr>
                <p:cNvPicPr/>
                <p:nvPr/>
              </p:nvPicPr>
              <p:blipFill>
                <a:blip r:embed="rId1422"/>
                <a:stretch>
                  <a:fillRect/>
                </a:stretch>
              </p:blipFill>
              <p:spPr>
                <a:xfrm>
                  <a:off x="5681651" y="3573982"/>
                  <a:ext cx="60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596" name="Freihand 595">
                  <a:extLst>
                    <a:ext uri="{FF2B5EF4-FFF2-40B4-BE49-F238E27FC236}">
                      <a16:creationId xmlns:a16="http://schemas.microsoft.com/office/drawing/2014/main" id="{CE35BE4C-8B82-48B1-8FDA-3CFCFC6C22EF}"/>
                    </a:ext>
                  </a:extLst>
                </p14:cNvPr>
                <p14:cNvContentPartPr/>
                <p14:nvPr/>
              </p14:nvContentPartPr>
              <p14:xfrm>
                <a:off x="5970371" y="3473542"/>
                <a:ext cx="128880" cy="216720"/>
              </p14:xfrm>
            </p:contentPart>
          </mc:Choice>
          <mc:Fallback>
            <p:pic>
              <p:nvPicPr>
                <p:cNvPr id="596" name="Freihand 595">
                  <a:extLst>
                    <a:ext uri="{FF2B5EF4-FFF2-40B4-BE49-F238E27FC236}">
                      <a16:creationId xmlns:a16="http://schemas.microsoft.com/office/drawing/2014/main" id="{CE35BE4C-8B82-48B1-8FDA-3CFCFC6C22EF}"/>
                    </a:ext>
                  </a:extLst>
                </p:cNvPr>
                <p:cNvPicPr/>
                <p:nvPr/>
              </p:nvPicPr>
              <p:blipFill>
                <a:blip r:embed="rId1424"/>
                <a:stretch>
                  <a:fillRect/>
                </a:stretch>
              </p:blipFill>
              <p:spPr>
                <a:xfrm>
                  <a:off x="5961371" y="3464902"/>
                  <a:ext cx="146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597" name="Freihand 596">
                  <a:extLst>
                    <a:ext uri="{FF2B5EF4-FFF2-40B4-BE49-F238E27FC236}">
                      <a16:creationId xmlns:a16="http://schemas.microsoft.com/office/drawing/2014/main" id="{B3DB72BC-2F1B-4D3A-A2C7-8A83192606FA}"/>
                    </a:ext>
                  </a:extLst>
                </p14:cNvPr>
                <p14:cNvContentPartPr/>
                <p14:nvPr/>
              </p14:nvContentPartPr>
              <p14:xfrm>
                <a:off x="5985851" y="3567502"/>
                <a:ext cx="105120" cy="30960"/>
              </p14:xfrm>
            </p:contentPart>
          </mc:Choice>
          <mc:Fallback>
            <p:pic>
              <p:nvPicPr>
                <p:cNvPr id="597" name="Freihand 596">
                  <a:extLst>
                    <a:ext uri="{FF2B5EF4-FFF2-40B4-BE49-F238E27FC236}">
                      <a16:creationId xmlns:a16="http://schemas.microsoft.com/office/drawing/2014/main" id="{B3DB72BC-2F1B-4D3A-A2C7-8A83192606FA}"/>
                    </a:ext>
                  </a:extLst>
                </p:cNvPr>
                <p:cNvPicPr/>
                <p:nvPr/>
              </p:nvPicPr>
              <p:blipFill>
                <a:blip r:embed="rId1426"/>
                <a:stretch>
                  <a:fillRect/>
                </a:stretch>
              </p:blipFill>
              <p:spPr>
                <a:xfrm>
                  <a:off x="5977211" y="3558502"/>
                  <a:ext cx="122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598" name="Freihand 597">
                  <a:extLst>
                    <a:ext uri="{FF2B5EF4-FFF2-40B4-BE49-F238E27FC236}">
                      <a16:creationId xmlns:a16="http://schemas.microsoft.com/office/drawing/2014/main" id="{2F2FB8D5-E531-4BBB-92A8-E6B04ED60909}"/>
                    </a:ext>
                  </a:extLst>
                </p14:cNvPr>
                <p14:cNvContentPartPr/>
                <p14:nvPr/>
              </p14:nvContentPartPr>
              <p14:xfrm>
                <a:off x="6156131" y="3424942"/>
                <a:ext cx="123840" cy="212760"/>
              </p14:xfrm>
            </p:contentPart>
          </mc:Choice>
          <mc:Fallback>
            <p:pic>
              <p:nvPicPr>
                <p:cNvPr id="598" name="Freihand 597">
                  <a:extLst>
                    <a:ext uri="{FF2B5EF4-FFF2-40B4-BE49-F238E27FC236}">
                      <a16:creationId xmlns:a16="http://schemas.microsoft.com/office/drawing/2014/main" id="{2F2FB8D5-E531-4BBB-92A8-E6B04ED60909}"/>
                    </a:ext>
                  </a:extLst>
                </p:cNvPr>
                <p:cNvPicPr/>
                <p:nvPr/>
              </p:nvPicPr>
              <p:blipFill>
                <a:blip r:embed="rId1428"/>
                <a:stretch>
                  <a:fillRect/>
                </a:stretch>
              </p:blipFill>
              <p:spPr>
                <a:xfrm>
                  <a:off x="6147491" y="3416302"/>
                  <a:ext cx="1414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429">
              <p14:nvContentPartPr>
                <p14:cNvPr id="599" name="Freihand 598">
                  <a:extLst>
                    <a:ext uri="{FF2B5EF4-FFF2-40B4-BE49-F238E27FC236}">
                      <a16:creationId xmlns:a16="http://schemas.microsoft.com/office/drawing/2014/main" id="{4A982264-9626-4CE3-8F42-A6A46D5E4A67}"/>
                    </a:ext>
                  </a:extLst>
                </p14:cNvPr>
                <p14:cNvContentPartPr/>
                <p14:nvPr/>
              </p14:nvContentPartPr>
              <p14:xfrm>
                <a:off x="6356651" y="3406582"/>
                <a:ext cx="96480" cy="261720"/>
              </p14:xfrm>
            </p:contentPart>
          </mc:Choice>
          <mc:Fallback>
            <p:pic>
              <p:nvPicPr>
                <p:cNvPr id="599" name="Freihand 598">
                  <a:extLst>
                    <a:ext uri="{FF2B5EF4-FFF2-40B4-BE49-F238E27FC236}">
                      <a16:creationId xmlns:a16="http://schemas.microsoft.com/office/drawing/2014/main" id="{4A982264-9626-4CE3-8F42-A6A46D5E4A67}"/>
                    </a:ext>
                  </a:extLst>
                </p:cNvPr>
                <p:cNvPicPr/>
                <p:nvPr/>
              </p:nvPicPr>
              <p:blipFill>
                <a:blip r:embed="rId1430"/>
                <a:stretch>
                  <a:fillRect/>
                </a:stretch>
              </p:blipFill>
              <p:spPr>
                <a:xfrm>
                  <a:off x="6348011" y="3397942"/>
                  <a:ext cx="1141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431">
              <p14:nvContentPartPr>
                <p14:cNvPr id="605" name="Freihand 604">
                  <a:extLst>
                    <a:ext uri="{FF2B5EF4-FFF2-40B4-BE49-F238E27FC236}">
                      <a16:creationId xmlns:a16="http://schemas.microsoft.com/office/drawing/2014/main" id="{A6F690F8-D49E-4996-B481-79CB94C26DA7}"/>
                    </a:ext>
                  </a:extLst>
                </p14:cNvPr>
                <p14:cNvContentPartPr/>
                <p14:nvPr/>
              </p14:nvContentPartPr>
              <p14:xfrm>
                <a:off x="4878131" y="4158622"/>
                <a:ext cx="205200" cy="235080"/>
              </p14:xfrm>
            </p:contentPart>
          </mc:Choice>
          <mc:Fallback>
            <p:pic>
              <p:nvPicPr>
                <p:cNvPr id="605" name="Freihand 604">
                  <a:extLst>
                    <a:ext uri="{FF2B5EF4-FFF2-40B4-BE49-F238E27FC236}">
                      <a16:creationId xmlns:a16="http://schemas.microsoft.com/office/drawing/2014/main" id="{A6F690F8-D49E-4996-B481-79CB94C26DA7}"/>
                    </a:ext>
                  </a:extLst>
                </p:cNvPr>
                <p:cNvPicPr/>
                <p:nvPr/>
              </p:nvPicPr>
              <p:blipFill>
                <a:blip r:embed="rId1432"/>
                <a:stretch>
                  <a:fillRect/>
                </a:stretch>
              </p:blipFill>
              <p:spPr>
                <a:xfrm>
                  <a:off x="4869131" y="4149982"/>
                  <a:ext cx="222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433">
              <p14:nvContentPartPr>
                <p14:cNvPr id="606" name="Freihand 605">
                  <a:extLst>
                    <a:ext uri="{FF2B5EF4-FFF2-40B4-BE49-F238E27FC236}">
                      <a16:creationId xmlns:a16="http://schemas.microsoft.com/office/drawing/2014/main" id="{16A2EE6B-52C1-40A0-9D4E-9E481D284966}"/>
                    </a:ext>
                  </a:extLst>
                </p14:cNvPr>
                <p14:cNvContentPartPr/>
                <p14:nvPr/>
              </p14:nvContentPartPr>
              <p14:xfrm>
                <a:off x="5163971" y="4160422"/>
                <a:ext cx="38520" cy="156600"/>
              </p14:xfrm>
            </p:contentPart>
          </mc:Choice>
          <mc:Fallback>
            <p:pic>
              <p:nvPicPr>
                <p:cNvPr id="606" name="Freihand 605">
                  <a:extLst>
                    <a:ext uri="{FF2B5EF4-FFF2-40B4-BE49-F238E27FC236}">
                      <a16:creationId xmlns:a16="http://schemas.microsoft.com/office/drawing/2014/main" id="{16A2EE6B-52C1-40A0-9D4E-9E481D284966}"/>
                    </a:ext>
                  </a:extLst>
                </p:cNvPr>
                <p:cNvPicPr/>
                <p:nvPr/>
              </p:nvPicPr>
              <p:blipFill>
                <a:blip r:embed="rId1434"/>
                <a:stretch>
                  <a:fillRect/>
                </a:stretch>
              </p:blipFill>
              <p:spPr>
                <a:xfrm>
                  <a:off x="5155331" y="4151422"/>
                  <a:ext cx="56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35">
              <p14:nvContentPartPr>
                <p14:cNvPr id="607" name="Freihand 606">
                  <a:extLst>
                    <a:ext uri="{FF2B5EF4-FFF2-40B4-BE49-F238E27FC236}">
                      <a16:creationId xmlns:a16="http://schemas.microsoft.com/office/drawing/2014/main" id="{A2614228-4CA4-46D2-9045-C7CC4C5E6737}"/>
                    </a:ext>
                  </a:extLst>
                </p14:cNvPr>
                <p14:cNvContentPartPr/>
                <p14:nvPr/>
              </p14:nvContentPartPr>
              <p14:xfrm>
                <a:off x="5095571" y="4101382"/>
                <a:ext cx="227880" cy="153000"/>
              </p14:xfrm>
            </p:contentPart>
          </mc:Choice>
          <mc:Fallback>
            <p:pic>
              <p:nvPicPr>
                <p:cNvPr id="607" name="Freihand 606">
                  <a:extLst>
                    <a:ext uri="{FF2B5EF4-FFF2-40B4-BE49-F238E27FC236}">
                      <a16:creationId xmlns:a16="http://schemas.microsoft.com/office/drawing/2014/main" id="{A2614228-4CA4-46D2-9045-C7CC4C5E6737}"/>
                    </a:ext>
                  </a:extLst>
                </p:cNvPr>
                <p:cNvPicPr/>
                <p:nvPr/>
              </p:nvPicPr>
              <p:blipFill>
                <a:blip r:embed="rId1436"/>
                <a:stretch>
                  <a:fillRect/>
                </a:stretch>
              </p:blipFill>
              <p:spPr>
                <a:xfrm>
                  <a:off x="5086571" y="4092382"/>
                  <a:ext cx="245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37">
              <p14:nvContentPartPr>
                <p14:cNvPr id="608" name="Freihand 607">
                  <a:extLst>
                    <a:ext uri="{FF2B5EF4-FFF2-40B4-BE49-F238E27FC236}">
                      <a16:creationId xmlns:a16="http://schemas.microsoft.com/office/drawing/2014/main" id="{ADF5DB90-A364-4CE4-A0E4-F2CE5F0718BF}"/>
                    </a:ext>
                  </a:extLst>
                </p14:cNvPr>
                <p14:cNvContentPartPr/>
                <p14:nvPr/>
              </p14:nvContentPartPr>
              <p14:xfrm>
                <a:off x="5341451" y="4050982"/>
                <a:ext cx="127080" cy="181440"/>
              </p14:xfrm>
            </p:contentPart>
          </mc:Choice>
          <mc:Fallback>
            <p:pic>
              <p:nvPicPr>
                <p:cNvPr id="608" name="Freihand 607">
                  <a:extLst>
                    <a:ext uri="{FF2B5EF4-FFF2-40B4-BE49-F238E27FC236}">
                      <a16:creationId xmlns:a16="http://schemas.microsoft.com/office/drawing/2014/main" id="{ADF5DB90-A364-4CE4-A0E4-F2CE5F0718BF}"/>
                    </a:ext>
                  </a:extLst>
                </p:cNvPr>
                <p:cNvPicPr/>
                <p:nvPr/>
              </p:nvPicPr>
              <p:blipFill>
                <a:blip r:embed="rId1438"/>
                <a:stretch>
                  <a:fillRect/>
                </a:stretch>
              </p:blipFill>
              <p:spPr>
                <a:xfrm>
                  <a:off x="5332811" y="4042342"/>
                  <a:ext cx="144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39">
              <p14:nvContentPartPr>
                <p14:cNvPr id="609" name="Freihand 608">
                  <a:extLst>
                    <a:ext uri="{FF2B5EF4-FFF2-40B4-BE49-F238E27FC236}">
                      <a16:creationId xmlns:a16="http://schemas.microsoft.com/office/drawing/2014/main" id="{3CD6F0BE-D29E-4B0F-9CC9-8B75B0A3CF0B}"/>
                    </a:ext>
                  </a:extLst>
                </p14:cNvPr>
                <p14:cNvContentPartPr/>
                <p14:nvPr/>
              </p14:nvContentPartPr>
              <p14:xfrm>
                <a:off x="5519651" y="4156102"/>
                <a:ext cx="50040" cy="156960"/>
              </p14:xfrm>
            </p:contentPart>
          </mc:Choice>
          <mc:Fallback>
            <p:pic>
              <p:nvPicPr>
                <p:cNvPr id="609" name="Freihand 608">
                  <a:extLst>
                    <a:ext uri="{FF2B5EF4-FFF2-40B4-BE49-F238E27FC236}">
                      <a16:creationId xmlns:a16="http://schemas.microsoft.com/office/drawing/2014/main" id="{3CD6F0BE-D29E-4B0F-9CC9-8B75B0A3CF0B}"/>
                    </a:ext>
                  </a:extLst>
                </p:cNvPr>
                <p:cNvPicPr/>
                <p:nvPr/>
              </p:nvPicPr>
              <p:blipFill>
                <a:blip r:embed="rId1440"/>
                <a:stretch>
                  <a:fillRect/>
                </a:stretch>
              </p:blipFill>
              <p:spPr>
                <a:xfrm>
                  <a:off x="5510651" y="4147462"/>
                  <a:ext cx="67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441">
              <p14:nvContentPartPr>
                <p14:cNvPr id="610" name="Freihand 609">
                  <a:extLst>
                    <a:ext uri="{FF2B5EF4-FFF2-40B4-BE49-F238E27FC236}">
                      <a16:creationId xmlns:a16="http://schemas.microsoft.com/office/drawing/2014/main" id="{041EDF91-9F01-451C-9D14-DCC2ADC3F0D4}"/>
                    </a:ext>
                  </a:extLst>
                </p14:cNvPr>
                <p14:cNvContentPartPr/>
                <p14:nvPr/>
              </p14:nvContentPartPr>
              <p14:xfrm>
                <a:off x="5550611" y="4155022"/>
                <a:ext cx="72000" cy="134640"/>
              </p14:xfrm>
            </p:contentPart>
          </mc:Choice>
          <mc:Fallback>
            <p:pic>
              <p:nvPicPr>
                <p:cNvPr id="610" name="Freihand 609">
                  <a:extLst>
                    <a:ext uri="{FF2B5EF4-FFF2-40B4-BE49-F238E27FC236}">
                      <a16:creationId xmlns:a16="http://schemas.microsoft.com/office/drawing/2014/main" id="{041EDF91-9F01-451C-9D14-DCC2ADC3F0D4}"/>
                    </a:ext>
                  </a:extLst>
                </p:cNvPr>
                <p:cNvPicPr/>
                <p:nvPr/>
              </p:nvPicPr>
              <p:blipFill>
                <a:blip r:embed="rId1442"/>
                <a:stretch>
                  <a:fillRect/>
                </a:stretch>
              </p:blipFill>
              <p:spPr>
                <a:xfrm>
                  <a:off x="5541611" y="4146022"/>
                  <a:ext cx="89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43">
              <p14:nvContentPartPr>
                <p14:cNvPr id="611" name="Freihand 610">
                  <a:extLst>
                    <a:ext uri="{FF2B5EF4-FFF2-40B4-BE49-F238E27FC236}">
                      <a16:creationId xmlns:a16="http://schemas.microsoft.com/office/drawing/2014/main" id="{085C0CE3-7575-49EC-99C0-B2758E697332}"/>
                    </a:ext>
                  </a:extLst>
                </p14:cNvPr>
                <p14:cNvContentPartPr/>
                <p14:nvPr/>
              </p14:nvContentPartPr>
              <p14:xfrm>
                <a:off x="5694971" y="4028302"/>
                <a:ext cx="154080" cy="50040"/>
              </p14:xfrm>
            </p:contentPart>
          </mc:Choice>
          <mc:Fallback>
            <p:pic>
              <p:nvPicPr>
                <p:cNvPr id="611" name="Freihand 610">
                  <a:extLst>
                    <a:ext uri="{FF2B5EF4-FFF2-40B4-BE49-F238E27FC236}">
                      <a16:creationId xmlns:a16="http://schemas.microsoft.com/office/drawing/2014/main" id="{085C0CE3-7575-49EC-99C0-B2758E697332}"/>
                    </a:ext>
                  </a:extLst>
                </p:cNvPr>
                <p:cNvPicPr/>
                <p:nvPr/>
              </p:nvPicPr>
              <p:blipFill>
                <a:blip r:embed="rId1444"/>
                <a:stretch>
                  <a:fillRect/>
                </a:stretch>
              </p:blipFill>
              <p:spPr>
                <a:xfrm>
                  <a:off x="5686331" y="4019302"/>
                  <a:ext cx="171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45">
              <p14:nvContentPartPr>
                <p14:cNvPr id="612" name="Freihand 611">
                  <a:extLst>
                    <a:ext uri="{FF2B5EF4-FFF2-40B4-BE49-F238E27FC236}">
                      <a16:creationId xmlns:a16="http://schemas.microsoft.com/office/drawing/2014/main" id="{27190063-E579-4373-8A8B-8D8A9026E150}"/>
                    </a:ext>
                  </a:extLst>
                </p14:cNvPr>
                <p14:cNvContentPartPr/>
                <p14:nvPr/>
              </p14:nvContentPartPr>
              <p14:xfrm>
                <a:off x="5735291" y="4085902"/>
                <a:ext cx="143640" cy="33480"/>
              </p14:xfrm>
            </p:contentPart>
          </mc:Choice>
          <mc:Fallback>
            <p:pic>
              <p:nvPicPr>
                <p:cNvPr id="612" name="Freihand 611">
                  <a:extLst>
                    <a:ext uri="{FF2B5EF4-FFF2-40B4-BE49-F238E27FC236}">
                      <a16:creationId xmlns:a16="http://schemas.microsoft.com/office/drawing/2014/main" id="{27190063-E579-4373-8A8B-8D8A9026E150}"/>
                    </a:ext>
                  </a:extLst>
                </p:cNvPr>
                <p:cNvPicPr/>
                <p:nvPr/>
              </p:nvPicPr>
              <p:blipFill>
                <a:blip r:embed="rId1446"/>
                <a:stretch>
                  <a:fillRect/>
                </a:stretch>
              </p:blipFill>
              <p:spPr>
                <a:xfrm>
                  <a:off x="5726291" y="4077262"/>
                  <a:ext cx="161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47">
              <p14:nvContentPartPr>
                <p14:cNvPr id="613" name="Freihand 612">
                  <a:extLst>
                    <a:ext uri="{FF2B5EF4-FFF2-40B4-BE49-F238E27FC236}">
                      <a16:creationId xmlns:a16="http://schemas.microsoft.com/office/drawing/2014/main" id="{55A7D3BB-7848-4DCE-A856-A616F10C8C30}"/>
                    </a:ext>
                  </a:extLst>
                </p14:cNvPr>
                <p14:cNvContentPartPr/>
                <p14:nvPr/>
              </p14:nvContentPartPr>
              <p14:xfrm>
                <a:off x="6010331" y="3848662"/>
                <a:ext cx="186480" cy="235080"/>
              </p14:xfrm>
            </p:contentPart>
          </mc:Choice>
          <mc:Fallback>
            <p:pic>
              <p:nvPicPr>
                <p:cNvPr id="613" name="Freihand 612">
                  <a:extLst>
                    <a:ext uri="{FF2B5EF4-FFF2-40B4-BE49-F238E27FC236}">
                      <a16:creationId xmlns:a16="http://schemas.microsoft.com/office/drawing/2014/main" id="{55A7D3BB-7848-4DCE-A856-A616F10C8C30}"/>
                    </a:ext>
                  </a:extLst>
                </p:cNvPr>
                <p:cNvPicPr/>
                <p:nvPr/>
              </p:nvPicPr>
              <p:blipFill>
                <a:blip r:embed="rId1448"/>
                <a:stretch>
                  <a:fillRect/>
                </a:stretch>
              </p:blipFill>
              <p:spPr>
                <a:xfrm>
                  <a:off x="6001691" y="3840022"/>
                  <a:ext cx="204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449">
              <p14:nvContentPartPr>
                <p14:cNvPr id="614" name="Freihand 613">
                  <a:extLst>
                    <a:ext uri="{FF2B5EF4-FFF2-40B4-BE49-F238E27FC236}">
                      <a16:creationId xmlns:a16="http://schemas.microsoft.com/office/drawing/2014/main" id="{F1EC67E2-8F66-4A6E-B76B-D60EFB4F9A2B}"/>
                    </a:ext>
                  </a:extLst>
                </p14:cNvPr>
                <p14:cNvContentPartPr/>
                <p14:nvPr/>
              </p14:nvContentPartPr>
              <p14:xfrm>
                <a:off x="6270971" y="3836062"/>
                <a:ext cx="72720" cy="147960"/>
              </p14:xfrm>
            </p:contentPart>
          </mc:Choice>
          <mc:Fallback>
            <p:pic>
              <p:nvPicPr>
                <p:cNvPr id="614" name="Freihand 613">
                  <a:extLst>
                    <a:ext uri="{FF2B5EF4-FFF2-40B4-BE49-F238E27FC236}">
                      <a16:creationId xmlns:a16="http://schemas.microsoft.com/office/drawing/2014/main" id="{F1EC67E2-8F66-4A6E-B76B-D60EFB4F9A2B}"/>
                    </a:ext>
                  </a:extLst>
                </p:cNvPr>
                <p:cNvPicPr/>
                <p:nvPr/>
              </p:nvPicPr>
              <p:blipFill>
                <a:blip r:embed="rId1450"/>
                <a:stretch>
                  <a:fillRect/>
                </a:stretch>
              </p:blipFill>
              <p:spPr>
                <a:xfrm>
                  <a:off x="6261971" y="3827422"/>
                  <a:ext cx="903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51">
              <p14:nvContentPartPr>
                <p14:cNvPr id="615" name="Freihand 614">
                  <a:extLst>
                    <a:ext uri="{FF2B5EF4-FFF2-40B4-BE49-F238E27FC236}">
                      <a16:creationId xmlns:a16="http://schemas.microsoft.com/office/drawing/2014/main" id="{CCD10CD3-FC76-4CFD-962F-D49257137A58}"/>
                    </a:ext>
                  </a:extLst>
                </p14:cNvPr>
                <p14:cNvContentPartPr/>
                <p14:nvPr/>
              </p14:nvContentPartPr>
              <p14:xfrm>
                <a:off x="6203651" y="3791422"/>
                <a:ext cx="218160" cy="140040"/>
              </p14:xfrm>
            </p:contentPart>
          </mc:Choice>
          <mc:Fallback>
            <p:pic>
              <p:nvPicPr>
                <p:cNvPr id="615" name="Freihand 614">
                  <a:extLst>
                    <a:ext uri="{FF2B5EF4-FFF2-40B4-BE49-F238E27FC236}">
                      <a16:creationId xmlns:a16="http://schemas.microsoft.com/office/drawing/2014/main" id="{CCD10CD3-FC76-4CFD-962F-D49257137A58}"/>
                    </a:ext>
                  </a:extLst>
                </p:cNvPr>
                <p:cNvPicPr/>
                <p:nvPr/>
              </p:nvPicPr>
              <p:blipFill>
                <a:blip r:embed="rId1452"/>
                <a:stretch>
                  <a:fillRect/>
                </a:stretch>
              </p:blipFill>
              <p:spPr>
                <a:xfrm>
                  <a:off x="6195011" y="3782782"/>
                  <a:ext cx="235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53">
              <p14:nvContentPartPr>
                <p14:cNvPr id="616" name="Freihand 615">
                  <a:extLst>
                    <a:ext uri="{FF2B5EF4-FFF2-40B4-BE49-F238E27FC236}">
                      <a16:creationId xmlns:a16="http://schemas.microsoft.com/office/drawing/2014/main" id="{D91C6BAC-EA73-4DC7-9FAE-A5D87D90D28A}"/>
                    </a:ext>
                  </a:extLst>
                </p14:cNvPr>
                <p14:cNvContentPartPr/>
                <p14:nvPr/>
              </p14:nvContentPartPr>
              <p14:xfrm>
                <a:off x="6439811" y="3729502"/>
                <a:ext cx="118080" cy="190440"/>
              </p14:xfrm>
            </p:contentPart>
          </mc:Choice>
          <mc:Fallback>
            <p:pic>
              <p:nvPicPr>
                <p:cNvPr id="616" name="Freihand 615">
                  <a:extLst>
                    <a:ext uri="{FF2B5EF4-FFF2-40B4-BE49-F238E27FC236}">
                      <a16:creationId xmlns:a16="http://schemas.microsoft.com/office/drawing/2014/main" id="{D91C6BAC-EA73-4DC7-9FAE-A5D87D90D28A}"/>
                    </a:ext>
                  </a:extLst>
                </p:cNvPr>
                <p:cNvPicPr/>
                <p:nvPr/>
              </p:nvPicPr>
              <p:blipFill>
                <a:blip r:embed="rId1454"/>
                <a:stretch>
                  <a:fillRect/>
                </a:stretch>
              </p:blipFill>
              <p:spPr>
                <a:xfrm>
                  <a:off x="6430811" y="3720502"/>
                  <a:ext cx="135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55">
              <p14:nvContentPartPr>
                <p14:cNvPr id="617" name="Freihand 616">
                  <a:extLst>
                    <a:ext uri="{FF2B5EF4-FFF2-40B4-BE49-F238E27FC236}">
                      <a16:creationId xmlns:a16="http://schemas.microsoft.com/office/drawing/2014/main" id="{A3C19306-E747-4D6C-86E8-FA4B5D974B78}"/>
                    </a:ext>
                  </a:extLst>
                </p14:cNvPr>
                <p14:cNvContentPartPr/>
                <p14:nvPr/>
              </p14:nvContentPartPr>
              <p14:xfrm>
                <a:off x="6653291" y="3839302"/>
                <a:ext cx="16200" cy="90000"/>
              </p14:xfrm>
            </p:contentPart>
          </mc:Choice>
          <mc:Fallback>
            <p:pic>
              <p:nvPicPr>
                <p:cNvPr id="617" name="Freihand 616">
                  <a:extLst>
                    <a:ext uri="{FF2B5EF4-FFF2-40B4-BE49-F238E27FC236}">
                      <a16:creationId xmlns:a16="http://schemas.microsoft.com/office/drawing/2014/main" id="{A3C19306-E747-4D6C-86E8-FA4B5D974B78}"/>
                    </a:ext>
                  </a:extLst>
                </p:cNvPr>
                <p:cNvPicPr/>
                <p:nvPr/>
              </p:nvPicPr>
              <p:blipFill>
                <a:blip r:embed="rId1456"/>
                <a:stretch>
                  <a:fillRect/>
                </a:stretch>
              </p:blipFill>
              <p:spPr>
                <a:xfrm>
                  <a:off x="6644291" y="3830662"/>
                  <a:ext cx="33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57">
              <p14:nvContentPartPr>
                <p14:cNvPr id="618" name="Freihand 617">
                  <a:extLst>
                    <a:ext uri="{FF2B5EF4-FFF2-40B4-BE49-F238E27FC236}">
                      <a16:creationId xmlns:a16="http://schemas.microsoft.com/office/drawing/2014/main" id="{45597199-4D51-44F5-8CC4-4BDB1A4875B4}"/>
                    </a:ext>
                  </a:extLst>
                </p14:cNvPr>
                <p14:cNvContentPartPr/>
                <p14:nvPr/>
              </p14:nvContentPartPr>
              <p14:xfrm>
                <a:off x="6602171" y="3803662"/>
                <a:ext cx="127080" cy="150840"/>
              </p14:xfrm>
            </p:contentPart>
          </mc:Choice>
          <mc:Fallback>
            <p:pic>
              <p:nvPicPr>
                <p:cNvPr id="618" name="Freihand 617">
                  <a:extLst>
                    <a:ext uri="{FF2B5EF4-FFF2-40B4-BE49-F238E27FC236}">
                      <a16:creationId xmlns:a16="http://schemas.microsoft.com/office/drawing/2014/main" id="{45597199-4D51-44F5-8CC4-4BDB1A4875B4}"/>
                    </a:ext>
                  </a:extLst>
                </p:cNvPr>
                <p:cNvPicPr/>
                <p:nvPr/>
              </p:nvPicPr>
              <p:blipFill>
                <a:blip r:embed="rId1458"/>
                <a:stretch>
                  <a:fillRect/>
                </a:stretch>
              </p:blipFill>
              <p:spPr>
                <a:xfrm>
                  <a:off x="6593171" y="3795022"/>
                  <a:ext cx="144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59">
              <p14:nvContentPartPr>
                <p14:cNvPr id="619" name="Freihand 618">
                  <a:extLst>
                    <a:ext uri="{FF2B5EF4-FFF2-40B4-BE49-F238E27FC236}">
                      <a16:creationId xmlns:a16="http://schemas.microsoft.com/office/drawing/2014/main" id="{F578B2E0-CE0D-4231-B647-862BC9AF3D56}"/>
                    </a:ext>
                  </a:extLst>
                </p14:cNvPr>
                <p14:cNvContentPartPr/>
                <p14:nvPr/>
              </p14:nvContentPartPr>
              <p14:xfrm>
                <a:off x="6764531" y="3640222"/>
                <a:ext cx="153720" cy="62640"/>
              </p14:xfrm>
            </p:contentPart>
          </mc:Choice>
          <mc:Fallback>
            <p:pic>
              <p:nvPicPr>
                <p:cNvPr id="619" name="Freihand 618">
                  <a:extLst>
                    <a:ext uri="{FF2B5EF4-FFF2-40B4-BE49-F238E27FC236}">
                      <a16:creationId xmlns:a16="http://schemas.microsoft.com/office/drawing/2014/main" id="{F578B2E0-CE0D-4231-B647-862BC9AF3D56}"/>
                    </a:ext>
                  </a:extLst>
                </p:cNvPr>
                <p:cNvPicPr/>
                <p:nvPr/>
              </p:nvPicPr>
              <p:blipFill>
                <a:blip r:embed="rId1460"/>
                <a:stretch>
                  <a:fillRect/>
                </a:stretch>
              </p:blipFill>
              <p:spPr>
                <a:xfrm>
                  <a:off x="6755891" y="3631222"/>
                  <a:ext cx="171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61">
              <p14:nvContentPartPr>
                <p14:cNvPr id="620" name="Freihand 619">
                  <a:extLst>
                    <a:ext uri="{FF2B5EF4-FFF2-40B4-BE49-F238E27FC236}">
                      <a16:creationId xmlns:a16="http://schemas.microsoft.com/office/drawing/2014/main" id="{43FEF4A4-FCA3-4BE7-9989-1C323B316294}"/>
                    </a:ext>
                  </a:extLst>
                </p14:cNvPr>
                <p14:cNvContentPartPr/>
                <p14:nvPr/>
              </p14:nvContentPartPr>
              <p14:xfrm>
                <a:off x="6813131" y="3698542"/>
                <a:ext cx="109800" cy="44640"/>
              </p14:xfrm>
            </p:contentPart>
          </mc:Choice>
          <mc:Fallback>
            <p:pic>
              <p:nvPicPr>
                <p:cNvPr id="620" name="Freihand 619">
                  <a:extLst>
                    <a:ext uri="{FF2B5EF4-FFF2-40B4-BE49-F238E27FC236}">
                      <a16:creationId xmlns:a16="http://schemas.microsoft.com/office/drawing/2014/main" id="{43FEF4A4-FCA3-4BE7-9989-1C323B316294}"/>
                    </a:ext>
                  </a:extLst>
                </p:cNvPr>
                <p:cNvPicPr/>
                <p:nvPr/>
              </p:nvPicPr>
              <p:blipFill>
                <a:blip r:embed="rId1462"/>
                <a:stretch>
                  <a:fillRect/>
                </a:stretch>
              </p:blipFill>
              <p:spPr>
                <a:xfrm>
                  <a:off x="6804131" y="3689542"/>
                  <a:ext cx="127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63">
              <p14:nvContentPartPr>
                <p14:cNvPr id="621" name="Freihand 620">
                  <a:extLst>
                    <a:ext uri="{FF2B5EF4-FFF2-40B4-BE49-F238E27FC236}">
                      <a16:creationId xmlns:a16="http://schemas.microsoft.com/office/drawing/2014/main" id="{429CE59F-4B90-4B1C-B25C-4224DC1CF3A0}"/>
                    </a:ext>
                  </a:extLst>
                </p14:cNvPr>
                <p14:cNvContentPartPr/>
                <p14:nvPr/>
              </p14:nvContentPartPr>
              <p14:xfrm>
                <a:off x="7064411" y="3451942"/>
                <a:ext cx="220680" cy="230400"/>
              </p14:xfrm>
            </p:contentPart>
          </mc:Choice>
          <mc:Fallback>
            <p:pic>
              <p:nvPicPr>
                <p:cNvPr id="621" name="Freihand 620">
                  <a:extLst>
                    <a:ext uri="{FF2B5EF4-FFF2-40B4-BE49-F238E27FC236}">
                      <a16:creationId xmlns:a16="http://schemas.microsoft.com/office/drawing/2014/main" id="{429CE59F-4B90-4B1C-B25C-4224DC1CF3A0}"/>
                    </a:ext>
                  </a:extLst>
                </p:cNvPr>
                <p:cNvPicPr/>
                <p:nvPr/>
              </p:nvPicPr>
              <p:blipFill>
                <a:blip r:embed="rId1464"/>
                <a:stretch>
                  <a:fillRect/>
                </a:stretch>
              </p:blipFill>
              <p:spPr>
                <a:xfrm>
                  <a:off x="7055411" y="3443302"/>
                  <a:ext cx="2383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65">
              <p14:nvContentPartPr>
                <p14:cNvPr id="622" name="Freihand 621">
                  <a:extLst>
                    <a:ext uri="{FF2B5EF4-FFF2-40B4-BE49-F238E27FC236}">
                      <a16:creationId xmlns:a16="http://schemas.microsoft.com/office/drawing/2014/main" id="{3DB8F3E0-D591-4E20-A03C-CFCC8E5E095D}"/>
                    </a:ext>
                  </a:extLst>
                </p14:cNvPr>
                <p14:cNvContentPartPr/>
                <p14:nvPr/>
              </p14:nvContentPartPr>
              <p14:xfrm>
                <a:off x="7329731" y="3406942"/>
                <a:ext cx="51840" cy="162720"/>
              </p14:xfrm>
            </p:contentPart>
          </mc:Choice>
          <mc:Fallback>
            <p:pic>
              <p:nvPicPr>
                <p:cNvPr id="622" name="Freihand 621">
                  <a:extLst>
                    <a:ext uri="{FF2B5EF4-FFF2-40B4-BE49-F238E27FC236}">
                      <a16:creationId xmlns:a16="http://schemas.microsoft.com/office/drawing/2014/main" id="{3DB8F3E0-D591-4E20-A03C-CFCC8E5E095D}"/>
                    </a:ext>
                  </a:extLst>
                </p:cNvPr>
                <p:cNvPicPr/>
                <p:nvPr/>
              </p:nvPicPr>
              <p:blipFill>
                <a:blip r:embed="rId1466"/>
                <a:stretch>
                  <a:fillRect/>
                </a:stretch>
              </p:blipFill>
              <p:spPr>
                <a:xfrm>
                  <a:off x="7320731" y="3398302"/>
                  <a:ext cx="694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67">
              <p14:nvContentPartPr>
                <p14:cNvPr id="623" name="Freihand 622">
                  <a:extLst>
                    <a:ext uri="{FF2B5EF4-FFF2-40B4-BE49-F238E27FC236}">
                      <a16:creationId xmlns:a16="http://schemas.microsoft.com/office/drawing/2014/main" id="{41B16CB5-6D35-4CB4-8C6C-8A89E716587B}"/>
                    </a:ext>
                  </a:extLst>
                </p14:cNvPr>
                <p14:cNvContentPartPr/>
                <p14:nvPr/>
              </p14:nvContentPartPr>
              <p14:xfrm>
                <a:off x="7245851" y="3374182"/>
                <a:ext cx="253440" cy="145440"/>
              </p14:xfrm>
            </p:contentPart>
          </mc:Choice>
          <mc:Fallback>
            <p:pic>
              <p:nvPicPr>
                <p:cNvPr id="623" name="Freihand 622">
                  <a:extLst>
                    <a:ext uri="{FF2B5EF4-FFF2-40B4-BE49-F238E27FC236}">
                      <a16:creationId xmlns:a16="http://schemas.microsoft.com/office/drawing/2014/main" id="{41B16CB5-6D35-4CB4-8C6C-8A89E716587B}"/>
                    </a:ext>
                  </a:extLst>
                </p:cNvPr>
                <p:cNvPicPr/>
                <p:nvPr/>
              </p:nvPicPr>
              <p:blipFill>
                <a:blip r:embed="rId1468"/>
                <a:stretch>
                  <a:fillRect/>
                </a:stretch>
              </p:blipFill>
              <p:spPr>
                <a:xfrm>
                  <a:off x="7237211" y="3365182"/>
                  <a:ext cx="271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69">
              <p14:nvContentPartPr>
                <p14:cNvPr id="624" name="Freihand 623">
                  <a:extLst>
                    <a:ext uri="{FF2B5EF4-FFF2-40B4-BE49-F238E27FC236}">
                      <a16:creationId xmlns:a16="http://schemas.microsoft.com/office/drawing/2014/main" id="{61DF4FD2-6954-46F1-9CA1-129B0DB3D9FB}"/>
                    </a:ext>
                  </a:extLst>
                </p14:cNvPr>
                <p14:cNvContentPartPr/>
                <p14:nvPr/>
              </p14:nvContentPartPr>
              <p14:xfrm>
                <a:off x="7386971" y="3232702"/>
                <a:ext cx="233640" cy="243000"/>
              </p14:xfrm>
            </p:contentPart>
          </mc:Choice>
          <mc:Fallback>
            <p:pic>
              <p:nvPicPr>
                <p:cNvPr id="624" name="Freihand 623">
                  <a:extLst>
                    <a:ext uri="{FF2B5EF4-FFF2-40B4-BE49-F238E27FC236}">
                      <a16:creationId xmlns:a16="http://schemas.microsoft.com/office/drawing/2014/main" id="{61DF4FD2-6954-46F1-9CA1-129B0DB3D9FB}"/>
                    </a:ext>
                  </a:extLst>
                </p:cNvPr>
                <p:cNvPicPr/>
                <p:nvPr/>
              </p:nvPicPr>
              <p:blipFill>
                <a:blip r:embed="rId1470"/>
                <a:stretch>
                  <a:fillRect/>
                </a:stretch>
              </p:blipFill>
              <p:spPr>
                <a:xfrm>
                  <a:off x="7377971" y="3223702"/>
                  <a:ext cx="251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71">
              <p14:nvContentPartPr>
                <p14:cNvPr id="626" name="Freihand 625">
                  <a:extLst>
                    <a:ext uri="{FF2B5EF4-FFF2-40B4-BE49-F238E27FC236}">
                      <a16:creationId xmlns:a16="http://schemas.microsoft.com/office/drawing/2014/main" id="{EE6A5B3C-F8A6-4C33-837A-28D089010895}"/>
                    </a:ext>
                  </a:extLst>
                </p14:cNvPr>
                <p14:cNvContentPartPr/>
                <p14:nvPr/>
              </p14:nvContentPartPr>
              <p14:xfrm>
                <a:off x="4645931" y="4227382"/>
                <a:ext cx="185760" cy="375480"/>
              </p14:xfrm>
            </p:contentPart>
          </mc:Choice>
          <mc:Fallback>
            <p:pic>
              <p:nvPicPr>
                <p:cNvPr id="626" name="Freihand 625">
                  <a:extLst>
                    <a:ext uri="{FF2B5EF4-FFF2-40B4-BE49-F238E27FC236}">
                      <a16:creationId xmlns:a16="http://schemas.microsoft.com/office/drawing/2014/main" id="{EE6A5B3C-F8A6-4C33-837A-28D089010895}"/>
                    </a:ext>
                  </a:extLst>
                </p:cNvPr>
                <p:cNvPicPr/>
                <p:nvPr/>
              </p:nvPicPr>
              <p:blipFill>
                <a:blip r:embed="rId1472"/>
                <a:stretch>
                  <a:fillRect/>
                </a:stretch>
              </p:blipFill>
              <p:spPr>
                <a:xfrm>
                  <a:off x="4637291" y="4218382"/>
                  <a:ext cx="20340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1473">
              <p14:nvContentPartPr>
                <p14:cNvPr id="627" name="Freihand 626">
                  <a:extLst>
                    <a:ext uri="{FF2B5EF4-FFF2-40B4-BE49-F238E27FC236}">
                      <a16:creationId xmlns:a16="http://schemas.microsoft.com/office/drawing/2014/main" id="{1E17057A-863A-407E-85CB-79D4194827B9}"/>
                    </a:ext>
                  </a:extLst>
                </p14:cNvPr>
                <p14:cNvContentPartPr/>
                <p14:nvPr/>
              </p14:nvContentPartPr>
              <p14:xfrm>
                <a:off x="4626491" y="3105982"/>
                <a:ext cx="3193920" cy="1545840"/>
              </p14:xfrm>
            </p:contentPart>
          </mc:Choice>
          <mc:Fallback>
            <p:pic>
              <p:nvPicPr>
                <p:cNvPr id="627" name="Freihand 626">
                  <a:extLst>
                    <a:ext uri="{FF2B5EF4-FFF2-40B4-BE49-F238E27FC236}">
                      <a16:creationId xmlns:a16="http://schemas.microsoft.com/office/drawing/2014/main" id="{1E17057A-863A-407E-85CB-79D4194827B9}"/>
                    </a:ext>
                  </a:extLst>
                </p:cNvPr>
                <p:cNvPicPr/>
                <p:nvPr/>
              </p:nvPicPr>
              <p:blipFill>
                <a:blip r:embed="rId1474"/>
                <a:stretch>
                  <a:fillRect/>
                </a:stretch>
              </p:blipFill>
              <p:spPr>
                <a:xfrm>
                  <a:off x="4617851" y="3097342"/>
                  <a:ext cx="3211560" cy="1563480"/>
                </a:xfrm>
                <a:prstGeom prst="rect">
                  <a:avLst/>
                </a:prstGeom>
              </p:spPr>
            </p:pic>
          </mc:Fallback>
        </mc:AlternateContent>
        <mc:AlternateContent xmlns:mc="http://schemas.openxmlformats.org/markup-compatibility/2006">
          <mc:Choice xmlns:p14="http://schemas.microsoft.com/office/powerpoint/2010/main" Requires="p14">
            <p:contentPart p14:bwMode="auto" r:id="rId1475">
              <p14:nvContentPartPr>
                <p14:cNvPr id="629" name="Freihand 628">
                  <a:extLst>
                    <a:ext uri="{FF2B5EF4-FFF2-40B4-BE49-F238E27FC236}">
                      <a16:creationId xmlns:a16="http://schemas.microsoft.com/office/drawing/2014/main" id="{00E2A9B9-53A0-4144-A9EE-6AD4CE5ABDD3}"/>
                    </a:ext>
                  </a:extLst>
                </p14:cNvPr>
                <p14:cNvContentPartPr/>
                <p14:nvPr/>
              </p14:nvContentPartPr>
              <p14:xfrm>
                <a:off x="6588851" y="3514222"/>
                <a:ext cx="176400" cy="392040"/>
              </p14:xfrm>
            </p:contentPart>
          </mc:Choice>
          <mc:Fallback>
            <p:pic>
              <p:nvPicPr>
                <p:cNvPr id="629" name="Freihand 628">
                  <a:extLst>
                    <a:ext uri="{FF2B5EF4-FFF2-40B4-BE49-F238E27FC236}">
                      <a16:creationId xmlns:a16="http://schemas.microsoft.com/office/drawing/2014/main" id="{00E2A9B9-53A0-4144-A9EE-6AD4CE5ABDD3}"/>
                    </a:ext>
                  </a:extLst>
                </p:cNvPr>
                <p:cNvPicPr/>
                <p:nvPr/>
              </p:nvPicPr>
              <p:blipFill>
                <a:blip r:embed="rId1476"/>
                <a:stretch>
                  <a:fillRect/>
                </a:stretch>
              </p:blipFill>
              <p:spPr>
                <a:xfrm>
                  <a:off x="6580211" y="3505582"/>
                  <a:ext cx="1940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1477">
              <p14:nvContentPartPr>
                <p14:cNvPr id="631" name="Freihand 630">
                  <a:extLst>
                    <a:ext uri="{FF2B5EF4-FFF2-40B4-BE49-F238E27FC236}">
                      <a16:creationId xmlns:a16="http://schemas.microsoft.com/office/drawing/2014/main" id="{190BE3DA-AD3E-48CF-AFBA-AE49831E2632}"/>
                    </a:ext>
                  </a:extLst>
                </p14:cNvPr>
                <p14:cNvContentPartPr/>
                <p14:nvPr/>
              </p14:nvContentPartPr>
              <p14:xfrm>
                <a:off x="4708931" y="3596662"/>
                <a:ext cx="2141280" cy="862200"/>
              </p14:xfrm>
            </p:contentPart>
          </mc:Choice>
          <mc:Fallback>
            <p:pic>
              <p:nvPicPr>
                <p:cNvPr id="631" name="Freihand 630">
                  <a:extLst>
                    <a:ext uri="{FF2B5EF4-FFF2-40B4-BE49-F238E27FC236}">
                      <a16:creationId xmlns:a16="http://schemas.microsoft.com/office/drawing/2014/main" id="{190BE3DA-AD3E-48CF-AFBA-AE49831E2632}"/>
                    </a:ext>
                  </a:extLst>
                </p:cNvPr>
                <p:cNvPicPr/>
                <p:nvPr/>
              </p:nvPicPr>
              <p:blipFill>
                <a:blip r:embed="rId1478"/>
                <a:stretch>
                  <a:fillRect/>
                </a:stretch>
              </p:blipFill>
              <p:spPr>
                <a:xfrm>
                  <a:off x="4699931" y="3588022"/>
                  <a:ext cx="2158920" cy="879840"/>
                </a:xfrm>
                <a:prstGeom prst="rect">
                  <a:avLst/>
                </a:prstGeom>
              </p:spPr>
            </p:pic>
          </mc:Fallback>
        </mc:AlternateContent>
        <mc:AlternateContent xmlns:mc="http://schemas.openxmlformats.org/markup-compatibility/2006">
          <mc:Choice xmlns:p14="http://schemas.microsoft.com/office/powerpoint/2010/main" Requires="p14">
            <p:contentPart p14:bwMode="auto" r:id="rId1479">
              <p14:nvContentPartPr>
                <p14:cNvPr id="633" name="Freihand 632">
                  <a:extLst>
                    <a:ext uri="{FF2B5EF4-FFF2-40B4-BE49-F238E27FC236}">
                      <a16:creationId xmlns:a16="http://schemas.microsoft.com/office/drawing/2014/main" id="{C395E908-AC8D-4FAC-B825-F7CC3438AB5A}"/>
                    </a:ext>
                  </a:extLst>
                </p14:cNvPr>
                <p14:cNvContentPartPr/>
                <p14:nvPr/>
              </p14:nvContentPartPr>
              <p14:xfrm>
                <a:off x="5167211" y="4508542"/>
                <a:ext cx="86040" cy="206640"/>
              </p14:xfrm>
            </p:contentPart>
          </mc:Choice>
          <mc:Fallback>
            <p:pic>
              <p:nvPicPr>
                <p:cNvPr id="633" name="Freihand 632">
                  <a:extLst>
                    <a:ext uri="{FF2B5EF4-FFF2-40B4-BE49-F238E27FC236}">
                      <a16:creationId xmlns:a16="http://schemas.microsoft.com/office/drawing/2014/main" id="{C395E908-AC8D-4FAC-B825-F7CC3438AB5A}"/>
                    </a:ext>
                  </a:extLst>
                </p:cNvPr>
                <p:cNvPicPr/>
                <p:nvPr/>
              </p:nvPicPr>
              <p:blipFill>
                <a:blip r:embed="rId1480"/>
                <a:stretch>
                  <a:fillRect/>
                </a:stretch>
              </p:blipFill>
              <p:spPr>
                <a:xfrm>
                  <a:off x="5158211" y="4499542"/>
                  <a:ext cx="1036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481">
              <p14:nvContentPartPr>
                <p14:cNvPr id="634" name="Freihand 633">
                  <a:extLst>
                    <a:ext uri="{FF2B5EF4-FFF2-40B4-BE49-F238E27FC236}">
                      <a16:creationId xmlns:a16="http://schemas.microsoft.com/office/drawing/2014/main" id="{58F72E6F-F3BB-4FCE-8699-45757DDDEB5C}"/>
                    </a:ext>
                  </a:extLst>
                </p14:cNvPr>
                <p14:cNvContentPartPr/>
                <p14:nvPr/>
              </p14:nvContentPartPr>
              <p14:xfrm>
                <a:off x="5120051" y="4402702"/>
                <a:ext cx="205200" cy="167760"/>
              </p14:xfrm>
            </p:contentPart>
          </mc:Choice>
          <mc:Fallback>
            <p:pic>
              <p:nvPicPr>
                <p:cNvPr id="634" name="Freihand 633">
                  <a:extLst>
                    <a:ext uri="{FF2B5EF4-FFF2-40B4-BE49-F238E27FC236}">
                      <a16:creationId xmlns:a16="http://schemas.microsoft.com/office/drawing/2014/main" id="{58F72E6F-F3BB-4FCE-8699-45757DDDEB5C}"/>
                    </a:ext>
                  </a:extLst>
                </p:cNvPr>
                <p:cNvPicPr/>
                <p:nvPr/>
              </p:nvPicPr>
              <p:blipFill>
                <a:blip r:embed="rId1482"/>
                <a:stretch>
                  <a:fillRect/>
                </a:stretch>
              </p:blipFill>
              <p:spPr>
                <a:xfrm>
                  <a:off x="5111411" y="4393702"/>
                  <a:ext cx="2228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483">
              <p14:nvContentPartPr>
                <p14:cNvPr id="636" name="Freihand 635">
                  <a:extLst>
                    <a:ext uri="{FF2B5EF4-FFF2-40B4-BE49-F238E27FC236}">
                      <a16:creationId xmlns:a16="http://schemas.microsoft.com/office/drawing/2014/main" id="{2E43E428-811C-497F-A8D6-E3F9598FAB5D}"/>
                    </a:ext>
                  </a:extLst>
                </p14:cNvPr>
                <p14:cNvContentPartPr/>
                <p14:nvPr/>
              </p14:nvContentPartPr>
              <p14:xfrm>
                <a:off x="5054531" y="4825342"/>
                <a:ext cx="18360" cy="114840"/>
              </p14:xfrm>
            </p:contentPart>
          </mc:Choice>
          <mc:Fallback>
            <p:pic>
              <p:nvPicPr>
                <p:cNvPr id="636" name="Freihand 635">
                  <a:extLst>
                    <a:ext uri="{FF2B5EF4-FFF2-40B4-BE49-F238E27FC236}">
                      <a16:creationId xmlns:a16="http://schemas.microsoft.com/office/drawing/2014/main" id="{2E43E428-811C-497F-A8D6-E3F9598FAB5D}"/>
                    </a:ext>
                  </a:extLst>
                </p:cNvPr>
                <p:cNvPicPr/>
                <p:nvPr/>
              </p:nvPicPr>
              <p:blipFill>
                <a:blip r:embed="rId1484"/>
                <a:stretch>
                  <a:fillRect/>
                </a:stretch>
              </p:blipFill>
              <p:spPr>
                <a:xfrm>
                  <a:off x="5045891" y="4816342"/>
                  <a:ext cx="36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85">
              <p14:nvContentPartPr>
                <p14:cNvPr id="637" name="Freihand 636">
                  <a:extLst>
                    <a:ext uri="{FF2B5EF4-FFF2-40B4-BE49-F238E27FC236}">
                      <a16:creationId xmlns:a16="http://schemas.microsoft.com/office/drawing/2014/main" id="{F1E9551E-1DB0-45D6-AC40-ECF6E9209BD0}"/>
                    </a:ext>
                  </a:extLst>
                </p14:cNvPr>
                <p14:cNvContentPartPr/>
                <p14:nvPr/>
              </p14:nvContentPartPr>
              <p14:xfrm>
                <a:off x="4990811" y="4763422"/>
                <a:ext cx="156960" cy="184680"/>
              </p14:xfrm>
            </p:contentPart>
          </mc:Choice>
          <mc:Fallback>
            <p:pic>
              <p:nvPicPr>
                <p:cNvPr id="637" name="Freihand 636">
                  <a:extLst>
                    <a:ext uri="{FF2B5EF4-FFF2-40B4-BE49-F238E27FC236}">
                      <a16:creationId xmlns:a16="http://schemas.microsoft.com/office/drawing/2014/main" id="{F1E9551E-1DB0-45D6-AC40-ECF6E9209BD0}"/>
                    </a:ext>
                  </a:extLst>
                </p:cNvPr>
                <p:cNvPicPr/>
                <p:nvPr/>
              </p:nvPicPr>
              <p:blipFill>
                <a:blip r:embed="rId1486"/>
                <a:stretch>
                  <a:fillRect/>
                </a:stretch>
              </p:blipFill>
              <p:spPr>
                <a:xfrm>
                  <a:off x="4981811" y="4754782"/>
                  <a:ext cx="174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487">
              <p14:nvContentPartPr>
                <p14:cNvPr id="638" name="Freihand 637">
                  <a:extLst>
                    <a:ext uri="{FF2B5EF4-FFF2-40B4-BE49-F238E27FC236}">
                      <a16:creationId xmlns:a16="http://schemas.microsoft.com/office/drawing/2014/main" id="{7711D225-C1B3-4191-A002-66589A074089}"/>
                    </a:ext>
                  </a:extLst>
                </p14:cNvPr>
                <p14:cNvContentPartPr/>
                <p14:nvPr/>
              </p14:nvContentPartPr>
              <p14:xfrm>
                <a:off x="5209331" y="4768822"/>
                <a:ext cx="82080" cy="111960"/>
              </p14:xfrm>
            </p:contentPart>
          </mc:Choice>
          <mc:Fallback>
            <p:pic>
              <p:nvPicPr>
                <p:cNvPr id="638" name="Freihand 637">
                  <a:extLst>
                    <a:ext uri="{FF2B5EF4-FFF2-40B4-BE49-F238E27FC236}">
                      <a16:creationId xmlns:a16="http://schemas.microsoft.com/office/drawing/2014/main" id="{7711D225-C1B3-4191-A002-66589A074089}"/>
                    </a:ext>
                  </a:extLst>
                </p:cNvPr>
                <p:cNvPicPr/>
                <p:nvPr/>
              </p:nvPicPr>
              <p:blipFill>
                <a:blip r:embed="rId1488"/>
                <a:stretch>
                  <a:fillRect/>
                </a:stretch>
              </p:blipFill>
              <p:spPr>
                <a:xfrm>
                  <a:off x="5200331" y="4759822"/>
                  <a:ext cx="99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89">
              <p14:nvContentPartPr>
                <p14:cNvPr id="639" name="Freihand 638">
                  <a:extLst>
                    <a:ext uri="{FF2B5EF4-FFF2-40B4-BE49-F238E27FC236}">
                      <a16:creationId xmlns:a16="http://schemas.microsoft.com/office/drawing/2014/main" id="{4525090B-DBAF-4534-BE99-6A22EE00A2D9}"/>
                    </a:ext>
                  </a:extLst>
                </p14:cNvPr>
                <p14:cNvContentPartPr/>
                <p14:nvPr/>
              </p14:nvContentPartPr>
              <p14:xfrm>
                <a:off x="5296811" y="4665862"/>
                <a:ext cx="159480" cy="169920"/>
              </p14:xfrm>
            </p:contentPart>
          </mc:Choice>
          <mc:Fallback>
            <p:pic>
              <p:nvPicPr>
                <p:cNvPr id="639" name="Freihand 638">
                  <a:extLst>
                    <a:ext uri="{FF2B5EF4-FFF2-40B4-BE49-F238E27FC236}">
                      <a16:creationId xmlns:a16="http://schemas.microsoft.com/office/drawing/2014/main" id="{4525090B-DBAF-4534-BE99-6A22EE00A2D9}"/>
                    </a:ext>
                  </a:extLst>
                </p:cNvPr>
                <p:cNvPicPr/>
                <p:nvPr/>
              </p:nvPicPr>
              <p:blipFill>
                <a:blip r:embed="rId1490"/>
                <a:stretch>
                  <a:fillRect/>
                </a:stretch>
              </p:blipFill>
              <p:spPr>
                <a:xfrm>
                  <a:off x="5288171" y="4656862"/>
                  <a:ext cx="177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491">
              <p14:nvContentPartPr>
                <p14:cNvPr id="640" name="Freihand 639">
                  <a:extLst>
                    <a:ext uri="{FF2B5EF4-FFF2-40B4-BE49-F238E27FC236}">
                      <a16:creationId xmlns:a16="http://schemas.microsoft.com/office/drawing/2014/main" id="{BEED8897-26E4-4790-9971-944D61C77CDF}"/>
                    </a:ext>
                  </a:extLst>
                </p14:cNvPr>
                <p14:cNvContentPartPr/>
                <p14:nvPr/>
              </p14:nvContentPartPr>
              <p14:xfrm>
                <a:off x="5532971" y="4813102"/>
                <a:ext cx="6120" cy="17280"/>
              </p14:xfrm>
            </p:contentPart>
          </mc:Choice>
          <mc:Fallback>
            <p:pic>
              <p:nvPicPr>
                <p:cNvPr id="640" name="Freihand 639">
                  <a:extLst>
                    <a:ext uri="{FF2B5EF4-FFF2-40B4-BE49-F238E27FC236}">
                      <a16:creationId xmlns:a16="http://schemas.microsoft.com/office/drawing/2014/main" id="{BEED8897-26E4-4790-9971-944D61C77CDF}"/>
                    </a:ext>
                  </a:extLst>
                </p:cNvPr>
                <p:cNvPicPr/>
                <p:nvPr/>
              </p:nvPicPr>
              <p:blipFill>
                <a:blip r:embed="rId1492"/>
                <a:stretch>
                  <a:fillRect/>
                </a:stretch>
              </p:blipFill>
              <p:spPr>
                <a:xfrm>
                  <a:off x="5524331" y="4804102"/>
                  <a:ext cx="23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493">
              <p14:nvContentPartPr>
                <p14:cNvPr id="641" name="Freihand 640">
                  <a:extLst>
                    <a:ext uri="{FF2B5EF4-FFF2-40B4-BE49-F238E27FC236}">
                      <a16:creationId xmlns:a16="http://schemas.microsoft.com/office/drawing/2014/main" id="{7561678D-6A8A-4051-B076-B64B45BB5137}"/>
                    </a:ext>
                  </a:extLst>
                </p14:cNvPr>
                <p14:cNvContentPartPr/>
                <p14:nvPr/>
              </p14:nvContentPartPr>
              <p14:xfrm>
                <a:off x="5666171" y="4491982"/>
                <a:ext cx="122040" cy="276480"/>
              </p14:xfrm>
            </p:contentPart>
          </mc:Choice>
          <mc:Fallback>
            <p:pic>
              <p:nvPicPr>
                <p:cNvPr id="641" name="Freihand 640">
                  <a:extLst>
                    <a:ext uri="{FF2B5EF4-FFF2-40B4-BE49-F238E27FC236}">
                      <a16:creationId xmlns:a16="http://schemas.microsoft.com/office/drawing/2014/main" id="{7561678D-6A8A-4051-B076-B64B45BB5137}"/>
                    </a:ext>
                  </a:extLst>
                </p:cNvPr>
                <p:cNvPicPr/>
                <p:nvPr/>
              </p:nvPicPr>
              <p:blipFill>
                <a:blip r:embed="rId1494"/>
                <a:stretch>
                  <a:fillRect/>
                </a:stretch>
              </p:blipFill>
              <p:spPr>
                <a:xfrm>
                  <a:off x="5657171" y="4483342"/>
                  <a:ext cx="1396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495">
              <p14:nvContentPartPr>
                <p14:cNvPr id="642" name="Freihand 641">
                  <a:extLst>
                    <a:ext uri="{FF2B5EF4-FFF2-40B4-BE49-F238E27FC236}">
                      <a16:creationId xmlns:a16="http://schemas.microsoft.com/office/drawing/2014/main" id="{0D12043A-BD6E-43C9-BB0D-C56C3B2BC15C}"/>
                    </a:ext>
                  </a:extLst>
                </p14:cNvPr>
                <p14:cNvContentPartPr/>
                <p14:nvPr/>
              </p14:nvContentPartPr>
              <p14:xfrm>
                <a:off x="5793971" y="4495582"/>
                <a:ext cx="204480" cy="162720"/>
              </p14:xfrm>
            </p:contentPart>
          </mc:Choice>
          <mc:Fallback>
            <p:pic>
              <p:nvPicPr>
                <p:cNvPr id="642" name="Freihand 641">
                  <a:extLst>
                    <a:ext uri="{FF2B5EF4-FFF2-40B4-BE49-F238E27FC236}">
                      <a16:creationId xmlns:a16="http://schemas.microsoft.com/office/drawing/2014/main" id="{0D12043A-BD6E-43C9-BB0D-C56C3B2BC15C}"/>
                    </a:ext>
                  </a:extLst>
                </p:cNvPr>
                <p:cNvPicPr/>
                <p:nvPr/>
              </p:nvPicPr>
              <p:blipFill>
                <a:blip r:embed="rId1496"/>
                <a:stretch>
                  <a:fillRect/>
                </a:stretch>
              </p:blipFill>
              <p:spPr>
                <a:xfrm>
                  <a:off x="5784971" y="4486942"/>
                  <a:ext cx="222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97">
              <p14:nvContentPartPr>
                <p14:cNvPr id="643" name="Freihand 642">
                  <a:extLst>
                    <a:ext uri="{FF2B5EF4-FFF2-40B4-BE49-F238E27FC236}">
                      <a16:creationId xmlns:a16="http://schemas.microsoft.com/office/drawing/2014/main" id="{F2E3B30A-0F0E-41DD-BA0C-BFDA9FE93A4C}"/>
                    </a:ext>
                  </a:extLst>
                </p14:cNvPr>
                <p14:cNvContentPartPr/>
                <p14:nvPr/>
              </p14:nvContentPartPr>
              <p14:xfrm>
                <a:off x="5854811" y="4430062"/>
                <a:ext cx="97920" cy="10080"/>
              </p14:xfrm>
            </p:contentPart>
          </mc:Choice>
          <mc:Fallback>
            <p:pic>
              <p:nvPicPr>
                <p:cNvPr id="643" name="Freihand 642">
                  <a:extLst>
                    <a:ext uri="{FF2B5EF4-FFF2-40B4-BE49-F238E27FC236}">
                      <a16:creationId xmlns:a16="http://schemas.microsoft.com/office/drawing/2014/main" id="{F2E3B30A-0F0E-41DD-BA0C-BFDA9FE93A4C}"/>
                    </a:ext>
                  </a:extLst>
                </p:cNvPr>
                <p:cNvPicPr/>
                <p:nvPr/>
              </p:nvPicPr>
              <p:blipFill>
                <a:blip r:embed="rId1498"/>
                <a:stretch>
                  <a:fillRect/>
                </a:stretch>
              </p:blipFill>
              <p:spPr>
                <a:xfrm>
                  <a:off x="5846171" y="4421422"/>
                  <a:ext cx="115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99">
              <p14:nvContentPartPr>
                <p14:cNvPr id="645" name="Freihand 644">
                  <a:extLst>
                    <a:ext uri="{FF2B5EF4-FFF2-40B4-BE49-F238E27FC236}">
                      <a16:creationId xmlns:a16="http://schemas.microsoft.com/office/drawing/2014/main" id="{7DA51A78-22A7-4215-AB6C-4CA736FC0FA3}"/>
                    </a:ext>
                  </a:extLst>
                </p14:cNvPr>
                <p14:cNvContentPartPr/>
                <p14:nvPr/>
              </p14:nvContentPartPr>
              <p14:xfrm>
                <a:off x="6187811" y="4364542"/>
                <a:ext cx="19440" cy="175320"/>
              </p14:xfrm>
            </p:contentPart>
          </mc:Choice>
          <mc:Fallback>
            <p:pic>
              <p:nvPicPr>
                <p:cNvPr id="645" name="Freihand 644">
                  <a:extLst>
                    <a:ext uri="{FF2B5EF4-FFF2-40B4-BE49-F238E27FC236}">
                      <a16:creationId xmlns:a16="http://schemas.microsoft.com/office/drawing/2014/main" id="{7DA51A78-22A7-4215-AB6C-4CA736FC0FA3}"/>
                    </a:ext>
                  </a:extLst>
                </p:cNvPr>
                <p:cNvPicPr/>
                <p:nvPr/>
              </p:nvPicPr>
              <p:blipFill>
                <a:blip r:embed="rId1500"/>
                <a:stretch>
                  <a:fillRect/>
                </a:stretch>
              </p:blipFill>
              <p:spPr>
                <a:xfrm>
                  <a:off x="6178811" y="4355542"/>
                  <a:ext cx="37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501">
              <p14:nvContentPartPr>
                <p14:cNvPr id="646" name="Freihand 645">
                  <a:extLst>
                    <a:ext uri="{FF2B5EF4-FFF2-40B4-BE49-F238E27FC236}">
                      <a16:creationId xmlns:a16="http://schemas.microsoft.com/office/drawing/2014/main" id="{81298362-B7C5-4608-9EB7-32DD8C040CD6}"/>
                    </a:ext>
                  </a:extLst>
                </p14:cNvPr>
                <p14:cNvContentPartPr/>
                <p14:nvPr/>
              </p14:nvContentPartPr>
              <p14:xfrm>
                <a:off x="6126971" y="4275622"/>
                <a:ext cx="114120" cy="126360"/>
              </p14:xfrm>
            </p:contentPart>
          </mc:Choice>
          <mc:Fallback>
            <p:pic>
              <p:nvPicPr>
                <p:cNvPr id="646" name="Freihand 645">
                  <a:extLst>
                    <a:ext uri="{FF2B5EF4-FFF2-40B4-BE49-F238E27FC236}">
                      <a16:creationId xmlns:a16="http://schemas.microsoft.com/office/drawing/2014/main" id="{81298362-B7C5-4608-9EB7-32DD8C040CD6}"/>
                    </a:ext>
                  </a:extLst>
                </p:cNvPr>
                <p:cNvPicPr/>
                <p:nvPr/>
              </p:nvPicPr>
              <p:blipFill>
                <a:blip r:embed="rId1502"/>
                <a:stretch>
                  <a:fillRect/>
                </a:stretch>
              </p:blipFill>
              <p:spPr>
                <a:xfrm>
                  <a:off x="6117971" y="4266982"/>
                  <a:ext cx="131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03">
              <p14:nvContentPartPr>
                <p14:cNvPr id="647" name="Freihand 646">
                  <a:extLst>
                    <a:ext uri="{FF2B5EF4-FFF2-40B4-BE49-F238E27FC236}">
                      <a16:creationId xmlns:a16="http://schemas.microsoft.com/office/drawing/2014/main" id="{74667BC0-12F5-4058-98CF-0691DFBF1493}"/>
                    </a:ext>
                  </a:extLst>
                </p14:cNvPr>
                <p14:cNvContentPartPr/>
                <p14:nvPr/>
              </p14:nvContentPartPr>
              <p14:xfrm>
                <a:off x="6273491" y="4142422"/>
                <a:ext cx="338040" cy="277560"/>
              </p14:xfrm>
            </p:contentPart>
          </mc:Choice>
          <mc:Fallback>
            <p:pic>
              <p:nvPicPr>
                <p:cNvPr id="647" name="Freihand 646">
                  <a:extLst>
                    <a:ext uri="{FF2B5EF4-FFF2-40B4-BE49-F238E27FC236}">
                      <a16:creationId xmlns:a16="http://schemas.microsoft.com/office/drawing/2014/main" id="{74667BC0-12F5-4058-98CF-0691DFBF1493}"/>
                    </a:ext>
                  </a:extLst>
                </p:cNvPr>
                <p:cNvPicPr/>
                <p:nvPr/>
              </p:nvPicPr>
              <p:blipFill>
                <a:blip r:embed="rId1504"/>
                <a:stretch>
                  <a:fillRect/>
                </a:stretch>
              </p:blipFill>
              <p:spPr>
                <a:xfrm>
                  <a:off x="6264491" y="4133782"/>
                  <a:ext cx="3556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505">
              <p14:nvContentPartPr>
                <p14:cNvPr id="648" name="Freihand 647">
                  <a:extLst>
                    <a:ext uri="{FF2B5EF4-FFF2-40B4-BE49-F238E27FC236}">
                      <a16:creationId xmlns:a16="http://schemas.microsoft.com/office/drawing/2014/main" id="{787B06D1-FE29-4B59-9484-F8E95A8F9141}"/>
                    </a:ext>
                  </a:extLst>
                </p14:cNvPr>
                <p14:cNvContentPartPr/>
                <p14:nvPr/>
              </p14:nvContentPartPr>
              <p14:xfrm>
                <a:off x="6616211" y="4209382"/>
                <a:ext cx="54360" cy="86760"/>
              </p14:xfrm>
            </p:contentPart>
          </mc:Choice>
          <mc:Fallback>
            <p:pic>
              <p:nvPicPr>
                <p:cNvPr id="648" name="Freihand 647">
                  <a:extLst>
                    <a:ext uri="{FF2B5EF4-FFF2-40B4-BE49-F238E27FC236}">
                      <a16:creationId xmlns:a16="http://schemas.microsoft.com/office/drawing/2014/main" id="{787B06D1-FE29-4B59-9484-F8E95A8F9141}"/>
                    </a:ext>
                  </a:extLst>
                </p:cNvPr>
                <p:cNvPicPr/>
                <p:nvPr/>
              </p:nvPicPr>
              <p:blipFill>
                <a:blip r:embed="rId1506"/>
                <a:stretch>
                  <a:fillRect/>
                </a:stretch>
              </p:blipFill>
              <p:spPr>
                <a:xfrm>
                  <a:off x="6607211" y="4200382"/>
                  <a:ext cx="72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07">
              <p14:nvContentPartPr>
                <p14:cNvPr id="649" name="Freihand 648">
                  <a:extLst>
                    <a:ext uri="{FF2B5EF4-FFF2-40B4-BE49-F238E27FC236}">
                      <a16:creationId xmlns:a16="http://schemas.microsoft.com/office/drawing/2014/main" id="{CD84009E-A490-4673-95E0-7F371B1831DC}"/>
                    </a:ext>
                  </a:extLst>
                </p14:cNvPr>
                <p14:cNvContentPartPr/>
                <p14:nvPr/>
              </p14:nvContentPartPr>
              <p14:xfrm>
                <a:off x="6697571" y="4165102"/>
                <a:ext cx="135720" cy="101160"/>
              </p14:xfrm>
            </p:contentPart>
          </mc:Choice>
          <mc:Fallback>
            <p:pic>
              <p:nvPicPr>
                <p:cNvPr id="649" name="Freihand 648">
                  <a:extLst>
                    <a:ext uri="{FF2B5EF4-FFF2-40B4-BE49-F238E27FC236}">
                      <a16:creationId xmlns:a16="http://schemas.microsoft.com/office/drawing/2014/main" id="{CD84009E-A490-4673-95E0-7F371B1831DC}"/>
                    </a:ext>
                  </a:extLst>
                </p:cNvPr>
                <p:cNvPicPr/>
                <p:nvPr/>
              </p:nvPicPr>
              <p:blipFill>
                <a:blip r:embed="rId1508"/>
                <a:stretch>
                  <a:fillRect/>
                </a:stretch>
              </p:blipFill>
              <p:spPr>
                <a:xfrm>
                  <a:off x="6688571" y="4156102"/>
                  <a:ext cx="153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509">
              <p14:nvContentPartPr>
                <p14:cNvPr id="650" name="Freihand 649">
                  <a:extLst>
                    <a:ext uri="{FF2B5EF4-FFF2-40B4-BE49-F238E27FC236}">
                      <a16:creationId xmlns:a16="http://schemas.microsoft.com/office/drawing/2014/main" id="{45CA3997-4A01-49AE-B76A-BA64EEB1170B}"/>
                    </a:ext>
                  </a:extLst>
                </p14:cNvPr>
                <p14:cNvContentPartPr/>
                <p14:nvPr/>
              </p14:nvContentPartPr>
              <p14:xfrm>
                <a:off x="6841931" y="3992302"/>
                <a:ext cx="183240" cy="329040"/>
              </p14:xfrm>
            </p:contentPart>
          </mc:Choice>
          <mc:Fallback>
            <p:pic>
              <p:nvPicPr>
                <p:cNvPr id="650" name="Freihand 649">
                  <a:extLst>
                    <a:ext uri="{FF2B5EF4-FFF2-40B4-BE49-F238E27FC236}">
                      <a16:creationId xmlns:a16="http://schemas.microsoft.com/office/drawing/2014/main" id="{45CA3997-4A01-49AE-B76A-BA64EEB1170B}"/>
                    </a:ext>
                  </a:extLst>
                </p:cNvPr>
                <p:cNvPicPr/>
                <p:nvPr/>
              </p:nvPicPr>
              <p:blipFill>
                <a:blip r:embed="rId1510"/>
                <a:stretch>
                  <a:fillRect/>
                </a:stretch>
              </p:blipFill>
              <p:spPr>
                <a:xfrm>
                  <a:off x="6832931" y="3983662"/>
                  <a:ext cx="2008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511">
              <p14:nvContentPartPr>
                <p14:cNvPr id="651" name="Freihand 650">
                  <a:extLst>
                    <a:ext uri="{FF2B5EF4-FFF2-40B4-BE49-F238E27FC236}">
                      <a16:creationId xmlns:a16="http://schemas.microsoft.com/office/drawing/2014/main" id="{36F1DF0C-EAD6-45B4-9FC6-BA49A8B105AC}"/>
                    </a:ext>
                  </a:extLst>
                </p14:cNvPr>
                <p14:cNvContentPartPr/>
                <p14:nvPr/>
              </p14:nvContentPartPr>
              <p14:xfrm>
                <a:off x="6961811" y="3979342"/>
                <a:ext cx="180000" cy="128880"/>
              </p14:xfrm>
            </p:contentPart>
          </mc:Choice>
          <mc:Fallback>
            <p:pic>
              <p:nvPicPr>
                <p:cNvPr id="651" name="Freihand 650">
                  <a:extLst>
                    <a:ext uri="{FF2B5EF4-FFF2-40B4-BE49-F238E27FC236}">
                      <a16:creationId xmlns:a16="http://schemas.microsoft.com/office/drawing/2014/main" id="{36F1DF0C-EAD6-45B4-9FC6-BA49A8B105AC}"/>
                    </a:ext>
                  </a:extLst>
                </p:cNvPr>
                <p:cNvPicPr/>
                <p:nvPr/>
              </p:nvPicPr>
              <p:blipFill>
                <a:blip r:embed="rId1512"/>
                <a:stretch>
                  <a:fillRect/>
                </a:stretch>
              </p:blipFill>
              <p:spPr>
                <a:xfrm>
                  <a:off x="6952811" y="3970342"/>
                  <a:ext cx="197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13">
              <p14:nvContentPartPr>
                <p14:cNvPr id="652" name="Freihand 651">
                  <a:extLst>
                    <a:ext uri="{FF2B5EF4-FFF2-40B4-BE49-F238E27FC236}">
                      <a16:creationId xmlns:a16="http://schemas.microsoft.com/office/drawing/2014/main" id="{EC2B6D55-97F0-418E-A05D-4457B7142031}"/>
                    </a:ext>
                  </a:extLst>
                </p14:cNvPr>
                <p14:cNvContentPartPr/>
                <p14:nvPr/>
              </p14:nvContentPartPr>
              <p14:xfrm>
                <a:off x="7058651" y="3973582"/>
                <a:ext cx="187200" cy="85320"/>
              </p14:xfrm>
            </p:contentPart>
          </mc:Choice>
          <mc:Fallback>
            <p:pic>
              <p:nvPicPr>
                <p:cNvPr id="652" name="Freihand 651">
                  <a:extLst>
                    <a:ext uri="{FF2B5EF4-FFF2-40B4-BE49-F238E27FC236}">
                      <a16:creationId xmlns:a16="http://schemas.microsoft.com/office/drawing/2014/main" id="{EC2B6D55-97F0-418E-A05D-4457B7142031}"/>
                    </a:ext>
                  </a:extLst>
                </p:cNvPr>
                <p:cNvPicPr/>
                <p:nvPr/>
              </p:nvPicPr>
              <p:blipFill>
                <a:blip r:embed="rId1514"/>
                <a:stretch>
                  <a:fillRect/>
                </a:stretch>
              </p:blipFill>
              <p:spPr>
                <a:xfrm>
                  <a:off x="7050011" y="3964582"/>
                  <a:ext cx="204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515">
              <p14:nvContentPartPr>
                <p14:cNvPr id="653" name="Freihand 652">
                  <a:extLst>
                    <a:ext uri="{FF2B5EF4-FFF2-40B4-BE49-F238E27FC236}">
                      <a16:creationId xmlns:a16="http://schemas.microsoft.com/office/drawing/2014/main" id="{37948F77-DA4C-4EE6-A3EF-DB1C75DC7FF2}"/>
                    </a:ext>
                  </a:extLst>
                </p14:cNvPr>
                <p14:cNvContentPartPr/>
                <p14:nvPr/>
              </p14:nvContentPartPr>
              <p14:xfrm>
                <a:off x="7238291" y="3919582"/>
                <a:ext cx="249120" cy="67680"/>
              </p14:xfrm>
            </p:contentPart>
          </mc:Choice>
          <mc:Fallback>
            <p:pic>
              <p:nvPicPr>
                <p:cNvPr id="653" name="Freihand 652">
                  <a:extLst>
                    <a:ext uri="{FF2B5EF4-FFF2-40B4-BE49-F238E27FC236}">
                      <a16:creationId xmlns:a16="http://schemas.microsoft.com/office/drawing/2014/main" id="{37948F77-DA4C-4EE6-A3EF-DB1C75DC7FF2}"/>
                    </a:ext>
                  </a:extLst>
                </p:cNvPr>
                <p:cNvPicPr/>
                <p:nvPr/>
              </p:nvPicPr>
              <p:blipFill>
                <a:blip r:embed="rId1516"/>
                <a:stretch>
                  <a:fillRect/>
                </a:stretch>
              </p:blipFill>
              <p:spPr>
                <a:xfrm>
                  <a:off x="7229651" y="3910582"/>
                  <a:ext cx="266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17">
              <p14:nvContentPartPr>
                <p14:cNvPr id="654" name="Freihand 653">
                  <a:extLst>
                    <a:ext uri="{FF2B5EF4-FFF2-40B4-BE49-F238E27FC236}">
                      <a16:creationId xmlns:a16="http://schemas.microsoft.com/office/drawing/2014/main" id="{82F25B35-C800-4911-B47A-CCB620812165}"/>
                    </a:ext>
                  </a:extLst>
                </p14:cNvPr>
                <p14:cNvContentPartPr/>
                <p14:nvPr/>
              </p14:nvContentPartPr>
              <p14:xfrm>
                <a:off x="7548611" y="3808702"/>
                <a:ext cx="81000" cy="136440"/>
              </p14:xfrm>
            </p:contentPart>
          </mc:Choice>
          <mc:Fallback>
            <p:pic>
              <p:nvPicPr>
                <p:cNvPr id="654" name="Freihand 653">
                  <a:extLst>
                    <a:ext uri="{FF2B5EF4-FFF2-40B4-BE49-F238E27FC236}">
                      <a16:creationId xmlns:a16="http://schemas.microsoft.com/office/drawing/2014/main" id="{82F25B35-C800-4911-B47A-CCB620812165}"/>
                    </a:ext>
                  </a:extLst>
                </p:cNvPr>
                <p:cNvPicPr/>
                <p:nvPr/>
              </p:nvPicPr>
              <p:blipFill>
                <a:blip r:embed="rId1518"/>
                <a:stretch>
                  <a:fillRect/>
                </a:stretch>
              </p:blipFill>
              <p:spPr>
                <a:xfrm>
                  <a:off x="7539611" y="3799702"/>
                  <a:ext cx="98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19">
              <p14:nvContentPartPr>
                <p14:cNvPr id="655" name="Freihand 654">
                  <a:extLst>
                    <a:ext uri="{FF2B5EF4-FFF2-40B4-BE49-F238E27FC236}">
                      <a16:creationId xmlns:a16="http://schemas.microsoft.com/office/drawing/2014/main" id="{666E940A-E999-4887-A2B1-452210DE9BDE}"/>
                    </a:ext>
                  </a:extLst>
                </p14:cNvPr>
                <p14:cNvContentPartPr/>
                <p14:nvPr/>
              </p14:nvContentPartPr>
              <p14:xfrm>
                <a:off x="7525571" y="3867022"/>
                <a:ext cx="96480" cy="48240"/>
              </p14:xfrm>
            </p:contentPart>
          </mc:Choice>
          <mc:Fallback>
            <p:pic>
              <p:nvPicPr>
                <p:cNvPr id="655" name="Freihand 654">
                  <a:extLst>
                    <a:ext uri="{FF2B5EF4-FFF2-40B4-BE49-F238E27FC236}">
                      <a16:creationId xmlns:a16="http://schemas.microsoft.com/office/drawing/2014/main" id="{666E940A-E999-4887-A2B1-452210DE9BDE}"/>
                    </a:ext>
                  </a:extLst>
                </p:cNvPr>
                <p:cNvPicPr/>
                <p:nvPr/>
              </p:nvPicPr>
              <p:blipFill>
                <a:blip r:embed="rId1520"/>
                <a:stretch>
                  <a:fillRect/>
                </a:stretch>
              </p:blipFill>
              <p:spPr>
                <a:xfrm>
                  <a:off x="7516931" y="3858382"/>
                  <a:ext cx="114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521">
              <p14:nvContentPartPr>
                <p14:cNvPr id="657" name="Freihand 656">
                  <a:extLst>
                    <a:ext uri="{FF2B5EF4-FFF2-40B4-BE49-F238E27FC236}">
                      <a16:creationId xmlns:a16="http://schemas.microsoft.com/office/drawing/2014/main" id="{69FFDF61-4C3F-4816-9F86-773828AD232C}"/>
                    </a:ext>
                  </a:extLst>
                </p14:cNvPr>
                <p14:cNvContentPartPr/>
                <p14:nvPr/>
              </p14:nvContentPartPr>
              <p14:xfrm>
                <a:off x="6693251" y="4423942"/>
                <a:ext cx="173160" cy="74160"/>
              </p14:xfrm>
            </p:contentPart>
          </mc:Choice>
          <mc:Fallback>
            <p:pic>
              <p:nvPicPr>
                <p:cNvPr id="657" name="Freihand 656">
                  <a:extLst>
                    <a:ext uri="{FF2B5EF4-FFF2-40B4-BE49-F238E27FC236}">
                      <a16:creationId xmlns:a16="http://schemas.microsoft.com/office/drawing/2014/main" id="{69FFDF61-4C3F-4816-9F86-773828AD232C}"/>
                    </a:ext>
                  </a:extLst>
                </p:cNvPr>
                <p:cNvPicPr/>
                <p:nvPr/>
              </p:nvPicPr>
              <p:blipFill>
                <a:blip r:embed="rId1522"/>
                <a:stretch>
                  <a:fillRect/>
                </a:stretch>
              </p:blipFill>
              <p:spPr>
                <a:xfrm>
                  <a:off x="6684611" y="4414942"/>
                  <a:ext cx="190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23">
              <p14:nvContentPartPr>
                <p14:cNvPr id="658" name="Freihand 657">
                  <a:extLst>
                    <a:ext uri="{FF2B5EF4-FFF2-40B4-BE49-F238E27FC236}">
                      <a16:creationId xmlns:a16="http://schemas.microsoft.com/office/drawing/2014/main" id="{32F728A4-B2AF-4FCF-8C54-A74C8CC887E7}"/>
                    </a:ext>
                  </a:extLst>
                </p14:cNvPr>
                <p14:cNvContentPartPr/>
                <p14:nvPr/>
              </p14:nvContentPartPr>
              <p14:xfrm>
                <a:off x="6724931" y="4452742"/>
                <a:ext cx="149400" cy="112680"/>
              </p14:xfrm>
            </p:contentPart>
          </mc:Choice>
          <mc:Fallback>
            <p:pic>
              <p:nvPicPr>
                <p:cNvPr id="658" name="Freihand 657">
                  <a:extLst>
                    <a:ext uri="{FF2B5EF4-FFF2-40B4-BE49-F238E27FC236}">
                      <a16:creationId xmlns:a16="http://schemas.microsoft.com/office/drawing/2014/main" id="{32F728A4-B2AF-4FCF-8C54-A74C8CC887E7}"/>
                    </a:ext>
                  </a:extLst>
                </p:cNvPr>
                <p:cNvPicPr/>
                <p:nvPr/>
              </p:nvPicPr>
              <p:blipFill>
                <a:blip r:embed="rId1524"/>
                <a:stretch>
                  <a:fillRect/>
                </a:stretch>
              </p:blipFill>
              <p:spPr>
                <a:xfrm>
                  <a:off x="6715931" y="4444102"/>
                  <a:ext cx="167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25">
              <p14:nvContentPartPr>
                <p14:cNvPr id="659" name="Freihand 658">
                  <a:extLst>
                    <a:ext uri="{FF2B5EF4-FFF2-40B4-BE49-F238E27FC236}">
                      <a16:creationId xmlns:a16="http://schemas.microsoft.com/office/drawing/2014/main" id="{C9F772F6-F4E2-43BE-A78D-D66193F5D74C}"/>
                    </a:ext>
                  </a:extLst>
                </p14:cNvPr>
                <p14:cNvContentPartPr/>
                <p14:nvPr/>
              </p14:nvContentPartPr>
              <p14:xfrm>
                <a:off x="6862091" y="4363462"/>
                <a:ext cx="86400" cy="177840"/>
              </p14:xfrm>
            </p:contentPart>
          </mc:Choice>
          <mc:Fallback>
            <p:pic>
              <p:nvPicPr>
                <p:cNvPr id="659" name="Freihand 658">
                  <a:extLst>
                    <a:ext uri="{FF2B5EF4-FFF2-40B4-BE49-F238E27FC236}">
                      <a16:creationId xmlns:a16="http://schemas.microsoft.com/office/drawing/2014/main" id="{C9F772F6-F4E2-43BE-A78D-D66193F5D74C}"/>
                    </a:ext>
                  </a:extLst>
                </p:cNvPr>
                <p:cNvPicPr/>
                <p:nvPr/>
              </p:nvPicPr>
              <p:blipFill>
                <a:blip r:embed="rId1526"/>
                <a:stretch>
                  <a:fillRect/>
                </a:stretch>
              </p:blipFill>
              <p:spPr>
                <a:xfrm>
                  <a:off x="6853451" y="4354822"/>
                  <a:ext cx="104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27">
              <p14:nvContentPartPr>
                <p14:cNvPr id="660" name="Freihand 659">
                  <a:extLst>
                    <a:ext uri="{FF2B5EF4-FFF2-40B4-BE49-F238E27FC236}">
                      <a16:creationId xmlns:a16="http://schemas.microsoft.com/office/drawing/2014/main" id="{6921F226-901B-47F0-B2D9-0D09E2DD536C}"/>
                    </a:ext>
                  </a:extLst>
                </p14:cNvPr>
                <p14:cNvContentPartPr/>
                <p14:nvPr/>
              </p14:nvContentPartPr>
              <p14:xfrm>
                <a:off x="7062971" y="4185982"/>
                <a:ext cx="201600" cy="213120"/>
              </p14:xfrm>
            </p:contentPart>
          </mc:Choice>
          <mc:Fallback>
            <p:pic>
              <p:nvPicPr>
                <p:cNvPr id="660" name="Freihand 659">
                  <a:extLst>
                    <a:ext uri="{FF2B5EF4-FFF2-40B4-BE49-F238E27FC236}">
                      <a16:creationId xmlns:a16="http://schemas.microsoft.com/office/drawing/2014/main" id="{6921F226-901B-47F0-B2D9-0D09E2DD536C}"/>
                    </a:ext>
                  </a:extLst>
                </p:cNvPr>
                <p:cNvPicPr/>
                <p:nvPr/>
              </p:nvPicPr>
              <p:blipFill>
                <a:blip r:embed="rId1528"/>
                <a:stretch>
                  <a:fillRect/>
                </a:stretch>
              </p:blipFill>
              <p:spPr>
                <a:xfrm>
                  <a:off x="7053971" y="4177342"/>
                  <a:ext cx="219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29">
              <p14:nvContentPartPr>
                <p14:cNvPr id="661" name="Freihand 660">
                  <a:extLst>
                    <a:ext uri="{FF2B5EF4-FFF2-40B4-BE49-F238E27FC236}">
                      <a16:creationId xmlns:a16="http://schemas.microsoft.com/office/drawing/2014/main" id="{95AB39C1-BDC5-4A4D-9F60-89356129C6C6}"/>
                    </a:ext>
                  </a:extLst>
                </p14:cNvPr>
                <p14:cNvContentPartPr/>
                <p14:nvPr/>
              </p14:nvContentPartPr>
              <p14:xfrm>
                <a:off x="7250531" y="4125862"/>
                <a:ext cx="215280" cy="217800"/>
              </p14:xfrm>
            </p:contentPart>
          </mc:Choice>
          <mc:Fallback>
            <p:pic>
              <p:nvPicPr>
                <p:cNvPr id="661" name="Freihand 660">
                  <a:extLst>
                    <a:ext uri="{FF2B5EF4-FFF2-40B4-BE49-F238E27FC236}">
                      <a16:creationId xmlns:a16="http://schemas.microsoft.com/office/drawing/2014/main" id="{95AB39C1-BDC5-4A4D-9F60-89356129C6C6}"/>
                    </a:ext>
                  </a:extLst>
                </p:cNvPr>
                <p:cNvPicPr/>
                <p:nvPr/>
              </p:nvPicPr>
              <p:blipFill>
                <a:blip r:embed="rId1530"/>
                <a:stretch>
                  <a:fillRect/>
                </a:stretch>
              </p:blipFill>
              <p:spPr>
                <a:xfrm>
                  <a:off x="7241531" y="4116862"/>
                  <a:ext cx="23292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31">
              <p14:nvContentPartPr>
                <p14:cNvPr id="662" name="Freihand 661">
                  <a:extLst>
                    <a:ext uri="{FF2B5EF4-FFF2-40B4-BE49-F238E27FC236}">
                      <a16:creationId xmlns:a16="http://schemas.microsoft.com/office/drawing/2014/main" id="{A6A87477-DCD6-44C1-9569-DCDE646388E4}"/>
                    </a:ext>
                  </a:extLst>
                </p14:cNvPr>
                <p14:cNvContentPartPr/>
                <p14:nvPr/>
              </p14:nvContentPartPr>
              <p14:xfrm>
                <a:off x="7444211" y="4080862"/>
                <a:ext cx="160560" cy="98280"/>
              </p14:xfrm>
            </p:contentPart>
          </mc:Choice>
          <mc:Fallback>
            <p:pic>
              <p:nvPicPr>
                <p:cNvPr id="662" name="Freihand 661">
                  <a:extLst>
                    <a:ext uri="{FF2B5EF4-FFF2-40B4-BE49-F238E27FC236}">
                      <a16:creationId xmlns:a16="http://schemas.microsoft.com/office/drawing/2014/main" id="{A6A87477-DCD6-44C1-9569-DCDE646388E4}"/>
                    </a:ext>
                  </a:extLst>
                </p:cNvPr>
                <p:cNvPicPr/>
                <p:nvPr/>
              </p:nvPicPr>
              <p:blipFill>
                <a:blip r:embed="rId1532"/>
                <a:stretch>
                  <a:fillRect/>
                </a:stretch>
              </p:blipFill>
              <p:spPr>
                <a:xfrm>
                  <a:off x="7435211" y="4071862"/>
                  <a:ext cx="178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33">
              <p14:nvContentPartPr>
                <p14:cNvPr id="663" name="Freihand 662">
                  <a:extLst>
                    <a:ext uri="{FF2B5EF4-FFF2-40B4-BE49-F238E27FC236}">
                      <a16:creationId xmlns:a16="http://schemas.microsoft.com/office/drawing/2014/main" id="{E156D4B4-5E9F-47B5-A7BE-86C43BA80C31}"/>
                    </a:ext>
                  </a:extLst>
                </p14:cNvPr>
                <p14:cNvContentPartPr/>
                <p14:nvPr/>
              </p14:nvContentPartPr>
              <p14:xfrm>
                <a:off x="7405331" y="4104982"/>
                <a:ext cx="110880" cy="24120"/>
              </p14:xfrm>
            </p:contentPart>
          </mc:Choice>
          <mc:Fallback>
            <p:pic>
              <p:nvPicPr>
                <p:cNvPr id="663" name="Freihand 662">
                  <a:extLst>
                    <a:ext uri="{FF2B5EF4-FFF2-40B4-BE49-F238E27FC236}">
                      <a16:creationId xmlns:a16="http://schemas.microsoft.com/office/drawing/2014/main" id="{E156D4B4-5E9F-47B5-A7BE-86C43BA80C31}"/>
                    </a:ext>
                  </a:extLst>
                </p:cNvPr>
                <p:cNvPicPr/>
                <p:nvPr/>
              </p:nvPicPr>
              <p:blipFill>
                <a:blip r:embed="rId1534"/>
                <a:stretch>
                  <a:fillRect/>
                </a:stretch>
              </p:blipFill>
              <p:spPr>
                <a:xfrm>
                  <a:off x="7396691" y="4096342"/>
                  <a:ext cx="128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35">
              <p14:nvContentPartPr>
                <p14:cNvPr id="664" name="Freihand 663">
                  <a:extLst>
                    <a:ext uri="{FF2B5EF4-FFF2-40B4-BE49-F238E27FC236}">
                      <a16:creationId xmlns:a16="http://schemas.microsoft.com/office/drawing/2014/main" id="{583E052E-1359-45DD-ABBD-06C317D72AEC}"/>
                    </a:ext>
                  </a:extLst>
                </p14:cNvPr>
                <p14:cNvContentPartPr/>
                <p14:nvPr/>
              </p14:nvContentPartPr>
              <p14:xfrm>
                <a:off x="7635371" y="3874942"/>
                <a:ext cx="256680" cy="214200"/>
              </p14:xfrm>
            </p:contentPart>
          </mc:Choice>
          <mc:Fallback>
            <p:pic>
              <p:nvPicPr>
                <p:cNvPr id="664" name="Freihand 663">
                  <a:extLst>
                    <a:ext uri="{FF2B5EF4-FFF2-40B4-BE49-F238E27FC236}">
                      <a16:creationId xmlns:a16="http://schemas.microsoft.com/office/drawing/2014/main" id="{583E052E-1359-45DD-ABBD-06C317D72AEC}"/>
                    </a:ext>
                  </a:extLst>
                </p:cNvPr>
                <p:cNvPicPr/>
                <p:nvPr/>
              </p:nvPicPr>
              <p:blipFill>
                <a:blip r:embed="rId1536"/>
                <a:stretch>
                  <a:fillRect/>
                </a:stretch>
              </p:blipFill>
              <p:spPr>
                <a:xfrm>
                  <a:off x="7626371" y="3865942"/>
                  <a:ext cx="2743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537">
              <p14:nvContentPartPr>
                <p14:cNvPr id="665" name="Freihand 664">
                  <a:extLst>
                    <a:ext uri="{FF2B5EF4-FFF2-40B4-BE49-F238E27FC236}">
                      <a16:creationId xmlns:a16="http://schemas.microsoft.com/office/drawing/2014/main" id="{CAC6EA81-29F4-4A39-8138-39D7DE9271A6}"/>
                    </a:ext>
                  </a:extLst>
                </p14:cNvPr>
                <p14:cNvContentPartPr/>
                <p14:nvPr/>
              </p14:nvContentPartPr>
              <p14:xfrm>
                <a:off x="7858931" y="3965302"/>
                <a:ext cx="41760" cy="22680"/>
              </p14:xfrm>
            </p:contentPart>
          </mc:Choice>
          <mc:Fallback>
            <p:pic>
              <p:nvPicPr>
                <p:cNvPr id="665" name="Freihand 664">
                  <a:extLst>
                    <a:ext uri="{FF2B5EF4-FFF2-40B4-BE49-F238E27FC236}">
                      <a16:creationId xmlns:a16="http://schemas.microsoft.com/office/drawing/2014/main" id="{CAC6EA81-29F4-4A39-8138-39D7DE9271A6}"/>
                    </a:ext>
                  </a:extLst>
                </p:cNvPr>
                <p:cNvPicPr/>
                <p:nvPr/>
              </p:nvPicPr>
              <p:blipFill>
                <a:blip r:embed="rId1538"/>
                <a:stretch>
                  <a:fillRect/>
                </a:stretch>
              </p:blipFill>
              <p:spPr>
                <a:xfrm>
                  <a:off x="7850291" y="3956302"/>
                  <a:ext cx="594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39">
              <p14:nvContentPartPr>
                <p14:cNvPr id="666" name="Freihand 665">
                  <a:extLst>
                    <a:ext uri="{FF2B5EF4-FFF2-40B4-BE49-F238E27FC236}">
                      <a16:creationId xmlns:a16="http://schemas.microsoft.com/office/drawing/2014/main" id="{FEC12C2F-4C07-4C3F-9074-C800053B0175}"/>
                    </a:ext>
                  </a:extLst>
                </p14:cNvPr>
                <p14:cNvContentPartPr/>
                <p14:nvPr/>
              </p14:nvContentPartPr>
              <p14:xfrm>
                <a:off x="7925531" y="3775222"/>
                <a:ext cx="100080" cy="197280"/>
              </p14:xfrm>
            </p:contentPart>
          </mc:Choice>
          <mc:Fallback>
            <p:pic>
              <p:nvPicPr>
                <p:cNvPr id="666" name="Freihand 665">
                  <a:extLst>
                    <a:ext uri="{FF2B5EF4-FFF2-40B4-BE49-F238E27FC236}">
                      <a16:creationId xmlns:a16="http://schemas.microsoft.com/office/drawing/2014/main" id="{FEC12C2F-4C07-4C3F-9074-C800053B0175}"/>
                    </a:ext>
                  </a:extLst>
                </p:cNvPr>
                <p:cNvPicPr/>
                <p:nvPr/>
              </p:nvPicPr>
              <p:blipFill>
                <a:blip r:embed="rId1540"/>
                <a:stretch>
                  <a:fillRect/>
                </a:stretch>
              </p:blipFill>
              <p:spPr>
                <a:xfrm>
                  <a:off x="7916891" y="3766582"/>
                  <a:ext cx="117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41">
              <p14:nvContentPartPr>
                <p14:cNvPr id="667" name="Freihand 666">
                  <a:extLst>
                    <a:ext uri="{FF2B5EF4-FFF2-40B4-BE49-F238E27FC236}">
                      <a16:creationId xmlns:a16="http://schemas.microsoft.com/office/drawing/2014/main" id="{62E9557C-BA56-4409-B1CE-ACEF3C4422AA}"/>
                    </a:ext>
                  </a:extLst>
                </p14:cNvPr>
                <p14:cNvContentPartPr/>
                <p14:nvPr/>
              </p14:nvContentPartPr>
              <p14:xfrm>
                <a:off x="8020931" y="3698902"/>
                <a:ext cx="155880" cy="165600"/>
              </p14:xfrm>
            </p:contentPart>
          </mc:Choice>
          <mc:Fallback>
            <p:pic>
              <p:nvPicPr>
                <p:cNvPr id="667" name="Freihand 666">
                  <a:extLst>
                    <a:ext uri="{FF2B5EF4-FFF2-40B4-BE49-F238E27FC236}">
                      <a16:creationId xmlns:a16="http://schemas.microsoft.com/office/drawing/2014/main" id="{62E9557C-BA56-4409-B1CE-ACEF3C4422AA}"/>
                    </a:ext>
                  </a:extLst>
                </p:cNvPr>
                <p:cNvPicPr/>
                <p:nvPr/>
              </p:nvPicPr>
              <p:blipFill>
                <a:blip r:embed="rId1542"/>
                <a:stretch>
                  <a:fillRect/>
                </a:stretch>
              </p:blipFill>
              <p:spPr>
                <a:xfrm>
                  <a:off x="8012291" y="3690262"/>
                  <a:ext cx="173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43">
              <p14:nvContentPartPr>
                <p14:cNvPr id="668" name="Freihand 667">
                  <a:extLst>
                    <a:ext uri="{FF2B5EF4-FFF2-40B4-BE49-F238E27FC236}">
                      <a16:creationId xmlns:a16="http://schemas.microsoft.com/office/drawing/2014/main" id="{154F480E-A4A7-44AB-BE8A-6A2ADA13AB26}"/>
                    </a:ext>
                  </a:extLst>
                </p14:cNvPr>
                <p14:cNvContentPartPr/>
                <p14:nvPr/>
              </p14:nvContentPartPr>
              <p14:xfrm>
                <a:off x="8165651" y="3541582"/>
                <a:ext cx="385200" cy="312840"/>
              </p14:xfrm>
            </p:contentPart>
          </mc:Choice>
          <mc:Fallback>
            <p:pic>
              <p:nvPicPr>
                <p:cNvPr id="668" name="Freihand 667">
                  <a:extLst>
                    <a:ext uri="{FF2B5EF4-FFF2-40B4-BE49-F238E27FC236}">
                      <a16:creationId xmlns:a16="http://schemas.microsoft.com/office/drawing/2014/main" id="{154F480E-A4A7-44AB-BE8A-6A2ADA13AB26}"/>
                    </a:ext>
                  </a:extLst>
                </p:cNvPr>
                <p:cNvPicPr/>
                <p:nvPr/>
              </p:nvPicPr>
              <p:blipFill>
                <a:blip r:embed="rId1544"/>
                <a:stretch>
                  <a:fillRect/>
                </a:stretch>
              </p:blipFill>
              <p:spPr>
                <a:xfrm>
                  <a:off x="8156651" y="3532582"/>
                  <a:ext cx="4028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545">
              <p14:nvContentPartPr>
                <p14:cNvPr id="672" name="Freihand 671">
                  <a:extLst>
                    <a:ext uri="{FF2B5EF4-FFF2-40B4-BE49-F238E27FC236}">
                      <a16:creationId xmlns:a16="http://schemas.microsoft.com/office/drawing/2014/main" id="{E068EDCF-3D2C-4CF3-B1EC-7B2989DA9C11}"/>
                    </a:ext>
                  </a:extLst>
                </p14:cNvPr>
                <p14:cNvContentPartPr/>
                <p14:nvPr/>
              </p14:nvContentPartPr>
              <p14:xfrm>
                <a:off x="4695611" y="5131702"/>
                <a:ext cx="160920" cy="220320"/>
              </p14:xfrm>
            </p:contentPart>
          </mc:Choice>
          <mc:Fallback>
            <p:pic>
              <p:nvPicPr>
                <p:cNvPr id="672" name="Freihand 671">
                  <a:extLst>
                    <a:ext uri="{FF2B5EF4-FFF2-40B4-BE49-F238E27FC236}">
                      <a16:creationId xmlns:a16="http://schemas.microsoft.com/office/drawing/2014/main" id="{E068EDCF-3D2C-4CF3-B1EC-7B2989DA9C11}"/>
                    </a:ext>
                  </a:extLst>
                </p:cNvPr>
                <p:cNvPicPr/>
                <p:nvPr/>
              </p:nvPicPr>
              <p:blipFill>
                <a:blip r:embed="rId1546"/>
                <a:stretch>
                  <a:fillRect/>
                </a:stretch>
              </p:blipFill>
              <p:spPr>
                <a:xfrm>
                  <a:off x="4686611" y="5123062"/>
                  <a:ext cx="178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47">
              <p14:nvContentPartPr>
                <p14:cNvPr id="673" name="Freihand 672">
                  <a:extLst>
                    <a:ext uri="{FF2B5EF4-FFF2-40B4-BE49-F238E27FC236}">
                      <a16:creationId xmlns:a16="http://schemas.microsoft.com/office/drawing/2014/main" id="{C41A9617-E527-490B-9AF0-9C23DCE5994F}"/>
                    </a:ext>
                  </a:extLst>
                </p14:cNvPr>
                <p14:cNvContentPartPr/>
                <p14:nvPr/>
              </p14:nvContentPartPr>
              <p14:xfrm>
                <a:off x="4611011" y="5075542"/>
                <a:ext cx="212040" cy="11160"/>
              </p14:xfrm>
            </p:contentPart>
          </mc:Choice>
          <mc:Fallback>
            <p:pic>
              <p:nvPicPr>
                <p:cNvPr id="673" name="Freihand 672">
                  <a:extLst>
                    <a:ext uri="{FF2B5EF4-FFF2-40B4-BE49-F238E27FC236}">
                      <a16:creationId xmlns:a16="http://schemas.microsoft.com/office/drawing/2014/main" id="{C41A9617-E527-490B-9AF0-9C23DCE5994F}"/>
                    </a:ext>
                  </a:extLst>
                </p:cNvPr>
                <p:cNvPicPr/>
                <p:nvPr/>
              </p:nvPicPr>
              <p:blipFill>
                <a:blip r:embed="rId1548"/>
                <a:stretch>
                  <a:fillRect/>
                </a:stretch>
              </p:blipFill>
              <p:spPr>
                <a:xfrm>
                  <a:off x="4602011" y="5066902"/>
                  <a:ext cx="229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49">
              <p14:nvContentPartPr>
                <p14:cNvPr id="675" name="Freihand 674">
                  <a:extLst>
                    <a:ext uri="{FF2B5EF4-FFF2-40B4-BE49-F238E27FC236}">
                      <a16:creationId xmlns:a16="http://schemas.microsoft.com/office/drawing/2014/main" id="{DF443ED2-0BF3-45C4-8D27-7C5B52B8F51E}"/>
                    </a:ext>
                  </a:extLst>
                </p14:cNvPr>
                <p14:cNvContentPartPr/>
                <p14:nvPr/>
              </p14:nvContentPartPr>
              <p14:xfrm>
                <a:off x="5013851" y="5148262"/>
                <a:ext cx="133920" cy="26280"/>
              </p14:xfrm>
            </p:contentPart>
          </mc:Choice>
          <mc:Fallback>
            <p:pic>
              <p:nvPicPr>
                <p:cNvPr id="675" name="Freihand 674">
                  <a:extLst>
                    <a:ext uri="{FF2B5EF4-FFF2-40B4-BE49-F238E27FC236}">
                      <a16:creationId xmlns:a16="http://schemas.microsoft.com/office/drawing/2014/main" id="{DF443ED2-0BF3-45C4-8D27-7C5B52B8F51E}"/>
                    </a:ext>
                  </a:extLst>
                </p:cNvPr>
                <p:cNvPicPr/>
                <p:nvPr/>
              </p:nvPicPr>
              <p:blipFill>
                <a:blip r:embed="rId1550"/>
                <a:stretch>
                  <a:fillRect/>
                </a:stretch>
              </p:blipFill>
              <p:spPr>
                <a:xfrm>
                  <a:off x="5005211" y="5139622"/>
                  <a:ext cx="1515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51">
              <p14:nvContentPartPr>
                <p14:cNvPr id="676" name="Freihand 675">
                  <a:extLst>
                    <a:ext uri="{FF2B5EF4-FFF2-40B4-BE49-F238E27FC236}">
                      <a16:creationId xmlns:a16="http://schemas.microsoft.com/office/drawing/2014/main" id="{9E243741-01C9-41B9-BDA2-77D402A1989C}"/>
                    </a:ext>
                  </a:extLst>
                </p14:cNvPr>
                <p14:cNvContentPartPr/>
                <p14:nvPr/>
              </p14:nvContentPartPr>
              <p14:xfrm>
                <a:off x="5040851" y="5198302"/>
                <a:ext cx="110880" cy="34920"/>
              </p14:xfrm>
            </p:contentPart>
          </mc:Choice>
          <mc:Fallback>
            <p:pic>
              <p:nvPicPr>
                <p:cNvPr id="676" name="Freihand 675">
                  <a:extLst>
                    <a:ext uri="{FF2B5EF4-FFF2-40B4-BE49-F238E27FC236}">
                      <a16:creationId xmlns:a16="http://schemas.microsoft.com/office/drawing/2014/main" id="{9E243741-01C9-41B9-BDA2-77D402A1989C}"/>
                    </a:ext>
                  </a:extLst>
                </p:cNvPr>
                <p:cNvPicPr/>
                <p:nvPr/>
              </p:nvPicPr>
              <p:blipFill>
                <a:blip r:embed="rId1552"/>
                <a:stretch>
                  <a:fillRect/>
                </a:stretch>
              </p:blipFill>
              <p:spPr>
                <a:xfrm>
                  <a:off x="5031851" y="5189662"/>
                  <a:ext cx="128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53">
              <p14:nvContentPartPr>
                <p14:cNvPr id="677" name="Freihand 676">
                  <a:extLst>
                    <a:ext uri="{FF2B5EF4-FFF2-40B4-BE49-F238E27FC236}">
                      <a16:creationId xmlns:a16="http://schemas.microsoft.com/office/drawing/2014/main" id="{6B64D0A6-E9C1-47EC-9C21-F5A75AA56142}"/>
                    </a:ext>
                  </a:extLst>
                </p14:cNvPr>
                <p14:cNvContentPartPr/>
                <p14:nvPr/>
              </p14:nvContentPartPr>
              <p14:xfrm>
                <a:off x="5250731" y="5056462"/>
                <a:ext cx="106200" cy="181440"/>
              </p14:xfrm>
            </p:contentPart>
          </mc:Choice>
          <mc:Fallback>
            <p:pic>
              <p:nvPicPr>
                <p:cNvPr id="677" name="Freihand 676">
                  <a:extLst>
                    <a:ext uri="{FF2B5EF4-FFF2-40B4-BE49-F238E27FC236}">
                      <a16:creationId xmlns:a16="http://schemas.microsoft.com/office/drawing/2014/main" id="{6B64D0A6-E9C1-47EC-9C21-F5A75AA56142}"/>
                    </a:ext>
                  </a:extLst>
                </p:cNvPr>
                <p:cNvPicPr/>
                <p:nvPr/>
              </p:nvPicPr>
              <p:blipFill>
                <a:blip r:embed="rId1554"/>
                <a:stretch>
                  <a:fillRect/>
                </a:stretch>
              </p:blipFill>
              <p:spPr>
                <a:xfrm>
                  <a:off x="5241731" y="5047822"/>
                  <a:ext cx="123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55">
              <p14:nvContentPartPr>
                <p14:cNvPr id="678" name="Freihand 677">
                  <a:extLst>
                    <a:ext uri="{FF2B5EF4-FFF2-40B4-BE49-F238E27FC236}">
                      <a16:creationId xmlns:a16="http://schemas.microsoft.com/office/drawing/2014/main" id="{4775795B-847B-459F-A27A-C306E4100FC9}"/>
                    </a:ext>
                  </a:extLst>
                </p14:cNvPr>
                <p14:cNvContentPartPr/>
                <p14:nvPr/>
              </p14:nvContentPartPr>
              <p14:xfrm>
                <a:off x="5448731" y="5051062"/>
                <a:ext cx="90720" cy="86760"/>
              </p14:xfrm>
            </p:contentPart>
          </mc:Choice>
          <mc:Fallback>
            <p:pic>
              <p:nvPicPr>
                <p:cNvPr id="678" name="Freihand 677">
                  <a:extLst>
                    <a:ext uri="{FF2B5EF4-FFF2-40B4-BE49-F238E27FC236}">
                      <a16:creationId xmlns:a16="http://schemas.microsoft.com/office/drawing/2014/main" id="{4775795B-847B-459F-A27A-C306E4100FC9}"/>
                    </a:ext>
                  </a:extLst>
                </p:cNvPr>
                <p:cNvPicPr/>
                <p:nvPr/>
              </p:nvPicPr>
              <p:blipFill>
                <a:blip r:embed="rId1556"/>
                <a:stretch>
                  <a:fillRect/>
                </a:stretch>
              </p:blipFill>
              <p:spPr>
                <a:xfrm>
                  <a:off x="5440091" y="5042062"/>
                  <a:ext cx="108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57">
              <p14:nvContentPartPr>
                <p14:cNvPr id="679" name="Freihand 678">
                  <a:extLst>
                    <a:ext uri="{FF2B5EF4-FFF2-40B4-BE49-F238E27FC236}">
                      <a16:creationId xmlns:a16="http://schemas.microsoft.com/office/drawing/2014/main" id="{4D2CFF18-4371-4B7D-ABDC-E6B5F9DC71A9}"/>
                    </a:ext>
                  </a:extLst>
                </p14:cNvPr>
                <p14:cNvContentPartPr/>
                <p14:nvPr/>
              </p14:nvContentPartPr>
              <p14:xfrm>
                <a:off x="5574371" y="5040982"/>
                <a:ext cx="140400" cy="91080"/>
              </p14:xfrm>
            </p:contentPart>
          </mc:Choice>
          <mc:Fallback>
            <p:pic>
              <p:nvPicPr>
                <p:cNvPr id="679" name="Freihand 678">
                  <a:extLst>
                    <a:ext uri="{FF2B5EF4-FFF2-40B4-BE49-F238E27FC236}">
                      <a16:creationId xmlns:a16="http://schemas.microsoft.com/office/drawing/2014/main" id="{4D2CFF18-4371-4B7D-ABDC-E6B5F9DC71A9}"/>
                    </a:ext>
                  </a:extLst>
                </p:cNvPr>
                <p:cNvPicPr/>
                <p:nvPr/>
              </p:nvPicPr>
              <p:blipFill>
                <a:blip r:embed="rId1558"/>
                <a:stretch>
                  <a:fillRect/>
                </a:stretch>
              </p:blipFill>
              <p:spPr>
                <a:xfrm>
                  <a:off x="5565371" y="5032342"/>
                  <a:ext cx="158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559">
              <p14:nvContentPartPr>
                <p14:cNvPr id="688" name="Freihand 687">
                  <a:extLst>
                    <a:ext uri="{FF2B5EF4-FFF2-40B4-BE49-F238E27FC236}">
                      <a16:creationId xmlns:a16="http://schemas.microsoft.com/office/drawing/2014/main" id="{11A934A2-151C-43C1-A262-D563E314D8B9}"/>
                    </a:ext>
                  </a:extLst>
                </p14:cNvPr>
                <p14:cNvContentPartPr/>
                <p14:nvPr/>
              </p14:nvContentPartPr>
              <p14:xfrm>
                <a:off x="6002051" y="5066902"/>
                <a:ext cx="165960" cy="22680"/>
              </p14:xfrm>
            </p:contentPart>
          </mc:Choice>
          <mc:Fallback>
            <p:pic>
              <p:nvPicPr>
                <p:cNvPr id="688" name="Freihand 687">
                  <a:extLst>
                    <a:ext uri="{FF2B5EF4-FFF2-40B4-BE49-F238E27FC236}">
                      <a16:creationId xmlns:a16="http://schemas.microsoft.com/office/drawing/2014/main" id="{11A934A2-151C-43C1-A262-D563E314D8B9}"/>
                    </a:ext>
                  </a:extLst>
                </p:cNvPr>
                <p:cNvPicPr/>
                <p:nvPr/>
              </p:nvPicPr>
              <p:blipFill>
                <a:blip r:embed="rId1560"/>
                <a:stretch>
                  <a:fillRect/>
                </a:stretch>
              </p:blipFill>
              <p:spPr>
                <a:xfrm>
                  <a:off x="5993051" y="5057902"/>
                  <a:ext cx="183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689" name="Freihand 688">
                  <a:extLst>
                    <a:ext uri="{FF2B5EF4-FFF2-40B4-BE49-F238E27FC236}">
                      <a16:creationId xmlns:a16="http://schemas.microsoft.com/office/drawing/2014/main" id="{2974851C-B305-407C-905A-DEB8BACD9D58}"/>
                    </a:ext>
                  </a:extLst>
                </p14:cNvPr>
                <p14:cNvContentPartPr/>
                <p14:nvPr/>
              </p14:nvContentPartPr>
              <p14:xfrm>
                <a:off x="6013211" y="5133502"/>
                <a:ext cx="159840" cy="4320"/>
              </p14:xfrm>
            </p:contentPart>
          </mc:Choice>
          <mc:Fallback>
            <p:pic>
              <p:nvPicPr>
                <p:cNvPr id="689" name="Freihand 688">
                  <a:extLst>
                    <a:ext uri="{FF2B5EF4-FFF2-40B4-BE49-F238E27FC236}">
                      <a16:creationId xmlns:a16="http://schemas.microsoft.com/office/drawing/2014/main" id="{2974851C-B305-407C-905A-DEB8BACD9D58}"/>
                    </a:ext>
                  </a:extLst>
                </p:cNvPr>
                <p:cNvPicPr/>
                <p:nvPr/>
              </p:nvPicPr>
              <p:blipFill>
                <a:blip r:embed="rId1562"/>
                <a:stretch>
                  <a:fillRect/>
                </a:stretch>
              </p:blipFill>
              <p:spPr>
                <a:xfrm>
                  <a:off x="6004571" y="5124502"/>
                  <a:ext cx="177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690" name="Freihand 689">
                  <a:extLst>
                    <a:ext uri="{FF2B5EF4-FFF2-40B4-BE49-F238E27FC236}">
                      <a16:creationId xmlns:a16="http://schemas.microsoft.com/office/drawing/2014/main" id="{51429F8E-80D7-489E-B458-41CD4B505181}"/>
                    </a:ext>
                  </a:extLst>
                </p14:cNvPr>
                <p14:cNvContentPartPr/>
                <p14:nvPr/>
              </p14:nvContentPartPr>
              <p14:xfrm>
                <a:off x="6182051" y="4998862"/>
                <a:ext cx="149760" cy="185040"/>
              </p14:xfrm>
            </p:contentPart>
          </mc:Choice>
          <mc:Fallback>
            <p:pic>
              <p:nvPicPr>
                <p:cNvPr id="690" name="Freihand 689">
                  <a:extLst>
                    <a:ext uri="{FF2B5EF4-FFF2-40B4-BE49-F238E27FC236}">
                      <a16:creationId xmlns:a16="http://schemas.microsoft.com/office/drawing/2014/main" id="{51429F8E-80D7-489E-B458-41CD4B505181}"/>
                    </a:ext>
                  </a:extLst>
                </p:cNvPr>
                <p:cNvPicPr/>
                <p:nvPr/>
              </p:nvPicPr>
              <p:blipFill>
                <a:blip r:embed="rId1564"/>
                <a:stretch>
                  <a:fillRect/>
                </a:stretch>
              </p:blipFill>
              <p:spPr>
                <a:xfrm>
                  <a:off x="6173411" y="4989862"/>
                  <a:ext cx="167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691" name="Freihand 690">
                  <a:extLst>
                    <a:ext uri="{FF2B5EF4-FFF2-40B4-BE49-F238E27FC236}">
                      <a16:creationId xmlns:a16="http://schemas.microsoft.com/office/drawing/2014/main" id="{81055576-0B8E-494E-AFAD-ABABB41338D6}"/>
                    </a:ext>
                  </a:extLst>
                </p14:cNvPr>
                <p14:cNvContentPartPr/>
                <p14:nvPr/>
              </p14:nvContentPartPr>
              <p14:xfrm>
                <a:off x="6451331" y="4990582"/>
                <a:ext cx="145440" cy="167400"/>
              </p14:xfrm>
            </p:contentPart>
          </mc:Choice>
          <mc:Fallback>
            <p:pic>
              <p:nvPicPr>
                <p:cNvPr id="691" name="Freihand 690">
                  <a:extLst>
                    <a:ext uri="{FF2B5EF4-FFF2-40B4-BE49-F238E27FC236}">
                      <a16:creationId xmlns:a16="http://schemas.microsoft.com/office/drawing/2014/main" id="{81055576-0B8E-494E-AFAD-ABABB41338D6}"/>
                    </a:ext>
                  </a:extLst>
                </p:cNvPr>
                <p:cNvPicPr/>
                <p:nvPr/>
              </p:nvPicPr>
              <p:blipFill>
                <a:blip r:embed="rId1566"/>
                <a:stretch>
                  <a:fillRect/>
                </a:stretch>
              </p:blipFill>
              <p:spPr>
                <a:xfrm>
                  <a:off x="6442691" y="4981582"/>
                  <a:ext cx="1630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692" name="Freihand 691">
                  <a:extLst>
                    <a:ext uri="{FF2B5EF4-FFF2-40B4-BE49-F238E27FC236}">
                      <a16:creationId xmlns:a16="http://schemas.microsoft.com/office/drawing/2014/main" id="{F5862368-4CDB-455E-AC83-B0034B06857A}"/>
                    </a:ext>
                  </a:extLst>
                </p14:cNvPr>
                <p14:cNvContentPartPr/>
                <p14:nvPr/>
              </p14:nvContentPartPr>
              <p14:xfrm>
                <a:off x="6454931" y="5012542"/>
                <a:ext cx="150120" cy="82800"/>
              </p14:xfrm>
            </p:contentPart>
          </mc:Choice>
          <mc:Fallback>
            <p:pic>
              <p:nvPicPr>
                <p:cNvPr id="692" name="Freihand 691">
                  <a:extLst>
                    <a:ext uri="{FF2B5EF4-FFF2-40B4-BE49-F238E27FC236}">
                      <a16:creationId xmlns:a16="http://schemas.microsoft.com/office/drawing/2014/main" id="{F5862368-4CDB-455E-AC83-B0034B06857A}"/>
                    </a:ext>
                  </a:extLst>
                </p:cNvPr>
                <p:cNvPicPr/>
                <p:nvPr/>
              </p:nvPicPr>
              <p:blipFill>
                <a:blip r:embed="rId1568"/>
                <a:stretch>
                  <a:fillRect/>
                </a:stretch>
              </p:blipFill>
              <p:spPr>
                <a:xfrm>
                  <a:off x="6446291" y="5003902"/>
                  <a:ext cx="167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693" name="Freihand 692">
                  <a:extLst>
                    <a:ext uri="{FF2B5EF4-FFF2-40B4-BE49-F238E27FC236}">
                      <a16:creationId xmlns:a16="http://schemas.microsoft.com/office/drawing/2014/main" id="{35CA7974-AFCE-472E-9921-352EF2849CA4}"/>
                    </a:ext>
                  </a:extLst>
                </p14:cNvPr>
                <p14:cNvContentPartPr/>
                <p14:nvPr/>
              </p14:nvContentPartPr>
              <p14:xfrm>
                <a:off x="6463211" y="4877542"/>
                <a:ext cx="162720" cy="17280"/>
              </p14:xfrm>
            </p:contentPart>
          </mc:Choice>
          <mc:Fallback>
            <p:pic>
              <p:nvPicPr>
                <p:cNvPr id="693" name="Freihand 692">
                  <a:extLst>
                    <a:ext uri="{FF2B5EF4-FFF2-40B4-BE49-F238E27FC236}">
                      <a16:creationId xmlns:a16="http://schemas.microsoft.com/office/drawing/2014/main" id="{35CA7974-AFCE-472E-9921-352EF2849CA4}"/>
                    </a:ext>
                  </a:extLst>
                </p:cNvPr>
                <p:cNvPicPr/>
                <p:nvPr/>
              </p:nvPicPr>
              <p:blipFill>
                <a:blip r:embed="rId1570"/>
                <a:stretch>
                  <a:fillRect/>
                </a:stretch>
              </p:blipFill>
              <p:spPr>
                <a:xfrm>
                  <a:off x="6454571" y="4868542"/>
                  <a:ext cx="180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694" name="Freihand 693">
                  <a:extLst>
                    <a:ext uri="{FF2B5EF4-FFF2-40B4-BE49-F238E27FC236}">
                      <a16:creationId xmlns:a16="http://schemas.microsoft.com/office/drawing/2014/main" id="{1099ADE5-1FF8-459C-9F45-5164290D19A5}"/>
                    </a:ext>
                  </a:extLst>
                </p14:cNvPr>
                <p14:cNvContentPartPr/>
                <p14:nvPr/>
              </p14:nvContentPartPr>
              <p14:xfrm>
                <a:off x="6759491" y="4987342"/>
                <a:ext cx="139320" cy="39600"/>
              </p14:xfrm>
            </p:contentPart>
          </mc:Choice>
          <mc:Fallback>
            <p:pic>
              <p:nvPicPr>
                <p:cNvPr id="694" name="Freihand 693">
                  <a:extLst>
                    <a:ext uri="{FF2B5EF4-FFF2-40B4-BE49-F238E27FC236}">
                      <a16:creationId xmlns:a16="http://schemas.microsoft.com/office/drawing/2014/main" id="{1099ADE5-1FF8-459C-9F45-5164290D19A5}"/>
                    </a:ext>
                  </a:extLst>
                </p:cNvPr>
                <p:cNvPicPr/>
                <p:nvPr/>
              </p:nvPicPr>
              <p:blipFill>
                <a:blip r:embed="rId1572"/>
                <a:stretch>
                  <a:fillRect/>
                </a:stretch>
              </p:blipFill>
              <p:spPr>
                <a:xfrm>
                  <a:off x="6750491" y="4978342"/>
                  <a:ext cx="1569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695" name="Freihand 694">
                  <a:extLst>
                    <a:ext uri="{FF2B5EF4-FFF2-40B4-BE49-F238E27FC236}">
                      <a16:creationId xmlns:a16="http://schemas.microsoft.com/office/drawing/2014/main" id="{074A3A43-A1E5-4B29-BC13-39FF13C995F3}"/>
                    </a:ext>
                  </a:extLst>
                </p14:cNvPr>
                <p14:cNvContentPartPr/>
                <p14:nvPr/>
              </p14:nvContentPartPr>
              <p14:xfrm>
                <a:off x="6809891" y="5069782"/>
                <a:ext cx="93600" cy="2880"/>
              </p14:xfrm>
            </p:contentPart>
          </mc:Choice>
          <mc:Fallback>
            <p:pic>
              <p:nvPicPr>
                <p:cNvPr id="695" name="Freihand 694">
                  <a:extLst>
                    <a:ext uri="{FF2B5EF4-FFF2-40B4-BE49-F238E27FC236}">
                      <a16:creationId xmlns:a16="http://schemas.microsoft.com/office/drawing/2014/main" id="{074A3A43-A1E5-4B29-BC13-39FF13C995F3}"/>
                    </a:ext>
                  </a:extLst>
                </p:cNvPr>
                <p:cNvPicPr/>
                <p:nvPr/>
              </p:nvPicPr>
              <p:blipFill>
                <a:blip r:embed="rId1574"/>
                <a:stretch>
                  <a:fillRect/>
                </a:stretch>
              </p:blipFill>
              <p:spPr>
                <a:xfrm>
                  <a:off x="6801251" y="5061142"/>
                  <a:ext cx="111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696" name="Freihand 695">
                  <a:extLst>
                    <a:ext uri="{FF2B5EF4-FFF2-40B4-BE49-F238E27FC236}">
                      <a16:creationId xmlns:a16="http://schemas.microsoft.com/office/drawing/2014/main" id="{2FEC0A04-9377-4458-9FBC-01D71B221A41}"/>
                    </a:ext>
                  </a:extLst>
                </p14:cNvPr>
                <p14:cNvContentPartPr/>
                <p14:nvPr/>
              </p14:nvContentPartPr>
              <p14:xfrm>
                <a:off x="7049291" y="4862062"/>
                <a:ext cx="112320" cy="149040"/>
              </p14:xfrm>
            </p:contentPart>
          </mc:Choice>
          <mc:Fallback>
            <p:pic>
              <p:nvPicPr>
                <p:cNvPr id="696" name="Freihand 695">
                  <a:extLst>
                    <a:ext uri="{FF2B5EF4-FFF2-40B4-BE49-F238E27FC236}">
                      <a16:creationId xmlns:a16="http://schemas.microsoft.com/office/drawing/2014/main" id="{2FEC0A04-9377-4458-9FBC-01D71B221A41}"/>
                    </a:ext>
                  </a:extLst>
                </p:cNvPr>
                <p:cNvPicPr/>
                <p:nvPr/>
              </p:nvPicPr>
              <p:blipFill>
                <a:blip r:embed="rId1576"/>
                <a:stretch>
                  <a:fillRect/>
                </a:stretch>
              </p:blipFill>
              <p:spPr>
                <a:xfrm>
                  <a:off x="7040651" y="4853422"/>
                  <a:ext cx="1299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697" name="Freihand 696">
                  <a:extLst>
                    <a:ext uri="{FF2B5EF4-FFF2-40B4-BE49-F238E27FC236}">
                      <a16:creationId xmlns:a16="http://schemas.microsoft.com/office/drawing/2014/main" id="{EAB9BC46-1200-49D2-9F11-3DBAE51E854B}"/>
                    </a:ext>
                  </a:extLst>
                </p14:cNvPr>
                <p14:cNvContentPartPr/>
                <p14:nvPr/>
              </p14:nvContentPartPr>
              <p14:xfrm>
                <a:off x="7231451" y="4823182"/>
                <a:ext cx="236160" cy="197280"/>
              </p14:xfrm>
            </p:contentPart>
          </mc:Choice>
          <mc:Fallback>
            <p:pic>
              <p:nvPicPr>
                <p:cNvPr id="697" name="Freihand 696">
                  <a:extLst>
                    <a:ext uri="{FF2B5EF4-FFF2-40B4-BE49-F238E27FC236}">
                      <a16:creationId xmlns:a16="http://schemas.microsoft.com/office/drawing/2014/main" id="{EAB9BC46-1200-49D2-9F11-3DBAE51E854B}"/>
                    </a:ext>
                  </a:extLst>
                </p:cNvPr>
                <p:cNvPicPr/>
                <p:nvPr/>
              </p:nvPicPr>
              <p:blipFill>
                <a:blip r:embed="rId1578"/>
                <a:stretch>
                  <a:fillRect/>
                </a:stretch>
              </p:blipFill>
              <p:spPr>
                <a:xfrm>
                  <a:off x="7222811" y="4814542"/>
                  <a:ext cx="2538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698" name="Freihand 697">
                  <a:extLst>
                    <a:ext uri="{FF2B5EF4-FFF2-40B4-BE49-F238E27FC236}">
                      <a16:creationId xmlns:a16="http://schemas.microsoft.com/office/drawing/2014/main" id="{6EE24A29-75FC-481D-9A26-C3848B915563}"/>
                    </a:ext>
                  </a:extLst>
                </p14:cNvPr>
                <p14:cNvContentPartPr/>
                <p14:nvPr/>
              </p14:nvContentPartPr>
              <p14:xfrm>
                <a:off x="7458611" y="4820302"/>
                <a:ext cx="128880" cy="124920"/>
              </p14:xfrm>
            </p:contentPart>
          </mc:Choice>
          <mc:Fallback>
            <p:pic>
              <p:nvPicPr>
                <p:cNvPr id="698" name="Freihand 697">
                  <a:extLst>
                    <a:ext uri="{FF2B5EF4-FFF2-40B4-BE49-F238E27FC236}">
                      <a16:creationId xmlns:a16="http://schemas.microsoft.com/office/drawing/2014/main" id="{6EE24A29-75FC-481D-9A26-C3848B915563}"/>
                    </a:ext>
                  </a:extLst>
                </p:cNvPr>
                <p:cNvPicPr/>
                <p:nvPr/>
              </p:nvPicPr>
              <p:blipFill>
                <a:blip r:embed="rId1580"/>
                <a:stretch>
                  <a:fillRect/>
                </a:stretch>
              </p:blipFill>
              <p:spPr>
                <a:xfrm>
                  <a:off x="7449971" y="4811302"/>
                  <a:ext cx="146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700" name="Freihand 699">
                  <a:extLst>
                    <a:ext uri="{FF2B5EF4-FFF2-40B4-BE49-F238E27FC236}">
                      <a16:creationId xmlns:a16="http://schemas.microsoft.com/office/drawing/2014/main" id="{506A5607-A69F-4DAB-BD2B-BB6CF56753F2}"/>
                    </a:ext>
                  </a:extLst>
                </p14:cNvPr>
                <p14:cNvContentPartPr/>
                <p14:nvPr/>
              </p14:nvContentPartPr>
              <p14:xfrm>
                <a:off x="7764611" y="769942"/>
                <a:ext cx="388080" cy="3927960"/>
              </p14:xfrm>
            </p:contentPart>
          </mc:Choice>
          <mc:Fallback>
            <p:pic>
              <p:nvPicPr>
                <p:cNvPr id="700" name="Freihand 699">
                  <a:extLst>
                    <a:ext uri="{FF2B5EF4-FFF2-40B4-BE49-F238E27FC236}">
                      <a16:creationId xmlns:a16="http://schemas.microsoft.com/office/drawing/2014/main" id="{506A5607-A69F-4DAB-BD2B-BB6CF56753F2}"/>
                    </a:ext>
                  </a:extLst>
                </p:cNvPr>
                <p:cNvPicPr/>
                <p:nvPr/>
              </p:nvPicPr>
              <p:blipFill>
                <a:blip r:embed="rId1582"/>
                <a:stretch>
                  <a:fillRect/>
                </a:stretch>
              </p:blipFill>
              <p:spPr>
                <a:xfrm>
                  <a:off x="7755611" y="760942"/>
                  <a:ext cx="405720" cy="3945600"/>
                </a:xfrm>
                <a:prstGeom prst="rect">
                  <a:avLst/>
                </a:prstGeom>
              </p:spPr>
            </p:pic>
          </mc:Fallback>
        </mc:AlternateContent>
        <mc:AlternateContent xmlns:mc="http://schemas.openxmlformats.org/markup-compatibility/2006">
          <mc:Choice xmlns:p14="http://schemas.microsoft.com/office/powerpoint/2010/main" Requires="p14">
            <p:contentPart p14:bwMode="auto" r:id="rId1583">
              <p14:nvContentPartPr>
                <p14:cNvPr id="701" name="Freihand 700">
                  <a:extLst>
                    <a:ext uri="{FF2B5EF4-FFF2-40B4-BE49-F238E27FC236}">
                      <a16:creationId xmlns:a16="http://schemas.microsoft.com/office/drawing/2014/main" id="{F428EE82-AF92-445E-83B6-CB8CFB3C982F}"/>
                    </a:ext>
                  </a:extLst>
                </p14:cNvPr>
                <p14:cNvContentPartPr/>
                <p14:nvPr/>
              </p14:nvContentPartPr>
              <p14:xfrm>
                <a:off x="7738331" y="4528702"/>
                <a:ext cx="135720" cy="186480"/>
              </p14:xfrm>
            </p:contentPart>
          </mc:Choice>
          <mc:Fallback>
            <p:pic>
              <p:nvPicPr>
                <p:cNvPr id="701" name="Freihand 700">
                  <a:extLst>
                    <a:ext uri="{FF2B5EF4-FFF2-40B4-BE49-F238E27FC236}">
                      <a16:creationId xmlns:a16="http://schemas.microsoft.com/office/drawing/2014/main" id="{F428EE82-AF92-445E-83B6-CB8CFB3C982F}"/>
                    </a:ext>
                  </a:extLst>
                </p:cNvPr>
                <p:cNvPicPr/>
                <p:nvPr/>
              </p:nvPicPr>
              <p:blipFill>
                <a:blip r:embed="rId1584"/>
                <a:stretch>
                  <a:fillRect/>
                </a:stretch>
              </p:blipFill>
              <p:spPr>
                <a:xfrm>
                  <a:off x="7729331" y="4519702"/>
                  <a:ext cx="153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85">
              <p14:nvContentPartPr>
                <p14:cNvPr id="1008" name="Freihand 1007">
                  <a:extLst>
                    <a:ext uri="{FF2B5EF4-FFF2-40B4-BE49-F238E27FC236}">
                      <a16:creationId xmlns:a16="http://schemas.microsoft.com/office/drawing/2014/main" id="{39BD93EE-F2F7-441F-AFC9-766B1A226EC0}"/>
                    </a:ext>
                  </a:extLst>
                </p14:cNvPr>
                <p14:cNvContentPartPr/>
                <p14:nvPr/>
              </p14:nvContentPartPr>
              <p14:xfrm>
                <a:off x="3929891" y="5055022"/>
                <a:ext cx="4768920" cy="1745280"/>
              </p14:xfrm>
            </p:contentPart>
          </mc:Choice>
          <mc:Fallback>
            <p:pic>
              <p:nvPicPr>
                <p:cNvPr id="1008" name="Freihand 1007">
                  <a:extLst>
                    <a:ext uri="{FF2B5EF4-FFF2-40B4-BE49-F238E27FC236}">
                      <a16:creationId xmlns:a16="http://schemas.microsoft.com/office/drawing/2014/main" id="{39BD93EE-F2F7-441F-AFC9-766B1A226EC0}"/>
                    </a:ext>
                  </a:extLst>
                </p:cNvPr>
                <p:cNvPicPr/>
                <p:nvPr/>
              </p:nvPicPr>
              <p:blipFill>
                <a:blip r:embed="rId1586"/>
                <a:stretch>
                  <a:fillRect/>
                </a:stretch>
              </p:blipFill>
              <p:spPr>
                <a:xfrm>
                  <a:off x="3920891" y="5046382"/>
                  <a:ext cx="4786560" cy="1762920"/>
                </a:xfrm>
                <a:prstGeom prst="rect">
                  <a:avLst/>
                </a:prstGeom>
              </p:spPr>
            </p:pic>
          </mc:Fallback>
        </mc:AlternateContent>
      </p:grpSp>
    </p:spTree>
    <p:extLst>
      <p:ext uri="{BB962C8B-B14F-4D97-AF65-F5344CB8AC3E}">
        <p14:creationId xmlns:p14="http://schemas.microsoft.com/office/powerpoint/2010/main" val="40636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3" name="Freihand 92">
                <a:extLst>
                  <a:ext uri="{FF2B5EF4-FFF2-40B4-BE49-F238E27FC236}">
                    <a16:creationId xmlns:a16="http://schemas.microsoft.com/office/drawing/2014/main" id="{8B551DED-7385-4BE4-8CBB-B0263A910259}"/>
                  </a:ext>
                </a:extLst>
              </p14:cNvPr>
              <p14:cNvContentPartPr/>
              <p14:nvPr/>
            </p14:nvContentPartPr>
            <p14:xfrm>
              <a:off x="11918651" y="1998982"/>
              <a:ext cx="7200" cy="7560"/>
            </p14:xfrm>
          </p:contentPart>
        </mc:Choice>
        <mc:Fallback>
          <p:pic>
            <p:nvPicPr>
              <p:cNvPr id="93" name="Freihand 92">
                <a:extLst>
                  <a:ext uri="{FF2B5EF4-FFF2-40B4-BE49-F238E27FC236}">
                    <a16:creationId xmlns:a16="http://schemas.microsoft.com/office/drawing/2014/main" id="{8B551DED-7385-4BE4-8CBB-B0263A910259}"/>
                  </a:ext>
                </a:extLst>
              </p:cNvPr>
              <p:cNvPicPr/>
              <p:nvPr/>
            </p:nvPicPr>
            <p:blipFill>
              <a:blip r:embed="rId3"/>
              <a:stretch>
                <a:fillRect/>
              </a:stretch>
            </p:blipFill>
            <p:spPr>
              <a:xfrm>
                <a:off x="11910011" y="1989982"/>
                <a:ext cx="24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94" name="Freihand 193">
                <a:extLst>
                  <a:ext uri="{FF2B5EF4-FFF2-40B4-BE49-F238E27FC236}">
                    <a16:creationId xmlns:a16="http://schemas.microsoft.com/office/drawing/2014/main" id="{55C3AC52-F8CF-45BA-B51B-634EC2744225}"/>
                  </a:ext>
                </a:extLst>
              </p14:cNvPr>
              <p14:cNvContentPartPr/>
              <p14:nvPr/>
            </p14:nvContentPartPr>
            <p14:xfrm>
              <a:off x="1451651" y="3690982"/>
              <a:ext cx="2896560" cy="1336680"/>
            </p14:xfrm>
          </p:contentPart>
        </mc:Choice>
        <mc:Fallback>
          <p:pic>
            <p:nvPicPr>
              <p:cNvPr id="194" name="Freihand 193">
                <a:extLst>
                  <a:ext uri="{FF2B5EF4-FFF2-40B4-BE49-F238E27FC236}">
                    <a16:creationId xmlns:a16="http://schemas.microsoft.com/office/drawing/2014/main" id="{55C3AC52-F8CF-45BA-B51B-634EC2744225}"/>
                  </a:ext>
                </a:extLst>
              </p:cNvPr>
              <p:cNvPicPr/>
              <p:nvPr/>
            </p:nvPicPr>
            <p:blipFill>
              <a:blip r:embed="rId5"/>
              <a:stretch>
                <a:fillRect/>
              </a:stretch>
            </p:blipFill>
            <p:spPr>
              <a:xfrm>
                <a:off x="1442651" y="3681982"/>
                <a:ext cx="2914200" cy="135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52" name="Freihand 251">
                <a:extLst>
                  <a:ext uri="{FF2B5EF4-FFF2-40B4-BE49-F238E27FC236}">
                    <a16:creationId xmlns:a16="http://schemas.microsoft.com/office/drawing/2014/main" id="{578E9DCF-3D80-47D3-9E11-FC9300082736}"/>
                  </a:ext>
                </a:extLst>
              </p14:cNvPr>
              <p14:cNvContentPartPr/>
              <p14:nvPr/>
            </p14:nvContentPartPr>
            <p14:xfrm>
              <a:off x="1481171" y="3958822"/>
              <a:ext cx="1234440" cy="1241280"/>
            </p14:xfrm>
          </p:contentPart>
        </mc:Choice>
        <mc:Fallback>
          <p:pic>
            <p:nvPicPr>
              <p:cNvPr id="252" name="Freihand 251">
                <a:extLst>
                  <a:ext uri="{FF2B5EF4-FFF2-40B4-BE49-F238E27FC236}">
                    <a16:creationId xmlns:a16="http://schemas.microsoft.com/office/drawing/2014/main" id="{578E9DCF-3D80-47D3-9E11-FC9300082736}"/>
                  </a:ext>
                </a:extLst>
              </p:cNvPr>
              <p:cNvPicPr/>
              <p:nvPr/>
            </p:nvPicPr>
            <p:blipFill>
              <a:blip r:embed="rId7"/>
              <a:stretch>
                <a:fillRect/>
              </a:stretch>
            </p:blipFill>
            <p:spPr>
              <a:xfrm>
                <a:off x="1472171" y="3950182"/>
                <a:ext cx="1252080" cy="1258920"/>
              </a:xfrm>
              <a:prstGeom prst="rect">
                <a:avLst/>
              </a:prstGeom>
            </p:spPr>
          </p:pic>
        </mc:Fallback>
      </mc:AlternateContent>
      <p:grpSp>
        <p:nvGrpSpPr>
          <p:cNvPr id="255" name="Gruppieren 254">
            <a:extLst>
              <a:ext uri="{FF2B5EF4-FFF2-40B4-BE49-F238E27FC236}">
                <a16:creationId xmlns:a16="http://schemas.microsoft.com/office/drawing/2014/main" id="{E19BFCE8-8099-4347-9E86-AFDEF83C3B11}"/>
              </a:ext>
            </a:extLst>
          </p:cNvPr>
          <p:cNvGrpSpPr/>
          <p:nvPr/>
        </p:nvGrpSpPr>
        <p:grpSpPr>
          <a:xfrm>
            <a:off x="284891" y="89902"/>
            <a:ext cx="11796480" cy="5624280"/>
            <a:chOff x="284891" y="89902"/>
            <a:chExt cx="11796480" cy="5624280"/>
          </a:xfrm>
        </p:grpSpPr>
        <mc:AlternateContent xmlns:mc="http://schemas.openxmlformats.org/markup-compatibility/2006">
          <mc:Choice xmlns:p14="http://schemas.microsoft.com/office/powerpoint/2010/main" Requires="p14">
            <p:contentPart p14:bwMode="auto" r:id="rId8">
              <p14:nvContentPartPr>
                <p14:cNvPr id="2" name="Freihand 1">
                  <a:extLst>
                    <a:ext uri="{FF2B5EF4-FFF2-40B4-BE49-F238E27FC236}">
                      <a16:creationId xmlns:a16="http://schemas.microsoft.com/office/drawing/2014/main" id="{EE2ACE6A-7D2C-4E4F-BEA5-452B7F1CD17B}"/>
                    </a:ext>
                  </a:extLst>
                </p14:cNvPr>
                <p14:cNvContentPartPr/>
                <p14:nvPr/>
              </p14:nvContentPartPr>
              <p14:xfrm>
                <a:off x="284891" y="318862"/>
                <a:ext cx="156600" cy="13680"/>
              </p14:xfrm>
            </p:contentPart>
          </mc:Choice>
          <mc:Fallback>
            <p:pic>
              <p:nvPicPr>
                <p:cNvPr id="2" name="Freihand 1">
                  <a:extLst>
                    <a:ext uri="{FF2B5EF4-FFF2-40B4-BE49-F238E27FC236}">
                      <a16:creationId xmlns:a16="http://schemas.microsoft.com/office/drawing/2014/main" id="{EE2ACE6A-7D2C-4E4F-BEA5-452B7F1CD17B}"/>
                    </a:ext>
                  </a:extLst>
                </p:cNvPr>
                <p:cNvPicPr/>
                <p:nvPr/>
              </p:nvPicPr>
              <p:blipFill>
                <a:blip r:embed="rId9"/>
                <a:stretch>
                  <a:fillRect/>
                </a:stretch>
              </p:blipFill>
              <p:spPr>
                <a:xfrm>
                  <a:off x="276251" y="310222"/>
                  <a:ext cx="174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7BFEC587-9347-4740-973B-619DDD6D0953}"/>
                    </a:ext>
                  </a:extLst>
                </p14:cNvPr>
                <p14:cNvContentPartPr/>
                <p14:nvPr/>
              </p14:nvContentPartPr>
              <p14:xfrm>
                <a:off x="294251" y="405982"/>
                <a:ext cx="163440" cy="16920"/>
              </p14:xfrm>
            </p:contentPart>
          </mc:Choice>
          <mc:Fallback>
            <p:pic>
              <p:nvPicPr>
                <p:cNvPr id="3" name="Freihand 2">
                  <a:extLst>
                    <a:ext uri="{FF2B5EF4-FFF2-40B4-BE49-F238E27FC236}">
                      <a16:creationId xmlns:a16="http://schemas.microsoft.com/office/drawing/2014/main" id="{7BFEC587-9347-4740-973B-619DDD6D0953}"/>
                    </a:ext>
                  </a:extLst>
                </p:cNvPr>
                <p:cNvPicPr/>
                <p:nvPr/>
              </p:nvPicPr>
              <p:blipFill>
                <a:blip r:embed="rId11"/>
                <a:stretch>
                  <a:fillRect/>
                </a:stretch>
              </p:blipFill>
              <p:spPr>
                <a:xfrm>
                  <a:off x="285251" y="397342"/>
                  <a:ext cx="1810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AEF2A78C-24DD-4255-8FF4-4918E398A9E6}"/>
                    </a:ext>
                  </a:extLst>
                </p14:cNvPr>
                <p14:cNvContentPartPr/>
                <p14:nvPr/>
              </p14:nvContentPartPr>
              <p14:xfrm>
                <a:off x="515651" y="259822"/>
                <a:ext cx="82440" cy="198720"/>
              </p14:xfrm>
            </p:contentPart>
          </mc:Choice>
          <mc:Fallback>
            <p:pic>
              <p:nvPicPr>
                <p:cNvPr id="4" name="Freihand 3">
                  <a:extLst>
                    <a:ext uri="{FF2B5EF4-FFF2-40B4-BE49-F238E27FC236}">
                      <a16:creationId xmlns:a16="http://schemas.microsoft.com/office/drawing/2014/main" id="{AEF2A78C-24DD-4255-8FF4-4918E398A9E6}"/>
                    </a:ext>
                  </a:extLst>
                </p:cNvPr>
                <p:cNvPicPr/>
                <p:nvPr/>
              </p:nvPicPr>
              <p:blipFill>
                <a:blip r:embed="rId13"/>
                <a:stretch>
                  <a:fillRect/>
                </a:stretch>
              </p:blipFill>
              <p:spPr>
                <a:xfrm>
                  <a:off x="507011" y="250822"/>
                  <a:ext cx="100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BC5DDBE9-4064-4D32-A9B9-260D9E69761F}"/>
                    </a:ext>
                  </a:extLst>
                </p14:cNvPr>
                <p14:cNvContentPartPr/>
                <p14:nvPr/>
              </p14:nvContentPartPr>
              <p14:xfrm>
                <a:off x="967091" y="281062"/>
                <a:ext cx="160200" cy="202320"/>
              </p14:xfrm>
            </p:contentPart>
          </mc:Choice>
          <mc:Fallback>
            <p:pic>
              <p:nvPicPr>
                <p:cNvPr id="5" name="Freihand 4">
                  <a:extLst>
                    <a:ext uri="{FF2B5EF4-FFF2-40B4-BE49-F238E27FC236}">
                      <a16:creationId xmlns:a16="http://schemas.microsoft.com/office/drawing/2014/main" id="{BC5DDBE9-4064-4D32-A9B9-260D9E69761F}"/>
                    </a:ext>
                  </a:extLst>
                </p:cNvPr>
                <p:cNvPicPr/>
                <p:nvPr/>
              </p:nvPicPr>
              <p:blipFill>
                <a:blip r:embed="rId15"/>
                <a:stretch>
                  <a:fillRect/>
                </a:stretch>
              </p:blipFill>
              <p:spPr>
                <a:xfrm>
                  <a:off x="958091" y="272062"/>
                  <a:ext cx="1778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Freihand 24">
                  <a:extLst>
                    <a:ext uri="{FF2B5EF4-FFF2-40B4-BE49-F238E27FC236}">
                      <a16:creationId xmlns:a16="http://schemas.microsoft.com/office/drawing/2014/main" id="{25ADAF77-112D-4F68-8EEE-472F8CBF30EF}"/>
                    </a:ext>
                  </a:extLst>
                </p14:cNvPr>
                <p14:cNvContentPartPr/>
                <p14:nvPr/>
              </p14:nvContentPartPr>
              <p14:xfrm>
                <a:off x="3870491" y="356662"/>
                <a:ext cx="235800" cy="46800"/>
              </p14:xfrm>
            </p:contentPart>
          </mc:Choice>
          <mc:Fallback>
            <p:pic>
              <p:nvPicPr>
                <p:cNvPr id="25" name="Freihand 24">
                  <a:extLst>
                    <a:ext uri="{FF2B5EF4-FFF2-40B4-BE49-F238E27FC236}">
                      <a16:creationId xmlns:a16="http://schemas.microsoft.com/office/drawing/2014/main" id="{25ADAF77-112D-4F68-8EEE-472F8CBF30EF}"/>
                    </a:ext>
                  </a:extLst>
                </p:cNvPr>
                <p:cNvPicPr/>
                <p:nvPr/>
              </p:nvPicPr>
              <p:blipFill>
                <a:blip r:embed="rId17"/>
                <a:stretch>
                  <a:fillRect/>
                </a:stretch>
              </p:blipFill>
              <p:spPr>
                <a:xfrm>
                  <a:off x="3861491" y="347662"/>
                  <a:ext cx="2534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7E922DA8-7456-4A99-8208-FF94945A5B5A}"/>
                    </a:ext>
                  </a:extLst>
                </p14:cNvPr>
                <p14:cNvContentPartPr/>
                <p14:nvPr/>
              </p14:nvContentPartPr>
              <p14:xfrm>
                <a:off x="3911891" y="489142"/>
                <a:ext cx="185040" cy="11160"/>
              </p14:xfrm>
            </p:contentPart>
          </mc:Choice>
          <mc:Fallback>
            <p:pic>
              <p:nvPicPr>
                <p:cNvPr id="26" name="Freihand 25">
                  <a:extLst>
                    <a:ext uri="{FF2B5EF4-FFF2-40B4-BE49-F238E27FC236}">
                      <a16:creationId xmlns:a16="http://schemas.microsoft.com/office/drawing/2014/main" id="{7E922DA8-7456-4A99-8208-FF94945A5B5A}"/>
                    </a:ext>
                  </a:extLst>
                </p:cNvPr>
                <p:cNvPicPr/>
                <p:nvPr/>
              </p:nvPicPr>
              <p:blipFill>
                <a:blip r:embed="rId19"/>
                <a:stretch>
                  <a:fillRect/>
                </a:stretch>
              </p:blipFill>
              <p:spPr>
                <a:xfrm>
                  <a:off x="3902891" y="480502"/>
                  <a:ext cx="202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9E424CEF-CFEC-44ED-8BFD-1651DDCB2208}"/>
                    </a:ext>
                  </a:extLst>
                </p14:cNvPr>
                <p14:cNvContentPartPr/>
                <p14:nvPr/>
              </p14:nvContentPartPr>
              <p14:xfrm>
                <a:off x="4373051" y="269182"/>
                <a:ext cx="120960" cy="195120"/>
              </p14:xfrm>
            </p:contentPart>
          </mc:Choice>
          <mc:Fallback>
            <p:pic>
              <p:nvPicPr>
                <p:cNvPr id="29" name="Freihand 28">
                  <a:extLst>
                    <a:ext uri="{FF2B5EF4-FFF2-40B4-BE49-F238E27FC236}">
                      <a16:creationId xmlns:a16="http://schemas.microsoft.com/office/drawing/2014/main" id="{9E424CEF-CFEC-44ED-8BFD-1651DDCB2208}"/>
                    </a:ext>
                  </a:extLst>
                </p:cNvPr>
                <p:cNvPicPr/>
                <p:nvPr/>
              </p:nvPicPr>
              <p:blipFill>
                <a:blip r:embed="rId21"/>
                <a:stretch>
                  <a:fillRect/>
                </a:stretch>
              </p:blipFill>
              <p:spPr>
                <a:xfrm>
                  <a:off x="4364051" y="260182"/>
                  <a:ext cx="138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81443147-FBF9-499C-B7CA-64CE199C2622}"/>
                    </a:ext>
                  </a:extLst>
                </p14:cNvPr>
                <p14:cNvContentPartPr/>
                <p14:nvPr/>
              </p14:nvContentPartPr>
              <p14:xfrm>
                <a:off x="4365851" y="256942"/>
                <a:ext cx="156240" cy="23400"/>
              </p14:xfrm>
            </p:contentPart>
          </mc:Choice>
          <mc:Fallback>
            <p:pic>
              <p:nvPicPr>
                <p:cNvPr id="30" name="Freihand 29">
                  <a:extLst>
                    <a:ext uri="{FF2B5EF4-FFF2-40B4-BE49-F238E27FC236}">
                      <a16:creationId xmlns:a16="http://schemas.microsoft.com/office/drawing/2014/main" id="{81443147-FBF9-499C-B7CA-64CE199C2622}"/>
                    </a:ext>
                  </a:extLst>
                </p:cNvPr>
                <p:cNvPicPr/>
                <p:nvPr/>
              </p:nvPicPr>
              <p:blipFill>
                <a:blip r:embed="rId23"/>
                <a:stretch>
                  <a:fillRect/>
                </a:stretch>
              </p:blipFill>
              <p:spPr>
                <a:xfrm>
                  <a:off x="4356851" y="248302"/>
                  <a:ext cx="173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5274D76F-46B4-4B76-94EF-1A7B127DE156}"/>
                    </a:ext>
                  </a:extLst>
                </p14:cNvPr>
                <p14:cNvContentPartPr/>
                <p14:nvPr/>
              </p14:nvContentPartPr>
              <p14:xfrm>
                <a:off x="4607411" y="266302"/>
                <a:ext cx="110520" cy="136080"/>
              </p14:xfrm>
            </p:contentPart>
          </mc:Choice>
          <mc:Fallback>
            <p:pic>
              <p:nvPicPr>
                <p:cNvPr id="31" name="Freihand 30">
                  <a:extLst>
                    <a:ext uri="{FF2B5EF4-FFF2-40B4-BE49-F238E27FC236}">
                      <a16:creationId xmlns:a16="http://schemas.microsoft.com/office/drawing/2014/main" id="{5274D76F-46B4-4B76-94EF-1A7B127DE156}"/>
                    </a:ext>
                  </a:extLst>
                </p:cNvPr>
                <p:cNvPicPr/>
                <p:nvPr/>
              </p:nvPicPr>
              <p:blipFill>
                <a:blip r:embed="rId25"/>
                <a:stretch>
                  <a:fillRect/>
                </a:stretch>
              </p:blipFill>
              <p:spPr>
                <a:xfrm>
                  <a:off x="4598771" y="257302"/>
                  <a:ext cx="128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58FBBD41-7AA0-4E97-88D7-AD1448BB1E3D}"/>
                    </a:ext>
                  </a:extLst>
                </p14:cNvPr>
                <p14:cNvContentPartPr/>
                <p14:nvPr/>
              </p14:nvContentPartPr>
              <p14:xfrm>
                <a:off x="4808291" y="264502"/>
                <a:ext cx="147240" cy="163800"/>
              </p14:xfrm>
            </p:contentPart>
          </mc:Choice>
          <mc:Fallback>
            <p:pic>
              <p:nvPicPr>
                <p:cNvPr id="33" name="Freihand 32">
                  <a:extLst>
                    <a:ext uri="{FF2B5EF4-FFF2-40B4-BE49-F238E27FC236}">
                      <a16:creationId xmlns:a16="http://schemas.microsoft.com/office/drawing/2014/main" id="{58FBBD41-7AA0-4E97-88D7-AD1448BB1E3D}"/>
                    </a:ext>
                  </a:extLst>
                </p:cNvPr>
                <p:cNvPicPr/>
                <p:nvPr/>
              </p:nvPicPr>
              <p:blipFill>
                <a:blip r:embed="rId27"/>
                <a:stretch>
                  <a:fillRect/>
                </a:stretch>
              </p:blipFill>
              <p:spPr>
                <a:xfrm>
                  <a:off x="4799291" y="255862"/>
                  <a:ext cx="164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 name="Freihand 5">
                  <a:extLst>
                    <a:ext uri="{FF2B5EF4-FFF2-40B4-BE49-F238E27FC236}">
                      <a16:creationId xmlns:a16="http://schemas.microsoft.com/office/drawing/2014/main" id="{E7A6D3D8-DB04-47A6-83FE-2BADABBEA58B}"/>
                    </a:ext>
                  </a:extLst>
                </p14:cNvPr>
                <p14:cNvContentPartPr/>
                <p14:nvPr/>
              </p14:nvContentPartPr>
              <p14:xfrm>
                <a:off x="1417091" y="313102"/>
                <a:ext cx="199080" cy="13680"/>
              </p14:xfrm>
            </p:contentPart>
          </mc:Choice>
          <mc:Fallback>
            <p:pic>
              <p:nvPicPr>
                <p:cNvPr id="6" name="Freihand 5">
                  <a:extLst>
                    <a:ext uri="{FF2B5EF4-FFF2-40B4-BE49-F238E27FC236}">
                      <a16:creationId xmlns:a16="http://schemas.microsoft.com/office/drawing/2014/main" id="{E7A6D3D8-DB04-47A6-83FE-2BADABBEA58B}"/>
                    </a:ext>
                  </a:extLst>
                </p:cNvPr>
                <p:cNvPicPr/>
                <p:nvPr/>
              </p:nvPicPr>
              <p:blipFill>
                <a:blip r:embed="rId29"/>
                <a:stretch>
                  <a:fillRect/>
                </a:stretch>
              </p:blipFill>
              <p:spPr>
                <a:xfrm>
                  <a:off x="1408091" y="304462"/>
                  <a:ext cx="216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 name="Freihand 7">
                  <a:extLst>
                    <a:ext uri="{FF2B5EF4-FFF2-40B4-BE49-F238E27FC236}">
                      <a16:creationId xmlns:a16="http://schemas.microsoft.com/office/drawing/2014/main" id="{4E8B8894-64D1-47CE-968A-E897D61C2874}"/>
                    </a:ext>
                  </a:extLst>
                </p14:cNvPr>
                <p14:cNvContentPartPr/>
                <p14:nvPr/>
              </p14:nvContentPartPr>
              <p14:xfrm>
                <a:off x="1437251" y="402022"/>
                <a:ext cx="172080" cy="10080"/>
              </p14:xfrm>
            </p:contentPart>
          </mc:Choice>
          <mc:Fallback>
            <p:pic>
              <p:nvPicPr>
                <p:cNvPr id="8" name="Freihand 7">
                  <a:extLst>
                    <a:ext uri="{FF2B5EF4-FFF2-40B4-BE49-F238E27FC236}">
                      <a16:creationId xmlns:a16="http://schemas.microsoft.com/office/drawing/2014/main" id="{4E8B8894-64D1-47CE-968A-E897D61C2874}"/>
                    </a:ext>
                  </a:extLst>
                </p:cNvPr>
                <p:cNvPicPr/>
                <p:nvPr/>
              </p:nvPicPr>
              <p:blipFill>
                <a:blip r:embed="rId31"/>
                <a:stretch>
                  <a:fillRect/>
                </a:stretch>
              </p:blipFill>
              <p:spPr>
                <a:xfrm>
                  <a:off x="1428251" y="393022"/>
                  <a:ext cx="189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 name="Freihand 9">
                  <a:extLst>
                    <a:ext uri="{FF2B5EF4-FFF2-40B4-BE49-F238E27FC236}">
                      <a16:creationId xmlns:a16="http://schemas.microsoft.com/office/drawing/2014/main" id="{58D57D1F-15B7-4DB5-9A5C-1F638187F26D}"/>
                    </a:ext>
                  </a:extLst>
                </p14:cNvPr>
                <p14:cNvContentPartPr/>
                <p14:nvPr/>
              </p14:nvContentPartPr>
              <p14:xfrm>
                <a:off x="1916411" y="124822"/>
                <a:ext cx="126720" cy="163440"/>
              </p14:xfrm>
            </p:contentPart>
          </mc:Choice>
          <mc:Fallback>
            <p:pic>
              <p:nvPicPr>
                <p:cNvPr id="10" name="Freihand 9">
                  <a:extLst>
                    <a:ext uri="{FF2B5EF4-FFF2-40B4-BE49-F238E27FC236}">
                      <a16:creationId xmlns:a16="http://schemas.microsoft.com/office/drawing/2014/main" id="{58D57D1F-15B7-4DB5-9A5C-1F638187F26D}"/>
                    </a:ext>
                  </a:extLst>
                </p:cNvPr>
                <p:cNvPicPr/>
                <p:nvPr/>
              </p:nvPicPr>
              <p:blipFill>
                <a:blip r:embed="rId33"/>
                <a:stretch>
                  <a:fillRect/>
                </a:stretch>
              </p:blipFill>
              <p:spPr>
                <a:xfrm>
                  <a:off x="1907771" y="116182"/>
                  <a:ext cx="1443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Freihand 10">
                  <a:extLst>
                    <a:ext uri="{FF2B5EF4-FFF2-40B4-BE49-F238E27FC236}">
                      <a16:creationId xmlns:a16="http://schemas.microsoft.com/office/drawing/2014/main" id="{AA2C379A-8944-46E0-956D-58E7CEC796B5}"/>
                    </a:ext>
                  </a:extLst>
                </p14:cNvPr>
                <p14:cNvContentPartPr/>
                <p14:nvPr/>
              </p14:nvContentPartPr>
              <p14:xfrm>
                <a:off x="2143571" y="124462"/>
                <a:ext cx="150840" cy="130320"/>
              </p14:xfrm>
            </p:contentPart>
          </mc:Choice>
          <mc:Fallback>
            <p:pic>
              <p:nvPicPr>
                <p:cNvPr id="11" name="Freihand 10">
                  <a:extLst>
                    <a:ext uri="{FF2B5EF4-FFF2-40B4-BE49-F238E27FC236}">
                      <a16:creationId xmlns:a16="http://schemas.microsoft.com/office/drawing/2014/main" id="{AA2C379A-8944-46E0-956D-58E7CEC796B5}"/>
                    </a:ext>
                  </a:extLst>
                </p:cNvPr>
                <p:cNvPicPr/>
                <p:nvPr/>
              </p:nvPicPr>
              <p:blipFill>
                <a:blip r:embed="rId35"/>
                <a:stretch>
                  <a:fillRect/>
                </a:stretch>
              </p:blipFill>
              <p:spPr>
                <a:xfrm>
                  <a:off x="2134931" y="115822"/>
                  <a:ext cx="168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 name="Freihand 11">
                  <a:extLst>
                    <a:ext uri="{FF2B5EF4-FFF2-40B4-BE49-F238E27FC236}">
                      <a16:creationId xmlns:a16="http://schemas.microsoft.com/office/drawing/2014/main" id="{A900BC76-3693-4CDD-8EA5-8976D6CA9554}"/>
                    </a:ext>
                  </a:extLst>
                </p14:cNvPr>
                <p14:cNvContentPartPr/>
                <p14:nvPr/>
              </p14:nvContentPartPr>
              <p14:xfrm>
                <a:off x="2354891" y="125542"/>
                <a:ext cx="144720" cy="125640"/>
              </p14:xfrm>
            </p:contentPart>
          </mc:Choice>
          <mc:Fallback>
            <p:pic>
              <p:nvPicPr>
                <p:cNvPr id="12" name="Freihand 11">
                  <a:extLst>
                    <a:ext uri="{FF2B5EF4-FFF2-40B4-BE49-F238E27FC236}">
                      <a16:creationId xmlns:a16="http://schemas.microsoft.com/office/drawing/2014/main" id="{A900BC76-3693-4CDD-8EA5-8976D6CA9554}"/>
                    </a:ext>
                  </a:extLst>
                </p:cNvPr>
                <p:cNvPicPr/>
                <p:nvPr/>
              </p:nvPicPr>
              <p:blipFill>
                <a:blip r:embed="rId37"/>
                <a:stretch>
                  <a:fillRect/>
                </a:stretch>
              </p:blipFill>
              <p:spPr>
                <a:xfrm>
                  <a:off x="2345891" y="116542"/>
                  <a:ext cx="1623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4AA9AA30-C2ED-4CCD-BC16-B3DA8D9D18F5}"/>
                    </a:ext>
                  </a:extLst>
                </p14:cNvPr>
                <p14:cNvContentPartPr/>
                <p14:nvPr/>
              </p14:nvContentPartPr>
              <p14:xfrm>
                <a:off x="2672771" y="198622"/>
                <a:ext cx="140040" cy="13680"/>
              </p14:xfrm>
            </p:contentPart>
          </mc:Choice>
          <mc:Fallback>
            <p:pic>
              <p:nvPicPr>
                <p:cNvPr id="14" name="Freihand 13">
                  <a:extLst>
                    <a:ext uri="{FF2B5EF4-FFF2-40B4-BE49-F238E27FC236}">
                      <a16:creationId xmlns:a16="http://schemas.microsoft.com/office/drawing/2014/main" id="{4AA9AA30-C2ED-4CCD-BC16-B3DA8D9D18F5}"/>
                    </a:ext>
                  </a:extLst>
                </p:cNvPr>
                <p:cNvPicPr/>
                <p:nvPr/>
              </p:nvPicPr>
              <p:blipFill>
                <a:blip r:embed="rId39"/>
                <a:stretch>
                  <a:fillRect/>
                </a:stretch>
              </p:blipFill>
              <p:spPr>
                <a:xfrm>
                  <a:off x="2664131" y="189982"/>
                  <a:ext cx="1576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1F62FB9A-B2A6-4D36-A835-C66C9C1B537C}"/>
                    </a:ext>
                  </a:extLst>
                </p14:cNvPr>
                <p14:cNvContentPartPr/>
                <p14:nvPr/>
              </p14:nvContentPartPr>
              <p14:xfrm>
                <a:off x="2958251" y="112582"/>
                <a:ext cx="133560" cy="146880"/>
              </p14:xfrm>
            </p:contentPart>
          </mc:Choice>
          <mc:Fallback>
            <p:pic>
              <p:nvPicPr>
                <p:cNvPr id="15" name="Freihand 14">
                  <a:extLst>
                    <a:ext uri="{FF2B5EF4-FFF2-40B4-BE49-F238E27FC236}">
                      <a16:creationId xmlns:a16="http://schemas.microsoft.com/office/drawing/2014/main" id="{1F62FB9A-B2A6-4D36-A835-C66C9C1B537C}"/>
                    </a:ext>
                  </a:extLst>
                </p:cNvPr>
                <p:cNvPicPr/>
                <p:nvPr/>
              </p:nvPicPr>
              <p:blipFill>
                <a:blip r:embed="rId41"/>
                <a:stretch>
                  <a:fillRect/>
                </a:stretch>
              </p:blipFill>
              <p:spPr>
                <a:xfrm>
                  <a:off x="2949251" y="103582"/>
                  <a:ext cx="151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DE586A39-BA1F-453E-A3DA-E85B4ABFEB7A}"/>
                    </a:ext>
                  </a:extLst>
                </p14:cNvPr>
                <p14:cNvContentPartPr/>
                <p14:nvPr/>
              </p14:nvContentPartPr>
              <p14:xfrm>
                <a:off x="3163091" y="138502"/>
                <a:ext cx="114480" cy="130320"/>
              </p14:xfrm>
            </p:contentPart>
          </mc:Choice>
          <mc:Fallback>
            <p:pic>
              <p:nvPicPr>
                <p:cNvPr id="16" name="Freihand 15">
                  <a:extLst>
                    <a:ext uri="{FF2B5EF4-FFF2-40B4-BE49-F238E27FC236}">
                      <a16:creationId xmlns:a16="http://schemas.microsoft.com/office/drawing/2014/main" id="{DE586A39-BA1F-453E-A3DA-E85B4ABFEB7A}"/>
                    </a:ext>
                  </a:extLst>
                </p:cNvPr>
                <p:cNvPicPr/>
                <p:nvPr/>
              </p:nvPicPr>
              <p:blipFill>
                <a:blip r:embed="rId43"/>
                <a:stretch>
                  <a:fillRect/>
                </a:stretch>
              </p:blipFill>
              <p:spPr>
                <a:xfrm>
                  <a:off x="3154091" y="129502"/>
                  <a:ext cx="132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A45076D7-EB8F-4908-8071-2D7564465D02}"/>
                    </a:ext>
                  </a:extLst>
                </p14:cNvPr>
                <p14:cNvContentPartPr/>
                <p14:nvPr/>
              </p14:nvContentPartPr>
              <p14:xfrm>
                <a:off x="1947371" y="354862"/>
                <a:ext cx="1304280" cy="86760"/>
              </p14:xfrm>
            </p:contentPart>
          </mc:Choice>
          <mc:Fallback>
            <p:pic>
              <p:nvPicPr>
                <p:cNvPr id="17" name="Freihand 16">
                  <a:extLst>
                    <a:ext uri="{FF2B5EF4-FFF2-40B4-BE49-F238E27FC236}">
                      <a16:creationId xmlns:a16="http://schemas.microsoft.com/office/drawing/2014/main" id="{A45076D7-EB8F-4908-8071-2D7564465D02}"/>
                    </a:ext>
                  </a:extLst>
                </p:cNvPr>
                <p:cNvPicPr/>
                <p:nvPr/>
              </p:nvPicPr>
              <p:blipFill>
                <a:blip r:embed="rId45"/>
                <a:stretch>
                  <a:fillRect/>
                </a:stretch>
              </p:blipFill>
              <p:spPr>
                <a:xfrm>
                  <a:off x="1938731" y="346222"/>
                  <a:ext cx="1321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Freihand 17">
                  <a:extLst>
                    <a:ext uri="{FF2B5EF4-FFF2-40B4-BE49-F238E27FC236}">
                      <a16:creationId xmlns:a16="http://schemas.microsoft.com/office/drawing/2014/main" id="{A54D2AB6-D634-467E-98E0-30DBFF4C99CB}"/>
                    </a:ext>
                  </a:extLst>
                </p14:cNvPr>
                <p14:cNvContentPartPr/>
                <p14:nvPr/>
              </p14:nvContentPartPr>
              <p14:xfrm>
                <a:off x="2038091" y="516862"/>
                <a:ext cx="94320" cy="169920"/>
              </p14:xfrm>
            </p:contentPart>
          </mc:Choice>
          <mc:Fallback>
            <p:pic>
              <p:nvPicPr>
                <p:cNvPr id="18" name="Freihand 17">
                  <a:extLst>
                    <a:ext uri="{FF2B5EF4-FFF2-40B4-BE49-F238E27FC236}">
                      <a16:creationId xmlns:a16="http://schemas.microsoft.com/office/drawing/2014/main" id="{A54D2AB6-D634-467E-98E0-30DBFF4C99CB}"/>
                    </a:ext>
                  </a:extLst>
                </p:cNvPr>
                <p:cNvPicPr/>
                <p:nvPr/>
              </p:nvPicPr>
              <p:blipFill>
                <a:blip r:embed="rId47"/>
                <a:stretch>
                  <a:fillRect/>
                </a:stretch>
              </p:blipFill>
              <p:spPr>
                <a:xfrm>
                  <a:off x="2029091" y="508222"/>
                  <a:ext cx="111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Freihand 18">
                  <a:extLst>
                    <a:ext uri="{FF2B5EF4-FFF2-40B4-BE49-F238E27FC236}">
                      <a16:creationId xmlns:a16="http://schemas.microsoft.com/office/drawing/2014/main" id="{1583F98B-1911-42D9-A019-F3357F15EB63}"/>
                    </a:ext>
                  </a:extLst>
                </p14:cNvPr>
                <p14:cNvContentPartPr/>
                <p14:nvPr/>
              </p14:nvContentPartPr>
              <p14:xfrm>
                <a:off x="2233931" y="522622"/>
                <a:ext cx="111960" cy="164880"/>
              </p14:xfrm>
            </p:contentPart>
          </mc:Choice>
          <mc:Fallback>
            <p:pic>
              <p:nvPicPr>
                <p:cNvPr id="19" name="Freihand 18">
                  <a:extLst>
                    <a:ext uri="{FF2B5EF4-FFF2-40B4-BE49-F238E27FC236}">
                      <a16:creationId xmlns:a16="http://schemas.microsoft.com/office/drawing/2014/main" id="{1583F98B-1911-42D9-A019-F3357F15EB63}"/>
                    </a:ext>
                  </a:extLst>
                </p:cNvPr>
                <p:cNvPicPr/>
                <p:nvPr/>
              </p:nvPicPr>
              <p:blipFill>
                <a:blip r:embed="rId49"/>
                <a:stretch>
                  <a:fillRect/>
                </a:stretch>
              </p:blipFill>
              <p:spPr>
                <a:xfrm>
                  <a:off x="2224931" y="513982"/>
                  <a:ext cx="129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0" name="Freihand 19">
                  <a:extLst>
                    <a:ext uri="{FF2B5EF4-FFF2-40B4-BE49-F238E27FC236}">
                      <a16:creationId xmlns:a16="http://schemas.microsoft.com/office/drawing/2014/main" id="{EA6258BB-F710-4E7E-A8D7-4CF20EA326F1}"/>
                    </a:ext>
                  </a:extLst>
                </p14:cNvPr>
                <p14:cNvContentPartPr/>
                <p14:nvPr/>
              </p14:nvContentPartPr>
              <p14:xfrm>
                <a:off x="2303051" y="519022"/>
                <a:ext cx="106560" cy="4320"/>
              </p14:xfrm>
            </p:contentPart>
          </mc:Choice>
          <mc:Fallback>
            <p:pic>
              <p:nvPicPr>
                <p:cNvPr id="20" name="Freihand 19">
                  <a:extLst>
                    <a:ext uri="{FF2B5EF4-FFF2-40B4-BE49-F238E27FC236}">
                      <a16:creationId xmlns:a16="http://schemas.microsoft.com/office/drawing/2014/main" id="{EA6258BB-F710-4E7E-A8D7-4CF20EA326F1}"/>
                    </a:ext>
                  </a:extLst>
                </p:cNvPr>
                <p:cNvPicPr/>
                <p:nvPr/>
              </p:nvPicPr>
              <p:blipFill>
                <a:blip r:embed="rId51"/>
                <a:stretch>
                  <a:fillRect/>
                </a:stretch>
              </p:blipFill>
              <p:spPr>
                <a:xfrm>
                  <a:off x="2294051" y="510382"/>
                  <a:ext cx="124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1" name="Freihand 20">
                  <a:extLst>
                    <a:ext uri="{FF2B5EF4-FFF2-40B4-BE49-F238E27FC236}">
                      <a16:creationId xmlns:a16="http://schemas.microsoft.com/office/drawing/2014/main" id="{64634DE8-7203-4E02-9496-8538035874EB}"/>
                    </a:ext>
                  </a:extLst>
                </p14:cNvPr>
                <p14:cNvContentPartPr/>
                <p14:nvPr/>
              </p14:nvContentPartPr>
              <p14:xfrm>
                <a:off x="2429051" y="533422"/>
                <a:ext cx="127080" cy="129960"/>
              </p14:xfrm>
            </p:contentPart>
          </mc:Choice>
          <mc:Fallback>
            <p:pic>
              <p:nvPicPr>
                <p:cNvPr id="21" name="Freihand 20">
                  <a:extLst>
                    <a:ext uri="{FF2B5EF4-FFF2-40B4-BE49-F238E27FC236}">
                      <a16:creationId xmlns:a16="http://schemas.microsoft.com/office/drawing/2014/main" id="{64634DE8-7203-4E02-9496-8538035874EB}"/>
                    </a:ext>
                  </a:extLst>
                </p:cNvPr>
                <p:cNvPicPr/>
                <p:nvPr/>
              </p:nvPicPr>
              <p:blipFill>
                <a:blip r:embed="rId53"/>
                <a:stretch>
                  <a:fillRect/>
                </a:stretch>
              </p:blipFill>
              <p:spPr>
                <a:xfrm>
                  <a:off x="2420051" y="524782"/>
                  <a:ext cx="144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2" name="Freihand 21">
                  <a:extLst>
                    <a:ext uri="{FF2B5EF4-FFF2-40B4-BE49-F238E27FC236}">
                      <a16:creationId xmlns:a16="http://schemas.microsoft.com/office/drawing/2014/main" id="{4B0CC458-88D8-429D-874B-AD23041BC634}"/>
                    </a:ext>
                  </a:extLst>
                </p14:cNvPr>
                <p14:cNvContentPartPr/>
                <p14:nvPr/>
              </p14:nvContentPartPr>
              <p14:xfrm>
                <a:off x="2704451" y="596062"/>
                <a:ext cx="131040" cy="27720"/>
              </p14:xfrm>
            </p:contentPart>
          </mc:Choice>
          <mc:Fallback>
            <p:pic>
              <p:nvPicPr>
                <p:cNvPr id="22" name="Freihand 21">
                  <a:extLst>
                    <a:ext uri="{FF2B5EF4-FFF2-40B4-BE49-F238E27FC236}">
                      <a16:creationId xmlns:a16="http://schemas.microsoft.com/office/drawing/2014/main" id="{4B0CC458-88D8-429D-874B-AD23041BC634}"/>
                    </a:ext>
                  </a:extLst>
                </p:cNvPr>
                <p:cNvPicPr/>
                <p:nvPr/>
              </p:nvPicPr>
              <p:blipFill>
                <a:blip r:embed="rId55"/>
                <a:stretch>
                  <a:fillRect/>
                </a:stretch>
              </p:blipFill>
              <p:spPr>
                <a:xfrm>
                  <a:off x="2695451" y="587062"/>
                  <a:ext cx="148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 name="Freihand 22">
                  <a:extLst>
                    <a:ext uri="{FF2B5EF4-FFF2-40B4-BE49-F238E27FC236}">
                      <a16:creationId xmlns:a16="http://schemas.microsoft.com/office/drawing/2014/main" id="{CE2EDC07-48AF-46CF-B9B5-63023E4C82ED}"/>
                    </a:ext>
                  </a:extLst>
                </p14:cNvPr>
                <p14:cNvContentPartPr/>
                <p14:nvPr/>
              </p14:nvContentPartPr>
              <p14:xfrm>
                <a:off x="3070571" y="523702"/>
                <a:ext cx="139680" cy="150480"/>
              </p14:xfrm>
            </p:contentPart>
          </mc:Choice>
          <mc:Fallback>
            <p:pic>
              <p:nvPicPr>
                <p:cNvPr id="23" name="Freihand 22">
                  <a:extLst>
                    <a:ext uri="{FF2B5EF4-FFF2-40B4-BE49-F238E27FC236}">
                      <a16:creationId xmlns:a16="http://schemas.microsoft.com/office/drawing/2014/main" id="{CE2EDC07-48AF-46CF-B9B5-63023E4C82ED}"/>
                    </a:ext>
                  </a:extLst>
                </p:cNvPr>
                <p:cNvPicPr/>
                <p:nvPr/>
              </p:nvPicPr>
              <p:blipFill>
                <a:blip r:embed="rId57"/>
                <a:stretch>
                  <a:fillRect/>
                </a:stretch>
              </p:blipFill>
              <p:spPr>
                <a:xfrm>
                  <a:off x="3061931" y="515062"/>
                  <a:ext cx="157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Freihand 23">
                  <a:extLst>
                    <a:ext uri="{FF2B5EF4-FFF2-40B4-BE49-F238E27FC236}">
                      <a16:creationId xmlns:a16="http://schemas.microsoft.com/office/drawing/2014/main" id="{77B025A3-2A81-4C3B-B76B-B1D4B68F80B8}"/>
                    </a:ext>
                  </a:extLst>
                </p14:cNvPr>
                <p14:cNvContentPartPr/>
                <p14:nvPr/>
              </p14:nvContentPartPr>
              <p14:xfrm>
                <a:off x="3036011" y="547822"/>
                <a:ext cx="169560" cy="86400"/>
              </p14:xfrm>
            </p:contentPart>
          </mc:Choice>
          <mc:Fallback>
            <p:pic>
              <p:nvPicPr>
                <p:cNvPr id="24" name="Freihand 23">
                  <a:extLst>
                    <a:ext uri="{FF2B5EF4-FFF2-40B4-BE49-F238E27FC236}">
                      <a16:creationId xmlns:a16="http://schemas.microsoft.com/office/drawing/2014/main" id="{77B025A3-2A81-4C3B-B76B-B1D4B68F80B8}"/>
                    </a:ext>
                  </a:extLst>
                </p:cNvPr>
                <p:cNvPicPr/>
                <p:nvPr/>
              </p:nvPicPr>
              <p:blipFill>
                <a:blip r:embed="rId59"/>
                <a:stretch>
                  <a:fillRect/>
                </a:stretch>
              </p:blipFill>
              <p:spPr>
                <a:xfrm>
                  <a:off x="3027371" y="539182"/>
                  <a:ext cx="187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D64A1860-B1C9-43D7-AB88-698473CA78CC}"/>
                    </a:ext>
                  </a:extLst>
                </p14:cNvPr>
                <p14:cNvContentPartPr/>
                <p14:nvPr/>
              </p14:nvContentPartPr>
              <p14:xfrm>
                <a:off x="1704731" y="268462"/>
                <a:ext cx="138960" cy="258480"/>
              </p14:xfrm>
            </p:contentPart>
          </mc:Choice>
          <mc:Fallback>
            <p:pic>
              <p:nvPicPr>
                <p:cNvPr id="35" name="Freihand 34">
                  <a:extLst>
                    <a:ext uri="{FF2B5EF4-FFF2-40B4-BE49-F238E27FC236}">
                      <a16:creationId xmlns:a16="http://schemas.microsoft.com/office/drawing/2014/main" id="{D64A1860-B1C9-43D7-AB88-698473CA78CC}"/>
                    </a:ext>
                  </a:extLst>
                </p:cNvPr>
                <p:cNvPicPr/>
                <p:nvPr/>
              </p:nvPicPr>
              <p:blipFill>
                <a:blip r:embed="rId61"/>
                <a:stretch>
                  <a:fillRect/>
                </a:stretch>
              </p:blipFill>
              <p:spPr>
                <a:xfrm>
                  <a:off x="1695731" y="259462"/>
                  <a:ext cx="1566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B643E126-3DC1-4731-8F41-1EC3EA486EB6}"/>
                    </a:ext>
                  </a:extLst>
                </p14:cNvPr>
                <p14:cNvContentPartPr/>
                <p14:nvPr/>
              </p14:nvContentPartPr>
              <p14:xfrm>
                <a:off x="5111411" y="380782"/>
                <a:ext cx="134640" cy="9720"/>
              </p14:xfrm>
            </p:contentPart>
          </mc:Choice>
          <mc:Fallback>
            <p:pic>
              <p:nvPicPr>
                <p:cNvPr id="37" name="Freihand 36">
                  <a:extLst>
                    <a:ext uri="{FF2B5EF4-FFF2-40B4-BE49-F238E27FC236}">
                      <a16:creationId xmlns:a16="http://schemas.microsoft.com/office/drawing/2014/main" id="{B643E126-3DC1-4731-8F41-1EC3EA486EB6}"/>
                    </a:ext>
                  </a:extLst>
                </p:cNvPr>
                <p:cNvPicPr/>
                <p:nvPr/>
              </p:nvPicPr>
              <p:blipFill>
                <a:blip r:embed="rId63"/>
                <a:stretch>
                  <a:fillRect/>
                </a:stretch>
              </p:blipFill>
              <p:spPr>
                <a:xfrm>
                  <a:off x="5102771" y="372142"/>
                  <a:ext cx="152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3E52EBC-44B1-47F4-830C-2DF2C7B8CAF4}"/>
                    </a:ext>
                  </a:extLst>
                </p14:cNvPr>
                <p14:cNvContentPartPr/>
                <p14:nvPr/>
              </p14:nvContentPartPr>
              <p14:xfrm>
                <a:off x="5399051" y="248302"/>
                <a:ext cx="77760" cy="151200"/>
              </p14:xfrm>
            </p:contentPart>
          </mc:Choice>
          <mc:Fallback>
            <p:pic>
              <p:nvPicPr>
                <p:cNvPr id="38" name="Freihand 37">
                  <a:extLst>
                    <a:ext uri="{FF2B5EF4-FFF2-40B4-BE49-F238E27FC236}">
                      <a16:creationId xmlns:a16="http://schemas.microsoft.com/office/drawing/2014/main" id="{53E52EBC-44B1-47F4-830C-2DF2C7B8CAF4}"/>
                    </a:ext>
                  </a:extLst>
                </p:cNvPr>
                <p:cNvPicPr/>
                <p:nvPr/>
              </p:nvPicPr>
              <p:blipFill>
                <a:blip r:embed="rId65"/>
                <a:stretch>
                  <a:fillRect/>
                </a:stretch>
              </p:blipFill>
              <p:spPr>
                <a:xfrm>
                  <a:off x="5390411" y="239302"/>
                  <a:ext cx="95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CAE3C71B-EF99-4263-89EC-F6A3CD8D9DC5}"/>
                    </a:ext>
                  </a:extLst>
                </p14:cNvPr>
                <p14:cNvContentPartPr/>
                <p14:nvPr/>
              </p14:nvContentPartPr>
              <p14:xfrm>
                <a:off x="5546291" y="291502"/>
                <a:ext cx="128160" cy="115920"/>
              </p14:xfrm>
            </p:contentPart>
          </mc:Choice>
          <mc:Fallback>
            <p:pic>
              <p:nvPicPr>
                <p:cNvPr id="39" name="Freihand 38">
                  <a:extLst>
                    <a:ext uri="{FF2B5EF4-FFF2-40B4-BE49-F238E27FC236}">
                      <a16:creationId xmlns:a16="http://schemas.microsoft.com/office/drawing/2014/main" id="{CAE3C71B-EF99-4263-89EC-F6A3CD8D9DC5}"/>
                    </a:ext>
                  </a:extLst>
                </p:cNvPr>
                <p:cNvPicPr/>
                <p:nvPr/>
              </p:nvPicPr>
              <p:blipFill>
                <a:blip r:embed="rId67"/>
                <a:stretch>
                  <a:fillRect/>
                </a:stretch>
              </p:blipFill>
              <p:spPr>
                <a:xfrm>
                  <a:off x="5537651" y="282862"/>
                  <a:ext cx="145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2EBD32C5-3DCB-4D7A-B9DD-81F1650C7CF8}"/>
                    </a:ext>
                  </a:extLst>
                </p14:cNvPr>
                <p14:cNvContentPartPr/>
                <p14:nvPr/>
              </p14:nvContentPartPr>
              <p14:xfrm>
                <a:off x="5867771" y="287542"/>
                <a:ext cx="100440" cy="8640"/>
              </p14:xfrm>
            </p:contentPart>
          </mc:Choice>
          <mc:Fallback>
            <p:pic>
              <p:nvPicPr>
                <p:cNvPr id="40" name="Freihand 39">
                  <a:extLst>
                    <a:ext uri="{FF2B5EF4-FFF2-40B4-BE49-F238E27FC236}">
                      <a16:creationId xmlns:a16="http://schemas.microsoft.com/office/drawing/2014/main" id="{2EBD32C5-3DCB-4D7A-B9DD-81F1650C7CF8}"/>
                    </a:ext>
                  </a:extLst>
                </p:cNvPr>
                <p:cNvPicPr/>
                <p:nvPr/>
              </p:nvPicPr>
              <p:blipFill>
                <a:blip r:embed="rId69"/>
                <a:stretch>
                  <a:fillRect/>
                </a:stretch>
              </p:blipFill>
              <p:spPr>
                <a:xfrm>
                  <a:off x="5859131" y="278542"/>
                  <a:ext cx="118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0F928C43-26F4-4A64-A274-BDC6E933AE40}"/>
                    </a:ext>
                  </a:extLst>
                </p14:cNvPr>
                <p14:cNvContentPartPr/>
                <p14:nvPr/>
              </p14:nvContentPartPr>
              <p14:xfrm>
                <a:off x="5844731" y="344782"/>
                <a:ext cx="125640" cy="18000"/>
              </p14:xfrm>
            </p:contentPart>
          </mc:Choice>
          <mc:Fallback>
            <p:pic>
              <p:nvPicPr>
                <p:cNvPr id="41" name="Freihand 40">
                  <a:extLst>
                    <a:ext uri="{FF2B5EF4-FFF2-40B4-BE49-F238E27FC236}">
                      <a16:creationId xmlns:a16="http://schemas.microsoft.com/office/drawing/2014/main" id="{0F928C43-26F4-4A64-A274-BDC6E933AE40}"/>
                    </a:ext>
                  </a:extLst>
                </p:cNvPr>
                <p:cNvPicPr/>
                <p:nvPr/>
              </p:nvPicPr>
              <p:blipFill>
                <a:blip r:embed="rId71"/>
                <a:stretch>
                  <a:fillRect/>
                </a:stretch>
              </p:blipFill>
              <p:spPr>
                <a:xfrm>
                  <a:off x="5835731" y="335782"/>
                  <a:ext cx="143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E8539367-B728-4811-8A78-99BFF487A951}"/>
                    </a:ext>
                  </a:extLst>
                </p14:cNvPr>
                <p14:cNvContentPartPr/>
                <p14:nvPr/>
              </p14:nvContentPartPr>
              <p14:xfrm>
                <a:off x="6218411" y="184942"/>
                <a:ext cx="118080" cy="200520"/>
              </p14:xfrm>
            </p:contentPart>
          </mc:Choice>
          <mc:Fallback>
            <p:pic>
              <p:nvPicPr>
                <p:cNvPr id="42" name="Freihand 41">
                  <a:extLst>
                    <a:ext uri="{FF2B5EF4-FFF2-40B4-BE49-F238E27FC236}">
                      <a16:creationId xmlns:a16="http://schemas.microsoft.com/office/drawing/2014/main" id="{E8539367-B728-4811-8A78-99BFF487A951}"/>
                    </a:ext>
                  </a:extLst>
                </p:cNvPr>
                <p:cNvPicPr/>
                <p:nvPr/>
              </p:nvPicPr>
              <p:blipFill>
                <a:blip r:embed="rId73"/>
                <a:stretch>
                  <a:fillRect/>
                </a:stretch>
              </p:blipFill>
              <p:spPr>
                <a:xfrm>
                  <a:off x="6209411" y="175942"/>
                  <a:ext cx="135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6D8D0E8F-F94C-4A7A-8164-E483A64E1C07}"/>
                    </a:ext>
                  </a:extLst>
                </p14:cNvPr>
                <p14:cNvContentPartPr/>
                <p14:nvPr/>
              </p14:nvContentPartPr>
              <p14:xfrm>
                <a:off x="6411011" y="236782"/>
                <a:ext cx="119160" cy="104400"/>
              </p14:xfrm>
            </p:contentPart>
          </mc:Choice>
          <mc:Fallback>
            <p:pic>
              <p:nvPicPr>
                <p:cNvPr id="43" name="Freihand 42">
                  <a:extLst>
                    <a:ext uri="{FF2B5EF4-FFF2-40B4-BE49-F238E27FC236}">
                      <a16:creationId xmlns:a16="http://schemas.microsoft.com/office/drawing/2014/main" id="{6D8D0E8F-F94C-4A7A-8164-E483A64E1C07}"/>
                    </a:ext>
                  </a:extLst>
                </p:cNvPr>
                <p:cNvPicPr/>
                <p:nvPr/>
              </p:nvPicPr>
              <p:blipFill>
                <a:blip r:embed="rId75"/>
                <a:stretch>
                  <a:fillRect/>
                </a:stretch>
              </p:blipFill>
              <p:spPr>
                <a:xfrm>
                  <a:off x="6402371" y="228142"/>
                  <a:ext cx="136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1E019B82-9D44-4C7E-B26E-90B11FC38B2E}"/>
                    </a:ext>
                  </a:extLst>
                </p14:cNvPr>
                <p14:cNvContentPartPr/>
                <p14:nvPr/>
              </p14:nvContentPartPr>
              <p14:xfrm>
                <a:off x="6650771" y="234982"/>
                <a:ext cx="119520" cy="105840"/>
              </p14:xfrm>
            </p:contentPart>
          </mc:Choice>
          <mc:Fallback>
            <p:pic>
              <p:nvPicPr>
                <p:cNvPr id="44" name="Freihand 43">
                  <a:extLst>
                    <a:ext uri="{FF2B5EF4-FFF2-40B4-BE49-F238E27FC236}">
                      <a16:creationId xmlns:a16="http://schemas.microsoft.com/office/drawing/2014/main" id="{1E019B82-9D44-4C7E-B26E-90B11FC38B2E}"/>
                    </a:ext>
                  </a:extLst>
                </p:cNvPr>
                <p:cNvPicPr/>
                <p:nvPr/>
              </p:nvPicPr>
              <p:blipFill>
                <a:blip r:embed="rId77"/>
                <a:stretch>
                  <a:fillRect/>
                </a:stretch>
              </p:blipFill>
              <p:spPr>
                <a:xfrm>
                  <a:off x="6641771" y="225982"/>
                  <a:ext cx="137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E2FE0B95-2C71-488B-B2A3-337D0DD25C0C}"/>
                    </a:ext>
                  </a:extLst>
                </p14:cNvPr>
                <p14:cNvContentPartPr/>
                <p14:nvPr/>
              </p14:nvContentPartPr>
              <p14:xfrm>
                <a:off x="6925091" y="261262"/>
                <a:ext cx="192960" cy="7200"/>
              </p14:xfrm>
            </p:contentPart>
          </mc:Choice>
          <mc:Fallback>
            <p:pic>
              <p:nvPicPr>
                <p:cNvPr id="45" name="Freihand 44">
                  <a:extLst>
                    <a:ext uri="{FF2B5EF4-FFF2-40B4-BE49-F238E27FC236}">
                      <a16:creationId xmlns:a16="http://schemas.microsoft.com/office/drawing/2014/main" id="{E2FE0B95-2C71-488B-B2A3-337D0DD25C0C}"/>
                    </a:ext>
                  </a:extLst>
                </p:cNvPr>
                <p:cNvPicPr/>
                <p:nvPr/>
              </p:nvPicPr>
              <p:blipFill>
                <a:blip r:embed="rId79"/>
                <a:stretch>
                  <a:fillRect/>
                </a:stretch>
              </p:blipFill>
              <p:spPr>
                <a:xfrm>
                  <a:off x="6916451" y="252262"/>
                  <a:ext cx="210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EFCFA6A8-4EC7-4252-8795-25E75A8DCFB3}"/>
                    </a:ext>
                  </a:extLst>
                </p14:cNvPr>
                <p14:cNvContentPartPr/>
                <p14:nvPr/>
              </p14:nvContentPartPr>
              <p14:xfrm>
                <a:off x="7197971" y="156862"/>
                <a:ext cx="94320" cy="159840"/>
              </p14:xfrm>
            </p:contentPart>
          </mc:Choice>
          <mc:Fallback>
            <p:pic>
              <p:nvPicPr>
                <p:cNvPr id="46" name="Freihand 45">
                  <a:extLst>
                    <a:ext uri="{FF2B5EF4-FFF2-40B4-BE49-F238E27FC236}">
                      <a16:creationId xmlns:a16="http://schemas.microsoft.com/office/drawing/2014/main" id="{EFCFA6A8-4EC7-4252-8795-25E75A8DCFB3}"/>
                    </a:ext>
                  </a:extLst>
                </p:cNvPr>
                <p:cNvPicPr/>
                <p:nvPr/>
              </p:nvPicPr>
              <p:blipFill>
                <a:blip r:embed="rId81"/>
                <a:stretch>
                  <a:fillRect/>
                </a:stretch>
              </p:blipFill>
              <p:spPr>
                <a:xfrm>
                  <a:off x="7188971" y="148222"/>
                  <a:ext cx="111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1A954746-2516-49BE-BB8F-A0F2732697A6}"/>
                    </a:ext>
                  </a:extLst>
                </p14:cNvPr>
                <p14:cNvContentPartPr/>
                <p14:nvPr/>
              </p14:nvContentPartPr>
              <p14:xfrm>
                <a:off x="7409651" y="222022"/>
                <a:ext cx="113760" cy="122760"/>
              </p14:xfrm>
            </p:contentPart>
          </mc:Choice>
          <mc:Fallback>
            <p:pic>
              <p:nvPicPr>
                <p:cNvPr id="47" name="Freihand 46">
                  <a:extLst>
                    <a:ext uri="{FF2B5EF4-FFF2-40B4-BE49-F238E27FC236}">
                      <a16:creationId xmlns:a16="http://schemas.microsoft.com/office/drawing/2014/main" id="{1A954746-2516-49BE-BB8F-A0F2732697A6}"/>
                    </a:ext>
                  </a:extLst>
                </p:cNvPr>
                <p:cNvPicPr/>
                <p:nvPr/>
              </p:nvPicPr>
              <p:blipFill>
                <a:blip r:embed="rId83"/>
                <a:stretch>
                  <a:fillRect/>
                </a:stretch>
              </p:blipFill>
              <p:spPr>
                <a:xfrm>
                  <a:off x="7400651" y="213022"/>
                  <a:ext cx="131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A41E11BB-43F2-4CA9-8A50-4B352AAC7816}"/>
                    </a:ext>
                  </a:extLst>
                </p14:cNvPr>
                <p14:cNvContentPartPr/>
                <p14:nvPr/>
              </p14:nvContentPartPr>
              <p14:xfrm>
                <a:off x="7402811" y="243622"/>
                <a:ext cx="120240" cy="78120"/>
              </p14:xfrm>
            </p:contentPart>
          </mc:Choice>
          <mc:Fallback>
            <p:pic>
              <p:nvPicPr>
                <p:cNvPr id="48" name="Freihand 47">
                  <a:extLst>
                    <a:ext uri="{FF2B5EF4-FFF2-40B4-BE49-F238E27FC236}">
                      <a16:creationId xmlns:a16="http://schemas.microsoft.com/office/drawing/2014/main" id="{A41E11BB-43F2-4CA9-8A50-4B352AAC7816}"/>
                    </a:ext>
                  </a:extLst>
                </p:cNvPr>
                <p:cNvPicPr/>
                <p:nvPr/>
              </p:nvPicPr>
              <p:blipFill>
                <a:blip r:embed="rId85"/>
                <a:stretch>
                  <a:fillRect/>
                </a:stretch>
              </p:blipFill>
              <p:spPr>
                <a:xfrm>
                  <a:off x="7394171" y="234622"/>
                  <a:ext cx="137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106D1760-AF1A-40BF-A253-99A8AED3CC00}"/>
                    </a:ext>
                  </a:extLst>
                </p14:cNvPr>
                <p14:cNvContentPartPr/>
                <p14:nvPr/>
              </p14:nvContentPartPr>
              <p14:xfrm>
                <a:off x="7933451" y="276742"/>
                <a:ext cx="223200" cy="2880"/>
              </p14:xfrm>
            </p:contentPart>
          </mc:Choice>
          <mc:Fallback>
            <p:pic>
              <p:nvPicPr>
                <p:cNvPr id="49" name="Freihand 48">
                  <a:extLst>
                    <a:ext uri="{FF2B5EF4-FFF2-40B4-BE49-F238E27FC236}">
                      <a16:creationId xmlns:a16="http://schemas.microsoft.com/office/drawing/2014/main" id="{106D1760-AF1A-40BF-A253-99A8AED3CC00}"/>
                    </a:ext>
                  </a:extLst>
                </p:cNvPr>
                <p:cNvPicPr/>
                <p:nvPr/>
              </p:nvPicPr>
              <p:blipFill>
                <a:blip r:embed="rId87"/>
                <a:stretch>
                  <a:fillRect/>
                </a:stretch>
              </p:blipFill>
              <p:spPr>
                <a:xfrm>
                  <a:off x="7924451" y="267742"/>
                  <a:ext cx="240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88388DA7-9B2B-42B5-A827-9A9E6FD38599}"/>
                    </a:ext>
                  </a:extLst>
                </p14:cNvPr>
                <p14:cNvContentPartPr/>
                <p14:nvPr/>
              </p14:nvContentPartPr>
              <p14:xfrm>
                <a:off x="7981331" y="325702"/>
                <a:ext cx="176400" cy="19800"/>
              </p14:xfrm>
            </p:contentPart>
          </mc:Choice>
          <mc:Fallback>
            <p:pic>
              <p:nvPicPr>
                <p:cNvPr id="50" name="Freihand 49">
                  <a:extLst>
                    <a:ext uri="{FF2B5EF4-FFF2-40B4-BE49-F238E27FC236}">
                      <a16:creationId xmlns:a16="http://schemas.microsoft.com/office/drawing/2014/main" id="{88388DA7-9B2B-42B5-A827-9A9E6FD38599}"/>
                    </a:ext>
                  </a:extLst>
                </p:cNvPr>
                <p:cNvPicPr/>
                <p:nvPr/>
              </p:nvPicPr>
              <p:blipFill>
                <a:blip r:embed="rId89"/>
                <a:stretch>
                  <a:fillRect/>
                </a:stretch>
              </p:blipFill>
              <p:spPr>
                <a:xfrm>
                  <a:off x="7972331" y="316702"/>
                  <a:ext cx="194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7C47C8C0-1ECA-42C1-A657-C3E8CE3B8938}"/>
                    </a:ext>
                  </a:extLst>
                </p14:cNvPr>
                <p14:cNvContentPartPr/>
                <p14:nvPr/>
              </p14:nvContentPartPr>
              <p14:xfrm>
                <a:off x="8206331" y="204742"/>
                <a:ext cx="120240" cy="225720"/>
              </p14:xfrm>
            </p:contentPart>
          </mc:Choice>
          <mc:Fallback>
            <p:pic>
              <p:nvPicPr>
                <p:cNvPr id="51" name="Freihand 50">
                  <a:extLst>
                    <a:ext uri="{FF2B5EF4-FFF2-40B4-BE49-F238E27FC236}">
                      <a16:creationId xmlns:a16="http://schemas.microsoft.com/office/drawing/2014/main" id="{7C47C8C0-1ECA-42C1-A657-C3E8CE3B8938}"/>
                    </a:ext>
                  </a:extLst>
                </p:cNvPr>
                <p:cNvPicPr/>
                <p:nvPr/>
              </p:nvPicPr>
              <p:blipFill>
                <a:blip r:embed="rId91"/>
                <a:stretch>
                  <a:fillRect/>
                </a:stretch>
              </p:blipFill>
              <p:spPr>
                <a:xfrm>
                  <a:off x="8197331" y="195742"/>
                  <a:ext cx="1378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7FBED936-4A71-46DA-8771-11B34AC17A14}"/>
                    </a:ext>
                  </a:extLst>
                </p14:cNvPr>
                <p14:cNvContentPartPr/>
                <p14:nvPr/>
              </p14:nvContentPartPr>
              <p14:xfrm>
                <a:off x="8801771" y="195382"/>
                <a:ext cx="109440" cy="141480"/>
              </p14:xfrm>
            </p:contentPart>
          </mc:Choice>
          <mc:Fallback>
            <p:pic>
              <p:nvPicPr>
                <p:cNvPr id="57" name="Freihand 56">
                  <a:extLst>
                    <a:ext uri="{FF2B5EF4-FFF2-40B4-BE49-F238E27FC236}">
                      <a16:creationId xmlns:a16="http://schemas.microsoft.com/office/drawing/2014/main" id="{7FBED936-4A71-46DA-8771-11B34AC17A14}"/>
                    </a:ext>
                  </a:extLst>
                </p:cNvPr>
                <p:cNvPicPr/>
                <p:nvPr/>
              </p:nvPicPr>
              <p:blipFill>
                <a:blip r:embed="rId93"/>
                <a:stretch>
                  <a:fillRect/>
                </a:stretch>
              </p:blipFill>
              <p:spPr>
                <a:xfrm>
                  <a:off x="8792771" y="186742"/>
                  <a:ext cx="1270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DA826A97-38F3-4C28-97A9-C3D60127B2B8}"/>
                    </a:ext>
                  </a:extLst>
                </p14:cNvPr>
                <p14:cNvContentPartPr/>
                <p14:nvPr/>
              </p14:nvContentPartPr>
              <p14:xfrm>
                <a:off x="9050531" y="233902"/>
                <a:ext cx="104040" cy="73080"/>
              </p14:xfrm>
            </p:contentPart>
          </mc:Choice>
          <mc:Fallback>
            <p:pic>
              <p:nvPicPr>
                <p:cNvPr id="58" name="Freihand 57">
                  <a:extLst>
                    <a:ext uri="{FF2B5EF4-FFF2-40B4-BE49-F238E27FC236}">
                      <a16:creationId xmlns:a16="http://schemas.microsoft.com/office/drawing/2014/main" id="{DA826A97-38F3-4C28-97A9-C3D60127B2B8}"/>
                    </a:ext>
                  </a:extLst>
                </p:cNvPr>
                <p:cNvPicPr/>
                <p:nvPr/>
              </p:nvPicPr>
              <p:blipFill>
                <a:blip r:embed="rId95"/>
                <a:stretch>
                  <a:fillRect/>
                </a:stretch>
              </p:blipFill>
              <p:spPr>
                <a:xfrm>
                  <a:off x="9041531" y="224902"/>
                  <a:ext cx="121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14E56992-F453-430A-831D-8D7B8D8A9335}"/>
                    </a:ext>
                  </a:extLst>
                </p14:cNvPr>
                <p14:cNvContentPartPr/>
                <p14:nvPr/>
              </p14:nvContentPartPr>
              <p14:xfrm>
                <a:off x="9023171" y="265942"/>
                <a:ext cx="125280" cy="47160"/>
              </p14:xfrm>
            </p:contentPart>
          </mc:Choice>
          <mc:Fallback>
            <p:pic>
              <p:nvPicPr>
                <p:cNvPr id="59" name="Freihand 58">
                  <a:extLst>
                    <a:ext uri="{FF2B5EF4-FFF2-40B4-BE49-F238E27FC236}">
                      <a16:creationId xmlns:a16="http://schemas.microsoft.com/office/drawing/2014/main" id="{14E56992-F453-430A-831D-8D7B8D8A9335}"/>
                    </a:ext>
                  </a:extLst>
                </p:cNvPr>
                <p:cNvPicPr/>
                <p:nvPr/>
              </p:nvPicPr>
              <p:blipFill>
                <a:blip r:embed="rId97"/>
                <a:stretch>
                  <a:fillRect/>
                </a:stretch>
              </p:blipFill>
              <p:spPr>
                <a:xfrm>
                  <a:off x="9014171" y="256942"/>
                  <a:ext cx="142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99B474F3-76B1-4308-9648-2242FF63FC04}"/>
                    </a:ext>
                  </a:extLst>
                </p14:cNvPr>
                <p14:cNvContentPartPr/>
                <p14:nvPr/>
              </p14:nvContentPartPr>
              <p14:xfrm>
                <a:off x="9459491" y="250822"/>
                <a:ext cx="145800" cy="7560"/>
              </p14:xfrm>
            </p:contentPart>
          </mc:Choice>
          <mc:Fallback>
            <p:pic>
              <p:nvPicPr>
                <p:cNvPr id="60" name="Freihand 59">
                  <a:extLst>
                    <a:ext uri="{FF2B5EF4-FFF2-40B4-BE49-F238E27FC236}">
                      <a16:creationId xmlns:a16="http://schemas.microsoft.com/office/drawing/2014/main" id="{99B474F3-76B1-4308-9648-2242FF63FC04}"/>
                    </a:ext>
                  </a:extLst>
                </p:cNvPr>
                <p:cNvPicPr/>
                <p:nvPr/>
              </p:nvPicPr>
              <p:blipFill>
                <a:blip r:embed="rId99"/>
                <a:stretch>
                  <a:fillRect/>
                </a:stretch>
              </p:blipFill>
              <p:spPr>
                <a:xfrm>
                  <a:off x="9450851" y="241822"/>
                  <a:ext cx="163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29E96062-BE7E-4A70-82D5-26D84F4C4F70}"/>
                    </a:ext>
                  </a:extLst>
                </p14:cNvPr>
                <p14:cNvContentPartPr/>
                <p14:nvPr/>
              </p14:nvContentPartPr>
              <p14:xfrm>
                <a:off x="9504851" y="296182"/>
                <a:ext cx="131760" cy="5400"/>
              </p14:xfrm>
            </p:contentPart>
          </mc:Choice>
          <mc:Fallback>
            <p:pic>
              <p:nvPicPr>
                <p:cNvPr id="61" name="Freihand 60">
                  <a:extLst>
                    <a:ext uri="{FF2B5EF4-FFF2-40B4-BE49-F238E27FC236}">
                      <a16:creationId xmlns:a16="http://schemas.microsoft.com/office/drawing/2014/main" id="{29E96062-BE7E-4A70-82D5-26D84F4C4F70}"/>
                    </a:ext>
                  </a:extLst>
                </p:cNvPr>
                <p:cNvPicPr/>
                <p:nvPr/>
              </p:nvPicPr>
              <p:blipFill>
                <a:blip r:embed="rId101"/>
                <a:stretch>
                  <a:fillRect/>
                </a:stretch>
              </p:blipFill>
              <p:spPr>
                <a:xfrm>
                  <a:off x="9496211" y="287542"/>
                  <a:ext cx="149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7F7097B9-1881-4F8C-B664-0841806FFE8B}"/>
                    </a:ext>
                  </a:extLst>
                </p14:cNvPr>
                <p14:cNvContentPartPr/>
                <p14:nvPr/>
              </p14:nvContentPartPr>
              <p14:xfrm>
                <a:off x="9865571" y="176662"/>
                <a:ext cx="146520" cy="114840"/>
              </p14:xfrm>
            </p:contentPart>
          </mc:Choice>
          <mc:Fallback>
            <p:pic>
              <p:nvPicPr>
                <p:cNvPr id="62" name="Freihand 61">
                  <a:extLst>
                    <a:ext uri="{FF2B5EF4-FFF2-40B4-BE49-F238E27FC236}">
                      <a16:creationId xmlns:a16="http://schemas.microsoft.com/office/drawing/2014/main" id="{7F7097B9-1881-4F8C-B664-0841806FFE8B}"/>
                    </a:ext>
                  </a:extLst>
                </p:cNvPr>
                <p:cNvPicPr/>
                <p:nvPr/>
              </p:nvPicPr>
              <p:blipFill>
                <a:blip r:embed="rId103"/>
                <a:stretch>
                  <a:fillRect/>
                </a:stretch>
              </p:blipFill>
              <p:spPr>
                <a:xfrm>
                  <a:off x="9856931" y="167662"/>
                  <a:ext cx="164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763A2065-A612-458C-9A61-BDF8095E5554}"/>
                    </a:ext>
                  </a:extLst>
                </p14:cNvPr>
                <p14:cNvContentPartPr/>
                <p14:nvPr/>
              </p14:nvContentPartPr>
              <p14:xfrm>
                <a:off x="10077611" y="217342"/>
                <a:ext cx="85320" cy="58680"/>
              </p14:xfrm>
            </p:contentPart>
          </mc:Choice>
          <mc:Fallback>
            <p:pic>
              <p:nvPicPr>
                <p:cNvPr id="63" name="Freihand 62">
                  <a:extLst>
                    <a:ext uri="{FF2B5EF4-FFF2-40B4-BE49-F238E27FC236}">
                      <a16:creationId xmlns:a16="http://schemas.microsoft.com/office/drawing/2014/main" id="{763A2065-A612-458C-9A61-BDF8095E5554}"/>
                    </a:ext>
                  </a:extLst>
                </p:cNvPr>
                <p:cNvPicPr/>
                <p:nvPr/>
              </p:nvPicPr>
              <p:blipFill>
                <a:blip r:embed="rId105"/>
                <a:stretch>
                  <a:fillRect/>
                </a:stretch>
              </p:blipFill>
              <p:spPr>
                <a:xfrm>
                  <a:off x="10068971" y="208342"/>
                  <a:ext cx="102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362D3276-E896-493F-9E23-70F6005F43F1}"/>
                    </a:ext>
                  </a:extLst>
                </p14:cNvPr>
                <p14:cNvContentPartPr/>
                <p14:nvPr/>
              </p14:nvContentPartPr>
              <p14:xfrm>
                <a:off x="10223411" y="200422"/>
                <a:ext cx="100440" cy="103680"/>
              </p14:xfrm>
            </p:contentPart>
          </mc:Choice>
          <mc:Fallback>
            <p:pic>
              <p:nvPicPr>
                <p:cNvPr id="64" name="Freihand 63">
                  <a:extLst>
                    <a:ext uri="{FF2B5EF4-FFF2-40B4-BE49-F238E27FC236}">
                      <a16:creationId xmlns:a16="http://schemas.microsoft.com/office/drawing/2014/main" id="{362D3276-E896-493F-9E23-70F6005F43F1}"/>
                    </a:ext>
                  </a:extLst>
                </p:cNvPr>
                <p:cNvPicPr/>
                <p:nvPr/>
              </p:nvPicPr>
              <p:blipFill>
                <a:blip r:embed="rId107"/>
                <a:stretch>
                  <a:fillRect/>
                </a:stretch>
              </p:blipFill>
              <p:spPr>
                <a:xfrm>
                  <a:off x="10214771" y="191422"/>
                  <a:ext cx="118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7" name="Freihand 76">
                  <a:extLst>
                    <a:ext uri="{FF2B5EF4-FFF2-40B4-BE49-F238E27FC236}">
                      <a16:creationId xmlns:a16="http://schemas.microsoft.com/office/drawing/2014/main" id="{3B82668A-1116-4945-8D6F-3B48536A49B3}"/>
                    </a:ext>
                  </a:extLst>
                </p14:cNvPr>
                <p14:cNvContentPartPr/>
                <p14:nvPr/>
              </p14:nvContentPartPr>
              <p14:xfrm>
                <a:off x="9041531" y="612262"/>
                <a:ext cx="132120" cy="135000"/>
              </p14:xfrm>
            </p:contentPart>
          </mc:Choice>
          <mc:Fallback>
            <p:pic>
              <p:nvPicPr>
                <p:cNvPr id="77" name="Freihand 76">
                  <a:extLst>
                    <a:ext uri="{FF2B5EF4-FFF2-40B4-BE49-F238E27FC236}">
                      <a16:creationId xmlns:a16="http://schemas.microsoft.com/office/drawing/2014/main" id="{3B82668A-1116-4945-8D6F-3B48536A49B3}"/>
                    </a:ext>
                  </a:extLst>
                </p:cNvPr>
                <p:cNvPicPr/>
                <p:nvPr/>
              </p:nvPicPr>
              <p:blipFill>
                <a:blip r:embed="rId109"/>
                <a:stretch>
                  <a:fillRect/>
                </a:stretch>
              </p:blipFill>
              <p:spPr>
                <a:xfrm>
                  <a:off x="9032891" y="603262"/>
                  <a:ext cx="149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Freihand 77">
                  <a:extLst>
                    <a:ext uri="{FF2B5EF4-FFF2-40B4-BE49-F238E27FC236}">
                      <a16:creationId xmlns:a16="http://schemas.microsoft.com/office/drawing/2014/main" id="{0980EEF6-AB95-4742-B967-0FEA61F73B90}"/>
                    </a:ext>
                  </a:extLst>
                </p14:cNvPr>
                <p14:cNvContentPartPr/>
                <p14:nvPr/>
              </p14:nvContentPartPr>
              <p14:xfrm>
                <a:off x="9448691" y="573382"/>
                <a:ext cx="108360" cy="18360"/>
              </p14:xfrm>
            </p:contentPart>
          </mc:Choice>
          <mc:Fallback>
            <p:pic>
              <p:nvPicPr>
                <p:cNvPr id="78" name="Freihand 77">
                  <a:extLst>
                    <a:ext uri="{FF2B5EF4-FFF2-40B4-BE49-F238E27FC236}">
                      <a16:creationId xmlns:a16="http://schemas.microsoft.com/office/drawing/2014/main" id="{0980EEF6-AB95-4742-B967-0FEA61F73B90}"/>
                    </a:ext>
                  </a:extLst>
                </p:cNvPr>
                <p:cNvPicPr/>
                <p:nvPr/>
              </p:nvPicPr>
              <p:blipFill>
                <a:blip r:embed="rId111"/>
                <a:stretch>
                  <a:fillRect/>
                </a:stretch>
              </p:blipFill>
              <p:spPr>
                <a:xfrm>
                  <a:off x="9440051" y="564382"/>
                  <a:ext cx="12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Freihand 78">
                  <a:extLst>
                    <a:ext uri="{FF2B5EF4-FFF2-40B4-BE49-F238E27FC236}">
                      <a16:creationId xmlns:a16="http://schemas.microsoft.com/office/drawing/2014/main" id="{C3C36EB0-A50F-4E5F-9948-C6454A82C6DE}"/>
                    </a:ext>
                  </a:extLst>
                </p14:cNvPr>
                <p14:cNvContentPartPr/>
                <p14:nvPr/>
              </p14:nvContentPartPr>
              <p14:xfrm>
                <a:off x="9435371" y="632782"/>
                <a:ext cx="144720" cy="16920"/>
              </p14:xfrm>
            </p:contentPart>
          </mc:Choice>
          <mc:Fallback>
            <p:pic>
              <p:nvPicPr>
                <p:cNvPr id="79" name="Freihand 78">
                  <a:extLst>
                    <a:ext uri="{FF2B5EF4-FFF2-40B4-BE49-F238E27FC236}">
                      <a16:creationId xmlns:a16="http://schemas.microsoft.com/office/drawing/2014/main" id="{C3C36EB0-A50F-4E5F-9948-C6454A82C6DE}"/>
                    </a:ext>
                  </a:extLst>
                </p:cNvPr>
                <p:cNvPicPr/>
                <p:nvPr/>
              </p:nvPicPr>
              <p:blipFill>
                <a:blip r:embed="rId113"/>
                <a:stretch>
                  <a:fillRect/>
                </a:stretch>
              </p:blipFill>
              <p:spPr>
                <a:xfrm>
                  <a:off x="9426371" y="623782"/>
                  <a:ext cx="162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Freihand 79">
                  <a:extLst>
                    <a:ext uri="{FF2B5EF4-FFF2-40B4-BE49-F238E27FC236}">
                      <a16:creationId xmlns:a16="http://schemas.microsoft.com/office/drawing/2014/main" id="{E4230C54-B3CC-49DB-836C-5ED0752B5D78}"/>
                    </a:ext>
                  </a:extLst>
                </p14:cNvPr>
                <p14:cNvContentPartPr/>
                <p14:nvPr/>
              </p14:nvContentPartPr>
              <p14:xfrm>
                <a:off x="9745331" y="519742"/>
                <a:ext cx="91080" cy="168120"/>
              </p14:xfrm>
            </p:contentPart>
          </mc:Choice>
          <mc:Fallback>
            <p:pic>
              <p:nvPicPr>
                <p:cNvPr id="80" name="Freihand 79">
                  <a:extLst>
                    <a:ext uri="{FF2B5EF4-FFF2-40B4-BE49-F238E27FC236}">
                      <a16:creationId xmlns:a16="http://schemas.microsoft.com/office/drawing/2014/main" id="{E4230C54-B3CC-49DB-836C-5ED0752B5D78}"/>
                    </a:ext>
                  </a:extLst>
                </p:cNvPr>
                <p:cNvPicPr/>
                <p:nvPr/>
              </p:nvPicPr>
              <p:blipFill>
                <a:blip r:embed="rId115"/>
                <a:stretch>
                  <a:fillRect/>
                </a:stretch>
              </p:blipFill>
              <p:spPr>
                <a:xfrm>
                  <a:off x="9736691" y="511102"/>
                  <a:ext cx="108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Freihand 80">
                  <a:extLst>
                    <a:ext uri="{FF2B5EF4-FFF2-40B4-BE49-F238E27FC236}">
                      <a16:creationId xmlns:a16="http://schemas.microsoft.com/office/drawing/2014/main" id="{B7B5C49B-3674-433F-95CF-E19129C9D9C6}"/>
                    </a:ext>
                  </a:extLst>
                </p14:cNvPr>
                <p14:cNvContentPartPr/>
                <p14:nvPr/>
              </p14:nvContentPartPr>
              <p14:xfrm>
                <a:off x="9892931" y="575182"/>
                <a:ext cx="156240" cy="129960"/>
              </p14:xfrm>
            </p:contentPart>
          </mc:Choice>
          <mc:Fallback>
            <p:pic>
              <p:nvPicPr>
                <p:cNvPr id="81" name="Freihand 80">
                  <a:extLst>
                    <a:ext uri="{FF2B5EF4-FFF2-40B4-BE49-F238E27FC236}">
                      <a16:creationId xmlns:a16="http://schemas.microsoft.com/office/drawing/2014/main" id="{B7B5C49B-3674-433F-95CF-E19129C9D9C6}"/>
                    </a:ext>
                  </a:extLst>
                </p:cNvPr>
                <p:cNvPicPr/>
                <p:nvPr/>
              </p:nvPicPr>
              <p:blipFill>
                <a:blip r:embed="rId117"/>
                <a:stretch>
                  <a:fillRect/>
                </a:stretch>
              </p:blipFill>
              <p:spPr>
                <a:xfrm>
                  <a:off x="9884291" y="566542"/>
                  <a:ext cx="1738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2" name="Freihand 81">
                  <a:extLst>
                    <a:ext uri="{FF2B5EF4-FFF2-40B4-BE49-F238E27FC236}">
                      <a16:creationId xmlns:a16="http://schemas.microsoft.com/office/drawing/2014/main" id="{2F831987-1CF9-4E36-B279-773748368F4C}"/>
                    </a:ext>
                  </a:extLst>
                </p14:cNvPr>
                <p14:cNvContentPartPr/>
                <p14:nvPr/>
              </p14:nvContentPartPr>
              <p14:xfrm>
                <a:off x="9951971" y="576262"/>
                <a:ext cx="102960" cy="101520"/>
              </p14:xfrm>
            </p:contentPart>
          </mc:Choice>
          <mc:Fallback>
            <p:pic>
              <p:nvPicPr>
                <p:cNvPr id="82" name="Freihand 81">
                  <a:extLst>
                    <a:ext uri="{FF2B5EF4-FFF2-40B4-BE49-F238E27FC236}">
                      <a16:creationId xmlns:a16="http://schemas.microsoft.com/office/drawing/2014/main" id="{2F831987-1CF9-4E36-B279-773748368F4C}"/>
                    </a:ext>
                  </a:extLst>
                </p:cNvPr>
                <p:cNvPicPr/>
                <p:nvPr/>
              </p:nvPicPr>
              <p:blipFill>
                <a:blip r:embed="rId119"/>
                <a:stretch>
                  <a:fillRect/>
                </a:stretch>
              </p:blipFill>
              <p:spPr>
                <a:xfrm>
                  <a:off x="9942971" y="567622"/>
                  <a:ext cx="120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Freihand 97">
                  <a:extLst>
                    <a:ext uri="{FF2B5EF4-FFF2-40B4-BE49-F238E27FC236}">
                      <a16:creationId xmlns:a16="http://schemas.microsoft.com/office/drawing/2014/main" id="{CD53992D-D301-41E5-9A5A-A5E50DB5DAB5}"/>
                    </a:ext>
                  </a:extLst>
                </p14:cNvPr>
                <p14:cNvContentPartPr/>
                <p14:nvPr/>
              </p14:nvContentPartPr>
              <p14:xfrm>
                <a:off x="11641811" y="1859662"/>
                <a:ext cx="5400" cy="7920"/>
              </p14:xfrm>
            </p:contentPart>
          </mc:Choice>
          <mc:Fallback>
            <p:pic>
              <p:nvPicPr>
                <p:cNvPr id="98" name="Freihand 97">
                  <a:extLst>
                    <a:ext uri="{FF2B5EF4-FFF2-40B4-BE49-F238E27FC236}">
                      <a16:creationId xmlns:a16="http://schemas.microsoft.com/office/drawing/2014/main" id="{CD53992D-D301-41E5-9A5A-A5E50DB5DAB5}"/>
                    </a:ext>
                  </a:extLst>
                </p:cNvPr>
                <p:cNvPicPr/>
                <p:nvPr/>
              </p:nvPicPr>
              <p:blipFill>
                <a:blip r:embed="rId121"/>
                <a:stretch>
                  <a:fillRect/>
                </a:stretch>
              </p:blipFill>
              <p:spPr>
                <a:xfrm>
                  <a:off x="11632811" y="1850662"/>
                  <a:ext cx="23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3" name="Freihand 82">
                  <a:extLst>
                    <a:ext uri="{FF2B5EF4-FFF2-40B4-BE49-F238E27FC236}">
                      <a16:creationId xmlns:a16="http://schemas.microsoft.com/office/drawing/2014/main" id="{66F80110-DC94-46C2-87EA-ED7BDE5565B2}"/>
                    </a:ext>
                  </a:extLst>
                </p14:cNvPr>
                <p14:cNvContentPartPr/>
                <p14:nvPr/>
              </p14:nvContentPartPr>
              <p14:xfrm>
                <a:off x="10761611" y="582742"/>
                <a:ext cx="137520" cy="173880"/>
              </p14:xfrm>
            </p:contentPart>
          </mc:Choice>
          <mc:Fallback>
            <p:pic>
              <p:nvPicPr>
                <p:cNvPr id="83" name="Freihand 82">
                  <a:extLst>
                    <a:ext uri="{FF2B5EF4-FFF2-40B4-BE49-F238E27FC236}">
                      <a16:creationId xmlns:a16="http://schemas.microsoft.com/office/drawing/2014/main" id="{66F80110-DC94-46C2-87EA-ED7BDE5565B2}"/>
                    </a:ext>
                  </a:extLst>
                </p:cNvPr>
                <p:cNvPicPr/>
                <p:nvPr/>
              </p:nvPicPr>
              <p:blipFill>
                <a:blip r:embed="rId123"/>
                <a:stretch>
                  <a:fillRect/>
                </a:stretch>
              </p:blipFill>
              <p:spPr>
                <a:xfrm>
                  <a:off x="10752611" y="573742"/>
                  <a:ext cx="155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4" name="Freihand 83">
                  <a:extLst>
                    <a:ext uri="{FF2B5EF4-FFF2-40B4-BE49-F238E27FC236}">
                      <a16:creationId xmlns:a16="http://schemas.microsoft.com/office/drawing/2014/main" id="{2B82E2A6-E2BB-4E36-A8F6-8D01989E77E0}"/>
                    </a:ext>
                  </a:extLst>
                </p14:cNvPr>
                <p14:cNvContentPartPr/>
                <p14:nvPr/>
              </p14:nvContentPartPr>
              <p14:xfrm>
                <a:off x="10986971" y="520102"/>
                <a:ext cx="113400" cy="117720"/>
              </p14:xfrm>
            </p:contentPart>
          </mc:Choice>
          <mc:Fallback>
            <p:pic>
              <p:nvPicPr>
                <p:cNvPr id="84" name="Freihand 83">
                  <a:extLst>
                    <a:ext uri="{FF2B5EF4-FFF2-40B4-BE49-F238E27FC236}">
                      <a16:creationId xmlns:a16="http://schemas.microsoft.com/office/drawing/2014/main" id="{2B82E2A6-E2BB-4E36-A8F6-8D01989E77E0}"/>
                    </a:ext>
                  </a:extLst>
                </p:cNvPr>
                <p:cNvPicPr/>
                <p:nvPr/>
              </p:nvPicPr>
              <p:blipFill>
                <a:blip r:embed="rId125"/>
                <a:stretch>
                  <a:fillRect/>
                </a:stretch>
              </p:blipFill>
              <p:spPr>
                <a:xfrm>
                  <a:off x="10977971" y="511102"/>
                  <a:ext cx="131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5" name="Freihand 84">
                  <a:extLst>
                    <a:ext uri="{FF2B5EF4-FFF2-40B4-BE49-F238E27FC236}">
                      <a16:creationId xmlns:a16="http://schemas.microsoft.com/office/drawing/2014/main" id="{B614660D-B173-4349-9854-1F9AEB3CEE63}"/>
                    </a:ext>
                  </a:extLst>
                </p14:cNvPr>
                <p14:cNvContentPartPr/>
                <p14:nvPr/>
              </p14:nvContentPartPr>
              <p14:xfrm>
                <a:off x="11182091" y="638182"/>
                <a:ext cx="174600" cy="10080"/>
              </p14:xfrm>
            </p:contentPart>
          </mc:Choice>
          <mc:Fallback>
            <p:pic>
              <p:nvPicPr>
                <p:cNvPr id="85" name="Freihand 84">
                  <a:extLst>
                    <a:ext uri="{FF2B5EF4-FFF2-40B4-BE49-F238E27FC236}">
                      <a16:creationId xmlns:a16="http://schemas.microsoft.com/office/drawing/2014/main" id="{B614660D-B173-4349-9854-1F9AEB3CEE63}"/>
                    </a:ext>
                  </a:extLst>
                </p:cNvPr>
                <p:cNvPicPr/>
                <p:nvPr/>
              </p:nvPicPr>
              <p:blipFill>
                <a:blip r:embed="rId127"/>
                <a:stretch>
                  <a:fillRect/>
                </a:stretch>
              </p:blipFill>
              <p:spPr>
                <a:xfrm>
                  <a:off x="11173091" y="629542"/>
                  <a:ext cx="192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6" name="Freihand 85">
                  <a:extLst>
                    <a:ext uri="{FF2B5EF4-FFF2-40B4-BE49-F238E27FC236}">
                      <a16:creationId xmlns:a16="http://schemas.microsoft.com/office/drawing/2014/main" id="{FF44607C-E793-4535-8663-9B44EA8C52C4}"/>
                    </a:ext>
                  </a:extLst>
                </p14:cNvPr>
                <p14:cNvContentPartPr/>
                <p14:nvPr/>
              </p14:nvContentPartPr>
              <p14:xfrm>
                <a:off x="11221691" y="700822"/>
                <a:ext cx="152640" cy="7200"/>
              </p14:xfrm>
            </p:contentPart>
          </mc:Choice>
          <mc:Fallback>
            <p:pic>
              <p:nvPicPr>
                <p:cNvPr id="86" name="Freihand 85">
                  <a:extLst>
                    <a:ext uri="{FF2B5EF4-FFF2-40B4-BE49-F238E27FC236}">
                      <a16:creationId xmlns:a16="http://schemas.microsoft.com/office/drawing/2014/main" id="{FF44607C-E793-4535-8663-9B44EA8C52C4}"/>
                    </a:ext>
                  </a:extLst>
                </p:cNvPr>
                <p:cNvPicPr/>
                <p:nvPr/>
              </p:nvPicPr>
              <p:blipFill>
                <a:blip r:embed="rId129"/>
                <a:stretch>
                  <a:fillRect/>
                </a:stretch>
              </p:blipFill>
              <p:spPr>
                <a:xfrm>
                  <a:off x="11213051" y="691822"/>
                  <a:ext cx="170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9" name="Freihand 98">
                  <a:extLst>
                    <a:ext uri="{FF2B5EF4-FFF2-40B4-BE49-F238E27FC236}">
                      <a16:creationId xmlns:a16="http://schemas.microsoft.com/office/drawing/2014/main" id="{72572CF6-F88B-49C6-B34E-025D27B56862}"/>
                    </a:ext>
                  </a:extLst>
                </p14:cNvPr>
                <p14:cNvContentPartPr/>
                <p14:nvPr/>
              </p14:nvContentPartPr>
              <p14:xfrm>
                <a:off x="11399531" y="526942"/>
                <a:ext cx="164520" cy="267480"/>
              </p14:xfrm>
            </p:contentPart>
          </mc:Choice>
          <mc:Fallback>
            <p:pic>
              <p:nvPicPr>
                <p:cNvPr id="99" name="Freihand 98">
                  <a:extLst>
                    <a:ext uri="{FF2B5EF4-FFF2-40B4-BE49-F238E27FC236}">
                      <a16:creationId xmlns:a16="http://schemas.microsoft.com/office/drawing/2014/main" id="{72572CF6-F88B-49C6-B34E-025D27B56862}"/>
                    </a:ext>
                  </a:extLst>
                </p:cNvPr>
                <p:cNvPicPr/>
                <p:nvPr/>
              </p:nvPicPr>
              <p:blipFill>
                <a:blip r:embed="rId131"/>
                <a:stretch>
                  <a:fillRect/>
                </a:stretch>
              </p:blipFill>
              <p:spPr>
                <a:xfrm>
                  <a:off x="11390531" y="518302"/>
                  <a:ext cx="1821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0" name="Freihand 99">
                  <a:extLst>
                    <a:ext uri="{FF2B5EF4-FFF2-40B4-BE49-F238E27FC236}">
                      <a16:creationId xmlns:a16="http://schemas.microsoft.com/office/drawing/2014/main" id="{501BBC62-D628-4157-AF54-DB48FA069668}"/>
                    </a:ext>
                  </a:extLst>
                </p14:cNvPr>
                <p14:cNvContentPartPr/>
                <p14:nvPr/>
              </p14:nvContentPartPr>
              <p14:xfrm>
                <a:off x="11615531" y="566182"/>
                <a:ext cx="118800" cy="178200"/>
              </p14:xfrm>
            </p:contentPart>
          </mc:Choice>
          <mc:Fallback>
            <p:pic>
              <p:nvPicPr>
                <p:cNvPr id="100" name="Freihand 99">
                  <a:extLst>
                    <a:ext uri="{FF2B5EF4-FFF2-40B4-BE49-F238E27FC236}">
                      <a16:creationId xmlns:a16="http://schemas.microsoft.com/office/drawing/2014/main" id="{501BBC62-D628-4157-AF54-DB48FA069668}"/>
                    </a:ext>
                  </a:extLst>
                </p:cNvPr>
                <p:cNvPicPr/>
                <p:nvPr/>
              </p:nvPicPr>
              <p:blipFill>
                <a:blip r:embed="rId133"/>
                <a:stretch>
                  <a:fillRect/>
                </a:stretch>
              </p:blipFill>
              <p:spPr>
                <a:xfrm>
                  <a:off x="11606891" y="557182"/>
                  <a:ext cx="136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1" name="Freihand 100">
                  <a:extLst>
                    <a:ext uri="{FF2B5EF4-FFF2-40B4-BE49-F238E27FC236}">
                      <a16:creationId xmlns:a16="http://schemas.microsoft.com/office/drawing/2014/main" id="{41F6C137-9EF8-43A1-96C2-25440D3DE3B3}"/>
                    </a:ext>
                  </a:extLst>
                </p14:cNvPr>
                <p14:cNvContentPartPr/>
                <p14:nvPr/>
              </p14:nvContentPartPr>
              <p14:xfrm>
                <a:off x="11796971" y="566542"/>
                <a:ext cx="150840" cy="174240"/>
              </p14:xfrm>
            </p:contentPart>
          </mc:Choice>
          <mc:Fallback>
            <p:pic>
              <p:nvPicPr>
                <p:cNvPr id="101" name="Freihand 100">
                  <a:extLst>
                    <a:ext uri="{FF2B5EF4-FFF2-40B4-BE49-F238E27FC236}">
                      <a16:creationId xmlns:a16="http://schemas.microsoft.com/office/drawing/2014/main" id="{41F6C137-9EF8-43A1-96C2-25440D3DE3B3}"/>
                    </a:ext>
                  </a:extLst>
                </p:cNvPr>
                <p:cNvPicPr/>
                <p:nvPr/>
              </p:nvPicPr>
              <p:blipFill>
                <a:blip r:embed="rId135"/>
                <a:stretch>
                  <a:fillRect/>
                </a:stretch>
              </p:blipFill>
              <p:spPr>
                <a:xfrm>
                  <a:off x="11787971" y="557902"/>
                  <a:ext cx="168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8" name="Freihand 67">
                  <a:extLst>
                    <a:ext uri="{FF2B5EF4-FFF2-40B4-BE49-F238E27FC236}">
                      <a16:creationId xmlns:a16="http://schemas.microsoft.com/office/drawing/2014/main" id="{FF0F1CC4-F5D2-4321-8BFD-9EA1BD5542FB}"/>
                    </a:ext>
                  </a:extLst>
                </p14:cNvPr>
                <p14:cNvContentPartPr/>
                <p14:nvPr/>
              </p14:nvContentPartPr>
              <p14:xfrm>
                <a:off x="10733171" y="223462"/>
                <a:ext cx="136440" cy="96120"/>
              </p14:xfrm>
            </p:contentPart>
          </mc:Choice>
          <mc:Fallback>
            <p:pic>
              <p:nvPicPr>
                <p:cNvPr id="68" name="Freihand 67">
                  <a:extLst>
                    <a:ext uri="{FF2B5EF4-FFF2-40B4-BE49-F238E27FC236}">
                      <a16:creationId xmlns:a16="http://schemas.microsoft.com/office/drawing/2014/main" id="{FF0F1CC4-F5D2-4321-8BFD-9EA1BD5542FB}"/>
                    </a:ext>
                  </a:extLst>
                </p:cNvPr>
                <p:cNvPicPr/>
                <p:nvPr/>
              </p:nvPicPr>
              <p:blipFill>
                <a:blip r:embed="rId137"/>
                <a:stretch>
                  <a:fillRect/>
                </a:stretch>
              </p:blipFill>
              <p:spPr>
                <a:xfrm>
                  <a:off x="10724531" y="214462"/>
                  <a:ext cx="154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 name="Freihand 68">
                  <a:extLst>
                    <a:ext uri="{FF2B5EF4-FFF2-40B4-BE49-F238E27FC236}">
                      <a16:creationId xmlns:a16="http://schemas.microsoft.com/office/drawing/2014/main" id="{59E1C8B1-31E4-4BC6-BFB7-1BBA2BBA94B0}"/>
                    </a:ext>
                  </a:extLst>
                </p14:cNvPr>
                <p14:cNvContentPartPr/>
                <p14:nvPr/>
              </p14:nvContentPartPr>
              <p14:xfrm>
                <a:off x="10974371" y="89902"/>
                <a:ext cx="134640" cy="179280"/>
              </p14:xfrm>
            </p:contentPart>
          </mc:Choice>
          <mc:Fallback>
            <p:pic>
              <p:nvPicPr>
                <p:cNvPr id="69" name="Freihand 68">
                  <a:extLst>
                    <a:ext uri="{FF2B5EF4-FFF2-40B4-BE49-F238E27FC236}">
                      <a16:creationId xmlns:a16="http://schemas.microsoft.com/office/drawing/2014/main" id="{59E1C8B1-31E4-4BC6-BFB7-1BBA2BBA94B0}"/>
                    </a:ext>
                  </a:extLst>
                </p:cNvPr>
                <p:cNvPicPr/>
                <p:nvPr/>
              </p:nvPicPr>
              <p:blipFill>
                <a:blip r:embed="rId139"/>
                <a:stretch>
                  <a:fillRect/>
                </a:stretch>
              </p:blipFill>
              <p:spPr>
                <a:xfrm>
                  <a:off x="10965371" y="80902"/>
                  <a:ext cx="152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0" name="Freihand 69">
                  <a:extLst>
                    <a:ext uri="{FF2B5EF4-FFF2-40B4-BE49-F238E27FC236}">
                      <a16:creationId xmlns:a16="http://schemas.microsoft.com/office/drawing/2014/main" id="{8140E5DC-DDD8-49E7-9513-2E5D97E72502}"/>
                    </a:ext>
                  </a:extLst>
                </p14:cNvPr>
                <p14:cNvContentPartPr/>
                <p14:nvPr/>
              </p14:nvContentPartPr>
              <p14:xfrm>
                <a:off x="11165531" y="282142"/>
                <a:ext cx="193320" cy="9000"/>
              </p14:xfrm>
            </p:contentPart>
          </mc:Choice>
          <mc:Fallback>
            <p:pic>
              <p:nvPicPr>
                <p:cNvPr id="70" name="Freihand 69">
                  <a:extLst>
                    <a:ext uri="{FF2B5EF4-FFF2-40B4-BE49-F238E27FC236}">
                      <a16:creationId xmlns:a16="http://schemas.microsoft.com/office/drawing/2014/main" id="{8140E5DC-DDD8-49E7-9513-2E5D97E72502}"/>
                    </a:ext>
                  </a:extLst>
                </p:cNvPr>
                <p:cNvPicPr/>
                <p:nvPr/>
              </p:nvPicPr>
              <p:blipFill>
                <a:blip r:embed="rId141"/>
                <a:stretch>
                  <a:fillRect/>
                </a:stretch>
              </p:blipFill>
              <p:spPr>
                <a:xfrm>
                  <a:off x="11156531" y="273502"/>
                  <a:ext cx="21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1" name="Freihand 70">
                  <a:extLst>
                    <a:ext uri="{FF2B5EF4-FFF2-40B4-BE49-F238E27FC236}">
                      <a16:creationId xmlns:a16="http://schemas.microsoft.com/office/drawing/2014/main" id="{A629258F-01BA-4082-9DCD-51E2603279F6}"/>
                    </a:ext>
                  </a:extLst>
                </p14:cNvPr>
                <p14:cNvContentPartPr/>
                <p14:nvPr/>
              </p14:nvContentPartPr>
              <p14:xfrm>
                <a:off x="11223131" y="323902"/>
                <a:ext cx="148320" cy="9720"/>
              </p14:xfrm>
            </p:contentPart>
          </mc:Choice>
          <mc:Fallback>
            <p:pic>
              <p:nvPicPr>
                <p:cNvPr id="71" name="Freihand 70">
                  <a:extLst>
                    <a:ext uri="{FF2B5EF4-FFF2-40B4-BE49-F238E27FC236}">
                      <a16:creationId xmlns:a16="http://schemas.microsoft.com/office/drawing/2014/main" id="{A629258F-01BA-4082-9DCD-51E2603279F6}"/>
                    </a:ext>
                  </a:extLst>
                </p:cNvPr>
                <p:cNvPicPr/>
                <p:nvPr/>
              </p:nvPicPr>
              <p:blipFill>
                <a:blip r:embed="rId143"/>
                <a:stretch>
                  <a:fillRect/>
                </a:stretch>
              </p:blipFill>
              <p:spPr>
                <a:xfrm>
                  <a:off x="11214491" y="315262"/>
                  <a:ext cx="165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4" name="Freihand 93">
                  <a:extLst>
                    <a:ext uri="{FF2B5EF4-FFF2-40B4-BE49-F238E27FC236}">
                      <a16:creationId xmlns:a16="http://schemas.microsoft.com/office/drawing/2014/main" id="{EB5A1F9A-B05D-4134-B968-A6DC62F4D834}"/>
                    </a:ext>
                  </a:extLst>
                </p14:cNvPr>
                <p14:cNvContentPartPr/>
                <p14:nvPr/>
              </p14:nvContentPartPr>
              <p14:xfrm>
                <a:off x="11450651" y="152542"/>
                <a:ext cx="193320" cy="221760"/>
              </p14:xfrm>
            </p:contentPart>
          </mc:Choice>
          <mc:Fallback>
            <p:pic>
              <p:nvPicPr>
                <p:cNvPr id="94" name="Freihand 93">
                  <a:extLst>
                    <a:ext uri="{FF2B5EF4-FFF2-40B4-BE49-F238E27FC236}">
                      <a16:creationId xmlns:a16="http://schemas.microsoft.com/office/drawing/2014/main" id="{EB5A1F9A-B05D-4134-B968-A6DC62F4D834}"/>
                    </a:ext>
                  </a:extLst>
                </p:cNvPr>
                <p:cNvPicPr/>
                <p:nvPr/>
              </p:nvPicPr>
              <p:blipFill>
                <a:blip r:embed="rId145"/>
                <a:stretch>
                  <a:fillRect/>
                </a:stretch>
              </p:blipFill>
              <p:spPr>
                <a:xfrm>
                  <a:off x="11442011" y="143542"/>
                  <a:ext cx="2109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5" name="Freihand 94">
                  <a:extLst>
                    <a:ext uri="{FF2B5EF4-FFF2-40B4-BE49-F238E27FC236}">
                      <a16:creationId xmlns:a16="http://schemas.microsoft.com/office/drawing/2014/main" id="{792C7D40-4CFC-4A3B-A55E-746680ED2663}"/>
                    </a:ext>
                  </a:extLst>
                </p14:cNvPr>
                <p14:cNvContentPartPr/>
                <p14:nvPr/>
              </p14:nvContentPartPr>
              <p14:xfrm>
                <a:off x="11516891" y="121222"/>
                <a:ext cx="149040" cy="37080"/>
              </p14:xfrm>
            </p:contentPart>
          </mc:Choice>
          <mc:Fallback>
            <p:pic>
              <p:nvPicPr>
                <p:cNvPr id="95" name="Freihand 94">
                  <a:extLst>
                    <a:ext uri="{FF2B5EF4-FFF2-40B4-BE49-F238E27FC236}">
                      <a16:creationId xmlns:a16="http://schemas.microsoft.com/office/drawing/2014/main" id="{792C7D40-4CFC-4A3B-A55E-746680ED2663}"/>
                    </a:ext>
                  </a:extLst>
                </p:cNvPr>
                <p:cNvPicPr/>
                <p:nvPr/>
              </p:nvPicPr>
              <p:blipFill>
                <a:blip r:embed="rId147"/>
                <a:stretch>
                  <a:fillRect/>
                </a:stretch>
              </p:blipFill>
              <p:spPr>
                <a:xfrm>
                  <a:off x="11507891" y="112582"/>
                  <a:ext cx="166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6" name="Freihand 95">
                  <a:extLst>
                    <a:ext uri="{FF2B5EF4-FFF2-40B4-BE49-F238E27FC236}">
                      <a16:creationId xmlns:a16="http://schemas.microsoft.com/office/drawing/2014/main" id="{DBC64887-838E-4938-947F-9E2E6AF07D97}"/>
                    </a:ext>
                  </a:extLst>
                </p14:cNvPr>
                <p14:cNvContentPartPr/>
                <p14:nvPr/>
              </p14:nvContentPartPr>
              <p14:xfrm>
                <a:off x="11725691" y="123742"/>
                <a:ext cx="181800" cy="249120"/>
              </p14:xfrm>
            </p:contentPart>
          </mc:Choice>
          <mc:Fallback>
            <p:pic>
              <p:nvPicPr>
                <p:cNvPr id="96" name="Freihand 95">
                  <a:extLst>
                    <a:ext uri="{FF2B5EF4-FFF2-40B4-BE49-F238E27FC236}">
                      <a16:creationId xmlns:a16="http://schemas.microsoft.com/office/drawing/2014/main" id="{DBC64887-838E-4938-947F-9E2E6AF07D97}"/>
                    </a:ext>
                  </a:extLst>
                </p:cNvPr>
                <p:cNvPicPr/>
                <p:nvPr/>
              </p:nvPicPr>
              <p:blipFill>
                <a:blip r:embed="rId149"/>
                <a:stretch>
                  <a:fillRect/>
                </a:stretch>
              </p:blipFill>
              <p:spPr>
                <a:xfrm>
                  <a:off x="11717051" y="115102"/>
                  <a:ext cx="1994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3" name="Freihand 102">
                  <a:extLst>
                    <a:ext uri="{FF2B5EF4-FFF2-40B4-BE49-F238E27FC236}">
                      <a16:creationId xmlns:a16="http://schemas.microsoft.com/office/drawing/2014/main" id="{4DDC5D1C-9578-43F8-BDE6-FA505DED2C2A}"/>
                    </a:ext>
                  </a:extLst>
                </p14:cNvPr>
                <p14:cNvContentPartPr/>
                <p14:nvPr/>
              </p14:nvContentPartPr>
              <p14:xfrm>
                <a:off x="10877531" y="309142"/>
                <a:ext cx="66240" cy="126720"/>
              </p14:xfrm>
            </p:contentPart>
          </mc:Choice>
          <mc:Fallback>
            <p:pic>
              <p:nvPicPr>
                <p:cNvPr id="103" name="Freihand 102">
                  <a:extLst>
                    <a:ext uri="{FF2B5EF4-FFF2-40B4-BE49-F238E27FC236}">
                      <a16:creationId xmlns:a16="http://schemas.microsoft.com/office/drawing/2014/main" id="{4DDC5D1C-9578-43F8-BDE6-FA505DED2C2A}"/>
                    </a:ext>
                  </a:extLst>
                </p:cNvPr>
                <p:cNvPicPr/>
                <p:nvPr/>
              </p:nvPicPr>
              <p:blipFill>
                <a:blip r:embed="rId151"/>
                <a:stretch>
                  <a:fillRect/>
                </a:stretch>
              </p:blipFill>
              <p:spPr>
                <a:xfrm>
                  <a:off x="10868891" y="300502"/>
                  <a:ext cx="83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4" name="Freihand 103">
                  <a:extLst>
                    <a:ext uri="{FF2B5EF4-FFF2-40B4-BE49-F238E27FC236}">
                      <a16:creationId xmlns:a16="http://schemas.microsoft.com/office/drawing/2014/main" id="{1EDF9420-2C97-4D46-9D0F-5F9607A5842E}"/>
                    </a:ext>
                  </a:extLst>
                </p14:cNvPr>
                <p14:cNvContentPartPr/>
                <p14:nvPr/>
              </p14:nvContentPartPr>
              <p14:xfrm>
                <a:off x="10937291" y="295822"/>
                <a:ext cx="33120" cy="160200"/>
              </p14:xfrm>
            </p:contentPart>
          </mc:Choice>
          <mc:Fallback>
            <p:pic>
              <p:nvPicPr>
                <p:cNvPr id="104" name="Freihand 103">
                  <a:extLst>
                    <a:ext uri="{FF2B5EF4-FFF2-40B4-BE49-F238E27FC236}">
                      <a16:creationId xmlns:a16="http://schemas.microsoft.com/office/drawing/2014/main" id="{1EDF9420-2C97-4D46-9D0F-5F9607A5842E}"/>
                    </a:ext>
                  </a:extLst>
                </p:cNvPr>
                <p:cNvPicPr/>
                <p:nvPr/>
              </p:nvPicPr>
              <p:blipFill>
                <a:blip r:embed="rId153"/>
                <a:stretch>
                  <a:fillRect/>
                </a:stretch>
              </p:blipFill>
              <p:spPr>
                <a:xfrm>
                  <a:off x="10928651" y="286822"/>
                  <a:ext cx="50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5" name="Freihand 104">
                  <a:extLst>
                    <a:ext uri="{FF2B5EF4-FFF2-40B4-BE49-F238E27FC236}">
                      <a16:creationId xmlns:a16="http://schemas.microsoft.com/office/drawing/2014/main" id="{8626E526-D4EF-4ABB-AA3F-F1F1A8DEF8F8}"/>
                    </a:ext>
                  </a:extLst>
                </p14:cNvPr>
                <p14:cNvContentPartPr/>
                <p14:nvPr/>
              </p14:nvContentPartPr>
              <p14:xfrm>
                <a:off x="10905251" y="397342"/>
                <a:ext cx="63720" cy="19080"/>
              </p14:xfrm>
            </p:contentPart>
          </mc:Choice>
          <mc:Fallback>
            <p:pic>
              <p:nvPicPr>
                <p:cNvPr id="105" name="Freihand 104">
                  <a:extLst>
                    <a:ext uri="{FF2B5EF4-FFF2-40B4-BE49-F238E27FC236}">
                      <a16:creationId xmlns:a16="http://schemas.microsoft.com/office/drawing/2014/main" id="{8626E526-D4EF-4ABB-AA3F-F1F1A8DEF8F8}"/>
                    </a:ext>
                  </a:extLst>
                </p:cNvPr>
                <p:cNvPicPr/>
                <p:nvPr/>
              </p:nvPicPr>
              <p:blipFill>
                <a:blip r:embed="rId155"/>
                <a:stretch>
                  <a:fillRect/>
                </a:stretch>
              </p:blipFill>
              <p:spPr>
                <a:xfrm>
                  <a:off x="10896611" y="388342"/>
                  <a:ext cx="81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6" name="Freihand 105">
                  <a:extLst>
                    <a:ext uri="{FF2B5EF4-FFF2-40B4-BE49-F238E27FC236}">
                      <a16:creationId xmlns:a16="http://schemas.microsoft.com/office/drawing/2014/main" id="{1E28E9DB-6F64-4B26-B0AB-96E4995DFDA4}"/>
                    </a:ext>
                  </a:extLst>
                </p14:cNvPr>
                <p14:cNvContentPartPr/>
                <p14:nvPr/>
              </p14:nvContentPartPr>
              <p14:xfrm>
                <a:off x="10867091" y="764542"/>
                <a:ext cx="91800" cy="133560"/>
              </p14:xfrm>
            </p:contentPart>
          </mc:Choice>
          <mc:Fallback>
            <p:pic>
              <p:nvPicPr>
                <p:cNvPr id="106" name="Freihand 105">
                  <a:extLst>
                    <a:ext uri="{FF2B5EF4-FFF2-40B4-BE49-F238E27FC236}">
                      <a16:creationId xmlns:a16="http://schemas.microsoft.com/office/drawing/2014/main" id="{1E28E9DB-6F64-4B26-B0AB-96E4995DFDA4}"/>
                    </a:ext>
                  </a:extLst>
                </p:cNvPr>
                <p:cNvPicPr/>
                <p:nvPr/>
              </p:nvPicPr>
              <p:blipFill>
                <a:blip r:embed="rId157"/>
                <a:stretch>
                  <a:fillRect/>
                </a:stretch>
              </p:blipFill>
              <p:spPr>
                <a:xfrm>
                  <a:off x="10858451" y="755902"/>
                  <a:ext cx="109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7" name="Freihand 106">
                  <a:extLst>
                    <a:ext uri="{FF2B5EF4-FFF2-40B4-BE49-F238E27FC236}">
                      <a16:creationId xmlns:a16="http://schemas.microsoft.com/office/drawing/2014/main" id="{10C3BE22-2113-4EEC-86A1-9236A2278AA7}"/>
                    </a:ext>
                  </a:extLst>
                </p14:cNvPr>
                <p14:cNvContentPartPr/>
                <p14:nvPr/>
              </p14:nvContentPartPr>
              <p14:xfrm>
                <a:off x="10922531" y="760942"/>
                <a:ext cx="60120" cy="155520"/>
              </p14:xfrm>
            </p:contentPart>
          </mc:Choice>
          <mc:Fallback>
            <p:pic>
              <p:nvPicPr>
                <p:cNvPr id="107" name="Freihand 106">
                  <a:extLst>
                    <a:ext uri="{FF2B5EF4-FFF2-40B4-BE49-F238E27FC236}">
                      <a16:creationId xmlns:a16="http://schemas.microsoft.com/office/drawing/2014/main" id="{10C3BE22-2113-4EEC-86A1-9236A2278AA7}"/>
                    </a:ext>
                  </a:extLst>
                </p:cNvPr>
                <p:cNvPicPr/>
                <p:nvPr/>
              </p:nvPicPr>
              <p:blipFill>
                <a:blip r:embed="rId159"/>
                <a:stretch>
                  <a:fillRect/>
                </a:stretch>
              </p:blipFill>
              <p:spPr>
                <a:xfrm>
                  <a:off x="10913531" y="752302"/>
                  <a:ext cx="77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0" name="Freihand 109">
                  <a:extLst>
                    <a:ext uri="{FF2B5EF4-FFF2-40B4-BE49-F238E27FC236}">
                      <a16:creationId xmlns:a16="http://schemas.microsoft.com/office/drawing/2014/main" id="{3CC7C200-624C-42A5-8324-2D44055A00FF}"/>
                    </a:ext>
                  </a:extLst>
                </p14:cNvPr>
                <p14:cNvContentPartPr/>
                <p14:nvPr/>
              </p14:nvContentPartPr>
              <p14:xfrm>
                <a:off x="8313611" y="1256302"/>
                <a:ext cx="177840" cy="18000"/>
              </p14:xfrm>
            </p:contentPart>
          </mc:Choice>
          <mc:Fallback>
            <p:pic>
              <p:nvPicPr>
                <p:cNvPr id="110" name="Freihand 109">
                  <a:extLst>
                    <a:ext uri="{FF2B5EF4-FFF2-40B4-BE49-F238E27FC236}">
                      <a16:creationId xmlns:a16="http://schemas.microsoft.com/office/drawing/2014/main" id="{3CC7C200-624C-42A5-8324-2D44055A00FF}"/>
                    </a:ext>
                  </a:extLst>
                </p:cNvPr>
                <p:cNvPicPr/>
                <p:nvPr/>
              </p:nvPicPr>
              <p:blipFill>
                <a:blip r:embed="rId161"/>
                <a:stretch>
                  <a:fillRect/>
                </a:stretch>
              </p:blipFill>
              <p:spPr>
                <a:xfrm>
                  <a:off x="8304971" y="1247662"/>
                  <a:ext cx="195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F66F78F2-FF62-49DC-A7B7-3250C33970E4}"/>
                    </a:ext>
                  </a:extLst>
                </p14:cNvPr>
                <p14:cNvContentPartPr/>
                <p14:nvPr/>
              </p14:nvContentPartPr>
              <p14:xfrm>
                <a:off x="8303171" y="1339462"/>
                <a:ext cx="212400" cy="18360"/>
              </p14:xfrm>
            </p:contentPart>
          </mc:Choice>
          <mc:Fallback>
            <p:pic>
              <p:nvPicPr>
                <p:cNvPr id="111" name="Freihand 110">
                  <a:extLst>
                    <a:ext uri="{FF2B5EF4-FFF2-40B4-BE49-F238E27FC236}">
                      <a16:creationId xmlns:a16="http://schemas.microsoft.com/office/drawing/2014/main" id="{F66F78F2-FF62-49DC-A7B7-3250C33970E4}"/>
                    </a:ext>
                  </a:extLst>
                </p:cNvPr>
                <p:cNvPicPr/>
                <p:nvPr/>
              </p:nvPicPr>
              <p:blipFill>
                <a:blip r:embed="rId163"/>
                <a:stretch>
                  <a:fillRect/>
                </a:stretch>
              </p:blipFill>
              <p:spPr>
                <a:xfrm>
                  <a:off x="8294531" y="1330822"/>
                  <a:ext cx="230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2" name="Freihand 111">
                  <a:extLst>
                    <a:ext uri="{FF2B5EF4-FFF2-40B4-BE49-F238E27FC236}">
                      <a16:creationId xmlns:a16="http://schemas.microsoft.com/office/drawing/2014/main" id="{542B5810-16CB-4307-BD91-06C3928CA32B}"/>
                    </a:ext>
                  </a:extLst>
                </p14:cNvPr>
                <p14:cNvContentPartPr/>
                <p14:nvPr/>
              </p14:nvContentPartPr>
              <p14:xfrm>
                <a:off x="8506931" y="1197982"/>
                <a:ext cx="164160" cy="253800"/>
              </p14:xfrm>
            </p:contentPart>
          </mc:Choice>
          <mc:Fallback>
            <p:pic>
              <p:nvPicPr>
                <p:cNvPr id="112" name="Freihand 111">
                  <a:extLst>
                    <a:ext uri="{FF2B5EF4-FFF2-40B4-BE49-F238E27FC236}">
                      <a16:creationId xmlns:a16="http://schemas.microsoft.com/office/drawing/2014/main" id="{542B5810-16CB-4307-BD91-06C3928CA32B}"/>
                    </a:ext>
                  </a:extLst>
                </p:cNvPr>
                <p:cNvPicPr/>
                <p:nvPr/>
              </p:nvPicPr>
              <p:blipFill>
                <a:blip r:embed="rId165"/>
                <a:stretch>
                  <a:fillRect/>
                </a:stretch>
              </p:blipFill>
              <p:spPr>
                <a:xfrm>
                  <a:off x="8498291" y="1188982"/>
                  <a:ext cx="1818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3" name="Freihand 112">
                  <a:extLst>
                    <a:ext uri="{FF2B5EF4-FFF2-40B4-BE49-F238E27FC236}">
                      <a16:creationId xmlns:a16="http://schemas.microsoft.com/office/drawing/2014/main" id="{E9D02B78-8F44-4A1E-9390-DAAD9003CB13}"/>
                    </a:ext>
                  </a:extLst>
                </p14:cNvPr>
                <p14:cNvContentPartPr/>
                <p14:nvPr/>
              </p14:nvContentPartPr>
              <p14:xfrm>
                <a:off x="8849651" y="1208782"/>
                <a:ext cx="139680" cy="113400"/>
              </p14:xfrm>
            </p:contentPart>
          </mc:Choice>
          <mc:Fallback>
            <p:pic>
              <p:nvPicPr>
                <p:cNvPr id="113" name="Freihand 112">
                  <a:extLst>
                    <a:ext uri="{FF2B5EF4-FFF2-40B4-BE49-F238E27FC236}">
                      <a16:creationId xmlns:a16="http://schemas.microsoft.com/office/drawing/2014/main" id="{E9D02B78-8F44-4A1E-9390-DAAD9003CB13}"/>
                    </a:ext>
                  </a:extLst>
                </p:cNvPr>
                <p:cNvPicPr/>
                <p:nvPr/>
              </p:nvPicPr>
              <p:blipFill>
                <a:blip r:embed="rId167"/>
                <a:stretch>
                  <a:fillRect/>
                </a:stretch>
              </p:blipFill>
              <p:spPr>
                <a:xfrm>
                  <a:off x="8841011" y="1200142"/>
                  <a:ext cx="157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 name="Freihand 113">
                  <a:extLst>
                    <a:ext uri="{FF2B5EF4-FFF2-40B4-BE49-F238E27FC236}">
                      <a16:creationId xmlns:a16="http://schemas.microsoft.com/office/drawing/2014/main" id="{DC82635C-91B4-48E9-99C1-6FE6A9B0F3E3}"/>
                    </a:ext>
                  </a:extLst>
                </p14:cNvPr>
                <p14:cNvContentPartPr/>
                <p14:nvPr/>
              </p14:nvContentPartPr>
              <p14:xfrm>
                <a:off x="8960531" y="1208062"/>
                <a:ext cx="105120" cy="234000"/>
              </p14:xfrm>
            </p:contentPart>
          </mc:Choice>
          <mc:Fallback>
            <p:pic>
              <p:nvPicPr>
                <p:cNvPr id="114" name="Freihand 113">
                  <a:extLst>
                    <a:ext uri="{FF2B5EF4-FFF2-40B4-BE49-F238E27FC236}">
                      <a16:creationId xmlns:a16="http://schemas.microsoft.com/office/drawing/2014/main" id="{DC82635C-91B4-48E9-99C1-6FE6A9B0F3E3}"/>
                    </a:ext>
                  </a:extLst>
                </p:cNvPr>
                <p:cNvPicPr/>
                <p:nvPr/>
              </p:nvPicPr>
              <p:blipFill>
                <a:blip r:embed="rId169"/>
                <a:stretch>
                  <a:fillRect/>
                </a:stretch>
              </p:blipFill>
              <p:spPr>
                <a:xfrm>
                  <a:off x="8951891" y="1199062"/>
                  <a:ext cx="1227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Freihand 114">
                  <a:extLst>
                    <a:ext uri="{FF2B5EF4-FFF2-40B4-BE49-F238E27FC236}">
                      <a16:creationId xmlns:a16="http://schemas.microsoft.com/office/drawing/2014/main" id="{FFB12E9F-551D-4E29-BA4E-AA3E8675870B}"/>
                    </a:ext>
                  </a:extLst>
                </p14:cNvPr>
                <p14:cNvContentPartPr/>
                <p14:nvPr/>
              </p14:nvContentPartPr>
              <p14:xfrm>
                <a:off x="9118931" y="1365742"/>
                <a:ext cx="38160" cy="158760"/>
              </p14:xfrm>
            </p:contentPart>
          </mc:Choice>
          <mc:Fallback>
            <p:pic>
              <p:nvPicPr>
                <p:cNvPr id="115" name="Freihand 114">
                  <a:extLst>
                    <a:ext uri="{FF2B5EF4-FFF2-40B4-BE49-F238E27FC236}">
                      <a16:creationId xmlns:a16="http://schemas.microsoft.com/office/drawing/2014/main" id="{FFB12E9F-551D-4E29-BA4E-AA3E8675870B}"/>
                    </a:ext>
                  </a:extLst>
                </p:cNvPr>
                <p:cNvPicPr/>
                <p:nvPr/>
              </p:nvPicPr>
              <p:blipFill>
                <a:blip r:embed="rId171"/>
                <a:stretch>
                  <a:fillRect/>
                </a:stretch>
              </p:blipFill>
              <p:spPr>
                <a:xfrm>
                  <a:off x="9110291" y="1357102"/>
                  <a:ext cx="55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Freihand 115">
                  <a:extLst>
                    <a:ext uri="{FF2B5EF4-FFF2-40B4-BE49-F238E27FC236}">
                      <a16:creationId xmlns:a16="http://schemas.microsoft.com/office/drawing/2014/main" id="{7BE14DED-72A6-41C0-8A9D-7F3CF8B44C61}"/>
                    </a:ext>
                  </a:extLst>
                </p14:cNvPr>
                <p14:cNvContentPartPr/>
                <p14:nvPr/>
              </p14:nvContentPartPr>
              <p14:xfrm>
                <a:off x="9066371" y="1349902"/>
                <a:ext cx="177840" cy="219960"/>
              </p14:xfrm>
            </p:contentPart>
          </mc:Choice>
          <mc:Fallback>
            <p:pic>
              <p:nvPicPr>
                <p:cNvPr id="116" name="Freihand 115">
                  <a:extLst>
                    <a:ext uri="{FF2B5EF4-FFF2-40B4-BE49-F238E27FC236}">
                      <a16:creationId xmlns:a16="http://schemas.microsoft.com/office/drawing/2014/main" id="{7BE14DED-72A6-41C0-8A9D-7F3CF8B44C61}"/>
                    </a:ext>
                  </a:extLst>
                </p:cNvPr>
                <p:cNvPicPr/>
                <p:nvPr/>
              </p:nvPicPr>
              <p:blipFill>
                <a:blip r:embed="rId173"/>
                <a:stretch>
                  <a:fillRect/>
                </a:stretch>
              </p:blipFill>
              <p:spPr>
                <a:xfrm>
                  <a:off x="9057731" y="1341262"/>
                  <a:ext cx="195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7" name="Freihand 116">
                  <a:extLst>
                    <a:ext uri="{FF2B5EF4-FFF2-40B4-BE49-F238E27FC236}">
                      <a16:creationId xmlns:a16="http://schemas.microsoft.com/office/drawing/2014/main" id="{36B63B30-3A7D-42D5-A584-23C4BC221177}"/>
                    </a:ext>
                  </a:extLst>
                </p14:cNvPr>
                <p14:cNvContentPartPr/>
                <p14:nvPr/>
              </p14:nvContentPartPr>
              <p14:xfrm>
                <a:off x="9172211" y="1047502"/>
                <a:ext cx="107280" cy="195480"/>
              </p14:xfrm>
            </p:contentPart>
          </mc:Choice>
          <mc:Fallback>
            <p:pic>
              <p:nvPicPr>
                <p:cNvPr id="117" name="Freihand 116">
                  <a:extLst>
                    <a:ext uri="{FF2B5EF4-FFF2-40B4-BE49-F238E27FC236}">
                      <a16:creationId xmlns:a16="http://schemas.microsoft.com/office/drawing/2014/main" id="{36B63B30-3A7D-42D5-A584-23C4BC221177}"/>
                    </a:ext>
                  </a:extLst>
                </p:cNvPr>
                <p:cNvPicPr/>
                <p:nvPr/>
              </p:nvPicPr>
              <p:blipFill>
                <a:blip r:embed="rId175"/>
                <a:stretch>
                  <a:fillRect/>
                </a:stretch>
              </p:blipFill>
              <p:spPr>
                <a:xfrm>
                  <a:off x="9163211" y="1038502"/>
                  <a:ext cx="124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8" name="Freihand 117">
                  <a:extLst>
                    <a:ext uri="{FF2B5EF4-FFF2-40B4-BE49-F238E27FC236}">
                      <a16:creationId xmlns:a16="http://schemas.microsoft.com/office/drawing/2014/main" id="{395F2B93-9025-45F2-82F3-B52467978ECC}"/>
                    </a:ext>
                  </a:extLst>
                </p14:cNvPr>
                <p14:cNvContentPartPr/>
                <p14:nvPr/>
              </p14:nvContentPartPr>
              <p14:xfrm>
                <a:off x="9510611" y="1286182"/>
                <a:ext cx="104040" cy="23400"/>
              </p14:xfrm>
            </p:contentPart>
          </mc:Choice>
          <mc:Fallback>
            <p:pic>
              <p:nvPicPr>
                <p:cNvPr id="118" name="Freihand 117">
                  <a:extLst>
                    <a:ext uri="{FF2B5EF4-FFF2-40B4-BE49-F238E27FC236}">
                      <a16:creationId xmlns:a16="http://schemas.microsoft.com/office/drawing/2014/main" id="{395F2B93-9025-45F2-82F3-B52467978ECC}"/>
                    </a:ext>
                  </a:extLst>
                </p:cNvPr>
                <p:cNvPicPr/>
                <p:nvPr/>
              </p:nvPicPr>
              <p:blipFill>
                <a:blip r:embed="rId177"/>
                <a:stretch>
                  <a:fillRect/>
                </a:stretch>
              </p:blipFill>
              <p:spPr>
                <a:xfrm>
                  <a:off x="9501971" y="1277542"/>
                  <a:ext cx="121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359C8CD5-ABD0-4783-A0F3-A91EB0481C20}"/>
                    </a:ext>
                  </a:extLst>
                </p14:cNvPr>
                <p14:cNvContentPartPr/>
                <p14:nvPr/>
              </p14:nvContentPartPr>
              <p14:xfrm>
                <a:off x="9481811" y="1396702"/>
                <a:ext cx="124200" cy="6480"/>
              </p14:xfrm>
            </p:contentPart>
          </mc:Choice>
          <mc:Fallback>
            <p:pic>
              <p:nvPicPr>
                <p:cNvPr id="119" name="Freihand 118">
                  <a:extLst>
                    <a:ext uri="{FF2B5EF4-FFF2-40B4-BE49-F238E27FC236}">
                      <a16:creationId xmlns:a16="http://schemas.microsoft.com/office/drawing/2014/main" id="{359C8CD5-ABD0-4783-A0F3-A91EB0481C20}"/>
                    </a:ext>
                  </a:extLst>
                </p:cNvPr>
                <p:cNvPicPr/>
                <p:nvPr/>
              </p:nvPicPr>
              <p:blipFill>
                <a:blip r:embed="rId179"/>
                <a:stretch>
                  <a:fillRect/>
                </a:stretch>
              </p:blipFill>
              <p:spPr>
                <a:xfrm>
                  <a:off x="9472811" y="1388062"/>
                  <a:ext cx="141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29420233-96F0-4993-828C-F7C44F2FB6A7}"/>
                    </a:ext>
                  </a:extLst>
                </p14:cNvPr>
                <p14:cNvContentPartPr/>
                <p14:nvPr/>
              </p14:nvContentPartPr>
              <p14:xfrm>
                <a:off x="9814451" y="1201582"/>
                <a:ext cx="175680" cy="237600"/>
              </p14:xfrm>
            </p:contentPart>
          </mc:Choice>
          <mc:Fallback>
            <p:pic>
              <p:nvPicPr>
                <p:cNvPr id="120" name="Freihand 119">
                  <a:extLst>
                    <a:ext uri="{FF2B5EF4-FFF2-40B4-BE49-F238E27FC236}">
                      <a16:creationId xmlns:a16="http://schemas.microsoft.com/office/drawing/2014/main" id="{29420233-96F0-4993-828C-F7C44F2FB6A7}"/>
                    </a:ext>
                  </a:extLst>
                </p:cNvPr>
                <p:cNvPicPr/>
                <p:nvPr/>
              </p:nvPicPr>
              <p:blipFill>
                <a:blip r:embed="rId181"/>
                <a:stretch>
                  <a:fillRect/>
                </a:stretch>
              </p:blipFill>
              <p:spPr>
                <a:xfrm>
                  <a:off x="9805451" y="1192582"/>
                  <a:ext cx="1933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1" name="Freihand 120">
                  <a:extLst>
                    <a:ext uri="{FF2B5EF4-FFF2-40B4-BE49-F238E27FC236}">
                      <a16:creationId xmlns:a16="http://schemas.microsoft.com/office/drawing/2014/main" id="{3EDABD3A-1602-442D-B580-A3AC945FC2CF}"/>
                    </a:ext>
                  </a:extLst>
                </p14:cNvPr>
                <p14:cNvContentPartPr/>
                <p14:nvPr/>
              </p14:nvContentPartPr>
              <p14:xfrm>
                <a:off x="10067891" y="1233622"/>
                <a:ext cx="200160" cy="182160"/>
              </p14:xfrm>
            </p:contentPart>
          </mc:Choice>
          <mc:Fallback>
            <p:pic>
              <p:nvPicPr>
                <p:cNvPr id="121" name="Freihand 120">
                  <a:extLst>
                    <a:ext uri="{FF2B5EF4-FFF2-40B4-BE49-F238E27FC236}">
                      <a16:creationId xmlns:a16="http://schemas.microsoft.com/office/drawing/2014/main" id="{3EDABD3A-1602-442D-B580-A3AC945FC2CF}"/>
                    </a:ext>
                  </a:extLst>
                </p:cNvPr>
                <p:cNvPicPr/>
                <p:nvPr/>
              </p:nvPicPr>
              <p:blipFill>
                <a:blip r:embed="rId183"/>
                <a:stretch>
                  <a:fillRect/>
                </a:stretch>
              </p:blipFill>
              <p:spPr>
                <a:xfrm>
                  <a:off x="10058891" y="1224622"/>
                  <a:ext cx="217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2" name="Freihand 121">
                  <a:extLst>
                    <a:ext uri="{FF2B5EF4-FFF2-40B4-BE49-F238E27FC236}">
                      <a16:creationId xmlns:a16="http://schemas.microsoft.com/office/drawing/2014/main" id="{4AAF04BC-539B-48EB-8FB0-0BF9BEF6919E}"/>
                    </a:ext>
                  </a:extLst>
                </p14:cNvPr>
                <p14:cNvContentPartPr/>
                <p14:nvPr/>
              </p14:nvContentPartPr>
              <p14:xfrm>
                <a:off x="10343651" y="1208782"/>
                <a:ext cx="132840" cy="182520"/>
              </p14:xfrm>
            </p:contentPart>
          </mc:Choice>
          <mc:Fallback>
            <p:pic>
              <p:nvPicPr>
                <p:cNvPr id="122" name="Freihand 121">
                  <a:extLst>
                    <a:ext uri="{FF2B5EF4-FFF2-40B4-BE49-F238E27FC236}">
                      <a16:creationId xmlns:a16="http://schemas.microsoft.com/office/drawing/2014/main" id="{4AAF04BC-539B-48EB-8FB0-0BF9BEF6919E}"/>
                    </a:ext>
                  </a:extLst>
                </p:cNvPr>
                <p:cNvPicPr/>
                <p:nvPr/>
              </p:nvPicPr>
              <p:blipFill>
                <a:blip r:embed="rId185"/>
                <a:stretch>
                  <a:fillRect/>
                </a:stretch>
              </p:blipFill>
              <p:spPr>
                <a:xfrm>
                  <a:off x="10334651" y="1199782"/>
                  <a:ext cx="150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Freihand 125">
                  <a:extLst>
                    <a:ext uri="{FF2B5EF4-FFF2-40B4-BE49-F238E27FC236}">
                      <a16:creationId xmlns:a16="http://schemas.microsoft.com/office/drawing/2014/main" id="{E2B4D272-E844-4D52-B5E2-B9E93404C6D0}"/>
                    </a:ext>
                  </a:extLst>
                </p14:cNvPr>
                <p14:cNvContentPartPr/>
                <p14:nvPr/>
              </p14:nvContentPartPr>
              <p14:xfrm>
                <a:off x="10607171" y="1374022"/>
                <a:ext cx="118080" cy="9720"/>
              </p14:xfrm>
            </p:contentPart>
          </mc:Choice>
          <mc:Fallback>
            <p:pic>
              <p:nvPicPr>
                <p:cNvPr id="126" name="Freihand 125">
                  <a:extLst>
                    <a:ext uri="{FF2B5EF4-FFF2-40B4-BE49-F238E27FC236}">
                      <a16:creationId xmlns:a16="http://schemas.microsoft.com/office/drawing/2014/main" id="{E2B4D272-E844-4D52-B5E2-B9E93404C6D0}"/>
                    </a:ext>
                  </a:extLst>
                </p:cNvPr>
                <p:cNvPicPr/>
                <p:nvPr/>
              </p:nvPicPr>
              <p:blipFill>
                <a:blip r:embed="rId187"/>
                <a:stretch>
                  <a:fillRect/>
                </a:stretch>
              </p:blipFill>
              <p:spPr>
                <a:xfrm>
                  <a:off x="10598171" y="1365382"/>
                  <a:ext cx="135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Freihand 126">
                  <a:extLst>
                    <a:ext uri="{FF2B5EF4-FFF2-40B4-BE49-F238E27FC236}">
                      <a16:creationId xmlns:a16="http://schemas.microsoft.com/office/drawing/2014/main" id="{C6BDFA70-4D2A-4791-9BEF-AFD9EBFFC0CA}"/>
                    </a:ext>
                  </a:extLst>
                </p14:cNvPr>
                <p14:cNvContentPartPr/>
                <p14:nvPr/>
              </p14:nvContentPartPr>
              <p14:xfrm>
                <a:off x="10853411" y="1227502"/>
                <a:ext cx="41040" cy="170640"/>
              </p14:xfrm>
            </p:contentPart>
          </mc:Choice>
          <mc:Fallback>
            <p:pic>
              <p:nvPicPr>
                <p:cNvPr id="127" name="Freihand 126">
                  <a:extLst>
                    <a:ext uri="{FF2B5EF4-FFF2-40B4-BE49-F238E27FC236}">
                      <a16:creationId xmlns:a16="http://schemas.microsoft.com/office/drawing/2014/main" id="{C6BDFA70-4D2A-4791-9BEF-AFD9EBFFC0CA}"/>
                    </a:ext>
                  </a:extLst>
                </p:cNvPr>
                <p:cNvPicPr/>
                <p:nvPr/>
              </p:nvPicPr>
              <p:blipFill>
                <a:blip r:embed="rId189"/>
                <a:stretch>
                  <a:fillRect/>
                </a:stretch>
              </p:blipFill>
              <p:spPr>
                <a:xfrm>
                  <a:off x="10844411" y="1218862"/>
                  <a:ext cx="58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Freihand 127">
                  <a:extLst>
                    <a:ext uri="{FF2B5EF4-FFF2-40B4-BE49-F238E27FC236}">
                      <a16:creationId xmlns:a16="http://schemas.microsoft.com/office/drawing/2014/main" id="{1B651DBE-9C3E-42C7-95E1-13C72B446F61}"/>
                    </a:ext>
                  </a:extLst>
                </p14:cNvPr>
                <p14:cNvContentPartPr/>
                <p14:nvPr/>
              </p14:nvContentPartPr>
              <p14:xfrm>
                <a:off x="10949171" y="1251622"/>
                <a:ext cx="74880" cy="132480"/>
              </p14:xfrm>
            </p:contentPart>
          </mc:Choice>
          <mc:Fallback>
            <p:pic>
              <p:nvPicPr>
                <p:cNvPr id="128" name="Freihand 127">
                  <a:extLst>
                    <a:ext uri="{FF2B5EF4-FFF2-40B4-BE49-F238E27FC236}">
                      <a16:creationId xmlns:a16="http://schemas.microsoft.com/office/drawing/2014/main" id="{1B651DBE-9C3E-42C7-95E1-13C72B446F61}"/>
                    </a:ext>
                  </a:extLst>
                </p:cNvPr>
                <p:cNvPicPr/>
                <p:nvPr/>
              </p:nvPicPr>
              <p:blipFill>
                <a:blip r:embed="rId191"/>
                <a:stretch>
                  <a:fillRect/>
                </a:stretch>
              </p:blipFill>
              <p:spPr>
                <a:xfrm>
                  <a:off x="10940531" y="1242982"/>
                  <a:ext cx="92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Freihand 128">
                  <a:extLst>
                    <a:ext uri="{FF2B5EF4-FFF2-40B4-BE49-F238E27FC236}">
                      <a16:creationId xmlns:a16="http://schemas.microsoft.com/office/drawing/2014/main" id="{39C40717-A93C-456D-9B04-4F1599EE71F8}"/>
                    </a:ext>
                  </a:extLst>
                </p14:cNvPr>
                <p14:cNvContentPartPr/>
                <p14:nvPr/>
              </p14:nvContentPartPr>
              <p14:xfrm>
                <a:off x="11083811" y="1257742"/>
                <a:ext cx="93240" cy="138960"/>
              </p14:xfrm>
            </p:contentPart>
          </mc:Choice>
          <mc:Fallback>
            <p:pic>
              <p:nvPicPr>
                <p:cNvPr id="129" name="Freihand 128">
                  <a:extLst>
                    <a:ext uri="{FF2B5EF4-FFF2-40B4-BE49-F238E27FC236}">
                      <a16:creationId xmlns:a16="http://schemas.microsoft.com/office/drawing/2014/main" id="{39C40717-A93C-456D-9B04-4F1599EE71F8}"/>
                    </a:ext>
                  </a:extLst>
                </p:cNvPr>
                <p:cNvPicPr/>
                <p:nvPr/>
              </p:nvPicPr>
              <p:blipFill>
                <a:blip r:embed="rId193"/>
                <a:stretch>
                  <a:fillRect/>
                </a:stretch>
              </p:blipFill>
              <p:spPr>
                <a:xfrm>
                  <a:off x="11075171" y="1248742"/>
                  <a:ext cx="110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0" name="Freihand 129">
                  <a:extLst>
                    <a:ext uri="{FF2B5EF4-FFF2-40B4-BE49-F238E27FC236}">
                      <a16:creationId xmlns:a16="http://schemas.microsoft.com/office/drawing/2014/main" id="{D243B99C-3DB2-4012-8A83-E70826DCEF75}"/>
                    </a:ext>
                  </a:extLst>
                </p14:cNvPr>
                <p14:cNvContentPartPr/>
                <p14:nvPr/>
              </p14:nvContentPartPr>
              <p14:xfrm>
                <a:off x="11305211" y="1283302"/>
                <a:ext cx="149040" cy="26640"/>
              </p14:xfrm>
            </p:contentPart>
          </mc:Choice>
          <mc:Fallback>
            <p:pic>
              <p:nvPicPr>
                <p:cNvPr id="130" name="Freihand 129">
                  <a:extLst>
                    <a:ext uri="{FF2B5EF4-FFF2-40B4-BE49-F238E27FC236}">
                      <a16:creationId xmlns:a16="http://schemas.microsoft.com/office/drawing/2014/main" id="{D243B99C-3DB2-4012-8A83-E70826DCEF75}"/>
                    </a:ext>
                  </a:extLst>
                </p:cNvPr>
                <p:cNvPicPr/>
                <p:nvPr/>
              </p:nvPicPr>
              <p:blipFill>
                <a:blip r:embed="rId195"/>
                <a:stretch>
                  <a:fillRect/>
                </a:stretch>
              </p:blipFill>
              <p:spPr>
                <a:xfrm>
                  <a:off x="11296571" y="1274302"/>
                  <a:ext cx="166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1" name="Freihand 130">
                  <a:extLst>
                    <a:ext uri="{FF2B5EF4-FFF2-40B4-BE49-F238E27FC236}">
                      <a16:creationId xmlns:a16="http://schemas.microsoft.com/office/drawing/2014/main" id="{9094FCDF-2A86-42DF-86D4-8696D7502D3B}"/>
                    </a:ext>
                  </a:extLst>
                </p14:cNvPr>
                <p14:cNvContentPartPr/>
                <p14:nvPr/>
              </p14:nvContentPartPr>
              <p14:xfrm>
                <a:off x="11326811" y="1210222"/>
                <a:ext cx="296640" cy="182520"/>
              </p14:xfrm>
            </p:contentPart>
          </mc:Choice>
          <mc:Fallback>
            <p:pic>
              <p:nvPicPr>
                <p:cNvPr id="131" name="Freihand 130">
                  <a:extLst>
                    <a:ext uri="{FF2B5EF4-FFF2-40B4-BE49-F238E27FC236}">
                      <a16:creationId xmlns:a16="http://schemas.microsoft.com/office/drawing/2014/main" id="{9094FCDF-2A86-42DF-86D4-8696D7502D3B}"/>
                    </a:ext>
                  </a:extLst>
                </p:cNvPr>
                <p:cNvPicPr/>
                <p:nvPr/>
              </p:nvPicPr>
              <p:blipFill>
                <a:blip r:embed="rId197"/>
                <a:stretch>
                  <a:fillRect/>
                </a:stretch>
              </p:blipFill>
              <p:spPr>
                <a:xfrm>
                  <a:off x="11318171" y="1201222"/>
                  <a:ext cx="314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2" name="Freihand 131">
                  <a:extLst>
                    <a:ext uri="{FF2B5EF4-FFF2-40B4-BE49-F238E27FC236}">
                      <a16:creationId xmlns:a16="http://schemas.microsoft.com/office/drawing/2014/main" id="{5157D087-64CD-49A0-A50B-4DF7743F3D8D}"/>
                    </a:ext>
                  </a:extLst>
                </p14:cNvPr>
                <p14:cNvContentPartPr/>
                <p14:nvPr/>
              </p14:nvContentPartPr>
              <p14:xfrm>
                <a:off x="11664131" y="1222462"/>
                <a:ext cx="130680" cy="128880"/>
              </p14:xfrm>
            </p:contentPart>
          </mc:Choice>
          <mc:Fallback>
            <p:pic>
              <p:nvPicPr>
                <p:cNvPr id="132" name="Freihand 131">
                  <a:extLst>
                    <a:ext uri="{FF2B5EF4-FFF2-40B4-BE49-F238E27FC236}">
                      <a16:creationId xmlns:a16="http://schemas.microsoft.com/office/drawing/2014/main" id="{5157D087-64CD-49A0-A50B-4DF7743F3D8D}"/>
                    </a:ext>
                  </a:extLst>
                </p:cNvPr>
                <p:cNvPicPr/>
                <p:nvPr/>
              </p:nvPicPr>
              <p:blipFill>
                <a:blip r:embed="rId199"/>
                <a:stretch>
                  <a:fillRect/>
                </a:stretch>
              </p:blipFill>
              <p:spPr>
                <a:xfrm>
                  <a:off x="11655491" y="1213462"/>
                  <a:ext cx="148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3" name="Freihand 132">
                  <a:extLst>
                    <a:ext uri="{FF2B5EF4-FFF2-40B4-BE49-F238E27FC236}">
                      <a16:creationId xmlns:a16="http://schemas.microsoft.com/office/drawing/2014/main" id="{F30F1B6E-CC9B-4EB5-A583-134467741B8A}"/>
                    </a:ext>
                  </a:extLst>
                </p14:cNvPr>
                <p14:cNvContentPartPr/>
                <p14:nvPr/>
              </p14:nvContentPartPr>
              <p14:xfrm>
                <a:off x="11808491" y="1220302"/>
                <a:ext cx="160920" cy="154800"/>
              </p14:xfrm>
            </p:contentPart>
          </mc:Choice>
          <mc:Fallback>
            <p:pic>
              <p:nvPicPr>
                <p:cNvPr id="133" name="Freihand 132">
                  <a:extLst>
                    <a:ext uri="{FF2B5EF4-FFF2-40B4-BE49-F238E27FC236}">
                      <a16:creationId xmlns:a16="http://schemas.microsoft.com/office/drawing/2014/main" id="{F30F1B6E-CC9B-4EB5-A583-134467741B8A}"/>
                    </a:ext>
                  </a:extLst>
                </p:cNvPr>
                <p:cNvPicPr/>
                <p:nvPr/>
              </p:nvPicPr>
              <p:blipFill>
                <a:blip r:embed="rId201"/>
                <a:stretch>
                  <a:fillRect/>
                </a:stretch>
              </p:blipFill>
              <p:spPr>
                <a:xfrm>
                  <a:off x="11799491" y="1211302"/>
                  <a:ext cx="178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5" name="Freihand 134">
                  <a:extLst>
                    <a:ext uri="{FF2B5EF4-FFF2-40B4-BE49-F238E27FC236}">
                      <a16:creationId xmlns:a16="http://schemas.microsoft.com/office/drawing/2014/main" id="{B2A189B3-74F4-4655-8AB5-A24273B1E65D}"/>
                    </a:ext>
                  </a:extLst>
                </p14:cNvPr>
                <p14:cNvContentPartPr/>
                <p14:nvPr/>
              </p14:nvContentPartPr>
              <p14:xfrm>
                <a:off x="8847131" y="1897102"/>
                <a:ext cx="170640" cy="199800"/>
              </p14:xfrm>
            </p:contentPart>
          </mc:Choice>
          <mc:Fallback>
            <p:pic>
              <p:nvPicPr>
                <p:cNvPr id="135" name="Freihand 134">
                  <a:extLst>
                    <a:ext uri="{FF2B5EF4-FFF2-40B4-BE49-F238E27FC236}">
                      <a16:creationId xmlns:a16="http://schemas.microsoft.com/office/drawing/2014/main" id="{B2A189B3-74F4-4655-8AB5-A24273B1E65D}"/>
                    </a:ext>
                  </a:extLst>
                </p:cNvPr>
                <p:cNvPicPr/>
                <p:nvPr/>
              </p:nvPicPr>
              <p:blipFill>
                <a:blip r:embed="rId203"/>
                <a:stretch>
                  <a:fillRect/>
                </a:stretch>
              </p:blipFill>
              <p:spPr>
                <a:xfrm>
                  <a:off x="8838491" y="1888102"/>
                  <a:ext cx="1882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6" name="Freihand 135">
                  <a:extLst>
                    <a:ext uri="{FF2B5EF4-FFF2-40B4-BE49-F238E27FC236}">
                      <a16:creationId xmlns:a16="http://schemas.microsoft.com/office/drawing/2014/main" id="{74C7D164-93F8-4DAF-8653-152858273BCC}"/>
                    </a:ext>
                  </a:extLst>
                </p14:cNvPr>
                <p14:cNvContentPartPr/>
                <p14:nvPr/>
              </p14:nvContentPartPr>
              <p14:xfrm>
                <a:off x="8865851" y="1944262"/>
                <a:ext cx="146880" cy="145440"/>
              </p14:xfrm>
            </p:contentPart>
          </mc:Choice>
          <mc:Fallback>
            <p:pic>
              <p:nvPicPr>
                <p:cNvPr id="136" name="Freihand 135">
                  <a:extLst>
                    <a:ext uri="{FF2B5EF4-FFF2-40B4-BE49-F238E27FC236}">
                      <a16:creationId xmlns:a16="http://schemas.microsoft.com/office/drawing/2014/main" id="{74C7D164-93F8-4DAF-8653-152858273BCC}"/>
                    </a:ext>
                  </a:extLst>
                </p:cNvPr>
                <p:cNvPicPr/>
                <p:nvPr/>
              </p:nvPicPr>
              <p:blipFill>
                <a:blip r:embed="rId205"/>
                <a:stretch>
                  <a:fillRect/>
                </a:stretch>
              </p:blipFill>
              <p:spPr>
                <a:xfrm>
                  <a:off x="8856851" y="1935262"/>
                  <a:ext cx="1645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7" name="Freihand 136">
                  <a:extLst>
                    <a:ext uri="{FF2B5EF4-FFF2-40B4-BE49-F238E27FC236}">
                      <a16:creationId xmlns:a16="http://schemas.microsoft.com/office/drawing/2014/main" id="{8DB02F69-4BD3-4460-9908-B452934F75E6}"/>
                    </a:ext>
                  </a:extLst>
                </p14:cNvPr>
                <p14:cNvContentPartPr/>
                <p14:nvPr/>
              </p14:nvContentPartPr>
              <p14:xfrm>
                <a:off x="9084731" y="1803862"/>
                <a:ext cx="102960" cy="153000"/>
              </p14:xfrm>
            </p:contentPart>
          </mc:Choice>
          <mc:Fallback>
            <p:pic>
              <p:nvPicPr>
                <p:cNvPr id="137" name="Freihand 136">
                  <a:extLst>
                    <a:ext uri="{FF2B5EF4-FFF2-40B4-BE49-F238E27FC236}">
                      <a16:creationId xmlns:a16="http://schemas.microsoft.com/office/drawing/2014/main" id="{8DB02F69-4BD3-4460-9908-B452934F75E6}"/>
                    </a:ext>
                  </a:extLst>
                </p:cNvPr>
                <p:cNvPicPr/>
                <p:nvPr/>
              </p:nvPicPr>
              <p:blipFill>
                <a:blip r:embed="rId207"/>
                <a:stretch>
                  <a:fillRect/>
                </a:stretch>
              </p:blipFill>
              <p:spPr>
                <a:xfrm>
                  <a:off x="9075731" y="1794862"/>
                  <a:ext cx="120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9" name="Freihand 138">
                  <a:extLst>
                    <a:ext uri="{FF2B5EF4-FFF2-40B4-BE49-F238E27FC236}">
                      <a16:creationId xmlns:a16="http://schemas.microsoft.com/office/drawing/2014/main" id="{54564ADC-A14D-4DEE-A479-0CBB17242634}"/>
                    </a:ext>
                  </a:extLst>
                </p14:cNvPr>
                <p14:cNvContentPartPr/>
                <p14:nvPr/>
              </p14:nvContentPartPr>
              <p14:xfrm>
                <a:off x="9160691" y="2060902"/>
                <a:ext cx="23400" cy="92160"/>
              </p14:xfrm>
            </p:contentPart>
          </mc:Choice>
          <mc:Fallback>
            <p:pic>
              <p:nvPicPr>
                <p:cNvPr id="139" name="Freihand 138">
                  <a:extLst>
                    <a:ext uri="{FF2B5EF4-FFF2-40B4-BE49-F238E27FC236}">
                      <a16:creationId xmlns:a16="http://schemas.microsoft.com/office/drawing/2014/main" id="{54564ADC-A14D-4DEE-A479-0CBB17242634}"/>
                    </a:ext>
                  </a:extLst>
                </p:cNvPr>
                <p:cNvPicPr/>
                <p:nvPr/>
              </p:nvPicPr>
              <p:blipFill>
                <a:blip r:embed="rId209"/>
                <a:stretch>
                  <a:fillRect/>
                </a:stretch>
              </p:blipFill>
              <p:spPr>
                <a:xfrm>
                  <a:off x="9152051" y="2051902"/>
                  <a:ext cx="41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0" name="Freihand 139">
                  <a:extLst>
                    <a:ext uri="{FF2B5EF4-FFF2-40B4-BE49-F238E27FC236}">
                      <a16:creationId xmlns:a16="http://schemas.microsoft.com/office/drawing/2014/main" id="{A9632694-58BE-47CC-9172-19B02B9DA2FD}"/>
                    </a:ext>
                  </a:extLst>
                </p14:cNvPr>
                <p14:cNvContentPartPr/>
                <p14:nvPr/>
              </p14:nvContentPartPr>
              <p14:xfrm>
                <a:off x="9123971" y="2060542"/>
                <a:ext cx="159120" cy="155160"/>
              </p14:xfrm>
            </p:contentPart>
          </mc:Choice>
          <mc:Fallback>
            <p:pic>
              <p:nvPicPr>
                <p:cNvPr id="140" name="Freihand 139">
                  <a:extLst>
                    <a:ext uri="{FF2B5EF4-FFF2-40B4-BE49-F238E27FC236}">
                      <a16:creationId xmlns:a16="http://schemas.microsoft.com/office/drawing/2014/main" id="{A9632694-58BE-47CC-9172-19B02B9DA2FD}"/>
                    </a:ext>
                  </a:extLst>
                </p:cNvPr>
                <p:cNvPicPr/>
                <p:nvPr/>
              </p:nvPicPr>
              <p:blipFill>
                <a:blip r:embed="rId211"/>
                <a:stretch>
                  <a:fillRect/>
                </a:stretch>
              </p:blipFill>
              <p:spPr>
                <a:xfrm>
                  <a:off x="9115331" y="2051542"/>
                  <a:ext cx="176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1" name="Freihand 140">
                  <a:extLst>
                    <a:ext uri="{FF2B5EF4-FFF2-40B4-BE49-F238E27FC236}">
                      <a16:creationId xmlns:a16="http://schemas.microsoft.com/office/drawing/2014/main" id="{907CF367-EFD3-42B7-A31A-0ED9E3F9AC83}"/>
                    </a:ext>
                  </a:extLst>
                </p14:cNvPr>
                <p14:cNvContentPartPr/>
                <p14:nvPr/>
              </p14:nvContentPartPr>
              <p14:xfrm>
                <a:off x="9573611" y="1906102"/>
                <a:ext cx="107280" cy="2520"/>
              </p14:xfrm>
            </p:contentPart>
          </mc:Choice>
          <mc:Fallback>
            <p:pic>
              <p:nvPicPr>
                <p:cNvPr id="141" name="Freihand 140">
                  <a:extLst>
                    <a:ext uri="{FF2B5EF4-FFF2-40B4-BE49-F238E27FC236}">
                      <a16:creationId xmlns:a16="http://schemas.microsoft.com/office/drawing/2014/main" id="{907CF367-EFD3-42B7-A31A-0ED9E3F9AC83}"/>
                    </a:ext>
                  </a:extLst>
                </p:cNvPr>
                <p:cNvPicPr/>
                <p:nvPr/>
              </p:nvPicPr>
              <p:blipFill>
                <a:blip r:embed="rId213"/>
                <a:stretch>
                  <a:fillRect/>
                </a:stretch>
              </p:blipFill>
              <p:spPr>
                <a:xfrm>
                  <a:off x="9564971" y="1897102"/>
                  <a:ext cx="124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2" name="Freihand 141">
                  <a:extLst>
                    <a:ext uri="{FF2B5EF4-FFF2-40B4-BE49-F238E27FC236}">
                      <a16:creationId xmlns:a16="http://schemas.microsoft.com/office/drawing/2014/main" id="{E0785F78-C934-47F6-9408-CDC3F4B833C6}"/>
                    </a:ext>
                  </a:extLst>
                </p14:cNvPr>
                <p14:cNvContentPartPr/>
                <p14:nvPr/>
              </p14:nvContentPartPr>
              <p14:xfrm>
                <a:off x="9584051" y="1968382"/>
                <a:ext cx="181080" cy="42840"/>
              </p14:xfrm>
            </p:contentPart>
          </mc:Choice>
          <mc:Fallback>
            <p:pic>
              <p:nvPicPr>
                <p:cNvPr id="142" name="Freihand 141">
                  <a:extLst>
                    <a:ext uri="{FF2B5EF4-FFF2-40B4-BE49-F238E27FC236}">
                      <a16:creationId xmlns:a16="http://schemas.microsoft.com/office/drawing/2014/main" id="{E0785F78-C934-47F6-9408-CDC3F4B833C6}"/>
                    </a:ext>
                  </a:extLst>
                </p:cNvPr>
                <p:cNvPicPr/>
                <p:nvPr/>
              </p:nvPicPr>
              <p:blipFill>
                <a:blip r:embed="rId215"/>
                <a:stretch>
                  <a:fillRect/>
                </a:stretch>
              </p:blipFill>
              <p:spPr>
                <a:xfrm>
                  <a:off x="9575051" y="1959742"/>
                  <a:ext cx="198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3" name="Freihand 142">
                  <a:extLst>
                    <a:ext uri="{FF2B5EF4-FFF2-40B4-BE49-F238E27FC236}">
                      <a16:creationId xmlns:a16="http://schemas.microsoft.com/office/drawing/2014/main" id="{4EDE3485-0D80-4276-90F7-610DCBE5539D}"/>
                    </a:ext>
                  </a:extLst>
                </p14:cNvPr>
                <p14:cNvContentPartPr/>
                <p14:nvPr/>
              </p14:nvContentPartPr>
              <p14:xfrm>
                <a:off x="9887531" y="1834462"/>
                <a:ext cx="146160" cy="161280"/>
              </p14:xfrm>
            </p:contentPart>
          </mc:Choice>
          <mc:Fallback>
            <p:pic>
              <p:nvPicPr>
                <p:cNvPr id="143" name="Freihand 142">
                  <a:extLst>
                    <a:ext uri="{FF2B5EF4-FFF2-40B4-BE49-F238E27FC236}">
                      <a16:creationId xmlns:a16="http://schemas.microsoft.com/office/drawing/2014/main" id="{4EDE3485-0D80-4276-90F7-610DCBE5539D}"/>
                    </a:ext>
                  </a:extLst>
                </p:cNvPr>
                <p:cNvPicPr/>
                <p:nvPr/>
              </p:nvPicPr>
              <p:blipFill>
                <a:blip r:embed="rId217"/>
                <a:stretch>
                  <a:fillRect/>
                </a:stretch>
              </p:blipFill>
              <p:spPr>
                <a:xfrm>
                  <a:off x="9878891" y="1825462"/>
                  <a:ext cx="163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4" name="Freihand 143">
                  <a:extLst>
                    <a:ext uri="{FF2B5EF4-FFF2-40B4-BE49-F238E27FC236}">
                      <a16:creationId xmlns:a16="http://schemas.microsoft.com/office/drawing/2014/main" id="{52508DD6-C483-4B73-BE35-AF336B6533B6}"/>
                    </a:ext>
                  </a:extLst>
                </p14:cNvPr>
                <p14:cNvContentPartPr/>
                <p14:nvPr/>
              </p14:nvContentPartPr>
              <p14:xfrm>
                <a:off x="10068971" y="1833382"/>
                <a:ext cx="219600" cy="195840"/>
              </p14:xfrm>
            </p:contentPart>
          </mc:Choice>
          <mc:Fallback>
            <p:pic>
              <p:nvPicPr>
                <p:cNvPr id="144" name="Freihand 143">
                  <a:extLst>
                    <a:ext uri="{FF2B5EF4-FFF2-40B4-BE49-F238E27FC236}">
                      <a16:creationId xmlns:a16="http://schemas.microsoft.com/office/drawing/2014/main" id="{52508DD6-C483-4B73-BE35-AF336B6533B6}"/>
                    </a:ext>
                  </a:extLst>
                </p:cNvPr>
                <p:cNvPicPr/>
                <p:nvPr/>
              </p:nvPicPr>
              <p:blipFill>
                <a:blip r:embed="rId219"/>
                <a:stretch>
                  <a:fillRect/>
                </a:stretch>
              </p:blipFill>
              <p:spPr>
                <a:xfrm>
                  <a:off x="10060331" y="1824382"/>
                  <a:ext cx="237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5" name="Freihand 144">
                  <a:extLst>
                    <a:ext uri="{FF2B5EF4-FFF2-40B4-BE49-F238E27FC236}">
                      <a16:creationId xmlns:a16="http://schemas.microsoft.com/office/drawing/2014/main" id="{D50D5D06-A093-4C1C-AE71-FACA48DB8736}"/>
                    </a:ext>
                  </a:extLst>
                </p14:cNvPr>
                <p14:cNvContentPartPr/>
                <p14:nvPr/>
              </p14:nvContentPartPr>
              <p14:xfrm>
                <a:off x="10290731" y="1827622"/>
                <a:ext cx="160920" cy="151920"/>
              </p14:xfrm>
            </p:contentPart>
          </mc:Choice>
          <mc:Fallback>
            <p:pic>
              <p:nvPicPr>
                <p:cNvPr id="145" name="Freihand 144">
                  <a:extLst>
                    <a:ext uri="{FF2B5EF4-FFF2-40B4-BE49-F238E27FC236}">
                      <a16:creationId xmlns:a16="http://schemas.microsoft.com/office/drawing/2014/main" id="{D50D5D06-A093-4C1C-AE71-FACA48DB8736}"/>
                    </a:ext>
                  </a:extLst>
                </p:cNvPr>
                <p:cNvPicPr/>
                <p:nvPr/>
              </p:nvPicPr>
              <p:blipFill>
                <a:blip r:embed="rId221"/>
                <a:stretch>
                  <a:fillRect/>
                </a:stretch>
              </p:blipFill>
              <p:spPr>
                <a:xfrm>
                  <a:off x="10281731" y="1818622"/>
                  <a:ext cx="178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8" name="Freihand 147">
                  <a:extLst>
                    <a:ext uri="{FF2B5EF4-FFF2-40B4-BE49-F238E27FC236}">
                      <a16:creationId xmlns:a16="http://schemas.microsoft.com/office/drawing/2014/main" id="{753A2EA1-03B1-4CC6-999C-311EF72383EB}"/>
                    </a:ext>
                  </a:extLst>
                </p14:cNvPr>
                <p14:cNvContentPartPr/>
                <p14:nvPr/>
              </p14:nvContentPartPr>
              <p14:xfrm>
                <a:off x="10659731" y="1888102"/>
                <a:ext cx="111960" cy="25200"/>
              </p14:xfrm>
            </p:contentPart>
          </mc:Choice>
          <mc:Fallback>
            <p:pic>
              <p:nvPicPr>
                <p:cNvPr id="148" name="Freihand 147">
                  <a:extLst>
                    <a:ext uri="{FF2B5EF4-FFF2-40B4-BE49-F238E27FC236}">
                      <a16:creationId xmlns:a16="http://schemas.microsoft.com/office/drawing/2014/main" id="{753A2EA1-03B1-4CC6-999C-311EF72383EB}"/>
                    </a:ext>
                  </a:extLst>
                </p:cNvPr>
                <p:cNvPicPr/>
                <p:nvPr/>
              </p:nvPicPr>
              <p:blipFill>
                <a:blip r:embed="rId223"/>
                <a:stretch>
                  <a:fillRect/>
                </a:stretch>
              </p:blipFill>
              <p:spPr>
                <a:xfrm>
                  <a:off x="10651091" y="1879102"/>
                  <a:ext cx="129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 name="Freihand 148">
                  <a:extLst>
                    <a:ext uri="{FF2B5EF4-FFF2-40B4-BE49-F238E27FC236}">
                      <a16:creationId xmlns:a16="http://schemas.microsoft.com/office/drawing/2014/main" id="{B46C760B-9007-4E5A-881E-F0D7A394B812}"/>
                    </a:ext>
                  </a:extLst>
                </p14:cNvPr>
                <p14:cNvContentPartPr/>
                <p14:nvPr/>
              </p14:nvContentPartPr>
              <p14:xfrm>
                <a:off x="10852331" y="1799902"/>
                <a:ext cx="138600" cy="194400"/>
              </p14:xfrm>
            </p:contentPart>
          </mc:Choice>
          <mc:Fallback>
            <p:pic>
              <p:nvPicPr>
                <p:cNvPr id="149" name="Freihand 148">
                  <a:extLst>
                    <a:ext uri="{FF2B5EF4-FFF2-40B4-BE49-F238E27FC236}">
                      <a16:creationId xmlns:a16="http://schemas.microsoft.com/office/drawing/2014/main" id="{B46C760B-9007-4E5A-881E-F0D7A394B812}"/>
                    </a:ext>
                  </a:extLst>
                </p:cNvPr>
                <p:cNvPicPr/>
                <p:nvPr/>
              </p:nvPicPr>
              <p:blipFill>
                <a:blip r:embed="rId225"/>
                <a:stretch>
                  <a:fillRect/>
                </a:stretch>
              </p:blipFill>
              <p:spPr>
                <a:xfrm>
                  <a:off x="10843691" y="1790902"/>
                  <a:ext cx="156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7C46F9DE-8081-4FA2-B6C6-6E41E56BDFE7}"/>
                    </a:ext>
                  </a:extLst>
                </p14:cNvPr>
                <p14:cNvContentPartPr/>
                <p14:nvPr/>
              </p14:nvContentPartPr>
              <p14:xfrm>
                <a:off x="10948091" y="1772542"/>
                <a:ext cx="75240" cy="6480"/>
              </p14:xfrm>
            </p:contentPart>
          </mc:Choice>
          <mc:Fallback>
            <p:pic>
              <p:nvPicPr>
                <p:cNvPr id="150" name="Freihand 149">
                  <a:extLst>
                    <a:ext uri="{FF2B5EF4-FFF2-40B4-BE49-F238E27FC236}">
                      <a16:creationId xmlns:a16="http://schemas.microsoft.com/office/drawing/2014/main" id="{7C46F9DE-8081-4FA2-B6C6-6E41E56BDFE7}"/>
                    </a:ext>
                  </a:extLst>
                </p:cNvPr>
                <p:cNvPicPr/>
                <p:nvPr/>
              </p:nvPicPr>
              <p:blipFill>
                <a:blip r:embed="rId227"/>
                <a:stretch>
                  <a:fillRect/>
                </a:stretch>
              </p:blipFill>
              <p:spPr>
                <a:xfrm>
                  <a:off x="10939451" y="1763542"/>
                  <a:ext cx="928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1" name="Freihand 150">
                  <a:extLst>
                    <a:ext uri="{FF2B5EF4-FFF2-40B4-BE49-F238E27FC236}">
                      <a16:creationId xmlns:a16="http://schemas.microsoft.com/office/drawing/2014/main" id="{139878FF-E769-4DD1-A385-6764E81494BB}"/>
                    </a:ext>
                  </a:extLst>
                </p14:cNvPr>
                <p14:cNvContentPartPr/>
                <p14:nvPr/>
              </p14:nvContentPartPr>
              <p14:xfrm>
                <a:off x="11030171" y="1758862"/>
                <a:ext cx="113040" cy="164520"/>
              </p14:xfrm>
            </p:contentPart>
          </mc:Choice>
          <mc:Fallback>
            <p:pic>
              <p:nvPicPr>
                <p:cNvPr id="151" name="Freihand 150">
                  <a:extLst>
                    <a:ext uri="{FF2B5EF4-FFF2-40B4-BE49-F238E27FC236}">
                      <a16:creationId xmlns:a16="http://schemas.microsoft.com/office/drawing/2014/main" id="{139878FF-E769-4DD1-A385-6764E81494BB}"/>
                    </a:ext>
                  </a:extLst>
                </p:cNvPr>
                <p:cNvPicPr/>
                <p:nvPr/>
              </p:nvPicPr>
              <p:blipFill>
                <a:blip r:embed="rId229"/>
                <a:stretch>
                  <a:fillRect/>
                </a:stretch>
              </p:blipFill>
              <p:spPr>
                <a:xfrm>
                  <a:off x="11021171" y="1750222"/>
                  <a:ext cx="130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52" name="Freihand 151">
                  <a:extLst>
                    <a:ext uri="{FF2B5EF4-FFF2-40B4-BE49-F238E27FC236}">
                      <a16:creationId xmlns:a16="http://schemas.microsoft.com/office/drawing/2014/main" id="{54709B80-DCB6-47B4-B7EE-F95B3240606E}"/>
                    </a:ext>
                  </a:extLst>
                </p14:cNvPr>
                <p14:cNvContentPartPr/>
                <p14:nvPr/>
              </p14:nvContentPartPr>
              <p14:xfrm>
                <a:off x="11378651" y="1803862"/>
                <a:ext cx="167400" cy="76680"/>
              </p14:xfrm>
            </p:contentPart>
          </mc:Choice>
          <mc:Fallback>
            <p:pic>
              <p:nvPicPr>
                <p:cNvPr id="152" name="Freihand 151">
                  <a:extLst>
                    <a:ext uri="{FF2B5EF4-FFF2-40B4-BE49-F238E27FC236}">
                      <a16:creationId xmlns:a16="http://schemas.microsoft.com/office/drawing/2014/main" id="{54709B80-DCB6-47B4-B7EE-F95B3240606E}"/>
                    </a:ext>
                  </a:extLst>
                </p:cNvPr>
                <p:cNvPicPr/>
                <p:nvPr/>
              </p:nvPicPr>
              <p:blipFill>
                <a:blip r:embed="rId231"/>
                <a:stretch>
                  <a:fillRect/>
                </a:stretch>
              </p:blipFill>
              <p:spPr>
                <a:xfrm>
                  <a:off x="11369651" y="1794862"/>
                  <a:ext cx="185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3" name="Freihand 152">
                  <a:extLst>
                    <a:ext uri="{FF2B5EF4-FFF2-40B4-BE49-F238E27FC236}">
                      <a16:creationId xmlns:a16="http://schemas.microsoft.com/office/drawing/2014/main" id="{1430019D-AFCE-47FE-92E9-242E52559DC6}"/>
                    </a:ext>
                  </a:extLst>
                </p14:cNvPr>
                <p14:cNvContentPartPr/>
                <p14:nvPr/>
              </p14:nvContentPartPr>
              <p14:xfrm>
                <a:off x="11627051" y="1705222"/>
                <a:ext cx="119880" cy="200880"/>
              </p14:xfrm>
            </p:contentPart>
          </mc:Choice>
          <mc:Fallback>
            <p:pic>
              <p:nvPicPr>
                <p:cNvPr id="153" name="Freihand 152">
                  <a:extLst>
                    <a:ext uri="{FF2B5EF4-FFF2-40B4-BE49-F238E27FC236}">
                      <a16:creationId xmlns:a16="http://schemas.microsoft.com/office/drawing/2014/main" id="{1430019D-AFCE-47FE-92E9-242E52559DC6}"/>
                    </a:ext>
                  </a:extLst>
                </p:cNvPr>
                <p:cNvPicPr/>
                <p:nvPr/>
              </p:nvPicPr>
              <p:blipFill>
                <a:blip r:embed="rId233"/>
                <a:stretch>
                  <a:fillRect/>
                </a:stretch>
              </p:blipFill>
              <p:spPr>
                <a:xfrm>
                  <a:off x="11618051" y="1696222"/>
                  <a:ext cx="137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4" name="Freihand 153">
                  <a:extLst>
                    <a:ext uri="{FF2B5EF4-FFF2-40B4-BE49-F238E27FC236}">
                      <a16:creationId xmlns:a16="http://schemas.microsoft.com/office/drawing/2014/main" id="{981DED3B-89E5-4EF1-BF1C-CE16BD329B33}"/>
                    </a:ext>
                  </a:extLst>
                </p14:cNvPr>
                <p14:cNvContentPartPr/>
                <p14:nvPr/>
              </p14:nvContentPartPr>
              <p14:xfrm>
                <a:off x="11803811" y="1771462"/>
                <a:ext cx="100080" cy="124200"/>
              </p14:xfrm>
            </p:contentPart>
          </mc:Choice>
          <mc:Fallback>
            <p:pic>
              <p:nvPicPr>
                <p:cNvPr id="154" name="Freihand 153">
                  <a:extLst>
                    <a:ext uri="{FF2B5EF4-FFF2-40B4-BE49-F238E27FC236}">
                      <a16:creationId xmlns:a16="http://schemas.microsoft.com/office/drawing/2014/main" id="{981DED3B-89E5-4EF1-BF1C-CE16BD329B33}"/>
                    </a:ext>
                  </a:extLst>
                </p:cNvPr>
                <p:cNvPicPr/>
                <p:nvPr/>
              </p:nvPicPr>
              <p:blipFill>
                <a:blip r:embed="rId235"/>
                <a:stretch>
                  <a:fillRect/>
                </a:stretch>
              </p:blipFill>
              <p:spPr>
                <a:xfrm>
                  <a:off x="11794811" y="1762462"/>
                  <a:ext cx="117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5" name="Freihand 154">
                  <a:extLst>
                    <a:ext uri="{FF2B5EF4-FFF2-40B4-BE49-F238E27FC236}">
                      <a16:creationId xmlns:a16="http://schemas.microsoft.com/office/drawing/2014/main" id="{A70B58C2-11EC-40A6-B2E5-3B1AB6013A04}"/>
                    </a:ext>
                  </a:extLst>
                </p14:cNvPr>
                <p14:cNvContentPartPr/>
                <p14:nvPr/>
              </p14:nvContentPartPr>
              <p14:xfrm>
                <a:off x="11955371" y="1770382"/>
                <a:ext cx="126000" cy="129240"/>
              </p14:xfrm>
            </p:contentPart>
          </mc:Choice>
          <mc:Fallback>
            <p:pic>
              <p:nvPicPr>
                <p:cNvPr id="155" name="Freihand 154">
                  <a:extLst>
                    <a:ext uri="{FF2B5EF4-FFF2-40B4-BE49-F238E27FC236}">
                      <a16:creationId xmlns:a16="http://schemas.microsoft.com/office/drawing/2014/main" id="{A70B58C2-11EC-40A6-B2E5-3B1AB6013A04}"/>
                    </a:ext>
                  </a:extLst>
                </p:cNvPr>
                <p:cNvPicPr/>
                <p:nvPr/>
              </p:nvPicPr>
              <p:blipFill>
                <a:blip r:embed="rId237"/>
                <a:stretch>
                  <a:fillRect/>
                </a:stretch>
              </p:blipFill>
              <p:spPr>
                <a:xfrm>
                  <a:off x="11946371" y="1761382"/>
                  <a:ext cx="143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5" name="Freihand 164">
                  <a:extLst>
                    <a:ext uri="{FF2B5EF4-FFF2-40B4-BE49-F238E27FC236}">
                      <a16:creationId xmlns:a16="http://schemas.microsoft.com/office/drawing/2014/main" id="{AB2A2C5E-191E-40CF-A9B7-F756A9CE5072}"/>
                    </a:ext>
                  </a:extLst>
                </p14:cNvPr>
                <p14:cNvContentPartPr/>
                <p14:nvPr/>
              </p14:nvContentPartPr>
              <p14:xfrm>
                <a:off x="7542131" y="5419342"/>
                <a:ext cx="226800" cy="294840"/>
              </p14:xfrm>
            </p:contentPart>
          </mc:Choice>
          <mc:Fallback>
            <p:pic>
              <p:nvPicPr>
                <p:cNvPr id="165" name="Freihand 164">
                  <a:extLst>
                    <a:ext uri="{FF2B5EF4-FFF2-40B4-BE49-F238E27FC236}">
                      <a16:creationId xmlns:a16="http://schemas.microsoft.com/office/drawing/2014/main" id="{AB2A2C5E-191E-40CF-A9B7-F756A9CE5072}"/>
                    </a:ext>
                  </a:extLst>
                </p:cNvPr>
                <p:cNvPicPr/>
                <p:nvPr/>
              </p:nvPicPr>
              <p:blipFill>
                <a:blip r:embed="rId239"/>
                <a:stretch>
                  <a:fillRect/>
                </a:stretch>
              </p:blipFill>
              <p:spPr>
                <a:xfrm>
                  <a:off x="7533491" y="5410342"/>
                  <a:ext cx="2444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6" name="Freihand 165">
                  <a:extLst>
                    <a:ext uri="{FF2B5EF4-FFF2-40B4-BE49-F238E27FC236}">
                      <a16:creationId xmlns:a16="http://schemas.microsoft.com/office/drawing/2014/main" id="{B82A9881-316B-49F7-A5C1-EBE298B9FBD9}"/>
                    </a:ext>
                  </a:extLst>
                </p14:cNvPr>
                <p14:cNvContentPartPr/>
                <p14:nvPr/>
              </p14:nvContentPartPr>
              <p14:xfrm>
                <a:off x="7582091" y="5468302"/>
                <a:ext cx="219600" cy="143280"/>
              </p14:xfrm>
            </p:contentPart>
          </mc:Choice>
          <mc:Fallback>
            <p:pic>
              <p:nvPicPr>
                <p:cNvPr id="166" name="Freihand 165">
                  <a:extLst>
                    <a:ext uri="{FF2B5EF4-FFF2-40B4-BE49-F238E27FC236}">
                      <a16:creationId xmlns:a16="http://schemas.microsoft.com/office/drawing/2014/main" id="{B82A9881-316B-49F7-A5C1-EBE298B9FBD9}"/>
                    </a:ext>
                  </a:extLst>
                </p:cNvPr>
                <p:cNvPicPr/>
                <p:nvPr/>
              </p:nvPicPr>
              <p:blipFill>
                <a:blip r:embed="rId241"/>
                <a:stretch>
                  <a:fillRect/>
                </a:stretch>
              </p:blipFill>
              <p:spPr>
                <a:xfrm>
                  <a:off x="7573091" y="5459302"/>
                  <a:ext cx="237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Freihand 157">
                  <a:extLst>
                    <a:ext uri="{FF2B5EF4-FFF2-40B4-BE49-F238E27FC236}">
                      <a16:creationId xmlns:a16="http://schemas.microsoft.com/office/drawing/2014/main" id="{80F7689F-42B8-492C-879B-0116C2A54D5D}"/>
                    </a:ext>
                  </a:extLst>
                </p14:cNvPr>
                <p14:cNvContentPartPr/>
                <p14:nvPr/>
              </p14:nvContentPartPr>
              <p14:xfrm>
                <a:off x="1409891" y="1632142"/>
                <a:ext cx="258840" cy="3420360"/>
              </p14:xfrm>
            </p:contentPart>
          </mc:Choice>
          <mc:Fallback>
            <p:pic>
              <p:nvPicPr>
                <p:cNvPr id="158" name="Freihand 157">
                  <a:extLst>
                    <a:ext uri="{FF2B5EF4-FFF2-40B4-BE49-F238E27FC236}">
                      <a16:creationId xmlns:a16="http://schemas.microsoft.com/office/drawing/2014/main" id="{80F7689F-42B8-492C-879B-0116C2A54D5D}"/>
                    </a:ext>
                  </a:extLst>
                </p:cNvPr>
                <p:cNvPicPr/>
                <p:nvPr/>
              </p:nvPicPr>
              <p:blipFill>
                <a:blip r:embed="rId243"/>
                <a:stretch>
                  <a:fillRect/>
                </a:stretch>
              </p:blipFill>
              <p:spPr>
                <a:xfrm>
                  <a:off x="1401251" y="1623142"/>
                  <a:ext cx="276480" cy="3438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Freihand 158">
                  <a:extLst>
                    <a:ext uri="{FF2B5EF4-FFF2-40B4-BE49-F238E27FC236}">
                      <a16:creationId xmlns:a16="http://schemas.microsoft.com/office/drawing/2014/main" id="{55C9E3F3-3A2D-4C8A-9220-F6D666D12635}"/>
                    </a:ext>
                  </a:extLst>
                </p14:cNvPr>
                <p14:cNvContentPartPr/>
                <p14:nvPr/>
              </p14:nvContentPartPr>
              <p14:xfrm>
                <a:off x="909131" y="4955302"/>
                <a:ext cx="6498000" cy="145440"/>
              </p14:xfrm>
            </p:contentPart>
          </mc:Choice>
          <mc:Fallback>
            <p:pic>
              <p:nvPicPr>
                <p:cNvPr id="159" name="Freihand 158">
                  <a:extLst>
                    <a:ext uri="{FF2B5EF4-FFF2-40B4-BE49-F238E27FC236}">
                      <a16:creationId xmlns:a16="http://schemas.microsoft.com/office/drawing/2014/main" id="{55C9E3F3-3A2D-4C8A-9220-F6D666D12635}"/>
                    </a:ext>
                  </a:extLst>
                </p:cNvPr>
                <p:cNvPicPr/>
                <p:nvPr/>
              </p:nvPicPr>
              <p:blipFill>
                <a:blip r:embed="rId245"/>
                <a:stretch>
                  <a:fillRect/>
                </a:stretch>
              </p:blipFill>
              <p:spPr>
                <a:xfrm>
                  <a:off x="900491" y="4946302"/>
                  <a:ext cx="6515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Freihand 159">
                  <a:extLst>
                    <a:ext uri="{FF2B5EF4-FFF2-40B4-BE49-F238E27FC236}">
                      <a16:creationId xmlns:a16="http://schemas.microsoft.com/office/drawing/2014/main" id="{18D19D7D-E44D-4EDD-B1FD-B4BDEF706157}"/>
                    </a:ext>
                  </a:extLst>
                </p14:cNvPr>
                <p14:cNvContentPartPr/>
                <p14:nvPr/>
              </p14:nvContentPartPr>
              <p14:xfrm>
                <a:off x="7356371" y="4872142"/>
                <a:ext cx="410760" cy="396720"/>
              </p14:xfrm>
            </p:contentPart>
          </mc:Choice>
          <mc:Fallback>
            <p:pic>
              <p:nvPicPr>
                <p:cNvPr id="160" name="Freihand 159">
                  <a:extLst>
                    <a:ext uri="{FF2B5EF4-FFF2-40B4-BE49-F238E27FC236}">
                      <a16:creationId xmlns:a16="http://schemas.microsoft.com/office/drawing/2014/main" id="{18D19D7D-E44D-4EDD-B1FD-B4BDEF706157}"/>
                    </a:ext>
                  </a:extLst>
                </p:cNvPr>
                <p:cNvPicPr/>
                <p:nvPr/>
              </p:nvPicPr>
              <p:blipFill>
                <a:blip r:embed="rId247"/>
                <a:stretch>
                  <a:fillRect/>
                </a:stretch>
              </p:blipFill>
              <p:spPr>
                <a:xfrm>
                  <a:off x="7347731" y="4863142"/>
                  <a:ext cx="4284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2" name="Freihand 161">
                  <a:extLst>
                    <a:ext uri="{FF2B5EF4-FFF2-40B4-BE49-F238E27FC236}">
                      <a16:creationId xmlns:a16="http://schemas.microsoft.com/office/drawing/2014/main" id="{98877162-8646-4AC4-AD6B-2B248DD0D144}"/>
                    </a:ext>
                  </a:extLst>
                </p14:cNvPr>
                <p14:cNvContentPartPr/>
                <p14:nvPr/>
              </p14:nvContentPartPr>
              <p14:xfrm>
                <a:off x="1440851" y="1391662"/>
                <a:ext cx="335520" cy="271800"/>
              </p14:xfrm>
            </p:contentPart>
          </mc:Choice>
          <mc:Fallback>
            <p:pic>
              <p:nvPicPr>
                <p:cNvPr id="162" name="Freihand 161">
                  <a:extLst>
                    <a:ext uri="{FF2B5EF4-FFF2-40B4-BE49-F238E27FC236}">
                      <a16:creationId xmlns:a16="http://schemas.microsoft.com/office/drawing/2014/main" id="{98877162-8646-4AC4-AD6B-2B248DD0D144}"/>
                    </a:ext>
                  </a:extLst>
                </p:cNvPr>
                <p:cNvPicPr/>
                <p:nvPr/>
              </p:nvPicPr>
              <p:blipFill>
                <a:blip r:embed="rId249"/>
                <a:stretch>
                  <a:fillRect/>
                </a:stretch>
              </p:blipFill>
              <p:spPr>
                <a:xfrm>
                  <a:off x="1432211" y="1382662"/>
                  <a:ext cx="3531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6ABB6E22-7A43-415F-9BB1-617A1F628854}"/>
                    </a:ext>
                  </a:extLst>
                </p14:cNvPr>
                <p14:cNvContentPartPr/>
                <p14:nvPr/>
              </p14:nvContentPartPr>
              <p14:xfrm>
                <a:off x="874211" y="1254502"/>
                <a:ext cx="170640" cy="81360"/>
              </p14:xfrm>
            </p:contentPart>
          </mc:Choice>
          <mc:Fallback>
            <p:pic>
              <p:nvPicPr>
                <p:cNvPr id="163" name="Freihand 162">
                  <a:extLst>
                    <a:ext uri="{FF2B5EF4-FFF2-40B4-BE49-F238E27FC236}">
                      <a16:creationId xmlns:a16="http://schemas.microsoft.com/office/drawing/2014/main" id="{6ABB6E22-7A43-415F-9BB1-617A1F628854}"/>
                    </a:ext>
                  </a:extLst>
                </p:cNvPr>
                <p:cNvPicPr/>
                <p:nvPr/>
              </p:nvPicPr>
              <p:blipFill>
                <a:blip r:embed="rId251"/>
                <a:stretch>
                  <a:fillRect/>
                </a:stretch>
              </p:blipFill>
              <p:spPr>
                <a:xfrm>
                  <a:off x="865211" y="1245502"/>
                  <a:ext cx="188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8441BEC6-DC03-485B-8D46-AED7F87AD31C}"/>
                    </a:ext>
                  </a:extLst>
                </p14:cNvPr>
                <p14:cNvContentPartPr/>
                <p14:nvPr/>
              </p14:nvContentPartPr>
              <p14:xfrm>
                <a:off x="1031531" y="1200862"/>
                <a:ext cx="120960" cy="270720"/>
              </p14:xfrm>
            </p:contentPart>
          </mc:Choice>
          <mc:Fallback>
            <p:pic>
              <p:nvPicPr>
                <p:cNvPr id="164" name="Freihand 163">
                  <a:extLst>
                    <a:ext uri="{FF2B5EF4-FFF2-40B4-BE49-F238E27FC236}">
                      <a16:creationId xmlns:a16="http://schemas.microsoft.com/office/drawing/2014/main" id="{8441BEC6-DC03-485B-8D46-AED7F87AD31C}"/>
                    </a:ext>
                  </a:extLst>
                </p:cNvPr>
                <p:cNvPicPr/>
                <p:nvPr/>
              </p:nvPicPr>
              <p:blipFill>
                <a:blip r:embed="rId253"/>
                <a:stretch>
                  <a:fillRect/>
                </a:stretch>
              </p:blipFill>
              <p:spPr>
                <a:xfrm>
                  <a:off x="1022531" y="1191862"/>
                  <a:ext cx="1386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0" name="Freihand 169">
                  <a:extLst>
                    <a:ext uri="{FF2B5EF4-FFF2-40B4-BE49-F238E27FC236}">
                      <a16:creationId xmlns:a16="http://schemas.microsoft.com/office/drawing/2014/main" id="{32752625-4F4A-485C-BEEF-CDBEAB837A58}"/>
                    </a:ext>
                  </a:extLst>
                </p14:cNvPr>
                <p14:cNvContentPartPr/>
                <p14:nvPr/>
              </p14:nvContentPartPr>
              <p14:xfrm>
                <a:off x="1718771" y="2021662"/>
                <a:ext cx="4668480" cy="3077640"/>
              </p14:xfrm>
            </p:contentPart>
          </mc:Choice>
          <mc:Fallback>
            <p:pic>
              <p:nvPicPr>
                <p:cNvPr id="170" name="Freihand 169">
                  <a:extLst>
                    <a:ext uri="{FF2B5EF4-FFF2-40B4-BE49-F238E27FC236}">
                      <a16:creationId xmlns:a16="http://schemas.microsoft.com/office/drawing/2014/main" id="{32752625-4F4A-485C-BEEF-CDBEAB837A58}"/>
                    </a:ext>
                  </a:extLst>
                </p:cNvPr>
                <p:cNvPicPr/>
                <p:nvPr/>
              </p:nvPicPr>
              <p:blipFill>
                <a:blip r:embed="rId255"/>
                <a:stretch>
                  <a:fillRect/>
                </a:stretch>
              </p:blipFill>
              <p:spPr>
                <a:xfrm>
                  <a:off x="1710131" y="2012662"/>
                  <a:ext cx="4686120" cy="3095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2" name="Freihand 171">
                  <a:extLst>
                    <a:ext uri="{FF2B5EF4-FFF2-40B4-BE49-F238E27FC236}">
                      <a16:creationId xmlns:a16="http://schemas.microsoft.com/office/drawing/2014/main" id="{85568A2D-9321-4815-BD98-6E215600573C}"/>
                    </a:ext>
                  </a:extLst>
                </p14:cNvPr>
                <p14:cNvContentPartPr/>
                <p14:nvPr/>
              </p14:nvContentPartPr>
              <p14:xfrm>
                <a:off x="1007771" y="1884862"/>
                <a:ext cx="155880" cy="311760"/>
              </p14:xfrm>
            </p:contentPart>
          </mc:Choice>
          <mc:Fallback>
            <p:pic>
              <p:nvPicPr>
                <p:cNvPr id="172" name="Freihand 171">
                  <a:extLst>
                    <a:ext uri="{FF2B5EF4-FFF2-40B4-BE49-F238E27FC236}">
                      <a16:creationId xmlns:a16="http://schemas.microsoft.com/office/drawing/2014/main" id="{85568A2D-9321-4815-BD98-6E215600573C}"/>
                    </a:ext>
                  </a:extLst>
                </p:cNvPr>
                <p:cNvPicPr/>
                <p:nvPr/>
              </p:nvPicPr>
              <p:blipFill>
                <a:blip r:embed="rId257"/>
                <a:stretch>
                  <a:fillRect/>
                </a:stretch>
              </p:blipFill>
              <p:spPr>
                <a:xfrm>
                  <a:off x="999131" y="1876222"/>
                  <a:ext cx="1735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3" name="Freihand 172">
                  <a:extLst>
                    <a:ext uri="{FF2B5EF4-FFF2-40B4-BE49-F238E27FC236}">
                      <a16:creationId xmlns:a16="http://schemas.microsoft.com/office/drawing/2014/main" id="{01DA2D6E-8D55-4231-A004-AF8818E990BC}"/>
                    </a:ext>
                  </a:extLst>
                </p14:cNvPr>
                <p14:cNvContentPartPr/>
                <p14:nvPr/>
              </p14:nvContentPartPr>
              <p14:xfrm>
                <a:off x="1278851" y="1885222"/>
                <a:ext cx="120240" cy="161280"/>
              </p14:xfrm>
            </p:contentPart>
          </mc:Choice>
          <mc:Fallback>
            <p:pic>
              <p:nvPicPr>
                <p:cNvPr id="173" name="Freihand 172">
                  <a:extLst>
                    <a:ext uri="{FF2B5EF4-FFF2-40B4-BE49-F238E27FC236}">
                      <a16:creationId xmlns:a16="http://schemas.microsoft.com/office/drawing/2014/main" id="{01DA2D6E-8D55-4231-A004-AF8818E990BC}"/>
                    </a:ext>
                  </a:extLst>
                </p:cNvPr>
                <p:cNvPicPr/>
                <p:nvPr/>
              </p:nvPicPr>
              <p:blipFill>
                <a:blip r:embed="rId259"/>
                <a:stretch>
                  <a:fillRect/>
                </a:stretch>
              </p:blipFill>
              <p:spPr>
                <a:xfrm>
                  <a:off x="1269851" y="1876222"/>
                  <a:ext cx="137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74" name="Freihand 173">
                  <a:extLst>
                    <a:ext uri="{FF2B5EF4-FFF2-40B4-BE49-F238E27FC236}">
                      <a16:creationId xmlns:a16="http://schemas.microsoft.com/office/drawing/2014/main" id="{70C6122F-BCDE-439E-80EB-C4BD48C7FA93}"/>
                    </a:ext>
                  </a:extLst>
                </p14:cNvPr>
                <p14:cNvContentPartPr/>
                <p14:nvPr/>
              </p14:nvContentPartPr>
              <p14:xfrm>
                <a:off x="1463531" y="1891342"/>
                <a:ext cx="95760" cy="108360"/>
              </p14:xfrm>
            </p:contentPart>
          </mc:Choice>
          <mc:Fallback>
            <p:pic>
              <p:nvPicPr>
                <p:cNvPr id="174" name="Freihand 173">
                  <a:extLst>
                    <a:ext uri="{FF2B5EF4-FFF2-40B4-BE49-F238E27FC236}">
                      <a16:creationId xmlns:a16="http://schemas.microsoft.com/office/drawing/2014/main" id="{70C6122F-BCDE-439E-80EB-C4BD48C7FA93}"/>
                    </a:ext>
                  </a:extLst>
                </p:cNvPr>
                <p:cNvPicPr/>
                <p:nvPr/>
              </p:nvPicPr>
              <p:blipFill>
                <a:blip r:embed="rId261"/>
                <a:stretch>
                  <a:fillRect/>
                </a:stretch>
              </p:blipFill>
              <p:spPr>
                <a:xfrm>
                  <a:off x="1454891" y="1882342"/>
                  <a:ext cx="113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6" name="Freihand 175">
                  <a:extLst>
                    <a:ext uri="{FF2B5EF4-FFF2-40B4-BE49-F238E27FC236}">
                      <a16:creationId xmlns:a16="http://schemas.microsoft.com/office/drawing/2014/main" id="{1766F78E-6157-4EA3-AA1F-5ED07CEF8425}"/>
                    </a:ext>
                  </a:extLst>
                </p14:cNvPr>
                <p14:cNvContentPartPr/>
                <p14:nvPr/>
              </p14:nvContentPartPr>
              <p14:xfrm>
                <a:off x="6106091" y="5343742"/>
                <a:ext cx="110160" cy="256680"/>
              </p14:xfrm>
            </p:contentPart>
          </mc:Choice>
          <mc:Fallback>
            <p:pic>
              <p:nvPicPr>
                <p:cNvPr id="176" name="Freihand 175">
                  <a:extLst>
                    <a:ext uri="{FF2B5EF4-FFF2-40B4-BE49-F238E27FC236}">
                      <a16:creationId xmlns:a16="http://schemas.microsoft.com/office/drawing/2014/main" id="{1766F78E-6157-4EA3-AA1F-5ED07CEF8425}"/>
                    </a:ext>
                  </a:extLst>
                </p:cNvPr>
                <p:cNvPicPr/>
                <p:nvPr/>
              </p:nvPicPr>
              <p:blipFill>
                <a:blip r:embed="rId263"/>
                <a:stretch>
                  <a:fillRect/>
                </a:stretch>
              </p:blipFill>
              <p:spPr>
                <a:xfrm>
                  <a:off x="6097091" y="5335102"/>
                  <a:ext cx="127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7" name="Freihand 176">
                  <a:extLst>
                    <a:ext uri="{FF2B5EF4-FFF2-40B4-BE49-F238E27FC236}">
                      <a16:creationId xmlns:a16="http://schemas.microsoft.com/office/drawing/2014/main" id="{C7C8437B-982A-42B2-A92D-569445B79675}"/>
                    </a:ext>
                  </a:extLst>
                </p14:cNvPr>
                <p14:cNvContentPartPr/>
                <p14:nvPr/>
              </p14:nvContentPartPr>
              <p14:xfrm>
                <a:off x="6144251" y="5555062"/>
                <a:ext cx="196920" cy="34200"/>
              </p14:xfrm>
            </p:contentPart>
          </mc:Choice>
          <mc:Fallback>
            <p:pic>
              <p:nvPicPr>
                <p:cNvPr id="177" name="Freihand 176">
                  <a:extLst>
                    <a:ext uri="{FF2B5EF4-FFF2-40B4-BE49-F238E27FC236}">
                      <a16:creationId xmlns:a16="http://schemas.microsoft.com/office/drawing/2014/main" id="{C7C8437B-982A-42B2-A92D-569445B79675}"/>
                    </a:ext>
                  </a:extLst>
                </p:cNvPr>
                <p:cNvPicPr/>
                <p:nvPr/>
              </p:nvPicPr>
              <p:blipFill>
                <a:blip r:embed="rId265"/>
                <a:stretch>
                  <a:fillRect/>
                </a:stretch>
              </p:blipFill>
              <p:spPr>
                <a:xfrm>
                  <a:off x="6135251" y="5546062"/>
                  <a:ext cx="2145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8" name="Freihand 177">
                  <a:extLst>
                    <a:ext uri="{FF2B5EF4-FFF2-40B4-BE49-F238E27FC236}">
                      <a16:creationId xmlns:a16="http://schemas.microsoft.com/office/drawing/2014/main" id="{232D0FF6-8ADB-41C9-8722-0526E9BA4C8E}"/>
                    </a:ext>
                  </a:extLst>
                </p14:cNvPr>
                <p14:cNvContentPartPr/>
                <p14:nvPr/>
              </p14:nvContentPartPr>
              <p14:xfrm>
                <a:off x="6273491" y="5485222"/>
                <a:ext cx="18000" cy="201600"/>
              </p14:xfrm>
            </p:contentPart>
          </mc:Choice>
          <mc:Fallback>
            <p:pic>
              <p:nvPicPr>
                <p:cNvPr id="178" name="Freihand 177">
                  <a:extLst>
                    <a:ext uri="{FF2B5EF4-FFF2-40B4-BE49-F238E27FC236}">
                      <a16:creationId xmlns:a16="http://schemas.microsoft.com/office/drawing/2014/main" id="{232D0FF6-8ADB-41C9-8722-0526E9BA4C8E}"/>
                    </a:ext>
                  </a:extLst>
                </p:cNvPr>
                <p:cNvPicPr/>
                <p:nvPr/>
              </p:nvPicPr>
              <p:blipFill>
                <a:blip r:embed="rId267"/>
                <a:stretch>
                  <a:fillRect/>
                </a:stretch>
              </p:blipFill>
              <p:spPr>
                <a:xfrm>
                  <a:off x="6264491" y="5476582"/>
                  <a:ext cx="35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9" name="Freihand 178">
                  <a:extLst>
                    <a:ext uri="{FF2B5EF4-FFF2-40B4-BE49-F238E27FC236}">
                      <a16:creationId xmlns:a16="http://schemas.microsoft.com/office/drawing/2014/main" id="{018ED912-5735-4500-9B1E-3EBA7AC78922}"/>
                    </a:ext>
                  </a:extLst>
                </p14:cNvPr>
                <p14:cNvContentPartPr/>
                <p14:nvPr/>
              </p14:nvContentPartPr>
              <p14:xfrm>
                <a:off x="6392651" y="5394862"/>
                <a:ext cx="88560" cy="196560"/>
              </p14:xfrm>
            </p:contentPart>
          </mc:Choice>
          <mc:Fallback>
            <p:pic>
              <p:nvPicPr>
                <p:cNvPr id="179" name="Freihand 178">
                  <a:extLst>
                    <a:ext uri="{FF2B5EF4-FFF2-40B4-BE49-F238E27FC236}">
                      <a16:creationId xmlns:a16="http://schemas.microsoft.com/office/drawing/2014/main" id="{018ED912-5735-4500-9B1E-3EBA7AC78922}"/>
                    </a:ext>
                  </a:extLst>
                </p:cNvPr>
                <p:cNvPicPr/>
                <p:nvPr/>
              </p:nvPicPr>
              <p:blipFill>
                <a:blip r:embed="rId269"/>
                <a:stretch>
                  <a:fillRect/>
                </a:stretch>
              </p:blipFill>
              <p:spPr>
                <a:xfrm>
                  <a:off x="6384011" y="5386222"/>
                  <a:ext cx="106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0" name="Freihand 179">
                  <a:extLst>
                    <a:ext uri="{FF2B5EF4-FFF2-40B4-BE49-F238E27FC236}">
                      <a16:creationId xmlns:a16="http://schemas.microsoft.com/office/drawing/2014/main" id="{9B598927-B7F7-4158-B8FE-8AAA5B615FD4}"/>
                    </a:ext>
                  </a:extLst>
                </p14:cNvPr>
                <p14:cNvContentPartPr/>
                <p14:nvPr/>
              </p14:nvContentPartPr>
              <p14:xfrm>
                <a:off x="6587051" y="5362102"/>
                <a:ext cx="160920" cy="174600"/>
              </p14:xfrm>
            </p:contentPart>
          </mc:Choice>
          <mc:Fallback>
            <p:pic>
              <p:nvPicPr>
                <p:cNvPr id="180" name="Freihand 179">
                  <a:extLst>
                    <a:ext uri="{FF2B5EF4-FFF2-40B4-BE49-F238E27FC236}">
                      <a16:creationId xmlns:a16="http://schemas.microsoft.com/office/drawing/2014/main" id="{9B598927-B7F7-4158-B8FE-8AAA5B615FD4}"/>
                    </a:ext>
                  </a:extLst>
                </p:cNvPr>
                <p:cNvPicPr/>
                <p:nvPr/>
              </p:nvPicPr>
              <p:blipFill>
                <a:blip r:embed="rId271"/>
                <a:stretch>
                  <a:fillRect/>
                </a:stretch>
              </p:blipFill>
              <p:spPr>
                <a:xfrm>
                  <a:off x="6578411" y="5353462"/>
                  <a:ext cx="178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2" name="Freihand 181">
                  <a:extLst>
                    <a:ext uri="{FF2B5EF4-FFF2-40B4-BE49-F238E27FC236}">
                      <a16:creationId xmlns:a16="http://schemas.microsoft.com/office/drawing/2014/main" id="{4B5A3D11-0E6F-4796-8F10-9A4807E8B457}"/>
                    </a:ext>
                  </a:extLst>
                </p14:cNvPr>
                <p14:cNvContentPartPr/>
                <p14:nvPr/>
              </p14:nvContentPartPr>
              <p14:xfrm>
                <a:off x="1611491" y="3556702"/>
                <a:ext cx="2775960" cy="122760"/>
              </p14:xfrm>
            </p:contentPart>
          </mc:Choice>
          <mc:Fallback>
            <p:pic>
              <p:nvPicPr>
                <p:cNvPr id="182" name="Freihand 181">
                  <a:extLst>
                    <a:ext uri="{FF2B5EF4-FFF2-40B4-BE49-F238E27FC236}">
                      <a16:creationId xmlns:a16="http://schemas.microsoft.com/office/drawing/2014/main" id="{4B5A3D11-0E6F-4796-8F10-9A4807E8B457}"/>
                    </a:ext>
                  </a:extLst>
                </p:cNvPr>
                <p:cNvPicPr/>
                <p:nvPr/>
              </p:nvPicPr>
              <p:blipFill>
                <a:blip r:embed="rId273"/>
                <a:stretch>
                  <a:fillRect/>
                </a:stretch>
              </p:blipFill>
              <p:spPr>
                <a:xfrm>
                  <a:off x="1602491" y="3547702"/>
                  <a:ext cx="2793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3" name="Freihand 182">
                  <a:extLst>
                    <a:ext uri="{FF2B5EF4-FFF2-40B4-BE49-F238E27FC236}">
                      <a16:creationId xmlns:a16="http://schemas.microsoft.com/office/drawing/2014/main" id="{B01ABC58-7CA3-4F85-BE05-66E2962E4FBB}"/>
                    </a:ext>
                  </a:extLst>
                </p14:cNvPr>
                <p14:cNvContentPartPr/>
                <p14:nvPr/>
              </p14:nvContentPartPr>
              <p14:xfrm>
                <a:off x="4364411" y="3656782"/>
                <a:ext cx="117360" cy="1337400"/>
              </p14:xfrm>
            </p:contentPart>
          </mc:Choice>
          <mc:Fallback>
            <p:pic>
              <p:nvPicPr>
                <p:cNvPr id="183" name="Freihand 182">
                  <a:extLst>
                    <a:ext uri="{FF2B5EF4-FFF2-40B4-BE49-F238E27FC236}">
                      <a16:creationId xmlns:a16="http://schemas.microsoft.com/office/drawing/2014/main" id="{B01ABC58-7CA3-4F85-BE05-66E2962E4FBB}"/>
                    </a:ext>
                  </a:extLst>
                </p:cNvPr>
                <p:cNvPicPr/>
                <p:nvPr/>
              </p:nvPicPr>
              <p:blipFill>
                <a:blip r:embed="rId275"/>
                <a:stretch>
                  <a:fillRect/>
                </a:stretch>
              </p:blipFill>
              <p:spPr>
                <a:xfrm>
                  <a:off x="4355411" y="3647782"/>
                  <a:ext cx="135000" cy="1355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4" name="Freihand 183">
                  <a:extLst>
                    <a:ext uri="{FF2B5EF4-FFF2-40B4-BE49-F238E27FC236}">
                      <a16:creationId xmlns:a16="http://schemas.microsoft.com/office/drawing/2014/main" id="{84B66B99-B413-4969-9775-8DE7C6AF5961}"/>
                    </a:ext>
                  </a:extLst>
                </p14:cNvPr>
                <p14:cNvContentPartPr/>
                <p14:nvPr/>
              </p14:nvContentPartPr>
              <p14:xfrm>
                <a:off x="856211" y="3484702"/>
                <a:ext cx="132480" cy="261720"/>
              </p14:xfrm>
            </p:contentPart>
          </mc:Choice>
          <mc:Fallback>
            <p:pic>
              <p:nvPicPr>
                <p:cNvPr id="184" name="Freihand 183">
                  <a:extLst>
                    <a:ext uri="{FF2B5EF4-FFF2-40B4-BE49-F238E27FC236}">
                      <a16:creationId xmlns:a16="http://schemas.microsoft.com/office/drawing/2014/main" id="{84B66B99-B413-4969-9775-8DE7C6AF5961}"/>
                    </a:ext>
                  </a:extLst>
                </p:cNvPr>
                <p:cNvPicPr/>
                <p:nvPr/>
              </p:nvPicPr>
              <p:blipFill>
                <a:blip r:embed="rId277"/>
                <a:stretch>
                  <a:fillRect/>
                </a:stretch>
              </p:blipFill>
              <p:spPr>
                <a:xfrm>
                  <a:off x="847571" y="3476062"/>
                  <a:ext cx="1501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5" name="Freihand 184">
                  <a:extLst>
                    <a:ext uri="{FF2B5EF4-FFF2-40B4-BE49-F238E27FC236}">
                      <a16:creationId xmlns:a16="http://schemas.microsoft.com/office/drawing/2014/main" id="{2770066F-6848-404E-85FC-3F6D585A2469}"/>
                    </a:ext>
                  </a:extLst>
                </p14:cNvPr>
                <p14:cNvContentPartPr/>
                <p14:nvPr/>
              </p14:nvContentPartPr>
              <p14:xfrm>
                <a:off x="1044491" y="3503782"/>
                <a:ext cx="104040" cy="133920"/>
              </p14:xfrm>
            </p:contentPart>
          </mc:Choice>
          <mc:Fallback>
            <p:pic>
              <p:nvPicPr>
                <p:cNvPr id="185" name="Freihand 184">
                  <a:extLst>
                    <a:ext uri="{FF2B5EF4-FFF2-40B4-BE49-F238E27FC236}">
                      <a16:creationId xmlns:a16="http://schemas.microsoft.com/office/drawing/2014/main" id="{2770066F-6848-404E-85FC-3F6D585A2469}"/>
                    </a:ext>
                  </a:extLst>
                </p:cNvPr>
                <p:cNvPicPr/>
                <p:nvPr/>
              </p:nvPicPr>
              <p:blipFill>
                <a:blip r:embed="rId279"/>
                <a:stretch>
                  <a:fillRect/>
                </a:stretch>
              </p:blipFill>
              <p:spPr>
                <a:xfrm>
                  <a:off x="1035851" y="3495142"/>
                  <a:ext cx="121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86" name="Freihand 185">
                  <a:extLst>
                    <a:ext uri="{FF2B5EF4-FFF2-40B4-BE49-F238E27FC236}">
                      <a16:creationId xmlns:a16="http://schemas.microsoft.com/office/drawing/2014/main" id="{83AFFD08-44B2-4EB2-8C51-F09FC3860649}"/>
                    </a:ext>
                  </a:extLst>
                </p14:cNvPr>
                <p14:cNvContentPartPr/>
                <p14:nvPr/>
              </p14:nvContentPartPr>
              <p14:xfrm>
                <a:off x="1216571" y="3481822"/>
                <a:ext cx="108720" cy="137160"/>
              </p14:xfrm>
            </p:contentPart>
          </mc:Choice>
          <mc:Fallback>
            <p:pic>
              <p:nvPicPr>
                <p:cNvPr id="186" name="Freihand 185">
                  <a:extLst>
                    <a:ext uri="{FF2B5EF4-FFF2-40B4-BE49-F238E27FC236}">
                      <a16:creationId xmlns:a16="http://schemas.microsoft.com/office/drawing/2014/main" id="{83AFFD08-44B2-4EB2-8C51-F09FC3860649}"/>
                    </a:ext>
                  </a:extLst>
                </p:cNvPr>
                <p:cNvPicPr/>
                <p:nvPr/>
              </p:nvPicPr>
              <p:blipFill>
                <a:blip r:embed="rId281"/>
                <a:stretch>
                  <a:fillRect/>
                </a:stretch>
              </p:blipFill>
              <p:spPr>
                <a:xfrm>
                  <a:off x="1207571" y="3472822"/>
                  <a:ext cx="126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89" name="Freihand 188">
                  <a:extLst>
                    <a:ext uri="{FF2B5EF4-FFF2-40B4-BE49-F238E27FC236}">
                      <a16:creationId xmlns:a16="http://schemas.microsoft.com/office/drawing/2014/main" id="{93B17631-792B-4D4B-B1B8-93B52F8BD5CE}"/>
                    </a:ext>
                  </a:extLst>
                </p14:cNvPr>
                <p14:cNvContentPartPr/>
                <p14:nvPr/>
              </p14:nvContentPartPr>
              <p14:xfrm>
                <a:off x="4020971" y="5353462"/>
                <a:ext cx="122400" cy="233280"/>
              </p14:xfrm>
            </p:contentPart>
          </mc:Choice>
          <mc:Fallback>
            <p:pic>
              <p:nvPicPr>
                <p:cNvPr id="189" name="Freihand 188">
                  <a:extLst>
                    <a:ext uri="{FF2B5EF4-FFF2-40B4-BE49-F238E27FC236}">
                      <a16:creationId xmlns:a16="http://schemas.microsoft.com/office/drawing/2014/main" id="{93B17631-792B-4D4B-B1B8-93B52F8BD5CE}"/>
                    </a:ext>
                  </a:extLst>
                </p:cNvPr>
                <p:cNvPicPr/>
                <p:nvPr/>
              </p:nvPicPr>
              <p:blipFill>
                <a:blip r:embed="rId283"/>
                <a:stretch>
                  <a:fillRect/>
                </a:stretch>
              </p:blipFill>
              <p:spPr>
                <a:xfrm>
                  <a:off x="4011971" y="5344462"/>
                  <a:ext cx="140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0" name="Freihand 189">
                  <a:extLst>
                    <a:ext uri="{FF2B5EF4-FFF2-40B4-BE49-F238E27FC236}">
                      <a16:creationId xmlns:a16="http://schemas.microsoft.com/office/drawing/2014/main" id="{6746CC2B-4872-46DC-8F3D-1E2A595DD7EF}"/>
                    </a:ext>
                  </a:extLst>
                </p14:cNvPr>
                <p14:cNvContentPartPr/>
                <p14:nvPr/>
              </p14:nvContentPartPr>
              <p14:xfrm>
                <a:off x="4255331" y="5317102"/>
                <a:ext cx="140400" cy="243360"/>
              </p14:xfrm>
            </p:contentPart>
          </mc:Choice>
          <mc:Fallback>
            <p:pic>
              <p:nvPicPr>
                <p:cNvPr id="190" name="Freihand 189">
                  <a:extLst>
                    <a:ext uri="{FF2B5EF4-FFF2-40B4-BE49-F238E27FC236}">
                      <a16:creationId xmlns:a16="http://schemas.microsoft.com/office/drawing/2014/main" id="{6746CC2B-4872-46DC-8F3D-1E2A595DD7EF}"/>
                    </a:ext>
                  </a:extLst>
                </p:cNvPr>
                <p:cNvPicPr/>
                <p:nvPr/>
              </p:nvPicPr>
              <p:blipFill>
                <a:blip r:embed="rId285"/>
                <a:stretch>
                  <a:fillRect/>
                </a:stretch>
              </p:blipFill>
              <p:spPr>
                <a:xfrm>
                  <a:off x="4246691" y="5308102"/>
                  <a:ext cx="158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1" name="Freihand 190">
                  <a:extLst>
                    <a:ext uri="{FF2B5EF4-FFF2-40B4-BE49-F238E27FC236}">
                      <a16:creationId xmlns:a16="http://schemas.microsoft.com/office/drawing/2014/main" id="{678EF91C-14D2-4687-A0BC-BFD27A654966}"/>
                    </a:ext>
                  </a:extLst>
                </p14:cNvPr>
                <p14:cNvContentPartPr/>
                <p14:nvPr/>
              </p14:nvContentPartPr>
              <p14:xfrm>
                <a:off x="4373051" y="5313862"/>
                <a:ext cx="80280" cy="18000"/>
              </p14:xfrm>
            </p:contentPart>
          </mc:Choice>
          <mc:Fallback>
            <p:pic>
              <p:nvPicPr>
                <p:cNvPr id="191" name="Freihand 190">
                  <a:extLst>
                    <a:ext uri="{FF2B5EF4-FFF2-40B4-BE49-F238E27FC236}">
                      <a16:creationId xmlns:a16="http://schemas.microsoft.com/office/drawing/2014/main" id="{678EF91C-14D2-4687-A0BC-BFD27A654966}"/>
                    </a:ext>
                  </a:extLst>
                </p:cNvPr>
                <p:cNvPicPr/>
                <p:nvPr/>
              </p:nvPicPr>
              <p:blipFill>
                <a:blip r:embed="rId287"/>
                <a:stretch>
                  <a:fillRect/>
                </a:stretch>
              </p:blipFill>
              <p:spPr>
                <a:xfrm>
                  <a:off x="4364051" y="5305222"/>
                  <a:ext cx="97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2" name="Freihand 191">
                  <a:extLst>
                    <a:ext uri="{FF2B5EF4-FFF2-40B4-BE49-F238E27FC236}">
                      <a16:creationId xmlns:a16="http://schemas.microsoft.com/office/drawing/2014/main" id="{C288F41E-96D8-414A-9DC1-22A9007ED722}"/>
                    </a:ext>
                  </a:extLst>
                </p14:cNvPr>
                <p14:cNvContentPartPr/>
                <p14:nvPr/>
              </p14:nvContentPartPr>
              <p14:xfrm>
                <a:off x="4544411" y="5316382"/>
                <a:ext cx="155160" cy="191880"/>
              </p14:xfrm>
            </p:contentPart>
          </mc:Choice>
          <mc:Fallback>
            <p:pic>
              <p:nvPicPr>
                <p:cNvPr id="192" name="Freihand 191">
                  <a:extLst>
                    <a:ext uri="{FF2B5EF4-FFF2-40B4-BE49-F238E27FC236}">
                      <a16:creationId xmlns:a16="http://schemas.microsoft.com/office/drawing/2014/main" id="{C288F41E-96D8-414A-9DC1-22A9007ED722}"/>
                    </a:ext>
                  </a:extLst>
                </p:cNvPr>
                <p:cNvPicPr/>
                <p:nvPr/>
              </p:nvPicPr>
              <p:blipFill>
                <a:blip r:embed="rId289"/>
                <a:stretch>
                  <a:fillRect/>
                </a:stretch>
              </p:blipFill>
              <p:spPr>
                <a:xfrm>
                  <a:off x="4535411" y="5307742"/>
                  <a:ext cx="1728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6" name="Freihand 195">
                  <a:extLst>
                    <a:ext uri="{FF2B5EF4-FFF2-40B4-BE49-F238E27FC236}">
                      <a16:creationId xmlns:a16="http://schemas.microsoft.com/office/drawing/2014/main" id="{B96E845E-7D22-430B-A00E-3A757490C5BA}"/>
                    </a:ext>
                  </a:extLst>
                </p14:cNvPr>
                <p14:cNvContentPartPr/>
                <p14:nvPr/>
              </p14:nvContentPartPr>
              <p14:xfrm>
                <a:off x="1476131" y="4490542"/>
                <a:ext cx="622080" cy="43920"/>
              </p14:xfrm>
            </p:contentPart>
          </mc:Choice>
          <mc:Fallback>
            <p:pic>
              <p:nvPicPr>
                <p:cNvPr id="196" name="Freihand 195">
                  <a:extLst>
                    <a:ext uri="{FF2B5EF4-FFF2-40B4-BE49-F238E27FC236}">
                      <a16:creationId xmlns:a16="http://schemas.microsoft.com/office/drawing/2014/main" id="{B96E845E-7D22-430B-A00E-3A757490C5BA}"/>
                    </a:ext>
                  </a:extLst>
                </p:cNvPr>
                <p:cNvPicPr/>
                <p:nvPr/>
              </p:nvPicPr>
              <p:blipFill>
                <a:blip r:embed="rId291"/>
                <a:stretch>
                  <a:fillRect/>
                </a:stretch>
              </p:blipFill>
              <p:spPr>
                <a:xfrm>
                  <a:off x="1467131" y="4481542"/>
                  <a:ext cx="639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7" name="Freihand 196">
                  <a:extLst>
                    <a:ext uri="{FF2B5EF4-FFF2-40B4-BE49-F238E27FC236}">
                      <a16:creationId xmlns:a16="http://schemas.microsoft.com/office/drawing/2014/main" id="{0726DC25-1ED1-4417-87B0-1DB18205ACC2}"/>
                    </a:ext>
                  </a:extLst>
                </p14:cNvPr>
                <p14:cNvContentPartPr/>
                <p14:nvPr/>
              </p14:nvContentPartPr>
              <p14:xfrm>
                <a:off x="2079851" y="4526182"/>
                <a:ext cx="19080" cy="562320"/>
              </p14:xfrm>
            </p:contentPart>
          </mc:Choice>
          <mc:Fallback>
            <p:pic>
              <p:nvPicPr>
                <p:cNvPr id="197" name="Freihand 196">
                  <a:extLst>
                    <a:ext uri="{FF2B5EF4-FFF2-40B4-BE49-F238E27FC236}">
                      <a16:creationId xmlns:a16="http://schemas.microsoft.com/office/drawing/2014/main" id="{0726DC25-1ED1-4417-87B0-1DB18205ACC2}"/>
                    </a:ext>
                  </a:extLst>
                </p:cNvPr>
                <p:cNvPicPr/>
                <p:nvPr/>
              </p:nvPicPr>
              <p:blipFill>
                <a:blip r:embed="rId293"/>
                <a:stretch>
                  <a:fillRect/>
                </a:stretch>
              </p:blipFill>
              <p:spPr>
                <a:xfrm>
                  <a:off x="2071211" y="4517182"/>
                  <a:ext cx="3672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9" name="Freihand 198">
                  <a:extLst>
                    <a:ext uri="{FF2B5EF4-FFF2-40B4-BE49-F238E27FC236}">
                      <a16:creationId xmlns:a16="http://schemas.microsoft.com/office/drawing/2014/main" id="{542218BB-30A8-4ED2-8F2F-74D7248D78AA}"/>
                    </a:ext>
                  </a:extLst>
                </p14:cNvPr>
                <p14:cNvContentPartPr/>
                <p14:nvPr/>
              </p14:nvContentPartPr>
              <p14:xfrm>
                <a:off x="1864931" y="4173022"/>
                <a:ext cx="528120" cy="562680"/>
              </p14:xfrm>
            </p:contentPart>
          </mc:Choice>
          <mc:Fallback>
            <p:pic>
              <p:nvPicPr>
                <p:cNvPr id="199" name="Freihand 198">
                  <a:extLst>
                    <a:ext uri="{FF2B5EF4-FFF2-40B4-BE49-F238E27FC236}">
                      <a16:creationId xmlns:a16="http://schemas.microsoft.com/office/drawing/2014/main" id="{542218BB-30A8-4ED2-8F2F-74D7248D78AA}"/>
                    </a:ext>
                  </a:extLst>
                </p:cNvPr>
                <p:cNvPicPr/>
                <p:nvPr/>
              </p:nvPicPr>
              <p:blipFill>
                <a:blip r:embed="rId295"/>
                <a:stretch>
                  <a:fillRect/>
                </a:stretch>
              </p:blipFill>
              <p:spPr>
                <a:xfrm>
                  <a:off x="1856291" y="4164382"/>
                  <a:ext cx="54576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1" name="Freihand 200">
                  <a:extLst>
                    <a:ext uri="{FF2B5EF4-FFF2-40B4-BE49-F238E27FC236}">
                      <a16:creationId xmlns:a16="http://schemas.microsoft.com/office/drawing/2014/main" id="{6B356B0E-57BC-4CDA-BE8E-814082BA557C}"/>
                    </a:ext>
                  </a:extLst>
                </p14:cNvPr>
                <p14:cNvContentPartPr/>
                <p14:nvPr/>
              </p14:nvContentPartPr>
              <p14:xfrm>
                <a:off x="1789331" y="4379662"/>
                <a:ext cx="480240" cy="414000"/>
              </p14:xfrm>
            </p:contentPart>
          </mc:Choice>
          <mc:Fallback>
            <p:pic>
              <p:nvPicPr>
                <p:cNvPr id="201" name="Freihand 200">
                  <a:extLst>
                    <a:ext uri="{FF2B5EF4-FFF2-40B4-BE49-F238E27FC236}">
                      <a16:creationId xmlns:a16="http://schemas.microsoft.com/office/drawing/2014/main" id="{6B356B0E-57BC-4CDA-BE8E-814082BA557C}"/>
                    </a:ext>
                  </a:extLst>
                </p:cNvPr>
                <p:cNvPicPr/>
                <p:nvPr/>
              </p:nvPicPr>
              <p:blipFill>
                <a:blip r:embed="rId297"/>
                <a:stretch>
                  <a:fillRect/>
                </a:stretch>
              </p:blipFill>
              <p:spPr>
                <a:xfrm>
                  <a:off x="1780691" y="4370662"/>
                  <a:ext cx="497880" cy="431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3" name="Freihand 202">
                  <a:extLst>
                    <a:ext uri="{FF2B5EF4-FFF2-40B4-BE49-F238E27FC236}">
                      <a16:creationId xmlns:a16="http://schemas.microsoft.com/office/drawing/2014/main" id="{396BF330-28B8-4132-9869-DE28B7AB20A7}"/>
                    </a:ext>
                  </a:extLst>
                </p14:cNvPr>
                <p14:cNvContentPartPr/>
                <p14:nvPr/>
              </p14:nvContentPartPr>
              <p14:xfrm>
                <a:off x="2512571" y="4588462"/>
                <a:ext cx="52560" cy="136440"/>
              </p14:xfrm>
            </p:contentPart>
          </mc:Choice>
          <mc:Fallback>
            <p:pic>
              <p:nvPicPr>
                <p:cNvPr id="203" name="Freihand 202">
                  <a:extLst>
                    <a:ext uri="{FF2B5EF4-FFF2-40B4-BE49-F238E27FC236}">
                      <a16:creationId xmlns:a16="http://schemas.microsoft.com/office/drawing/2014/main" id="{396BF330-28B8-4132-9869-DE28B7AB20A7}"/>
                    </a:ext>
                  </a:extLst>
                </p:cNvPr>
                <p:cNvPicPr/>
                <p:nvPr/>
              </p:nvPicPr>
              <p:blipFill>
                <a:blip r:embed="rId299"/>
                <a:stretch>
                  <a:fillRect/>
                </a:stretch>
              </p:blipFill>
              <p:spPr>
                <a:xfrm>
                  <a:off x="2503571" y="4579822"/>
                  <a:ext cx="70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4" name="Freihand 203">
                  <a:extLst>
                    <a:ext uri="{FF2B5EF4-FFF2-40B4-BE49-F238E27FC236}">
                      <a16:creationId xmlns:a16="http://schemas.microsoft.com/office/drawing/2014/main" id="{88DF64B3-306C-434E-BC7A-C791D79A194E}"/>
                    </a:ext>
                  </a:extLst>
                </p14:cNvPr>
                <p14:cNvContentPartPr/>
                <p14:nvPr/>
              </p14:nvContentPartPr>
              <p14:xfrm>
                <a:off x="2498531" y="4701502"/>
                <a:ext cx="123840" cy="58680"/>
              </p14:xfrm>
            </p:contentPart>
          </mc:Choice>
          <mc:Fallback>
            <p:pic>
              <p:nvPicPr>
                <p:cNvPr id="204" name="Freihand 203">
                  <a:extLst>
                    <a:ext uri="{FF2B5EF4-FFF2-40B4-BE49-F238E27FC236}">
                      <a16:creationId xmlns:a16="http://schemas.microsoft.com/office/drawing/2014/main" id="{88DF64B3-306C-434E-BC7A-C791D79A194E}"/>
                    </a:ext>
                  </a:extLst>
                </p:cNvPr>
                <p:cNvPicPr/>
                <p:nvPr/>
              </p:nvPicPr>
              <p:blipFill>
                <a:blip r:embed="rId301"/>
                <a:stretch>
                  <a:fillRect/>
                </a:stretch>
              </p:blipFill>
              <p:spPr>
                <a:xfrm>
                  <a:off x="2489531" y="4692502"/>
                  <a:ext cx="141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5" name="Freihand 204">
                  <a:extLst>
                    <a:ext uri="{FF2B5EF4-FFF2-40B4-BE49-F238E27FC236}">
                      <a16:creationId xmlns:a16="http://schemas.microsoft.com/office/drawing/2014/main" id="{8C784E2E-7F91-41A0-9CBC-B19B38EADFA3}"/>
                    </a:ext>
                  </a:extLst>
                </p14:cNvPr>
                <p14:cNvContentPartPr/>
                <p14:nvPr/>
              </p14:nvContentPartPr>
              <p14:xfrm>
                <a:off x="2434091" y="4567942"/>
                <a:ext cx="156240" cy="51480"/>
              </p14:xfrm>
            </p:contentPart>
          </mc:Choice>
          <mc:Fallback>
            <p:pic>
              <p:nvPicPr>
                <p:cNvPr id="205" name="Freihand 204">
                  <a:extLst>
                    <a:ext uri="{FF2B5EF4-FFF2-40B4-BE49-F238E27FC236}">
                      <a16:creationId xmlns:a16="http://schemas.microsoft.com/office/drawing/2014/main" id="{8C784E2E-7F91-41A0-9CBC-B19B38EADFA3}"/>
                    </a:ext>
                  </a:extLst>
                </p:cNvPr>
                <p:cNvPicPr/>
                <p:nvPr/>
              </p:nvPicPr>
              <p:blipFill>
                <a:blip r:embed="rId303"/>
                <a:stretch>
                  <a:fillRect/>
                </a:stretch>
              </p:blipFill>
              <p:spPr>
                <a:xfrm>
                  <a:off x="2425091" y="4558942"/>
                  <a:ext cx="173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6" name="Freihand 205">
                  <a:extLst>
                    <a:ext uri="{FF2B5EF4-FFF2-40B4-BE49-F238E27FC236}">
                      <a16:creationId xmlns:a16="http://schemas.microsoft.com/office/drawing/2014/main" id="{8C087638-497A-4E1F-B75C-3C4EB90D6587}"/>
                    </a:ext>
                  </a:extLst>
                </p14:cNvPr>
                <p14:cNvContentPartPr/>
                <p14:nvPr/>
              </p14:nvContentPartPr>
              <p14:xfrm>
                <a:off x="2665571" y="4611502"/>
                <a:ext cx="112680" cy="136080"/>
              </p14:xfrm>
            </p:contentPart>
          </mc:Choice>
          <mc:Fallback>
            <p:pic>
              <p:nvPicPr>
                <p:cNvPr id="206" name="Freihand 205">
                  <a:extLst>
                    <a:ext uri="{FF2B5EF4-FFF2-40B4-BE49-F238E27FC236}">
                      <a16:creationId xmlns:a16="http://schemas.microsoft.com/office/drawing/2014/main" id="{8C087638-497A-4E1F-B75C-3C4EB90D6587}"/>
                    </a:ext>
                  </a:extLst>
                </p:cNvPr>
                <p:cNvPicPr/>
                <p:nvPr/>
              </p:nvPicPr>
              <p:blipFill>
                <a:blip r:embed="rId305"/>
                <a:stretch>
                  <a:fillRect/>
                </a:stretch>
              </p:blipFill>
              <p:spPr>
                <a:xfrm>
                  <a:off x="2656931" y="4602862"/>
                  <a:ext cx="130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7" name="Freihand 206">
                  <a:extLst>
                    <a:ext uri="{FF2B5EF4-FFF2-40B4-BE49-F238E27FC236}">
                      <a16:creationId xmlns:a16="http://schemas.microsoft.com/office/drawing/2014/main" id="{C0854921-FB1B-4160-99AE-4D25389BF5AC}"/>
                    </a:ext>
                  </a:extLst>
                </p14:cNvPr>
                <p14:cNvContentPartPr/>
                <p14:nvPr/>
              </p14:nvContentPartPr>
              <p14:xfrm>
                <a:off x="2673851" y="4668022"/>
                <a:ext cx="75600" cy="14400"/>
              </p14:xfrm>
            </p:contentPart>
          </mc:Choice>
          <mc:Fallback>
            <p:pic>
              <p:nvPicPr>
                <p:cNvPr id="207" name="Freihand 206">
                  <a:extLst>
                    <a:ext uri="{FF2B5EF4-FFF2-40B4-BE49-F238E27FC236}">
                      <a16:creationId xmlns:a16="http://schemas.microsoft.com/office/drawing/2014/main" id="{C0854921-FB1B-4160-99AE-4D25389BF5AC}"/>
                    </a:ext>
                  </a:extLst>
                </p:cNvPr>
                <p:cNvPicPr/>
                <p:nvPr/>
              </p:nvPicPr>
              <p:blipFill>
                <a:blip r:embed="rId307"/>
                <a:stretch>
                  <a:fillRect/>
                </a:stretch>
              </p:blipFill>
              <p:spPr>
                <a:xfrm>
                  <a:off x="2665211" y="4659022"/>
                  <a:ext cx="93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8" name="Freihand 207">
                  <a:extLst>
                    <a:ext uri="{FF2B5EF4-FFF2-40B4-BE49-F238E27FC236}">
                      <a16:creationId xmlns:a16="http://schemas.microsoft.com/office/drawing/2014/main" id="{A13877DC-A02F-4F4C-A383-95BCF8786B68}"/>
                    </a:ext>
                  </a:extLst>
                </p14:cNvPr>
                <p14:cNvContentPartPr/>
                <p14:nvPr/>
              </p14:nvContentPartPr>
              <p14:xfrm>
                <a:off x="2598971" y="4420702"/>
                <a:ext cx="113760" cy="134280"/>
              </p14:xfrm>
            </p:contentPart>
          </mc:Choice>
          <mc:Fallback>
            <p:pic>
              <p:nvPicPr>
                <p:cNvPr id="208" name="Freihand 207">
                  <a:extLst>
                    <a:ext uri="{FF2B5EF4-FFF2-40B4-BE49-F238E27FC236}">
                      <a16:creationId xmlns:a16="http://schemas.microsoft.com/office/drawing/2014/main" id="{A13877DC-A02F-4F4C-A383-95BCF8786B68}"/>
                    </a:ext>
                  </a:extLst>
                </p:cNvPr>
                <p:cNvPicPr/>
                <p:nvPr/>
              </p:nvPicPr>
              <p:blipFill>
                <a:blip r:embed="rId309"/>
                <a:stretch>
                  <a:fillRect/>
                </a:stretch>
              </p:blipFill>
              <p:spPr>
                <a:xfrm>
                  <a:off x="2590331" y="4411702"/>
                  <a:ext cx="131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0" name="Freihand 209">
                  <a:extLst>
                    <a:ext uri="{FF2B5EF4-FFF2-40B4-BE49-F238E27FC236}">
                      <a16:creationId xmlns:a16="http://schemas.microsoft.com/office/drawing/2014/main" id="{A380B4C8-6E57-466D-B142-CF9AF2F6B4E0}"/>
                    </a:ext>
                  </a:extLst>
                </p14:cNvPr>
                <p14:cNvContentPartPr/>
                <p14:nvPr/>
              </p14:nvContentPartPr>
              <p14:xfrm>
                <a:off x="2186411" y="4855222"/>
                <a:ext cx="14400" cy="108720"/>
              </p14:xfrm>
            </p:contentPart>
          </mc:Choice>
          <mc:Fallback>
            <p:pic>
              <p:nvPicPr>
                <p:cNvPr id="210" name="Freihand 209">
                  <a:extLst>
                    <a:ext uri="{FF2B5EF4-FFF2-40B4-BE49-F238E27FC236}">
                      <a16:creationId xmlns:a16="http://schemas.microsoft.com/office/drawing/2014/main" id="{A380B4C8-6E57-466D-B142-CF9AF2F6B4E0}"/>
                    </a:ext>
                  </a:extLst>
                </p:cNvPr>
                <p:cNvPicPr/>
                <p:nvPr/>
              </p:nvPicPr>
              <p:blipFill>
                <a:blip r:embed="rId311"/>
                <a:stretch>
                  <a:fillRect/>
                </a:stretch>
              </p:blipFill>
              <p:spPr>
                <a:xfrm>
                  <a:off x="2177411" y="4846582"/>
                  <a:ext cx="32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 name="Freihand 210">
                  <a:extLst>
                    <a:ext uri="{FF2B5EF4-FFF2-40B4-BE49-F238E27FC236}">
                      <a16:creationId xmlns:a16="http://schemas.microsoft.com/office/drawing/2014/main" id="{65658101-939A-40BE-AC35-4B8A6C58A826}"/>
                    </a:ext>
                  </a:extLst>
                </p14:cNvPr>
                <p14:cNvContentPartPr/>
                <p14:nvPr/>
              </p14:nvContentPartPr>
              <p14:xfrm>
                <a:off x="2126291" y="4925782"/>
                <a:ext cx="139320" cy="63360"/>
              </p14:xfrm>
            </p:contentPart>
          </mc:Choice>
          <mc:Fallback>
            <p:pic>
              <p:nvPicPr>
                <p:cNvPr id="211" name="Freihand 210">
                  <a:extLst>
                    <a:ext uri="{FF2B5EF4-FFF2-40B4-BE49-F238E27FC236}">
                      <a16:creationId xmlns:a16="http://schemas.microsoft.com/office/drawing/2014/main" id="{65658101-939A-40BE-AC35-4B8A6C58A826}"/>
                    </a:ext>
                  </a:extLst>
                </p:cNvPr>
                <p:cNvPicPr/>
                <p:nvPr/>
              </p:nvPicPr>
              <p:blipFill>
                <a:blip r:embed="rId313"/>
                <a:stretch>
                  <a:fillRect/>
                </a:stretch>
              </p:blipFill>
              <p:spPr>
                <a:xfrm>
                  <a:off x="2117651" y="4917142"/>
                  <a:ext cx="156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2" name="Freihand 211">
                  <a:extLst>
                    <a:ext uri="{FF2B5EF4-FFF2-40B4-BE49-F238E27FC236}">
                      <a16:creationId xmlns:a16="http://schemas.microsoft.com/office/drawing/2014/main" id="{556E4BC2-EF97-43D8-9468-EC57288E58FA}"/>
                    </a:ext>
                  </a:extLst>
                </p14:cNvPr>
                <p14:cNvContentPartPr/>
                <p14:nvPr/>
              </p14:nvContentPartPr>
              <p14:xfrm>
                <a:off x="2104331" y="4860982"/>
                <a:ext cx="122040" cy="27720"/>
              </p14:xfrm>
            </p:contentPart>
          </mc:Choice>
          <mc:Fallback>
            <p:pic>
              <p:nvPicPr>
                <p:cNvPr id="212" name="Freihand 211">
                  <a:extLst>
                    <a:ext uri="{FF2B5EF4-FFF2-40B4-BE49-F238E27FC236}">
                      <a16:creationId xmlns:a16="http://schemas.microsoft.com/office/drawing/2014/main" id="{556E4BC2-EF97-43D8-9468-EC57288E58FA}"/>
                    </a:ext>
                  </a:extLst>
                </p:cNvPr>
                <p:cNvPicPr/>
                <p:nvPr/>
              </p:nvPicPr>
              <p:blipFill>
                <a:blip r:embed="rId315"/>
                <a:stretch>
                  <a:fillRect/>
                </a:stretch>
              </p:blipFill>
              <p:spPr>
                <a:xfrm>
                  <a:off x="2095331" y="4851982"/>
                  <a:ext cx="1396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3" name="Freihand 212">
                  <a:extLst>
                    <a:ext uri="{FF2B5EF4-FFF2-40B4-BE49-F238E27FC236}">
                      <a16:creationId xmlns:a16="http://schemas.microsoft.com/office/drawing/2014/main" id="{99650346-E2CA-4BB2-8FCE-FB0C87448105}"/>
                    </a:ext>
                  </a:extLst>
                </p14:cNvPr>
                <p14:cNvContentPartPr/>
                <p14:nvPr/>
              </p14:nvContentPartPr>
              <p14:xfrm>
                <a:off x="2234291" y="4911382"/>
                <a:ext cx="126720" cy="136800"/>
              </p14:xfrm>
            </p:contentPart>
          </mc:Choice>
          <mc:Fallback>
            <p:pic>
              <p:nvPicPr>
                <p:cNvPr id="213" name="Freihand 212">
                  <a:extLst>
                    <a:ext uri="{FF2B5EF4-FFF2-40B4-BE49-F238E27FC236}">
                      <a16:creationId xmlns:a16="http://schemas.microsoft.com/office/drawing/2014/main" id="{99650346-E2CA-4BB2-8FCE-FB0C87448105}"/>
                    </a:ext>
                  </a:extLst>
                </p:cNvPr>
                <p:cNvPicPr/>
                <p:nvPr/>
              </p:nvPicPr>
              <p:blipFill>
                <a:blip r:embed="rId317"/>
                <a:stretch>
                  <a:fillRect/>
                </a:stretch>
              </p:blipFill>
              <p:spPr>
                <a:xfrm>
                  <a:off x="2225291" y="4902742"/>
                  <a:ext cx="1443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4" name="Freihand 213">
                  <a:extLst>
                    <a:ext uri="{FF2B5EF4-FFF2-40B4-BE49-F238E27FC236}">
                      <a16:creationId xmlns:a16="http://schemas.microsoft.com/office/drawing/2014/main" id="{038D8E08-3D35-4029-A0A9-10468899809F}"/>
                    </a:ext>
                  </a:extLst>
                </p14:cNvPr>
                <p14:cNvContentPartPr/>
                <p14:nvPr/>
              </p14:nvContentPartPr>
              <p14:xfrm>
                <a:off x="2259491" y="4776742"/>
                <a:ext cx="94680" cy="100440"/>
              </p14:xfrm>
            </p:contentPart>
          </mc:Choice>
          <mc:Fallback>
            <p:pic>
              <p:nvPicPr>
                <p:cNvPr id="214" name="Freihand 213">
                  <a:extLst>
                    <a:ext uri="{FF2B5EF4-FFF2-40B4-BE49-F238E27FC236}">
                      <a16:creationId xmlns:a16="http://schemas.microsoft.com/office/drawing/2014/main" id="{038D8E08-3D35-4029-A0A9-10468899809F}"/>
                    </a:ext>
                  </a:extLst>
                </p:cNvPr>
                <p:cNvPicPr/>
                <p:nvPr/>
              </p:nvPicPr>
              <p:blipFill>
                <a:blip r:embed="rId319"/>
                <a:stretch>
                  <a:fillRect/>
                </a:stretch>
              </p:blipFill>
              <p:spPr>
                <a:xfrm>
                  <a:off x="2250851" y="4768102"/>
                  <a:ext cx="112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6" name="Freihand 215">
                  <a:extLst>
                    <a:ext uri="{FF2B5EF4-FFF2-40B4-BE49-F238E27FC236}">
                      <a16:creationId xmlns:a16="http://schemas.microsoft.com/office/drawing/2014/main" id="{1A6879E3-53EB-45CA-B42C-32581657DFE5}"/>
                    </a:ext>
                  </a:extLst>
                </p14:cNvPr>
                <p14:cNvContentPartPr/>
                <p14:nvPr/>
              </p14:nvContentPartPr>
              <p14:xfrm>
                <a:off x="1627331" y="4117942"/>
                <a:ext cx="2520" cy="5040"/>
              </p14:xfrm>
            </p:contentPart>
          </mc:Choice>
          <mc:Fallback>
            <p:pic>
              <p:nvPicPr>
                <p:cNvPr id="216" name="Freihand 215">
                  <a:extLst>
                    <a:ext uri="{FF2B5EF4-FFF2-40B4-BE49-F238E27FC236}">
                      <a16:creationId xmlns:a16="http://schemas.microsoft.com/office/drawing/2014/main" id="{1A6879E3-53EB-45CA-B42C-32581657DFE5}"/>
                    </a:ext>
                  </a:extLst>
                </p:cNvPr>
                <p:cNvPicPr/>
                <p:nvPr/>
              </p:nvPicPr>
              <p:blipFill>
                <a:blip r:embed="rId321"/>
                <a:stretch>
                  <a:fillRect/>
                </a:stretch>
              </p:blipFill>
              <p:spPr>
                <a:xfrm>
                  <a:off x="1618691" y="4109302"/>
                  <a:ext cx="20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7" name="Freihand 216">
                  <a:extLst>
                    <a:ext uri="{FF2B5EF4-FFF2-40B4-BE49-F238E27FC236}">
                      <a16:creationId xmlns:a16="http://schemas.microsoft.com/office/drawing/2014/main" id="{132F2E4F-59DE-42FA-934E-E37E032C38FD}"/>
                    </a:ext>
                  </a:extLst>
                </p14:cNvPr>
                <p14:cNvContentPartPr/>
                <p14:nvPr/>
              </p14:nvContentPartPr>
              <p14:xfrm>
                <a:off x="1666571" y="4156102"/>
                <a:ext cx="837720" cy="766440"/>
              </p14:xfrm>
            </p:contentPart>
          </mc:Choice>
          <mc:Fallback>
            <p:pic>
              <p:nvPicPr>
                <p:cNvPr id="217" name="Freihand 216">
                  <a:extLst>
                    <a:ext uri="{FF2B5EF4-FFF2-40B4-BE49-F238E27FC236}">
                      <a16:creationId xmlns:a16="http://schemas.microsoft.com/office/drawing/2014/main" id="{132F2E4F-59DE-42FA-934E-E37E032C38FD}"/>
                    </a:ext>
                  </a:extLst>
                </p:cNvPr>
                <p:cNvPicPr/>
                <p:nvPr/>
              </p:nvPicPr>
              <p:blipFill>
                <a:blip r:embed="rId323"/>
                <a:stretch>
                  <a:fillRect/>
                </a:stretch>
              </p:blipFill>
              <p:spPr>
                <a:xfrm>
                  <a:off x="1657931" y="4147462"/>
                  <a:ext cx="855360" cy="78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9" name="Freihand 218">
                  <a:extLst>
                    <a:ext uri="{FF2B5EF4-FFF2-40B4-BE49-F238E27FC236}">
                      <a16:creationId xmlns:a16="http://schemas.microsoft.com/office/drawing/2014/main" id="{CB0D76AA-7059-49BD-B27C-7C6985787DCA}"/>
                    </a:ext>
                  </a:extLst>
                </p14:cNvPr>
                <p14:cNvContentPartPr/>
                <p14:nvPr/>
              </p14:nvContentPartPr>
              <p14:xfrm>
                <a:off x="1841891" y="2932822"/>
                <a:ext cx="583200" cy="1212120"/>
              </p14:xfrm>
            </p:contentPart>
          </mc:Choice>
          <mc:Fallback>
            <p:pic>
              <p:nvPicPr>
                <p:cNvPr id="219" name="Freihand 218">
                  <a:extLst>
                    <a:ext uri="{FF2B5EF4-FFF2-40B4-BE49-F238E27FC236}">
                      <a16:creationId xmlns:a16="http://schemas.microsoft.com/office/drawing/2014/main" id="{CB0D76AA-7059-49BD-B27C-7C6985787DCA}"/>
                    </a:ext>
                  </a:extLst>
                </p:cNvPr>
                <p:cNvPicPr/>
                <p:nvPr/>
              </p:nvPicPr>
              <p:blipFill>
                <a:blip r:embed="rId325"/>
                <a:stretch>
                  <a:fillRect/>
                </a:stretch>
              </p:blipFill>
              <p:spPr>
                <a:xfrm>
                  <a:off x="1833251" y="2923822"/>
                  <a:ext cx="600840" cy="1229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0" name="Freihand 219">
                  <a:extLst>
                    <a:ext uri="{FF2B5EF4-FFF2-40B4-BE49-F238E27FC236}">
                      <a16:creationId xmlns:a16="http://schemas.microsoft.com/office/drawing/2014/main" id="{708A9EFB-5A58-4AC4-B1E2-FB666C42857F}"/>
                    </a:ext>
                  </a:extLst>
                </p14:cNvPr>
                <p14:cNvContentPartPr/>
                <p14:nvPr/>
              </p14:nvContentPartPr>
              <p14:xfrm>
                <a:off x="2422931" y="2810062"/>
                <a:ext cx="150480" cy="137520"/>
              </p14:xfrm>
            </p:contentPart>
          </mc:Choice>
          <mc:Fallback>
            <p:pic>
              <p:nvPicPr>
                <p:cNvPr id="220" name="Freihand 219">
                  <a:extLst>
                    <a:ext uri="{FF2B5EF4-FFF2-40B4-BE49-F238E27FC236}">
                      <a16:creationId xmlns:a16="http://schemas.microsoft.com/office/drawing/2014/main" id="{708A9EFB-5A58-4AC4-B1E2-FB666C42857F}"/>
                    </a:ext>
                  </a:extLst>
                </p:cNvPr>
                <p:cNvPicPr/>
                <p:nvPr/>
              </p:nvPicPr>
              <p:blipFill>
                <a:blip r:embed="rId327"/>
                <a:stretch>
                  <a:fillRect/>
                </a:stretch>
              </p:blipFill>
              <p:spPr>
                <a:xfrm>
                  <a:off x="2414291" y="2801062"/>
                  <a:ext cx="168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1" name="Freihand 220">
                  <a:extLst>
                    <a:ext uri="{FF2B5EF4-FFF2-40B4-BE49-F238E27FC236}">
                      <a16:creationId xmlns:a16="http://schemas.microsoft.com/office/drawing/2014/main" id="{831FE8EE-B985-45EB-8D5D-D36E5A41E2DB}"/>
                    </a:ext>
                  </a:extLst>
                </p14:cNvPr>
                <p14:cNvContentPartPr/>
                <p14:nvPr/>
              </p14:nvContentPartPr>
              <p14:xfrm>
                <a:off x="2509331" y="2748862"/>
                <a:ext cx="199080" cy="250560"/>
              </p14:xfrm>
            </p:contentPart>
          </mc:Choice>
          <mc:Fallback>
            <p:pic>
              <p:nvPicPr>
                <p:cNvPr id="221" name="Freihand 220">
                  <a:extLst>
                    <a:ext uri="{FF2B5EF4-FFF2-40B4-BE49-F238E27FC236}">
                      <a16:creationId xmlns:a16="http://schemas.microsoft.com/office/drawing/2014/main" id="{831FE8EE-B985-45EB-8D5D-D36E5A41E2DB}"/>
                    </a:ext>
                  </a:extLst>
                </p:cNvPr>
                <p:cNvPicPr/>
                <p:nvPr/>
              </p:nvPicPr>
              <p:blipFill>
                <a:blip r:embed="rId329"/>
                <a:stretch>
                  <a:fillRect/>
                </a:stretch>
              </p:blipFill>
              <p:spPr>
                <a:xfrm>
                  <a:off x="2500331" y="2740222"/>
                  <a:ext cx="2167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3" name="Freihand 222">
                  <a:extLst>
                    <a:ext uri="{FF2B5EF4-FFF2-40B4-BE49-F238E27FC236}">
                      <a16:creationId xmlns:a16="http://schemas.microsoft.com/office/drawing/2014/main" id="{BFA59BAA-453E-447F-B87A-776361E5F540}"/>
                    </a:ext>
                  </a:extLst>
                </p14:cNvPr>
                <p14:cNvContentPartPr/>
                <p14:nvPr/>
              </p14:nvContentPartPr>
              <p14:xfrm>
                <a:off x="1742531" y="4038382"/>
                <a:ext cx="236160" cy="278280"/>
              </p14:xfrm>
            </p:contentPart>
          </mc:Choice>
          <mc:Fallback>
            <p:pic>
              <p:nvPicPr>
                <p:cNvPr id="223" name="Freihand 222">
                  <a:extLst>
                    <a:ext uri="{FF2B5EF4-FFF2-40B4-BE49-F238E27FC236}">
                      <a16:creationId xmlns:a16="http://schemas.microsoft.com/office/drawing/2014/main" id="{BFA59BAA-453E-447F-B87A-776361E5F540}"/>
                    </a:ext>
                  </a:extLst>
                </p:cNvPr>
                <p:cNvPicPr/>
                <p:nvPr/>
              </p:nvPicPr>
              <p:blipFill>
                <a:blip r:embed="rId331"/>
                <a:stretch>
                  <a:fillRect/>
                </a:stretch>
              </p:blipFill>
              <p:spPr>
                <a:xfrm>
                  <a:off x="1733891" y="4029742"/>
                  <a:ext cx="2538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4" name="Freihand 223">
                  <a:extLst>
                    <a:ext uri="{FF2B5EF4-FFF2-40B4-BE49-F238E27FC236}">
                      <a16:creationId xmlns:a16="http://schemas.microsoft.com/office/drawing/2014/main" id="{C2B046B4-09AF-45B1-8C17-76BE69942D4F}"/>
                    </a:ext>
                  </a:extLst>
                </p14:cNvPr>
                <p14:cNvContentPartPr/>
                <p14:nvPr/>
              </p14:nvContentPartPr>
              <p14:xfrm>
                <a:off x="1957451" y="1495342"/>
                <a:ext cx="1096200" cy="1915560"/>
              </p14:xfrm>
            </p:contentPart>
          </mc:Choice>
          <mc:Fallback>
            <p:pic>
              <p:nvPicPr>
                <p:cNvPr id="224" name="Freihand 223">
                  <a:extLst>
                    <a:ext uri="{FF2B5EF4-FFF2-40B4-BE49-F238E27FC236}">
                      <a16:creationId xmlns:a16="http://schemas.microsoft.com/office/drawing/2014/main" id="{C2B046B4-09AF-45B1-8C17-76BE69942D4F}"/>
                    </a:ext>
                  </a:extLst>
                </p:cNvPr>
                <p:cNvPicPr/>
                <p:nvPr/>
              </p:nvPicPr>
              <p:blipFill>
                <a:blip r:embed="rId333"/>
                <a:stretch>
                  <a:fillRect/>
                </a:stretch>
              </p:blipFill>
              <p:spPr>
                <a:xfrm>
                  <a:off x="1948811" y="1486342"/>
                  <a:ext cx="1113840" cy="19332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6" name="Freihand 225">
                  <a:extLst>
                    <a:ext uri="{FF2B5EF4-FFF2-40B4-BE49-F238E27FC236}">
                      <a16:creationId xmlns:a16="http://schemas.microsoft.com/office/drawing/2014/main" id="{50A953FD-33CC-41FC-9BE0-6DCD96EA89DE}"/>
                    </a:ext>
                  </a:extLst>
                </p14:cNvPr>
                <p14:cNvContentPartPr/>
                <p14:nvPr/>
              </p14:nvContentPartPr>
              <p14:xfrm>
                <a:off x="3279011" y="1224262"/>
                <a:ext cx="16200" cy="173880"/>
              </p14:xfrm>
            </p:contentPart>
          </mc:Choice>
          <mc:Fallback>
            <p:pic>
              <p:nvPicPr>
                <p:cNvPr id="226" name="Freihand 225">
                  <a:extLst>
                    <a:ext uri="{FF2B5EF4-FFF2-40B4-BE49-F238E27FC236}">
                      <a16:creationId xmlns:a16="http://schemas.microsoft.com/office/drawing/2014/main" id="{50A953FD-33CC-41FC-9BE0-6DCD96EA89DE}"/>
                    </a:ext>
                  </a:extLst>
                </p:cNvPr>
                <p:cNvPicPr/>
                <p:nvPr/>
              </p:nvPicPr>
              <p:blipFill>
                <a:blip r:embed="rId335"/>
                <a:stretch>
                  <a:fillRect/>
                </a:stretch>
              </p:blipFill>
              <p:spPr>
                <a:xfrm>
                  <a:off x="3270371" y="1215622"/>
                  <a:ext cx="33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7" name="Freihand 226">
                  <a:extLst>
                    <a:ext uri="{FF2B5EF4-FFF2-40B4-BE49-F238E27FC236}">
                      <a16:creationId xmlns:a16="http://schemas.microsoft.com/office/drawing/2014/main" id="{C53F62A6-751B-4B16-A00C-3C6A3C49788B}"/>
                    </a:ext>
                  </a:extLst>
                </p14:cNvPr>
                <p14:cNvContentPartPr/>
                <p14:nvPr/>
              </p14:nvContentPartPr>
              <p14:xfrm>
                <a:off x="3232211" y="1143622"/>
                <a:ext cx="137520" cy="272880"/>
              </p14:xfrm>
            </p:contentPart>
          </mc:Choice>
          <mc:Fallback>
            <p:pic>
              <p:nvPicPr>
                <p:cNvPr id="227" name="Freihand 226">
                  <a:extLst>
                    <a:ext uri="{FF2B5EF4-FFF2-40B4-BE49-F238E27FC236}">
                      <a16:creationId xmlns:a16="http://schemas.microsoft.com/office/drawing/2014/main" id="{C53F62A6-751B-4B16-A00C-3C6A3C49788B}"/>
                    </a:ext>
                  </a:extLst>
                </p:cNvPr>
                <p:cNvPicPr/>
                <p:nvPr/>
              </p:nvPicPr>
              <p:blipFill>
                <a:blip r:embed="rId337"/>
                <a:stretch>
                  <a:fillRect/>
                </a:stretch>
              </p:blipFill>
              <p:spPr>
                <a:xfrm>
                  <a:off x="3223211" y="1134622"/>
                  <a:ext cx="1551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8" name="Freihand 227">
                  <a:extLst>
                    <a:ext uri="{FF2B5EF4-FFF2-40B4-BE49-F238E27FC236}">
                      <a16:creationId xmlns:a16="http://schemas.microsoft.com/office/drawing/2014/main" id="{0A862049-D95B-4FF2-B4CC-30E1C45FD353}"/>
                    </a:ext>
                  </a:extLst>
                </p14:cNvPr>
                <p14:cNvContentPartPr/>
                <p14:nvPr/>
              </p14:nvContentPartPr>
              <p14:xfrm>
                <a:off x="3423731" y="1199062"/>
                <a:ext cx="192600" cy="159480"/>
              </p14:xfrm>
            </p:contentPart>
          </mc:Choice>
          <mc:Fallback>
            <p:pic>
              <p:nvPicPr>
                <p:cNvPr id="228" name="Freihand 227">
                  <a:extLst>
                    <a:ext uri="{FF2B5EF4-FFF2-40B4-BE49-F238E27FC236}">
                      <a16:creationId xmlns:a16="http://schemas.microsoft.com/office/drawing/2014/main" id="{0A862049-D95B-4FF2-B4CC-30E1C45FD353}"/>
                    </a:ext>
                  </a:extLst>
                </p:cNvPr>
                <p:cNvPicPr/>
                <p:nvPr/>
              </p:nvPicPr>
              <p:blipFill>
                <a:blip r:embed="rId339"/>
                <a:stretch>
                  <a:fillRect/>
                </a:stretch>
              </p:blipFill>
              <p:spPr>
                <a:xfrm>
                  <a:off x="3415091" y="1190422"/>
                  <a:ext cx="210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9" name="Freihand 228">
                  <a:extLst>
                    <a:ext uri="{FF2B5EF4-FFF2-40B4-BE49-F238E27FC236}">
                      <a16:creationId xmlns:a16="http://schemas.microsoft.com/office/drawing/2014/main" id="{3C772935-3731-4FC7-B13C-4CC3378CA8A9}"/>
                    </a:ext>
                  </a:extLst>
                </p14:cNvPr>
                <p14:cNvContentPartPr/>
                <p14:nvPr/>
              </p14:nvContentPartPr>
              <p14:xfrm>
                <a:off x="3575291" y="1118062"/>
                <a:ext cx="34920" cy="43560"/>
              </p14:xfrm>
            </p:contentPart>
          </mc:Choice>
          <mc:Fallback>
            <p:pic>
              <p:nvPicPr>
                <p:cNvPr id="229" name="Freihand 228">
                  <a:extLst>
                    <a:ext uri="{FF2B5EF4-FFF2-40B4-BE49-F238E27FC236}">
                      <a16:creationId xmlns:a16="http://schemas.microsoft.com/office/drawing/2014/main" id="{3C772935-3731-4FC7-B13C-4CC3378CA8A9}"/>
                    </a:ext>
                  </a:extLst>
                </p:cNvPr>
                <p:cNvPicPr/>
                <p:nvPr/>
              </p:nvPicPr>
              <p:blipFill>
                <a:blip r:embed="rId341"/>
                <a:stretch>
                  <a:fillRect/>
                </a:stretch>
              </p:blipFill>
              <p:spPr>
                <a:xfrm>
                  <a:off x="3566651" y="1109422"/>
                  <a:ext cx="52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30" name="Freihand 229">
                  <a:extLst>
                    <a:ext uri="{FF2B5EF4-FFF2-40B4-BE49-F238E27FC236}">
                      <a16:creationId xmlns:a16="http://schemas.microsoft.com/office/drawing/2014/main" id="{61BAC140-4B52-46F9-A456-63E7C74E9C6B}"/>
                    </a:ext>
                  </a:extLst>
                </p14:cNvPr>
                <p14:cNvContentPartPr/>
                <p14:nvPr/>
              </p14:nvContentPartPr>
              <p14:xfrm>
                <a:off x="3699851" y="1015822"/>
                <a:ext cx="178920" cy="227160"/>
              </p14:xfrm>
            </p:contentPart>
          </mc:Choice>
          <mc:Fallback>
            <p:pic>
              <p:nvPicPr>
                <p:cNvPr id="230" name="Freihand 229">
                  <a:extLst>
                    <a:ext uri="{FF2B5EF4-FFF2-40B4-BE49-F238E27FC236}">
                      <a16:creationId xmlns:a16="http://schemas.microsoft.com/office/drawing/2014/main" id="{61BAC140-4B52-46F9-A456-63E7C74E9C6B}"/>
                    </a:ext>
                  </a:extLst>
                </p:cNvPr>
                <p:cNvPicPr/>
                <p:nvPr/>
              </p:nvPicPr>
              <p:blipFill>
                <a:blip r:embed="rId343"/>
                <a:stretch>
                  <a:fillRect/>
                </a:stretch>
              </p:blipFill>
              <p:spPr>
                <a:xfrm>
                  <a:off x="3690851" y="1006822"/>
                  <a:ext cx="196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1" name="Freihand 230">
                  <a:extLst>
                    <a:ext uri="{FF2B5EF4-FFF2-40B4-BE49-F238E27FC236}">
                      <a16:creationId xmlns:a16="http://schemas.microsoft.com/office/drawing/2014/main" id="{4D960A7D-FEB5-482A-ACA1-4079CC415AFE}"/>
                    </a:ext>
                  </a:extLst>
                </p14:cNvPr>
                <p14:cNvContentPartPr/>
                <p14:nvPr/>
              </p14:nvContentPartPr>
              <p14:xfrm>
                <a:off x="3908291" y="1064782"/>
                <a:ext cx="101880" cy="146160"/>
              </p14:xfrm>
            </p:contentPart>
          </mc:Choice>
          <mc:Fallback>
            <p:pic>
              <p:nvPicPr>
                <p:cNvPr id="231" name="Freihand 230">
                  <a:extLst>
                    <a:ext uri="{FF2B5EF4-FFF2-40B4-BE49-F238E27FC236}">
                      <a16:creationId xmlns:a16="http://schemas.microsoft.com/office/drawing/2014/main" id="{4D960A7D-FEB5-482A-ACA1-4079CC415AFE}"/>
                    </a:ext>
                  </a:extLst>
                </p:cNvPr>
                <p:cNvPicPr/>
                <p:nvPr/>
              </p:nvPicPr>
              <p:blipFill>
                <a:blip r:embed="rId345"/>
                <a:stretch>
                  <a:fillRect/>
                </a:stretch>
              </p:blipFill>
              <p:spPr>
                <a:xfrm>
                  <a:off x="3899651" y="1055782"/>
                  <a:ext cx="119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2" name="Freihand 231">
                  <a:extLst>
                    <a:ext uri="{FF2B5EF4-FFF2-40B4-BE49-F238E27FC236}">
                      <a16:creationId xmlns:a16="http://schemas.microsoft.com/office/drawing/2014/main" id="{E7165AB3-53B1-472B-9853-F8A6DC33CB0B}"/>
                    </a:ext>
                  </a:extLst>
                </p14:cNvPr>
                <p14:cNvContentPartPr/>
                <p14:nvPr/>
              </p14:nvContentPartPr>
              <p14:xfrm>
                <a:off x="4218971" y="912862"/>
                <a:ext cx="135720" cy="214920"/>
              </p14:xfrm>
            </p:contentPart>
          </mc:Choice>
          <mc:Fallback>
            <p:pic>
              <p:nvPicPr>
                <p:cNvPr id="232" name="Freihand 231">
                  <a:extLst>
                    <a:ext uri="{FF2B5EF4-FFF2-40B4-BE49-F238E27FC236}">
                      <a16:creationId xmlns:a16="http://schemas.microsoft.com/office/drawing/2014/main" id="{E7165AB3-53B1-472B-9853-F8A6DC33CB0B}"/>
                    </a:ext>
                  </a:extLst>
                </p:cNvPr>
                <p:cNvPicPr/>
                <p:nvPr/>
              </p:nvPicPr>
              <p:blipFill>
                <a:blip r:embed="rId347"/>
                <a:stretch>
                  <a:fillRect/>
                </a:stretch>
              </p:blipFill>
              <p:spPr>
                <a:xfrm>
                  <a:off x="4209971" y="903862"/>
                  <a:ext cx="153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3" name="Freihand 232">
                  <a:extLst>
                    <a:ext uri="{FF2B5EF4-FFF2-40B4-BE49-F238E27FC236}">
                      <a16:creationId xmlns:a16="http://schemas.microsoft.com/office/drawing/2014/main" id="{86C6955C-A6DF-44AC-8389-A7605EBCF766}"/>
                    </a:ext>
                  </a:extLst>
                </p14:cNvPr>
                <p14:cNvContentPartPr/>
                <p14:nvPr/>
              </p14:nvContentPartPr>
              <p14:xfrm>
                <a:off x="4383491" y="887662"/>
                <a:ext cx="284040" cy="179640"/>
              </p14:xfrm>
            </p:contentPart>
          </mc:Choice>
          <mc:Fallback>
            <p:pic>
              <p:nvPicPr>
                <p:cNvPr id="233" name="Freihand 232">
                  <a:extLst>
                    <a:ext uri="{FF2B5EF4-FFF2-40B4-BE49-F238E27FC236}">
                      <a16:creationId xmlns:a16="http://schemas.microsoft.com/office/drawing/2014/main" id="{86C6955C-A6DF-44AC-8389-A7605EBCF766}"/>
                    </a:ext>
                  </a:extLst>
                </p:cNvPr>
                <p:cNvPicPr/>
                <p:nvPr/>
              </p:nvPicPr>
              <p:blipFill>
                <a:blip r:embed="rId349"/>
                <a:stretch>
                  <a:fillRect/>
                </a:stretch>
              </p:blipFill>
              <p:spPr>
                <a:xfrm>
                  <a:off x="4374491" y="878662"/>
                  <a:ext cx="3016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4" name="Freihand 233">
                  <a:extLst>
                    <a:ext uri="{FF2B5EF4-FFF2-40B4-BE49-F238E27FC236}">
                      <a16:creationId xmlns:a16="http://schemas.microsoft.com/office/drawing/2014/main" id="{E074258E-33FB-4706-A54D-7D30C5F4C22B}"/>
                    </a:ext>
                  </a:extLst>
                </p14:cNvPr>
                <p14:cNvContentPartPr/>
                <p14:nvPr/>
              </p14:nvContentPartPr>
              <p14:xfrm>
                <a:off x="4652771" y="865702"/>
                <a:ext cx="19440" cy="31680"/>
              </p14:xfrm>
            </p:contentPart>
          </mc:Choice>
          <mc:Fallback>
            <p:pic>
              <p:nvPicPr>
                <p:cNvPr id="234" name="Freihand 233">
                  <a:extLst>
                    <a:ext uri="{FF2B5EF4-FFF2-40B4-BE49-F238E27FC236}">
                      <a16:creationId xmlns:a16="http://schemas.microsoft.com/office/drawing/2014/main" id="{E074258E-33FB-4706-A54D-7D30C5F4C22B}"/>
                    </a:ext>
                  </a:extLst>
                </p:cNvPr>
                <p:cNvPicPr/>
                <p:nvPr/>
              </p:nvPicPr>
              <p:blipFill>
                <a:blip r:embed="rId351"/>
                <a:stretch>
                  <a:fillRect/>
                </a:stretch>
              </p:blipFill>
              <p:spPr>
                <a:xfrm>
                  <a:off x="4643771" y="857062"/>
                  <a:ext cx="37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5" name="Freihand 234">
                  <a:extLst>
                    <a:ext uri="{FF2B5EF4-FFF2-40B4-BE49-F238E27FC236}">
                      <a16:creationId xmlns:a16="http://schemas.microsoft.com/office/drawing/2014/main" id="{D21ACAAF-3CC8-4C72-85FD-C4DC7134B07C}"/>
                    </a:ext>
                  </a:extLst>
                </p14:cNvPr>
                <p14:cNvContentPartPr/>
                <p14:nvPr/>
              </p14:nvContentPartPr>
              <p14:xfrm>
                <a:off x="4746371" y="906742"/>
                <a:ext cx="408240" cy="252360"/>
              </p14:xfrm>
            </p:contentPart>
          </mc:Choice>
          <mc:Fallback>
            <p:pic>
              <p:nvPicPr>
                <p:cNvPr id="235" name="Freihand 234">
                  <a:extLst>
                    <a:ext uri="{FF2B5EF4-FFF2-40B4-BE49-F238E27FC236}">
                      <a16:creationId xmlns:a16="http://schemas.microsoft.com/office/drawing/2014/main" id="{D21ACAAF-3CC8-4C72-85FD-C4DC7134B07C}"/>
                    </a:ext>
                  </a:extLst>
                </p:cNvPr>
                <p:cNvPicPr/>
                <p:nvPr/>
              </p:nvPicPr>
              <p:blipFill>
                <a:blip r:embed="rId353"/>
                <a:stretch>
                  <a:fillRect/>
                </a:stretch>
              </p:blipFill>
              <p:spPr>
                <a:xfrm>
                  <a:off x="4737371" y="897742"/>
                  <a:ext cx="4258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6" name="Freihand 235">
                  <a:extLst>
                    <a:ext uri="{FF2B5EF4-FFF2-40B4-BE49-F238E27FC236}">
                      <a16:creationId xmlns:a16="http://schemas.microsoft.com/office/drawing/2014/main" id="{9BEB3F6A-7A37-41F7-9D83-EE02274FC525}"/>
                    </a:ext>
                  </a:extLst>
                </p14:cNvPr>
                <p14:cNvContentPartPr/>
                <p14:nvPr/>
              </p14:nvContentPartPr>
              <p14:xfrm>
                <a:off x="5381051" y="792982"/>
                <a:ext cx="105480" cy="156240"/>
              </p14:xfrm>
            </p:contentPart>
          </mc:Choice>
          <mc:Fallback>
            <p:pic>
              <p:nvPicPr>
                <p:cNvPr id="236" name="Freihand 235">
                  <a:extLst>
                    <a:ext uri="{FF2B5EF4-FFF2-40B4-BE49-F238E27FC236}">
                      <a16:creationId xmlns:a16="http://schemas.microsoft.com/office/drawing/2014/main" id="{9BEB3F6A-7A37-41F7-9D83-EE02274FC525}"/>
                    </a:ext>
                  </a:extLst>
                </p:cNvPr>
                <p:cNvPicPr/>
                <p:nvPr/>
              </p:nvPicPr>
              <p:blipFill>
                <a:blip r:embed="rId355"/>
                <a:stretch>
                  <a:fillRect/>
                </a:stretch>
              </p:blipFill>
              <p:spPr>
                <a:xfrm>
                  <a:off x="5372051" y="784342"/>
                  <a:ext cx="123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7" name="Freihand 236">
                  <a:extLst>
                    <a:ext uri="{FF2B5EF4-FFF2-40B4-BE49-F238E27FC236}">
                      <a16:creationId xmlns:a16="http://schemas.microsoft.com/office/drawing/2014/main" id="{7FB5051F-7D0D-48C0-ADDE-C7D3622A9D17}"/>
                    </a:ext>
                  </a:extLst>
                </p14:cNvPr>
                <p14:cNvContentPartPr/>
                <p14:nvPr/>
              </p14:nvContentPartPr>
              <p14:xfrm>
                <a:off x="5530811" y="822142"/>
                <a:ext cx="271440" cy="88560"/>
              </p14:xfrm>
            </p:contentPart>
          </mc:Choice>
          <mc:Fallback>
            <p:pic>
              <p:nvPicPr>
                <p:cNvPr id="237" name="Freihand 236">
                  <a:extLst>
                    <a:ext uri="{FF2B5EF4-FFF2-40B4-BE49-F238E27FC236}">
                      <a16:creationId xmlns:a16="http://schemas.microsoft.com/office/drawing/2014/main" id="{7FB5051F-7D0D-48C0-ADDE-C7D3622A9D17}"/>
                    </a:ext>
                  </a:extLst>
                </p:cNvPr>
                <p:cNvPicPr/>
                <p:nvPr/>
              </p:nvPicPr>
              <p:blipFill>
                <a:blip r:embed="rId357"/>
                <a:stretch>
                  <a:fillRect/>
                </a:stretch>
              </p:blipFill>
              <p:spPr>
                <a:xfrm>
                  <a:off x="5522171" y="813142"/>
                  <a:ext cx="289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8" name="Freihand 237">
                  <a:extLst>
                    <a:ext uri="{FF2B5EF4-FFF2-40B4-BE49-F238E27FC236}">
                      <a16:creationId xmlns:a16="http://schemas.microsoft.com/office/drawing/2014/main" id="{E6B58D68-1459-4BD8-AB1A-C68E76ED05A3}"/>
                    </a:ext>
                  </a:extLst>
                </p14:cNvPr>
                <p14:cNvContentPartPr/>
                <p14:nvPr/>
              </p14:nvContentPartPr>
              <p14:xfrm>
                <a:off x="5762651" y="751222"/>
                <a:ext cx="20520" cy="12240"/>
              </p14:xfrm>
            </p:contentPart>
          </mc:Choice>
          <mc:Fallback>
            <p:pic>
              <p:nvPicPr>
                <p:cNvPr id="238" name="Freihand 237">
                  <a:extLst>
                    <a:ext uri="{FF2B5EF4-FFF2-40B4-BE49-F238E27FC236}">
                      <a16:creationId xmlns:a16="http://schemas.microsoft.com/office/drawing/2014/main" id="{E6B58D68-1459-4BD8-AB1A-C68E76ED05A3}"/>
                    </a:ext>
                  </a:extLst>
                </p:cNvPr>
                <p:cNvPicPr/>
                <p:nvPr/>
              </p:nvPicPr>
              <p:blipFill>
                <a:blip r:embed="rId359"/>
                <a:stretch>
                  <a:fillRect/>
                </a:stretch>
              </p:blipFill>
              <p:spPr>
                <a:xfrm>
                  <a:off x="5753651" y="742582"/>
                  <a:ext cx="38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9" name="Freihand 238">
                  <a:extLst>
                    <a:ext uri="{FF2B5EF4-FFF2-40B4-BE49-F238E27FC236}">
                      <a16:creationId xmlns:a16="http://schemas.microsoft.com/office/drawing/2014/main" id="{BD4102D1-D778-487D-96BB-95F3B138991D}"/>
                    </a:ext>
                  </a:extLst>
                </p14:cNvPr>
                <p14:cNvContentPartPr/>
                <p14:nvPr/>
              </p14:nvContentPartPr>
              <p14:xfrm>
                <a:off x="5903051" y="722062"/>
                <a:ext cx="118080" cy="140400"/>
              </p14:xfrm>
            </p:contentPart>
          </mc:Choice>
          <mc:Fallback>
            <p:pic>
              <p:nvPicPr>
                <p:cNvPr id="239" name="Freihand 238">
                  <a:extLst>
                    <a:ext uri="{FF2B5EF4-FFF2-40B4-BE49-F238E27FC236}">
                      <a16:creationId xmlns:a16="http://schemas.microsoft.com/office/drawing/2014/main" id="{BD4102D1-D778-487D-96BB-95F3B138991D}"/>
                    </a:ext>
                  </a:extLst>
                </p:cNvPr>
                <p:cNvPicPr/>
                <p:nvPr/>
              </p:nvPicPr>
              <p:blipFill>
                <a:blip r:embed="rId361"/>
                <a:stretch>
                  <a:fillRect/>
                </a:stretch>
              </p:blipFill>
              <p:spPr>
                <a:xfrm>
                  <a:off x="5894411" y="713422"/>
                  <a:ext cx="135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0" name="Freihand 239">
                  <a:extLst>
                    <a:ext uri="{FF2B5EF4-FFF2-40B4-BE49-F238E27FC236}">
                      <a16:creationId xmlns:a16="http://schemas.microsoft.com/office/drawing/2014/main" id="{BB42CFD2-C54F-4EA9-BF26-92CC689CC9F0}"/>
                    </a:ext>
                  </a:extLst>
                </p14:cNvPr>
                <p14:cNvContentPartPr/>
                <p14:nvPr/>
              </p14:nvContentPartPr>
              <p14:xfrm>
                <a:off x="4376651" y="1300222"/>
                <a:ext cx="461160" cy="446760"/>
              </p14:xfrm>
            </p:contentPart>
          </mc:Choice>
          <mc:Fallback>
            <p:pic>
              <p:nvPicPr>
                <p:cNvPr id="240" name="Freihand 239">
                  <a:extLst>
                    <a:ext uri="{FF2B5EF4-FFF2-40B4-BE49-F238E27FC236}">
                      <a16:creationId xmlns:a16="http://schemas.microsoft.com/office/drawing/2014/main" id="{BB42CFD2-C54F-4EA9-BF26-92CC689CC9F0}"/>
                    </a:ext>
                  </a:extLst>
                </p:cNvPr>
                <p:cNvPicPr/>
                <p:nvPr/>
              </p:nvPicPr>
              <p:blipFill>
                <a:blip r:embed="rId363"/>
                <a:stretch>
                  <a:fillRect/>
                </a:stretch>
              </p:blipFill>
              <p:spPr>
                <a:xfrm>
                  <a:off x="4368011" y="1291582"/>
                  <a:ext cx="47880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1" name="Freihand 240">
                  <a:extLst>
                    <a:ext uri="{FF2B5EF4-FFF2-40B4-BE49-F238E27FC236}">
                      <a16:creationId xmlns:a16="http://schemas.microsoft.com/office/drawing/2014/main" id="{57EE7D8C-6F64-4595-A4FF-1BB39CBAEE9B}"/>
                    </a:ext>
                  </a:extLst>
                </p14:cNvPr>
                <p14:cNvContentPartPr/>
                <p14:nvPr/>
              </p14:nvContentPartPr>
              <p14:xfrm>
                <a:off x="4803251" y="1259542"/>
                <a:ext cx="14760" cy="25560"/>
              </p14:xfrm>
            </p:contentPart>
          </mc:Choice>
          <mc:Fallback>
            <p:pic>
              <p:nvPicPr>
                <p:cNvPr id="241" name="Freihand 240">
                  <a:extLst>
                    <a:ext uri="{FF2B5EF4-FFF2-40B4-BE49-F238E27FC236}">
                      <a16:creationId xmlns:a16="http://schemas.microsoft.com/office/drawing/2014/main" id="{57EE7D8C-6F64-4595-A4FF-1BB39CBAEE9B}"/>
                    </a:ext>
                  </a:extLst>
                </p:cNvPr>
                <p:cNvPicPr/>
                <p:nvPr/>
              </p:nvPicPr>
              <p:blipFill>
                <a:blip r:embed="rId365"/>
                <a:stretch>
                  <a:fillRect/>
                </a:stretch>
              </p:blipFill>
              <p:spPr>
                <a:xfrm>
                  <a:off x="4794611" y="1250542"/>
                  <a:ext cx="32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2" name="Freihand 241">
                  <a:extLst>
                    <a:ext uri="{FF2B5EF4-FFF2-40B4-BE49-F238E27FC236}">
                      <a16:creationId xmlns:a16="http://schemas.microsoft.com/office/drawing/2014/main" id="{9A0E31AB-ECB9-419E-88AC-8F88C9ADD89E}"/>
                    </a:ext>
                  </a:extLst>
                </p14:cNvPr>
                <p14:cNvContentPartPr/>
                <p14:nvPr/>
              </p14:nvContentPartPr>
              <p14:xfrm>
                <a:off x="4955531" y="1151902"/>
                <a:ext cx="189360" cy="278640"/>
              </p14:xfrm>
            </p:contentPart>
          </mc:Choice>
          <mc:Fallback>
            <p:pic>
              <p:nvPicPr>
                <p:cNvPr id="242" name="Freihand 241">
                  <a:extLst>
                    <a:ext uri="{FF2B5EF4-FFF2-40B4-BE49-F238E27FC236}">
                      <a16:creationId xmlns:a16="http://schemas.microsoft.com/office/drawing/2014/main" id="{9A0E31AB-ECB9-419E-88AC-8F88C9ADD89E}"/>
                    </a:ext>
                  </a:extLst>
                </p:cNvPr>
                <p:cNvPicPr/>
                <p:nvPr/>
              </p:nvPicPr>
              <p:blipFill>
                <a:blip r:embed="rId367"/>
                <a:stretch>
                  <a:fillRect/>
                </a:stretch>
              </p:blipFill>
              <p:spPr>
                <a:xfrm>
                  <a:off x="4946531" y="1143262"/>
                  <a:ext cx="2070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4" name="Freihand 243">
                  <a:extLst>
                    <a:ext uri="{FF2B5EF4-FFF2-40B4-BE49-F238E27FC236}">
                      <a16:creationId xmlns:a16="http://schemas.microsoft.com/office/drawing/2014/main" id="{A67F6825-4302-4C4D-8CD8-69A5CAE90297}"/>
                    </a:ext>
                  </a:extLst>
                </p14:cNvPr>
                <p14:cNvContentPartPr/>
                <p14:nvPr/>
              </p14:nvContentPartPr>
              <p14:xfrm>
                <a:off x="2236451" y="2594782"/>
                <a:ext cx="2338920" cy="1726200"/>
              </p14:xfrm>
            </p:contentPart>
          </mc:Choice>
          <mc:Fallback>
            <p:pic>
              <p:nvPicPr>
                <p:cNvPr id="244" name="Freihand 243">
                  <a:extLst>
                    <a:ext uri="{FF2B5EF4-FFF2-40B4-BE49-F238E27FC236}">
                      <a16:creationId xmlns:a16="http://schemas.microsoft.com/office/drawing/2014/main" id="{A67F6825-4302-4C4D-8CD8-69A5CAE90297}"/>
                    </a:ext>
                  </a:extLst>
                </p:cNvPr>
                <p:cNvPicPr/>
                <p:nvPr/>
              </p:nvPicPr>
              <p:blipFill>
                <a:blip r:embed="rId369"/>
                <a:stretch>
                  <a:fillRect/>
                </a:stretch>
              </p:blipFill>
              <p:spPr>
                <a:xfrm>
                  <a:off x="2227451" y="2586142"/>
                  <a:ext cx="2356560" cy="1743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5" name="Freihand 244">
                  <a:extLst>
                    <a:ext uri="{FF2B5EF4-FFF2-40B4-BE49-F238E27FC236}">
                      <a16:creationId xmlns:a16="http://schemas.microsoft.com/office/drawing/2014/main" id="{ED328671-3EA8-47BA-87F6-6D9A04D04C27}"/>
                    </a:ext>
                  </a:extLst>
                </p14:cNvPr>
                <p14:cNvContentPartPr/>
                <p14:nvPr/>
              </p14:nvContentPartPr>
              <p14:xfrm>
                <a:off x="2192531" y="4092022"/>
                <a:ext cx="309240" cy="246960"/>
              </p14:xfrm>
            </p:contentPart>
          </mc:Choice>
          <mc:Fallback>
            <p:pic>
              <p:nvPicPr>
                <p:cNvPr id="245" name="Freihand 244">
                  <a:extLst>
                    <a:ext uri="{FF2B5EF4-FFF2-40B4-BE49-F238E27FC236}">
                      <a16:creationId xmlns:a16="http://schemas.microsoft.com/office/drawing/2014/main" id="{ED328671-3EA8-47BA-87F6-6D9A04D04C27}"/>
                    </a:ext>
                  </a:extLst>
                </p:cNvPr>
                <p:cNvPicPr/>
                <p:nvPr/>
              </p:nvPicPr>
              <p:blipFill>
                <a:blip r:embed="rId371"/>
                <a:stretch>
                  <a:fillRect/>
                </a:stretch>
              </p:blipFill>
              <p:spPr>
                <a:xfrm>
                  <a:off x="2183891" y="4083382"/>
                  <a:ext cx="3268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6" name="Freihand 245">
                  <a:extLst>
                    <a:ext uri="{FF2B5EF4-FFF2-40B4-BE49-F238E27FC236}">
                      <a16:creationId xmlns:a16="http://schemas.microsoft.com/office/drawing/2014/main" id="{31570FD3-3AA6-4514-9B25-6A0BC258BBAF}"/>
                    </a:ext>
                  </a:extLst>
                </p14:cNvPr>
                <p14:cNvContentPartPr/>
                <p14:nvPr/>
              </p14:nvContentPartPr>
              <p14:xfrm>
                <a:off x="4831331" y="2270782"/>
                <a:ext cx="71640" cy="245520"/>
              </p14:xfrm>
            </p:contentPart>
          </mc:Choice>
          <mc:Fallback>
            <p:pic>
              <p:nvPicPr>
                <p:cNvPr id="246" name="Freihand 245">
                  <a:extLst>
                    <a:ext uri="{FF2B5EF4-FFF2-40B4-BE49-F238E27FC236}">
                      <a16:creationId xmlns:a16="http://schemas.microsoft.com/office/drawing/2014/main" id="{31570FD3-3AA6-4514-9B25-6A0BC258BBAF}"/>
                    </a:ext>
                  </a:extLst>
                </p:cNvPr>
                <p:cNvPicPr/>
                <p:nvPr/>
              </p:nvPicPr>
              <p:blipFill>
                <a:blip r:embed="rId373"/>
                <a:stretch>
                  <a:fillRect/>
                </a:stretch>
              </p:blipFill>
              <p:spPr>
                <a:xfrm>
                  <a:off x="4822331" y="2262142"/>
                  <a:ext cx="892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7" name="Freihand 246">
                  <a:extLst>
                    <a:ext uri="{FF2B5EF4-FFF2-40B4-BE49-F238E27FC236}">
                      <a16:creationId xmlns:a16="http://schemas.microsoft.com/office/drawing/2014/main" id="{BA94FF4B-7233-4019-BCB5-1437D4146C06}"/>
                    </a:ext>
                  </a:extLst>
                </p14:cNvPr>
                <p14:cNvContentPartPr/>
                <p14:nvPr/>
              </p14:nvContentPartPr>
              <p14:xfrm>
                <a:off x="4867691" y="2280142"/>
                <a:ext cx="144720" cy="204840"/>
              </p14:xfrm>
            </p:contentPart>
          </mc:Choice>
          <mc:Fallback>
            <p:pic>
              <p:nvPicPr>
                <p:cNvPr id="247" name="Freihand 246">
                  <a:extLst>
                    <a:ext uri="{FF2B5EF4-FFF2-40B4-BE49-F238E27FC236}">
                      <a16:creationId xmlns:a16="http://schemas.microsoft.com/office/drawing/2014/main" id="{BA94FF4B-7233-4019-BCB5-1437D4146C06}"/>
                    </a:ext>
                  </a:extLst>
                </p:cNvPr>
                <p:cNvPicPr/>
                <p:nvPr/>
              </p:nvPicPr>
              <p:blipFill>
                <a:blip r:embed="rId375"/>
                <a:stretch>
                  <a:fillRect/>
                </a:stretch>
              </p:blipFill>
              <p:spPr>
                <a:xfrm>
                  <a:off x="4859051" y="2271142"/>
                  <a:ext cx="162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8" name="Freihand 247">
                  <a:extLst>
                    <a:ext uri="{FF2B5EF4-FFF2-40B4-BE49-F238E27FC236}">
                      <a16:creationId xmlns:a16="http://schemas.microsoft.com/office/drawing/2014/main" id="{00C95493-888A-4D3F-B376-8F4D38E1FF48}"/>
                    </a:ext>
                  </a:extLst>
                </p14:cNvPr>
                <p14:cNvContentPartPr/>
                <p14:nvPr/>
              </p14:nvContentPartPr>
              <p14:xfrm>
                <a:off x="5127971" y="2096182"/>
                <a:ext cx="276840" cy="291240"/>
              </p14:xfrm>
            </p:contentPart>
          </mc:Choice>
          <mc:Fallback>
            <p:pic>
              <p:nvPicPr>
                <p:cNvPr id="248" name="Freihand 247">
                  <a:extLst>
                    <a:ext uri="{FF2B5EF4-FFF2-40B4-BE49-F238E27FC236}">
                      <a16:creationId xmlns:a16="http://schemas.microsoft.com/office/drawing/2014/main" id="{00C95493-888A-4D3F-B376-8F4D38E1FF48}"/>
                    </a:ext>
                  </a:extLst>
                </p:cNvPr>
                <p:cNvPicPr/>
                <p:nvPr/>
              </p:nvPicPr>
              <p:blipFill>
                <a:blip r:embed="rId377"/>
                <a:stretch>
                  <a:fillRect/>
                </a:stretch>
              </p:blipFill>
              <p:spPr>
                <a:xfrm>
                  <a:off x="5119331" y="2087542"/>
                  <a:ext cx="2944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9" name="Freihand 248">
                  <a:extLst>
                    <a:ext uri="{FF2B5EF4-FFF2-40B4-BE49-F238E27FC236}">
                      <a16:creationId xmlns:a16="http://schemas.microsoft.com/office/drawing/2014/main" id="{3C409F72-ED19-447B-BD06-5887976758EC}"/>
                    </a:ext>
                  </a:extLst>
                </p14:cNvPr>
                <p14:cNvContentPartPr/>
                <p14:nvPr/>
              </p14:nvContentPartPr>
              <p14:xfrm>
                <a:off x="5489771" y="2041822"/>
                <a:ext cx="180000" cy="301680"/>
              </p14:xfrm>
            </p:contentPart>
          </mc:Choice>
          <mc:Fallback>
            <p:pic>
              <p:nvPicPr>
                <p:cNvPr id="249" name="Freihand 248">
                  <a:extLst>
                    <a:ext uri="{FF2B5EF4-FFF2-40B4-BE49-F238E27FC236}">
                      <a16:creationId xmlns:a16="http://schemas.microsoft.com/office/drawing/2014/main" id="{3C409F72-ED19-447B-BD06-5887976758EC}"/>
                    </a:ext>
                  </a:extLst>
                </p:cNvPr>
                <p:cNvPicPr/>
                <p:nvPr/>
              </p:nvPicPr>
              <p:blipFill>
                <a:blip r:embed="rId379"/>
                <a:stretch>
                  <a:fillRect/>
                </a:stretch>
              </p:blipFill>
              <p:spPr>
                <a:xfrm>
                  <a:off x="5481131" y="2032822"/>
                  <a:ext cx="1976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4" name="Freihand 253">
                  <a:extLst>
                    <a:ext uri="{FF2B5EF4-FFF2-40B4-BE49-F238E27FC236}">
                      <a16:creationId xmlns:a16="http://schemas.microsoft.com/office/drawing/2014/main" id="{D0ECB365-9FA2-4D5C-BC50-98CA195856DA}"/>
                    </a:ext>
                  </a:extLst>
                </p14:cNvPr>
                <p14:cNvContentPartPr/>
                <p14:nvPr/>
              </p14:nvContentPartPr>
              <p14:xfrm>
                <a:off x="4335251" y="3633742"/>
                <a:ext cx="44280" cy="89640"/>
              </p14:xfrm>
            </p:contentPart>
          </mc:Choice>
          <mc:Fallback>
            <p:pic>
              <p:nvPicPr>
                <p:cNvPr id="254" name="Freihand 253">
                  <a:extLst>
                    <a:ext uri="{FF2B5EF4-FFF2-40B4-BE49-F238E27FC236}">
                      <a16:creationId xmlns:a16="http://schemas.microsoft.com/office/drawing/2014/main" id="{D0ECB365-9FA2-4D5C-BC50-98CA195856DA}"/>
                    </a:ext>
                  </a:extLst>
                </p:cNvPr>
                <p:cNvPicPr/>
                <p:nvPr/>
              </p:nvPicPr>
              <p:blipFill>
                <a:blip r:embed="rId381"/>
                <a:stretch>
                  <a:fillRect/>
                </a:stretch>
              </p:blipFill>
              <p:spPr>
                <a:xfrm>
                  <a:off x="4326251" y="3624742"/>
                  <a:ext cx="61920" cy="107280"/>
                </a:xfrm>
                <a:prstGeom prst="rect">
                  <a:avLst/>
                </a:prstGeom>
              </p:spPr>
            </p:pic>
          </mc:Fallback>
        </mc:AlternateContent>
      </p:grpSp>
    </p:spTree>
    <p:extLst>
      <p:ext uri="{BB962C8B-B14F-4D97-AF65-F5344CB8AC3E}">
        <p14:creationId xmlns:p14="http://schemas.microsoft.com/office/powerpoint/2010/main" val="157494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29" name="Freihand 228">
                <a:extLst>
                  <a:ext uri="{FF2B5EF4-FFF2-40B4-BE49-F238E27FC236}">
                    <a16:creationId xmlns:a16="http://schemas.microsoft.com/office/drawing/2014/main" id="{808AB65D-9A65-4E5C-B916-0054A3D287CD}"/>
                  </a:ext>
                </a:extLst>
              </p14:cNvPr>
              <p14:cNvContentPartPr/>
              <p14:nvPr/>
            </p14:nvContentPartPr>
            <p14:xfrm>
              <a:off x="9335651" y="2354236"/>
              <a:ext cx="1378800" cy="1361160"/>
            </p14:xfrm>
          </p:contentPart>
        </mc:Choice>
        <mc:Fallback>
          <p:pic>
            <p:nvPicPr>
              <p:cNvPr id="229" name="Freihand 228">
                <a:extLst>
                  <a:ext uri="{FF2B5EF4-FFF2-40B4-BE49-F238E27FC236}">
                    <a16:creationId xmlns:a16="http://schemas.microsoft.com/office/drawing/2014/main" id="{808AB65D-9A65-4E5C-B916-0054A3D287CD}"/>
                  </a:ext>
                </a:extLst>
              </p:cNvPr>
              <p:cNvPicPr/>
              <p:nvPr/>
            </p:nvPicPr>
            <p:blipFill>
              <a:blip r:embed="rId3"/>
              <a:stretch>
                <a:fillRect/>
              </a:stretch>
            </p:blipFill>
            <p:spPr>
              <a:xfrm>
                <a:off x="9326651" y="2345596"/>
                <a:ext cx="1396440" cy="1378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38" name="Freihand 237">
                <a:extLst>
                  <a:ext uri="{FF2B5EF4-FFF2-40B4-BE49-F238E27FC236}">
                    <a16:creationId xmlns:a16="http://schemas.microsoft.com/office/drawing/2014/main" id="{D71240D6-1244-44AE-8568-BE3F9AD3C16A}"/>
                  </a:ext>
                </a:extLst>
              </p14:cNvPr>
              <p14:cNvContentPartPr/>
              <p14:nvPr/>
            </p14:nvContentPartPr>
            <p14:xfrm>
              <a:off x="9542651" y="3394636"/>
              <a:ext cx="26280" cy="43200"/>
            </p14:xfrm>
          </p:contentPart>
        </mc:Choice>
        <mc:Fallback>
          <p:pic>
            <p:nvPicPr>
              <p:cNvPr id="238" name="Freihand 237">
                <a:extLst>
                  <a:ext uri="{FF2B5EF4-FFF2-40B4-BE49-F238E27FC236}">
                    <a16:creationId xmlns:a16="http://schemas.microsoft.com/office/drawing/2014/main" id="{D71240D6-1244-44AE-8568-BE3F9AD3C16A}"/>
                  </a:ext>
                </a:extLst>
              </p:cNvPr>
              <p:cNvPicPr/>
              <p:nvPr/>
            </p:nvPicPr>
            <p:blipFill>
              <a:blip r:embed="rId5"/>
              <a:stretch>
                <a:fillRect/>
              </a:stretch>
            </p:blipFill>
            <p:spPr>
              <a:xfrm>
                <a:off x="9533651" y="3385996"/>
                <a:ext cx="43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65" name="Freihand 264">
                <a:extLst>
                  <a:ext uri="{FF2B5EF4-FFF2-40B4-BE49-F238E27FC236}">
                    <a16:creationId xmlns:a16="http://schemas.microsoft.com/office/drawing/2014/main" id="{A14DDA91-943C-4EC4-89A1-CA4F69D662F7}"/>
                  </a:ext>
                </a:extLst>
              </p14:cNvPr>
              <p14:cNvContentPartPr/>
              <p14:nvPr/>
            </p14:nvContentPartPr>
            <p14:xfrm>
              <a:off x="9514931" y="3417676"/>
              <a:ext cx="40320" cy="24840"/>
            </p14:xfrm>
          </p:contentPart>
        </mc:Choice>
        <mc:Fallback>
          <p:pic>
            <p:nvPicPr>
              <p:cNvPr id="265" name="Freihand 264">
                <a:extLst>
                  <a:ext uri="{FF2B5EF4-FFF2-40B4-BE49-F238E27FC236}">
                    <a16:creationId xmlns:a16="http://schemas.microsoft.com/office/drawing/2014/main" id="{A14DDA91-943C-4EC4-89A1-CA4F69D662F7}"/>
                  </a:ext>
                </a:extLst>
              </p:cNvPr>
              <p:cNvPicPr/>
              <p:nvPr/>
            </p:nvPicPr>
            <p:blipFill>
              <a:blip r:embed="rId7"/>
              <a:stretch>
                <a:fillRect/>
              </a:stretch>
            </p:blipFill>
            <p:spPr>
              <a:xfrm>
                <a:off x="9505931" y="3408676"/>
                <a:ext cx="57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6" name="Freihand 265">
                <a:extLst>
                  <a:ext uri="{FF2B5EF4-FFF2-40B4-BE49-F238E27FC236}">
                    <a16:creationId xmlns:a16="http://schemas.microsoft.com/office/drawing/2014/main" id="{30811939-12D8-463F-B158-8905E94EE974}"/>
                  </a:ext>
                </a:extLst>
              </p14:cNvPr>
              <p14:cNvContentPartPr/>
              <p14:nvPr/>
            </p14:nvContentPartPr>
            <p14:xfrm>
              <a:off x="5532971" y="2083876"/>
              <a:ext cx="1320120" cy="1127880"/>
            </p14:xfrm>
          </p:contentPart>
        </mc:Choice>
        <mc:Fallback>
          <p:pic>
            <p:nvPicPr>
              <p:cNvPr id="266" name="Freihand 265">
                <a:extLst>
                  <a:ext uri="{FF2B5EF4-FFF2-40B4-BE49-F238E27FC236}">
                    <a16:creationId xmlns:a16="http://schemas.microsoft.com/office/drawing/2014/main" id="{30811939-12D8-463F-B158-8905E94EE974}"/>
                  </a:ext>
                </a:extLst>
              </p:cNvPr>
              <p:cNvPicPr/>
              <p:nvPr/>
            </p:nvPicPr>
            <p:blipFill>
              <a:blip r:embed="rId9"/>
              <a:stretch>
                <a:fillRect/>
              </a:stretch>
            </p:blipFill>
            <p:spPr>
              <a:xfrm>
                <a:off x="5524331" y="2075236"/>
                <a:ext cx="1337760" cy="114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23" name="Freihand 322">
                <a:extLst>
                  <a:ext uri="{FF2B5EF4-FFF2-40B4-BE49-F238E27FC236}">
                    <a16:creationId xmlns:a16="http://schemas.microsoft.com/office/drawing/2014/main" id="{719973C0-E2A7-48E9-B9B6-34BC2B486A4C}"/>
                  </a:ext>
                </a:extLst>
              </p14:cNvPr>
              <p14:cNvContentPartPr/>
              <p14:nvPr/>
            </p14:nvContentPartPr>
            <p14:xfrm>
              <a:off x="10154291" y="1604356"/>
              <a:ext cx="1186200" cy="20160"/>
            </p14:xfrm>
          </p:contentPart>
        </mc:Choice>
        <mc:Fallback>
          <p:pic>
            <p:nvPicPr>
              <p:cNvPr id="323" name="Freihand 322">
                <a:extLst>
                  <a:ext uri="{FF2B5EF4-FFF2-40B4-BE49-F238E27FC236}">
                    <a16:creationId xmlns:a16="http://schemas.microsoft.com/office/drawing/2014/main" id="{719973C0-E2A7-48E9-B9B6-34BC2B486A4C}"/>
                  </a:ext>
                </a:extLst>
              </p:cNvPr>
              <p:cNvPicPr/>
              <p:nvPr/>
            </p:nvPicPr>
            <p:blipFill>
              <a:blip r:embed="rId11"/>
              <a:stretch>
                <a:fillRect/>
              </a:stretch>
            </p:blipFill>
            <p:spPr>
              <a:xfrm>
                <a:off x="10145291" y="1595356"/>
                <a:ext cx="1203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33" name="Freihand 332">
                <a:extLst>
                  <a:ext uri="{FF2B5EF4-FFF2-40B4-BE49-F238E27FC236}">
                    <a16:creationId xmlns:a16="http://schemas.microsoft.com/office/drawing/2014/main" id="{CF35F7E0-C195-473F-9362-4F19F3646E48}"/>
                  </a:ext>
                </a:extLst>
              </p14:cNvPr>
              <p14:cNvContentPartPr/>
              <p14:nvPr/>
            </p14:nvContentPartPr>
            <p14:xfrm>
              <a:off x="4408691" y="10996"/>
              <a:ext cx="616320" cy="444240"/>
            </p14:xfrm>
          </p:contentPart>
        </mc:Choice>
        <mc:Fallback>
          <p:pic>
            <p:nvPicPr>
              <p:cNvPr id="333" name="Freihand 332">
                <a:extLst>
                  <a:ext uri="{FF2B5EF4-FFF2-40B4-BE49-F238E27FC236}">
                    <a16:creationId xmlns:a16="http://schemas.microsoft.com/office/drawing/2014/main" id="{CF35F7E0-C195-473F-9362-4F19F3646E48}"/>
                  </a:ext>
                </a:extLst>
              </p:cNvPr>
              <p:cNvPicPr/>
              <p:nvPr/>
            </p:nvPicPr>
            <p:blipFill>
              <a:blip r:embed="rId13"/>
              <a:stretch>
                <a:fillRect/>
              </a:stretch>
            </p:blipFill>
            <p:spPr>
              <a:xfrm>
                <a:off x="4399691" y="2356"/>
                <a:ext cx="63396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7" name="Freihand 516">
                <a:extLst>
                  <a:ext uri="{FF2B5EF4-FFF2-40B4-BE49-F238E27FC236}">
                    <a16:creationId xmlns:a16="http://schemas.microsoft.com/office/drawing/2014/main" id="{C594A2F3-EA87-4D9A-B4C4-FCE6FD64BA6E}"/>
                  </a:ext>
                </a:extLst>
              </p14:cNvPr>
              <p14:cNvContentPartPr/>
              <p14:nvPr/>
            </p14:nvContentPartPr>
            <p14:xfrm>
              <a:off x="178691" y="4150276"/>
              <a:ext cx="433800" cy="496080"/>
            </p14:xfrm>
          </p:contentPart>
        </mc:Choice>
        <mc:Fallback>
          <p:pic>
            <p:nvPicPr>
              <p:cNvPr id="517" name="Freihand 516">
                <a:extLst>
                  <a:ext uri="{FF2B5EF4-FFF2-40B4-BE49-F238E27FC236}">
                    <a16:creationId xmlns:a16="http://schemas.microsoft.com/office/drawing/2014/main" id="{C594A2F3-EA87-4D9A-B4C4-FCE6FD64BA6E}"/>
                  </a:ext>
                </a:extLst>
              </p:cNvPr>
              <p:cNvPicPr/>
              <p:nvPr/>
            </p:nvPicPr>
            <p:blipFill>
              <a:blip r:embed="rId15"/>
              <a:stretch>
                <a:fillRect/>
              </a:stretch>
            </p:blipFill>
            <p:spPr>
              <a:xfrm>
                <a:off x="170051" y="4141276"/>
                <a:ext cx="45144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9" name="Freihand 518">
                <a:extLst>
                  <a:ext uri="{FF2B5EF4-FFF2-40B4-BE49-F238E27FC236}">
                    <a16:creationId xmlns:a16="http://schemas.microsoft.com/office/drawing/2014/main" id="{4D3853EF-37ED-49CD-B35A-B0CC4A1380D7}"/>
                  </a:ext>
                </a:extLst>
              </p14:cNvPr>
              <p14:cNvContentPartPr/>
              <p14:nvPr/>
            </p14:nvContentPartPr>
            <p14:xfrm>
              <a:off x="944051" y="3985756"/>
              <a:ext cx="954360" cy="604800"/>
            </p14:xfrm>
          </p:contentPart>
        </mc:Choice>
        <mc:Fallback>
          <p:pic>
            <p:nvPicPr>
              <p:cNvPr id="519" name="Freihand 518">
                <a:extLst>
                  <a:ext uri="{FF2B5EF4-FFF2-40B4-BE49-F238E27FC236}">
                    <a16:creationId xmlns:a16="http://schemas.microsoft.com/office/drawing/2014/main" id="{4D3853EF-37ED-49CD-B35A-B0CC4A1380D7}"/>
                  </a:ext>
                </a:extLst>
              </p:cNvPr>
              <p:cNvPicPr/>
              <p:nvPr/>
            </p:nvPicPr>
            <p:blipFill>
              <a:blip r:embed="rId17"/>
              <a:stretch>
                <a:fillRect/>
              </a:stretch>
            </p:blipFill>
            <p:spPr>
              <a:xfrm>
                <a:off x="935411" y="3976756"/>
                <a:ext cx="97200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81" name="Freihand 580">
                <a:extLst>
                  <a:ext uri="{FF2B5EF4-FFF2-40B4-BE49-F238E27FC236}">
                    <a16:creationId xmlns:a16="http://schemas.microsoft.com/office/drawing/2014/main" id="{9E531E45-2DBC-4997-B205-4DEB50838F00}"/>
                  </a:ext>
                </a:extLst>
              </p14:cNvPr>
              <p14:cNvContentPartPr/>
              <p14:nvPr/>
            </p14:nvContentPartPr>
            <p14:xfrm>
              <a:off x="6148931" y="443716"/>
              <a:ext cx="550440" cy="48960"/>
            </p14:xfrm>
          </p:contentPart>
        </mc:Choice>
        <mc:Fallback>
          <p:pic>
            <p:nvPicPr>
              <p:cNvPr id="581" name="Freihand 580">
                <a:extLst>
                  <a:ext uri="{FF2B5EF4-FFF2-40B4-BE49-F238E27FC236}">
                    <a16:creationId xmlns:a16="http://schemas.microsoft.com/office/drawing/2014/main" id="{9E531E45-2DBC-4997-B205-4DEB50838F00}"/>
                  </a:ext>
                </a:extLst>
              </p:cNvPr>
              <p:cNvPicPr/>
              <p:nvPr/>
            </p:nvPicPr>
            <p:blipFill>
              <a:blip r:embed="rId19"/>
              <a:stretch>
                <a:fillRect/>
              </a:stretch>
            </p:blipFill>
            <p:spPr>
              <a:xfrm>
                <a:off x="6140291" y="434716"/>
                <a:ext cx="568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 name="Freihand 1">
                <a:extLst>
                  <a:ext uri="{FF2B5EF4-FFF2-40B4-BE49-F238E27FC236}">
                    <a16:creationId xmlns:a16="http://schemas.microsoft.com/office/drawing/2014/main" id="{183277A7-ECF5-446B-97C7-BFB3DA005CE0}"/>
                  </a:ext>
                </a:extLst>
              </p14:cNvPr>
              <p14:cNvContentPartPr/>
              <p14:nvPr/>
            </p14:nvContentPartPr>
            <p14:xfrm>
              <a:off x="161051" y="1381222"/>
              <a:ext cx="3960" cy="12240"/>
            </p14:xfrm>
          </p:contentPart>
        </mc:Choice>
        <mc:Fallback>
          <p:pic>
            <p:nvPicPr>
              <p:cNvPr id="2" name="Freihand 1">
                <a:extLst>
                  <a:ext uri="{FF2B5EF4-FFF2-40B4-BE49-F238E27FC236}">
                    <a16:creationId xmlns:a16="http://schemas.microsoft.com/office/drawing/2014/main" id="{183277A7-ECF5-446B-97C7-BFB3DA005CE0}"/>
                  </a:ext>
                </a:extLst>
              </p:cNvPr>
              <p:cNvPicPr/>
              <p:nvPr/>
            </p:nvPicPr>
            <p:blipFill>
              <a:blip r:embed="rId21"/>
              <a:stretch>
                <a:fillRect/>
              </a:stretch>
            </p:blipFill>
            <p:spPr>
              <a:xfrm>
                <a:off x="152411" y="1372582"/>
                <a:ext cx="21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 name="Freihand 2">
                <a:extLst>
                  <a:ext uri="{FF2B5EF4-FFF2-40B4-BE49-F238E27FC236}">
                    <a16:creationId xmlns:a16="http://schemas.microsoft.com/office/drawing/2014/main" id="{5D8B31DF-15C1-47ED-A4F7-59D33609A5B2}"/>
                  </a:ext>
                </a:extLst>
              </p14:cNvPr>
              <p14:cNvContentPartPr/>
              <p14:nvPr/>
            </p14:nvContentPartPr>
            <p14:xfrm>
              <a:off x="239531" y="176662"/>
              <a:ext cx="268560" cy="168480"/>
            </p14:xfrm>
          </p:contentPart>
        </mc:Choice>
        <mc:Fallback>
          <p:pic>
            <p:nvPicPr>
              <p:cNvPr id="3" name="Freihand 2">
                <a:extLst>
                  <a:ext uri="{FF2B5EF4-FFF2-40B4-BE49-F238E27FC236}">
                    <a16:creationId xmlns:a16="http://schemas.microsoft.com/office/drawing/2014/main" id="{5D8B31DF-15C1-47ED-A4F7-59D33609A5B2}"/>
                  </a:ext>
                </a:extLst>
              </p:cNvPr>
              <p:cNvPicPr/>
              <p:nvPr/>
            </p:nvPicPr>
            <p:blipFill>
              <a:blip r:embed="rId23"/>
              <a:stretch>
                <a:fillRect/>
              </a:stretch>
            </p:blipFill>
            <p:spPr>
              <a:xfrm>
                <a:off x="230531" y="168022"/>
                <a:ext cx="286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Freihand 3">
                <a:extLst>
                  <a:ext uri="{FF2B5EF4-FFF2-40B4-BE49-F238E27FC236}">
                    <a16:creationId xmlns:a16="http://schemas.microsoft.com/office/drawing/2014/main" id="{56DFC9B7-71F1-4CBC-AB99-1DD6CDBAC957}"/>
                  </a:ext>
                </a:extLst>
              </p14:cNvPr>
              <p14:cNvContentPartPr/>
              <p14:nvPr/>
            </p14:nvContentPartPr>
            <p14:xfrm>
              <a:off x="542291" y="245782"/>
              <a:ext cx="101520" cy="80280"/>
            </p14:xfrm>
          </p:contentPart>
        </mc:Choice>
        <mc:Fallback>
          <p:pic>
            <p:nvPicPr>
              <p:cNvPr id="4" name="Freihand 3">
                <a:extLst>
                  <a:ext uri="{FF2B5EF4-FFF2-40B4-BE49-F238E27FC236}">
                    <a16:creationId xmlns:a16="http://schemas.microsoft.com/office/drawing/2014/main" id="{56DFC9B7-71F1-4CBC-AB99-1DD6CDBAC957}"/>
                  </a:ext>
                </a:extLst>
              </p:cNvPr>
              <p:cNvPicPr/>
              <p:nvPr/>
            </p:nvPicPr>
            <p:blipFill>
              <a:blip r:embed="rId25"/>
              <a:stretch>
                <a:fillRect/>
              </a:stretch>
            </p:blipFill>
            <p:spPr>
              <a:xfrm>
                <a:off x="533651" y="236782"/>
                <a:ext cx="119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Freihand 4">
                <a:extLst>
                  <a:ext uri="{FF2B5EF4-FFF2-40B4-BE49-F238E27FC236}">
                    <a16:creationId xmlns:a16="http://schemas.microsoft.com/office/drawing/2014/main" id="{99DCC760-666A-4D29-874E-E67D77B66E46}"/>
                  </a:ext>
                </a:extLst>
              </p14:cNvPr>
              <p14:cNvContentPartPr/>
              <p14:nvPr/>
            </p14:nvContentPartPr>
            <p14:xfrm>
              <a:off x="700331" y="164062"/>
              <a:ext cx="83880" cy="134280"/>
            </p14:xfrm>
          </p:contentPart>
        </mc:Choice>
        <mc:Fallback>
          <p:pic>
            <p:nvPicPr>
              <p:cNvPr id="5" name="Freihand 4">
                <a:extLst>
                  <a:ext uri="{FF2B5EF4-FFF2-40B4-BE49-F238E27FC236}">
                    <a16:creationId xmlns:a16="http://schemas.microsoft.com/office/drawing/2014/main" id="{99DCC760-666A-4D29-874E-E67D77B66E46}"/>
                  </a:ext>
                </a:extLst>
              </p:cNvPr>
              <p:cNvPicPr/>
              <p:nvPr/>
            </p:nvPicPr>
            <p:blipFill>
              <a:blip r:embed="rId27"/>
              <a:stretch>
                <a:fillRect/>
              </a:stretch>
            </p:blipFill>
            <p:spPr>
              <a:xfrm>
                <a:off x="691331" y="155422"/>
                <a:ext cx="101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 name="Freihand 5">
                <a:extLst>
                  <a:ext uri="{FF2B5EF4-FFF2-40B4-BE49-F238E27FC236}">
                    <a16:creationId xmlns:a16="http://schemas.microsoft.com/office/drawing/2014/main" id="{B0E79305-8360-470E-A053-CE351C768C26}"/>
                  </a:ext>
                </a:extLst>
              </p14:cNvPr>
              <p14:cNvContentPartPr/>
              <p14:nvPr/>
            </p14:nvContentPartPr>
            <p14:xfrm>
              <a:off x="845411" y="180622"/>
              <a:ext cx="31320" cy="104040"/>
            </p14:xfrm>
          </p:contentPart>
        </mc:Choice>
        <mc:Fallback>
          <p:pic>
            <p:nvPicPr>
              <p:cNvPr id="6" name="Freihand 5">
                <a:extLst>
                  <a:ext uri="{FF2B5EF4-FFF2-40B4-BE49-F238E27FC236}">
                    <a16:creationId xmlns:a16="http://schemas.microsoft.com/office/drawing/2014/main" id="{B0E79305-8360-470E-A053-CE351C768C26}"/>
                  </a:ext>
                </a:extLst>
              </p:cNvPr>
              <p:cNvPicPr/>
              <p:nvPr/>
            </p:nvPicPr>
            <p:blipFill>
              <a:blip r:embed="rId29"/>
              <a:stretch>
                <a:fillRect/>
              </a:stretch>
            </p:blipFill>
            <p:spPr>
              <a:xfrm>
                <a:off x="836411" y="171982"/>
                <a:ext cx="48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 name="Freihand 7">
                <a:extLst>
                  <a:ext uri="{FF2B5EF4-FFF2-40B4-BE49-F238E27FC236}">
                    <a16:creationId xmlns:a16="http://schemas.microsoft.com/office/drawing/2014/main" id="{BA4DC6D4-2869-4504-9C76-8069960F7B0E}"/>
                  </a:ext>
                </a:extLst>
              </p14:cNvPr>
              <p14:cNvContentPartPr/>
              <p14:nvPr/>
            </p14:nvContentPartPr>
            <p14:xfrm>
              <a:off x="995171" y="106462"/>
              <a:ext cx="92520" cy="277200"/>
            </p14:xfrm>
          </p:contentPart>
        </mc:Choice>
        <mc:Fallback>
          <p:pic>
            <p:nvPicPr>
              <p:cNvPr id="8" name="Freihand 7">
                <a:extLst>
                  <a:ext uri="{FF2B5EF4-FFF2-40B4-BE49-F238E27FC236}">
                    <a16:creationId xmlns:a16="http://schemas.microsoft.com/office/drawing/2014/main" id="{BA4DC6D4-2869-4504-9C76-8069960F7B0E}"/>
                  </a:ext>
                </a:extLst>
              </p:cNvPr>
              <p:cNvPicPr/>
              <p:nvPr/>
            </p:nvPicPr>
            <p:blipFill>
              <a:blip r:embed="rId31"/>
              <a:stretch>
                <a:fillRect/>
              </a:stretch>
            </p:blipFill>
            <p:spPr>
              <a:xfrm>
                <a:off x="986171" y="97822"/>
                <a:ext cx="1101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0" name="Freihand 9">
                <a:extLst>
                  <a:ext uri="{FF2B5EF4-FFF2-40B4-BE49-F238E27FC236}">
                    <a16:creationId xmlns:a16="http://schemas.microsoft.com/office/drawing/2014/main" id="{A2334C5D-7010-491C-9F3A-AF708D76F1A5}"/>
                  </a:ext>
                </a:extLst>
              </p14:cNvPr>
              <p14:cNvContentPartPr/>
              <p14:nvPr/>
            </p14:nvContentPartPr>
            <p14:xfrm>
              <a:off x="1148171" y="223822"/>
              <a:ext cx="70560" cy="74160"/>
            </p14:xfrm>
          </p:contentPart>
        </mc:Choice>
        <mc:Fallback>
          <p:pic>
            <p:nvPicPr>
              <p:cNvPr id="10" name="Freihand 9">
                <a:extLst>
                  <a:ext uri="{FF2B5EF4-FFF2-40B4-BE49-F238E27FC236}">
                    <a16:creationId xmlns:a16="http://schemas.microsoft.com/office/drawing/2014/main" id="{A2334C5D-7010-491C-9F3A-AF708D76F1A5}"/>
                  </a:ext>
                </a:extLst>
              </p:cNvPr>
              <p:cNvPicPr/>
              <p:nvPr/>
            </p:nvPicPr>
            <p:blipFill>
              <a:blip r:embed="rId33"/>
              <a:stretch>
                <a:fillRect/>
              </a:stretch>
            </p:blipFill>
            <p:spPr>
              <a:xfrm>
                <a:off x="1139171" y="215182"/>
                <a:ext cx="88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Freihand 10">
                <a:extLst>
                  <a:ext uri="{FF2B5EF4-FFF2-40B4-BE49-F238E27FC236}">
                    <a16:creationId xmlns:a16="http://schemas.microsoft.com/office/drawing/2014/main" id="{0509AFF6-922C-4212-93D5-18FA2AAD46CD}"/>
                  </a:ext>
                </a:extLst>
              </p14:cNvPr>
              <p14:cNvContentPartPr/>
              <p14:nvPr/>
            </p14:nvContentPartPr>
            <p14:xfrm>
              <a:off x="1267331" y="152902"/>
              <a:ext cx="179280" cy="142560"/>
            </p14:xfrm>
          </p:contentPart>
        </mc:Choice>
        <mc:Fallback>
          <p:pic>
            <p:nvPicPr>
              <p:cNvPr id="11" name="Freihand 10">
                <a:extLst>
                  <a:ext uri="{FF2B5EF4-FFF2-40B4-BE49-F238E27FC236}">
                    <a16:creationId xmlns:a16="http://schemas.microsoft.com/office/drawing/2014/main" id="{0509AFF6-922C-4212-93D5-18FA2AAD46CD}"/>
                  </a:ext>
                </a:extLst>
              </p:cNvPr>
              <p:cNvPicPr/>
              <p:nvPr/>
            </p:nvPicPr>
            <p:blipFill>
              <a:blip r:embed="rId35"/>
              <a:stretch>
                <a:fillRect/>
              </a:stretch>
            </p:blipFill>
            <p:spPr>
              <a:xfrm>
                <a:off x="1258331" y="143902"/>
                <a:ext cx="196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 name="Freihand 11">
                <a:extLst>
                  <a:ext uri="{FF2B5EF4-FFF2-40B4-BE49-F238E27FC236}">
                    <a16:creationId xmlns:a16="http://schemas.microsoft.com/office/drawing/2014/main" id="{879BDC10-0A1F-4558-AD62-2B559427B17D}"/>
                  </a:ext>
                </a:extLst>
              </p14:cNvPr>
              <p14:cNvContentPartPr/>
              <p14:nvPr/>
            </p14:nvContentPartPr>
            <p14:xfrm>
              <a:off x="1451651" y="151822"/>
              <a:ext cx="101880" cy="131760"/>
            </p14:xfrm>
          </p:contentPart>
        </mc:Choice>
        <mc:Fallback>
          <p:pic>
            <p:nvPicPr>
              <p:cNvPr id="12" name="Freihand 11">
                <a:extLst>
                  <a:ext uri="{FF2B5EF4-FFF2-40B4-BE49-F238E27FC236}">
                    <a16:creationId xmlns:a16="http://schemas.microsoft.com/office/drawing/2014/main" id="{879BDC10-0A1F-4558-AD62-2B559427B17D}"/>
                  </a:ext>
                </a:extLst>
              </p:cNvPr>
              <p:cNvPicPr/>
              <p:nvPr/>
            </p:nvPicPr>
            <p:blipFill>
              <a:blip r:embed="rId37"/>
              <a:stretch>
                <a:fillRect/>
              </a:stretch>
            </p:blipFill>
            <p:spPr>
              <a:xfrm>
                <a:off x="1443011" y="142822"/>
                <a:ext cx="119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4" name="Freihand 13">
                <a:extLst>
                  <a:ext uri="{FF2B5EF4-FFF2-40B4-BE49-F238E27FC236}">
                    <a16:creationId xmlns:a16="http://schemas.microsoft.com/office/drawing/2014/main" id="{D2A6B7AE-2B04-4267-8AA8-4CFF8F241096}"/>
                  </a:ext>
                </a:extLst>
              </p14:cNvPr>
              <p14:cNvContentPartPr/>
              <p14:nvPr/>
            </p14:nvContentPartPr>
            <p14:xfrm>
              <a:off x="1873571" y="120142"/>
              <a:ext cx="167400" cy="150840"/>
            </p14:xfrm>
          </p:contentPart>
        </mc:Choice>
        <mc:Fallback>
          <p:pic>
            <p:nvPicPr>
              <p:cNvPr id="14" name="Freihand 13">
                <a:extLst>
                  <a:ext uri="{FF2B5EF4-FFF2-40B4-BE49-F238E27FC236}">
                    <a16:creationId xmlns:a16="http://schemas.microsoft.com/office/drawing/2014/main" id="{D2A6B7AE-2B04-4267-8AA8-4CFF8F241096}"/>
                  </a:ext>
                </a:extLst>
              </p:cNvPr>
              <p:cNvPicPr/>
              <p:nvPr/>
            </p:nvPicPr>
            <p:blipFill>
              <a:blip r:embed="rId39"/>
              <a:stretch>
                <a:fillRect/>
              </a:stretch>
            </p:blipFill>
            <p:spPr>
              <a:xfrm>
                <a:off x="1864931" y="111142"/>
                <a:ext cx="1850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BC524381-B5BD-42C2-80A8-AC62B92BE231}"/>
                  </a:ext>
                </a:extLst>
              </p14:cNvPr>
              <p14:cNvContentPartPr/>
              <p14:nvPr/>
            </p14:nvContentPartPr>
            <p14:xfrm>
              <a:off x="2141411" y="205462"/>
              <a:ext cx="132120" cy="61200"/>
            </p14:xfrm>
          </p:contentPart>
        </mc:Choice>
        <mc:Fallback>
          <p:pic>
            <p:nvPicPr>
              <p:cNvPr id="15" name="Freihand 14">
                <a:extLst>
                  <a:ext uri="{FF2B5EF4-FFF2-40B4-BE49-F238E27FC236}">
                    <a16:creationId xmlns:a16="http://schemas.microsoft.com/office/drawing/2014/main" id="{BC524381-B5BD-42C2-80A8-AC62B92BE231}"/>
                  </a:ext>
                </a:extLst>
              </p:cNvPr>
              <p:cNvPicPr/>
              <p:nvPr/>
            </p:nvPicPr>
            <p:blipFill>
              <a:blip r:embed="rId41"/>
              <a:stretch>
                <a:fillRect/>
              </a:stretch>
            </p:blipFill>
            <p:spPr>
              <a:xfrm>
                <a:off x="2132411" y="196462"/>
                <a:ext cx="149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7" name="Freihand 66">
                <a:extLst>
                  <a:ext uri="{FF2B5EF4-FFF2-40B4-BE49-F238E27FC236}">
                    <a16:creationId xmlns:a16="http://schemas.microsoft.com/office/drawing/2014/main" id="{49CD73DB-7AA5-43C0-B2B5-93FDA5124F80}"/>
                  </a:ext>
                </a:extLst>
              </p14:cNvPr>
              <p14:cNvContentPartPr/>
              <p14:nvPr/>
            </p14:nvContentPartPr>
            <p14:xfrm>
              <a:off x="220451" y="582382"/>
              <a:ext cx="134640" cy="217800"/>
            </p14:xfrm>
          </p:contentPart>
        </mc:Choice>
        <mc:Fallback>
          <p:pic>
            <p:nvPicPr>
              <p:cNvPr id="67" name="Freihand 66">
                <a:extLst>
                  <a:ext uri="{FF2B5EF4-FFF2-40B4-BE49-F238E27FC236}">
                    <a16:creationId xmlns:a16="http://schemas.microsoft.com/office/drawing/2014/main" id="{49CD73DB-7AA5-43C0-B2B5-93FDA5124F80}"/>
                  </a:ext>
                </a:extLst>
              </p:cNvPr>
              <p:cNvPicPr/>
              <p:nvPr/>
            </p:nvPicPr>
            <p:blipFill>
              <a:blip r:embed="rId43"/>
              <a:stretch>
                <a:fillRect/>
              </a:stretch>
            </p:blipFill>
            <p:spPr>
              <a:xfrm>
                <a:off x="211451" y="573382"/>
                <a:ext cx="1522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8" name="Freihand 67">
                <a:extLst>
                  <a:ext uri="{FF2B5EF4-FFF2-40B4-BE49-F238E27FC236}">
                    <a16:creationId xmlns:a16="http://schemas.microsoft.com/office/drawing/2014/main" id="{6F0EECE1-4536-4FA6-B33C-CD1C076AA9C8}"/>
                  </a:ext>
                </a:extLst>
              </p14:cNvPr>
              <p14:cNvContentPartPr/>
              <p14:nvPr/>
            </p14:nvContentPartPr>
            <p14:xfrm>
              <a:off x="494411" y="624862"/>
              <a:ext cx="28080" cy="120960"/>
            </p14:xfrm>
          </p:contentPart>
        </mc:Choice>
        <mc:Fallback>
          <p:pic>
            <p:nvPicPr>
              <p:cNvPr id="68" name="Freihand 67">
                <a:extLst>
                  <a:ext uri="{FF2B5EF4-FFF2-40B4-BE49-F238E27FC236}">
                    <a16:creationId xmlns:a16="http://schemas.microsoft.com/office/drawing/2014/main" id="{6F0EECE1-4536-4FA6-B33C-CD1C076AA9C8}"/>
                  </a:ext>
                </a:extLst>
              </p:cNvPr>
              <p:cNvPicPr/>
              <p:nvPr/>
            </p:nvPicPr>
            <p:blipFill>
              <a:blip r:embed="rId45"/>
              <a:stretch>
                <a:fillRect/>
              </a:stretch>
            </p:blipFill>
            <p:spPr>
              <a:xfrm>
                <a:off x="485411" y="616222"/>
                <a:ext cx="457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9" name="Freihand 68">
                <a:extLst>
                  <a:ext uri="{FF2B5EF4-FFF2-40B4-BE49-F238E27FC236}">
                    <a16:creationId xmlns:a16="http://schemas.microsoft.com/office/drawing/2014/main" id="{43CFB575-54F9-4FFF-8AC8-AE7C0140C4B8}"/>
                  </a:ext>
                </a:extLst>
              </p14:cNvPr>
              <p14:cNvContentPartPr/>
              <p14:nvPr/>
            </p14:nvContentPartPr>
            <p14:xfrm>
              <a:off x="478211" y="589582"/>
              <a:ext cx="95400" cy="141480"/>
            </p14:xfrm>
          </p:contentPart>
        </mc:Choice>
        <mc:Fallback>
          <p:pic>
            <p:nvPicPr>
              <p:cNvPr id="69" name="Freihand 68">
                <a:extLst>
                  <a:ext uri="{FF2B5EF4-FFF2-40B4-BE49-F238E27FC236}">
                    <a16:creationId xmlns:a16="http://schemas.microsoft.com/office/drawing/2014/main" id="{43CFB575-54F9-4FFF-8AC8-AE7C0140C4B8}"/>
                  </a:ext>
                </a:extLst>
              </p:cNvPr>
              <p:cNvPicPr/>
              <p:nvPr/>
            </p:nvPicPr>
            <p:blipFill>
              <a:blip r:embed="rId47"/>
              <a:stretch>
                <a:fillRect/>
              </a:stretch>
            </p:blipFill>
            <p:spPr>
              <a:xfrm>
                <a:off x="469571" y="580582"/>
                <a:ext cx="113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0" name="Freihand 69">
                <a:extLst>
                  <a:ext uri="{FF2B5EF4-FFF2-40B4-BE49-F238E27FC236}">
                    <a16:creationId xmlns:a16="http://schemas.microsoft.com/office/drawing/2014/main" id="{2C819ECC-ECF5-4998-A0CD-DFEB581A5406}"/>
                  </a:ext>
                </a:extLst>
              </p14:cNvPr>
              <p14:cNvContentPartPr/>
              <p14:nvPr/>
            </p14:nvContentPartPr>
            <p14:xfrm>
              <a:off x="643811" y="622342"/>
              <a:ext cx="95040" cy="138600"/>
            </p14:xfrm>
          </p:contentPart>
        </mc:Choice>
        <mc:Fallback>
          <p:pic>
            <p:nvPicPr>
              <p:cNvPr id="70" name="Freihand 69">
                <a:extLst>
                  <a:ext uri="{FF2B5EF4-FFF2-40B4-BE49-F238E27FC236}">
                    <a16:creationId xmlns:a16="http://schemas.microsoft.com/office/drawing/2014/main" id="{2C819ECC-ECF5-4998-A0CD-DFEB581A5406}"/>
                  </a:ext>
                </a:extLst>
              </p:cNvPr>
              <p:cNvPicPr/>
              <p:nvPr/>
            </p:nvPicPr>
            <p:blipFill>
              <a:blip r:embed="rId49"/>
              <a:stretch>
                <a:fillRect/>
              </a:stretch>
            </p:blipFill>
            <p:spPr>
              <a:xfrm>
                <a:off x="635171" y="613702"/>
                <a:ext cx="112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2" name="Freihand 71">
                <a:extLst>
                  <a:ext uri="{FF2B5EF4-FFF2-40B4-BE49-F238E27FC236}">
                    <a16:creationId xmlns:a16="http://schemas.microsoft.com/office/drawing/2014/main" id="{19A2E940-137E-4111-A513-5DDF32FD5F7D}"/>
                  </a:ext>
                </a:extLst>
              </p14:cNvPr>
              <p14:cNvContentPartPr/>
              <p14:nvPr/>
            </p14:nvContentPartPr>
            <p14:xfrm>
              <a:off x="742811" y="723142"/>
              <a:ext cx="91800" cy="155880"/>
            </p14:xfrm>
          </p:contentPart>
        </mc:Choice>
        <mc:Fallback>
          <p:pic>
            <p:nvPicPr>
              <p:cNvPr id="72" name="Freihand 71">
                <a:extLst>
                  <a:ext uri="{FF2B5EF4-FFF2-40B4-BE49-F238E27FC236}">
                    <a16:creationId xmlns:a16="http://schemas.microsoft.com/office/drawing/2014/main" id="{19A2E940-137E-4111-A513-5DDF32FD5F7D}"/>
                  </a:ext>
                </a:extLst>
              </p:cNvPr>
              <p:cNvPicPr/>
              <p:nvPr/>
            </p:nvPicPr>
            <p:blipFill>
              <a:blip r:embed="rId51"/>
              <a:stretch>
                <a:fillRect/>
              </a:stretch>
            </p:blipFill>
            <p:spPr>
              <a:xfrm>
                <a:off x="733811" y="714142"/>
                <a:ext cx="109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3" name="Freihand 72">
                <a:extLst>
                  <a:ext uri="{FF2B5EF4-FFF2-40B4-BE49-F238E27FC236}">
                    <a16:creationId xmlns:a16="http://schemas.microsoft.com/office/drawing/2014/main" id="{83E1DAA7-5526-485A-93FC-FE1029D44515}"/>
                  </a:ext>
                </a:extLst>
              </p14:cNvPr>
              <p14:cNvContentPartPr/>
              <p14:nvPr/>
            </p14:nvContentPartPr>
            <p14:xfrm>
              <a:off x="795371" y="735742"/>
              <a:ext cx="88200" cy="159480"/>
            </p14:xfrm>
          </p:contentPart>
        </mc:Choice>
        <mc:Fallback>
          <p:pic>
            <p:nvPicPr>
              <p:cNvPr id="73" name="Freihand 72">
                <a:extLst>
                  <a:ext uri="{FF2B5EF4-FFF2-40B4-BE49-F238E27FC236}">
                    <a16:creationId xmlns:a16="http://schemas.microsoft.com/office/drawing/2014/main" id="{83E1DAA7-5526-485A-93FC-FE1029D44515}"/>
                  </a:ext>
                </a:extLst>
              </p:cNvPr>
              <p:cNvPicPr/>
              <p:nvPr/>
            </p:nvPicPr>
            <p:blipFill>
              <a:blip r:embed="rId53"/>
              <a:stretch>
                <a:fillRect/>
              </a:stretch>
            </p:blipFill>
            <p:spPr>
              <a:xfrm>
                <a:off x="786371" y="727102"/>
                <a:ext cx="105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4" name="Freihand 73">
                <a:extLst>
                  <a:ext uri="{FF2B5EF4-FFF2-40B4-BE49-F238E27FC236}">
                    <a16:creationId xmlns:a16="http://schemas.microsoft.com/office/drawing/2014/main" id="{C6FB1331-A3E5-4073-90F8-9CF1CFA9A302}"/>
                  </a:ext>
                </a:extLst>
              </p14:cNvPr>
              <p14:cNvContentPartPr/>
              <p14:nvPr/>
            </p14:nvContentPartPr>
            <p14:xfrm>
              <a:off x="1038731" y="700102"/>
              <a:ext cx="149040" cy="46800"/>
            </p14:xfrm>
          </p:contentPart>
        </mc:Choice>
        <mc:Fallback>
          <p:pic>
            <p:nvPicPr>
              <p:cNvPr id="74" name="Freihand 73">
                <a:extLst>
                  <a:ext uri="{FF2B5EF4-FFF2-40B4-BE49-F238E27FC236}">
                    <a16:creationId xmlns:a16="http://schemas.microsoft.com/office/drawing/2014/main" id="{C6FB1331-A3E5-4073-90F8-9CF1CFA9A302}"/>
                  </a:ext>
                </a:extLst>
              </p:cNvPr>
              <p:cNvPicPr/>
              <p:nvPr/>
            </p:nvPicPr>
            <p:blipFill>
              <a:blip r:embed="rId55"/>
              <a:stretch>
                <a:fillRect/>
              </a:stretch>
            </p:blipFill>
            <p:spPr>
              <a:xfrm>
                <a:off x="1030091" y="691462"/>
                <a:ext cx="166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5" name="Freihand 74">
                <a:extLst>
                  <a:ext uri="{FF2B5EF4-FFF2-40B4-BE49-F238E27FC236}">
                    <a16:creationId xmlns:a16="http://schemas.microsoft.com/office/drawing/2014/main" id="{9F101015-C27B-491E-AF84-C3DC6B90233A}"/>
                  </a:ext>
                </a:extLst>
              </p14:cNvPr>
              <p14:cNvContentPartPr/>
              <p14:nvPr/>
            </p14:nvContentPartPr>
            <p14:xfrm>
              <a:off x="1344371" y="578422"/>
              <a:ext cx="156600" cy="181800"/>
            </p14:xfrm>
          </p:contentPart>
        </mc:Choice>
        <mc:Fallback>
          <p:pic>
            <p:nvPicPr>
              <p:cNvPr id="75" name="Freihand 74">
                <a:extLst>
                  <a:ext uri="{FF2B5EF4-FFF2-40B4-BE49-F238E27FC236}">
                    <a16:creationId xmlns:a16="http://schemas.microsoft.com/office/drawing/2014/main" id="{9F101015-C27B-491E-AF84-C3DC6B90233A}"/>
                  </a:ext>
                </a:extLst>
              </p:cNvPr>
              <p:cNvPicPr/>
              <p:nvPr/>
            </p:nvPicPr>
            <p:blipFill>
              <a:blip r:embed="rId57"/>
              <a:stretch>
                <a:fillRect/>
              </a:stretch>
            </p:blipFill>
            <p:spPr>
              <a:xfrm>
                <a:off x="1335731" y="569422"/>
                <a:ext cx="174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6" name="Freihand 75">
                <a:extLst>
                  <a:ext uri="{FF2B5EF4-FFF2-40B4-BE49-F238E27FC236}">
                    <a16:creationId xmlns:a16="http://schemas.microsoft.com/office/drawing/2014/main" id="{07874153-4E53-4BBB-A011-A19036AC3957}"/>
                  </a:ext>
                </a:extLst>
              </p14:cNvPr>
              <p14:cNvContentPartPr/>
              <p14:nvPr/>
            </p14:nvContentPartPr>
            <p14:xfrm>
              <a:off x="1626971" y="600022"/>
              <a:ext cx="17280" cy="136080"/>
            </p14:xfrm>
          </p:contentPart>
        </mc:Choice>
        <mc:Fallback>
          <p:pic>
            <p:nvPicPr>
              <p:cNvPr id="76" name="Freihand 75">
                <a:extLst>
                  <a:ext uri="{FF2B5EF4-FFF2-40B4-BE49-F238E27FC236}">
                    <a16:creationId xmlns:a16="http://schemas.microsoft.com/office/drawing/2014/main" id="{07874153-4E53-4BBB-A011-A19036AC3957}"/>
                  </a:ext>
                </a:extLst>
              </p:cNvPr>
              <p:cNvPicPr/>
              <p:nvPr/>
            </p:nvPicPr>
            <p:blipFill>
              <a:blip r:embed="rId59"/>
              <a:stretch>
                <a:fillRect/>
              </a:stretch>
            </p:blipFill>
            <p:spPr>
              <a:xfrm>
                <a:off x="1617971" y="591382"/>
                <a:ext cx="34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7" name="Freihand 76">
                <a:extLst>
                  <a:ext uri="{FF2B5EF4-FFF2-40B4-BE49-F238E27FC236}">
                    <a16:creationId xmlns:a16="http://schemas.microsoft.com/office/drawing/2014/main" id="{2B7AD8F7-C401-4523-94C5-239CADF1AF07}"/>
                  </a:ext>
                </a:extLst>
              </p14:cNvPr>
              <p14:cNvContentPartPr/>
              <p14:nvPr/>
            </p14:nvContentPartPr>
            <p14:xfrm>
              <a:off x="1611131" y="566182"/>
              <a:ext cx="113040" cy="169560"/>
            </p14:xfrm>
          </p:contentPart>
        </mc:Choice>
        <mc:Fallback>
          <p:pic>
            <p:nvPicPr>
              <p:cNvPr id="77" name="Freihand 76">
                <a:extLst>
                  <a:ext uri="{FF2B5EF4-FFF2-40B4-BE49-F238E27FC236}">
                    <a16:creationId xmlns:a16="http://schemas.microsoft.com/office/drawing/2014/main" id="{2B7AD8F7-C401-4523-94C5-239CADF1AF07}"/>
                  </a:ext>
                </a:extLst>
              </p:cNvPr>
              <p:cNvPicPr/>
              <p:nvPr/>
            </p:nvPicPr>
            <p:blipFill>
              <a:blip r:embed="rId61"/>
              <a:stretch>
                <a:fillRect/>
              </a:stretch>
            </p:blipFill>
            <p:spPr>
              <a:xfrm>
                <a:off x="1602131" y="557542"/>
                <a:ext cx="130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8" name="Freihand 77">
                <a:extLst>
                  <a:ext uri="{FF2B5EF4-FFF2-40B4-BE49-F238E27FC236}">
                    <a16:creationId xmlns:a16="http://schemas.microsoft.com/office/drawing/2014/main" id="{2B8F3ABE-9B1E-44BD-9510-A98393F45A5B}"/>
                  </a:ext>
                </a:extLst>
              </p14:cNvPr>
              <p14:cNvContentPartPr/>
              <p14:nvPr/>
            </p14:nvContentPartPr>
            <p14:xfrm>
              <a:off x="1821731" y="566902"/>
              <a:ext cx="114120" cy="180000"/>
            </p14:xfrm>
          </p:contentPart>
        </mc:Choice>
        <mc:Fallback>
          <p:pic>
            <p:nvPicPr>
              <p:cNvPr id="78" name="Freihand 77">
                <a:extLst>
                  <a:ext uri="{FF2B5EF4-FFF2-40B4-BE49-F238E27FC236}">
                    <a16:creationId xmlns:a16="http://schemas.microsoft.com/office/drawing/2014/main" id="{2B8F3ABE-9B1E-44BD-9510-A98393F45A5B}"/>
                  </a:ext>
                </a:extLst>
              </p:cNvPr>
              <p:cNvPicPr/>
              <p:nvPr/>
            </p:nvPicPr>
            <p:blipFill>
              <a:blip r:embed="rId63"/>
              <a:stretch>
                <a:fillRect/>
              </a:stretch>
            </p:blipFill>
            <p:spPr>
              <a:xfrm>
                <a:off x="1813091" y="557902"/>
                <a:ext cx="131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9" name="Freihand 78">
                <a:extLst>
                  <a:ext uri="{FF2B5EF4-FFF2-40B4-BE49-F238E27FC236}">
                    <a16:creationId xmlns:a16="http://schemas.microsoft.com/office/drawing/2014/main" id="{E86E6466-9D13-4842-931D-A2C912DC773B}"/>
                  </a:ext>
                </a:extLst>
              </p14:cNvPr>
              <p14:cNvContentPartPr/>
              <p14:nvPr/>
            </p14:nvContentPartPr>
            <p14:xfrm>
              <a:off x="2060411" y="732862"/>
              <a:ext cx="8640" cy="77400"/>
            </p14:xfrm>
          </p:contentPart>
        </mc:Choice>
        <mc:Fallback>
          <p:pic>
            <p:nvPicPr>
              <p:cNvPr id="79" name="Freihand 78">
                <a:extLst>
                  <a:ext uri="{FF2B5EF4-FFF2-40B4-BE49-F238E27FC236}">
                    <a16:creationId xmlns:a16="http://schemas.microsoft.com/office/drawing/2014/main" id="{E86E6466-9D13-4842-931D-A2C912DC773B}"/>
                  </a:ext>
                </a:extLst>
              </p:cNvPr>
              <p:cNvPicPr/>
              <p:nvPr/>
            </p:nvPicPr>
            <p:blipFill>
              <a:blip r:embed="rId65"/>
              <a:stretch>
                <a:fillRect/>
              </a:stretch>
            </p:blipFill>
            <p:spPr>
              <a:xfrm>
                <a:off x="2051411" y="723862"/>
                <a:ext cx="26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0" name="Freihand 79">
                <a:extLst>
                  <a:ext uri="{FF2B5EF4-FFF2-40B4-BE49-F238E27FC236}">
                    <a16:creationId xmlns:a16="http://schemas.microsoft.com/office/drawing/2014/main" id="{47FEDD1D-000D-418A-880A-ECF91746048C}"/>
                  </a:ext>
                </a:extLst>
              </p14:cNvPr>
              <p14:cNvContentPartPr/>
              <p14:nvPr/>
            </p14:nvContentPartPr>
            <p14:xfrm>
              <a:off x="2036651" y="716302"/>
              <a:ext cx="123120" cy="137160"/>
            </p14:xfrm>
          </p:contentPart>
        </mc:Choice>
        <mc:Fallback>
          <p:pic>
            <p:nvPicPr>
              <p:cNvPr id="80" name="Freihand 79">
                <a:extLst>
                  <a:ext uri="{FF2B5EF4-FFF2-40B4-BE49-F238E27FC236}">
                    <a16:creationId xmlns:a16="http://schemas.microsoft.com/office/drawing/2014/main" id="{47FEDD1D-000D-418A-880A-ECF91746048C}"/>
                  </a:ext>
                </a:extLst>
              </p:cNvPr>
              <p:cNvPicPr/>
              <p:nvPr/>
            </p:nvPicPr>
            <p:blipFill>
              <a:blip r:embed="rId67"/>
              <a:stretch>
                <a:fillRect/>
              </a:stretch>
            </p:blipFill>
            <p:spPr>
              <a:xfrm>
                <a:off x="2028011" y="707302"/>
                <a:ext cx="140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1" name="Freihand 80">
                <a:extLst>
                  <a:ext uri="{FF2B5EF4-FFF2-40B4-BE49-F238E27FC236}">
                    <a16:creationId xmlns:a16="http://schemas.microsoft.com/office/drawing/2014/main" id="{4BDD6900-1B80-48B7-B7C0-48D2B2544602}"/>
                  </a:ext>
                </a:extLst>
              </p14:cNvPr>
              <p14:cNvContentPartPr/>
              <p14:nvPr/>
            </p14:nvContentPartPr>
            <p14:xfrm>
              <a:off x="2471171" y="679222"/>
              <a:ext cx="145800" cy="8640"/>
            </p14:xfrm>
          </p:contentPart>
        </mc:Choice>
        <mc:Fallback>
          <p:pic>
            <p:nvPicPr>
              <p:cNvPr id="81" name="Freihand 80">
                <a:extLst>
                  <a:ext uri="{FF2B5EF4-FFF2-40B4-BE49-F238E27FC236}">
                    <a16:creationId xmlns:a16="http://schemas.microsoft.com/office/drawing/2014/main" id="{4BDD6900-1B80-48B7-B7C0-48D2B2544602}"/>
                  </a:ext>
                </a:extLst>
              </p:cNvPr>
              <p:cNvPicPr/>
              <p:nvPr/>
            </p:nvPicPr>
            <p:blipFill>
              <a:blip r:embed="rId69"/>
              <a:stretch>
                <a:fillRect/>
              </a:stretch>
            </p:blipFill>
            <p:spPr>
              <a:xfrm>
                <a:off x="2462171" y="670222"/>
                <a:ext cx="163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2" name="Freihand 81">
                <a:extLst>
                  <a:ext uri="{FF2B5EF4-FFF2-40B4-BE49-F238E27FC236}">
                    <a16:creationId xmlns:a16="http://schemas.microsoft.com/office/drawing/2014/main" id="{AA813108-A0B7-4584-BCE8-B7704361BE19}"/>
                  </a:ext>
                </a:extLst>
              </p14:cNvPr>
              <p14:cNvContentPartPr/>
              <p14:nvPr/>
            </p14:nvContentPartPr>
            <p14:xfrm>
              <a:off x="2488091" y="741502"/>
              <a:ext cx="186120" cy="8640"/>
            </p14:xfrm>
          </p:contentPart>
        </mc:Choice>
        <mc:Fallback>
          <p:pic>
            <p:nvPicPr>
              <p:cNvPr id="82" name="Freihand 81">
                <a:extLst>
                  <a:ext uri="{FF2B5EF4-FFF2-40B4-BE49-F238E27FC236}">
                    <a16:creationId xmlns:a16="http://schemas.microsoft.com/office/drawing/2014/main" id="{AA813108-A0B7-4584-BCE8-B7704361BE19}"/>
                  </a:ext>
                </a:extLst>
              </p:cNvPr>
              <p:cNvPicPr/>
              <p:nvPr/>
            </p:nvPicPr>
            <p:blipFill>
              <a:blip r:embed="rId71"/>
              <a:stretch>
                <a:fillRect/>
              </a:stretch>
            </p:blipFill>
            <p:spPr>
              <a:xfrm>
                <a:off x="2479451" y="732502"/>
                <a:ext cx="20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9" name="Freihand 88">
                <a:extLst>
                  <a:ext uri="{FF2B5EF4-FFF2-40B4-BE49-F238E27FC236}">
                    <a16:creationId xmlns:a16="http://schemas.microsoft.com/office/drawing/2014/main" id="{F914DE05-B5C3-4815-B615-6C54DECA2AA3}"/>
                  </a:ext>
                </a:extLst>
              </p14:cNvPr>
              <p14:cNvContentPartPr/>
              <p14:nvPr/>
            </p14:nvContentPartPr>
            <p14:xfrm>
              <a:off x="2780051" y="558556"/>
              <a:ext cx="150840" cy="255960"/>
            </p14:xfrm>
          </p:contentPart>
        </mc:Choice>
        <mc:Fallback>
          <p:pic>
            <p:nvPicPr>
              <p:cNvPr id="89" name="Freihand 88">
                <a:extLst>
                  <a:ext uri="{FF2B5EF4-FFF2-40B4-BE49-F238E27FC236}">
                    <a16:creationId xmlns:a16="http://schemas.microsoft.com/office/drawing/2014/main" id="{F914DE05-B5C3-4815-B615-6C54DECA2AA3}"/>
                  </a:ext>
                </a:extLst>
              </p:cNvPr>
              <p:cNvPicPr/>
              <p:nvPr/>
            </p:nvPicPr>
            <p:blipFill>
              <a:blip r:embed="rId73"/>
              <a:stretch>
                <a:fillRect/>
              </a:stretch>
            </p:blipFill>
            <p:spPr>
              <a:xfrm>
                <a:off x="2771411" y="549916"/>
                <a:ext cx="1684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0" name="Freihand 89">
                <a:extLst>
                  <a:ext uri="{FF2B5EF4-FFF2-40B4-BE49-F238E27FC236}">
                    <a16:creationId xmlns:a16="http://schemas.microsoft.com/office/drawing/2014/main" id="{A985D0BB-A321-43F8-BA3C-5051A94D8FB8}"/>
                  </a:ext>
                </a:extLst>
              </p14:cNvPr>
              <p14:cNvContentPartPr/>
              <p14:nvPr/>
            </p14:nvContentPartPr>
            <p14:xfrm>
              <a:off x="3294131" y="541636"/>
              <a:ext cx="145440" cy="92160"/>
            </p14:xfrm>
          </p:contentPart>
        </mc:Choice>
        <mc:Fallback>
          <p:pic>
            <p:nvPicPr>
              <p:cNvPr id="90" name="Freihand 89">
                <a:extLst>
                  <a:ext uri="{FF2B5EF4-FFF2-40B4-BE49-F238E27FC236}">
                    <a16:creationId xmlns:a16="http://schemas.microsoft.com/office/drawing/2014/main" id="{A985D0BB-A321-43F8-BA3C-5051A94D8FB8}"/>
                  </a:ext>
                </a:extLst>
              </p:cNvPr>
              <p:cNvPicPr/>
              <p:nvPr/>
            </p:nvPicPr>
            <p:blipFill>
              <a:blip r:embed="rId75"/>
              <a:stretch>
                <a:fillRect/>
              </a:stretch>
            </p:blipFill>
            <p:spPr>
              <a:xfrm>
                <a:off x="3285131" y="532996"/>
                <a:ext cx="163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1" name="Freihand 90">
                <a:extLst>
                  <a:ext uri="{FF2B5EF4-FFF2-40B4-BE49-F238E27FC236}">
                    <a16:creationId xmlns:a16="http://schemas.microsoft.com/office/drawing/2014/main" id="{F20EDA7F-F7D9-4E39-88AB-525051734290}"/>
                  </a:ext>
                </a:extLst>
              </p14:cNvPr>
              <p14:cNvContentPartPr/>
              <p14:nvPr/>
            </p14:nvContentPartPr>
            <p14:xfrm>
              <a:off x="3395651" y="529756"/>
              <a:ext cx="104040" cy="189360"/>
            </p14:xfrm>
          </p:contentPart>
        </mc:Choice>
        <mc:Fallback>
          <p:pic>
            <p:nvPicPr>
              <p:cNvPr id="91" name="Freihand 90">
                <a:extLst>
                  <a:ext uri="{FF2B5EF4-FFF2-40B4-BE49-F238E27FC236}">
                    <a16:creationId xmlns:a16="http://schemas.microsoft.com/office/drawing/2014/main" id="{F20EDA7F-F7D9-4E39-88AB-525051734290}"/>
                  </a:ext>
                </a:extLst>
              </p:cNvPr>
              <p:cNvPicPr/>
              <p:nvPr/>
            </p:nvPicPr>
            <p:blipFill>
              <a:blip r:embed="rId77"/>
              <a:stretch>
                <a:fillRect/>
              </a:stretch>
            </p:blipFill>
            <p:spPr>
              <a:xfrm>
                <a:off x="3387011" y="521116"/>
                <a:ext cx="121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3" name="Freihand 92">
                <a:extLst>
                  <a:ext uri="{FF2B5EF4-FFF2-40B4-BE49-F238E27FC236}">
                    <a16:creationId xmlns:a16="http://schemas.microsoft.com/office/drawing/2014/main" id="{385A15BF-DE4D-40A9-9484-D3C6FDBF1B78}"/>
                  </a:ext>
                </a:extLst>
              </p14:cNvPr>
              <p14:cNvContentPartPr/>
              <p14:nvPr/>
            </p14:nvContentPartPr>
            <p14:xfrm>
              <a:off x="3227891" y="742516"/>
              <a:ext cx="351360" cy="25200"/>
            </p14:xfrm>
          </p:contentPart>
        </mc:Choice>
        <mc:Fallback>
          <p:pic>
            <p:nvPicPr>
              <p:cNvPr id="93" name="Freihand 92">
                <a:extLst>
                  <a:ext uri="{FF2B5EF4-FFF2-40B4-BE49-F238E27FC236}">
                    <a16:creationId xmlns:a16="http://schemas.microsoft.com/office/drawing/2014/main" id="{385A15BF-DE4D-40A9-9484-D3C6FDBF1B78}"/>
                  </a:ext>
                </a:extLst>
              </p:cNvPr>
              <p:cNvPicPr/>
              <p:nvPr/>
            </p:nvPicPr>
            <p:blipFill>
              <a:blip r:embed="rId79"/>
              <a:stretch>
                <a:fillRect/>
              </a:stretch>
            </p:blipFill>
            <p:spPr>
              <a:xfrm>
                <a:off x="3219251" y="733876"/>
                <a:ext cx="369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4" name="Freihand 93">
                <a:extLst>
                  <a:ext uri="{FF2B5EF4-FFF2-40B4-BE49-F238E27FC236}">
                    <a16:creationId xmlns:a16="http://schemas.microsoft.com/office/drawing/2014/main" id="{311DCBDB-6114-45ED-9B45-773F0FF38FA2}"/>
                  </a:ext>
                </a:extLst>
              </p14:cNvPr>
              <p14:cNvContentPartPr/>
              <p14:nvPr/>
            </p14:nvContentPartPr>
            <p14:xfrm>
              <a:off x="3309971" y="837196"/>
              <a:ext cx="171360" cy="172440"/>
            </p14:xfrm>
          </p:contentPart>
        </mc:Choice>
        <mc:Fallback>
          <p:pic>
            <p:nvPicPr>
              <p:cNvPr id="94" name="Freihand 93">
                <a:extLst>
                  <a:ext uri="{FF2B5EF4-FFF2-40B4-BE49-F238E27FC236}">
                    <a16:creationId xmlns:a16="http://schemas.microsoft.com/office/drawing/2014/main" id="{311DCBDB-6114-45ED-9B45-773F0FF38FA2}"/>
                  </a:ext>
                </a:extLst>
              </p:cNvPr>
              <p:cNvPicPr/>
              <p:nvPr/>
            </p:nvPicPr>
            <p:blipFill>
              <a:blip r:embed="rId81"/>
              <a:stretch>
                <a:fillRect/>
              </a:stretch>
            </p:blipFill>
            <p:spPr>
              <a:xfrm>
                <a:off x="3301331" y="828196"/>
                <a:ext cx="189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5" name="Freihand 94">
                <a:extLst>
                  <a:ext uri="{FF2B5EF4-FFF2-40B4-BE49-F238E27FC236}">
                    <a16:creationId xmlns:a16="http://schemas.microsoft.com/office/drawing/2014/main" id="{F30BFE70-62D7-4BF3-AF8E-0D39E0C66F20}"/>
                  </a:ext>
                </a:extLst>
              </p14:cNvPr>
              <p14:cNvContentPartPr/>
              <p14:nvPr/>
            </p14:nvContentPartPr>
            <p14:xfrm>
              <a:off x="3326171" y="877156"/>
              <a:ext cx="144360" cy="108720"/>
            </p14:xfrm>
          </p:contentPart>
        </mc:Choice>
        <mc:Fallback>
          <p:pic>
            <p:nvPicPr>
              <p:cNvPr id="95" name="Freihand 94">
                <a:extLst>
                  <a:ext uri="{FF2B5EF4-FFF2-40B4-BE49-F238E27FC236}">
                    <a16:creationId xmlns:a16="http://schemas.microsoft.com/office/drawing/2014/main" id="{F30BFE70-62D7-4BF3-AF8E-0D39E0C66F20}"/>
                  </a:ext>
                </a:extLst>
              </p:cNvPr>
              <p:cNvPicPr/>
              <p:nvPr/>
            </p:nvPicPr>
            <p:blipFill>
              <a:blip r:embed="rId83"/>
              <a:stretch>
                <a:fillRect/>
              </a:stretch>
            </p:blipFill>
            <p:spPr>
              <a:xfrm>
                <a:off x="3317171" y="868156"/>
                <a:ext cx="162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Freihand 30">
                <a:extLst>
                  <a:ext uri="{FF2B5EF4-FFF2-40B4-BE49-F238E27FC236}">
                    <a16:creationId xmlns:a16="http://schemas.microsoft.com/office/drawing/2014/main" id="{6DA193E4-11C9-4715-9527-95D231B156DA}"/>
                  </a:ext>
                </a:extLst>
              </p14:cNvPr>
              <p14:cNvContentPartPr/>
              <p14:nvPr/>
            </p14:nvContentPartPr>
            <p14:xfrm>
              <a:off x="5536571" y="130222"/>
              <a:ext cx="158760" cy="113400"/>
            </p14:xfrm>
          </p:contentPart>
        </mc:Choice>
        <mc:Fallback>
          <p:pic>
            <p:nvPicPr>
              <p:cNvPr id="31" name="Freihand 30">
                <a:extLst>
                  <a:ext uri="{FF2B5EF4-FFF2-40B4-BE49-F238E27FC236}">
                    <a16:creationId xmlns:a16="http://schemas.microsoft.com/office/drawing/2014/main" id="{6DA193E4-11C9-4715-9527-95D231B156DA}"/>
                  </a:ext>
                </a:extLst>
              </p:cNvPr>
              <p:cNvPicPr/>
              <p:nvPr/>
            </p:nvPicPr>
            <p:blipFill>
              <a:blip r:embed="rId85"/>
              <a:stretch>
                <a:fillRect/>
              </a:stretch>
            </p:blipFill>
            <p:spPr>
              <a:xfrm>
                <a:off x="5527931" y="121222"/>
                <a:ext cx="176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Freihand 31">
                <a:extLst>
                  <a:ext uri="{FF2B5EF4-FFF2-40B4-BE49-F238E27FC236}">
                    <a16:creationId xmlns:a16="http://schemas.microsoft.com/office/drawing/2014/main" id="{883A2DCE-539A-409C-B7C5-802D983911BF}"/>
                  </a:ext>
                </a:extLst>
              </p14:cNvPr>
              <p14:cNvContentPartPr/>
              <p14:nvPr/>
            </p14:nvContentPartPr>
            <p14:xfrm>
              <a:off x="5796491" y="265942"/>
              <a:ext cx="2520" cy="27360"/>
            </p14:xfrm>
          </p:contentPart>
        </mc:Choice>
        <mc:Fallback>
          <p:pic>
            <p:nvPicPr>
              <p:cNvPr id="32" name="Freihand 31">
                <a:extLst>
                  <a:ext uri="{FF2B5EF4-FFF2-40B4-BE49-F238E27FC236}">
                    <a16:creationId xmlns:a16="http://schemas.microsoft.com/office/drawing/2014/main" id="{883A2DCE-539A-409C-B7C5-802D983911BF}"/>
                  </a:ext>
                </a:extLst>
              </p:cNvPr>
              <p:cNvPicPr/>
              <p:nvPr/>
            </p:nvPicPr>
            <p:blipFill>
              <a:blip r:embed="rId87"/>
              <a:stretch>
                <a:fillRect/>
              </a:stretch>
            </p:blipFill>
            <p:spPr>
              <a:xfrm>
                <a:off x="5787851" y="256942"/>
                <a:ext cx="201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 name="Freihand 32">
                <a:extLst>
                  <a:ext uri="{FF2B5EF4-FFF2-40B4-BE49-F238E27FC236}">
                    <a16:creationId xmlns:a16="http://schemas.microsoft.com/office/drawing/2014/main" id="{21706147-BBBD-4C9E-8970-2190D3F6D378}"/>
                  </a:ext>
                </a:extLst>
              </p14:cNvPr>
              <p14:cNvContentPartPr/>
              <p14:nvPr/>
            </p14:nvContentPartPr>
            <p14:xfrm>
              <a:off x="5760491" y="213742"/>
              <a:ext cx="135000" cy="114120"/>
            </p14:xfrm>
          </p:contentPart>
        </mc:Choice>
        <mc:Fallback>
          <p:pic>
            <p:nvPicPr>
              <p:cNvPr id="33" name="Freihand 32">
                <a:extLst>
                  <a:ext uri="{FF2B5EF4-FFF2-40B4-BE49-F238E27FC236}">
                    <a16:creationId xmlns:a16="http://schemas.microsoft.com/office/drawing/2014/main" id="{21706147-BBBD-4C9E-8970-2190D3F6D378}"/>
                  </a:ext>
                </a:extLst>
              </p:cNvPr>
              <p:cNvPicPr/>
              <p:nvPr/>
            </p:nvPicPr>
            <p:blipFill>
              <a:blip r:embed="rId89"/>
              <a:stretch>
                <a:fillRect/>
              </a:stretch>
            </p:blipFill>
            <p:spPr>
              <a:xfrm>
                <a:off x="5751851" y="205102"/>
                <a:ext cx="152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 name="Freihand 33">
                <a:extLst>
                  <a:ext uri="{FF2B5EF4-FFF2-40B4-BE49-F238E27FC236}">
                    <a16:creationId xmlns:a16="http://schemas.microsoft.com/office/drawing/2014/main" id="{37860B18-4BE2-4841-A473-3A45F5B6696F}"/>
                  </a:ext>
                </a:extLst>
              </p14:cNvPr>
              <p14:cNvContentPartPr/>
              <p14:nvPr/>
            </p14:nvContentPartPr>
            <p14:xfrm>
              <a:off x="6008171" y="187462"/>
              <a:ext cx="133920" cy="50400"/>
            </p14:xfrm>
          </p:contentPart>
        </mc:Choice>
        <mc:Fallback>
          <p:pic>
            <p:nvPicPr>
              <p:cNvPr id="34" name="Freihand 33">
                <a:extLst>
                  <a:ext uri="{FF2B5EF4-FFF2-40B4-BE49-F238E27FC236}">
                    <a16:creationId xmlns:a16="http://schemas.microsoft.com/office/drawing/2014/main" id="{37860B18-4BE2-4841-A473-3A45F5B6696F}"/>
                  </a:ext>
                </a:extLst>
              </p:cNvPr>
              <p:cNvPicPr/>
              <p:nvPr/>
            </p:nvPicPr>
            <p:blipFill>
              <a:blip r:embed="rId91"/>
              <a:stretch>
                <a:fillRect/>
              </a:stretch>
            </p:blipFill>
            <p:spPr>
              <a:xfrm>
                <a:off x="5999531" y="178462"/>
                <a:ext cx="151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7" name="Freihand 36">
                <a:extLst>
                  <a:ext uri="{FF2B5EF4-FFF2-40B4-BE49-F238E27FC236}">
                    <a16:creationId xmlns:a16="http://schemas.microsoft.com/office/drawing/2014/main" id="{D59FC421-007A-405F-9A60-3F6B3BF341F0}"/>
                  </a:ext>
                </a:extLst>
              </p14:cNvPr>
              <p14:cNvContentPartPr/>
              <p14:nvPr/>
            </p14:nvContentPartPr>
            <p14:xfrm>
              <a:off x="6204011" y="17542"/>
              <a:ext cx="85320" cy="60480"/>
            </p14:xfrm>
          </p:contentPart>
        </mc:Choice>
        <mc:Fallback>
          <p:pic>
            <p:nvPicPr>
              <p:cNvPr id="37" name="Freihand 36">
                <a:extLst>
                  <a:ext uri="{FF2B5EF4-FFF2-40B4-BE49-F238E27FC236}">
                    <a16:creationId xmlns:a16="http://schemas.microsoft.com/office/drawing/2014/main" id="{D59FC421-007A-405F-9A60-3F6B3BF341F0}"/>
                  </a:ext>
                </a:extLst>
              </p:cNvPr>
              <p:cNvPicPr/>
              <p:nvPr/>
            </p:nvPicPr>
            <p:blipFill>
              <a:blip r:embed="rId93"/>
              <a:stretch>
                <a:fillRect/>
              </a:stretch>
            </p:blipFill>
            <p:spPr>
              <a:xfrm>
                <a:off x="6195371" y="8542"/>
                <a:ext cx="102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 name="Freihand 37">
                <a:extLst>
                  <a:ext uri="{FF2B5EF4-FFF2-40B4-BE49-F238E27FC236}">
                    <a16:creationId xmlns:a16="http://schemas.microsoft.com/office/drawing/2014/main" id="{4B50FF18-53EE-4610-A8AE-91CCF0D0336D}"/>
                  </a:ext>
                </a:extLst>
              </p14:cNvPr>
              <p14:cNvContentPartPr/>
              <p14:nvPr/>
            </p14:nvContentPartPr>
            <p14:xfrm>
              <a:off x="6264131" y="52822"/>
              <a:ext cx="72000" cy="61200"/>
            </p14:xfrm>
          </p:contentPart>
        </mc:Choice>
        <mc:Fallback>
          <p:pic>
            <p:nvPicPr>
              <p:cNvPr id="38" name="Freihand 37">
                <a:extLst>
                  <a:ext uri="{FF2B5EF4-FFF2-40B4-BE49-F238E27FC236}">
                    <a16:creationId xmlns:a16="http://schemas.microsoft.com/office/drawing/2014/main" id="{4B50FF18-53EE-4610-A8AE-91CCF0D0336D}"/>
                  </a:ext>
                </a:extLst>
              </p:cNvPr>
              <p:cNvPicPr/>
              <p:nvPr/>
            </p:nvPicPr>
            <p:blipFill>
              <a:blip r:embed="rId95"/>
              <a:stretch>
                <a:fillRect/>
              </a:stretch>
            </p:blipFill>
            <p:spPr>
              <a:xfrm>
                <a:off x="6255131" y="43822"/>
                <a:ext cx="89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9" name="Freihand 38">
                <a:extLst>
                  <a:ext uri="{FF2B5EF4-FFF2-40B4-BE49-F238E27FC236}">
                    <a16:creationId xmlns:a16="http://schemas.microsoft.com/office/drawing/2014/main" id="{BA6DF9DE-BB19-4FAF-ADB8-7A303A37109D}"/>
                  </a:ext>
                </a:extLst>
              </p14:cNvPr>
              <p14:cNvContentPartPr/>
              <p14:nvPr/>
            </p14:nvContentPartPr>
            <p14:xfrm>
              <a:off x="6276011" y="80182"/>
              <a:ext cx="91800" cy="107640"/>
            </p14:xfrm>
          </p:contentPart>
        </mc:Choice>
        <mc:Fallback>
          <p:pic>
            <p:nvPicPr>
              <p:cNvPr id="39" name="Freihand 38">
                <a:extLst>
                  <a:ext uri="{FF2B5EF4-FFF2-40B4-BE49-F238E27FC236}">
                    <a16:creationId xmlns:a16="http://schemas.microsoft.com/office/drawing/2014/main" id="{BA6DF9DE-BB19-4FAF-ADB8-7A303A37109D}"/>
                  </a:ext>
                </a:extLst>
              </p:cNvPr>
              <p:cNvPicPr/>
              <p:nvPr/>
            </p:nvPicPr>
            <p:blipFill>
              <a:blip r:embed="rId97"/>
              <a:stretch>
                <a:fillRect/>
              </a:stretch>
            </p:blipFill>
            <p:spPr>
              <a:xfrm>
                <a:off x="6267011" y="71182"/>
                <a:ext cx="109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1" name="Freihand 40">
                <a:extLst>
                  <a:ext uri="{FF2B5EF4-FFF2-40B4-BE49-F238E27FC236}">
                    <a16:creationId xmlns:a16="http://schemas.microsoft.com/office/drawing/2014/main" id="{FE7F13FD-9308-4F6E-B0BB-B1D1EA8AA2B0}"/>
                  </a:ext>
                </a:extLst>
              </p14:cNvPr>
              <p14:cNvContentPartPr/>
              <p14:nvPr/>
            </p14:nvContentPartPr>
            <p14:xfrm>
              <a:off x="6182051" y="231022"/>
              <a:ext cx="93600" cy="64800"/>
            </p14:xfrm>
          </p:contentPart>
        </mc:Choice>
        <mc:Fallback>
          <p:pic>
            <p:nvPicPr>
              <p:cNvPr id="41" name="Freihand 40">
                <a:extLst>
                  <a:ext uri="{FF2B5EF4-FFF2-40B4-BE49-F238E27FC236}">
                    <a16:creationId xmlns:a16="http://schemas.microsoft.com/office/drawing/2014/main" id="{FE7F13FD-9308-4F6E-B0BB-B1D1EA8AA2B0}"/>
                  </a:ext>
                </a:extLst>
              </p:cNvPr>
              <p:cNvPicPr/>
              <p:nvPr/>
            </p:nvPicPr>
            <p:blipFill>
              <a:blip r:embed="rId99"/>
              <a:stretch>
                <a:fillRect/>
              </a:stretch>
            </p:blipFill>
            <p:spPr>
              <a:xfrm>
                <a:off x="6173411" y="222382"/>
                <a:ext cx="111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2" name="Freihand 41">
                <a:extLst>
                  <a:ext uri="{FF2B5EF4-FFF2-40B4-BE49-F238E27FC236}">
                    <a16:creationId xmlns:a16="http://schemas.microsoft.com/office/drawing/2014/main" id="{069D5918-0FB6-44CC-84EE-B7DB2E5E07B0}"/>
                  </a:ext>
                </a:extLst>
              </p14:cNvPr>
              <p14:cNvContentPartPr/>
              <p14:nvPr/>
            </p14:nvContentPartPr>
            <p14:xfrm>
              <a:off x="6188891" y="244702"/>
              <a:ext cx="120960" cy="42840"/>
            </p14:xfrm>
          </p:contentPart>
        </mc:Choice>
        <mc:Fallback>
          <p:pic>
            <p:nvPicPr>
              <p:cNvPr id="42" name="Freihand 41">
                <a:extLst>
                  <a:ext uri="{FF2B5EF4-FFF2-40B4-BE49-F238E27FC236}">
                    <a16:creationId xmlns:a16="http://schemas.microsoft.com/office/drawing/2014/main" id="{069D5918-0FB6-44CC-84EE-B7DB2E5E07B0}"/>
                  </a:ext>
                </a:extLst>
              </p:cNvPr>
              <p:cNvPicPr/>
              <p:nvPr/>
            </p:nvPicPr>
            <p:blipFill>
              <a:blip r:embed="rId101"/>
              <a:stretch>
                <a:fillRect/>
              </a:stretch>
            </p:blipFill>
            <p:spPr>
              <a:xfrm>
                <a:off x="6179891" y="235702"/>
                <a:ext cx="138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3" name="Freihand 42">
                <a:extLst>
                  <a:ext uri="{FF2B5EF4-FFF2-40B4-BE49-F238E27FC236}">
                    <a16:creationId xmlns:a16="http://schemas.microsoft.com/office/drawing/2014/main" id="{BEDAFC59-4E1C-49BB-A701-C0E7765D16B8}"/>
                  </a:ext>
                </a:extLst>
              </p14:cNvPr>
              <p14:cNvContentPartPr/>
              <p14:nvPr/>
            </p14:nvContentPartPr>
            <p14:xfrm>
              <a:off x="6480491" y="198622"/>
              <a:ext cx="101880" cy="122040"/>
            </p14:xfrm>
          </p:contentPart>
        </mc:Choice>
        <mc:Fallback>
          <p:pic>
            <p:nvPicPr>
              <p:cNvPr id="43" name="Freihand 42">
                <a:extLst>
                  <a:ext uri="{FF2B5EF4-FFF2-40B4-BE49-F238E27FC236}">
                    <a16:creationId xmlns:a16="http://schemas.microsoft.com/office/drawing/2014/main" id="{BEDAFC59-4E1C-49BB-A701-C0E7765D16B8}"/>
                  </a:ext>
                </a:extLst>
              </p:cNvPr>
              <p:cNvPicPr/>
              <p:nvPr/>
            </p:nvPicPr>
            <p:blipFill>
              <a:blip r:embed="rId103"/>
              <a:stretch>
                <a:fillRect/>
              </a:stretch>
            </p:blipFill>
            <p:spPr>
              <a:xfrm>
                <a:off x="6471491" y="189982"/>
                <a:ext cx="119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4" name="Freihand 43">
                <a:extLst>
                  <a:ext uri="{FF2B5EF4-FFF2-40B4-BE49-F238E27FC236}">
                    <a16:creationId xmlns:a16="http://schemas.microsoft.com/office/drawing/2014/main" id="{4DDF386A-CC2A-4BB4-9875-F45E1F31693D}"/>
                  </a:ext>
                </a:extLst>
              </p14:cNvPr>
              <p14:cNvContentPartPr/>
              <p14:nvPr/>
            </p14:nvContentPartPr>
            <p14:xfrm>
              <a:off x="6632051" y="17902"/>
              <a:ext cx="61560" cy="62640"/>
            </p14:xfrm>
          </p:contentPart>
        </mc:Choice>
        <mc:Fallback>
          <p:pic>
            <p:nvPicPr>
              <p:cNvPr id="44" name="Freihand 43">
                <a:extLst>
                  <a:ext uri="{FF2B5EF4-FFF2-40B4-BE49-F238E27FC236}">
                    <a16:creationId xmlns:a16="http://schemas.microsoft.com/office/drawing/2014/main" id="{4DDF386A-CC2A-4BB4-9875-F45E1F31693D}"/>
                  </a:ext>
                </a:extLst>
              </p:cNvPr>
              <p:cNvPicPr/>
              <p:nvPr/>
            </p:nvPicPr>
            <p:blipFill>
              <a:blip r:embed="rId105"/>
              <a:stretch>
                <a:fillRect/>
              </a:stretch>
            </p:blipFill>
            <p:spPr>
              <a:xfrm>
                <a:off x="6623051" y="8902"/>
                <a:ext cx="79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5" name="Freihand 44">
                <a:extLst>
                  <a:ext uri="{FF2B5EF4-FFF2-40B4-BE49-F238E27FC236}">
                    <a16:creationId xmlns:a16="http://schemas.microsoft.com/office/drawing/2014/main" id="{476D4A78-D964-4837-AD98-F85BB597FD8E}"/>
                  </a:ext>
                </a:extLst>
              </p14:cNvPr>
              <p14:cNvContentPartPr/>
              <p14:nvPr/>
            </p14:nvContentPartPr>
            <p14:xfrm>
              <a:off x="6682091" y="47422"/>
              <a:ext cx="82800" cy="97200"/>
            </p14:xfrm>
          </p:contentPart>
        </mc:Choice>
        <mc:Fallback>
          <p:pic>
            <p:nvPicPr>
              <p:cNvPr id="45" name="Freihand 44">
                <a:extLst>
                  <a:ext uri="{FF2B5EF4-FFF2-40B4-BE49-F238E27FC236}">
                    <a16:creationId xmlns:a16="http://schemas.microsoft.com/office/drawing/2014/main" id="{476D4A78-D964-4837-AD98-F85BB597FD8E}"/>
                  </a:ext>
                </a:extLst>
              </p:cNvPr>
              <p:cNvPicPr/>
              <p:nvPr/>
            </p:nvPicPr>
            <p:blipFill>
              <a:blip r:embed="rId107"/>
              <a:stretch>
                <a:fillRect/>
              </a:stretch>
            </p:blipFill>
            <p:spPr>
              <a:xfrm>
                <a:off x="6673091" y="38782"/>
                <a:ext cx="100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6" name="Freihand 45">
                <a:extLst>
                  <a:ext uri="{FF2B5EF4-FFF2-40B4-BE49-F238E27FC236}">
                    <a16:creationId xmlns:a16="http://schemas.microsoft.com/office/drawing/2014/main" id="{A6D0C89B-8302-4DA3-91B1-4175F3131FE8}"/>
                  </a:ext>
                </a:extLst>
              </p14:cNvPr>
              <p14:cNvContentPartPr/>
              <p14:nvPr/>
            </p14:nvContentPartPr>
            <p14:xfrm>
              <a:off x="6721331" y="98182"/>
              <a:ext cx="69120" cy="63360"/>
            </p14:xfrm>
          </p:contentPart>
        </mc:Choice>
        <mc:Fallback>
          <p:pic>
            <p:nvPicPr>
              <p:cNvPr id="46" name="Freihand 45">
                <a:extLst>
                  <a:ext uri="{FF2B5EF4-FFF2-40B4-BE49-F238E27FC236}">
                    <a16:creationId xmlns:a16="http://schemas.microsoft.com/office/drawing/2014/main" id="{A6D0C89B-8302-4DA3-91B1-4175F3131FE8}"/>
                  </a:ext>
                </a:extLst>
              </p:cNvPr>
              <p:cNvPicPr/>
              <p:nvPr/>
            </p:nvPicPr>
            <p:blipFill>
              <a:blip r:embed="rId109"/>
              <a:stretch>
                <a:fillRect/>
              </a:stretch>
            </p:blipFill>
            <p:spPr>
              <a:xfrm>
                <a:off x="6712331" y="89182"/>
                <a:ext cx="86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 name="Freihand 46">
                <a:extLst>
                  <a:ext uri="{FF2B5EF4-FFF2-40B4-BE49-F238E27FC236}">
                    <a16:creationId xmlns:a16="http://schemas.microsoft.com/office/drawing/2014/main" id="{42FA4968-5C14-499A-BF70-D687E08F50DB}"/>
                  </a:ext>
                </a:extLst>
              </p14:cNvPr>
              <p14:cNvContentPartPr/>
              <p14:nvPr/>
            </p14:nvContentPartPr>
            <p14:xfrm>
              <a:off x="6775331" y="108982"/>
              <a:ext cx="21960" cy="115920"/>
            </p14:xfrm>
          </p:contentPart>
        </mc:Choice>
        <mc:Fallback>
          <p:pic>
            <p:nvPicPr>
              <p:cNvPr id="47" name="Freihand 46">
                <a:extLst>
                  <a:ext uri="{FF2B5EF4-FFF2-40B4-BE49-F238E27FC236}">
                    <a16:creationId xmlns:a16="http://schemas.microsoft.com/office/drawing/2014/main" id="{42FA4968-5C14-499A-BF70-D687E08F50DB}"/>
                  </a:ext>
                </a:extLst>
              </p:cNvPr>
              <p:cNvPicPr/>
              <p:nvPr/>
            </p:nvPicPr>
            <p:blipFill>
              <a:blip r:embed="rId111"/>
              <a:stretch>
                <a:fillRect/>
              </a:stretch>
            </p:blipFill>
            <p:spPr>
              <a:xfrm>
                <a:off x="6766691" y="99982"/>
                <a:ext cx="396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9" name="Freihand 48">
                <a:extLst>
                  <a:ext uri="{FF2B5EF4-FFF2-40B4-BE49-F238E27FC236}">
                    <a16:creationId xmlns:a16="http://schemas.microsoft.com/office/drawing/2014/main" id="{75DCCB38-430B-4EF9-9A03-939BD38D70B7}"/>
                  </a:ext>
                </a:extLst>
              </p14:cNvPr>
              <p14:cNvContentPartPr/>
              <p14:nvPr/>
            </p14:nvContentPartPr>
            <p14:xfrm>
              <a:off x="7569131" y="181702"/>
              <a:ext cx="105120" cy="81000"/>
            </p14:xfrm>
          </p:contentPart>
        </mc:Choice>
        <mc:Fallback>
          <p:pic>
            <p:nvPicPr>
              <p:cNvPr id="49" name="Freihand 48">
                <a:extLst>
                  <a:ext uri="{FF2B5EF4-FFF2-40B4-BE49-F238E27FC236}">
                    <a16:creationId xmlns:a16="http://schemas.microsoft.com/office/drawing/2014/main" id="{75DCCB38-430B-4EF9-9A03-939BD38D70B7}"/>
                  </a:ext>
                </a:extLst>
              </p:cNvPr>
              <p:cNvPicPr/>
              <p:nvPr/>
            </p:nvPicPr>
            <p:blipFill>
              <a:blip r:embed="rId113"/>
              <a:stretch>
                <a:fillRect/>
              </a:stretch>
            </p:blipFill>
            <p:spPr>
              <a:xfrm>
                <a:off x="7560131" y="172702"/>
                <a:ext cx="122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0" name="Freihand 49">
                <a:extLst>
                  <a:ext uri="{FF2B5EF4-FFF2-40B4-BE49-F238E27FC236}">
                    <a16:creationId xmlns:a16="http://schemas.microsoft.com/office/drawing/2014/main" id="{DAD5BB6C-C8BF-441F-8AB0-2AC6B4A32340}"/>
                  </a:ext>
                </a:extLst>
              </p14:cNvPr>
              <p14:cNvContentPartPr/>
              <p14:nvPr/>
            </p14:nvContentPartPr>
            <p14:xfrm>
              <a:off x="7546451" y="205822"/>
              <a:ext cx="150120" cy="69120"/>
            </p14:xfrm>
          </p:contentPart>
        </mc:Choice>
        <mc:Fallback>
          <p:pic>
            <p:nvPicPr>
              <p:cNvPr id="50" name="Freihand 49">
                <a:extLst>
                  <a:ext uri="{FF2B5EF4-FFF2-40B4-BE49-F238E27FC236}">
                    <a16:creationId xmlns:a16="http://schemas.microsoft.com/office/drawing/2014/main" id="{DAD5BB6C-C8BF-441F-8AB0-2AC6B4A32340}"/>
                  </a:ext>
                </a:extLst>
              </p:cNvPr>
              <p:cNvPicPr/>
              <p:nvPr/>
            </p:nvPicPr>
            <p:blipFill>
              <a:blip r:embed="rId115"/>
              <a:stretch>
                <a:fillRect/>
              </a:stretch>
            </p:blipFill>
            <p:spPr>
              <a:xfrm>
                <a:off x="7537451" y="197182"/>
                <a:ext cx="167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2" name="Freihand 51">
                <a:extLst>
                  <a:ext uri="{FF2B5EF4-FFF2-40B4-BE49-F238E27FC236}">
                    <a16:creationId xmlns:a16="http://schemas.microsoft.com/office/drawing/2014/main" id="{B893BEA5-55E1-4427-83E2-23CECBAD658B}"/>
                  </a:ext>
                </a:extLst>
              </p14:cNvPr>
              <p14:cNvContentPartPr/>
              <p14:nvPr/>
            </p14:nvContentPartPr>
            <p14:xfrm>
              <a:off x="7542851" y="118702"/>
              <a:ext cx="128880" cy="23400"/>
            </p14:xfrm>
          </p:contentPart>
        </mc:Choice>
        <mc:Fallback>
          <p:pic>
            <p:nvPicPr>
              <p:cNvPr id="52" name="Freihand 51">
                <a:extLst>
                  <a:ext uri="{FF2B5EF4-FFF2-40B4-BE49-F238E27FC236}">
                    <a16:creationId xmlns:a16="http://schemas.microsoft.com/office/drawing/2014/main" id="{B893BEA5-55E1-4427-83E2-23CECBAD658B}"/>
                  </a:ext>
                </a:extLst>
              </p:cNvPr>
              <p:cNvPicPr/>
              <p:nvPr/>
            </p:nvPicPr>
            <p:blipFill>
              <a:blip r:embed="rId117"/>
              <a:stretch>
                <a:fillRect/>
              </a:stretch>
            </p:blipFill>
            <p:spPr>
              <a:xfrm>
                <a:off x="7533851" y="110062"/>
                <a:ext cx="146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4" name="Freihand 53">
                <a:extLst>
                  <a:ext uri="{FF2B5EF4-FFF2-40B4-BE49-F238E27FC236}">
                    <a16:creationId xmlns:a16="http://schemas.microsoft.com/office/drawing/2014/main" id="{BCCB5806-DA3E-421D-A540-40A7A3A4C3F4}"/>
                  </a:ext>
                </a:extLst>
              </p14:cNvPr>
              <p14:cNvContentPartPr/>
              <p14:nvPr/>
            </p14:nvContentPartPr>
            <p14:xfrm>
              <a:off x="7889891" y="214102"/>
              <a:ext cx="115560" cy="12600"/>
            </p14:xfrm>
          </p:contentPart>
        </mc:Choice>
        <mc:Fallback>
          <p:pic>
            <p:nvPicPr>
              <p:cNvPr id="54" name="Freihand 53">
                <a:extLst>
                  <a:ext uri="{FF2B5EF4-FFF2-40B4-BE49-F238E27FC236}">
                    <a16:creationId xmlns:a16="http://schemas.microsoft.com/office/drawing/2014/main" id="{BCCB5806-DA3E-421D-A540-40A7A3A4C3F4}"/>
                  </a:ext>
                </a:extLst>
              </p:cNvPr>
              <p:cNvPicPr/>
              <p:nvPr/>
            </p:nvPicPr>
            <p:blipFill>
              <a:blip r:embed="rId119"/>
              <a:stretch>
                <a:fillRect/>
              </a:stretch>
            </p:blipFill>
            <p:spPr>
              <a:xfrm>
                <a:off x="7881251" y="205462"/>
                <a:ext cx="133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 name="Freihand 54">
                <a:extLst>
                  <a:ext uri="{FF2B5EF4-FFF2-40B4-BE49-F238E27FC236}">
                    <a16:creationId xmlns:a16="http://schemas.microsoft.com/office/drawing/2014/main" id="{0EBF2EBF-AC69-48EA-90F2-AE08F3E51CFD}"/>
                  </a:ext>
                </a:extLst>
              </p14:cNvPr>
              <p14:cNvContentPartPr/>
              <p14:nvPr/>
            </p14:nvContentPartPr>
            <p14:xfrm>
              <a:off x="7919411" y="263782"/>
              <a:ext cx="87480" cy="6120"/>
            </p14:xfrm>
          </p:contentPart>
        </mc:Choice>
        <mc:Fallback>
          <p:pic>
            <p:nvPicPr>
              <p:cNvPr id="55" name="Freihand 54">
                <a:extLst>
                  <a:ext uri="{FF2B5EF4-FFF2-40B4-BE49-F238E27FC236}">
                    <a16:creationId xmlns:a16="http://schemas.microsoft.com/office/drawing/2014/main" id="{0EBF2EBF-AC69-48EA-90F2-AE08F3E51CFD}"/>
                  </a:ext>
                </a:extLst>
              </p:cNvPr>
              <p:cNvPicPr/>
              <p:nvPr/>
            </p:nvPicPr>
            <p:blipFill>
              <a:blip r:embed="rId121"/>
              <a:stretch>
                <a:fillRect/>
              </a:stretch>
            </p:blipFill>
            <p:spPr>
              <a:xfrm>
                <a:off x="7910411" y="254782"/>
                <a:ext cx="1051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 name="Freihand 55">
                <a:extLst>
                  <a:ext uri="{FF2B5EF4-FFF2-40B4-BE49-F238E27FC236}">
                    <a16:creationId xmlns:a16="http://schemas.microsoft.com/office/drawing/2014/main" id="{35E1653E-ABAC-4287-8630-3BC6BE7CDF82}"/>
                  </a:ext>
                </a:extLst>
              </p14:cNvPr>
              <p14:cNvContentPartPr/>
              <p14:nvPr/>
            </p14:nvContentPartPr>
            <p14:xfrm>
              <a:off x="9124331" y="183862"/>
              <a:ext cx="118440" cy="60120"/>
            </p14:xfrm>
          </p:contentPart>
        </mc:Choice>
        <mc:Fallback>
          <p:pic>
            <p:nvPicPr>
              <p:cNvPr id="56" name="Freihand 55">
                <a:extLst>
                  <a:ext uri="{FF2B5EF4-FFF2-40B4-BE49-F238E27FC236}">
                    <a16:creationId xmlns:a16="http://schemas.microsoft.com/office/drawing/2014/main" id="{35E1653E-ABAC-4287-8630-3BC6BE7CDF82}"/>
                  </a:ext>
                </a:extLst>
              </p:cNvPr>
              <p:cNvPicPr/>
              <p:nvPr/>
            </p:nvPicPr>
            <p:blipFill>
              <a:blip r:embed="rId123"/>
              <a:stretch>
                <a:fillRect/>
              </a:stretch>
            </p:blipFill>
            <p:spPr>
              <a:xfrm>
                <a:off x="9115331" y="174862"/>
                <a:ext cx="136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7" name="Freihand 56">
                <a:extLst>
                  <a:ext uri="{FF2B5EF4-FFF2-40B4-BE49-F238E27FC236}">
                    <a16:creationId xmlns:a16="http://schemas.microsoft.com/office/drawing/2014/main" id="{690FE2D8-0BC8-4CCA-A81C-406FA8EBD6CC}"/>
                  </a:ext>
                </a:extLst>
              </p14:cNvPr>
              <p14:cNvContentPartPr/>
              <p14:nvPr/>
            </p14:nvContentPartPr>
            <p14:xfrm>
              <a:off x="9212891" y="197182"/>
              <a:ext cx="62280" cy="122040"/>
            </p14:xfrm>
          </p:contentPart>
        </mc:Choice>
        <mc:Fallback>
          <p:pic>
            <p:nvPicPr>
              <p:cNvPr id="57" name="Freihand 56">
                <a:extLst>
                  <a:ext uri="{FF2B5EF4-FFF2-40B4-BE49-F238E27FC236}">
                    <a16:creationId xmlns:a16="http://schemas.microsoft.com/office/drawing/2014/main" id="{690FE2D8-0BC8-4CCA-A81C-406FA8EBD6CC}"/>
                  </a:ext>
                </a:extLst>
              </p:cNvPr>
              <p:cNvPicPr/>
              <p:nvPr/>
            </p:nvPicPr>
            <p:blipFill>
              <a:blip r:embed="rId125"/>
              <a:stretch>
                <a:fillRect/>
              </a:stretch>
            </p:blipFill>
            <p:spPr>
              <a:xfrm>
                <a:off x="9204251" y="188182"/>
                <a:ext cx="79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8" name="Freihand 57">
                <a:extLst>
                  <a:ext uri="{FF2B5EF4-FFF2-40B4-BE49-F238E27FC236}">
                    <a16:creationId xmlns:a16="http://schemas.microsoft.com/office/drawing/2014/main" id="{D5078E11-64A5-4327-AAD8-BC2AF0A93E77}"/>
                  </a:ext>
                </a:extLst>
              </p14:cNvPr>
              <p14:cNvContentPartPr/>
              <p14:nvPr/>
            </p14:nvContentPartPr>
            <p14:xfrm>
              <a:off x="9091211" y="99262"/>
              <a:ext cx="177840" cy="7200"/>
            </p14:xfrm>
          </p:contentPart>
        </mc:Choice>
        <mc:Fallback>
          <p:pic>
            <p:nvPicPr>
              <p:cNvPr id="58" name="Freihand 57">
                <a:extLst>
                  <a:ext uri="{FF2B5EF4-FFF2-40B4-BE49-F238E27FC236}">
                    <a16:creationId xmlns:a16="http://schemas.microsoft.com/office/drawing/2014/main" id="{D5078E11-64A5-4327-AAD8-BC2AF0A93E77}"/>
                  </a:ext>
                </a:extLst>
              </p:cNvPr>
              <p:cNvPicPr/>
              <p:nvPr/>
            </p:nvPicPr>
            <p:blipFill>
              <a:blip r:embed="rId127"/>
              <a:stretch>
                <a:fillRect/>
              </a:stretch>
            </p:blipFill>
            <p:spPr>
              <a:xfrm>
                <a:off x="9082211" y="90262"/>
                <a:ext cx="195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9" name="Freihand 58">
                <a:extLst>
                  <a:ext uri="{FF2B5EF4-FFF2-40B4-BE49-F238E27FC236}">
                    <a16:creationId xmlns:a16="http://schemas.microsoft.com/office/drawing/2014/main" id="{680CCE88-4E86-4CAB-948F-50A0E836AC6A}"/>
                  </a:ext>
                </a:extLst>
              </p14:cNvPr>
              <p14:cNvContentPartPr/>
              <p14:nvPr/>
            </p14:nvContentPartPr>
            <p14:xfrm>
              <a:off x="9441131" y="179542"/>
              <a:ext cx="144360" cy="69480"/>
            </p14:xfrm>
          </p:contentPart>
        </mc:Choice>
        <mc:Fallback>
          <p:pic>
            <p:nvPicPr>
              <p:cNvPr id="59" name="Freihand 58">
                <a:extLst>
                  <a:ext uri="{FF2B5EF4-FFF2-40B4-BE49-F238E27FC236}">
                    <a16:creationId xmlns:a16="http://schemas.microsoft.com/office/drawing/2014/main" id="{680CCE88-4E86-4CAB-948F-50A0E836AC6A}"/>
                  </a:ext>
                </a:extLst>
              </p:cNvPr>
              <p:cNvPicPr/>
              <p:nvPr/>
            </p:nvPicPr>
            <p:blipFill>
              <a:blip r:embed="rId129"/>
              <a:stretch>
                <a:fillRect/>
              </a:stretch>
            </p:blipFill>
            <p:spPr>
              <a:xfrm>
                <a:off x="9432131" y="170902"/>
                <a:ext cx="162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2" name="Freihand 61">
                <a:extLst>
                  <a:ext uri="{FF2B5EF4-FFF2-40B4-BE49-F238E27FC236}">
                    <a16:creationId xmlns:a16="http://schemas.microsoft.com/office/drawing/2014/main" id="{041CA4DE-39FC-46E7-B110-102723AE5E34}"/>
                  </a:ext>
                </a:extLst>
              </p14:cNvPr>
              <p14:cNvContentPartPr/>
              <p14:nvPr/>
            </p14:nvContentPartPr>
            <p14:xfrm>
              <a:off x="8219651" y="115822"/>
              <a:ext cx="79200" cy="172080"/>
            </p14:xfrm>
          </p:contentPart>
        </mc:Choice>
        <mc:Fallback>
          <p:pic>
            <p:nvPicPr>
              <p:cNvPr id="62" name="Freihand 61">
                <a:extLst>
                  <a:ext uri="{FF2B5EF4-FFF2-40B4-BE49-F238E27FC236}">
                    <a16:creationId xmlns:a16="http://schemas.microsoft.com/office/drawing/2014/main" id="{041CA4DE-39FC-46E7-B110-102723AE5E34}"/>
                  </a:ext>
                </a:extLst>
              </p:cNvPr>
              <p:cNvPicPr/>
              <p:nvPr/>
            </p:nvPicPr>
            <p:blipFill>
              <a:blip r:embed="rId131"/>
              <a:stretch>
                <a:fillRect/>
              </a:stretch>
            </p:blipFill>
            <p:spPr>
              <a:xfrm>
                <a:off x="8211011" y="107182"/>
                <a:ext cx="96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3" name="Freihand 62">
                <a:extLst>
                  <a:ext uri="{FF2B5EF4-FFF2-40B4-BE49-F238E27FC236}">
                    <a16:creationId xmlns:a16="http://schemas.microsoft.com/office/drawing/2014/main" id="{671B4395-A068-4FA0-8873-01058AFBABE9}"/>
                  </a:ext>
                </a:extLst>
              </p14:cNvPr>
              <p14:cNvContentPartPr/>
              <p14:nvPr/>
            </p14:nvContentPartPr>
            <p14:xfrm>
              <a:off x="8376251" y="116182"/>
              <a:ext cx="90000" cy="169560"/>
            </p14:xfrm>
          </p:contentPart>
        </mc:Choice>
        <mc:Fallback>
          <p:pic>
            <p:nvPicPr>
              <p:cNvPr id="63" name="Freihand 62">
                <a:extLst>
                  <a:ext uri="{FF2B5EF4-FFF2-40B4-BE49-F238E27FC236}">
                    <a16:creationId xmlns:a16="http://schemas.microsoft.com/office/drawing/2014/main" id="{671B4395-A068-4FA0-8873-01058AFBABE9}"/>
                  </a:ext>
                </a:extLst>
              </p:cNvPr>
              <p:cNvPicPr/>
              <p:nvPr/>
            </p:nvPicPr>
            <p:blipFill>
              <a:blip r:embed="rId133"/>
              <a:stretch>
                <a:fillRect/>
              </a:stretch>
            </p:blipFill>
            <p:spPr>
              <a:xfrm>
                <a:off x="8367611" y="107542"/>
                <a:ext cx="107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4" name="Freihand 63">
                <a:extLst>
                  <a:ext uri="{FF2B5EF4-FFF2-40B4-BE49-F238E27FC236}">
                    <a16:creationId xmlns:a16="http://schemas.microsoft.com/office/drawing/2014/main" id="{2B7B3702-C0FC-438E-87D6-C54FE6B238D5}"/>
                  </a:ext>
                </a:extLst>
              </p14:cNvPr>
              <p14:cNvContentPartPr/>
              <p14:nvPr/>
            </p14:nvContentPartPr>
            <p14:xfrm>
              <a:off x="9757931" y="93142"/>
              <a:ext cx="96840" cy="192960"/>
            </p14:xfrm>
          </p:contentPart>
        </mc:Choice>
        <mc:Fallback>
          <p:pic>
            <p:nvPicPr>
              <p:cNvPr id="64" name="Freihand 63">
                <a:extLst>
                  <a:ext uri="{FF2B5EF4-FFF2-40B4-BE49-F238E27FC236}">
                    <a16:creationId xmlns:a16="http://schemas.microsoft.com/office/drawing/2014/main" id="{2B7B3702-C0FC-438E-87D6-C54FE6B238D5}"/>
                  </a:ext>
                </a:extLst>
              </p:cNvPr>
              <p:cNvPicPr/>
              <p:nvPr/>
            </p:nvPicPr>
            <p:blipFill>
              <a:blip r:embed="rId135"/>
              <a:stretch>
                <a:fillRect/>
              </a:stretch>
            </p:blipFill>
            <p:spPr>
              <a:xfrm>
                <a:off x="9748931" y="84502"/>
                <a:ext cx="114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5" name="Freihand 64">
                <a:extLst>
                  <a:ext uri="{FF2B5EF4-FFF2-40B4-BE49-F238E27FC236}">
                    <a16:creationId xmlns:a16="http://schemas.microsoft.com/office/drawing/2014/main" id="{67F3908A-A6A7-4EA0-B624-4EB88936B8DB}"/>
                  </a:ext>
                </a:extLst>
              </p14:cNvPr>
              <p14:cNvContentPartPr/>
              <p14:nvPr/>
            </p14:nvContentPartPr>
            <p14:xfrm>
              <a:off x="10009211" y="121942"/>
              <a:ext cx="69120" cy="139680"/>
            </p14:xfrm>
          </p:contentPart>
        </mc:Choice>
        <mc:Fallback>
          <p:pic>
            <p:nvPicPr>
              <p:cNvPr id="65" name="Freihand 64">
                <a:extLst>
                  <a:ext uri="{FF2B5EF4-FFF2-40B4-BE49-F238E27FC236}">
                    <a16:creationId xmlns:a16="http://schemas.microsoft.com/office/drawing/2014/main" id="{67F3908A-A6A7-4EA0-B624-4EB88936B8DB}"/>
                  </a:ext>
                </a:extLst>
              </p:cNvPr>
              <p:cNvPicPr/>
              <p:nvPr/>
            </p:nvPicPr>
            <p:blipFill>
              <a:blip r:embed="rId137"/>
              <a:stretch>
                <a:fillRect/>
              </a:stretch>
            </p:blipFill>
            <p:spPr>
              <a:xfrm>
                <a:off x="10000211" y="112942"/>
                <a:ext cx="86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7" name="Freihand 96">
                <a:extLst>
                  <a:ext uri="{FF2B5EF4-FFF2-40B4-BE49-F238E27FC236}">
                    <a16:creationId xmlns:a16="http://schemas.microsoft.com/office/drawing/2014/main" id="{E73F7CB4-2039-4059-BF3E-5A05BEF7FE72}"/>
                  </a:ext>
                </a:extLst>
              </p14:cNvPr>
              <p14:cNvContentPartPr/>
              <p14:nvPr/>
            </p14:nvContentPartPr>
            <p14:xfrm>
              <a:off x="7655891" y="402676"/>
              <a:ext cx="860760" cy="39600"/>
            </p14:xfrm>
          </p:contentPart>
        </mc:Choice>
        <mc:Fallback>
          <p:pic>
            <p:nvPicPr>
              <p:cNvPr id="97" name="Freihand 96">
                <a:extLst>
                  <a:ext uri="{FF2B5EF4-FFF2-40B4-BE49-F238E27FC236}">
                    <a16:creationId xmlns:a16="http://schemas.microsoft.com/office/drawing/2014/main" id="{E73F7CB4-2039-4059-BF3E-5A05BEF7FE72}"/>
                  </a:ext>
                </a:extLst>
              </p:cNvPr>
              <p:cNvPicPr/>
              <p:nvPr/>
            </p:nvPicPr>
            <p:blipFill>
              <a:blip r:embed="rId139"/>
              <a:stretch>
                <a:fillRect/>
              </a:stretch>
            </p:blipFill>
            <p:spPr>
              <a:xfrm>
                <a:off x="7647251" y="393676"/>
                <a:ext cx="8784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8" name="Freihand 97">
                <a:extLst>
                  <a:ext uri="{FF2B5EF4-FFF2-40B4-BE49-F238E27FC236}">
                    <a16:creationId xmlns:a16="http://schemas.microsoft.com/office/drawing/2014/main" id="{4F56B1EC-B4B4-4DCB-B77D-3C4B9638D921}"/>
                  </a:ext>
                </a:extLst>
              </p14:cNvPr>
              <p14:cNvContentPartPr/>
              <p14:nvPr/>
            </p14:nvContentPartPr>
            <p14:xfrm>
              <a:off x="9109571" y="486556"/>
              <a:ext cx="1029600" cy="34200"/>
            </p14:xfrm>
          </p:contentPart>
        </mc:Choice>
        <mc:Fallback>
          <p:pic>
            <p:nvPicPr>
              <p:cNvPr id="98" name="Freihand 97">
                <a:extLst>
                  <a:ext uri="{FF2B5EF4-FFF2-40B4-BE49-F238E27FC236}">
                    <a16:creationId xmlns:a16="http://schemas.microsoft.com/office/drawing/2014/main" id="{4F56B1EC-B4B4-4DCB-B77D-3C4B9638D921}"/>
                  </a:ext>
                </a:extLst>
              </p:cNvPr>
              <p:cNvPicPr/>
              <p:nvPr/>
            </p:nvPicPr>
            <p:blipFill>
              <a:blip r:embed="rId141"/>
              <a:stretch>
                <a:fillRect/>
              </a:stretch>
            </p:blipFill>
            <p:spPr>
              <a:xfrm>
                <a:off x="9100571" y="477556"/>
                <a:ext cx="1047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Freihand 98">
                <a:extLst>
                  <a:ext uri="{FF2B5EF4-FFF2-40B4-BE49-F238E27FC236}">
                    <a16:creationId xmlns:a16="http://schemas.microsoft.com/office/drawing/2014/main" id="{D508A385-B678-49C7-BDF6-C0202D9B214C}"/>
                  </a:ext>
                </a:extLst>
              </p14:cNvPr>
              <p14:cNvContentPartPr/>
              <p14:nvPr/>
            </p14:nvContentPartPr>
            <p14:xfrm>
              <a:off x="3769331" y="727396"/>
              <a:ext cx="164520" cy="21600"/>
            </p14:xfrm>
          </p:contentPart>
        </mc:Choice>
        <mc:Fallback>
          <p:pic>
            <p:nvPicPr>
              <p:cNvPr id="99" name="Freihand 98">
                <a:extLst>
                  <a:ext uri="{FF2B5EF4-FFF2-40B4-BE49-F238E27FC236}">
                    <a16:creationId xmlns:a16="http://schemas.microsoft.com/office/drawing/2014/main" id="{D508A385-B678-49C7-BDF6-C0202D9B214C}"/>
                  </a:ext>
                </a:extLst>
              </p:cNvPr>
              <p:cNvPicPr/>
              <p:nvPr/>
            </p:nvPicPr>
            <p:blipFill>
              <a:blip r:embed="rId143"/>
              <a:stretch>
                <a:fillRect/>
              </a:stretch>
            </p:blipFill>
            <p:spPr>
              <a:xfrm>
                <a:off x="3760691" y="718756"/>
                <a:ext cx="182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Freihand 99">
                <a:extLst>
                  <a:ext uri="{FF2B5EF4-FFF2-40B4-BE49-F238E27FC236}">
                    <a16:creationId xmlns:a16="http://schemas.microsoft.com/office/drawing/2014/main" id="{2044AA99-75B9-48CE-9942-F663376FC114}"/>
                  </a:ext>
                </a:extLst>
              </p14:cNvPr>
              <p14:cNvContentPartPr/>
              <p14:nvPr/>
            </p14:nvContentPartPr>
            <p14:xfrm>
              <a:off x="3770771" y="785356"/>
              <a:ext cx="153720" cy="14400"/>
            </p14:xfrm>
          </p:contentPart>
        </mc:Choice>
        <mc:Fallback>
          <p:pic>
            <p:nvPicPr>
              <p:cNvPr id="100" name="Freihand 99">
                <a:extLst>
                  <a:ext uri="{FF2B5EF4-FFF2-40B4-BE49-F238E27FC236}">
                    <a16:creationId xmlns:a16="http://schemas.microsoft.com/office/drawing/2014/main" id="{2044AA99-75B9-48CE-9942-F663376FC114}"/>
                  </a:ext>
                </a:extLst>
              </p:cNvPr>
              <p:cNvPicPr/>
              <p:nvPr/>
            </p:nvPicPr>
            <p:blipFill>
              <a:blip r:embed="rId145"/>
              <a:stretch>
                <a:fillRect/>
              </a:stretch>
            </p:blipFill>
            <p:spPr>
              <a:xfrm>
                <a:off x="3762131" y="776356"/>
                <a:ext cx="171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1" name="Freihand 100">
                <a:extLst>
                  <a:ext uri="{FF2B5EF4-FFF2-40B4-BE49-F238E27FC236}">
                    <a16:creationId xmlns:a16="http://schemas.microsoft.com/office/drawing/2014/main" id="{8C3DD9F1-DCC9-414E-85C4-47A78B3C88D6}"/>
                  </a:ext>
                </a:extLst>
              </p14:cNvPr>
              <p14:cNvContentPartPr/>
              <p14:nvPr/>
            </p14:nvContentPartPr>
            <p14:xfrm>
              <a:off x="4080011" y="643876"/>
              <a:ext cx="153360" cy="228240"/>
            </p14:xfrm>
          </p:contentPart>
        </mc:Choice>
        <mc:Fallback>
          <p:pic>
            <p:nvPicPr>
              <p:cNvPr id="101" name="Freihand 100">
                <a:extLst>
                  <a:ext uri="{FF2B5EF4-FFF2-40B4-BE49-F238E27FC236}">
                    <a16:creationId xmlns:a16="http://schemas.microsoft.com/office/drawing/2014/main" id="{8C3DD9F1-DCC9-414E-85C4-47A78B3C88D6}"/>
                  </a:ext>
                </a:extLst>
              </p:cNvPr>
              <p:cNvPicPr/>
              <p:nvPr/>
            </p:nvPicPr>
            <p:blipFill>
              <a:blip r:embed="rId147"/>
              <a:stretch>
                <a:fillRect/>
              </a:stretch>
            </p:blipFill>
            <p:spPr>
              <a:xfrm>
                <a:off x="4071011" y="634876"/>
                <a:ext cx="1710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3" name="Freihand 102">
                <a:extLst>
                  <a:ext uri="{FF2B5EF4-FFF2-40B4-BE49-F238E27FC236}">
                    <a16:creationId xmlns:a16="http://schemas.microsoft.com/office/drawing/2014/main" id="{6B0F6A7F-1AFB-4BFD-9188-7CC66A5D6874}"/>
                  </a:ext>
                </a:extLst>
              </p14:cNvPr>
              <p14:cNvContentPartPr/>
              <p14:nvPr/>
            </p14:nvContentPartPr>
            <p14:xfrm>
              <a:off x="4480691" y="730636"/>
              <a:ext cx="788400" cy="49680"/>
            </p14:xfrm>
          </p:contentPart>
        </mc:Choice>
        <mc:Fallback>
          <p:pic>
            <p:nvPicPr>
              <p:cNvPr id="103" name="Freihand 102">
                <a:extLst>
                  <a:ext uri="{FF2B5EF4-FFF2-40B4-BE49-F238E27FC236}">
                    <a16:creationId xmlns:a16="http://schemas.microsoft.com/office/drawing/2014/main" id="{6B0F6A7F-1AFB-4BFD-9188-7CC66A5D6874}"/>
                  </a:ext>
                </a:extLst>
              </p:cNvPr>
              <p:cNvPicPr/>
              <p:nvPr/>
            </p:nvPicPr>
            <p:blipFill>
              <a:blip r:embed="rId149"/>
              <a:stretch>
                <a:fillRect/>
              </a:stretch>
            </p:blipFill>
            <p:spPr>
              <a:xfrm>
                <a:off x="4472051" y="721636"/>
                <a:ext cx="806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AA243A44-91D6-473D-93E5-4B95DD54897C}"/>
                  </a:ext>
                </a:extLst>
              </p14:cNvPr>
              <p14:cNvContentPartPr/>
              <p14:nvPr/>
            </p14:nvContentPartPr>
            <p14:xfrm>
              <a:off x="4457651" y="884356"/>
              <a:ext cx="128160" cy="154080"/>
            </p14:xfrm>
          </p:contentPart>
        </mc:Choice>
        <mc:Fallback>
          <p:pic>
            <p:nvPicPr>
              <p:cNvPr id="110" name="Freihand 109">
                <a:extLst>
                  <a:ext uri="{FF2B5EF4-FFF2-40B4-BE49-F238E27FC236}">
                    <a16:creationId xmlns:a16="http://schemas.microsoft.com/office/drawing/2014/main" id="{AA243A44-91D6-473D-93E5-4B95DD54897C}"/>
                  </a:ext>
                </a:extLst>
              </p:cNvPr>
              <p:cNvPicPr/>
              <p:nvPr/>
            </p:nvPicPr>
            <p:blipFill>
              <a:blip r:embed="rId151"/>
              <a:stretch>
                <a:fillRect/>
              </a:stretch>
            </p:blipFill>
            <p:spPr>
              <a:xfrm>
                <a:off x="4449011" y="875356"/>
                <a:ext cx="145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Freihand 110">
                <a:extLst>
                  <a:ext uri="{FF2B5EF4-FFF2-40B4-BE49-F238E27FC236}">
                    <a16:creationId xmlns:a16="http://schemas.microsoft.com/office/drawing/2014/main" id="{6D97612E-B8A5-49E1-A634-C05B6444493C}"/>
                  </a:ext>
                </a:extLst>
              </p14:cNvPr>
              <p14:cNvContentPartPr/>
              <p14:nvPr/>
            </p14:nvContentPartPr>
            <p14:xfrm>
              <a:off x="4636211" y="887596"/>
              <a:ext cx="122040" cy="113400"/>
            </p14:xfrm>
          </p:contentPart>
        </mc:Choice>
        <mc:Fallback>
          <p:pic>
            <p:nvPicPr>
              <p:cNvPr id="111" name="Freihand 110">
                <a:extLst>
                  <a:ext uri="{FF2B5EF4-FFF2-40B4-BE49-F238E27FC236}">
                    <a16:creationId xmlns:a16="http://schemas.microsoft.com/office/drawing/2014/main" id="{6D97612E-B8A5-49E1-A634-C05B6444493C}"/>
                  </a:ext>
                </a:extLst>
              </p:cNvPr>
              <p:cNvPicPr/>
              <p:nvPr/>
            </p:nvPicPr>
            <p:blipFill>
              <a:blip r:embed="rId153"/>
              <a:stretch>
                <a:fillRect/>
              </a:stretch>
            </p:blipFill>
            <p:spPr>
              <a:xfrm>
                <a:off x="4627211" y="878596"/>
                <a:ext cx="139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Freihand 111">
                <a:extLst>
                  <a:ext uri="{FF2B5EF4-FFF2-40B4-BE49-F238E27FC236}">
                    <a16:creationId xmlns:a16="http://schemas.microsoft.com/office/drawing/2014/main" id="{A6F03974-4C94-4749-9D26-BD438E6678D7}"/>
                  </a:ext>
                </a:extLst>
              </p14:cNvPr>
              <p14:cNvContentPartPr/>
              <p14:nvPr/>
            </p14:nvContentPartPr>
            <p14:xfrm>
              <a:off x="4898651" y="944116"/>
              <a:ext cx="125280" cy="12600"/>
            </p14:xfrm>
          </p:contentPart>
        </mc:Choice>
        <mc:Fallback>
          <p:pic>
            <p:nvPicPr>
              <p:cNvPr id="112" name="Freihand 111">
                <a:extLst>
                  <a:ext uri="{FF2B5EF4-FFF2-40B4-BE49-F238E27FC236}">
                    <a16:creationId xmlns:a16="http://schemas.microsoft.com/office/drawing/2014/main" id="{A6F03974-4C94-4749-9D26-BD438E6678D7}"/>
                  </a:ext>
                </a:extLst>
              </p:cNvPr>
              <p:cNvPicPr/>
              <p:nvPr/>
            </p:nvPicPr>
            <p:blipFill>
              <a:blip r:embed="rId155"/>
              <a:stretch>
                <a:fillRect/>
              </a:stretch>
            </p:blipFill>
            <p:spPr>
              <a:xfrm>
                <a:off x="4890011" y="935476"/>
                <a:ext cx="142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Freihand 112">
                <a:extLst>
                  <a:ext uri="{FF2B5EF4-FFF2-40B4-BE49-F238E27FC236}">
                    <a16:creationId xmlns:a16="http://schemas.microsoft.com/office/drawing/2014/main" id="{4A677C09-B78A-4773-9361-995092D79EEC}"/>
                  </a:ext>
                </a:extLst>
              </p14:cNvPr>
              <p14:cNvContentPartPr/>
              <p14:nvPr/>
            </p14:nvContentPartPr>
            <p14:xfrm>
              <a:off x="5119691" y="888316"/>
              <a:ext cx="141120" cy="149400"/>
            </p14:xfrm>
          </p:contentPart>
        </mc:Choice>
        <mc:Fallback>
          <p:pic>
            <p:nvPicPr>
              <p:cNvPr id="113" name="Freihand 112">
                <a:extLst>
                  <a:ext uri="{FF2B5EF4-FFF2-40B4-BE49-F238E27FC236}">
                    <a16:creationId xmlns:a16="http://schemas.microsoft.com/office/drawing/2014/main" id="{4A677C09-B78A-4773-9361-995092D79EEC}"/>
                  </a:ext>
                </a:extLst>
              </p:cNvPr>
              <p:cNvPicPr/>
              <p:nvPr/>
            </p:nvPicPr>
            <p:blipFill>
              <a:blip r:embed="rId157"/>
              <a:stretch>
                <a:fillRect/>
              </a:stretch>
            </p:blipFill>
            <p:spPr>
              <a:xfrm>
                <a:off x="5110691" y="879676"/>
                <a:ext cx="158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Freihand 113">
                <a:extLst>
                  <a:ext uri="{FF2B5EF4-FFF2-40B4-BE49-F238E27FC236}">
                    <a16:creationId xmlns:a16="http://schemas.microsoft.com/office/drawing/2014/main" id="{541FBB44-138C-4B65-9264-55844AF3006D}"/>
                  </a:ext>
                </a:extLst>
              </p14:cNvPr>
              <p14:cNvContentPartPr/>
              <p14:nvPr/>
            </p14:nvContentPartPr>
            <p14:xfrm>
              <a:off x="5136611" y="925036"/>
              <a:ext cx="134640" cy="87480"/>
            </p14:xfrm>
          </p:contentPart>
        </mc:Choice>
        <mc:Fallback>
          <p:pic>
            <p:nvPicPr>
              <p:cNvPr id="114" name="Freihand 113">
                <a:extLst>
                  <a:ext uri="{FF2B5EF4-FFF2-40B4-BE49-F238E27FC236}">
                    <a16:creationId xmlns:a16="http://schemas.microsoft.com/office/drawing/2014/main" id="{541FBB44-138C-4B65-9264-55844AF3006D}"/>
                  </a:ext>
                </a:extLst>
              </p:cNvPr>
              <p:cNvPicPr/>
              <p:nvPr/>
            </p:nvPicPr>
            <p:blipFill>
              <a:blip r:embed="rId159"/>
              <a:stretch>
                <a:fillRect/>
              </a:stretch>
            </p:blipFill>
            <p:spPr>
              <a:xfrm>
                <a:off x="5127971" y="916396"/>
                <a:ext cx="152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 name="Freihand 116">
                <a:extLst>
                  <a:ext uri="{FF2B5EF4-FFF2-40B4-BE49-F238E27FC236}">
                    <a16:creationId xmlns:a16="http://schemas.microsoft.com/office/drawing/2014/main" id="{19595D9E-59DC-4881-9C43-8428138855A8}"/>
                  </a:ext>
                </a:extLst>
              </p14:cNvPr>
              <p14:cNvContentPartPr/>
              <p14:nvPr/>
            </p14:nvContentPartPr>
            <p14:xfrm>
              <a:off x="5526851" y="745396"/>
              <a:ext cx="171000" cy="5400"/>
            </p14:xfrm>
          </p:contentPart>
        </mc:Choice>
        <mc:Fallback>
          <p:pic>
            <p:nvPicPr>
              <p:cNvPr id="117" name="Freihand 116">
                <a:extLst>
                  <a:ext uri="{FF2B5EF4-FFF2-40B4-BE49-F238E27FC236}">
                    <a16:creationId xmlns:a16="http://schemas.microsoft.com/office/drawing/2014/main" id="{19595D9E-59DC-4881-9C43-8428138855A8}"/>
                  </a:ext>
                </a:extLst>
              </p:cNvPr>
              <p:cNvPicPr/>
              <p:nvPr/>
            </p:nvPicPr>
            <p:blipFill>
              <a:blip r:embed="rId161"/>
              <a:stretch>
                <a:fillRect/>
              </a:stretch>
            </p:blipFill>
            <p:spPr>
              <a:xfrm>
                <a:off x="5517851" y="736756"/>
                <a:ext cx="188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8" name="Freihand 117">
                <a:extLst>
                  <a:ext uri="{FF2B5EF4-FFF2-40B4-BE49-F238E27FC236}">
                    <a16:creationId xmlns:a16="http://schemas.microsoft.com/office/drawing/2014/main" id="{F955DDC7-A599-4345-ADAA-B2F62B844D98}"/>
                  </a:ext>
                </a:extLst>
              </p14:cNvPr>
              <p14:cNvContentPartPr/>
              <p14:nvPr/>
            </p14:nvContentPartPr>
            <p14:xfrm>
              <a:off x="5548811" y="796156"/>
              <a:ext cx="156600" cy="15480"/>
            </p14:xfrm>
          </p:contentPart>
        </mc:Choice>
        <mc:Fallback>
          <p:pic>
            <p:nvPicPr>
              <p:cNvPr id="118" name="Freihand 117">
                <a:extLst>
                  <a:ext uri="{FF2B5EF4-FFF2-40B4-BE49-F238E27FC236}">
                    <a16:creationId xmlns:a16="http://schemas.microsoft.com/office/drawing/2014/main" id="{F955DDC7-A599-4345-ADAA-B2F62B844D98}"/>
                  </a:ext>
                </a:extLst>
              </p:cNvPr>
              <p:cNvPicPr/>
              <p:nvPr/>
            </p:nvPicPr>
            <p:blipFill>
              <a:blip r:embed="rId163"/>
              <a:stretch>
                <a:fillRect/>
              </a:stretch>
            </p:blipFill>
            <p:spPr>
              <a:xfrm>
                <a:off x="5540171" y="787156"/>
                <a:ext cx="174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0" name="Freihand 119">
                <a:extLst>
                  <a:ext uri="{FF2B5EF4-FFF2-40B4-BE49-F238E27FC236}">
                    <a16:creationId xmlns:a16="http://schemas.microsoft.com/office/drawing/2014/main" id="{F390CFD4-62EB-4C13-A39F-0B772B2A67C5}"/>
                  </a:ext>
                </a:extLst>
              </p14:cNvPr>
              <p14:cNvContentPartPr/>
              <p14:nvPr/>
            </p14:nvContentPartPr>
            <p14:xfrm>
              <a:off x="5748971" y="691036"/>
              <a:ext cx="192240" cy="214560"/>
            </p14:xfrm>
          </p:contentPart>
        </mc:Choice>
        <mc:Fallback>
          <p:pic>
            <p:nvPicPr>
              <p:cNvPr id="120" name="Freihand 119">
                <a:extLst>
                  <a:ext uri="{FF2B5EF4-FFF2-40B4-BE49-F238E27FC236}">
                    <a16:creationId xmlns:a16="http://schemas.microsoft.com/office/drawing/2014/main" id="{F390CFD4-62EB-4C13-A39F-0B772B2A67C5}"/>
                  </a:ext>
                </a:extLst>
              </p:cNvPr>
              <p:cNvPicPr/>
              <p:nvPr/>
            </p:nvPicPr>
            <p:blipFill>
              <a:blip r:embed="rId165"/>
              <a:stretch>
                <a:fillRect/>
              </a:stretch>
            </p:blipFill>
            <p:spPr>
              <a:xfrm>
                <a:off x="5739971" y="682396"/>
                <a:ext cx="209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7A6B26EE-A9C1-43FA-9835-7CFA4D6490D7}"/>
                  </a:ext>
                </a:extLst>
              </p14:cNvPr>
              <p14:cNvContentPartPr/>
              <p14:nvPr/>
            </p14:nvContentPartPr>
            <p14:xfrm>
              <a:off x="6356291" y="654316"/>
              <a:ext cx="95040" cy="146160"/>
            </p14:xfrm>
          </p:contentPart>
        </mc:Choice>
        <mc:Fallback>
          <p:pic>
            <p:nvPicPr>
              <p:cNvPr id="122" name="Freihand 121">
                <a:extLst>
                  <a:ext uri="{FF2B5EF4-FFF2-40B4-BE49-F238E27FC236}">
                    <a16:creationId xmlns:a16="http://schemas.microsoft.com/office/drawing/2014/main" id="{7A6B26EE-A9C1-43FA-9835-7CFA4D6490D7}"/>
                  </a:ext>
                </a:extLst>
              </p:cNvPr>
              <p:cNvPicPr/>
              <p:nvPr/>
            </p:nvPicPr>
            <p:blipFill>
              <a:blip r:embed="rId167"/>
              <a:stretch>
                <a:fillRect/>
              </a:stretch>
            </p:blipFill>
            <p:spPr>
              <a:xfrm>
                <a:off x="6347651" y="645316"/>
                <a:ext cx="112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202BEF78-EDFF-4707-AB6D-F7C5AAAAD2E8}"/>
                  </a:ext>
                </a:extLst>
              </p14:cNvPr>
              <p14:cNvContentPartPr/>
              <p14:nvPr/>
            </p14:nvContentPartPr>
            <p14:xfrm>
              <a:off x="6582371" y="682396"/>
              <a:ext cx="81360" cy="94680"/>
            </p14:xfrm>
          </p:contentPart>
        </mc:Choice>
        <mc:Fallback>
          <p:pic>
            <p:nvPicPr>
              <p:cNvPr id="123" name="Freihand 122">
                <a:extLst>
                  <a:ext uri="{FF2B5EF4-FFF2-40B4-BE49-F238E27FC236}">
                    <a16:creationId xmlns:a16="http://schemas.microsoft.com/office/drawing/2014/main" id="{202BEF78-EDFF-4707-AB6D-F7C5AAAAD2E8}"/>
                  </a:ext>
                </a:extLst>
              </p:cNvPr>
              <p:cNvPicPr/>
              <p:nvPr/>
            </p:nvPicPr>
            <p:blipFill>
              <a:blip r:embed="rId169"/>
              <a:stretch>
                <a:fillRect/>
              </a:stretch>
            </p:blipFill>
            <p:spPr>
              <a:xfrm>
                <a:off x="6573731" y="673396"/>
                <a:ext cx="99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5" name="Freihand 124">
                <a:extLst>
                  <a:ext uri="{FF2B5EF4-FFF2-40B4-BE49-F238E27FC236}">
                    <a16:creationId xmlns:a16="http://schemas.microsoft.com/office/drawing/2014/main" id="{61D5BD30-9DD0-4A78-AD51-4EBD23DC9B3E}"/>
                  </a:ext>
                </a:extLst>
              </p14:cNvPr>
              <p14:cNvContentPartPr/>
              <p14:nvPr/>
            </p14:nvContentPartPr>
            <p14:xfrm>
              <a:off x="6797651" y="738196"/>
              <a:ext cx="73080" cy="32760"/>
            </p14:xfrm>
          </p:contentPart>
        </mc:Choice>
        <mc:Fallback>
          <p:pic>
            <p:nvPicPr>
              <p:cNvPr id="125" name="Freihand 124">
                <a:extLst>
                  <a:ext uri="{FF2B5EF4-FFF2-40B4-BE49-F238E27FC236}">
                    <a16:creationId xmlns:a16="http://schemas.microsoft.com/office/drawing/2014/main" id="{61D5BD30-9DD0-4A78-AD51-4EBD23DC9B3E}"/>
                  </a:ext>
                </a:extLst>
              </p:cNvPr>
              <p:cNvPicPr/>
              <p:nvPr/>
            </p:nvPicPr>
            <p:blipFill>
              <a:blip r:embed="rId171"/>
              <a:stretch>
                <a:fillRect/>
              </a:stretch>
            </p:blipFill>
            <p:spPr>
              <a:xfrm>
                <a:off x="6789011" y="729556"/>
                <a:ext cx="90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Freihand 125">
                <a:extLst>
                  <a:ext uri="{FF2B5EF4-FFF2-40B4-BE49-F238E27FC236}">
                    <a16:creationId xmlns:a16="http://schemas.microsoft.com/office/drawing/2014/main" id="{F1F4503B-A288-4636-8B74-229FB9EF74BB}"/>
                  </a:ext>
                </a:extLst>
              </p14:cNvPr>
              <p14:cNvContentPartPr/>
              <p14:nvPr/>
            </p14:nvContentPartPr>
            <p14:xfrm>
              <a:off x="6865331" y="739996"/>
              <a:ext cx="56520" cy="163440"/>
            </p14:xfrm>
          </p:contentPart>
        </mc:Choice>
        <mc:Fallback>
          <p:pic>
            <p:nvPicPr>
              <p:cNvPr id="126" name="Freihand 125">
                <a:extLst>
                  <a:ext uri="{FF2B5EF4-FFF2-40B4-BE49-F238E27FC236}">
                    <a16:creationId xmlns:a16="http://schemas.microsoft.com/office/drawing/2014/main" id="{F1F4503B-A288-4636-8B74-229FB9EF74BB}"/>
                  </a:ext>
                </a:extLst>
              </p:cNvPr>
              <p:cNvPicPr/>
              <p:nvPr/>
            </p:nvPicPr>
            <p:blipFill>
              <a:blip r:embed="rId173"/>
              <a:stretch>
                <a:fillRect/>
              </a:stretch>
            </p:blipFill>
            <p:spPr>
              <a:xfrm>
                <a:off x="6856331" y="730996"/>
                <a:ext cx="74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Freihand 127">
                <a:extLst>
                  <a:ext uri="{FF2B5EF4-FFF2-40B4-BE49-F238E27FC236}">
                    <a16:creationId xmlns:a16="http://schemas.microsoft.com/office/drawing/2014/main" id="{65BE2AC7-4084-4701-B09F-B31361A63B02}"/>
                  </a:ext>
                </a:extLst>
              </p14:cNvPr>
              <p14:cNvContentPartPr/>
              <p14:nvPr/>
            </p14:nvContentPartPr>
            <p14:xfrm>
              <a:off x="7125971" y="746116"/>
              <a:ext cx="149400" cy="4320"/>
            </p14:xfrm>
          </p:contentPart>
        </mc:Choice>
        <mc:Fallback>
          <p:pic>
            <p:nvPicPr>
              <p:cNvPr id="128" name="Freihand 127">
                <a:extLst>
                  <a:ext uri="{FF2B5EF4-FFF2-40B4-BE49-F238E27FC236}">
                    <a16:creationId xmlns:a16="http://schemas.microsoft.com/office/drawing/2014/main" id="{65BE2AC7-4084-4701-B09F-B31361A63B02}"/>
                  </a:ext>
                </a:extLst>
              </p:cNvPr>
              <p:cNvPicPr/>
              <p:nvPr/>
            </p:nvPicPr>
            <p:blipFill>
              <a:blip r:embed="rId175"/>
              <a:stretch>
                <a:fillRect/>
              </a:stretch>
            </p:blipFill>
            <p:spPr>
              <a:xfrm>
                <a:off x="7116971" y="737116"/>
                <a:ext cx="167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 name="Freihand 148">
                <a:extLst>
                  <a:ext uri="{FF2B5EF4-FFF2-40B4-BE49-F238E27FC236}">
                    <a16:creationId xmlns:a16="http://schemas.microsoft.com/office/drawing/2014/main" id="{B9FA1B71-BFC1-4B27-A169-980F7EFC7C4B}"/>
                  </a:ext>
                </a:extLst>
              </p14:cNvPr>
              <p14:cNvContentPartPr/>
              <p14:nvPr/>
            </p14:nvContentPartPr>
            <p14:xfrm>
              <a:off x="9107771" y="1246156"/>
              <a:ext cx="13320" cy="5040"/>
            </p14:xfrm>
          </p:contentPart>
        </mc:Choice>
        <mc:Fallback>
          <p:pic>
            <p:nvPicPr>
              <p:cNvPr id="149" name="Freihand 148">
                <a:extLst>
                  <a:ext uri="{FF2B5EF4-FFF2-40B4-BE49-F238E27FC236}">
                    <a16:creationId xmlns:a16="http://schemas.microsoft.com/office/drawing/2014/main" id="{B9FA1B71-BFC1-4B27-A169-980F7EFC7C4B}"/>
                  </a:ext>
                </a:extLst>
              </p:cNvPr>
              <p:cNvPicPr/>
              <p:nvPr/>
            </p:nvPicPr>
            <p:blipFill>
              <a:blip r:embed="rId177"/>
              <a:stretch>
                <a:fillRect/>
              </a:stretch>
            </p:blipFill>
            <p:spPr>
              <a:xfrm>
                <a:off x="9098771" y="1237156"/>
                <a:ext cx="30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53" name="Freihand 152">
                <a:extLst>
                  <a:ext uri="{FF2B5EF4-FFF2-40B4-BE49-F238E27FC236}">
                    <a16:creationId xmlns:a16="http://schemas.microsoft.com/office/drawing/2014/main" id="{9409D66C-7DCE-49A8-8669-7856087DA28F}"/>
                  </a:ext>
                </a:extLst>
              </p14:cNvPr>
              <p14:cNvContentPartPr/>
              <p14:nvPr/>
            </p14:nvContentPartPr>
            <p14:xfrm>
              <a:off x="6394811" y="1140676"/>
              <a:ext cx="83880" cy="155880"/>
            </p14:xfrm>
          </p:contentPart>
        </mc:Choice>
        <mc:Fallback>
          <p:pic>
            <p:nvPicPr>
              <p:cNvPr id="153" name="Freihand 152">
                <a:extLst>
                  <a:ext uri="{FF2B5EF4-FFF2-40B4-BE49-F238E27FC236}">
                    <a16:creationId xmlns:a16="http://schemas.microsoft.com/office/drawing/2014/main" id="{9409D66C-7DCE-49A8-8669-7856087DA28F}"/>
                  </a:ext>
                </a:extLst>
              </p:cNvPr>
              <p:cNvPicPr/>
              <p:nvPr/>
            </p:nvPicPr>
            <p:blipFill>
              <a:blip r:embed="rId179"/>
              <a:stretch>
                <a:fillRect/>
              </a:stretch>
            </p:blipFill>
            <p:spPr>
              <a:xfrm>
                <a:off x="6385811" y="1131676"/>
                <a:ext cx="101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4" name="Freihand 153">
                <a:extLst>
                  <a:ext uri="{FF2B5EF4-FFF2-40B4-BE49-F238E27FC236}">
                    <a16:creationId xmlns:a16="http://schemas.microsoft.com/office/drawing/2014/main" id="{0DA5B4F5-2BFC-480C-AFA4-F1A4B1388181}"/>
                  </a:ext>
                </a:extLst>
              </p14:cNvPr>
              <p14:cNvContentPartPr/>
              <p14:nvPr/>
            </p14:nvContentPartPr>
            <p14:xfrm>
              <a:off x="6574811" y="1148956"/>
              <a:ext cx="109440" cy="138960"/>
            </p14:xfrm>
          </p:contentPart>
        </mc:Choice>
        <mc:Fallback>
          <p:pic>
            <p:nvPicPr>
              <p:cNvPr id="154" name="Freihand 153">
                <a:extLst>
                  <a:ext uri="{FF2B5EF4-FFF2-40B4-BE49-F238E27FC236}">
                    <a16:creationId xmlns:a16="http://schemas.microsoft.com/office/drawing/2014/main" id="{0DA5B4F5-2BFC-480C-AFA4-F1A4B1388181}"/>
                  </a:ext>
                </a:extLst>
              </p:cNvPr>
              <p:cNvPicPr/>
              <p:nvPr/>
            </p:nvPicPr>
            <p:blipFill>
              <a:blip r:embed="rId181"/>
              <a:stretch>
                <a:fillRect/>
              </a:stretch>
            </p:blipFill>
            <p:spPr>
              <a:xfrm>
                <a:off x="6565811" y="1139956"/>
                <a:ext cx="127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4" name="Freihand 163">
                <a:extLst>
                  <a:ext uri="{FF2B5EF4-FFF2-40B4-BE49-F238E27FC236}">
                    <a16:creationId xmlns:a16="http://schemas.microsoft.com/office/drawing/2014/main" id="{1D893A8D-CF2C-44E3-8163-A239623966BA}"/>
                  </a:ext>
                </a:extLst>
              </p14:cNvPr>
              <p14:cNvContentPartPr/>
              <p14:nvPr/>
            </p14:nvContentPartPr>
            <p14:xfrm>
              <a:off x="6305891" y="1075156"/>
              <a:ext cx="78120" cy="277920"/>
            </p14:xfrm>
          </p:contentPart>
        </mc:Choice>
        <mc:Fallback>
          <p:pic>
            <p:nvPicPr>
              <p:cNvPr id="164" name="Freihand 163">
                <a:extLst>
                  <a:ext uri="{FF2B5EF4-FFF2-40B4-BE49-F238E27FC236}">
                    <a16:creationId xmlns:a16="http://schemas.microsoft.com/office/drawing/2014/main" id="{1D893A8D-CF2C-44E3-8163-A239623966BA}"/>
                  </a:ext>
                </a:extLst>
              </p:cNvPr>
              <p:cNvPicPr/>
              <p:nvPr/>
            </p:nvPicPr>
            <p:blipFill>
              <a:blip r:embed="rId183"/>
              <a:stretch>
                <a:fillRect/>
              </a:stretch>
            </p:blipFill>
            <p:spPr>
              <a:xfrm>
                <a:off x="6297251" y="1066516"/>
                <a:ext cx="95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6" name="Freihand 155">
                <a:extLst>
                  <a:ext uri="{FF2B5EF4-FFF2-40B4-BE49-F238E27FC236}">
                    <a16:creationId xmlns:a16="http://schemas.microsoft.com/office/drawing/2014/main" id="{BFC4412F-D16E-43C4-970E-AE0AABA71088}"/>
                  </a:ext>
                </a:extLst>
              </p14:cNvPr>
              <p14:cNvContentPartPr/>
              <p14:nvPr/>
            </p14:nvContentPartPr>
            <p14:xfrm>
              <a:off x="6776051" y="1211956"/>
              <a:ext cx="111960" cy="31320"/>
            </p14:xfrm>
          </p:contentPart>
        </mc:Choice>
        <mc:Fallback>
          <p:pic>
            <p:nvPicPr>
              <p:cNvPr id="156" name="Freihand 155">
                <a:extLst>
                  <a:ext uri="{FF2B5EF4-FFF2-40B4-BE49-F238E27FC236}">
                    <a16:creationId xmlns:a16="http://schemas.microsoft.com/office/drawing/2014/main" id="{BFC4412F-D16E-43C4-970E-AE0AABA71088}"/>
                  </a:ext>
                </a:extLst>
              </p:cNvPr>
              <p:cNvPicPr/>
              <p:nvPr/>
            </p:nvPicPr>
            <p:blipFill>
              <a:blip r:embed="rId185"/>
              <a:stretch>
                <a:fillRect/>
              </a:stretch>
            </p:blipFill>
            <p:spPr>
              <a:xfrm>
                <a:off x="6767051" y="1202956"/>
                <a:ext cx="12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7" name="Freihand 156">
                <a:extLst>
                  <a:ext uri="{FF2B5EF4-FFF2-40B4-BE49-F238E27FC236}">
                    <a16:creationId xmlns:a16="http://schemas.microsoft.com/office/drawing/2014/main" id="{CCDC4E50-6923-4423-AD44-1C98103567D9}"/>
                  </a:ext>
                </a:extLst>
              </p14:cNvPr>
              <p14:cNvContentPartPr/>
              <p14:nvPr/>
            </p14:nvContentPartPr>
            <p14:xfrm>
              <a:off x="6807731" y="1177036"/>
              <a:ext cx="50760" cy="149040"/>
            </p14:xfrm>
          </p:contentPart>
        </mc:Choice>
        <mc:Fallback>
          <p:pic>
            <p:nvPicPr>
              <p:cNvPr id="157" name="Freihand 156">
                <a:extLst>
                  <a:ext uri="{FF2B5EF4-FFF2-40B4-BE49-F238E27FC236}">
                    <a16:creationId xmlns:a16="http://schemas.microsoft.com/office/drawing/2014/main" id="{CCDC4E50-6923-4423-AD44-1C98103567D9}"/>
                  </a:ext>
                </a:extLst>
              </p:cNvPr>
              <p:cNvPicPr/>
              <p:nvPr/>
            </p:nvPicPr>
            <p:blipFill>
              <a:blip r:embed="rId187"/>
              <a:stretch>
                <a:fillRect/>
              </a:stretch>
            </p:blipFill>
            <p:spPr>
              <a:xfrm>
                <a:off x="6798731" y="1168036"/>
                <a:ext cx="68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8" name="Freihand 157">
                <a:extLst>
                  <a:ext uri="{FF2B5EF4-FFF2-40B4-BE49-F238E27FC236}">
                    <a16:creationId xmlns:a16="http://schemas.microsoft.com/office/drawing/2014/main" id="{61F79015-C951-4D6C-B4FD-9253BF837B68}"/>
                  </a:ext>
                </a:extLst>
              </p14:cNvPr>
              <p14:cNvContentPartPr/>
              <p14:nvPr/>
            </p14:nvContentPartPr>
            <p14:xfrm>
              <a:off x="6939131" y="1135276"/>
              <a:ext cx="92160" cy="113400"/>
            </p14:xfrm>
          </p:contentPart>
        </mc:Choice>
        <mc:Fallback>
          <p:pic>
            <p:nvPicPr>
              <p:cNvPr id="158" name="Freihand 157">
                <a:extLst>
                  <a:ext uri="{FF2B5EF4-FFF2-40B4-BE49-F238E27FC236}">
                    <a16:creationId xmlns:a16="http://schemas.microsoft.com/office/drawing/2014/main" id="{61F79015-C951-4D6C-B4FD-9253BF837B68}"/>
                  </a:ext>
                </a:extLst>
              </p:cNvPr>
              <p:cNvPicPr/>
              <p:nvPr/>
            </p:nvPicPr>
            <p:blipFill>
              <a:blip r:embed="rId189"/>
              <a:stretch>
                <a:fillRect/>
              </a:stretch>
            </p:blipFill>
            <p:spPr>
              <a:xfrm>
                <a:off x="6930131" y="1126636"/>
                <a:ext cx="109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0" name="Freihand 159">
                <a:extLst>
                  <a:ext uri="{FF2B5EF4-FFF2-40B4-BE49-F238E27FC236}">
                    <a16:creationId xmlns:a16="http://schemas.microsoft.com/office/drawing/2014/main" id="{5117F877-0C66-45E6-887C-39E948852B8E}"/>
                  </a:ext>
                </a:extLst>
              </p14:cNvPr>
              <p14:cNvContentPartPr/>
              <p14:nvPr/>
            </p14:nvContentPartPr>
            <p14:xfrm>
              <a:off x="7119851" y="1150036"/>
              <a:ext cx="97200" cy="102240"/>
            </p14:xfrm>
          </p:contentPart>
        </mc:Choice>
        <mc:Fallback>
          <p:pic>
            <p:nvPicPr>
              <p:cNvPr id="160" name="Freihand 159">
                <a:extLst>
                  <a:ext uri="{FF2B5EF4-FFF2-40B4-BE49-F238E27FC236}">
                    <a16:creationId xmlns:a16="http://schemas.microsoft.com/office/drawing/2014/main" id="{5117F877-0C66-45E6-887C-39E948852B8E}"/>
                  </a:ext>
                </a:extLst>
              </p:cNvPr>
              <p:cNvPicPr/>
              <p:nvPr/>
            </p:nvPicPr>
            <p:blipFill>
              <a:blip r:embed="rId191"/>
              <a:stretch>
                <a:fillRect/>
              </a:stretch>
            </p:blipFill>
            <p:spPr>
              <a:xfrm>
                <a:off x="7111211" y="1141036"/>
                <a:ext cx="114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1" name="Freihand 160">
                <a:extLst>
                  <a:ext uri="{FF2B5EF4-FFF2-40B4-BE49-F238E27FC236}">
                    <a16:creationId xmlns:a16="http://schemas.microsoft.com/office/drawing/2014/main" id="{C2931FED-7E48-4B07-8B0A-148A58B5E5E6}"/>
                  </a:ext>
                </a:extLst>
              </p14:cNvPr>
              <p14:cNvContentPartPr/>
              <p14:nvPr/>
            </p14:nvContentPartPr>
            <p14:xfrm>
              <a:off x="7115531" y="1148596"/>
              <a:ext cx="118080" cy="75600"/>
            </p14:xfrm>
          </p:contentPart>
        </mc:Choice>
        <mc:Fallback>
          <p:pic>
            <p:nvPicPr>
              <p:cNvPr id="161" name="Freihand 160">
                <a:extLst>
                  <a:ext uri="{FF2B5EF4-FFF2-40B4-BE49-F238E27FC236}">
                    <a16:creationId xmlns:a16="http://schemas.microsoft.com/office/drawing/2014/main" id="{C2931FED-7E48-4B07-8B0A-148A58B5E5E6}"/>
                  </a:ext>
                </a:extLst>
              </p:cNvPr>
              <p:cNvPicPr/>
              <p:nvPr/>
            </p:nvPicPr>
            <p:blipFill>
              <a:blip r:embed="rId193"/>
              <a:stretch>
                <a:fillRect/>
              </a:stretch>
            </p:blipFill>
            <p:spPr>
              <a:xfrm>
                <a:off x="7106531" y="1139596"/>
                <a:ext cx="135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3" name="Freihand 162">
                <a:extLst>
                  <a:ext uri="{FF2B5EF4-FFF2-40B4-BE49-F238E27FC236}">
                    <a16:creationId xmlns:a16="http://schemas.microsoft.com/office/drawing/2014/main" id="{51E6E1B0-B2EF-48BB-B93E-C4A9AA3C39D3}"/>
                  </a:ext>
                </a:extLst>
              </p14:cNvPr>
              <p14:cNvContentPartPr/>
              <p14:nvPr/>
            </p14:nvContentPartPr>
            <p14:xfrm>
              <a:off x="7288691" y="1060036"/>
              <a:ext cx="61920" cy="251640"/>
            </p14:xfrm>
          </p:contentPart>
        </mc:Choice>
        <mc:Fallback>
          <p:pic>
            <p:nvPicPr>
              <p:cNvPr id="163" name="Freihand 162">
                <a:extLst>
                  <a:ext uri="{FF2B5EF4-FFF2-40B4-BE49-F238E27FC236}">
                    <a16:creationId xmlns:a16="http://schemas.microsoft.com/office/drawing/2014/main" id="{51E6E1B0-B2EF-48BB-B93E-C4A9AA3C39D3}"/>
                  </a:ext>
                </a:extLst>
              </p:cNvPr>
              <p:cNvPicPr/>
              <p:nvPr/>
            </p:nvPicPr>
            <p:blipFill>
              <a:blip r:embed="rId195"/>
              <a:stretch>
                <a:fillRect/>
              </a:stretch>
            </p:blipFill>
            <p:spPr>
              <a:xfrm>
                <a:off x="7279691" y="1051396"/>
                <a:ext cx="795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5" name="Freihand 164">
                <a:extLst>
                  <a:ext uri="{FF2B5EF4-FFF2-40B4-BE49-F238E27FC236}">
                    <a16:creationId xmlns:a16="http://schemas.microsoft.com/office/drawing/2014/main" id="{6C851D41-5775-4FA2-9406-E3D314D7A942}"/>
                  </a:ext>
                </a:extLst>
              </p14:cNvPr>
              <p14:cNvContentPartPr/>
              <p14:nvPr/>
            </p14:nvContentPartPr>
            <p14:xfrm>
              <a:off x="7460771" y="1148596"/>
              <a:ext cx="92880" cy="69480"/>
            </p14:xfrm>
          </p:contentPart>
        </mc:Choice>
        <mc:Fallback>
          <p:pic>
            <p:nvPicPr>
              <p:cNvPr id="165" name="Freihand 164">
                <a:extLst>
                  <a:ext uri="{FF2B5EF4-FFF2-40B4-BE49-F238E27FC236}">
                    <a16:creationId xmlns:a16="http://schemas.microsoft.com/office/drawing/2014/main" id="{6C851D41-5775-4FA2-9406-E3D314D7A942}"/>
                  </a:ext>
                </a:extLst>
              </p:cNvPr>
              <p:cNvPicPr/>
              <p:nvPr/>
            </p:nvPicPr>
            <p:blipFill>
              <a:blip r:embed="rId197"/>
              <a:stretch>
                <a:fillRect/>
              </a:stretch>
            </p:blipFill>
            <p:spPr>
              <a:xfrm>
                <a:off x="7451771" y="1139596"/>
                <a:ext cx="110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66" name="Freihand 165">
                <a:extLst>
                  <a:ext uri="{FF2B5EF4-FFF2-40B4-BE49-F238E27FC236}">
                    <a16:creationId xmlns:a16="http://schemas.microsoft.com/office/drawing/2014/main" id="{1EDC693C-63B3-4CBA-A25C-B359A2E6AD7D}"/>
                  </a:ext>
                </a:extLst>
              </p14:cNvPr>
              <p14:cNvContentPartPr/>
              <p14:nvPr/>
            </p14:nvContentPartPr>
            <p14:xfrm>
              <a:off x="7542851" y="1153996"/>
              <a:ext cx="44640" cy="127440"/>
            </p14:xfrm>
          </p:contentPart>
        </mc:Choice>
        <mc:Fallback>
          <p:pic>
            <p:nvPicPr>
              <p:cNvPr id="166" name="Freihand 165">
                <a:extLst>
                  <a:ext uri="{FF2B5EF4-FFF2-40B4-BE49-F238E27FC236}">
                    <a16:creationId xmlns:a16="http://schemas.microsoft.com/office/drawing/2014/main" id="{1EDC693C-63B3-4CBA-A25C-B359A2E6AD7D}"/>
                  </a:ext>
                </a:extLst>
              </p:cNvPr>
              <p:cNvPicPr/>
              <p:nvPr/>
            </p:nvPicPr>
            <p:blipFill>
              <a:blip r:embed="rId199"/>
              <a:stretch>
                <a:fillRect/>
              </a:stretch>
            </p:blipFill>
            <p:spPr>
              <a:xfrm>
                <a:off x="7533851" y="1145356"/>
                <a:ext cx="62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7" name="Freihand 166">
                <a:extLst>
                  <a:ext uri="{FF2B5EF4-FFF2-40B4-BE49-F238E27FC236}">
                    <a16:creationId xmlns:a16="http://schemas.microsoft.com/office/drawing/2014/main" id="{5E1F29D1-2AAE-4ECA-9CDB-77C8AEEDCC04}"/>
                  </a:ext>
                </a:extLst>
              </p14:cNvPr>
              <p14:cNvContentPartPr/>
              <p14:nvPr/>
            </p14:nvContentPartPr>
            <p14:xfrm>
              <a:off x="7938131" y="1183156"/>
              <a:ext cx="126720" cy="13680"/>
            </p14:xfrm>
          </p:contentPart>
        </mc:Choice>
        <mc:Fallback>
          <p:pic>
            <p:nvPicPr>
              <p:cNvPr id="167" name="Freihand 166">
                <a:extLst>
                  <a:ext uri="{FF2B5EF4-FFF2-40B4-BE49-F238E27FC236}">
                    <a16:creationId xmlns:a16="http://schemas.microsoft.com/office/drawing/2014/main" id="{5E1F29D1-2AAE-4ECA-9CDB-77C8AEEDCC04}"/>
                  </a:ext>
                </a:extLst>
              </p:cNvPr>
              <p:cNvPicPr/>
              <p:nvPr/>
            </p:nvPicPr>
            <p:blipFill>
              <a:blip r:embed="rId201"/>
              <a:stretch>
                <a:fillRect/>
              </a:stretch>
            </p:blipFill>
            <p:spPr>
              <a:xfrm>
                <a:off x="7929131" y="1174156"/>
                <a:ext cx="144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8" name="Freihand 167">
                <a:extLst>
                  <a:ext uri="{FF2B5EF4-FFF2-40B4-BE49-F238E27FC236}">
                    <a16:creationId xmlns:a16="http://schemas.microsoft.com/office/drawing/2014/main" id="{B2A1C97A-E781-4025-886E-4C711A7231EB}"/>
                  </a:ext>
                </a:extLst>
              </p14:cNvPr>
              <p14:cNvContentPartPr/>
              <p14:nvPr/>
            </p14:nvContentPartPr>
            <p14:xfrm>
              <a:off x="7957571" y="1225276"/>
              <a:ext cx="96480" cy="15840"/>
            </p14:xfrm>
          </p:contentPart>
        </mc:Choice>
        <mc:Fallback>
          <p:pic>
            <p:nvPicPr>
              <p:cNvPr id="168" name="Freihand 167">
                <a:extLst>
                  <a:ext uri="{FF2B5EF4-FFF2-40B4-BE49-F238E27FC236}">
                    <a16:creationId xmlns:a16="http://schemas.microsoft.com/office/drawing/2014/main" id="{B2A1C97A-E781-4025-886E-4C711A7231EB}"/>
                  </a:ext>
                </a:extLst>
              </p:cNvPr>
              <p:cNvPicPr/>
              <p:nvPr/>
            </p:nvPicPr>
            <p:blipFill>
              <a:blip r:embed="rId203"/>
              <a:stretch>
                <a:fillRect/>
              </a:stretch>
            </p:blipFill>
            <p:spPr>
              <a:xfrm>
                <a:off x="7948931" y="1216636"/>
                <a:ext cx="11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0" name="Freihand 179">
                <a:extLst>
                  <a:ext uri="{FF2B5EF4-FFF2-40B4-BE49-F238E27FC236}">
                    <a16:creationId xmlns:a16="http://schemas.microsoft.com/office/drawing/2014/main" id="{2878FBAA-FAC3-43EA-B0CA-85A0083002E6}"/>
                  </a:ext>
                </a:extLst>
              </p14:cNvPr>
              <p14:cNvContentPartPr/>
              <p14:nvPr/>
            </p14:nvContentPartPr>
            <p14:xfrm>
              <a:off x="8870891" y="1175236"/>
              <a:ext cx="111240" cy="137880"/>
            </p14:xfrm>
          </p:contentPart>
        </mc:Choice>
        <mc:Fallback>
          <p:pic>
            <p:nvPicPr>
              <p:cNvPr id="180" name="Freihand 179">
                <a:extLst>
                  <a:ext uri="{FF2B5EF4-FFF2-40B4-BE49-F238E27FC236}">
                    <a16:creationId xmlns:a16="http://schemas.microsoft.com/office/drawing/2014/main" id="{2878FBAA-FAC3-43EA-B0CA-85A0083002E6}"/>
                  </a:ext>
                </a:extLst>
              </p:cNvPr>
              <p:cNvPicPr/>
              <p:nvPr/>
            </p:nvPicPr>
            <p:blipFill>
              <a:blip r:embed="rId205"/>
              <a:stretch>
                <a:fillRect/>
              </a:stretch>
            </p:blipFill>
            <p:spPr>
              <a:xfrm>
                <a:off x="8861891" y="1166596"/>
                <a:ext cx="128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81" name="Freihand 180">
                <a:extLst>
                  <a:ext uri="{FF2B5EF4-FFF2-40B4-BE49-F238E27FC236}">
                    <a16:creationId xmlns:a16="http://schemas.microsoft.com/office/drawing/2014/main" id="{5904907C-5E16-4608-B554-C61E98B0D21E}"/>
                  </a:ext>
                </a:extLst>
              </p14:cNvPr>
              <p14:cNvContentPartPr/>
              <p14:nvPr/>
            </p14:nvContentPartPr>
            <p14:xfrm>
              <a:off x="8877011" y="728836"/>
              <a:ext cx="107280" cy="95400"/>
            </p14:xfrm>
          </p:contentPart>
        </mc:Choice>
        <mc:Fallback>
          <p:pic>
            <p:nvPicPr>
              <p:cNvPr id="181" name="Freihand 180">
                <a:extLst>
                  <a:ext uri="{FF2B5EF4-FFF2-40B4-BE49-F238E27FC236}">
                    <a16:creationId xmlns:a16="http://schemas.microsoft.com/office/drawing/2014/main" id="{5904907C-5E16-4608-B554-C61E98B0D21E}"/>
                  </a:ext>
                </a:extLst>
              </p:cNvPr>
              <p:cNvPicPr/>
              <p:nvPr/>
            </p:nvPicPr>
            <p:blipFill>
              <a:blip r:embed="rId207"/>
              <a:stretch>
                <a:fillRect/>
              </a:stretch>
            </p:blipFill>
            <p:spPr>
              <a:xfrm>
                <a:off x="8868011" y="720196"/>
                <a:ext cx="124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9" name="Freihand 168">
                <a:extLst>
                  <a:ext uri="{FF2B5EF4-FFF2-40B4-BE49-F238E27FC236}">
                    <a16:creationId xmlns:a16="http://schemas.microsoft.com/office/drawing/2014/main" id="{00C3A314-87F0-4171-9D8A-BD73E52F2C70}"/>
                  </a:ext>
                </a:extLst>
              </p14:cNvPr>
              <p14:cNvContentPartPr/>
              <p14:nvPr/>
            </p14:nvContentPartPr>
            <p14:xfrm>
              <a:off x="8356451" y="1110796"/>
              <a:ext cx="27720" cy="131760"/>
            </p14:xfrm>
          </p:contentPart>
        </mc:Choice>
        <mc:Fallback>
          <p:pic>
            <p:nvPicPr>
              <p:cNvPr id="169" name="Freihand 168">
                <a:extLst>
                  <a:ext uri="{FF2B5EF4-FFF2-40B4-BE49-F238E27FC236}">
                    <a16:creationId xmlns:a16="http://schemas.microsoft.com/office/drawing/2014/main" id="{00C3A314-87F0-4171-9D8A-BD73E52F2C70}"/>
                  </a:ext>
                </a:extLst>
              </p:cNvPr>
              <p:cNvPicPr/>
              <p:nvPr/>
            </p:nvPicPr>
            <p:blipFill>
              <a:blip r:embed="rId209"/>
              <a:stretch>
                <a:fillRect/>
              </a:stretch>
            </p:blipFill>
            <p:spPr>
              <a:xfrm>
                <a:off x="8347451" y="1102156"/>
                <a:ext cx="45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2" name="Freihand 171">
                <a:extLst>
                  <a:ext uri="{FF2B5EF4-FFF2-40B4-BE49-F238E27FC236}">
                    <a16:creationId xmlns:a16="http://schemas.microsoft.com/office/drawing/2014/main" id="{3778E385-CA54-4DD1-A385-60ADFC4F35F5}"/>
                  </a:ext>
                </a:extLst>
              </p14:cNvPr>
              <p14:cNvContentPartPr/>
              <p14:nvPr/>
            </p14:nvContentPartPr>
            <p14:xfrm>
              <a:off x="8536811" y="1086316"/>
              <a:ext cx="151560" cy="154080"/>
            </p14:xfrm>
          </p:contentPart>
        </mc:Choice>
        <mc:Fallback>
          <p:pic>
            <p:nvPicPr>
              <p:cNvPr id="172" name="Freihand 171">
                <a:extLst>
                  <a:ext uri="{FF2B5EF4-FFF2-40B4-BE49-F238E27FC236}">
                    <a16:creationId xmlns:a16="http://schemas.microsoft.com/office/drawing/2014/main" id="{3778E385-CA54-4DD1-A385-60ADFC4F35F5}"/>
                  </a:ext>
                </a:extLst>
              </p:cNvPr>
              <p:cNvPicPr/>
              <p:nvPr/>
            </p:nvPicPr>
            <p:blipFill>
              <a:blip r:embed="rId211"/>
              <a:stretch>
                <a:fillRect/>
              </a:stretch>
            </p:blipFill>
            <p:spPr>
              <a:xfrm>
                <a:off x="8527811" y="1077676"/>
                <a:ext cx="169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3" name="Freihand 172">
                <a:extLst>
                  <a:ext uri="{FF2B5EF4-FFF2-40B4-BE49-F238E27FC236}">
                    <a16:creationId xmlns:a16="http://schemas.microsoft.com/office/drawing/2014/main" id="{51026A78-7BDE-47B5-A35D-20D6CB74C247}"/>
                  </a:ext>
                </a:extLst>
              </p14:cNvPr>
              <p14:cNvContentPartPr/>
              <p14:nvPr/>
            </p14:nvContentPartPr>
            <p14:xfrm>
              <a:off x="8433851" y="1110076"/>
              <a:ext cx="104400" cy="126360"/>
            </p14:xfrm>
          </p:contentPart>
        </mc:Choice>
        <mc:Fallback>
          <p:pic>
            <p:nvPicPr>
              <p:cNvPr id="173" name="Freihand 172">
                <a:extLst>
                  <a:ext uri="{FF2B5EF4-FFF2-40B4-BE49-F238E27FC236}">
                    <a16:creationId xmlns:a16="http://schemas.microsoft.com/office/drawing/2014/main" id="{51026A78-7BDE-47B5-A35D-20D6CB74C247}"/>
                  </a:ext>
                </a:extLst>
              </p:cNvPr>
              <p:cNvPicPr/>
              <p:nvPr/>
            </p:nvPicPr>
            <p:blipFill>
              <a:blip r:embed="rId213"/>
              <a:stretch>
                <a:fillRect/>
              </a:stretch>
            </p:blipFill>
            <p:spPr>
              <a:xfrm>
                <a:off x="8425211" y="1101436"/>
                <a:ext cx="122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4" name="Freihand 173">
                <a:extLst>
                  <a:ext uri="{FF2B5EF4-FFF2-40B4-BE49-F238E27FC236}">
                    <a16:creationId xmlns:a16="http://schemas.microsoft.com/office/drawing/2014/main" id="{AC6AFFF5-8387-44D0-975D-32B7AFD1F789}"/>
                  </a:ext>
                </a:extLst>
              </p14:cNvPr>
              <p14:cNvContentPartPr/>
              <p14:nvPr/>
            </p14:nvContentPartPr>
            <p14:xfrm>
              <a:off x="8859371" y="1130236"/>
              <a:ext cx="127440" cy="232200"/>
            </p14:xfrm>
          </p:contentPart>
        </mc:Choice>
        <mc:Fallback>
          <p:pic>
            <p:nvPicPr>
              <p:cNvPr id="174" name="Freihand 173">
                <a:extLst>
                  <a:ext uri="{FF2B5EF4-FFF2-40B4-BE49-F238E27FC236}">
                    <a16:creationId xmlns:a16="http://schemas.microsoft.com/office/drawing/2014/main" id="{AC6AFFF5-8387-44D0-975D-32B7AFD1F789}"/>
                  </a:ext>
                </a:extLst>
              </p:cNvPr>
              <p:cNvPicPr/>
              <p:nvPr/>
            </p:nvPicPr>
            <p:blipFill>
              <a:blip r:embed="rId215"/>
              <a:stretch>
                <a:fillRect/>
              </a:stretch>
            </p:blipFill>
            <p:spPr>
              <a:xfrm>
                <a:off x="8850371" y="1121596"/>
                <a:ext cx="1450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76" name="Freihand 175">
                <a:extLst>
                  <a:ext uri="{FF2B5EF4-FFF2-40B4-BE49-F238E27FC236}">
                    <a16:creationId xmlns:a16="http://schemas.microsoft.com/office/drawing/2014/main" id="{125744E0-2513-4444-A2C1-CAF76D0ED055}"/>
                  </a:ext>
                </a:extLst>
              </p14:cNvPr>
              <p14:cNvContentPartPr/>
              <p14:nvPr/>
            </p14:nvContentPartPr>
            <p14:xfrm>
              <a:off x="9218651" y="1158316"/>
              <a:ext cx="170640" cy="18000"/>
            </p14:xfrm>
          </p:contentPart>
        </mc:Choice>
        <mc:Fallback>
          <p:pic>
            <p:nvPicPr>
              <p:cNvPr id="176" name="Freihand 175">
                <a:extLst>
                  <a:ext uri="{FF2B5EF4-FFF2-40B4-BE49-F238E27FC236}">
                    <a16:creationId xmlns:a16="http://schemas.microsoft.com/office/drawing/2014/main" id="{125744E0-2513-4444-A2C1-CAF76D0ED055}"/>
                  </a:ext>
                </a:extLst>
              </p:cNvPr>
              <p:cNvPicPr/>
              <p:nvPr/>
            </p:nvPicPr>
            <p:blipFill>
              <a:blip r:embed="rId217"/>
              <a:stretch>
                <a:fillRect/>
              </a:stretch>
            </p:blipFill>
            <p:spPr>
              <a:xfrm>
                <a:off x="9209651" y="1149316"/>
                <a:ext cx="188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77" name="Freihand 176">
                <a:extLst>
                  <a:ext uri="{FF2B5EF4-FFF2-40B4-BE49-F238E27FC236}">
                    <a16:creationId xmlns:a16="http://schemas.microsoft.com/office/drawing/2014/main" id="{32AE3A1C-8719-4211-9CCF-741C20DB13E3}"/>
                  </a:ext>
                </a:extLst>
              </p14:cNvPr>
              <p14:cNvContentPartPr/>
              <p14:nvPr/>
            </p14:nvContentPartPr>
            <p14:xfrm>
              <a:off x="9215051" y="1199716"/>
              <a:ext cx="164520" cy="23400"/>
            </p14:xfrm>
          </p:contentPart>
        </mc:Choice>
        <mc:Fallback>
          <p:pic>
            <p:nvPicPr>
              <p:cNvPr id="177" name="Freihand 176">
                <a:extLst>
                  <a:ext uri="{FF2B5EF4-FFF2-40B4-BE49-F238E27FC236}">
                    <a16:creationId xmlns:a16="http://schemas.microsoft.com/office/drawing/2014/main" id="{32AE3A1C-8719-4211-9CCF-741C20DB13E3}"/>
                  </a:ext>
                </a:extLst>
              </p:cNvPr>
              <p:cNvPicPr/>
              <p:nvPr/>
            </p:nvPicPr>
            <p:blipFill>
              <a:blip r:embed="rId219"/>
              <a:stretch>
                <a:fillRect/>
              </a:stretch>
            </p:blipFill>
            <p:spPr>
              <a:xfrm>
                <a:off x="9206051" y="1190716"/>
                <a:ext cx="1821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8" name="Freihand 177">
                <a:extLst>
                  <a:ext uri="{FF2B5EF4-FFF2-40B4-BE49-F238E27FC236}">
                    <a16:creationId xmlns:a16="http://schemas.microsoft.com/office/drawing/2014/main" id="{B92274BC-603C-42B4-943D-A6870056C782}"/>
                  </a:ext>
                </a:extLst>
              </p14:cNvPr>
              <p14:cNvContentPartPr/>
              <p14:nvPr/>
            </p14:nvContentPartPr>
            <p14:xfrm>
              <a:off x="9451931" y="1114396"/>
              <a:ext cx="145440" cy="147960"/>
            </p14:xfrm>
          </p:contentPart>
        </mc:Choice>
        <mc:Fallback>
          <p:pic>
            <p:nvPicPr>
              <p:cNvPr id="178" name="Freihand 177">
                <a:extLst>
                  <a:ext uri="{FF2B5EF4-FFF2-40B4-BE49-F238E27FC236}">
                    <a16:creationId xmlns:a16="http://schemas.microsoft.com/office/drawing/2014/main" id="{B92274BC-603C-42B4-943D-A6870056C782}"/>
                  </a:ext>
                </a:extLst>
              </p:cNvPr>
              <p:cNvPicPr/>
              <p:nvPr/>
            </p:nvPicPr>
            <p:blipFill>
              <a:blip r:embed="rId221"/>
              <a:stretch>
                <a:fillRect/>
              </a:stretch>
            </p:blipFill>
            <p:spPr>
              <a:xfrm>
                <a:off x="9442931" y="1105756"/>
                <a:ext cx="163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7" name="Freihand 196">
                <a:extLst>
                  <a:ext uri="{FF2B5EF4-FFF2-40B4-BE49-F238E27FC236}">
                    <a16:creationId xmlns:a16="http://schemas.microsoft.com/office/drawing/2014/main" id="{7EAD5A9B-6B5F-4F37-A0F2-A57CBD7D4848}"/>
                  </a:ext>
                </a:extLst>
              </p14:cNvPr>
              <p14:cNvContentPartPr/>
              <p14:nvPr/>
            </p14:nvContentPartPr>
            <p14:xfrm>
              <a:off x="10151051" y="1756996"/>
              <a:ext cx="195840" cy="206280"/>
            </p14:xfrm>
          </p:contentPart>
        </mc:Choice>
        <mc:Fallback>
          <p:pic>
            <p:nvPicPr>
              <p:cNvPr id="197" name="Freihand 196">
                <a:extLst>
                  <a:ext uri="{FF2B5EF4-FFF2-40B4-BE49-F238E27FC236}">
                    <a16:creationId xmlns:a16="http://schemas.microsoft.com/office/drawing/2014/main" id="{7EAD5A9B-6B5F-4F37-A0F2-A57CBD7D4848}"/>
                  </a:ext>
                </a:extLst>
              </p:cNvPr>
              <p:cNvPicPr/>
              <p:nvPr/>
            </p:nvPicPr>
            <p:blipFill>
              <a:blip r:embed="rId223"/>
              <a:stretch>
                <a:fillRect/>
              </a:stretch>
            </p:blipFill>
            <p:spPr>
              <a:xfrm>
                <a:off x="10142051" y="1747996"/>
                <a:ext cx="213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8" name="Freihand 197">
                <a:extLst>
                  <a:ext uri="{FF2B5EF4-FFF2-40B4-BE49-F238E27FC236}">
                    <a16:creationId xmlns:a16="http://schemas.microsoft.com/office/drawing/2014/main" id="{6EEA835D-2C4A-407E-9542-23112BD00313}"/>
                  </a:ext>
                </a:extLst>
              </p14:cNvPr>
              <p14:cNvContentPartPr/>
              <p14:nvPr/>
            </p14:nvContentPartPr>
            <p14:xfrm>
              <a:off x="10266971" y="1920796"/>
              <a:ext cx="44280" cy="39600"/>
            </p14:xfrm>
          </p:contentPart>
        </mc:Choice>
        <mc:Fallback>
          <p:pic>
            <p:nvPicPr>
              <p:cNvPr id="198" name="Freihand 197">
                <a:extLst>
                  <a:ext uri="{FF2B5EF4-FFF2-40B4-BE49-F238E27FC236}">
                    <a16:creationId xmlns:a16="http://schemas.microsoft.com/office/drawing/2014/main" id="{6EEA835D-2C4A-407E-9542-23112BD00313}"/>
                  </a:ext>
                </a:extLst>
              </p:cNvPr>
              <p:cNvPicPr/>
              <p:nvPr/>
            </p:nvPicPr>
            <p:blipFill>
              <a:blip r:embed="rId225"/>
              <a:stretch>
                <a:fillRect/>
              </a:stretch>
            </p:blipFill>
            <p:spPr>
              <a:xfrm>
                <a:off x="10258331" y="1912156"/>
                <a:ext cx="619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9" name="Freihand 198">
                <a:extLst>
                  <a:ext uri="{FF2B5EF4-FFF2-40B4-BE49-F238E27FC236}">
                    <a16:creationId xmlns:a16="http://schemas.microsoft.com/office/drawing/2014/main" id="{AB72970D-74CE-4497-984D-9EEB399CBC8C}"/>
                  </a:ext>
                </a:extLst>
              </p14:cNvPr>
              <p14:cNvContentPartPr/>
              <p14:nvPr/>
            </p14:nvContentPartPr>
            <p14:xfrm>
              <a:off x="10418891" y="1902076"/>
              <a:ext cx="258840" cy="78120"/>
            </p14:xfrm>
          </p:contentPart>
        </mc:Choice>
        <mc:Fallback>
          <p:pic>
            <p:nvPicPr>
              <p:cNvPr id="199" name="Freihand 198">
                <a:extLst>
                  <a:ext uri="{FF2B5EF4-FFF2-40B4-BE49-F238E27FC236}">
                    <a16:creationId xmlns:a16="http://schemas.microsoft.com/office/drawing/2014/main" id="{AB72970D-74CE-4497-984D-9EEB399CBC8C}"/>
                  </a:ext>
                </a:extLst>
              </p:cNvPr>
              <p:cNvPicPr/>
              <p:nvPr/>
            </p:nvPicPr>
            <p:blipFill>
              <a:blip r:embed="rId227"/>
              <a:stretch>
                <a:fillRect/>
              </a:stretch>
            </p:blipFill>
            <p:spPr>
              <a:xfrm>
                <a:off x="10409891" y="1893076"/>
                <a:ext cx="27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0" name="Freihand 199">
                <a:extLst>
                  <a:ext uri="{FF2B5EF4-FFF2-40B4-BE49-F238E27FC236}">
                    <a16:creationId xmlns:a16="http://schemas.microsoft.com/office/drawing/2014/main" id="{E51DF75F-7C8A-4B58-9FE2-D56F6AC794FD}"/>
                  </a:ext>
                </a:extLst>
              </p14:cNvPr>
              <p14:cNvContentPartPr/>
              <p14:nvPr/>
            </p14:nvContentPartPr>
            <p14:xfrm>
              <a:off x="10722731" y="1779316"/>
              <a:ext cx="172800" cy="198000"/>
            </p14:xfrm>
          </p:contentPart>
        </mc:Choice>
        <mc:Fallback>
          <p:pic>
            <p:nvPicPr>
              <p:cNvPr id="200" name="Freihand 199">
                <a:extLst>
                  <a:ext uri="{FF2B5EF4-FFF2-40B4-BE49-F238E27FC236}">
                    <a16:creationId xmlns:a16="http://schemas.microsoft.com/office/drawing/2014/main" id="{E51DF75F-7C8A-4B58-9FE2-D56F6AC794FD}"/>
                  </a:ext>
                </a:extLst>
              </p:cNvPr>
              <p:cNvPicPr/>
              <p:nvPr/>
            </p:nvPicPr>
            <p:blipFill>
              <a:blip r:embed="rId229"/>
              <a:stretch>
                <a:fillRect/>
              </a:stretch>
            </p:blipFill>
            <p:spPr>
              <a:xfrm>
                <a:off x="10713731" y="1770676"/>
                <a:ext cx="190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1" name="Freihand 200">
                <a:extLst>
                  <a:ext uri="{FF2B5EF4-FFF2-40B4-BE49-F238E27FC236}">
                    <a16:creationId xmlns:a16="http://schemas.microsoft.com/office/drawing/2014/main" id="{23D143DF-E103-4384-A748-84F39536C9F8}"/>
                  </a:ext>
                </a:extLst>
              </p14:cNvPr>
              <p14:cNvContentPartPr/>
              <p14:nvPr/>
            </p14:nvContentPartPr>
            <p14:xfrm>
              <a:off x="10705811" y="1855996"/>
              <a:ext cx="60120" cy="13680"/>
            </p14:xfrm>
          </p:contentPart>
        </mc:Choice>
        <mc:Fallback>
          <p:pic>
            <p:nvPicPr>
              <p:cNvPr id="201" name="Freihand 200">
                <a:extLst>
                  <a:ext uri="{FF2B5EF4-FFF2-40B4-BE49-F238E27FC236}">
                    <a16:creationId xmlns:a16="http://schemas.microsoft.com/office/drawing/2014/main" id="{23D143DF-E103-4384-A748-84F39536C9F8}"/>
                  </a:ext>
                </a:extLst>
              </p:cNvPr>
              <p:cNvPicPr/>
              <p:nvPr/>
            </p:nvPicPr>
            <p:blipFill>
              <a:blip r:embed="rId231"/>
              <a:stretch>
                <a:fillRect/>
              </a:stretch>
            </p:blipFill>
            <p:spPr>
              <a:xfrm>
                <a:off x="10696811" y="1846996"/>
                <a:ext cx="77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2" name="Freihand 201">
                <a:extLst>
                  <a:ext uri="{FF2B5EF4-FFF2-40B4-BE49-F238E27FC236}">
                    <a16:creationId xmlns:a16="http://schemas.microsoft.com/office/drawing/2014/main" id="{4A470B6D-692E-4406-A538-7302822ECBBA}"/>
                  </a:ext>
                </a:extLst>
              </p14:cNvPr>
              <p14:cNvContentPartPr/>
              <p14:nvPr/>
            </p14:nvContentPartPr>
            <p14:xfrm>
              <a:off x="10986971" y="1889116"/>
              <a:ext cx="113400" cy="52560"/>
            </p14:xfrm>
          </p:contentPart>
        </mc:Choice>
        <mc:Fallback>
          <p:pic>
            <p:nvPicPr>
              <p:cNvPr id="202" name="Freihand 201">
                <a:extLst>
                  <a:ext uri="{FF2B5EF4-FFF2-40B4-BE49-F238E27FC236}">
                    <a16:creationId xmlns:a16="http://schemas.microsoft.com/office/drawing/2014/main" id="{4A470B6D-692E-4406-A538-7302822ECBBA}"/>
                  </a:ext>
                </a:extLst>
              </p:cNvPr>
              <p:cNvPicPr/>
              <p:nvPr/>
            </p:nvPicPr>
            <p:blipFill>
              <a:blip r:embed="rId233"/>
              <a:stretch>
                <a:fillRect/>
              </a:stretch>
            </p:blipFill>
            <p:spPr>
              <a:xfrm>
                <a:off x="10977971" y="1880116"/>
                <a:ext cx="131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3" name="Freihand 202">
                <a:extLst>
                  <a:ext uri="{FF2B5EF4-FFF2-40B4-BE49-F238E27FC236}">
                    <a16:creationId xmlns:a16="http://schemas.microsoft.com/office/drawing/2014/main" id="{48BAC7A8-577F-44FA-8B1B-30F789014745}"/>
                  </a:ext>
                </a:extLst>
              </p14:cNvPr>
              <p14:cNvContentPartPr/>
              <p14:nvPr/>
            </p14:nvContentPartPr>
            <p14:xfrm>
              <a:off x="11128091" y="1764556"/>
              <a:ext cx="243000" cy="166320"/>
            </p14:xfrm>
          </p:contentPart>
        </mc:Choice>
        <mc:Fallback>
          <p:pic>
            <p:nvPicPr>
              <p:cNvPr id="203" name="Freihand 202">
                <a:extLst>
                  <a:ext uri="{FF2B5EF4-FFF2-40B4-BE49-F238E27FC236}">
                    <a16:creationId xmlns:a16="http://schemas.microsoft.com/office/drawing/2014/main" id="{48BAC7A8-577F-44FA-8B1B-30F789014745}"/>
                  </a:ext>
                </a:extLst>
              </p:cNvPr>
              <p:cNvPicPr/>
              <p:nvPr/>
            </p:nvPicPr>
            <p:blipFill>
              <a:blip r:embed="rId235"/>
              <a:stretch>
                <a:fillRect/>
              </a:stretch>
            </p:blipFill>
            <p:spPr>
              <a:xfrm>
                <a:off x="11119451" y="1755556"/>
                <a:ext cx="2606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4" name="Freihand 203">
                <a:extLst>
                  <a:ext uri="{FF2B5EF4-FFF2-40B4-BE49-F238E27FC236}">
                    <a16:creationId xmlns:a16="http://schemas.microsoft.com/office/drawing/2014/main" id="{F33A9912-3CFD-43F3-B80F-786812B86AE3}"/>
                  </a:ext>
                </a:extLst>
              </p14:cNvPr>
              <p14:cNvContentPartPr/>
              <p14:nvPr/>
            </p14:nvContentPartPr>
            <p14:xfrm>
              <a:off x="11385851" y="1724956"/>
              <a:ext cx="104040" cy="181080"/>
            </p14:xfrm>
          </p:contentPart>
        </mc:Choice>
        <mc:Fallback>
          <p:pic>
            <p:nvPicPr>
              <p:cNvPr id="204" name="Freihand 203">
                <a:extLst>
                  <a:ext uri="{FF2B5EF4-FFF2-40B4-BE49-F238E27FC236}">
                    <a16:creationId xmlns:a16="http://schemas.microsoft.com/office/drawing/2014/main" id="{F33A9912-3CFD-43F3-B80F-786812B86AE3}"/>
                  </a:ext>
                </a:extLst>
              </p:cNvPr>
              <p:cNvPicPr/>
              <p:nvPr/>
            </p:nvPicPr>
            <p:blipFill>
              <a:blip r:embed="rId237"/>
              <a:stretch>
                <a:fillRect/>
              </a:stretch>
            </p:blipFill>
            <p:spPr>
              <a:xfrm>
                <a:off x="11377211" y="1715956"/>
                <a:ext cx="121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5" name="Freihand 204">
                <a:extLst>
                  <a:ext uri="{FF2B5EF4-FFF2-40B4-BE49-F238E27FC236}">
                    <a16:creationId xmlns:a16="http://schemas.microsoft.com/office/drawing/2014/main" id="{1A217375-A249-4B32-8005-B5F74F9B2A53}"/>
                  </a:ext>
                </a:extLst>
              </p14:cNvPr>
              <p14:cNvContentPartPr/>
              <p14:nvPr/>
            </p14:nvContentPartPr>
            <p14:xfrm>
              <a:off x="11452451" y="1836916"/>
              <a:ext cx="542160" cy="86760"/>
            </p14:xfrm>
          </p:contentPart>
        </mc:Choice>
        <mc:Fallback>
          <p:pic>
            <p:nvPicPr>
              <p:cNvPr id="205" name="Freihand 204">
                <a:extLst>
                  <a:ext uri="{FF2B5EF4-FFF2-40B4-BE49-F238E27FC236}">
                    <a16:creationId xmlns:a16="http://schemas.microsoft.com/office/drawing/2014/main" id="{1A217375-A249-4B32-8005-B5F74F9B2A53}"/>
                  </a:ext>
                </a:extLst>
              </p:cNvPr>
              <p:cNvPicPr/>
              <p:nvPr/>
            </p:nvPicPr>
            <p:blipFill>
              <a:blip r:embed="rId239"/>
              <a:stretch>
                <a:fillRect/>
              </a:stretch>
            </p:blipFill>
            <p:spPr>
              <a:xfrm>
                <a:off x="11443451" y="1828276"/>
                <a:ext cx="559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8" name="Freihand 207">
                <a:extLst>
                  <a:ext uri="{FF2B5EF4-FFF2-40B4-BE49-F238E27FC236}">
                    <a16:creationId xmlns:a16="http://schemas.microsoft.com/office/drawing/2014/main" id="{E15E1DA2-C080-44C1-AA5E-EF6AA3AD4DBD}"/>
                  </a:ext>
                </a:extLst>
              </p14:cNvPr>
              <p14:cNvContentPartPr/>
              <p14:nvPr/>
            </p14:nvContentPartPr>
            <p14:xfrm>
              <a:off x="9307571" y="2256316"/>
              <a:ext cx="49320" cy="1495440"/>
            </p14:xfrm>
          </p:contentPart>
        </mc:Choice>
        <mc:Fallback>
          <p:pic>
            <p:nvPicPr>
              <p:cNvPr id="208" name="Freihand 207">
                <a:extLst>
                  <a:ext uri="{FF2B5EF4-FFF2-40B4-BE49-F238E27FC236}">
                    <a16:creationId xmlns:a16="http://schemas.microsoft.com/office/drawing/2014/main" id="{E15E1DA2-C080-44C1-AA5E-EF6AA3AD4DBD}"/>
                  </a:ext>
                </a:extLst>
              </p:cNvPr>
              <p:cNvPicPr/>
              <p:nvPr/>
            </p:nvPicPr>
            <p:blipFill>
              <a:blip r:embed="rId241"/>
              <a:stretch>
                <a:fillRect/>
              </a:stretch>
            </p:blipFill>
            <p:spPr>
              <a:xfrm>
                <a:off x="9298571" y="2247316"/>
                <a:ext cx="66960" cy="1513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9" name="Freihand 208">
                <a:extLst>
                  <a:ext uri="{FF2B5EF4-FFF2-40B4-BE49-F238E27FC236}">
                    <a16:creationId xmlns:a16="http://schemas.microsoft.com/office/drawing/2014/main" id="{0FF22AB3-E300-40A8-A04E-7AD0ED95904F}"/>
                  </a:ext>
                </a:extLst>
              </p14:cNvPr>
              <p14:cNvContentPartPr/>
              <p14:nvPr/>
            </p14:nvContentPartPr>
            <p14:xfrm>
              <a:off x="9144851" y="3701716"/>
              <a:ext cx="1982880" cy="32760"/>
            </p14:xfrm>
          </p:contentPart>
        </mc:Choice>
        <mc:Fallback>
          <p:pic>
            <p:nvPicPr>
              <p:cNvPr id="209" name="Freihand 208">
                <a:extLst>
                  <a:ext uri="{FF2B5EF4-FFF2-40B4-BE49-F238E27FC236}">
                    <a16:creationId xmlns:a16="http://schemas.microsoft.com/office/drawing/2014/main" id="{0FF22AB3-E300-40A8-A04E-7AD0ED95904F}"/>
                  </a:ext>
                </a:extLst>
              </p:cNvPr>
              <p:cNvPicPr/>
              <p:nvPr/>
            </p:nvPicPr>
            <p:blipFill>
              <a:blip r:embed="rId243"/>
              <a:stretch>
                <a:fillRect/>
              </a:stretch>
            </p:blipFill>
            <p:spPr>
              <a:xfrm>
                <a:off x="9135851" y="3692716"/>
                <a:ext cx="2000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10" name="Freihand 209">
                <a:extLst>
                  <a:ext uri="{FF2B5EF4-FFF2-40B4-BE49-F238E27FC236}">
                    <a16:creationId xmlns:a16="http://schemas.microsoft.com/office/drawing/2014/main" id="{C811BA68-EFCC-4167-85B7-ED6DC545A27F}"/>
                  </a:ext>
                </a:extLst>
              </p14:cNvPr>
              <p14:cNvContentPartPr/>
              <p14:nvPr/>
            </p14:nvContentPartPr>
            <p14:xfrm>
              <a:off x="11107571" y="3633676"/>
              <a:ext cx="232920" cy="233280"/>
            </p14:xfrm>
          </p:contentPart>
        </mc:Choice>
        <mc:Fallback>
          <p:pic>
            <p:nvPicPr>
              <p:cNvPr id="210" name="Freihand 209">
                <a:extLst>
                  <a:ext uri="{FF2B5EF4-FFF2-40B4-BE49-F238E27FC236}">
                    <a16:creationId xmlns:a16="http://schemas.microsoft.com/office/drawing/2014/main" id="{C811BA68-EFCC-4167-85B7-ED6DC545A27F}"/>
                  </a:ext>
                </a:extLst>
              </p:cNvPr>
              <p:cNvPicPr/>
              <p:nvPr/>
            </p:nvPicPr>
            <p:blipFill>
              <a:blip r:embed="rId245"/>
              <a:stretch>
                <a:fillRect/>
              </a:stretch>
            </p:blipFill>
            <p:spPr>
              <a:xfrm>
                <a:off x="11098571" y="3624676"/>
                <a:ext cx="2505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1" name="Freihand 210">
                <a:extLst>
                  <a:ext uri="{FF2B5EF4-FFF2-40B4-BE49-F238E27FC236}">
                    <a16:creationId xmlns:a16="http://schemas.microsoft.com/office/drawing/2014/main" id="{3BC5F3FF-230C-4745-9300-0AB4B86AAC76}"/>
                  </a:ext>
                </a:extLst>
              </p14:cNvPr>
              <p14:cNvContentPartPr/>
              <p14:nvPr/>
            </p14:nvContentPartPr>
            <p14:xfrm>
              <a:off x="9167891" y="2083156"/>
              <a:ext cx="294120" cy="240840"/>
            </p14:xfrm>
          </p:contentPart>
        </mc:Choice>
        <mc:Fallback>
          <p:pic>
            <p:nvPicPr>
              <p:cNvPr id="211" name="Freihand 210">
                <a:extLst>
                  <a:ext uri="{FF2B5EF4-FFF2-40B4-BE49-F238E27FC236}">
                    <a16:creationId xmlns:a16="http://schemas.microsoft.com/office/drawing/2014/main" id="{3BC5F3FF-230C-4745-9300-0AB4B86AAC76}"/>
                  </a:ext>
                </a:extLst>
              </p:cNvPr>
              <p:cNvPicPr/>
              <p:nvPr/>
            </p:nvPicPr>
            <p:blipFill>
              <a:blip r:embed="rId247"/>
              <a:stretch>
                <a:fillRect/>
              </a:stretch>
            </p:blipFill>
            <p:spPr>
              <a:xfrm>
                <a:off x="9159251" y="2074516"/>
                <a:ext cx="3117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3" name="Freihand 212">
                <a:extLst>
                  <a:ext uri="{FF2B5EF4-FFF2-40B4-BE49-F238E27FC236}">
                    <a16:creationId xmlns:a16="http://schemas.microsoft.com/office/drawing/2014/main" id="{9B8A79A3-F6CF-42AE-AA2B-A462A45E1900}"/>
                  </a:ext>
                </a:extLst>
              </p14:cNvPr>
              <p14:cNvContentPartPr/>
              <p14:nvPr/>
            </p14:nvContentPartPr>
            <p14:xfrm>
              <a:off x="8886371" y="2047876"/>
              <a:ext cx="83880" cy="76320"/>
            </p14:xfrm>
          </p:contentPart>
        </mc:Choice>
        <mc:Fallback>
          <p:pic>
            <p:nvPicPr>
              <p:cNvPr id="213" name="Freihand 212">
                <a:extLst>
                  <a:ext uri="{FF2B5EF4-FFF2-40B4-BE49-F238E27FC236}">
                    <a16:creationId xmlns:a16="http://schemas.microsoft.com/office/drawing/2014/main" id="{9B8A79A3-F6CF-42AE-AA2B-A462A45E1900}"/>
                  </a:ext>
                </a:extLst>
              </p:cNvPr>
              <p:cNvPicPr/>
              <p:nvPr/>
            </p:nvPicPr>
            <p:blipFill>
              <a:blip r:embed="rId249"/>
              <a:stretch>
                <a:fillRect/>
              </a:stretch>
            </p:blipFill>
            <p:spPr>
              <a:xfrm>
                <a:off x="8877371" y="2038876"/>
                <a:ext cx="101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4" name="Freihand 213">
                <a:extLst>
                  <a:ext uri="{FF2B5EF4-FFF2-40B4-BE49-F238E27FC236}">
                    <a16:creationId xmlns:a16="http://schemas.microsoft.com/office/drawing/2014/main" id="{007665E6-EB0F-4228-AFA1-22FB07288084}"/>
                  </a:ext>
                </a:extLst>
              </p14:cNvPr>
              <p14:cNvContentPartPr/>
              <p14:nvPr/>
            </p14:nvContentPartPr>
            <p14:xfrm>
              <a:off x="8981771" y="2091796"/>
              <a:ext cx="50400" cy="172800"/>
            </p14:xfrm>
          </p:contentPart>
        </mc:Choice>
        <mc:Fallback>
          <p:pic>
            <p:nvPicPr>
              <p:cNvPr id="214" name="Freihand 213">
                <a:extLst>
                  <a:ext uri="{FF2B5EF4-FFF2-40B4-BE49-F238E27FC236}">
                    <a16:creationId xmlns:a16="http://schemas.microsoft.com/office/drawing/2014/main" id="{007665E6-EB0F-4228-AFA1-22FB07288084}"/>
                  </a:ext>
                </a:extLst>
              </p:cNvPr>
              <p:cNvPicPr/>
              <p:nvPr/>
            </p:nvPicPr>
            <p:blipFill>
              <a:blip r:embed="rId251"/>
              <a:stretch>
                <a:fillRect/>
              </a:stretch>
            </p:blipFill>
            <p:spPr>
              <a:xfrm>
                <a:off x="8973131" y="2082796"/>
                <a:ext cx="68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5" name="Freihand 214">
                <a:extLst>
                  <a:ext uri="{FF2B5EF4-FFF2-40B4-BE49-F238E27FC236}">
                    <a16:creationId xmlns:a16="http://schemas.microsoft.com/office/drawing/2014/main" id="{304F79F1-05FA-4948-A9A4-DCD89E5C2FE0}"/>
                  </a:ext>
                </a:extLst>
              </p14:cNvPr>
              <p14:cNvContentPartPr/>
              <p14:nvPr/>
            </p14:nvContentPartPr>
            <p14:xfrm>
              <a:off x="11177051" y="3891796"/>
              <a:ext cx="174960" cy="178560"/>
            </p14:xfrm>
          </p:contentPart>
        </mc:Choice>
        <mc:Fallback>
          <p:pic>
            <p:nvPicPr>
              <p:cNvPr id="215" name="Freihand 214">
                <a:extLst>
                  <a:ext uri="{FF2B5EF4-FFF2-40B4-BE49-F238E27FC236}">
                    <a16:creationId xmlns:a16="http://schemas.microsoft.com/office/drawing/2014/main" id="{304F79F1-05FA-4948-A9A4-DCD89E5C2FE0}"/>
                  </a:ext>
                </a:extLst>
              </p:cNvPr>
              <p:cNvPicPr/>
              <p:nvPr/>
            </p:nvPicPr>
            <p:blipFill>
              <a:blip r:embed="rId253"/>
              <a:stretch>
                <a:fillRect/>
              </a:stretch>
            </p:blipFill>
            <p:spPr>
              <a:xfrm>
                <a:off x="11168411" y="3883156"/>
                <a:ext cx="192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7" name="Freihand 216">
                <a:extLst>
                  <a:ext uri="{FF2B5EF4-FFF2-40B4-BE49-F238E27FC236}">
                    <a16:creationId xmlns:a16="http://schemas.microsoft.com/office/drawing/2014/main" id="{951B0646-3795-4AAE-8045-448D97FFA392}"/>
                  </a:ext>
                </a:extLst>
              </p14:cNvPr>
              <p14:cNvContentPartPr/>
              <p14:nvPr/>
            </p14:nvContentPartPr>
            <p14:xfrm>
              <a:off x="9095171" y="2345596"/>
              <a:ext cx="1771920" cy="79560"/>
            </p14:xfrm>
          </p:contentPart>
        </mc:Choice>
        <mc:Fallback>
          <p:pic>
            <p:nvPicPr>
              <p:cNvPr id="217" name="Freihand 216">
                <a:extLst>
                  <a:ext uri="{FF2B5EF4-FFF2-40B4-BE49-F238E27FC236}">
                    <a16:creationId xmlns:a16="http://schemas.microsoft.com/office/drawing/2014/main" id="{951B0646-3795-4AAE-8045-448D97FFA392}"/>
                  </a:ext>
                </a:extLst>
              </p:cNvPr>
              <p:cNvPicPr/>
              <p:nvPr/>
            </p:nvPicPr>
            <p:blipFill>
              <a:blip r:embed="rId255"/>
              <a:stretch>
                <a:fillRect/>
              </a:stretch>
            </p:blipFill>
            <p:spPr>
              <a:xfrm>
                <a:off x="9086171" y="2336956"/>
                <a:ext cx="1789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9" name="Freihand 218">
                <a:extLst>
                  <a:ext uri="{FF2B5EF4-FFF2-40B4-BE49-F238E27FC236}">
                    <a16:creationId xmlns:a16="http://schemas.microsoft.com/office/drawing/2014/main" id="{B02651C4-D5EF-431A-8AE6-75DC88B4C746}"/>
                  </a:ext>
                </a:extLst>
              </p14:cNvPr>
              <p14:cNvContentPartPr/>
              <p14:nvPr/>
            </p14:nvContentPartPr>
            <p14:xfrm>
              <a:off x="10691411" y="2268196"/>
              <a:ext cx="64440" cy="1711440"/>
            </p14:xfrm>
          </p:contentPart>
        </mc:Choice>
        <mc:Fallback>
          <p:pic>
            <p:nvPicPr>
              <p:cNvPr id="219" name="Freihand 218">
                <a:extLst>
                  <a:ext uri="{FF2B5EF4-FFF2-40B4-BE49-F238E27FC236}">
                    <a16:creationId xmlns:a16="http://schemas.microsoft.com/office/drawing/2014/main" id="{B02651C4-D5EF-431A-8AE6-75DC88B4C746}"/>
                  </a:ext>
                </a:extLst>
              </p:cNvPr>
              <p:cNvPicPr/>
              <p:nvPr/>
            </p:nvPicPr>
            <p:blipFill>
              <a:blip r:embed="rId257"/>
              <a:stretch>
                <a:fillRect/>
              </a:stretch>
            </p:blipFill>
            <p:spPr>
              <a:xfrm>
                <a:off x="10682411" y="2259196"/>
                <a:ext cx="82080" cy="1729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0" name="Freihand 219">
                <a:extLst>
                  <a:ext uri="{FF2B5EF4-FFF2-40B4-BE49-F238E27FC236}">
                    <a16:creationId xmlns:a16="http://schemas.microsoft.com/office/drawing/2014/main" id="{25EA070D-5196-4267-9072-2501C576A323}"/>
                  </a:ext>
                </a:extLst>
              </p14:cNvPr>
              <p14:cNvContentPartPr/>
              <p14:nvPr/>
            </p14:nvContentPartPr>
            <p14:xfrm>
              <a:off x="10585931" y="3923476"/>
              <a:ext cx="203760" cy="200880"/>
            </p14:xfrm>
          </p:contentPart>
        </mc:Choice>
        <mc:Fallback>
          <p:pic>
            <p:nvPicPr>
              <p:cNvPr id="220" name="Freihand 219">
                <a:extLst>
                  <a:ext uri="{FF2B5EF4-FFF2-40B4-BE49-F238E27FC236}">
                    <a16:creationId xmlns:a16="http://schemas.microsoft.com/office/drawing/2014/main" id="{25EA070D-5196-4267-9072-2501C576A323}"/>
                  </a:ext>
                </a:extLst>
              </p:cNvPr>
              <p:cNvPicPr/>
              <p:nvPr/>
            </p:nvPicPr>
            <p:blipFill>
              <a:blip r:embed="rId259"/>
              <a:stretch>
                <a:fillRect/>
              </a:stretch>
            </p:blipFill>
            <p:spPr>
              <a:xfrm>
                <a:off x="10577291" y="3914476"/>
                <a:ext cx="221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2" name="Freihand 221">
                <a:extLst>
                  <a:ext uri="{FF2B5EF4-FFF2-40B4-BE49-F238E27FC236}">
                    <a16:creationId xmlns:a16="http://schemas.microsoft.com/office/drawing/2014/main" id="{6220CE35-7E59-4050-8087-3D8156D66620}"/>
                  </a:ext>
                </a:extLst>
              </p14:cNvPr>
              <p14:cNvContentPartPr/>
              <p14:nvPr/>
            </p14:nvContentPartPr>
            <p14:xfrm>
              <a:off x="8879171" y="2404996"/>
              <a:ext cx="194040" cy="1285560"/>
            </p14:xfrm>
          </p:contentPart>
        </mc:Choice>
        <mc:Fallback>
          <p:pic>
            <p:nvPicPr>
              <p:cNvPr id="222" name="Freihand 221">
                <a:extLst>
                  <a:ext uri="{FF2B5EF4-FFF2-40B4-BE49-F238E27FC236}">
                    <a16:creationId xmlns:a16="http://schemas.microsoft.com/office/drawing/2014/main" id="{6220CE35-7E59-4050-8087-3D8156D66620}"/>
                  </a:ext>
                </a:extLst>
              </p:cNvPr>
              <p:cNvPicPr/>
              <p:nvPr/>
            </p:nvPicPr>
            <p:blipFill>
              <a:blip r:embed="rId261"/>
              <a:stretch>
                <a:fillRect/>
              </a:stretch>
            </p:blipFill>
            <p:spPr>
              <a:xfrm>
                <a:off x="8870531" y="2395996"/>
                <a:ext cx="211680" cy="1303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23" name="Freihand 222">
                <a:extLst>
                  <a:ext uri="{FF2B5EF4-FFF2-40B4-BE49-F238E27FC236}">
                    <a16:creationId xmlns:a16="http://schemas.microsoft.com/office/drawing/2014/main" id="{7B09C059-E7F6-4F60-93C2-A39C9C96BD66}"/>
                  </a:ext>
                </a:extLst>
              </p14:cNvPr>
              <p14:cNvContentPartPr/>
              <p14:nvPr/>
            </p14:nvContentPartPr>
            <p14:xfrm>
              <a:off x="8275091" y="2928436"/>
              <a:ext cx="130680" cy="275400"/>
            </p14:xfrm>
          </p:contentPart>
        </mc:Choice>
        <mc:Fallback>
          <p:pic>
            <p:nvPicPr>
              <p:cNvPr id="223" name="Freihand 222">
                <a:extLst>
                  <a:ext uri="{FF2B5EF4-FFF2-40B4-BE49-F238E27FC236}">
                    <a16:creationId xmlns:a16="http://schemas.microsoft.com/office/drawing/2014/main" id="{7B09C059-E7F6-4F60-93C2-A39C9C96BD66}"/>
                  </a:ext>
                </a:extLst>
              </p:cNvPr>
              <p:cNvPicPr/>
              <p:nvPr/>
            </p:nvPicPr>
            <p:blipFill>
              <a:blip r:embed="rId263"/>
              <a:stretch>
                <a:fillRect/>
              </a:stretch>
            </p:blipFill>
            <p:spPr>
              <a:xfrm>
                <a:off x="8266451" y="2919436"/>
                <a:ext cx="1483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4" name="Freihand 223">
                <a:extLst>
                  <a:ext uri="{FF2B5EF4-FFF2-40B4-BE49-F238E27FC236}">
                    <a16:creationId xmlns:a16="http://schemas.microsoft.com/office/drawing/2014/main" id="{EAA16EC1-5E47-489B-B134-737D0E29CA4E}"/>
                  </a:ext>
                </a:extLst>
              </p14:cNvPr>
              <p14:cNvContentPartPr/>
              <p14:nvPr/>
            </p14:nvContentPartPr>
            <p14:xfrm>
              <a:off x="8501891" y="2948236"/>
              <a:ext cx="183960" cy="271080"/>
            </p14:xfrm>
          </p:contentPart>
        </mc:Choice>
        <mc:Fallback>
          <p:pic>
            <p:nvPicPr>
              <p:cNvPr id="224" name="Freihand 223">
                <a:extLst>
                  <a:ext uri="{FF2B5EF4-FFF2-40B4-BE49-F238E27FC236}">
                    <a16:creationId xmlns:a16="http://schemas.microsoft.com/office/drawing/2014/main" id="{EAA16EC1-5E47-489B-B134-737D0E29CA4E}"/>
                  </a:ext>
                </a:extLst>
              </p:cNvPr>
              <p:cNvPicPr/>
              <p:nvPr/>
            </p:nvPicPr>
            <p:blipFill>
              <a:blip r:embed="rId265"/>
              <a:stretch>
                <a:fillRect/>
              </a:stretch>
            </p:blipFill>
            <p:spPr>
              <a:xfrm>
                <a:off x="8492891" y="2939236"/>
                <a:ext cx="2016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5" name="Freihand 224">
                <a:extLst>
                  <a:ext uri="{FF2B5EF4-FFF2-40B4-BE49-F238E27FC236}">
                    <a16:creationId xmlns:a16="http://schemas.microsoft.com/office/drawing/2014/main" id="{7B7D0DC4-3F67-4BCE-8E0F-61079EC5C88E}"/>
                  </a:ext>
                </a:extLst>
              </p14:cNvPr>
              <p14:cNvContentPartPr/>
              <p14:nvPr/>
            </p14:nvContentPartPr>
            <p14:xfrm>
              <a:off x="9393611" y="3919156"/>
              <a:ext cx="1122480" cy="58320"/>
            </p14:xfrm>
          </p:contentPart>
        </mc:Choice>
        <mc:Fallback>
          <p:pic>
            <p:nvPicPr>
              <p:cNvPr id="225" name="Freihand 224">
                <a:extLst>
                  <a:ext uri="{FF2B5EF4-FFF2-40B4-BE49-F238E27FC236}">
                    <a16:creationId xmlns:a16="http://schemas.microsoft.com/office/drawing/2014/main" id="{7B7D0DC4-3F67-4BCE-8E0F-61079EC5C88E}"/>
                  </a:ext>
                </a:extLst>
              </p:cNvPr>
              <p:cNvPicPr/>
              <p:nvPr/>
            </p:nvPicPr>
            <p:blipFill>
              <a:blip r:embed="rId267"/>
              <a:stretch>
                <a:fillRect/>
              </a:stretch>
            </p:blipFill>
            <p:spPr>
              <a:xfrm>
                <a:off x="9384611" y="3910516"/>
                <a:ext cx="1140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6" name="Freihand 225">
                <a:extLst>
                  <a:ext uri="{FF2B5EF4-FFF2-40B4-BE49-F238E27FC236}">
                    <a16:creationId xmlns:a16="http://schemas.microsoft.com/office/drawing/2014/main" id="{0CC4BF91-6252-432C-B4D9-B313E1FA9B50}"/>
                  </a:ext>
                </a:extLst>
              </p14:cNvPr>
              <p14:cNvContentPartPr/>
              <p14:nvPr/>
            </p14:nvContentPartPr>
            <p14:xfrm>
              <a:off x="9910571" y="4063876"/>
              <a:ext cx="115200" cy="129600"/>
            </p14:xfrm>
          </p:contentPart>
        </mc:Choice>
        <mc:Fallback>
          <p:pic>
            <p:nvPicPr>
              <p:cNvPr id="226" name="Freihand 225">
                <a:extLst>
                  <a:ext uri="{FF2B5EF4-FFF2-40B4-BE49-F238E27FC236}">
                    <a16:creationId xmlns:a16="http://schemas.microsoft.com/office/drawing/2014/main" id="{0CC4BF91-6252-432C-B4D9-B313E1FA9B50}"/>
                  </a:ext>
                </a:extLst>
              </p:cNvPr>
              <p:cNvPicPr/>
              <p:nvPr/>
            </p:nvPicPr>
            <p:blipFill>
              <a:blip r:embed="rId269"/>
              <a:stretch>
                <a:fillRect/>
              </a:stretch>
            </p:blipFill>
            <p:spPr>
              <a:xfrm>
                <a:off x="9901571" y="4054876"/>
                <a:ext cx="1328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7" name="Freihand 226">
                <a:extLst>
                  <a:ext uri="{FF2B5EF4-FFF2-40B4-BE49-F238E27FC236}">
                    <a16:creationId xmlns:a16="http://schemas.microsoft.com/office/drawing/2014/main" id="{3B725161-6543-42C8-8896-6DF696E6BB63}"/>
                  </a:ext>
                </a:extLst>
              </p14:cNvPr>
              <p14:cNvContentPartPr/>
              <p14:nvPr/>
            </p14:nvContentPartPr>
            <p14:xfrm>
              <a:off x="10136291" y="4035436"/>
              <a:ext cx="109440" cy="153000"/>
            </p14:xfrm>
          </p:contentPart>
        </mc:Choice>
        <mc:Fallback>
          <p:pic>
            <p:nvPicPr>
              <p:cNvPr id="227" name="Freihand 226">
                <a:extLst>
                  <a:ext uri="{FF2B5EF4-FFF2-40B4-BE49-F238E27FC236}">
                    <a16:creationId xmlns:a16="http://schemas.microsoft.com/office/drawing/2014/main" id="{3B725161-6543-42C8-8896-6DF696E6BB63}"/>
                  </a:ext>
                </a:extLst>
              </p:cNvPr>
              <p:cNvPicPr/>
              <p:nvPr/>
            </p:nvPicPr>
            <p:blipFill>
              <a:blip r:embed="rId271"/>
              <a:stretch>
                <a:fillRect/>
              </a:stretch>
            </p:blipFill>
            <p:spPr>
              <a:xfrm>
                <a:off x="10127651" y="4026436"/>
                <a:ext cx="127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31" name="Freihand 230">
                <a:extLst>
                  <a:ext uri="{FF2B5EF4-FFF2-40B4-BE49-F238E27FC236}">
                    <a16:creationId xmlns:a16="http://schemas.microsoft.com/office/drawing/2014/main" id="{215F93FE-9728-45BC-8C21-013147894D8A}"/>
                  </a:ext>
                </a:extLst>
              </p14:cNvPr>
              <p14:cNvContentPartPr/>
              <p14:nvPr/>
            </p14:nvContentPartPr>
            <p14:xfrm>
              <a:off x="9542651" y="3387076"/>
              <a:ext cx="25920" cy="44640"/>
            </p14:xfrm>
          </p:contentPart>
        </mc:Choice>
        <mc:Fallback>
          <p:pic>
            <p:nvPicPr>
              <p:cNvPr id="231" name="Freihand 230">
                <a:extLst>
                  <a:ext uri="{FF2B5EF4-FFF2-40B4-BE49-F238E27FC236}">
                    <a16:creationId xmlns:a16="http://schemas.microsoft.com/office/drawing/2014/main" id="{215F93FE-9728-45BC-8C21-013147894D8A}"/>
                  </a:ext>
                </a:extLst>
              </p:cNvPr>
              <p:cNvPicPr/>
              <p:nvPr/>
            </p:nvPicPr>
            <p:blipFill>
              <a:blip r:embed="rId273"/>
              <a:stretch>
                <a:fillRect/>
              </a:stretch>
            </p:blipFill>
            <p:spPr>
              <a:xfrm>
                <a:off x="9533651" y="3378436"/>
                <a:ext cx="43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32" name="Freihand 231">
                <a:extLst>
                  <a:ext uri="{FF2B5EF4-FFF2-40B4-BE49-F238E27FC236}">
                    <a16:creationId xmlns:a16="http://schemas.microsoft.com/office/drawing/2014/main" id="{2FB825E5-0624-4D90-9AE7-2AEAD0AA89F9}"/>
                  </a:ext>
                </a:extLst>
              </p14:cNvPr>
              <p14:cNvContentPartPr/>
              <p14:nvPr/>
            </p14:nvContentPartPr>
            <p14:xfrm>
              <a:off x="9620411" y="3156676"/>
              <a:ext cx="41400" cy="57240"/>
            </p14:xfrm>
          </p:contentPart>
        </mc:Choice>
        <mc:Fallback>
          <p:pic>
            <p:nvPicPr>
              <p:cNvPr id="232" name="Freihand 231">
                <a:extLst>
                  <a:ext uri="{FF2B5EF4-FFF2-40B4-BE49-F238E27FC236}">
                    <a16:creationId xmlns:a16="http://schemas.microsoft.com/office/drawing/2014/main" id="{2FB825E5-0624-4D90-9AE7-2AEAD0AA89F9}"/>
                  </a:ext>
                </a:extLst>
              </p:cNvPr>
              <p:cNvPicPr/>
              <p:nvPr/>
            </p:nvPicPr>
            <p:blipFill>
              <a:blip r:embed="rId275"/>
              <a:stretch>
                <a:fillRect/>
              </a:stretch>
            </p:blipFill>
            <p:spPr>
              <a:xfrm>
                <a:off x="9611411" y="3147676"/>
                <a:ext cx="59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9" name="Freihand 238">
                <a:extLst>
                  <a:ext uri="{FF2B5EF4-FFF2-40B4-BE49-F238E27FC236}">
                    <a16:creationId xmlns:a16="http://schemas.microsoft.com/office/drawing/2014/main" id="{EDFCD4EA-0B13-4CBB-BDCE-67C272D53091}"/>
                  </a:ext>
                </a:extLst>
              </p14:cNvPr>
              <p14:cNvContentPartPr/>
              <p14:nvPr/>
            </p14:nvContentPartPr>
            <p14:xfrm>
              <a:off x="8203451" y="417796"/>
              <a:ext cx="345240" cy="57960"/>
            </p14:xfrm>
          </p:contentPart>
        </mc:Choice>
        <mc:Fallback>
          <p:pic>
            <p:nvPicPr>
              <p:cNvPr id="239" name="Freihand 238">
                <a:extLst>
                  <a:ext uri="{FF2B5EF4-FFF2-40B4-BE49-F238E27FC236}">
                    <a16:creationId xmlns:a16="http://schemas.microsoft.com/office/drawing/2014/main" id="{EDFCD4EA-0B13-4CBB-BDCE-67C272D53091}"/>
                  </a:ext>
                </a:extLst>
              </p:cNvPr>
              <p:cNvPicPr/>
              <p:nvPr/>
            </p:nvPicPr>
            <p:blipFill>
              <a:blip r:embed="rId277"/>
              <a:stretch>
                <a:fillRect/>
              </a:stretch>
            </p:blipFill>
            <p:spPr>
              <a:xfrm>
                <a:off x="8194811" y="409156"/>
                <a:ext cx="362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40" name="Freihand 239">
                <a:extLst>
                  <a:ext uri="{FF2B5EF4-FFF2-40B4-BE49-F238E27FC236}">
                    <a16:creationId xmlns:a16="http://schemas.microsoft.com/office/drawing/2014/main" id="{A44956AD-FD1C-49EC-A0CF-D2624A688EBB}"/>
                  </a:ext>
                </a:extLst>
              </p14:cNvPr>
              <p14:cNvContentPartPr/>
              <p14:nvPr/>
            </p14:nvContentPartPr>
            <p14:xfrm>
              <a:off x="9787811" y="479716"/>
              <a:ext cx="305280" cy="43920"/>
            </p14:xfrm>
          </p:contentPart>
        </mc:Choice>
        <mc:Fallback>
          <p:pic>
            <p:nvPicPr>
              <p:cNvPr id="240" name="Freihand 239">
                <a:extLst>
                  <a:ext uri="{FF2B5EF4-FFF2-40B4-BE49-F238E27FC236}">
                    <a16:creationId xmlns:a16="http://schemas.microsoft.com/office/drawing/2014/main" id="{A44956AD-FD1C-49EC-A0CF-D2624A688EBB}"/>
                  </a:ext>
                </a:extLst>
              </p:cNvPr>
              <p:cNvPicPr/>
              <p:nvPr/>
            </p:nvPicPr>
            <p:blipFill>
              <a:blip r:embed="rId279"/>
              <a:stretch>
                <a:fillRect/>
              </a:stretch>
            </p:blipFill>
            <p:spPr>
              <a:xfrm>
                <a:off x="9778811" y="471076"/>
                <a:ext cx="322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41" name="Freihand 240">
                <a:extLst>
                  <a:ext uri="{FF2B5EF4-FFF2-40B4-BE49-F238E27FC236}">
                    <a16:creationId xmlns:a16="http://schemas.microsoft.com/office/drawing/2014/main" id="{804B5A77-2FE3-4068-B41A-BA6E9F08586E}"/>
                  </a:ext>
                </a:extLst>
              </p14:cNvPr>
              <p14:cNvContentPartPr/>
              <p14:nvPr/>
            </p14:nvContentPartPr>
            <p14:xfrm>
              <a:off x="4468811" y="325636"/>
              <a:ext cx="579960" cy="80280"/>
            </p14:xfrm>
          </p:contentPart>
        </mc:Choice>
        <mc:Fallback>
          <p:pic>
            <p:nvPicPr>
              <p:cNvPr id="241" name="Freihand 240">
                <a:extLst>
                  <a:ext uri="{FF2B5EF4-FFF2-40B4-BE49-F238E27FC236}">
                    <a16:creationId xmlns:a16="http://schemas.microsoft.com/office/drawing/2014/main" id="{804B5A77-2FE3-4068-B41A-BA6E9F08586E}"/>
                  </a:ext>
                </a:extLst>
              </p:cNvPr>
              <p:cNvPicPr/>
              <p:nvPr/>
            </p:nvPicPr>
            <p:blipFill>
              <a:blip r:embed="rId281"/>
              <a:stretch>
                <a:fillRect/>
              </a:stretch>
            </p:blipFill>
            <p:spPr>
              <a:xfrm>
                <a:off x="4459811" y="316636"/>
                <a:ext cx="597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43" name="Freihand 242">
                <a:extLst>
                  <a:ext uri="{FF2B5EF4-FFF2-40B4-BE49-F238E27FC236}">
                    <a16:creationId xmlns:a16="http://schemas.microsoft.com/office/drawing/2014/main" id="{EBDD070E-8519-406B-94B4-1085F3F479A5}"/>
                  </a:ext>
                </a:extLst>
              </p14:cNvPr>
              <p14:cNvContentPartPr/>
              <p14:nvPr/>
            </p14:nvContentPartPr>
            <p14:xfrm>
              <a:off x="6183491" y="384676"/>
              <a:ext cx="615240" cy="82800"/>
            </p14:xfrm>
          </p:contentPart>
        </mc:Choice>
        <mc:Fallback>
          <p:pic>
            <p:nvPicPr>
              <p:cNvPr id="243" name="Freihand 242">
                <a:extLst>
                  <a:ext uri="{FF2B5EF4-FFF2-40B4-BE49-F238E27FC236}">
                    <a16:creationId xmlns:a16="http://schemas.microsoft.com/office/drawing/2014/main" id="{EBDD070E-8519-406B-94B4-1085F3F479A5}"/>
                  </a:ext>
                </a:extLst>
              </p:cNvPr>
              <p:cNvPicPr/>
              <p:nvPr/>
            </p:nvPicPr>
            <p:blipFill>
              <a:blip r:embed="rId283"/>
              <a:stretch>
                <a:fillRect/>
              </a:stretch>
            </p:blipFill>
            <p:spPr>
              <a:xfrm>
                <a:off x="6174851" y="376036"/>
                <a:ext cx="632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44" name="Freihand 243">
                <a:extLst>
                  <a:ext uri="{FF2B5EF4-FFF2-40B4-BE49-F238E27FC236}">
                    <a16:creationId xmlns:a16="http://schemas.microsoft.com/office/drawing/2014/main" id="{68CD9225-3BD2-4958-901E-AF078D40B2ED}"/>
                  </a:ext>
                </a:extLst>
              </p14:cNvPr>
              <p14:cNvContentPartPr/>
              <p14:nvPr/>
            </p14:nvContentPartPr>
            <p14:xfrm>
              <a:off x="9522131" y="3383116"/>
              <a:ext cx="34200" cy="27360"/>
            </p14:xfrm>
          </p:contentPart>
        </mc:Choice>
        <mc:Fallback>
          <p:pic>
            <p:nvPicPr>
              <p:cNvPr id="244" name="Freihand 243">
                <a:extLst>
                  <a:ext uri="{FF2B5EF4-FFF2-40B4-BE49-F238E27FC236}">
                    <a16:creationId xmlns:a16="http://schemas.microsoft.com/office/drawing/2014/main" id="{68CD9225-3BD2-4958-901E-AF078D40B2ED}"/>
                  </a:ext>
                </a:extLst>
              </p:cNvPr>
              <p:cNvPicPr/>
              <p:nvPr/>
            </p:nvPicPr>
            <p:blipFill>
              <a:blip r:embed="rId285"/>
              <a:stretch>
                <a:fillRect/>
              </a:stretch>
            </p:blipFill>
            <p:spPr>
              <a:xfrm>
                <a:off x="9513491" y="3374476"/>
                <a:ext cx="51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45" name="Freihand 244">
                <a:extLst>
                  <a:ext uri="{FF2B5EF4-FFF2-40B4-BE49-F238E27FC236}">
                    <a16:creationId xmlns:a16="http://schemas.microsoft.com/office/drawing/2014/main" id="{33D0D250-8016-47F7-83E9-07BA117091CD}"/>
                  </a:ext>
                </a:extLst>
              </p14:cNvPr>
              <p14:cNvContentPartPr/>
              <p14:nvPr/>
            </p14:nvContentPartPr>
            <p14:xfrm>
              <a:off x="9616091" y="3166396"/>
              <a:ext cx="19440" cy="15480"/>
            </p14:xfrm>
          </p:contentPart>
        </mc:Choice>
        <mc:Fallback>
          <p:pic>
            <p:nvPicPr>
              <p:cNvPr id="245" name="Freihand 244">
                <a:extLst>
                  <a:ext uri="{FF2B5EF4-FFF2-40B4-BE49-F238E27FC236}">
                    <a16:creationId xmlns:a16="http://schemas.microsoft.com/office/drawing/2014/main" id="{33D0D250-8016-47F7-83E9-07BA117091CD}"/>
                  </a:ext>
                </a:extLst>
              </p:cNvPr>
              <p:cNvPicPr/>
              <p:nvPr/>
            </p:nvPicPr>
            <p:blipFill>
              <a:blip r:embed="rId287"/>
              <a:stretch>
                <a:fillRect/>
              </a:stretch>
            </p:blipFill>
            <p:spPr>
              <a:xfrm>
                <a:off x="9607091" y="3157396"/>
                <a:ext cx="37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46" name="Freihand 245">
                <a:extLst>
                  <a:ext uri="{FF2B5EF4-FFF2-40B4-BE49-F238E27FC236}">
                    <a16:creationId xmlns:a16="http://schemas.microsoft.com/office/drawing/2014/main" id="{D77B6F18-9437-4D52-9ED1-C0537DFC0EDB}"/>
                  </a:ext>
                </a:extLst>
              </p14:cNvPr>
              <p14:cNvContentPartPr/>
              <p14:nvPr/>
            </p14:nvContentPartPr>
            <p14:xfrm>
              <a:off x="9821291" y="2921236"/>
              <a:ext cx="14760" cy="36360"/>
            </p14:xfrm>
          </p:contentPart>
        </mc:Choice>
        <mc:Fallback>
          <p:pic>
            <p:nvPicPr>
              <p:cNvPr id="246" name="Freihand 245">
                <a:extLst>
                  <a:ext uri="{FF2B5EF4-FFF2-40B4-BE49-F238E27FC236}">
                    <a16:creationId xmlns:a16="http://schemas.microsoft.com/office/drawing/2014/main" id="{D77B6F18-9437-4D52-9ED1-C0537DFC0EDB}"/>
                  </a:ext>
                </a:extLst>
              </p:cNvPr>
              <p:cNvPicPr/>
              <p:nvPr/>
            </p:nvPicPr>
            <p:blipFill>
              <a:blip r:embed="rId289"/>
              <a:stretch>
                <a:fillRect/>
              </a:stretch>
            </p:blipFill>
            <p:spPr>
              <a:xfrm>
                <a:off x="9812651" y="2912596"/>
                <a:ext cx="32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47" name="Freihand 246">
                <a:extLst>
                  <a:ext uri="{FF2B5EF4-FFF2-40B4-BE49-F238E27FC236}">
                    <a16:creationId xmlns:a16="http://schemas.microsoft.com/office/drawing/2014/main" id="{61E64B2F-700A-4941-A8F3-4503845B26F6}"/>
                  </a:ext>
                </a:extLst>
              </p14:cNvPr>
              <p14:cNvContentPartPr/>
              <p14:nvPr/>
            </p14:nvContentPartPr>
            <p14:xfrm>
              <a:off x="9560291" y="3438916"/>
              <a:ext cx="8280" cy="3600"/>
            </p14:xfrm>
          </p:contentPart>
        </mc:Choice>
        <mc:Fallback>
          <p:pic>
            <p:nvPicPr>
              <p:cNvPr id="247" name="Freihand 246">
                <a:extLst>
                  <a:ext uri="{FF2B5EF4-FFF2-40B4-BE49-F238E27FC236}">
                    <a16:creationId xmlns:a16="http://schemas.microsoft.com/office/drawing/2014/main" id="{61E64B2F-700A-4941-A8F3-4503845B26F6}"/>
                  </a:ext>
                </a:extLst>
              </p:cNvPr>
              <p:cNvPicPr/>
              <p:nvPr/>
            </p:nvPicPr>
            <p:blipFill>
              <a:blip r:embed="rId291"/>
              <a:stretch>
                <a:fillRect/>
              </a:stretch>
            </p:blipFill>
            <p:spPr>
              <a:xfrm>
                <a:off x="9551291" y="3429916"/>
                <a:ext cx="25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48" name="Freihand 247">
                <a:extLst>
                  <a:ext uri="{FF2B5EF4-FFF2-40B4-BE49-F238E27FC236}">
                    <a16:creationId xmlns:a16="http://schemas.microsoft.com/office/drawing/2014/main" id="{5D2B038B-3593-4899-B086-9FD212CA2BE1}"/>
                  </a:ext>
                </a:extLst>
              </p14:cNvPr>
              <p14:cNvContentPartPr/>
              <p14:nvPr/>
            </p14:nvContentPartPr>
            <p14:xfrm>
              <a:off x="9632651" y="3205636"/>
              <a:ext cx="1440" cy="15840"/>
            </p14:xfrm>
          </p:contentPart>
        </mc:Choice>
        <mc:Fallback>
          <p:pic>
            <p:nvPicPr>
              <p:cNvPr id="248" name="Freihand 247">
                <a:extLst>
                  <a:ext uri="{FF2B5EF4-FFF2-40B4-BE49-F238E27FC236}">
                    <a16:creationId xmlns:a16="http://schemas.microsoft.com/office/drawing/2014/main" id="{5D2B038B-3593-4899-B086-9FD212CA2BE1}"/>
                  </a:ext>
                </a:extLst>
              </p:cNvPr>
              <p:cNvPicPr/>
              <p:nvPr/>
            </p:nvPicPr>
            <p:blipFill>
              <a:blip r:embed="rId21"/>
              <a:stretch>
                <a:fillRect/>
              </a:stretch>
            </p:blipFill>
            <p:spPr>
              <a:xfrm>
                <a:off x="9623651" y="3196636"/>
                <a:ext cx="19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3" name="Freihand 232">
                <a:extLst>
                  <a:ext uri="{FF2B5EF4-FFF2-40B4-BE49-F238E27FC236}">
                    <a16:creationId xmlns:a16="http://schemas.microsoft.com/office/drawing/2014/main" id="{AEC2736B-8803-42C8-A9A2-F7375A8354EB}"/>
                  </a:ext>
                </a:extLst>
              </p14:cNvPr>
              <p14:cNvContentPartPr/>
              <p14:nvPr/>
            </p14:nvContentPartPr>
            <p14:xfrm>
              <a:off x="9827411" y="2926996"/>
              <a:ext cx="20160" cy="57960"/>
            </p14:xfrm>
          </p:contentPart>
        </mc:Choice>
        <mc:Fallback>
          <p:pic>
            <p:nvPicPr>
              <p:cNvPr id="233" name="Freihand 232">
                <a:extLst>
                  <a:ext uri="{FF2B5EF4-FFF2-40B4-BE49-F238E27FC236}">
                    <a16:creationId xmlns:a16="http://schemas.microsoft.com/office/drawing/2014/main" id="{AEC2736B-8803-42C8-A9A2-F7375A8354EB}"/>
                  </a:ext>
                </a:extLst>
              </p:cNvPr>
              <p:cNvPicPr/>
              <p:nvPr/>
            </p:nvPicPr>
            <p:blipFill>
              <a:blip r:embed="rId294"/>
              <a:stretch>
                <a:fillRect/>
              </a:stretch>
            </p:blipFill>
            <p:spPr>
              <a:xfrm>
                <a:off x="9818771" y="2918356"/>
                <a:ext cx="37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4" name="Freihand 233">
                <a:extLst>
                  <a:ext uri="{FF2B5EF4-FFF2-40B4-BE49-F238E27FC236}">
                    <a16:creationId xmlns:a16="http://schemas.microsoft.com/office/drawing/2014/main" id="{2AE49D4B-B8A5-45F4-994E-A6D9F3F36EC5}"/>
                  </a:ext>
                </a:extLst>
              </p14:cNvPr>
              <p14:cNvContentPartPr/>
              <p14:nvPr/>
            </p14:nvContentPartPr>
            <p14:xfrm>
              <a:off x="10004171" y="2770756"/>
              <a:ext cx="28440" cy="50760"/>
            </p14:xfrm>
          </p:contentPart>
        </mc:Choice>
        <mc:Fallback>
          <p:pic>
            <p:nvPicPr>
              <p:cNvPr id="234" name="Freihand 233">
                <a:extLst>
                  <a:ext uri="{FF2B5EF4-FFF2-40B4-BE49-F238E27FC236}">
                    <a16:creationId xmlns:a16="http://schemas.microsoft.com/office/drawing/2014/main" id="{2AE49D4B-B8A5-45F4-994E-A6D9F3F36EC5}"/>
                  </a:ext>
                </a:extLst>
              </p:cNvPr>
              <p:cNvPicPr/>
              <p:nvPr/>
            </p:nvPicPr>
            <p:blipFill>
              <a:blip r:embed="rId296"/>
              <a:stretch>
                <a:fillRect/>
              </a:stretch>
            </p:blipFill>
            <p:spPr>
              <a:xfrm>
                <a:off x="9995171" y="2761756"/>
                <a:ext cx="46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35" name="Freihand 234">
                <a:extLst>
                  <a:ext uri="{FF2B5EF4-FFF2-40B4-BE49-F238E27FC236}">
                    <a16:creationId xmlns:a16="http://schemas.microsoft.com/office/drawing/2014/main" id="{CEDE41F1-E0AA-4C79-B99F-6CF7DBA8038F}"/>
                  </a:ext>
                </a:extLst>
              </p14:cNvPr>
              <p14:cNvContentPartPr/>
              <p14:nvPr/>
            </p14:nvContentPartPr>
            <p14:xfrm>
              <a:off x="10103531" y="2625676"/>
              <a:ext cx="59400" cy="60840"/>
            </p14:xfrm>
          </p:contentPart>
        </mc:Choice>
        <mc:Fallback>
          <p:pic>
            <p:nvPicPr>
              <p:cNvPr id="235" name="Freihand 234">
                <a:extLst>
                  <a:ext uri="{FF2B5EF4-FFF2-40B4-BE49-F238E27FC236}">
                    <a16:creationId xmlns:a16="http://schemas.microsoft.com/office/drawing/2014/main" id="{CEDE41F1-E0AA-4C79-B99F-6CF7DBA8038F}"/>
                  </a:ext>
                </a:extLst>
              </p:cNvPr>
              <p:cNvPicPr/>
              <p:nvPr/>
            </p:nvPicPr>
            <p:blipFill>
              <a:blip r:embed="rId298"/>
              <a:stretch>
                <a:fillRect/>
              </a:stretch>
            </p:blipFill>
            <p:spPr>
              <a:xfrm>
                <a:off x="10094531" y="2616676"/>
                <a:ext cx="77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36" name="Freihand 235">
                <a:extLst>
                  <a:ext uri="{FF2B5EF4-FFF2-40B4-BE49-F238E27FC236}">
                    <a16:creationId xmlns:a16="http://schemas.microsoft.com/office/drawing/2014/main" id="{7A63B3C4-698B-4578-BDD4-65D29543A149}"/>
                  </a:ext>
                </a:extLst>
              </p14:cNvPr>
              <p14:cNvContentPartPr/>
              <p14:nvPr/>
            </p14:nvContentPartPr>
            <p14:xfrm>
              <a:off x="10309811" y="2509396"/>
              <a:ext cx="32040" cy="31680"/>
            </p14:xfrm>
          </p:contentPart>
        </mc:Choice>
        <mc:Fallback>
          <p:pic>
            <p:nvPicPr>
              <p:cNvPr id="236" name="Freihand 235">
                <a:extLst>
                  <a:ext uri="{FF2B5EF4-FFF2-40B4-BE49-F238E27FC236}">
                    <a16:creationId xmlns:a16="http://schemas.microsoft.com/office/drawing/2014/main" id="{7A63B3C4-698B-4578-BDD4-65D29543A149}"/>
                  </a:ext>
                </a:extLst>
              </p:cNvPr>
              <p:cNvPicPr/>
              <p:nvPr/>
            </p:nvPicPr>
            <p:blipFill>
              <a:blip r:embed="rId300"/>
              <a:stretch>
                <a:fillRect/>
              </a:stretch>
            </p:blipFill>
            <p:spPr>
              <a:xfrm>
                <a:off x="10300811" y="2500756"/>
                <a:ext cx="49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9" name="Freihand 248">
                <a:extLst>
                  <a:ext uri="{FF2B5EF4-FFF2-40B4-BE49-F238E27FC236}">
                    <a16:creationId xmlns:a16="http://schemas.microsoft.com/office/drawing/2014/main" id="{34990A4C-E211-43E4-B17F-B35DE1968AF1}"/>
                  </a:ext>
                </a:extLst>
              </p14:cNvPr>
              <p14:cNvContentPartPr/>
              <p14:nvPr/>
            </p14:nvContentPartPr>
            <p14:xfrm>
              <a:off x="9860171" y="2889196"/>
              <a:ext cx="10800" cy="11160"/>
            </p14:xfrm>
          </p:contentPart>
        </mc:Choice>
        <mc:Fallback>
          <p:pic>
            <p:nvPicPr>
              <p:cNvPr id="249" name="Freihand 248">
                <a:extLst>
                  <a:ext uri="{FF2B5EF4-FFF2-40B4-BE49-F238E27FC236}">
                    <a16:creationId xmlns:a16="http://schemas.microsoft.com/office/drawing/2014/main" id="{34990A4C-E211-43E4-B17F-B35DE1968AF1}"/>
                  </a:ext>
                </a:extLst>
              </p:cNvPr>
              <p:cNvPicPr/>
              <p:nvPr/>
            </p:nvPicPr>
            <p:blipFill>
              <a:blip r:embed="rId302"/>
              <a:stretch>
                <a:fillRect/>
              </a:stretch>
            </p:blipFill>
            <p:spPr>
              <a:xfrm>
                <a:off x="9851171" y="2880556"/>
                <a:ext cx="2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4" name="Freihand 253">
                <a:extLst>
                  <a:ext uri="{FF2B5EF4-FFF2-40B4-BE49-F238E27FC236}">
                    <a16:creationId xmlns:a16="http://schemas.microsoft.com/office/drawing/2014/main" id="{EA7CB5B9-DC36-41B8-8039-0649CCF4BF79}"/>
                  </a:ext>
                </a:extLst>
              </p14:cNvPr>
              <p14:cNvContentPartPr/>
              <p14:nvPr/>
            </p14:nvContentPartPr>
            <p14:xfrm>
              <a:off x="5500931" y="1850596"/>
              <a:ext cx="92880" cy="1434960"/>
            </p14:xfrm>
          </p:contentPart>
        </mc:Choice>
        <mc:Fallback>
          <p:pic>
            <p:nvPicPr>
              <p:cNvPr id="254" name="Freihand 253">
                <a:extLst>
                  <a:ext uri="{FF2B5EF4-FFF2-40B4-BE49-F238E27FC236}">
                    <a16:creationId xmlns:a16="http://schemas.microsoft.com/office/drawing/2014/main" id="{EA7CB5B9-DC36-41B8-8039-0649CCF4BF79}"/>
                  </a:ext>
                </a:extLst>
              </p:cNvPr>
              <p:cNvPicPr/>
              <p:nvPr/>
            </p:nvPicPr>
            <p:blipFill>
              <a:blip r:embed="rId304"/>
              <a:stretch>
                <a:fillRect/>
              </a:stretch>
            </p:blipFill>
            <p:spPr>
              <a:xfrm>
                <a:off x="5491931" y="1841956"/>
                <a:ext cx="110520" cy="1452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5" name="Freihand 254">
                <a:extLst>
                  <a:ext uri="{FF2B5EF4-FFF2-40B4-BE49-F238E27FC236}">
                    <a16:creationId xmlns:a16="http://schemas.microsoft.com/office/drawing/2014/main" id="{6D63184C-9F35-4265-B1E5-B482F67CFF6E}"/>
                  </a:ext>
                </a:extLst>
              </p14:cNvPr>
              <p14:cNvContentPartPr/>
              <p14:nvPr/>
            </p14:nvContentPartPr>
            <p14:xfrm>
              <a:off x="5466371" y="3147676"/>
              <a:ext cx="1645200" cy="79560"/>
            </p14:xfrm>
          </p:contentPart>
        </mc:Choice>
        <mc:Fallback>
          <p:pic>
            <p:nvPicPr>
              <p:cNvPr id="255" name="Freihand 254">
                <a:extLst>
                  <a:ext uri="{FF2B5EF4-FFF2-40B4-BE49-F238E27FC236}">
                    <a16:creationId xmlns:a16="http://schemas.microsoft.com/office/drawing/2014/main" id="{6D63184C-9F35-4265-B1E5-B482F67CFF6E}"/>
                  </a:ext>
                </a:extLst>
              </p:cNvPr>
              <p:cNvPicPr/>
              <p:nvPr/>
            </p:nvPicPr>
            <p:blipFill>
              <a:blip r:embed="rId306"/>
              <a:stretch>
                <a:fillRect/>
              </a:stretch>
            </p:blipFill>
            <p:spPr>
              <a:xfrm>
                <a:off x="5457731" y="3139036"/>
                <a:ext cx="1662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6" name="Freihand 255">
                <a:extLst>
                  <a:ext uri="{FF2B5EF4-FFF2-40B4-BE49-F238E27FC236}">
                    <a16:creationId xmlns:a16="http://schemas.microsoft.com/office/drawing/2014/main" id="{774A1186-B029-470E-A4E6-13348E975077}"/>
                  </a:ext>
                </a:extLst>
              </p14:cNvPr>
              <p14:cNvContentPartPr/>
              <p14:nvPr/>
            </p14:nvContentPartPr>
            <p14:xfrm>
              <a:off x="7095731" y="3054436"/>
              <a:ext cx="195120" cy="221040"/>
            </p14:xfrm>
          </p:contentPart>
        </mc:Choice>
        <mc:Fallback>
          <p:pic>
            <p:nvPicPr>
              <p:cNvPr id="256" name="Freihand 255">
                <a:extLst>
                  <a:ext uri="{FF2B5EF4-FFF2-40B4-BE49-F238E27FC236}">
                    <a16:creationId xmlns:a16="http://schemas.microsoft.com/office/drawing/2014/main" id="{774A1186-B029-470E-A4E6-13348E975077}"/>
                  </a:ext>
                </a:extLst>
              </p:cNvPr>
              <p:cNvPicPr/>
              <p:nvPr/>
            </p:nvPicPr>
            <p:blipFill>
              <a:blip r:embed="rId308"/>
              <a:stretch>
                <a:fillRect/>
              </a:stretch>
            </p:blipFill>
            <p:spPr>
              <a:xfrm>
                <a:off x="7087091" y="3045436"/>
                <a:ext cx="2127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7" name="Freihand 256">
                <a:extLst>
                  <a:ext uri="{FF2B5EF4-FFF2-40B4-BE49-F238E27FC236}">
                    <a16:creationId xmlns:a16="http://schemas.microsoft.com/office/drawing/2014/main" id="{99AA42F3-0342-4AFF-A912-ACFBD400F7D3}"/>
                  </a:ext>
                </a:extLst>
              </p14:cNvPr>
              <p14:cNvContentPartPr/>
              <p14:nvPr/>
            </p14:nvContentPartPr>
            <p14:xfrm>
              <a:off x="5332091" y="1644316"/>
              <a:ext cx="237600" cy="200880"/>
            </p14:xfrm>
          </p:contentPart>
        </mc:Choice>
        <mc:Fallback>
          <p:pic>
            <p:nvPicPr>
              <p:cNvPr id="257" name="Freihand 256">
                <a:extLst>
                  <a:ext uri="{FF2B5EF4-FFF2-40B4-BE49-F238E27FC236}">
                    <a16:creationId xmlns:a16="http://schemas.microsoft.com/office/drawing/2014/main" id="{99AA42F3-0342-4AFF-A912-ACFBD400F7D3}"/>
                  </a:ext>
                </a:extLst>
              </p:cNvPr>
              <p:cNvPicPr/>
              <p:nvPr/>
            </p:nvPicPr>
            <p:blipFill>
              <a:blip r:embed="rId310"/>
              <a:stretch>
                <a:fillRect/>
              </a:stretch>
            </p:blipFill>
            <p:spPr>
              <a:xfrm>
                <a:off x="5323451" y="1635676"/>
                <a:ext cx="255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8" name="Freihand 257">
                <a:extLst>
                  <a:ext uri="{FF2B5EF4-FFF2-40B4-BE49-F238E27FC236}">
                    <a16:creationId xmlns:a16="http://schemas.microsoft.com/office/drawing/2014/main" id="{58C99F4F-B5E1-4F12-B665-CCA036795961}"/>
                  </a:ext>
                </a:extLst>
              </p14:cNvPr>
              <p14:cNvContentPartPr/>
              <p14:nvPr/>
            </p14:nvContentPartPr>
            <p14:xfrm>
              <a:off x="4876691" y="1548196"/>
              <a:ext cx="168480" cy="106560"/>
            </p14:xfrm>
          </p:contentPart>
        </mc:Choice>
        <mc:Fallback>
          <p:pic>
            <p:nvPicPr>
              <p:cNvPr id="258" name="Freihand 257">
                <a:extLst>
                  <a:ext uri="{FF2B5EF4-FFF2-40B4-BE49-F238E27FC236}">
                    <a16:creationId xmlns:a16="http://schemas.microsoft.com/office/drawing/2014/main" id="{58C99F4F-B5E1-4F12-B665-CCA036795961}"/>
                  </a:ext>
                </a:extLst>
              </p:cNvPr>
              <p:cNvPicPr/>
              <p:nvPr/>
            </p:nvPicPr>
            <p:blipFill>
              <a:blip r:embed="rId312"/>
              <a:stretch>
                <a:fillRect/>
              </a:stretch>
            </p:blipFill>
            <p:spPr>
              <a:xfrm>
                <a:off x="4867691" y="1539556"/>
                <a:ext cx="186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9" name="Freihand 258">
                <a:extLst>
                  <a:ext uri="{FF2B5EF4-FFF2-40B4-BE49-F238E27FC236}">
                    <a16:creationId xmlns:a16="http://schemas.microsoft.com/office/drawing/2014/main" id="{1E63BB85-0A41-4E10-BEE7-6C94341962F3}"/>
                  </a:ext>
                </a:extLst>
              </p14:cNvPr>
              <p14:cNvContentPartPr/>
              <p14:nvPr/>
            </p14:nvContentPartPr>
            <p14:xfrm>
              <a:off x="5090171" y="1581676"/>
              <a:ext cx="196920" cy="176040"/>
            </p14:xfrm>
          </p:contentPart>
        </mc:Choice>
        <mc:Fallback>
          <p:pic>
            <p:nvPicPr>
              <p:cNvPr id="259" name="Freihand 258">
                <a:extLst>
                  <a:ext uri="{FF2B5EF4-FFF2-40B4-BE49-F238E27FC236}">
                    <a16:creationId xmlns:a16="http://schemas.microsoft.com/office/drawing/2014/main" id="{1E63BB85-0A41-4E10-BEE7-6C94341962F3}"/>
                  </a:ext>
                </a:extLst>
              </p:cNvPr>
              <p:cNvPicPr/>
              <p:nvPr/>
            </p:nvPicPr>
            <p:blipFill>
              <a:blip r:embed="rId314"/>
              <a:stretch>
                <a:fillRect/>
              </a:stretch>
            </p:blipFill>
            <p:spPr>
              <a:xfrm>
                <a:off x="5081531" y="1573036"/>
                <a:ext cx="214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61" name="Freihand 260">
                <a:extLst>
                  <a:ext uri="{FF2B5EF4-FFF2-40B4-BE49-F238E27FC236}">
                    <a16:creationId xmlns:a16="http://schemas.microsoft.com/office/drawing/2014/main" id="{C1D9255A-7486-4B59-B99F-53C4FB47131D}"/>
                  </a:ext>
                </a:extLst>
              </p14:cNvPr>
              <p14:cNvContentPartPr/>
              <p14:nvPr/>
            </p14:nvContentPartPr>
            <p14:xfrm>
              <a:off x="6859571" y="3360436"/>
              <a:ext cx="159840" cy="169920"/>
            </p14:xfrm>
          </p:contentPart>
        </mc:Choice>
        <mc:Fallback>
          <p:pic>
            <p:nvPicPr>
              <p:cNvPr id="261" name="Freihand 260">
                <a:extLst>
                  <a:ext uri="{FF2B5EF4-FFF2-40B4-BE49-F238E27FC236}">
                    <a16:creationId xmlns:a16="http://schemas.microsoft.com/office/drawing/2014/main" id="{C1D9255A-7486-4B59-B99F-53C4FB47131D}"/>
                  </a:ext>
                </a:extLst>
              </p:cNvPr>
              <p:cNvPicPr/>
              <p:nvPr/>
            </p:nvPicPr>
            <p:blipFill>
              <a:blip r:embed="rId316"/>
              <a:stretch>
                <a:fillRect/>
              </a:stretch>
            </p:blipFill>
            <p:spPr>
              <a:xfrm>
                <a:off x="6850571" y="3351436"/>
                <a:ext cx="177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62" name="Freihand 261">
                <a:extLst>
                  <a:ext uri="{FF2B5EF4-FFF2-40B4-BE49-F238E27FC236}">
                    <a16:creationId xmlns:a16="http://schemas.microsoft.com/office/drawing/2014/main" id="{3B14F622-5809-4C7B-8F0A-CBC149DBACC1}"/>
                  </a:ext>
                </a:extLst>
              </p14:cNvPr>
              <p14:cNvContentPartPr/>
              <p14:nvPr/>
            </p14:nvContentPartPr>
            <p14:xfrm>
              <a:off x="7068371" y="3450076"/>
              <a:ext cx="63720" cy="135720"/>
            </p14:xfrm>
          </p:contentPart>
        </mc:Choice>
        <mc:Fallback>
          <p:pic>
            <p:nvPicPr>
              <p:cNvPr id="262" name="Freihand 261">
                <a:extLst>
                  <a:ext uri="{FF2B5EF4-FFF2-40B4-BE49-F238E27FC236}">
                    <a16:creationId xmlns:a16="http://schemas.microsoft.com/office/drawing/2014/main" id="{3B14F622-5809-4C7B-8F0A-CBC149DBACC1}"/>
                  </a:ext>
                </a:extLst>
              </p:cNvPr>
              <p:cNvPicPr/>
              <p:nvPr/>
            </p:nvPicPr>
            <p:blipFill>
              <a:blip r:embed="rId318"/>
              <a:stretch>
                <a:fillRect/>
              </a:stretch>
            </p:blipFill>
            <p:spPr>
              <a:xfrm>
                <a:off x="7059731" y="3441436"/>
                <a:ext cx="81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63" name="Freihand 262">
                <a:extLst>
                  <a:ext uri="{FF2B5EF4-FFF2-40B4-BE49-F238E27FC236}">
                    <a16:creationId xmlns:a16="http://schemas.microsoft.com/office/drawing/2014/main" id="{CF5E26EE-B2A2-4899-9A1E-1C33B44D963F}"/>
                  </a:ext>
                </a:extLst>
              </p14:cNvPr>
              <p14:cNvContentPartPr/>
              <p14:nvPr/>
            </p14:nvContentPartPr>
            <p14:xfrm>
              <a:off x="7073051" y="3456196"/>
              <a:ext cx="90720" cy="161640"/>
            </p14:xfrm>
          </p:contentPart>
        </mc:Choice>
        <mc:Fallback>
          <p:pic>
            <p:nvPicPr>
              <p:cNvPr id="263" name="Freihand 262">
                <a:extLst>
                  <a:ext uri="{FF2B5EF4-FFF2-40B4-BE49-F238E27FC236}">
                    <a16:creationId xmlns:a16="http://schemas.microsoft.com/office/drawing/2014/main" id="{CF5E26EE-B2A2-4899-9A1E-1C33B44D963F}"/>
                  </a:ext>
                </a:extLst>
              </p:cNvPr>
              <p:cNvPicPr/>
              <p:nvPr/>
            </p:nvPicPr>
            <p:blipFill>
              <a:blip r:embed="rId320"/>
              <a:stretch>
                <a:fillRect/>
              </a:stretch>
            </p:blipFill>
            <p:spPr>
              <a:xfrm>
                <a:off x="7064411" y="3447556"/>
                <a:ext cx="108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68" name="Freihand 267">
                <a:extLst>
                  <a:ext uri="{FF2B5EF4-FFF2-40B4-BE49-F238E27FC236}">
                    <a16:creationId xmlns:a16="http://schemas.microsoft.com/office/drawing/2014/main" id="{B6C8EAE0-3734-48CD-820C-9B5CAE1BCA99}"/>
                  </a:ext>
                </a:extLst>
              </p14:cNvPr>
              <p14:cNvContentPartPr/>
              <p14:nvPr/>
            </p14:nvContentPartPr>
            <p14:xfrm>
              <a:off x="6677771" y="4374556"/>
              <a:ext cx="59760" cy="1054440"/>
            </p14:xfrm>
          </p:contentPart>
        </mc:Choice>
        <mc:Fallback>
          <p:pic>
            <p:nvPicPr>
              <p:cNvPr id="268" name="Freihand 267">
                <a:extLst>
                  <a:ext uri="{FF2B5EF4-FFF2-40B4-BE49-F238E27FC236}">
                    <a16:creationId xmlns:a16="http://schemas.microsoft.com/office/drawing/2014/main" id="{B6C8EAE0-3734-48CD-820C-9B5CAE1BCA99}"/>
                  </a:ext>
                </a:extLst>
              </p:cNvPr>
              <p:cNvPicPr/>
              <p:nvPr/>
            </p:nvPicPr>
            <p:blipFill>
              <a:blip r:embed="rId322"/>
              <a:stretch>
                <a:fillRect/>
              </a:stretch>
            </p:blipFill>
            <p:spPr>
              <a:xfrm>
                <a:off x="6669131" y="4365556"/>
                <a:ext cx="77400" cy="1072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9" name="Freihand 268">
                <a:extLst>
                  <a:ext uri="{FF2B5EF4-FFF2-40B4-BE49-F238E27FC236}">
                    <a16:creationId xmlns:a16="http://schemas.microsoft.com/office/drawing/2014/main" id="{12E51F23-7D47-4A33-8F3D-FF066A63805F}"/>
                  </a:ext>
                </a:extLst>
              </p14:cNvPr>
              <p14:cNvContentPartPr/>
              <p14:nvPr/>
            </p14:nvContentPartPr>
            <p14:xfrm>
              <a:off x="6611891" y="5321716"/>
              <a:ext cx="1379520" cy="46800"/>
            </p14:xfrm>
          </p:contentPart>
        </mc:Choice>
        <mc:Fallback>
          <p:pic>
            <p:nvPicPr>
              <p:cNvPr id="269" name="Freihand 268">
                <a:extLst>
                  <a:ext uri="{FF2B5EF4-FFF2-40B4-BE49-F238E27FC236}">
                    <a16:creationId xmlns:a16="http://schemas.microsoft.com/office/drawing/2014/main" id="{12E51F23-7D47-4A33-8F3D-FF066A63805F}"/>
                  </a:ext>
                </a:extLst>
              </p:cNvPr>
              <p:cNvPicPr/>
              <p:nvPr/>
            </p:nvPicPr>
            <p:blipFill>
              <a:blip r:embed="rId324"/>
              <a:stretch>
                <a:fillRect/>
              </a:stretch>
            </p:blipFill>
            <p:spPr>
              <a:xfrm>
                <a:off x="6603251" y="5312716"/>
                <a:ext cx="1397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0" name="Freihand 269">
                <a:extLst>
                  <a:ext uri="{FF2B5EF4-FFF2-40B4-BE49-F238E27FC236}">
                    <a16:creationId xmlns:a16="http://schemas.microsoft.com/office/drawing/2014/main" id="{D48AEDDF-A4F4-441B-96AB-ACBB1FB7A487}"/>
                  </a:ext>
                </a:extLst>
              </p14:cNvPr>
              <p14:cNvContentPartPr/>
              <p14:nvPr/>
            </p14:nvContentPartPr>
            <p14:xfrm>
              <a:off x="7994291" y="5255116"/>
              <a:ext cx="74880" cy="199080"/>
            </p14:xfrm>
          </p:contentPart>
        </mc:Choice>
        <mc:Fallback>
          <p:pic>
            <p:nvPicPr>
              <p:cNvPr id="270" name="Freihand 269">
                <a:extLst>
                  <a:ext uri="{FF2B5EF4-FFF2-40B4-BE49-F238E27FC236}">
                    <a16:creationId xmlns:a16="http://schemas.microsoft.com/office/drawing/2014/main" id="{D48AEDDF-A4F4-441B-96AB-ACBB1FB7A487}"/>
                  </a:ext>
                </a:extLst>
              </p:cNvPr>
              <p:cNvPicPr/>
              <p:nvPr/>
            </p:nvPicPr>
            <p:blipFill>
              <a:blip r:embed="rId326"/>
              <a:stretch>
                <a:fillRect/>
              </a:stretch>
            </p:blipFill>
            <p:spPr>
              <a:xfrm>
                <a:off x="7985291" y="5246116"/>
                <a:ext cx="925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71" name="Freihand 270">
                <a:extLst>
                  <a:ext uri="{FF2B5EF4-FFF2-40B4-BE49-F238E27FC236}">
                    <a16:creationId xmlns:a16="http://schemas.microsoft.com/office/drawing/2014/main" id="{4E1BF866-5BD0-4740-BB5E-6D03CB6271A6}"/>
                  </a:ext>
                </a:extLst>
              </p14:cNvPr>
              <p14:cNvContentPartPr/>
              <p14:nvPr/>
            </p14:nvContentPartPr>
            <p14:xfrm>
              <a:off x="6578771" y="4238836"/>
              <a:ext cx="115560" cy="158400"/>
            </p14:xfrm>
          </p:contentPart>
        </mc:Choice>
        <mc:Fallback>
          <p:pic>
            <p:nvPicPr>
              <p:cNvPr id="271" name="Freihand 270">
                <a:extLst>
                  <a:ext uri="{FF2B5EF4-FFF2-40B4-BE49-F238E27FC236}">
                    <a16:creationId xmlns:a16="http://schemas.microsoft.com/office/drawing/2014/main" id="{4E1BF866-5BD0-4740-BB5E-6D03CB6271A6}"/>
                  </a:ext>
                </a:extLst>
              </p:cNvPr>
              <p:cNvPicPr/>
              <p:nvPr/>
            </p:nvPicPr>
            <p:blipFill>
              <a:blip r:embed="rId328"/>
              <a:stretch>
                <a:fillRect/>
              </a:stretch>
            </p:blipFill>
            <p:spPr>
              <a:xfrm>
                <a:off x="6570131" y="4230196"/>
                <a:ext cx="133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72" name="Freihand 271">
                <a:extLst>
                  <a:ext uri="{FF2B5EF4-FFF2-40B4-BE49-F238E27FC236}">
                    <a16:creationId xmlns:a16="http://schemas.microsoft.com/office/drawing/2014/main" id="{11FA3BB1-E34E-4037-A58E-710370EBDD7B}"/>
                  </a:ext>
                </a:extLst>
              </p14:cNvPr>
              <p14:cNvContentPartPr/>
              <p14:nvPr/>
            </p14:nvContentPartPr>
            <p14:xfrm>
              <a:off x="6190691" y="4276276"/>
              <a:ext cx="116280" cy="133200"/>
            </p14:xfrm>
          </p:contentPart>
        </mc:Choice>
        <mc:Fallback>
          <p:pic>
            <p:nvPicPr>
              <p:cNvPr id="272" name="Freihand 271">
                <a:extLst>
                  <a:ext uri="{FF2B5EF4-FFF2-40B4-BE49-F238E27FC236}">
                    <a16:creationId xmlns:a16="http://schemas.microsoft.com/office/drawing/2014/main" id="{11FA3BB1-E34E-4037-A58E-710370EBDD7B}"/>
                  </a:ext>
                </a:extLst>
              </p:cNvPr>
              <p:cNvPicPr/>
              <p:nvPr/>
            </p:nvPicPr>
            <p:blipFill>
              <a:blip r:embed="rId330"/>
              <a:stretch>
                <a:fillRect/>
              </a:stretch>
            </p:blipFill>
            <p:spPr>
              <a:xfrm>
                <a:off x="6182051" y="4267276"/>
                <a:ext cx="1339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73" name="Freihand 272">
                <a:extLst>
                  <a:ext uri="{FF2B5EF4-FFF2-40B4-BE49-F238E27FC236}">
                    <a16:creationId xmlns:a16="http://schemas.microsoft.com/office/drawing/2014/main" id="{D79845AD-73F5-4CF6-9F97-331C4E45FB20}"/>
                  </a:ext>
                </a:extLst>
              </p14:cNvPr>
              <p14:cNvContentPartPr/>
              <p14:nvPr/>
            </p14:nvContentPartPr>
            <p14:xfrm>
              <a:off x="6366011" y="4339636"/>
              <a:ext cx="72360" cy="141480"/>
            </p14:xfrm>
          </p:contentPart>
        </mc:Choice>
        <mc:Fallback>
          <p:pic>
            <p:nvPicPr>
              <p:cNvPr id="273" name="Freihand 272">
                <a:extLst>
                  <a:ext uri="{FF2B5EF4-FFF2-40B4-BE49-F238E27FC236}">
                    <a16:creationId xmlns:a16="http://schemas.microsoft.com/office/drawing/2014/main" id="{D79845AD-73F5-4CF6-9F97-331C4E45FB20}"/>
                  </a:ext>
                </a:extLst>
              </p:cNvPr>
              <p:cNvPicPr/>
              <p:nvPr/>
            </p:nvPicPr>
            <p:blipFill>
              <a:blip r:embed="rId332"/>
              <a:stretch>
                <a:fillRect/>
              </a:stretch>
            </p:blipFill>
            <p:spPr>
              <a:xfrm>
                <a:off x="6357011" y="4330636"/>
                <a:ext cx="90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75" name="Freihand 274">
                <a:extLst>
                  <a:ext uri="{FF2B5EF4-FFF2-40B4-BE49-F238E27FC236}">
                    <a16:creationId xmlns:a16="http://schemas.microsoft.com/office/drawing/2014/main" id="{A54105D1-BC5C-486E-9C4D-D54DF24A6D68}"/>
                  </a:ext>
                </a:extLst>
              </p14:cNvPr>
              <p14:cNvContentPartPr/>
              <p14:nvPr/>
            </p14:nvContentPartPr>
            <p14:xfrm>
              <a:off x="7874411" y="5495596"/>
              <a:ext cx="119160" cy="130680"/>
            </p14:xfrm>
          </p:contentPart>
        </mc:Choice>
        <mc:Fallback>
          <p:pic>
            <p:nvPicPr>
              <p:cNvPr id="275" name="Freihand 274">
                <a:extLst>
                  <a:ext uri="{FF2B5EF4-FFF2-40B4-BE49-F238E27FC236}">
                    <a16:creationId xmlns:a16="http://schemas.microsoft.com/office/drawing/2014/main" id="{A54105D1-BC5C-486E-9C4D-D54DF24A6D68}"/>
                  </a:ext>
                </a:extLst>
              </p:cNvPr>
              <p:cNvPicPr/>
              <p:nvPr/>
            </p:nvPicPr>
            <p:blipFill>
              <a:blip r:embed="rId334"/>
              <a:stretch>
                <a:fillRect/>
              </a:stretch>
            </p:blipFill>
            <p:spPr>
              <a:xfrm>
                <a:off x="7865771" y="5486596"/>
                <a:ext cx="136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76" name="Freihand 275">
                <a:extLst>
                  <a:ext uri="{FF2B5EF4-FFF2-40B4-BE49-F238E27FC236}">
                    <a16:creationId xmlns:a16="http://schemas.microsoft.com/office/drawing/2014/main" id="{9BB543C0-812A-47C4-B69B-48CD147D05B0}"/>
                  </a:ext>
                </a:extLst>
              </p14:cNvPr>
              <p14:cNvContentPartPr/>
              <p14:nvPr/>
            </p14:nvContentPartPr>
            <p14:xfrm>
              <a:off x="8042531" y="5539156"/>
              <a:ext cx="91080" cy="202320"/>
            </p14:xfrm>
          </p:contentPart>
        </mc:Choice>
        <mc:Fallback>
          <p:pic>
            <p:nvPicPr>
              <p:cNvPr id="276" name="Freihand 275">
                <a:extLst>
                  <a:ext uri="{FF2B5EF4-FFF2-40B4-BE49-F238E27FC236}">
                    <a16:creationId xmlns:a16="http://schemas.microsoft.com/office/drawing/2014/main" id="{9BB543C0-812A-47C4-B69B-48CD147D05B0}"/>
                  </a:ext>
                </a:extLst>
              </p:cNvPr>
              <p:cNvPicPr/>
              <p:nvPr/>
            </p:nvPicPr>
            <p:blipFill>
              <a:blip r:embed="rId336"/>
              <a:stretch>
                <a:fillRect/>
              </a:stretch>
            </p:blipFill>
            <p:spPr>
              <a:xfrm>
                <a:off x="8033531" y="5530516"/>
                <a:ext cx="108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77" name="Freihand 276">
                <a:extLst>
                  <a:ext uri="{FF2B5EF4-FFF2-40B4-BE49-F238E27FC236}">
                    <a16:creationId xmlns:a16="http://schemas.microsoft.com/office/drawing/2014/main" id="{A608C409-C1D9-4F01-B216-F42555EEEE51}"/>
                  </a:ext>
                </a:extLst>
              </p14:cNvPr>
              <p14:cNvContentPartPr/>
              <p14:nvPr/>
            </p14:nvContentPartPr>
            <p14:xfrm>
              <a:off x="8115971" y="5568316"/>
              <a:ext cx="89640" cy="145080"/>
            </p14:xfrm>
          </p:contentPart>
        </mc:Choice>
        <mc:Fallback>
          <p:pic>
            <p:nvPicPr>
              <p:cNvPr id="277" name="Freihand 276">
                <a:extLst>
                  <a:ext uri="{FF2B5EF4-FFF2-40B4-BE49-F238E27FC236}">
                    <a16:creationId xmlns:a16="http://schemas.microsoft.com/office/drawing/2014/main" id="{A608C409-C1D9-4F01-B216-F42555EEEE51}"/>
                  </a:ext>
                </a:extLst>
              </p:cNvPr>
              <p:cNvPicPr/>
              <p:nvPr/>
            </p:nvPicPr>
            <p:blipFill>
              <a:blip r:embed="rId338"/>
              <a:stretch>
                <a:fillRect/>
              </a:stretch>
            </p:blipFill>
            <p:spPr>
              <a:xfrm>
                <a:off x="8107331" y="5559316"/>
                <a:ext cx="107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79" name="Freihand 278">
                <a:extLst>
                  <a:ext uri="{FF2B5EF4-FFF2-40B4-BE49-F238E27FC236}">
                    <a16:creationId xmlns:a16="http://schemas.microsoft.com/office/drawing/2014/main" id="{5BE4EDC0-5958-4E76-938C-038164E6A1DE}"/>
                  </a:ext>
                </a:extLst>
              </p14:cNvPr>
              <p14:cNvContentPartPr/>
              <p14:nvPr/>
            </p14:nvContentPartPr>
            <p14:xfrm>
              <a:off x="6719531" y="4498396"/>
              <a:ext cx="1033560" cy="843120"/>
            </p14:xfrm>
          </p:contentPart>
        </mc:Choice>
        <mc:Fallback>
          <p:pic>
            <p:nvPicPr>
              <p:cNvPr id="279" name="Freihand 278">
                <a:extLst>
                  <a:ext uri="{FF2B5EF4-FFF2-40B4-BE49-F238E27FC236}">
                    <a16:creationId xmlns:a16="http://schemas.microsoft.com/office/drawing/2014/main" id="{5BE4EDC0-5958-4E76-938C-038164E6A1DE}"/>
                  </a:ext>
                </a:extLst>
              </p:cNvPr>
              <p:cNvPicPr/>
              <p:nvPr/>
            </p:nvPicPr>
            <p:blipFill>
              <a:blip r:embed="rId340"/>
              <a:stretch>
                <a:fillRect/>
              </a:stretch>
            </p:blipFill>
            <p:spPr>
              <a:xfrm>
                <a:off x="6710891" y="4489396"/>
                <a:ext cx="1051200" cy="860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81" name="Freihand 280">
                <a:extLst>
                  <a:ext uri="{FF2B5EF4-FFF2-40B4-BE49-F238E27FC236}">
                    <a16:creationId xmlns:a16="http://schemas.microsoft.com/office/drawing/2014/main" id="{7511F1FA-DCB3-4E91-AE2E-33F4F2C01A4D}"/>
                  </a:ext>
                </a:extLst>
              </p14:cNvPr>
              <p14:cNvContentPartPr/>
              <p14:nvPr/>
            </p14:nvContentPartPr>
            <p14:xfrm>
              <a:off x="6853811" y="4242076"/>
              <a:ext cx="811440" cy="1037520"/>
            </p14:xfrm>
          </p:contentPart>
        </mc:Choice>
        <mc:Fallback>
          <p:pic>
            <p:nvPicPr>
              <p:cNvPr id="281" name="Freihand 280">
                <a:extLst>
                  <a:ext uri="{FF2B5EF4-FFF2-40B4-BE49-F238E27FC236}">
                    <a16:creationId xmlns:a16="http://schemas.microsoft.com/office/drawing/2014/main" id="{7511F1FA-DCB3-4E91-AE2E-33F4F2C01A4D}"/>
                  </a:ext>
                </a:extLst>
              </p:cNvPr>
              <p:cNvPicPr/>
              <p:nvPr/>
            </p:nvPicPr>
            <p:blipFill>
              <a:blip r:embed="rId342"/>
              <a:stretch>
                <a:fillRect/>
              </a:stretch>
            </p:blipFill>
            <p:spPr>
              <a:xfrm>
                <a:off x="6844811" y="4233436"/>
                <a:ext cx="829080" cy="1055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83" name="Freihand 282">
                <a:extLst>
                  <a:ext uri="{FF2B5EF4-FFF2-40B4-BE49-F238E27FC236}">
                    <a16:creationId xmlns:a16="http://schemas.microsoft.com/office/drawing/2014/main" id="{063AAAD2-AD70-4CB7-9BE8-10DE69CC9BCE}"/>
                  </a:ext>
                </a:extLst>
              </p14:cNvPr>
              <p14:cNvContentPartPr/>
              <p14:nvPr/>
            </p14:nvContentPartPr>
            <p14:xfrm>
              <a:off x="6843371" y="3884236"/>
              <a:ext cx="133560" cy="206640"/>
            </p14:xfrm>
          </p:contentPart>
        </mc:Choice>
        <mc:Fallback>
          <p:pic>
            <p:nvPicPr>
              <p:cNvPr id="283" name="Freihand 282">
                <a:extLst>
                  <a:ext uri="{FF2B5EF4-FFF2-40B4-BE49-F238E27FC236}">
                    <a16:creationId xmlns:a16="http://schemas.microsoft.com/office/drawing/2014/main" id="{063AAAD2-AD70-4CB7-9BE8-10DE69CC9BCE}"/>
                  </a:ext>
                </a:extLst>
              </p:cNvPr>
              <p:cNvPicPr/>
              <p:nvPr/>
            </p:nvPicPr>
            <p:blipFill>
              <a:blip r:embed="rId344"/>
              <a:stretch>
                <a:fillRect/>
              </a:stretch>
            </p:blipFill>
            <p:spPr>
              <a:xfrm>
                <a:off x="6834371" y="3875236"/>
                <a:ext cx="151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84" name="Freihand 283">
                <a:extLst>
                  <a:ext uri="{FF2B5EF4-FFF2-40B4-BE49-F238E27FC236}">
                    <a16:creationId xmlns:a16="http://schemas.microsoft.com/office/drawing/2014/main" id="{15EF2CE8-8DA8-4720-B9CF-1876919E0025}"/>
                  </a:ext>
                </a:extLst>
              </p14:cNvPr>
              <p14:cNvContentPartPr/>
              <p14:nvPr/>
            </p14:nvContentPartPr>
            <p14:xfrm>
              <a:off x="7045331" y="3880276"/>
              <a:ext cx="55080" cy="76680"/>
            </p14:xfrm>
          </p:contentPart>
        </mc:Choice>
        <mc:Fallback>
          <p:pic>
            <p:nvPicPr>
              <p:cNvPr id="284" name="Freihand 283">
                <a:extLst>
                  <a:ext uri="{FF2B5EF4-FFF2-40B4-BE49-F238E27FC236}">
                    <a16:creationId xmlns:a16="http://schemas.microsoft.com/office/drawing/2014/main" id="{15EF2CE8-8DA8-4720-B9CF-1876919E0025}"/>
                  </a:ext>
                </a:extLst>
              </p:cNvPr>
              <p:cNvPicPr/>
              <p:nvPr/>
            </p:nvPicPr>
            <p:blipFill>
              <a:blip r:embed="rId346"/>
              <a:stretch>
                <a:fillRect/>
              </a:stretch>
            </p:blipFill>
            <p:spPr>
              <a:xfrm>
                <a:off x="7036331" y="3871636"/>
                <a:ext cx="72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85" name="Freihand 284">
                <a:extLst>
                  <a:ext uri="{FF2B5EF4-FFF2-40B4-BE49-F238E27FC236}">
                    <a16:creationId xmlns:a16="http://schemas.microsoft.com/office/drawing/2014/main" id="{BF19924C-D663-4366-AC9C-79F763F0570A}"/>
                  </a:ext>
                </a:extLst>
              </p14:cNvPr>
              <p14:cNvContentPartPr/>
              <p14:nvPr/>
            </p14:nvContentPartPr>
            <p14:xfrm>
              <a:off x="7089611" y="3798916"/>
              <a:ext cx="141480" cy="82800"/>
            </p14:xfrm>
          </p:contentPart>
        </mc:Choice>
        <mc:Fallback>
          <p:pic>
            <p:nvPicPr>
              <p:cNvPr id="285" name="Freihand 284">
                <a:extLst>
                  <a:ext uri="{FF2B5EF4-FFF2-40B4-BE49-F238E27FC236}">
                    <a16:creationId xmlns:a16="http://schemas.microsoft.com/office/drawing/2014/main" id="{BF19924C-D663-4366-AC9C-79F763F0570A}"/>
                  </a:ext>
                </a:extLst>
              </p:cNvPr>
              <p:cNvPicPr/>
              <p:nvPr/>
            </p:nvPicPr>
            <p:blipFill>
              <a:blip r:embed="rId348"/>
              <a:stretch>
                <a:fillRect/>
              </a:stretch>
            </p:blipFill>
            <p:spPr>
              <a:xfrm>
                <a:off x="7080971" y="3790276"/>
                <a:ext cx="159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6" name="Freihand 285">
                <a:extLst>
                  <a:ext uri="{FF2B5EF4-FFF2-40B4-BE49-F238E27FC236}">
                    <a16:creationId xmlns:a16="http://schemas.microsoft.com/office/drawing/2014/main" id="{1126E69D-54B3-4B7C-8AEB-7E9050317554}"/>
                  </a:ext>
                </a:extLst>
              </p14:cNvPr>
              <p14:cNvContentPartPr/>
              <p14:nvPr/>
            </p14:nvContentPartPr>
            <p14:xfrm>
              <a:off x="7215251" y="3717916"/>
              <a:ext cx="76320" cy="78840"/>
            </p14:xfrm>
          </p:contentPart>
        </mc:Choice>
        <mc:Fallback>
          <p:pic>
            <p:nvPicPr>
              <p:cNvPr id="286" name="Freihand 285">
                <a:extLst>
                  <a:ext uri="{FF2B5EF4-FFF2-40B4-BE49-F238E27FC236}">
                    <a16:creationId xmlns:a16="http://schemas.microsoft.com/office/drawing/2014/main" id="{1126E69D-54B3-4B7C-8AEB-7E9050317554}"/>
                  </a:ext>
                </a:extLst>
              </p:cNvPr>
              <p:cNvPicPr/>
              <p:nvPr/>
            </p:nvPicPr>
            <p:blipFill>
              <a:blip r:embed="rId350"/>
              <a:stretch>
                <a:fillRect/>
              </a:stretch>
            </p:blipFill>
            <p:spPr>
              <a:xfrm>
                <a:off x="7206251" y="3709276"/>
                <a:ext cx="93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7" name="Freihand 286">
                <a:extLst>
                  <a:ext uri="{FF2B5EF4-FFF2-40B4-BE49-F238E27FC236}">
                    <a16:creationId xmlns:a16="http://schemas.microsoft.com/office/drawing/2014/main" id="{BDE98CE7-6F25-448C-8567-9A2EC76A116D}"/>
                  </a:ext>
                </a:extLst>
              </p14:cNvPr>
              <p14:cNvContentPartPr/>
              <p14:nvPr/>
            </p14:nvContentPartPr>
            <p14:xfrm>
              <a:off x="7302011" y="3603796"/>
              <a:ext cx="115920" cy="217440"/>
            </p14:xfrm>
          </p:contentPart>
        </mc:Choice>
        <mc:Fallback>
          <p:pic>
            <p:nvPicPr>
              <p:cNvPr id="287" name="Freihand 286">
                <a:extLst>
                  <a:ext uri="{FF2B5EF4-FFF2-40B4-BE49-F238E27FC236}">
                    <a16:creationId xmlns:a16="http://schemas.microsoft.com/office/drawing/2014/main" id="{BDE98CE7-6F25-448C-8567-9A2EC76A116D}"/>
                  </a:ext>
                </a:extLst>
              </p:cNvPr>
              <p:cNvPicPr/>
              <p:nvPr/>
            </p:nvPicPr>
            <p:blipFill>
              <a:blip r:embed="rId352"/>
              <a:stretch>
                <a:fillRect/>
              </a:stretch>
            </p:blipFill>
            <p:spPr>
              <a:xfrm>
                <a:off x="7293011" y="3595156"/>
                <a:ext cx="133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8" name="Freihand 287">
                <a:extLst>
                  <a:ext uri="{FF2B5EF4-FFF2-40B4-BE49-F238E27FC236}">
                    <a16:creationId xmlns:a16="http://schemas.microsoft.com/office/drawing/2014/main" id="{33A4B20A-581C-4DEB-97E2-61F2786482E7}"/>
                  </a:ext>
                </a:extLst>
              </p14:cNvPr>
              <p14:cNvContentPartPr/>
              <p14:nvPr/>
            </p14:nvContentPartPr>
            <p14:xfrm>
              <a:off x="7417571" y="3602356"/>
              <a:ext cx="105120" cy="103680"/>
            </p14:xfrm>
          </p:contentPart>
        </mc:Choice>
        <mc:Fallback>
          <p:pic>
            <p:nvPicPr>
              <p:cNvPr id="288" name="Freihand 287">
                <a:extLst>
                  <a:ext uri="{FF2B5EF4-FFF2-40B4-BE49-F238E27FC236}">
                    <a16:creationId xmlns:a16="http://schemas.microsoft.com/office/drawing/2014/main" id="{33A4B20A-581C-4DEB-97E2-61F2786482E7}"/>
                  </a:ext>
                </a:extLst>
              </p:cNvPr>
              <p:cNvPicPr/>
              <p:nvPr/>
            </p:nvPicPr>
            <p:blipFill>
              <a:blip r:embed="rId354"/>
              <a:stretch>
                <a:fillRect/>
              </a:stretch>
            </p:blipFill>
            <p:spPr>
              <a:xfrm>
                <a:off x="7408931" y="3593716"/>
                <a:ext cx="122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89" name="Freihand 288">
                <a:extLst>
                  <a:ext uri="{FF2B5EF4-FFF2-40B4-BE49-F238E27FC236}">
                    <a16:creationId xmlns:a16="http://schemas.microsoft.com/office/drawing/2014/main" id="{9E087896-1567-40B5-9A37-0D4C276817AE}"/>
                  </a:ext>
                </a:extLst>
              </p14:cNvPr>
              <p14:cNvContentPartPr/>
              <p14:nvPr/>
            </p14:nvContentPartPr>
            <p14:xfrm>
              <a:off x="7451771" y="3516316"/>
              <a:ext cx="138600" cy="104400"/>
            </p14:xfrm>
          </p:contentPart>
        </mc:Choice>
        <mc:Fallback>
          <p:pic>
            <p:nvPicPr>
              <p:cNvPr id="289" name="Freihand 288">
                <a:extLst>
                  <a:ext uri="{FF2B5EF4-FFF2-40B4-BE49-F238E27FC236}">
                    <a16:creationId xmlns:a16="http://schemas.microsoft.com/office/drawing/2014/main" id="{9E087896-1567-40B5-9A37-0D4C276817AE}"/>
                  </a:ext>
                </a:extLst>
              </p:cNvPr>
              <p:cNvPicPr/>
              <p:nvPr/>
            </p:nvPicPr>
            <p:blipFill>
              <a:blip r:embed="rId356"/>
              <a:stretch>
                <a:fillRect/>
              </a:stretch>
            </p:blipFill>
            <p:spPr>
              <a:xfrm>
                <a:off x="7443131" y="3507316"/>
                <a:ext cx="156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90" name="Freihand 289">
                <a:extLst>
                  <a:ext uri="{FF2B5EF4-FFF2-40B4-BE49-F238E27FC236}">
                    <a16:creationId xmlns:a16="http://schemas.microsoft.com/office/drawing/2014/main" id="{D507731B-8AB1-4E5A-956F-AC7ED79CA625}"/>
                  </a:ext>
                </a:extLst>
              </p14:cNvPr>
              <p14:cNvContentPartPr/>
              <p14:nvPr/>
            </p14:nvContentPartPr>
            <p14:xfrm>
              <a:off x="7546811" y="3410476"/>
              <a:ext cx="253800" cy="167040"/>
            </p14:xfrm>
          </p:contentPart>
        </mc:Choice>
        <mc:Fallback>
          <p:pic>
            <p:nvPicPr>
              <p:cNvPr id="290" name="Freihand 289">
                <a:extLst>
                  <a:ext uri="{FF2B5EF4-FFF2-40B4-BE49-F238E27FC236}">
                    <a16:creationId xmlns:a16="http://schemas.microsoft.com/office/drawing/2014/main" id="{D507731B-8AB1-4E5A-956F-AC7ED79CA625}"/>
                  </a:ext>
                </a:extLst>
              </p:cNvPr>
              <p:cNvPicPr/>
              <p:nvPr/>
            </p:nvPicPr>
            <p:blipFill>
              <a:blip r:embed="rId358"/>
              <a:stretch>
                <a:fillRect/>
              </a:stretch>
            </p:blipFill>
            <p:spPr>
              <a:xfrm>
                <a:off x="7538171" y="3401476"/>
                <a:ext cx="271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91" name="Freihand 290">
                <a:extLst>
                  <a:ext uri="{FF2B5EF4-FFF2-40B4-BE49-F238E27FC236}">
                    <a16:creationId xmlns:a16="http://schemas.microsoft.com/office/drawing/2014/main" id="{9678684B-CD01-436B-90E2-99A437A3DA4D}"/>
                  </a:ext>
                </a:extLst>
              </p14:cNvPr>
              <p14:cNvContentPartPr/>
              <p14:nvPr/>
            </p14:nvContentPartPr>
            <p14:xfrm>
              <a:off x="7201211" y="4068916"/>
              <a:ext cx="187920" cy="128160"/>
            </p14:xfrm>
          </p:contentPart>
        </mc:Choice>
        <mc:Fallback>
          <p:pic>
            <p:nvPicPr>
              <p:cNvPr id="291" name="Freihand 290">
                <a:extLst>
                  <a:ext uri="{FF2B5EF4-FFF2-40B4-BE49-F238E27FC236}">
                    <a16:creationId xmlns:a16="http://schemas.microsoft.com/office/drawing/2014/main" id="{9678684B-CD01-436B-90E2-99A437A3DA4D}"/>
                  </a:ext>
                </a:extLst>
              </p:cNvPr>
              <p:cNvPicPr/>
              <p:nvPr/>
            </p:nvPicPr>
            <p:blipFill>
              <a:blip r:embed="rId360"/>
              <a:stretch>
                <a:fillRect/>
              </a:stretch>
            </p:blipFill>
            <p:spPr>
              <a:xfrm>
                <a:off x="7192211" y="4059916"/>
                <a:ext cx="2055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92" name="Freihand 291">
                <a:extLst>
                  <a:ext uri="{FF2B5EF4-FFF2-40B4-BE49-F238E27FC236}">
                    <a16:creationId xmlns:a16="http://schemas.microsoft.com/office/drawing/2014/main" id="{401BCD57-AA56-41DB-B4CF-2A49C561916A}"/>
                  </a:ext>
                </a:extLst>
              </p14:cNvPr>
              <p14:cNvContentPartPr/>
              <p14:nvPr/>
            </p14:nvContentPartPr>
            <p14:xfrm>
              <a:off x="7294091" y="4012036"/>
              <a:ext cx="28800" cy="12240"/>
            </p14:xfrm>
          </p:contentPart>
        </mc:Choice>
        <mc:Fallback>
          <p:pic>
            <p:nvPicPr>
              <p:cNvPr id="292" name="Freihand 291">
                <a:extLst>
                  <a:ext uri="{FF2B5EF4-FFF2-40B4-BE49-F238E27FC236}">
                    <a16:creationId xmlns:a16="http://schemas.microsoft.com/office/drawing/2014/main" id="{401BCD57-AA56-41DB-B4CF-2A49C561916A}"/>
                  </a:ext>
                </a:extLst>
              </p:cNvPr>
              <p:cNvPicPr/>
              <p:nvPr/>
            </p:nvPicPr>
            <p:blipFill>
              <a:blip r:embed="rId362"/>
              <a:stretch>
                <a:fillRect/>
              </a:stretch>
            </p:blipFill>
            <p:spPr>
              <a:xfrm>
                <a:off x="7285091" y="4003396"/>
                <a:ext cx="464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93" name="Freihand 292">
                <a:extLst>
                  <a:ext uri="{FF2B5EF4-FFF2-40B4-BE49-F238E27FC236}">
                    <a16:creationId xmlns:a16="http://schemas.microsoft.com/office/drawing/2014/main" id="{B5163F13-D5A4-48B9-B599-AD5F257B5A56}"/>
                  </a:ext>
                </a:extLst>
              </p14:cNvPr>
              <p14:cNvContentPartPr/>
              <p14:nvPr/>
            </p14:nvContentPartPr>
            <p14:xfrm>
              <a:off x="7415771" y="3924556"/>
              <a:ext cx="152640" cy="114480"/>
            </p14:xfrm>
          </p:contentPart>
        </mc:Choice>
        <mc:Fallback>
          <p:pic>
            <p:nvPicPr>
              <p:cNvPr id="293" name="Freihand 292">
                <a:extLst>
                  <a:ext uri="{FF2B5EF4-FFF2-40B4-BE49-F238E27FC236}">
                    <a16:creationId xmlns:a16="http://schemas.microsoft.com/office/drawing/2014/main" id="{B5163F13-D5A4-48B9-B599-AD5F257B5A56}"/>
                  </a:ext>
                </a:extLst>
              </p:cNvPr>
              <p:cNvPicPr/>
              <p:nvPr/>
            </p:nvPicPr>
            <p:blipFill>
              <a:blip r:embed="rId364"/>
              <a:stretch>
                <a:fillRect/>
              </a:stretch>
            </p:blipFill>
            <p:spPr>
              <a:xfrm>
                <a:off x="7407131" y="3915556"/>
                <a:ext cx="170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4" name="Freihand 293">
                <a:extLst>
                  <a:ext uri="{FF2B5EF4-FFF2-40B4-BE49-F238E27FC236}">
                    <a16:creationId xmlns:a16="http://schemas.microsoft.com/office/drawing/2014/main" id="{5B158C4E-A33C-4335-8C95-71030053F7E7}"/>
                  </a:ext>
                </a:extLst>
              </p14:cNvPr>
              <p14:cNvContentPartPr/>
              <p14:nvPr/>
            </p14:nvContentPartPr>
            <p14:xfrm>
              <a:off x="7516931" y="3806116"/>
              <a:ext cx="126360" cy="144360"/>
            </p14:xfrm>
          </p:contentPart>
        </mc:Choice>
        <mc:Fallback>
          <p:pic>
            <p:nvPicPr>
              <p:cNvPr id="294" name="Freihand 293">
                <a:extLst>
                  <a:ext uri="{FF2B5EF4-FFF2-40B4-BE49-F238E27FC236}">
                    <a16:creationId xmlns:a16="http://schemas.microsoft.com/office/drawing/2014/main" id="{5B158C4E-A33C-4335-8C95-71030053F7E7}"/>
                  </a:ext>
                </a:extLst>
              </p:cNvPr>
              <p:cNvPicPr/>
              <p:nvPr/>
            </p:nvPicPr>
            <p:blipFill>
              <a:blip r:embed="rId366"/>
              <a:stretch>
                <a:fillRect/>
              </a:stretch>
            </p:blipFill>
            <p:spPr>
              <a:xfrm>
                <a:off x="7508291" y="3797476"/>
                <a:ext cx="144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95" name="Freihand 294">
                <a:extLst>
                  <a:ext uri="{FF2B5EF4-FFF2-40B4-BE49-F238E27FC236}">
                    <a16:creationId xmlns:a16="http://schemas.microsoft.com/office/drawing/2014/main" id="{423B7567-FABB-4524-904C-078DDE26FAB9}"/>
                  </a:ext>
                </a:extLst>
              </p14:cNvPr>
              <p14:cNvContentPartPr/>
              <p14:nvPr/>
            </p14:nvContentPartPr>
            <p14:xfrm>
              <a:off x="7565891" y="3657436"/>
              <a:ext cx="301680" cy="253800"/>
            </p14:xfrm>
          </p:contentPart>
        </mc:Choice>
        <mc:Fallback>
          <p:pic>
            <p:nvPicPr>
              <p:cNvPr id="295" name="Freihand 294">
                <a:extLst>
                  <a:ext uri="{FF2B5EF4-FFF2-40B4-BE49-F238E27FC236}">
                    <a16:creationId xmlns:a16="http://schemas.microsoft.com/office/drawing/2014/main" id="{423B7567-FABB-4524-904C-078DDE26FAB9}"/>
                  </a:ext>
                </a:extLst>
              </p:cNvPr>
              <p:cNvPicPr/>
              <p:nvPr/>
            </p:nvPicPr>
            <p:blipFill>
              <a:blip r:embed="rId368"/>
              <a:stretch>
                <a:fillRect/>
              </a:stretch>
            </p:blipFill>
            <p:spPr>
              <a:xfrm>
                <a:off x="7557251" y="3648796"/>
                <a:ext cx="319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6" name="Freihand 295">
                <a:extLst>
                  <a:ext uri="{FF2B5EF4-FFF2-40B4-BE49-F238E27FC236}">
                    <a16:creationId xmlns:a16="http://schemas.microsoft.com/office/drawing/2014/main" id="{570B111C-5557-4D89-9FE7-FD4D36E5B87F}"/>
                  </a:ext>
                </a:extLst>
              </p14:cNvPr>
              <p14:cNvContentPartPr/>
              <p14:nvPr/>
            </p14:nvContentPartPr>
            <p14:xfrm>
              <a:off x="7931291" y="3566716"/>
              <a:ext cx="53280" cy="75600"/>
            </p14:xfrm>
          </p:contentPart>
        </mc:Choice>
        <mc:Fallback>
          <p:pic>
            <p:nvPicPr>
              <p:cNvPr id="296" name="Freihand 295">
                <a:extLst>
                  <a:ext uri="{FF2B5EF4-FFF2-40B4-BE49-F238E27FC236}">
                    <a16:creationId xmlns:a16="http://schemas.microsoft.com/office/drawing/2014/main" id="{570B111C-5557-4D89-9FE7-FD4D36E5B87F}"/>
                  </a:ext>
                </a:extLst>
              </p:cNvPr>
              <p:cNvPicPr/>
              <p:nvPr/>
            </p:nvPicPr>
            <p:blipFill>
              <a:blip r:embed="rId370"/>
              <a:stretch>
                <a:fillRect/>
              </a:stretch>
            </p:blipFill>
            <p:spPr>
              <a:xfrm>
                <a:off x="7922291" y="3558076"/>
                <a:ext cx="70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7" name="Freihand 296">
                <a:extLst>
                  <a:ext uri="{FF2B5EF4-FFF2-40B4-BE49-F238E27FC236}">
                    <a16:creationId xmlns:a16="http://schemas.microsoft.com/office/drawing/2014/main" id="{B1E2782C-8E39-4073-8E41-681A824FB475}"/>
                  </a:ext>
                </a:extLst>
              </p14:cNvPr>
              <p14:cNvContentPartPr/>
              <p14:nvPr/>
            </p14:nvContentPartPr>
            <p14:xfrm>
              <a:off x="7928051" y="3520276"/>
              <a:ext cx="118440" cy="119520"/>
            </p14:xfrm>
          </p:contentPart>
        </mc:Choice>
        <mc:Fallback>
          <p:pic>
            <p:nvPicPr>
              <p:cNvPr id="297" name="Freihand 296">
                <a:extLst>
                  <a:ext uri="{FF2B5EF4-FFF2-40B4-BE49-F238E27FC236}">
                    <a16:creationId xmlns:a16="http://schemas.microsoft.com/office/drawing/2014/main" id="{B1E2782C-8E39-4073-8E41-681A824FB475}"/>
                  </a:ext>
                </a:extLst>
              </p:cNvPr>
              <p:cNvPicPr/>
              <p:nvPr/>
            </p:nvPicPr>
            <p:blipFill>
              <a:blip r:embed="rId372"/>
              <a:stretch>
                <a:fillRect/>
              </a:stretch>
            </p:blipFill>
            <p:spPr>
              <a:xfrm>
                <a:off x="7919411" y="3511636"/>
                <a:ext cx="136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8" name="Freihand 297">
                <a:extLst>
                  <a:ext uri="{FF2B5EF4-FFF2-40B4-BE49-F238E27FC236}">
                    <a16:creationId xmlns:a16="http://schemas.microsoft.com/office/drawing/2014/main" id="{60779794-C649-43F0-BBEC-7C2F916F0171}"/>
                  </a:ext>
                </a:extLst>
              </p14:cNvPr>
              <p14:cNvContentPartPr/>
              <p14:nvPr/>
            </p14:nvContentPartPr>
            <p14:xfrm>
              <a:off x="7456091" y="4091956"/>
              <a:ext cx="132120" cy="182880"/>
            </p14:xfrm>
          </p:contentPart>
        </mc:Choice>
        <mc:Fallback>
          <p:pic>
            <p:nvPicPr>
              <p:cNvPr id="298" name="Freihand 297">
                <a:extLst>
                  <a:ext uri="{FF2B5EF4-FFF2-40B4-BE49-F238E27FC236}">
                    <a16:creationId xmlns:a16="http://schemas.microsoft.com/office/drawing/2014/main" id="{60779794-C649-43F0-BBEC-7C2F916F0171}"/>
                  </a:ext>
                </a:extLst>
              </p:cNvPr>
              <p:cNvPicPr/>
              <p:nvPr/>
            </p:nvPicPr>
            <p:blipFill>
              <a:blip r:embed="rId374"/>
              <a:stretch>
                <a:fillRect/>
              </a:stretch>
            </p:blipFill>
            <p:spPr>
              <a:xfrm>
                <a:off x="7447091" y="4083316"/>
                <a:ext cx="1497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9" name="Freihand 298">
                <a:extLst>
                  <a:ext uri="{FF2B5EF4-FFF2-40B4-BE49-F238E27FC236}">
                    <a16:creationId xmlns:a16="http://schemas.microsoft.com/office/drawing/2014/main" id="{F75ECE53-35B9-4B89-A06A-B883ABA3D705}"/>
                  </a:ext>
                </a:extLst>
              </p14:cNvPr>
              <p14:cNvContentPartPr/>
              <p14:nvPr/>
            </p14:nvContentPartPr>
            <p14:xfrm>
              <a:off x="7592891" y="4015636"/>
              <a:ext cx="261720" cy="227160"/>
            </p14:xfrm>
          </p:contentPart>
        </mc:Choice>
        <mc:Fallback>
          <p:pic>
            <p:nvPicPr>
              <p:cNvPr id="299" name="Freihand 298">
                <a:extLst>
                  <a:ext uri="{FF2B5EF4-FFF2-40B4-BE49-F238E27FC236}">
                    <a16:creationId xmlns:a16="http://schemas.microsoft.com/office/drawing/2014/main" id="{F75ECE53-35B9-4B89-A06A-B883ABA3D705}"/>
                  </a:ext>
                </a:extLst>
              </p:cNvPr>
              <p:cNvPicPr/>
              <p:nvPr/>
            </p:nvPicPr>
            <p:blipFill>
              <a:blip r:embed="rId376"/>
              <a:stretch>
                <a:fillRect/>
              </a:stretch>
            </p:blipFill>
            <p:spPr>
              <a:xfrm>
                <a:off x="7583891" y="4006996"/>
                <a:ext cx="2793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00" name="Freihand 299">
                <a:extLst>
                  <a:ext uri="{FF2B5EF4-FFF2-40B4-BE49-F238E27FC236}">
                    <a16:creationId xmlns:a16="http://schemas.microsoft.com/office/drawing/2014/main" id="{2655E0C2-9F6B-4B0C-AE01-B5C7768A336B}"/>
                  </a:ext>
                </a:extLst>
              </p14:cNvPr>
              <p14:cNvContentPartPr/>
              <p14:nvPr/>
            </p14:nvContentPartPr>
            <p14:xfrm>
              <a:off x="7811051" y="3838516"/>
              <a:ext cx="230400" cy="169200"/>
            </p14:xfrm>
          </p:contentPart>
        </mc:Choice>
        <mc:Fallback>
          <p:pic>
            <p:nvPicPr>
              <p:cNvPr id="300" name="Freihand 299">
                <a:extLst>
                  <a:ext uri="{FF2B5EF4-FFF2-40B4-BE49-F238E27FC236}">
                    <a16:creationId xmlns:a16="http://schemas.microsoft.com/office/drawing/2014/main" id="{2655E0C2-9F6B-4B0C-AE01-B5C7768A336B}"/>
                  </a:ext>
                </a:extLst>
              </p:cNvPr>
              <p:cNvPicPr/>
              <p:nvPr/>
            </p:nvPicPr>
            <p:blipFill>
              <a:blip r:embed="rId378"/>
              <a:stretch>
                <a:fillRect/>
              </a:stretch>
            </p:blipFill>
            <p:spPr>
              <a:xfrm>
                <a:off x="7802051" y="3829876"/>
                <a:ext cx="248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02" name="Freihand 301">
                <a:extLst>
                  <a:ext uri="{FF2B5EF4-FFF2-40B4-BE49-F238E27FC236}">
                    <a16:creationId xmlns:a16="http://schemas.microsoft.com/office/drawing/2014/main" id="{6FE28C40-30DE-462E-A29A-8DD18FD64FCC}"/>
                  </a:ext>
                </a:extLst>
              </p14:cNvPr>
              <p14:cNvContentPartPr/>
              <p14:nvPr/>
            </p14:nvContentPartPr>
            <p14:xfrm>
              <a:off x="7138571" y="4533676"/>
              <a:ext cx="424080" cy="436680"/>
            </p14:xfrm>
          </p:contentPart>
        </mc:Choice>
        <mc:Fallback>
          <p:pic>
            <p:nvPicPr>
              <p:cNvPr id="302" name="Freihand 301">
                <a:extLst>
                  <a:ext uri="{FF2B5EF4-FFF2-40B4-BE49-F238E27FC236}">
                    <a16:creationId xmlns:a16="http://schemas.microsoft.com/office/drawing/2014/main" id="{6FE28C40-30DE-462E-A29A-8DD18FD64FCC}"/>
                  </a:ext>
                </a:extLst>
              </p:cNvPr>
              <p:cNvPicPr/>
              <p:nvPr/>
            </p:nvPicPr>
            <p:blipFill>
              <a:blip r:embed="rId380"/>
              <a:stretch>
                <a:fillRect/>
              </a:stretch>
            </p:blipFill>
            <p:spPr>
              <a:xfrm>
                <a:off x="7129571" y="4525036"/>
                <a:ext cx="44172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03" name="Freihand 302">
                <a:extLst>
                  <a:ext uri="{FF2B5EF4-FFF2-40B4-BE49-F238E27FC236}">
                    <a16:creationId xmlns:a16="http://schemas.microsoft.com/office/drawing/2014/main" id="{830D2B26-94EA-4B0A-9072-B74FD0755C69}"/>
                  </a:ext>
                </a:extLst>
              </p14:cNvPr>
              <p14:cNvContentPartPr/>
              <p14:nvPr/>
            </p14:nvContentPartPr>
            <p14:xfrm>
              <a:off x="7525211" y="4362676"/>
              <a:ext cx="194040" cy="250920"/>
            </p14:xfrm>
          </p:contentPart>
        </mc:Choice>
        <mc:Fallback>
          <p:pic>
            <p:nvPicPr>
              <p:cNvPr id="303" name="Freihand 302">
                <a:extLst>
                  <a:ext uri="{FF2B5EF4-FFF2-40B4-BE49-F238E27FC236}">
                    <a16:creationId xmlns:a16="http://schemas.microsoft.com/office/drawing/2014/main" id="{830D2B26-94EA-4B0A-9072-B74FD0755C69}"/>
                  </a:ext>
                </a:extLst>
              </p:cNvPr>
              <p:cNvPicPr/>
              <p:nvPr/>
            </p:nvPicPr>
            <p:blipFill>
              <a:blip r:embed="rId382"/>
              <a:stretch>
                <a:fillRect/>
              </a:stretch>
            </p:blipFill>
            <p:spPr>
              <a:xfrm>
                <a:off x="7516571" y="4353676"/>
                <a:ext cx="211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5" name="Freihand 304">
                <a:extLst>
                  <a:ext uri="{FF2B5EF4-FFF2-40B4-BE49-F238E27FC236}">
                    <a16:creationId xmlns:a16="http://schemas.microsoft.com/office/drawing/2014/main" id="{2B19549F-6A83-4548-9981-28A16BE07E31}"/>
                  </a:ext>
                </a:extLst>
              </p14:cNvPr>
              <p14:cNvContentPartPr/>
              <p14:nvPr/>
            </p14:nvContentPartPr>
            <p14:xfrm>
              <a:off x="6024011" y="1650436"/>
              <a:ext cx="185760" cy="147960"/>
            </p14:xfrm>
          </p:contentPart>
        </mc:Choice>
        <mc:Fallback>
          <p:pic>
            <p:nvPicPr>
              <p:cNvPr id="305" name="Freihand 304">
                <a:extLst>
                  <a:ext uri="{FF2B5EF4-FFF2-40B4-BE49-F238E27FC236}">
                    <a16:creationId xmlns:a16="http://schemas.microsoft.com/office/drawing/2014/main" id="{2B19549F-6A83-4548-9981-28A16BE07E31}"/>
                  </a:ext>
                </a:extLst>
              </p:cNvPr>
              <p:cNvPicPr/>
              <p:nvPr/>
            </p:nvPicPr>
            <p:blipFill>
              <a:blip r:embed="rId384"/>
              <a:stretch>
                <a:fillRect/>
              </a:stretch>
            </p:blipFill>
            <p:spPr>
              <a:xfrm>
                <a:off x="6015011" y="1641796"/>
                <a:ext cx="203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6" name="Freihand 305">
                <a:extLst>
                  <a:ext uri="{FF2B5EF4-FFF2-40B4-BE49-F238E27FC236}">
                    <a16:creationId xmlns:a16="http://schemas.microsoft.com/office/drawing/2014/main" id="{4743D4F5-9D39-4E28-AAA6-4719654F3D2F}"/>
                  </a:ext>
                </a:extLst>
              </p14:cNvPr>
              <p14:cNvContentPartPr/>
              <p14:nvPr/>
            </p14:nvContentPartPr>
            <p14:xfrm>
              <a:off x="6253691" y="1690036"/>
              <a:ext cx="137520" cy="64080"/>
            </p14:xfrm>
          </p:contentPart>
        </mc:Choice>
        <mc:Fallback>
          <p:pic>
            <p:nvPicPr>
              <p:cNvPr id="306" name="Freihand 305">
                <a:extLst>
                  <a:ext uri="{FF2B5EF4-FFF2-40B4-BE49-F238E27FC236}">
                    <a16:creationId xmlns:a16="http://schemas.microsoft.com/office/drawing/2014/main" id="{4743D4F5-9D39-4E28-AAA6-4719654F3D2F}"/>
                  </a:ext>
                </a:extLst>
              </p:cNvPr>
              <p:cNvPicPr/>
              <p:nvPr/>
            </p:nvPicPr>
            <p:blipFill>
              <a:blip r:embed="rId386"/>
              <a:stretch>
                <a:fillRect/>
              </a:stretch>
            </p:blipFill>
            <p:spPr>
              <a:xfrm>
                <a:off x="6245051" y="1681036"/>
                <a:ext cx="1551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7" name="Freihand 306">
                <a:extLst>
                  <a:ext uri="{FF2B5EF4-FFF2-40B4-BE49-F238E27FC236}">
                    <a16:creationId xmlns:a16="http://schemas.microsoft.com/office/drawing/2014/main" id="{4AB575A4-1FD7-4A2A-9A08-4C364C791DB0}"/>
                  </a:ext>
                </a:extLst>
              </p14:cNvPr>
              <p14:cNvContentPartPr/>
              <p14:nvPr/>
            </p14:nvContentPartPr>
            <p14:xfrm>
              <a:off x="6373931" y="1594276"/>
              <a:ext cx="180360" cy="132840"/>
            </p14:xfrm>
          </p:contentPart>
        </mc:Choice>
        <mc:Fallback>
          <p:pic>
            <p:nvPicPr>
              <p:cNvPr id="307" name="Freihand 306">
                <a:extLst>
                  <a:ext uri="{FF2B5EF4-FFF2-40B4-BE49-F238E27FC236}">
                    <a16:creationId xmlns:a16="http://schemas.microsoft.com/office/drawing/2014/main" id="{4AB575A4-1FD7-4A2A-9A08-4C364C791DB0}"/>
                  </a:ext>
                </a:extLst>
              </p:cNvPr>
              <p:cNvPicPr/>
              <p:nvPr/>
            </p:nvPicPr>
            <p:blipFill>
              <a:blip r:embed="rId388"/>
              <a:stretch>
                <a:fillRect/>
              </a:stretch>
            </p:blipFill>
            <p:spPr>
              <a:xfrm>
                <a:off x="6365291" y="1585276"/>
                <a:ext cx="198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8" name="Freihand 307">
                <a:extLst>
                  <a:ext uri="{FF2B5EF4-FFF2-40B4-BE49-F238E27FC236}">
                    <a16:creationId xmlns:a16="http://schemas.microsoft.com/office/drawing/2014/main" id="{171BF431-4BE3-4C6F-ACF3-F4D281B1F95F}"/>
                  </a:ext>
                </a:extLst>
              </p14:cNvPr>
              <p14:cNvContentPartPr/>
              <p14:nvPr/>
            </p14:nvContentPartPr>
            <p14:xfrm>
              <a:off x="6378251" y="1601116"/>
              <a:ext cx="80280" cy="24480"/>
            </p14:xfrm>
          </p:contentPart>
        </mc:Choice>
        <mc:Fallback>
          <p:pic>
            <p:nvPicPr>
              <p:cNvPr id="308" name="Freihand 307">
                <a:extLst>
                  <a:ext uri="{FF2B5EF4-FFF2-40B4-BE49-F238E27FC236}">
                    <a16:creationId xmlns:a16="http://schemas.microsoft.com/office/drawing/2014/main" id="{171BF431-4BE3-4C6F-ACF3-F4D281B1F95F}"/>
                  </a:ext>
                </a:extLst>
              </p:cNvPr>
              <p:cNvPicPr/>
              <p:nvPr/>
            </p:nvPicPr>
            <p:blipFill>
              <a:blip r:embed="rId390"/>
              <a:stretch>
                <a:fillRect/>
              </a:stretch>
            </p:blipFill>
            <p:spPr>
              <a:xfrm>
                <a:off x="6369251" y="1592116"/>
                <a:ext cx="979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9" name="Freihand 308">
                <a:extLst>
                  <a:ext uri="{FF2B5EF4-FFF2-40B4-BE49-F238E27FC236}">
                    <a16:creationId xmlns:a16="http://schemas.microsoft.com/office/drawing/2014/main" id="{051E0CD3-C348-4015-BF9D-07292DED1A0A}"/>
                  </a:ext>
                </a:extLst>
              </p14:cNvPr>
              <p14:cNvContentPartPr/>
              <p14:nvPr/>
            </p14:nvContentPartPr>
            <p14:xfrm>
              <a:off x="6554651" y="1638196"/>
              <a:ext cx="189720" cy="58320"/>
            </p14:xfrm>
          </p:contentPart>
        </mc:Choice>
        <mc:Fallback>
          <p:pic>
            <p:nvPicPr>
              <p:cNvPr id="309" name="Freihand 308">
                <a:extLst>
                  <a:ext uri="{FF2B5EF4-FFF2-40B4-BE49-F238E27FC236}">
                    <a16:creationId xmlns:a16="http://schemas.microsoft.com/office/drawing/2014/main" id="{051E0CD3-C348-4015-BF9D-07292DED1A0A}"/>
                  </a:ext>
                </a:extLst>
              </p:cNvPr>
              <p:cNvPicPr/>
              <p:nvPr/>
            </p:nvPicPr>
            <p:blipFill>
              <a:blip r:embed="rId392"/>
              <a:stretch>
                <a:fillRect/>
              </a:stretch>
            </p:blipFill>
            <p:spPr>
              <a:xfrm>
                <a:off x="6545651" y="1629196"/>
                <a:ext cx="207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10" name="Freihand 309">
                <a:extLst>
                  <a:ext uri="{FF2B5EF4-FFF2-40B4-BE49-F238E27FC236}">
                    <a16:creationId xmlns:a16="http://schemas.microsoft.com/office/drawing/2014/main" id="{0DCC041B-3640-4DA7-B7B5-AF5F49F712E6}"/>
                  </a:ext>
                </a:extLst>
              </p14:cNvPr>
              <p14:cNvContentPartPr/>
              <p14:nvPr/>
            </p14:nvContentPartPr>
            <p14:xfrm>
              <a:off x="6754451" y="1614796"/>
              <a:ext cx="56160" cy="34920"/>
            </p14:xfrm>
          </p:contentPart>
        </mc:Choice>
        <mc:Fallback>
          <p:pic>
            <p:nvPicPr>
              <p:cNvPr id="310" name="Freihand 309">
                <a:extLst>
                  <a:ext uri="{FF2B5EF4-FFF2-40B4-BE49-F238E27FC236}">
                    <a16:creationId xmlns:a16="http://schemas.microsoft.com/office/drawing/2014/main" id="{0DCC041B-3640-4DA7-B7B5-AF5F49F712E6}"/>
                  </a:ext>
                </a:extLst>
              </p:cNvPr>
              <p:cNvPicPr/>
              <p:nvPr/>
            </p:nvPicPr>
            <p:blipFill>
              <a:blip r:embed="rId394"/>
              <a:stretch>
                <a:fillRect/>
              </a:stretch>
            </p:blipFill>
            <p:spPr>
              <a:xfrm>
                <a:off x="6745451" y="1605796"/>
                <a:ext cx="73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12" name="Freihand 311">
                <a:extLst>
                  <a:ext uri="{FF2B5EF4-FFF2-40B4-BE49-F238E27FC236}">
                    <a16:creationId xmlns:a16="http://schemas.microsoft.com/office/drawing/2014/main" id="{B9F46EF2-D622-4EC7-8AD4-6EFF7B79F629}"/>
                  </a:ext>
                </a:extLst>
              </p14:cNvPr>
              <p14:cNvContentPartPr/>
              <p14:nvPr/>
            </p14:nvContentPartPr>
            <p14:xfrm>
              <a:off x="6855611" y="1483756"/>
              <a:ext cx="188640" cy="277560"/>
            </p14:xfrm>
          </p:contentPart>
        </mc:Choice>
        <mc:Fallback>
          <p:pic>
            <p:nvPicPr>
              <p:cNvPr id="312" name="Freihand 311">
                <a:extLst>
                  <a:ext uri="{FF2B5EF4-FFF2-40B4-BE49-F238E27FC236}">
                    <a16:creationId xmlns:a16="http://schemas.microsoft.com/office/drawing/2014/main" id="{B9F46EF2-D622-4EC7-8AD4-6EFF7B79F629}"/>
                  </a:ext>
                </a:extLst>
              </p:cNvPr>
              <p:cNvPicPr/>
              <p:nvPr/>
            </p:nvPicPr>
            <p:blipFill>
              <a:blip r:embed="rId396"/>
              <a:stretch>
                <a:fillRect/>
              </a:stretch>
            </p:blipFill>
            <p:spPr>
              <a:xfrm>
                <a:off x="6846611" y="1475116"/>
                <a:ext cx="206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13" name="Freihand 312">
                <a:extLst>
                  <a:ext uri="{FF2B5EF4-FFF2-40B4-BE49-F238E27FC236}">
                    <a16:creationId xmlns:a16="http://schemas.microsoft.com/office/drawing/2014/main" id="{EAFBA349-C16B-4181-A69D-53B135A5DD1B}"/>
                  </a:ext>
                </a:extLst>
              </p14:cNvPr>
              <p14:cNvContentPartPr/>
              <p14:nvPr/>
            </p14:nvContentPartPr>
            <p14:xfrm>
              <a:off x="7077011" y="1400236"/>
              <a:ext cx="114840" cy="183240"/>
            </p14:xfrm>
          </p:contentPart>
        </mc:Choice>
        <mc:Fallback>
          <p:pic>
            <p:nvPicPr>
              <p:cNvPr id="313" name="Freihand 312">
                <a:extLst>
                  <a:ext uri="{FF2B5EF4-FFF2-40B4-BE49-F238E27FC236}">
                    <a16:creationId xmlns:a16="http://schemas.microsoft.com/office/drawing/2014/main" id="{EAFBA349-C16B-4181-A69D-53B135A5DD1B}"/>
                  </a:ext>
                </a:extLst>
              </p:cNvPr>
              <p:cNvPicPr/>
              <p:nvPr/>
            </p:nvPicPr>
            <p:blipFill>
              <a:blip r:embed="rId398"/>
              <a:stretch>
                <a:fillRect/>
              </a:stretch>
            </p:blipFill>
            <p:spPr>
              <a:xfrm>
                <a:off x="7068011" y="1391596"/>
                <a:ext cx="132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5" name="Freihand 314">
                <a:extLst>
                  <a:ext uri="{FF2B5EF4-FFF2-40B4-BE49-F238E27FC236}">
                    <a16:creationId xmlns:a16="http://schemas.microsoft.com/office/drawing/2014/main" id="{A426E23A-2DEC-4EA4-B05B-A72CE9E14820}"/>
                  </a:ext>
                </a:extLst>
              </p14:cNvPr>
              <p14:cNvContentPartPr/>
              <p14:nvPr/>
            </p14:nvContentPartPr>
            <p14:xfrm>
              <a:off x="7165931" y="1402396"/>
              <a:ext cx="105480" cy="161640"/>
            </p14:xfrm>
          </p:contentPart>
        </mc:Choice>
        <mc:Fallback>
          <p:pic>
            <p:nvPicPr>
              <p:cNvPr id="315" name="Freihand 314">
                <a:extLst>
                  <a:ext uri="{FF2B5EF4-FFF2-40B4-BE49-F238E27FC236}">
                    <a16:creationId xmlns:a16="http://schemas.microsoft.com/office/drawing/2014/main" id="{A426E23A-2DEC-4EA4-B05B-A72CE9E14820}"/>
                  </a:ext>
                </a:extLst>
              </p:cNvPr>
              <p:cNvPicPr/>
              <p:nvPr/>
            </p:nvPicPr>
            <p:blipFill>
              <a:blip r:embed="rId400"/>
              <a:stretch>
                <a:fillRect/>
              </a:stretch>
            </p:blipFill>
            <p:spPr>
              <a:xfrm>
                <a:off x="7157291" y="1393396"/>
                <a:ext cx="123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6" name="Freihand 315">
                <a:extLst>
                  <a:ext uri="{FF2B5EF4-FFF2-40B4-BE49-F238E27FC236}">
                    <a16:creationId xmlns:a16="http://schemas.microsoft.com/office/drawing/2014/main" id="{3D722614-CE8E-423E-9A03-5AD2EDF1085A}"/>
                  </a:ext>
                </a:extLst>
              </p14:cNvPr>
              <p14:cNvContentPartPr/>
              <p14:nvPr/>
            </p14:nvContentPartPr>
            <p14:xfrm>
              <a:off x="7281491" y="1487356"/>
              <a:ext cx="52920" cy="82800"/>
            </p14:xfrm>
          </p:contentPart>
        </mc:Choice>
        <mc:Fallback>
          <p:pic>
            <p:nvPicPr>
              <p:cNvPr id="316" name="Freihand 315">
                <a:extLst>
                  <a:ext uri="{FF2B5EF4-FFF2-40B4-BE49-F238E27FC236}">
                    <a16:creationId xmlns:a16="http://schemas.microsoft.com/office/drawing/2014/main" id="{3D722614-CE8E-423E-9A03-5AD2EDF1085A}"/>
                  </a:ext>
                </a:extLst>
              </p:cNvPr>
              <p:cNvPicPr/>
              <p:nvPr/>
            </p:nvPicPr>
            <p:blipFill>
              <a:blip r:embed="rId402"/>
              <a:stretch>
                <a:fillRect/>
              </a:stretch>
            </p:blipFill>
            <p:spPr>
              <a:xfrm>
                <a:off x="7272851" y="1478716"/>
                <a:ext cx="7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17" name="Freihand 316">
                <a:extLst>
                  <a:ext uri="{FF2B5EF4-FFF2-40B4-BE49-F238E27FC236}">
                    <a16:creationId xmlns:a16="http://schemas.microsoft.com/office/drawing/2014/main" id="{7A3334C3-DF99-481B-8776-3A852249954E}"/>
                  </a:ext>
                </a:extLst>
              </p14:cNvPr>
              <p14:cNvContentPartPr/>
              <p14:nvPr/>
            </p14:nvContentPartPr>
            <p14:xfrm>
              <a:off x="7332251" y="1405996"/>
              <a:ext cx="223200" cy="165240"/>
            </p14:xfrm>
          </p:contentPart>
        </mc:Choice>
        <mc:Fallback>
          <p:pic>
            <p:nvPicPr>
              <p:cNvPr id="317" name="Freihand 316">
                <a:extLst>
                  <a:ext uri="{FF2B5EF4-FFF2-40B4-BE49-F238E27FC236}">
                    <a16:creationId xmlns:a16="http://schemas.microsoft.com/office/drawing/2014/main" id="{7A3334C3-DF99-481B-8776-3A852249954E}"/>
                  </a:ext>
                </a:extLst>
              </p:cNvPr>
              <p:cNvPicPr/>
              <p:nvPr/>
            </p:nvPicPr>
            <p:blipFill>
              <a:blip r:embed="rId404"/>
              <a:stretch>
                <a:fillRect/>
              </a:stretch>
            </p:blipFill>
            <p:spPr>
              <a:xfrm>
                <a:off x="7323251" y="1397356"/>
                <a:ext cx="240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18" name="Freihand 317">
                <a:extLst>
                  <a:ext uri="{FF2B5EF4-FFF2-40B4-BE49-F238E27FC236}">
                    <a16:creationId xmlns:a16="http://schemas.microsoft.com/office/drawing/2014/main" id="{D957E79F-140D-4BAD-884C-87308F629116}"/>
                  </a:ext>
                </a:extLst>
              </p14:cNvPr>
              <p14:cNvContentPartPr/>
              <p14:nvPr/>
            </p14:nvContentPartPr>
            <p14:xfrm>
              <a:off x="7506491" y="1425076"/>
              <a:ext cx="112680" cy="102240"/>
            </p14:xfrm>
          </p:contentPart>
        </mc:Choice>
        <mc:Fallback>
          <p:pic>
            <p:nvPicPr>
              <p:cNvPr id="318" name="Freihand 317">
                <a:extLst>
                  <a:ext uri="{FF2B5EF4-FFF2-40B4-BE49-F238E27FC236}">
                    <a16:creationId xmlns:a16="http://schemas.microsoft.com/office/drawing/2014/main" id="{D957E79F-140D-4BAD-884C-87308F629116}"/>
                  </a:ext>
                </a:extLst>
              </p:cNvPr>
              <p:cNvPicPr/>
              <p:nvPr/>
            </p:nvPicPr>
            <p:blipFill>
              <a:blip r:embed="rId406"/>
              <a:stretch>
                <a:fillRect/>
              </a:stretch>
            </p:blipFill>
            <p:spPr>
              <a:xfrm>
                <a:off x="7497851" y="1416076"/>
                <a:ext cx="130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19" name="Freihand 318">
                <a:extLst>
                  <a:ext uri="{FF2B5EF4-FFF2-40B4-BE49-F238E27FC236}">
                    <a16:creationId xmlns:a16="http://schemas.microsoft.com/office/drawing/2014/main" id="{BF90DF15-02A0-4489-9057-C64C07A48A6E}"/>
                  </a:ext>
                </a:extLst>
              </p14:cNvPr>
              <p14:cNvContentPartPr/>
              <p14:nvPr/>
            </p14:nvContentPartPr>
            <p14:xfrm>
              <a:off x="7367171" y="1399876"/>
              <a:ext cx="343440" cy="58320"/>
            </p14:xfrm>
          </p:contentPart>
        </mc:Choice>
        <mc:Fallback>
          <p:pic>
            <p:nvPicPr>
              <p:cNvPr id="319" name="Freihand 318">
                <a:extLst>
                  <a:ext uri="{FF2B5EF4-FFF2-40B4-BE49-F238E27FC236}">
                    <a16:creationId xmlns:a16="http://schemas.microsoft.com/office/drawing/2014/main" id="{BF90DF15-02A0-4489-9057-C64C07A48A6E}"/>
                  </a:ext>
                </a:extLst>
              </p:cNvPr>
              <p:cNvPicPr/>
              <p:nvPr/>
            </p:nvPicPr>
            <p:blipFill>
              <a:blip r:embed="rId408"/>
              <a:stretch>
                <a:fillRect/>
              </a:stretch>
            </p:blipFill>
            <p:spPr>
              <a:xfrm>
                <a:off x="7358531" y="1390876"/>
                <a:ext cx="361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20" name="Freihand 319">
                <a:extLst>
                  <a:ext uri="{FF2B5EF4-FFF2-40B4-BE49-F238E27FC236}">
                    <a16:creationId xmlns:a16="http://schemas.microsoft.com/office/drawing/2014/main" id="{30A58555-F6F7-47D7-B7E0-8D4A51F86912}"/>
                  </a:ext>
                </a:extLst>
              </p14:cNvPr>
              <p14:cNvContentPartPr/>
              <p14:nvPr/>
            </p14:nvContentPartPr>
            <p14:xfrm>
              <a:off x="6407411" y="1843036"/>
              <a:ext cx="141120" cy="207720"/>
            </p14:xfrm>
          </p:contentPart>
        </mc:Choice>
        <mc:Fallback>
          <p:pic>
            <p:nvPicPr>
              <p:cNvPr id="320" name="Freihand 319">
                <a:extLst>
                  <a:ext uri="{FF2B5EF4-FFF2-40B4-BE49-F238E27FC236}">
                    <a16:creationId xmlns:a16="http://schemas.microsoft.com/office/drawing/2014/main" id="{30A58555-F6F7-47D7-B7E0-8D4A51F86912}"/>
                  </a:ext>
                </a:extLst>
              </p:cNvPr>
              <p:cNvPicPr/>
              <p:nvPr/>
            </p:nvPicPr>
            <p:blipFill>
              <a:blip r:embed="rId410"/>
              <a:stretch>
                <a:fillRect/>
              </a:stretch>
            </p:blipFill>
            <p:spPr>
              <a:xfrm>
                <a:off x="6398771" y="1834396"/>
                <a:ext cx="1587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21" name="Freihand 320">
                <a:extLst>
                  <a:ext uri="{FF2B5EF4-FFF2-40B4-BE49-F238E27FC236}">
                    <a16:creationId xmlns:a16="http://schemas.microsoft.com/office/drawing/2014/main" id="{7C3E0A14-56F2-482F-8B04-6DD46AEC259F}"/>
                  </a:ext>
                </a:extLst>
              </p14:cNvPr>
              <p14:cNvContentPartPr/>
              <p14:nvPr/>
            </p14:nvContentPartPr>
            <p14:xfrm>
              <a:off x="6570131" y="1830796"/>
              <a:ext cx="447120" cy="173880"/>
            </p14:xfrm>
          </p:contentPart>
        </mc:Choice>
        <mc:Fallback>
          <p:pic>
            <p:nvPicPr>
              <p:cNvPr id="321" name="Freihand 320">
                <a:extLst>
                  <a:ext uri="{FF2B5EF4-FFF2-40B4-BE49-F238E27FC236}">
                    <a16:creationId xmlns:a16="http://schemas.microsoft.com/office/drawing/2014/main" id="{7C3E0A14-56F2-482F-8B04-6DD46AEC259F}"/>
                  </a:ext>
                </a:extLst>
              </p:cNvPr>
              <p:cNvPicPr/>
              <p:nvPr/>
            </p:nvPicPr>
            <p:blipFill>
              <a:blip r:embed="rId412"/>
              <a:stretch>
                <a:fillRect/>
              </a:stretch>
            </p:blipFill>
            <p:spPr>
              <a:xfrm>
                <a:off x="6561131" y="1821796"/>
                <a:ext cx="4647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1" name="Freihand 250">
                <a:extLst>
                  <a:ext uri="{FF2B5EF4-FFF2-40B4-BE49-F238E27FC236}">
                    <a16:creationId xmlns:a16="http://schemas.microsoft.com/office/drawing/2014/main" id="{2ED4B2D2-9E1B-4755-9E56-DE3667BE67E7}"/>
                  </a:ext>
                </a:extLst>
              </p14:cNvPr>
              <p14:cNvContentPartPr/>
              <p14:nvPr/>
            </p14:nvContentPartPr>
            <p14:xfrm>
              <a:off x="7468331" y="2272516"/>
              <a:ext cx="1030320" cy="379440"/>
            </p14:xfrm>
          </p:contentPart>
        </mc:Choice>
        <mc:Fallback>
          <p:pic>
            <p:nvPicPr>
              <p:cNvPr id="251" name="Freihand 250">
                <a:extLst>
                  <a:ext uri="{FF2B5EF4-FFF2-40B4-BE49-F238E27FC236}">
                    <a16:creationId xmlns:a16="http://schemas.microsoft.com/office/drawing/2014/main" id="{2ED4B2D2-9E1B-4755-9E56-DE3667BE67E7}"/>
                  </a:ext>
                </a:extLst>
              </p:cNvPr>
              <p:cNvPicPr/>
              <p:nvPr/>
            </p:nvPicPr>
            <p:blipFill>
              <a:blip r:embed="rId414"/>
              <a:stretch>
                <a:fillRect/>
              </a:stretch>
            </p:blipFill>
            <p:spPr>
              <a:xfrm>
                <a:off x="7459691" y="2263516"/>
                <a:ext cx="10479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2" name="Freihand 251">
                <a:extLst>
                  <a:ext uri="{FF2B5EF4-FFF2-40B4-BE49-F238E27FC236}">
                    <a16:creationId xmlns:a16="http://schemas.microsoft.com/office/drawing/2014/main" id="{4D5A5586-EA10-43EB-8C6E-74A10DE2B3D1}"/>
                  </a:ext>
                </a:extLst>
              </p14:cNvPr>
              <p14:cNvContentPartPr/>
              <p14:nvPr/>
            </p14:nvContentPartPr>
            <p14:xfrm>
              <a:off x="7235771" y="2120596"/>
              <a:ext cx="200160" cy="273240"/>
            </p14:xfrm>
          </p:contentPart>
        </mc:Choice>
        <mc:Fallback>
          <p:pic>
            <p:nvPicPr>
              <p:cNvPr id="252" name="Freihand 251">
                <a:extLst>
                  <a:ext uri="{FF2B5EF4-FFF2-40B4-BE49-F238E27FC236}">
                    <a16:creationId xmlns:a16="http://schemas.microsoft.com/office/drawing/2014/main" id="{4D5A5586-EA10-43EB-8C6E-74A10DE2B3D1}"/>
                  </a:ext>
                </a:extLst>
              </p:cNvPr>
              <p:cNvPicPr/>
              <p:nvPr/>
            </p:nvPicPr>
            <p:blipFill>
              <a:blip r:embed="rId416"/>
              <a:stretch>
                <a:fillRect/>
              </a:stretch>
            </p:blipFill>
            <p:spPr>
              <a:xfrm>
                <a:off x="7226771" y="2111596"/>
                <a:ext cx="2178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4" name="Freihand 323">
                <a:extLst>
                  <a:ext uri="{FF2B5EF4-FFF2-40B4-BE49-F238E27FC236}">
                    <a16:creationId xmlns:a16="http://schemas.microsoft.com/office/drawing/2014/main" id="{AFEE5EEC-2407-40FE-B0DA-148BCAD57AEA}"/>
                  </a:ext>
                </a:extLst>
              </p14:cNvPr>
              <p14:cNvContentPartPr/>
              <p14:nvPr/>
            </p14:nvContentPartPr>
            <p14:xfrm>
              <a:off x="7480211" y="2299876"/>
              <a:ext cx="958680" cy="295200"/>
            </p14:xfrm>
          </p:contentPart>
        </mc:Choice>
        <mc:Fallback>
          <p:pic>
            <p:nvPicPr>
              <p:cNvPr id="324" name="Freihand 323">
                <a:extLst>
                  <a:ext uri="{FF2B5EF4-FFF2-40B4-BE49-F238E27FC236}">
                    <a16:creationId xmlns:a16="http://schemas.microsoft.com/office/drawing/2014/main" id="{AFEE5EEC-2407-40FE-B0DA-148BCAD57AEA}"/>
                  </a:ext>
                </a:extLst>
              </p:cNvPr>
              <p:cNvPicPr/>
              <p:nvPr/>
            </p:nvPicPr>
            <p:blipFill>
              <a:blip r:embed="rId418"/>
              <a:stretch>
                <a:fillRect/>
              </a:stretch>
            </p:blipFill>
            <p:spPr>
              <a:xfrm>
                <a:off x="7471211" y="2290876"/>
                <a:ext cx="9763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5" name="Freihand 324">
                <a:extLst>
                  <a:ext uri="{FF2B5EF4-FFF2-40B4-BE49-F238E27FC236}">
                    <a16:creationId xmlns:a16="http://schemas.microsoft.com/office/drawing/2014/main" id="{6F448301-A46A-4AAB-9257-5EDE525552B5}"/>
                  </a:ext>
                </a:extLst>
              </p14:cNvPr>
              <p14:cNvContentPartPr/>
              <p14:nvPr/>
            </p14:nvContentPartPr>
            <p14:xfrm>
              <a:off x="7424411" y="2247316"/>
              <a:ext cx="95040" cy="58680"/>
            </p14:xfrm>
          </p:contentPart>
        </mc:Choice>
        <mc:Fallback>
          <p:pic>
            <p:nvPicPr>
              <p:cNvPr id="325" name="Freihand 324">
                <a:extLst>
                  <a:ext uri="{FF2B5EF4-FFF2-40B4-BE49-F238E27FC236}">
                    <a16:creationId xmlns:a16="http://schemas.microsoft.com/office/drawing/2014/main" id="{6F448301-A46A-4AAB-9257-5EDE525552B5}"/>
                  </a:ext>
                </a:extLst>
              </p:cNvPr>
              <p:cNvPicPr/>
              <p:nvPr/>
            </p:nvPicPr>
            <p:blipFill>
              <a:blip r:embed="rId420"/>
              <a:stretch>
                <a:fillRect/>
              </a:stretch>
            </p:blipFill>
            <p:spPr>
              <a:xfrm>
                <a:off x="7415771" y="2238676"/>
                <a:ext cx="112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7" name="Freihand 326">
                <a:extLst>
                  <a:ext uri="{FF2B5EF4-FFF2-40B4-BE49-F238E27FC236}">
                    <a16:creationId xmlns:a16="http://schemas.microsoft.com/office/drawing/2014/main" id="{548E7344-6105-4BFE-BB77-B92C80F287FC}"/>
                  </a:ext>
                </a:extLst>
              </p14:cNvPr>
              <p14:cNvContentPartPr/>
              <p14:nvPr/>
            </p14:nvContentPartPr>
            <p14:xfrm>
              <a:off x="9563531" y="3520996"/>
              <a:ext cx="17280" cy="32760"/>
            </p14:xfrm>
          </p:contentPart>
        </mc:Choice>
        <mc:Fallback>
          <p:pic>
            <p:nvPicPr>
              <p:cNvPr id="327" name="Freihand 326">
                <a:extLst>
                  <a:ext uri="{FF2B5EF4-FFF2-40B4-BE49-F238E27FC236}">
                    <a16:creationId xmlns:a16="http://schemas.microsoft.com/office/drawing/2014/main" id="{548E7344-6105-4BFE-BB77-B92C80F287FC}"/>
                  </a:ext>
                </a:extLst>
              </p:cNvPr>
              <p:cNvPicPr/>
              <p:nvPr/>
            </p:nvPicPr>
            <p:blipFill>
              <a:blip r:embed="rId422"/>
              <a:stretch>
                <a:fillRect/>
              </a:stretch>
            </p:blipFill>
            <p:spPr>
              <a:xfrm>
                <a:off x="9554531" y="3511996"/>
                <a:ext cx="34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28" name="Freihand 327">
                <a:extLst>
                  <a:ext uri="{FF2B5EF4-FFF2-40B4-BE49-F238E27FC236}">
                    <a16:creationId xmlns:a16="http://schemas.microsoft.com/office/drawing/2014/main" id="{806D2C5F-BBD2-4DB4-8911-951B1C6DE75B}"/>
                  </a:ext>
                </a:extLst>
              </p14:cNvPr>
              <p14:cNvContentPartPr/>
              <p14:nvPr/>
            </p14:nvContentPartPr>
            <p14:xfrm>
              <a:off x="10028291" y="636676"/>
              <a:ext cx="1739160" cy="905040"/>
            </p14:xfrm>
          </p:contentPart>
        </mc:Choice>
        <mc:Fallback>
          <p:pic>
            <p:nvPicPr>
              <p:cNvPr id="328" name="Freihand 327">
                <a:extLst>
                  <a:ext uri="{FF2B5EF4-FFF2-40B4-BE49-F238E27FC236}">
                    <a16:creationId xmlns:a16="http://schemas.microsoft.com/office/drawing/2014/main" id="{806D2C5F-BBD2-4DB4-8911-951B1C6DE75B}"/>
                  </a:ext>
                </a:extLst>
              </p:cNvPr>
              <p:cNvPicPr/>
              <p:nvPr/>
            </p:nvPicPr>
            <p:blipFill>
              <a:blip r:embed="rId424"/>
              <a:stretch>
                <a:fillRect/>
              </a:stretch>
            </p:blipFill>
            <p:spPr>
              <a:xfrm>
                <a:off x="10019651" y="628036"/>
                <a:ext cx="1756800" cy="922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83" name="Freihand 182">
                <a:extLst>
                  <a:ext uri="{FF2B5EF4-FFF2-40B4-BE49-F238E27FC236}">
                    <a16:creationId xmlns:a16="http://schemas.microsoft.com/office/drawing/2014/main" id="{5F5D2433-21AB-4351-AF64-2AC80854B2F2}"/>
                  </a:ext>
                </a:extLst>
              </p14:cNvPr>
              <p14:cNvContentPartPr/>
              <p14:nvPr/>
            </p14:nvContentPartPr>
            <p14:xfrm>
              <a:off x="10040171" y="1075156"/>
              <a:ext cx="102600" cy="84600"/>
            </p14:xfrm>
          </p:contentPart>
        </mc:Choice>
        <mc:Fallback>
          <p:pic>
            <p:nvPicPr>
              <p:cNvPr id="183" name="Freihand 182">
                <a:extLst>
                  <a:ext uri="{FF2B5EF4-FFF2-40B4-BE49-F238E27FC236}">
                    <a16:creationId xmlns:a16="http://schemas.microsoft.com/office/drawing/2014/main" id="{5F5D2433-21AB-4351-AF64-2AC80854B2F2}"/>
                  </a:ext>
                </a:extLst>
              </p:cNvPr>
              <p:cNvPicPr/>
              <p:nvPr/>
            </p:nvPicPr>
            <p:blipFill>
              <a:blip r:embed="rId426"/>
              <a:stretch>
                <a:fillRect/>
              </a:stretch>
            </p:blipFill>
            <p:spPr>
              <a:xfrm>
                <a:off x="10031171" y="1066516"/>
                <a:ext cx="120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84" name="Freihand 183">
                <a:extLst>
                  <a:ext uri="{FF2B5EF4-FFF2-40B4-BE49-F238E27FC236}">
                    <a16:creationId xmlns:a16="http://schemas.microsoft.com/office/drawing/2014/main" id="{1B0ED4BD-AA71-4300-911B-7C35E2EDDF5F}"/>
                  </a:ext>
                </a:extLst>
              </p14:cNvPr>
              <p14:cNvContentPartPr/>
              <p14:nvPr/>
            </p14:nvContentPartPr>
            <p14:xfrm>
              <a:off x="10111811" y="1089196"/>
              <a:ext cx="112320" cy="194400"/>
            </p14:xfrm>
          </p:contentPart>
        </mc:Choice>
        <mc:Fallback>
          <p:pic>
            <p:nvPicPr>
              <p:cNvPr id="184" name="Freihand 183">
                <a:extLst>
                  <a:ext uri="{FF2B5EF4-FFF2-40B4-BE49-F238E27FC236}">
                    <a16:creationId xmlns:a16="http://schemas.microsoft.com/office/drawing/2014/main" id="{1B0ED4BD-AA71-4300-911B-7C35E2EDDF5F}"/>
                  </a:ext>
                </a:extLst>
              </p:cNvPr>
              <p:cNvPicPr/>
              <p:nvPr/>
            </p:nvPicPr>
            <p:blipFill>
              <a:blip r:embed="rId428"/>
              <a:stretch>
                <a:fillRect/>
              </a:stretch>
            </p:blipFill>
            <p:spPr>
              <a:xfrm>
                <a:off x="10103171" y="1080196"/>
                <a:ext cx="129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85" name="Freihand 184">
                <a:extLst>
                  <a:ext uri="{FF2B5EF4-FFF2-40B4-BE49-F238E27FC236}">
                    <a16:creationId xmlns:a16="http://schemas.microsoft.com/office/drawing/2014/main" id="{E97EA4D5-4DDB-433D-BBDE-49807F293924}"/>
                  </a:ext>
                </a:extLst>
              </p14:cNvPr>
              <p14:cNvContentPartPr/>
              <p14:nvPr/>
            </p14:nvContentPartPr>
            <p14:xfrm>
              <a:off x="10384331" y="1094236"/>
              <a:ext cx="143640" cy="80280"/>
            </p14:xfrm>
          </p:contentPart>
        </mc:Choice>
        <mc:Fallback>
          <p:pic>
            <p:nvPicPr>
              <p:cNvPr id="185" name="Freihand 184">
                <a:extLst>
                  <a:ext uri="{FF2B5EF4-FFF2-40B4-BE49-F238E27FC236}">
                    <a16:creationId xmlns:a16="http://schemas.microsoft.com/office/drawing/2014/main" id="{E97EA4D5-4DDB-433D-BBDE-49807F293924}"/>
                  </a:ext>
                </a:extLst>
              </p:cNvPr>
              <p:cNvPicPr/>
              <p:nvPr/>
            </p:nvPicPr>
            <p:blipFill>
              <a:blip r:embed="rId430"/>
              <a:stretch>
                <a:fillRect/>
              </a:stretch>
            </p:blipFill>
            <p:spPr>
              <a:xfrm>
                <a:off x="10375331" y="1085596"/>
                <a:ext cx="161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89" name="Freihand 188">
                <a:extLst>
                  <a:ext uri="{FF2B5EF4-FFF2-40B4-BE49-F238E27FC236}">
                    <a16:creationId xmlns:a16="http://schemas.microsoft.com/office/drawing/2014/main" id="{00FDEC7B-9236-4462-8CE9-C43697F62BA7}"/>
                  </a:ext>
                </a:extLst>
              </p14:cNvPr>
              <p14:cNvContentPartPr/>
              <p14:nvPr/>
            </p14:nvContentPartPr>
            <p14:xfrm>
              <a:off x="10745051" y="1094236"/>
              <a:ext cx="673920" cy="25200"/>
            </p14:xfrm>
          </p:contentPart>
        </mc:Choice>
        <mc:Fallback>
          <p:pic>
            <p:nvPicPr>
              <p:cNvPr id="189" name="Freihand 188">
                <a:extLst>
                  <a:ext uri="{FF2B5EF4-FFF2-40B4-BE49-F238E27FC236}">
                    <a16:creationId xmlns:a16="http://schemas.microsoft.com/office/drawing/2014/main" id="{00FDEC7B-9236-4462-8CE9-C43697F62BA7}"/>
                  </a:ext>
                </a:extLst>
              </p:cNvPr>
              <p:cNvPicPr/>
              <p:nvPr/>
            </p:nvPicPr>
            <p:blipFill>
              <a:blip r:embed="rId432"/>
              <a:stretch>
                <a:fillRect/>
              </a:stretch>
            </p:blipFill>
            <p:spPr>
              <a:xfrm>
                <a:off x="10736051" y="1085236"/>
                <a:ext cx="691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90" name="Freihand 189">
                <a:extLst>
                  <a:ext uri="{FF2B5EF4-FFF2-40B4-BE49-F238E27FC236}">
                    <a16:creationId xmlns:a16="http://schemas.microsoft.com/office/drawing/2014/main" id="{302CB6E7-8495-48B8-A725-1964B8FA1215}"/>
                  </a:ext>
                </a:extLst>
              </p14:cNvPr>
              <p14:cNvContentPartPr/>
              <p14:nvPr/>
            </p14:nvContentPartPr>
            <p14:xfrm>
              <a:off x="10640291" y="1223476"/>
              <a:ext cx="126720" cy="126360"/>
            </p14:xfrm>
          </p:contentPart>
        </mc:Choice>
        <mc:Fallback>
          <p:pic>
            <p:nvPicPr>
              <p:cNvPr id="190" name="Freihand 189">
                <a:extLst>
                  <a:ext uri="{FF2B5EF4-FFF2-40B4-BE49-F238E27FC236}">
                    <a16:creationId xmlns:a16="http://schemas.microsoft.com/office/drawing/2014/main" id="{302CB6E7-8495-48B8-A725-1964B8FA1215}"/>
                  </a:ext>
                </a:extLst>
              </p:cNvPr>
              <p:cNvPicPr/>
              <p:nvPr/>
            </p:nvPicPr>
            <p:blipFill>
              <a:blip r:embed="rId434"/>
              <a:stretch>
                <a:fillRect/>
              </a:stretch>
            </p:blipFill>
            <p:spPr>
              <a:xfrm>
                <a:off x="10631651" y="1214836"/>
                <a:ext cx="144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91" name="Freihand 190">
                <a:extLst>
                  <a:ext uri="{FF2B5EF4-FFF2-40B4-BE49-F238E27FC236}">
                    <a16:creationId xmlns:a16="http://schemas.microsoft.com/office/drawing/2014/main" id="{8FBCA88C-D3E8-4675-A149-46C3CDBCBF58}"/>
                  </a:ext>
                </a:extLst>
              </p14:cNvPr>
              <p14:cNvContentPartPr/>
              <p14:nvPr/>
            </p14:nvContentPartPr>
            <p14:xfrm>
              <a:off x="10859891" y="1195396"/>
              <a:ext cx="94680" cy="179280"/>
            </p14:xfrm>
          </p:contentPart>
        </mc:Choice>
        <mc:Fallback>
          <p:pic>
            <p:nvPicPr>
              <p:cNvPr id="191" name="Freihand 190">
                <a:extLst>
                  <a:ext uri="{FF2B5EF4-FFF2-40B4-BE49-F238E27FC236}">
                    <a16:creationId xmlns:a16="http://schemas.microsoft.com/office/drawing/2014/main" id="{8FBCA88C-D3E8-4675-A149-46C3CDBCBF58}"/>
                  </a:ext>
                </a:extLst>
              </p:cNvPr>
              <p:cNvPicPr/>
              <p:nvPr/>
            </p:nvPicPr>
            <p:blipFill>
              <a:blip r:embed="rId436"/>
              <a:stretch>
                <a:fillRect/>
              </a:stretch>
            </p:blipFill>
            <p:spPr>
              <a:xfrm>
                <a:off x="10851251" y="1186756"/>
                <a:ext cx="112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92" name="Freihand 191">
                <a:extLst>
                  <a:ext uri="{FF2B5EF4-FFF2-40B4-BE49-F238E27FC236}">
                    <a16:creationId xmlns:a16="http://schemas.microsoft.com/office/drawing/2014/main" id="{82B2EA07-5581-41CB-A099-D9ABF6BA1ED3}"/>
                  </a:ext>
                </a:extLst>
              </p14:cNvPr>
              <p14:cNvContentPartPr/>
              <p14:nvPr/>
            </p14:nvContentPartPr>
            <p14:xfrm>
              <a:off x="11034851" y="1245436"/>
              <a:ext cx="121680" cy="142200"/>
            </p14:xfrm>
          </p:contentPart>
        </mc:Choice>
        <mc:Fallback>
          <p:pic>
            <p:nvPicPr>
              <p:cNvPr id="192" name="Freihand 191">
                <a:extLst>
                  <a:ext uri="{FF2B5EF4-FFF2-40B4-BE49-F238E27FC236}">
                    <a16:creationId xmlns:a16="http://schemas.microsoft.com/office/drawing/2014/main" id="{82B2EA07-5581-41CB-A099-D9ABF6BA1ED3}"/>
                  </a:ext>
                </a:extLst>
              </p:cNvPr>
              <p:cNvPicPr/>
              <p:nvPr/>
            </p:nvPicPr>
            <p:blipFill>
              <a:blip r:embed="rId438"/>
              <a:stretch>
                <a:fillRect/>
              </a:stretch>
            </p:blipFill>
            <p:spPr>
              <a:xfrm>
                <a:off x="11026211" y="1236796"/>
                <a:ext cx="1393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3" name="Freihand 192">
                <a:extLst>
                  <a:ext uri="{FF2B5EF4-FFF2-40B4-BE49-F238E27FC236}">
                    <a16:creationId xmlns:a16="http://schemas.microsoft.com/office/drawing/2014/main" id="{1242D059-A7B4-42B8-9D5B-D1BC701527B8}"/>
                  </a:ext>
                </a:extLst>
              </p14:cNvPr>
              <p14:cNvContentPartPr/>
              <p14:nvPr/>
            </p14:nvContentPartPr>
            <p14:xfrm>
              <a:off x="11245091" y="1253716"/>
              <a:ext cx="136080" cy="124200"/>
            </p14:xfrm>
          </p:contentPart>
        </mc:Choice>
        <mc:Fallback>
          <p:pic>
            <p:nvPicPr>
              <p:cNvPr id="193" name="Freihand 192">
                <a:extLst>
                  <a:ext uri="{FF2B5EF4-FFF2-40B4-BE49-F238E27FC236}">
                    <a16:creationId xmlns:a16="http://schemas.microsoft.com/office/drawing/2014/main" id="{1242D059-A7B4-42B8-9D5B-D1BC701527B8}"/>
                  </a:ext>
                </a:extLst>
              </p:cNvPr>
              <p:cNvPicPr/>
              <p:nvPr/>
            </p:nvPicPr>
            <p:blipFill>
              <a:blip r:embed="rId440"/>
              <a:stretch>
                <a:fillRect/>
              </a:stretch>
            </p:blipFill>
            <p:spPr>
              <a:xfrm>
                <a:off x="11236091" y="1245076"/>
                <a:ext cx="153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96" name="Freihand 195">
                <a:extLst>
                  <a:ext uri="{FF2B5EF4-FFF2-40B4-BE49-F238E27FC236}">
                    <a16:creationId xmlns:a16="http://schemas.microsoft.com/office/drawing/2014/main" id="{36DA9E91-F837-4D55-9689-8A0459FBAFB7}"/>
                  </a:ext>
                </a:extLst>
              </p14:cNvPr>
              <p14:cNvContentPartPr/>
              <p14:nvPr/>
            </p14:nvContentPartPr>
            <p14:xfrm>
              <a:off x="10043411" y="1413196"/>
              <a:ext cx="1359720" cy="233640"/>
            </p14:xfrm>
          </p:contentPart>
        </mc:Choice>
        <mc:Fallback>
          <p:pic>
            <p:nvPicPr>
              <p:cNvPr id="196" name="Freihand 195">
                <a:extLst>
                  <a:ext uri="{FF2B5EF4-FFF2-40B4-BE49-F238E27FC236}">
                    <a16:creationId xmlns:a16="http://schemas.microsoft.com/office/drawing/2014/main" id="{36DA9E91-F837-4D55-9689-8A0459FBAFB7}"/>
                  </a:ext>
                </a:extLst>
              </p:cNvPr>
              <p:cNvPicPr/>
              <p:nvPr/>
            </p:nvPicPr>
            <p:blipFill>
              <a:blip r:embed="rId442"/>
              <a:stretch>
                <a:fillRect/>
              </a:stretch>
            </p:blipFill>
            <p:spPr>
              <a:xfrm>
                <a:off x="10034771" y="1404196"/>
                <a:ext cx="1377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30" name="Freihand 329">
                <a:extLst>
                  <a:ext uri="{FF2B5EF4-FFF2-40B4-BE49-F238E27FC236}">
                    <a16:creationId xmlns:a16="http://schemas.microsoft.com/office/drawing/2014/main" id="{1CB8AEF0-8E83-42E2-86FA-53A70E787585}"/>
                  </a:ext>
                </a:extLst>
              </p14:cNvPr>
              <p14:cNvContentPartPr/>
              <p14:nvPr/>
            </p14:nvContentPartPr>
            <p14:xfrm>
              <a:off x="10036571" y="1051036"/>
              <a:ext cx="196920" cy="80280"/>
            </p14:xfrm>
          </p:contentPart>
        </mc:Choice>
        <mc:Fallback>
          <p:pic>
            <p:nvPicPr>
              <p:cNvPr id="330" name="Freihand 329">
                <a:extLst>
                  <a:ext uri="{FF2B5EF4-FFF2-40B4-BE49-F238E27FC236}">
                    <a16:creationId xmlns:a16="http://schemas.microsoft.com/office/drawing/2014/main" id="{1CB8AEF0-8E83-42E2-86FA-53A70E787585}"/>
                  </a:ext>
                </a:extLst>
              </p:cNvPr>
              <p:cNvPicPr/>
              <p:nvPr/>
            </p:nvPicPr>
            <p:blipFill>
              <a:blip r:embed="rId444"/>
              <a:stretch>
                <a:fillRect/>
              </a:stretch>
            </p:blipFill>
            <p:spPr>
              <a:xfrm>
                <a:off x="10027571" y="1042036"/>
                <a:ext cx="214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31" name="Freihand 330">
                <a:extLst>
                  <a:ext uri="{FF2B5EF4-FFF2-40B4-BE49-F238E27FC236}">
                    <a16:creationId xmlns:a16="http://schemas.microsoft.com/office/drawing/2014/main" id="{E5F5A118-9E5D-4DBB-B625-B526464A7180}"/>
                  </a:ext>
                </a:extLst>
              </p14:cNvPr>
              <p14:cNvContentPartPr/>
              <p14:nvPr/>
            </p14:nvContentPartPr>
            <p14:xfrm>
              <a:off x="10127291" y="1025836"/>
              <a:ext cx="135720" cy="274320"/>
            </p14:xfrm>
          </p:contentPart>
        </mc:Choice>
        <mc:Fallback>
          <p:pic>
            <p:nvPicPr>
              <p:cNvPr id="331" name="Freihand 330">
                <a:extLst>
                  <a:ext uri="{FF2B5EF4-FFF2-40B4-BE49-F238E27FC236}">
                    <a16:creationId xmlns:a16="http://schemas.microsoft.com/office/drawing/2014/main" id="{E5F5A118-9E5D-4DBB-B625-B526464A7180}"/>
                  </a:ext>
                </a:extLst>
              </p:cNvPr>
              <p:cNvPicPr/>
              <p:nvPr/>
            </p:nvPicPr>
            <p:blipFill>
              <a:blip r:embed="rId446"/>
              <a:stretch>
                <a:fillRect/>
              </a:stretch>
            </p:blipFill>
            <p:spPr>
              <a:xfrm>
                <a:off x="10118651" y="1016836"/>
                <a:ext cx="1533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 name="Freihand 16">
                <a:extLst>
                  <a:ext uri="{FF2B5EF4-FFF2-40B4-BE49-F238E27FC236}">
                    <a16:creationId xmlns:a16="http://schemas.microsoft.com/office/drawing/2014/main" id="{A4979732-5EA5-499E-A630-00CCFEF8AD84}"/>
                  </a:ext>
                </a:extLst>
              </p14:cNvPr>
              <p14:cNvContentPartPr/>
              <p14:nvPr/>
            </p14:nvContentPartPr>
            <p14:xfrm>
              <a:off x="3815771" y="157942"/>
              <a:ext cx="122760" cy="72360"/>
            </p14:xfrm>
          </p:contentPart>
        </mc:Choice>
        <mc:Fallback>
          <p:pic>
            <p:nvPicPr>
              <p:cNvPr id="17" name="Freihand 16">
                <a:extLst>
                  <a:ext uri="{FF2B5EF4-FFF2-40B4-BE49-F238E27FC236}">
                    <a16:creationId xmlns:a16="http://schemas.microsoft.com/office/drawing/2014/main" id="{A4979732-5EA5-499E-A630-00CCFEF8AD84}"/>
                  </a:ext>
                </a:extLst>
              </p:cNvPr>
              <p:cNvPicPr/>
              <p:nvPr/>
            </p:nvPicPr>
            <p:blipFill>
              <a:blip r:embed="rId448"/>
              <a:stretch>
                <a:fillRect/>
              </a:stretch>
            </p:blipFill>
            <p:spPr>
              <a:xfrm>
                <a:off x="3807131" y="148942"/>
                <a:ext cx="140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8" name="Freihand 17">
                <a:extLst>
                  <a:ext uri="{FF2B5EF4-FFF2-40B4-BE49-F238E27FC236}">
                    <a16:creationId xmlns:a16="http://schemas.microsoft.com/office/drawing/2014/main" id="{9E9F928B-DCDD-476E-BE31-EBF5CA9A43B3}"/>
                  </a:ext>
                </a:extLst>
              </p14:cNvPr>
              <p14:cNvContentPartPr/>
              <p14:nvPr/>
            </p14:nvContentPartPr>
            <p14:xfrm>
              <a:off x="4045451" y="190342"/>
              <a:ext cx="84960" cy="91800"/>
            </p14:xfrm>
          </p:contentPart>
        </mc:Choice>
        <mc:Fallback>
          <p:pic>
            <p:nvPicPr>
              <p:cNvPr id="18" name="Freihand 17">
                <a:extLst>
                  <a:ext uri="{FF2B5EF4-FFF2-40B4-BE49-F238E27FC236}">
                    <a16:creationId xmlns:a16="http://schemas.microsoft.com/office/drawing/2014/main" id="{9E9F928B-DCDD-476E-BE31-EBF5CA9A43B3}"/>
                  </a:ext>
                </a:extLst>
              </p:cNvPr>
              <p:cNvPicPr/>
              <p:nvPr/>
            </p:nvPicPr>
            <p:blipFill>
              <a:blip r:embed="rId450"/>
              <a:stretch>
                <a:fillRect/>
              </a:stretch>
            </p:blipFill>
            <p:spPr>
              <a:xfrm>
                <a:off x="4036451" y="181702"/>
                <a:ext cx="102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9" name="Freihand 18">
                <a:extLst>
                  <a:ext uri="{FF2B5EF4-FFF2-40B4-BE49-F238E27FC236}">
                    <a16:creationId xmlns:a16="http://schemas.microsoft.com/office/drawing/2014/main" id="{E961D6A8-9E77-44D4-B766-865160080699}"/>
                  </a:ext>
                </a:extLst>
              </p14:cNvPr>
              <p14:cNvContentPartPr/>
              <p14:nvPr/>
            </p14:nvContentPartPr>
            <p14:xfrm>
              <a:off x="4058411" y="204382"/>
              <a:ext cx="273960" cy="61920"/>
            </p14:xfrm>
          </p:contentPart>
        </mc:Choice>
        <mc:Fallback>
          <p:pic>
            <p:nvPicPr>
              <p:cNvPr id="19" name="Freihand 18">
                <a:extLst>
                  <a:ext uri="{FF2B5EF4-FFF2-40B4-BE49-F238E27FC236}">
                    <a16:creationId xmlns:a16="http://schemas.microsoft.com/office/drawing/2014/main" id="{E961D6A8-9E77-44D4-B766-865160080699}"/>
                  </a:ext>
                </a:extLst>
              </p:cNvPr>
              <p:cNvPicPr/>
              <p:nvPr/>
            </p:nvPicPr>
            <p:blipFill>
              <a:blip r:embed="rId452"/>
              <a:stretch>
                <a:fillRect/>
              </a:stretch>
            </p:blipFill>
            <p:spPr>
              <a:xfrm>
                <a:off x="4049411" y="195382"/>
                <a:ext cx="291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 name="Freihand 19">
                <a:extLst>
                  <a:ext uri="{FF2B5EF4-FFF2-40B4-BE49-F238E27FC236}">
                    <a16:creationId xmlns:a16="http://schemas.microsoft.com/office/drawing/2014/main" id="{70C8A912-ED16-4E09-BE41-3FB15F344903}"/>
                  </a:ext>
                </a:extLst>
              </p14:cNvPr>
              <p14:cNvContentPartPr/>
              <p14:nvPr/>
            </p14:nvContentPartPr>
            <p14:xfrm>
              <a:off x="4260011" y="232822"/>
              <a:ext cx="88560" cy="12600"/>
            </p14:xfrm>
          </p:contentPart>
        </mc:Choice>
        <mc:Fallback>
          <p:pic>
            <p:nvPicPr>
              <p:cNvPr id="20" name="Freihand 19">
                <a:extLst>
                  <a:ext uri="{FF2B5EF4-FFF2-40B4-BE49-F238E27FC236}">
                    <a16:creationId xmlns:a16="http://schemas.microsoft.com/office/drawing/2014/main" id="{70C8A912-ED16-4E09-BE41-3FB15F344903}"/>
                  </a:ext>
                </a:extLst>
              </p:cNvPr>
              <p:cNvPicPr/>
              <p:nvPr/>
            </p:nvPicPr>
            <p:blipFill>
              <a:blip r:embed="rId454"/>
              <a:stretch>
                <a:fillRect/>
              </a:stretch>
            </p:blipFill>
            <p:spPr>
              <a:xfrm>
                <a:off x="4251371" y="223822"/>
                <a:ext cx="106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2" name="Freihand 21">
                <a:extLst>
                  <a:ext uri="{FF2B5EF4-FFF2-40B4-BE49-F238E27FC236}">
                    <a16:creationId xmlns:a16="http://schemas.microsoft.com/office/drawing/2014/main" id="{EA784E68-3001-44C9-9CB7-B71404B52251}"/>
                  </a:ext>
                </a:extLst>
              </p14:cNvPr>
              <p14:cNvContentPartPr/>
              <p14:nvPr/>
            </p14:nvContentPartPr>
            <p14:xfrm>
              <a:off x="4496891" y="162982"/>
              <a:ext cx="70920" cy="102960"/>
            </p14:xfrm>
          </p:contentPart>
        </mc:Choice>
        <mc:Fallback>
          <p:pic>
            <p:nvPicPr>
              <p:cNvPr id="22" name="Freihand 21">
                <a:extLst>
                  <a:ext uri="{FF2B5EF4-FFF2-40B4-BE49-F238E27FC236}">
                    <a16:creationId xmlns:a16="http://schemas.microsoft.com/office/drawing/2014/main" id="{EA784E68-3001-44C9-9CB7-B71404B52251}"/>
                  </a:ext>
                </a:extLst>
              </p:cNvPr>
              <p:cNvPicPr/>
              <p:nvPr/>
            </p:nvPicPr>
            <p:blipFill>
              <a:blip r:embed="rId456"/>
              <a:stretch>
                <a:fillRect/>
              </a:stretch>
            </p:blipFill>
            <p:spPr>
              <a:xfrm>
                <a:off x="4487891" y="154342"/>
                <a:ext cx="88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 name="Freihand 22">
                <a:extLst>
                  <a:ext uri="{FF2B5EF4-FFF2-40B4-BE49-F238E27FC236}">
                    <a16:creationId xmlns:a16="http://schemas.microsoft.com/office/drawing/2014/main" id="{DEB9ACC4-5536-429B-A0DF-51487EBEA348}"/>
                  </a:ext>
                </a:extLst>
              </p14:cNvPr>
              <p14:cNvContentPartPr/>
              <p14:nvPr/>
            </p14:nvContentPartPr>
            <p14:xfrm>
              <a:off x="4484651" y="167662"/>
              <a:ext cx="114840" cy="83520"/>
            </p14:xfrm>
          </p:contentPart>
        </mc:Choice>
        <mc:Fallback>
          <p:pic>
            <p:nvPicPr>
              <p:cNvPr id="23" name="Freihand 22">
                <a:extLst>
                  <a:ext uri="{FF2B5EF4-FFF2-40B4-BE49-F238E27FC236}">
                    <a16:creationId xmlns:a16="http://schemas.microsoft.com/office/drawing/2014/main" id="{DEB9ACC4-5536-429B-A0DF-51487EBEA348}"/>
                  </a:ext>
                </a:extLst>
              </p:cNvPr>
              <p:cNvPicPr/>
              <p:nvPr/>
            </p:nvPicPr>
            <p:blipFill>
              <a:blip r:embed="rId458"/>
              <a:stretch>
                <a:fillRect/>
              </a:stretch>
            </p:blipFill>
            <p:spPr>
              <a:xfrm>
                <a:off x="4475651" y="159022"/>
                <a:ext cx="132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 name="Freihand 23">
                <a:extLst>
                  <a:ext uri="{FF2B5EF4-FFF2-40B4-BE49-F238E27FC236}">
                    <a16:creationId xmlns:a16="http://schemas.microsoft.com/office/drawing/2014/main" id="{E3D54497-9A15-4840-9976-E644C55796E0}"/>
                  </a:ext>
                </a:extLst>
              </p14:cNvPr>
              <p14:cNvContentPartPr/>
              <p14:nvPr/>
            </p14:nvContentPartPr>
            <p14:xfrm>
              <a:off x="4642331" y="167662"/>
              <a:ext cx="82440" cy="64800"/>
            </p14:xfrm>
          </p:contentPart>
        </mc:Choice>
        <mc:Fallback>
          <p:pic>
            <p:nvPicPr>
              <p:cNvPr id="24" name="Freihand 23">
                <a:extLst>
                  <a:ext uri="{FF2B5EF4-FFF2-40B4-BE49-F238E27FC236}">
                    <a16:creationId xmlns:a16="http://schemas.microsoft.com/office/drawing/2014/main" id="{E3D54497-9A15-4840-9976-E644C55796E0}"/>
                  </a:ext>
                </a:extLst>
              </p:cNvPr>
              <p:cNvPicPr/>
              <p:nvPr/>
            </p:nvPicPr>
            <p:blipFill>
              <a:blip r:embed="rId460"/>
              <a:stretch>
                <a:fillRect/>
              </a:stretch>
            </p:blipFill>
            <p:spPr>
              <a:xfrm>
                <a:off x="4633691" y="159022"/>
                <a:ext cx="100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5" name="Freihand 24">
                <a:extLst>
                  <a:ext uri="{FF2B5EF4-FFF2-40B4-BE49-F238E27FC236}">
                    <a16:creationId xmlns:a16="http://schemas.microsoft.com/office/drawing/2014/main" id="{E3D1A94A-97A2-404C-BEFF-5BEE9D363213}"/>
                  </a:ext>
                </a:extLst>
              </p14:cNvPr>
              <p14:cNvContentPartPr/>
              <p14:nvPr/>
            </p14:nvContentPartPr>
            <p14:xfrm>
              <a:off x="4724771" y="179182"/>
              <a:ext cx="29880" cy="120960"/>
            </p14:xfrm>
          </p:contentPart>
        </mc:Choice>
        <mc:Fallback>
          <p:pic>
            <p:nvPicPr>
              <p:cNvPr id="25" name="Freihand 24">
                <a:extLst>
                  <a:ext uri="{FF2B5EF4-FFF2-40B4-BE49-F238E27FC236}">
                    <a16:creationId xmlns:a16="http://schemas.microsoft.com/office/drawing/2014/main" id="{E3D1A94A-97A2-404C-BEFF-5BEE9D363213}"/>
                  </a:ext>
                </a:extLst>
              </p:cNvPr>
              <p:cNvPicPr/>
              <p:nvPr/>
            </p:nvPicPr>
            <p:blipFill>
              <a:blip r:embed="rId462"/>
              <a:stretch>
                <a:fillRect/>
              </a:stretch>
            </p:blipFill>
            <p:spPr>
              <a:xfrm>
                <a:off x="4716131" y="170182"/>
                <a:ext cx="47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 name="Freihand 25">
                <a:extLst>
                  <a:ext uri="{FF2B5EF4-FFF2-40B4-BE49-F238E27FC236}">
                    <a16:creationId xmlns:a16="http://schemas.microsoft.com/office/drawing/2014/main" id="{67883374-FDA6-4138-B0B6-2ACDEBD82221}"/>
                  </a:ext>
                </a:extLst>
              </p14:cNvPr>
              <p14:cNvContentPartPr/>
              <p14:nvPr/>
            </p14:nvContentPartPr>
            <p14:xfrm>
              <a:off x="4581131" y="43462"/>
              <a:ext cx="17280" cy="43560"/>
            </p14:xfrm>
          </p:contentPart>
        </mc:Choice>
        <mc:Fallback>
          <p:pic>
            <p:nvPicPr>
              <p:cNvPr id="26" name="Freihand 25">
                <a:extLst>
                  <a:ext uri="{FF2B5EF4-FFF2-40B4-BE49-F238E27FC236}">
                    <a16:creationId xmlns:a16="http://schemas.microsoft.com/office/drawing/2014/main" id="{67883374-FDA6-4138-B0B6-2ACDEBD82221}"/>
                  </a:ext>
                </a:extLst>
              </p:cNvPr>
              <p:cNvPicPr/>
              <p:nvPr/>
            </p:nvPicPr>
            <p:blipFill>
              <a:blip r:embed="rId464"/>
              <a:stretch>
                <a:fillRect/>
              </a:stretch>
            </p:blipFill>
            <p:spPr>
              <a:xfrm>
                <a:off x="4572131" y="34462"/>
                <a:ext cx="34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 name="Freihand 26">
                <a:extLst>
                  <a:ext uri="{FF2B5EF4-FFF2-40B4-BE49-F238E27FC236}">
                    <a16:creationId xmlns:a16="http://schemas.microsoft.com/office/drawing/2014/main" id="{7B157EF4-9BDF-4174-AEC5-07558B3A9F50}"/>
                  </a:ext>
                </a:extLst>
              </p14:cNvPr>
              <p14:cNvContentPartPr/>
              <p14:nvPr/>
            </p14:nvContentPartPr>
            <p14:xfrm>
              <a:off x="4558451" y="85582"/>
              <a:ext cx="60120" cy="14760"/>
            </p14:xfrm>
          </p:contentPart>
        </mc:Choice>
        <mc:Fallback>
          <p:pic>
            <p:nvPicPr>
              <p:cNvPr id="27" name="Freihand 26">
                <a:extLst>
                  <a:ext uri="{FF2B5EF4-FFF2-40B4-BE49-F238E27FC236}">
                    <a16:creationId xmlns:a16="http://schemas.microsoft.com/office/drawing/2014/main" id="{7B157EF4-9BDF-4174-AEC5-07558B3A9F50}"/>
                  </a:ext>
                </a:extLst>
              </p:cNvPr>
              <p:cNvPicPr/>
              <p:nvPr/>
            </p:nvPicPr>
            <p:blipFill>
              <a:blip r:embed="rId466"/>
              <a:stretch>
                <a:fillRect/>
              </a:stretch>
            </p:blipFill>
            <p:spPr>
              <a:xfrm>
                <a:off x="4549451" y="76942"/>
                <a:ext cx="77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 name="Freihand 27">
                <a:extLst>
                  <a:ext uri="{FF2B5EF4-FFF2-40B4-BE49-F238E27FC236}">
                    <a16:creationId xmlns:a16="http://schemas.microsoft.com/office/drawing/2014/main" id="{DA9F05FA-D536-42A2-BA34-9A2B87457BEC}"/>
                  </a:ext>
                </a:extLst>
              </p14:cNvPr>
              <p14:cNvContentPartPr/>
              <p14:nvPr/>
            </p14:nvContentPartPr>
            <p14:xfrm>
              <a:off x="4577531" y="111142"/>
              <a:ext cx="61200" cy="82800"/>
            </p14:xfrm>
          </p:contentPart>
        </mc:Choice>
        <mc:Fallback>
          <p:pic>
            <p:nvPicPr>
              <p:cNvPr id="28" name="Freihand 27">
                <a:extLst>
                  <a:ext uri="{FF2B5EF4-FFF2-40B4-BE49-F238E27FC236}">
                    <a16:creationId xmlns:a16="http://schemas.microsoft.com/office/drawing/2014/main" id="{DA9F05FA-D536-42A2-BA34-9A2B87457BEC}"/>
                  </a:ext>
                </a:extLst>
              </p:cNvPr>
              <p:cNvPicPr/>
              <p:nvPr/>
            </p:nvPicPr>
            <p:blipFill>
              <a:blip r:embed="rId468"/>
              <a:stretch>
                <a:fillRect/>
              </a:stretch>
            </p:blipFill>
            <p:spPr>
              <a:xfrm>
                <a:off x="4568531" y="102502"/>
                <a:ext cx="78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 name="Freihand 28">
                <a:extLst>
                  <a:ext uri="{FF2B5EF4-FFF2-40B4-BE49-F238E27FC236}">
                    <a16:creationId xmlns:a16="http://schemas.microsoft.com/office/drawing/2014/main" id="{8C90E2A6-A7C5-46B4-99D3-B7B20B0C2768}"/>
                  </a:ext>
                </a:extLst>
              </p14:cNvPr>
              <p14:cNvContentPartPr/>
              <p14:nvPr/>
            </p14:nvContentPartPr>
            <p14:xfrm>
              <a:off x="4804331" y="29062"/>
              <a:ext cx="78120" cy="88200"/>
            </p14:xfrm>
          </p:contentPart>
        </mc:Choice>
        <mc:Fallback>
          <p:pic>
            <p:nvPicPr>
              <p:cNvPr id="29" name="Freihand 28">
                <a:extLst>
                  <a:ext uri="{FF2B5EF4-FFF2-40B4-BE49-F238E27FC236}">
                    <a16:creationId xmlns:a16="http://schemas.microsoft.com/office/drawing/2014/main" id="{8C90E2A6-A7C5-46B4-99D3-B7B20B0C2768}"/>
                  </a:ext>
                </a:extLst>
              </p:cNvPr>
              <p:cNvPicPr/>
              <p:nvPr/>
            </p:nvPicPr>
            <p:blipFill>
              <a:blip r:embed="rId470"/>
              <a:stretch>
                <a:fillRect/>
              </a:stretch>
            </p:blipFill>
            <p:spPr>
              <a:xfrm>
                <a:off x="4795691" y="20062"/>
                <a:ext cx="95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 name="Freihand 29">
                <a:extLst>
                  <a:ext uri="{FF2B5EF4-FFF2-40B4-BE49-F238E27FC236}">
                    <a16:creationId xmlns:a16="http://schemas.microsoft.com/office/drawing/2014/main" id="{3B39D995-09C6-440D-AC05-307C0B696CC2}"/>
                  </a:ext>
                </a:extLst>
              </p14:cNvPr>
              <p14:cNvContentPartPr/>
              <p14:nvPr/>
            </p14:nvContentPartPr>
            <p14:xfrm>
              <a:off x="4825571" y="139942"/>
              <a:ext cx="83520" cy="87480"/>
            </p14:xfrm>
          </p:contentPart>
        </mc:Choice>
        <mc:Fallback>
          <p:pic>
            <p:nvPicPr>
              <p:cNvPr id="30" name="Freihand 29">
                <a:extLst>
                  <a:ext uri="{FF2B5EF4-FFF2-40B4-BE49-F238E27FC236}">
                    <a16:creationId xmlns:a16="http://schemas.microsoft.com/office/drawing/2014/main" id="{3B39D995-09C6-440D-AC05-307C0B696CC2}"/>
                  </a:ext>
                </a:extLst>
              </p:cNvPr>
              <p:cNvPicPr/>
              <p:nvPr/>
            </p:nvPicPr>
            <p:blipFill>
              <a:blip r:embed="rId472"/>
              <a:stretch>
                <a:fillRect/>
              </a:stretch>
            </p:blipFill>
            <p:spPr>
              <a:xfrm>
                <a:off x="4816571" y="131302"/>
                <a:ext cx="101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86" name="Freihand 85">
                <a:extLst>
                  <a:ext uri="{FF2B5EF4-FFF2-40B4-BE49-F238E27FC236}">
                    <a16:creationId xmlns:a16="http://schemas.microsoft.com/office/drawing/2014/main" id="{5AD9815E-EC32-49A3-813C-D8A4E62EF2C6}"/>
                  </a:ext>
                </a:extLst>
              </p14:cNvPr>
              <p14:cNvContentPartPr/>
              <p14:nvPr/>
            </p14:nvContentPartPr>
            <p14:xfrm>
              <a:off x="4491131" y="35542"/>
              <a:ext cx="191880" cy="164880"/>
            </p14:xfrm>
          </p:contentPart>
        </mc:Choice>
        <mc:Fallback>
          <p:pic>
            <p:nvPicPr>
              <p:cNvPr id="86" name="Freihand 85">
                <a:extLst>
                  <a:ext uri="{FF2B5EF4-FFF2-40B4-BE49-F238E27FC236}">
                    <a16:creationId xmlns:a16="http://schemas.microsoft.com/office/drawing/2014/main" id="{5AD9815E-EC32-49A3-813C-D8A4E62EF2C6}"/>
                  </a:ext>
                </a:extLst>
              </p:cNvPr>
              <p:cNvPicPr/>
              <p:nvPr/>
            </p:nvPicPr>
            <p:blipFill>
              <a:blip r:embed="rId474"/>
              <a:stretch>
                <a:fillRect/>
              </a:stretch>
            </p:blipFill>
            <p:spPr>
              <a:xfrm>
                <a:off x="4482491" y="26902"/>
                <a:ext cx="2095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87" name="Freihand 86">
                <a:extLst>
                  <a:ext uri="{FF2B5EF4-FFF2-40B4-BE49-F238E27FC236}">
                    <a16:creationId xmlns:a16="http://schemas.microsoft.com/office/drawing/2014/main" id="{9F9F32E0-189F-465D-A866-4310194436B0}"/>
                  </a:ext>
                </a:extLst>
              </p14:cNvPr>
              <p14:cNvContentPartPr/>
              <p14:nvPr/>
            </p14:nvContentPartPr>
            <p14:xfrm>
              <a:off x="4754291" y="-12698"/>
              <a:ext cx="182520" cy="263880"/>
            </p14:xfrm>
          </p:contentPart>
        </mc:Choice>
        <mc:Fallback>
          <p:pic>
            <p:nvPicPr>
              <p:cNvPr id="87" name="Freihand 86">
                <a:extLst>
                  <a:ext uri="{FF2B5EF4-FFF2-40B4-BE49-F238E27FC236}">
                    <a16:creationId xmlns:a16="http://schemas.microsoft.com/office/drawing/2014/main" id="{9F9F32E0-189F-465D-A866-4310194436B0}"/>
                  </a:ext>
                </a:extLst>
              </p:cNvPr>
              <p:cNvPicPr/>
              <p:nvPr/>
            </p:nvPicPr>
            <p:blipFill>
              <a:blip r:embed="rId476"/>
              <a:stretch>
                <a:fillRect/>
              </a:stretch>
            </p:blipFill>
            <p:spPr>
              <a:xfrm>
                <a:off x="4745651" y="-21338"/>
                <a:ext cx="2001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04" name="Freihand 103">
                <a:extLst>
                  <a:ext uri="{FF2B5EF4-FFF2-40B4-BE49-F238E27FC236}">
                    <a16:creationId xmlns:a16="http://schemas.microsoft.com/office/drawing/2014/main" id="{6D8BD4EB-6228-485F-85D8-76DF4D129556}"/>
                  </a:ext>
                </a:extLst>
              </p14:cNvPr>
              <p14:cNvContentPartPr/>
              <p14:nvPr/>
            </p14:nvContentPartPr>
            <p14:xfrm>
              <a:off x="4431371" y="445516"/>
              <a:ext cx="141480" cy="163800"/>
            </p14:xfrm>
          </p:contentPart>
        </mc:Choice>
        <mc:Fallback>
          <p:pic>
            <p:nvPicPr>
              <p:cNvPr id="104" name="Freihand 103">
                <a:extLst>
                  <a:ext uri="{FF2B5EF4-FFF2-40B4-BE49-F238E27FC236}">
                    <a16:creationId xmlns:a16="http://schemas.microsoft.com/office/drawing/2014/main" id="{6D8BD4EB-6228-485F-85D8-76DF4D129556}"/>
                  </a:ext>
                </a:extLst>
              </p:cNvPr>
              <p:cNvPicPr/>
              <p:nvPr/>
            </p:nvPicPr>
            <p:blipFill>
              <a:blip r:embed="rId478"/>
              <a:stretch>
                <a:fillRect/>
              </a:stretch>
            </p:blipFill>
            <p:spPr>
              <a:xfrm>
                <a:off x="4422371" y="436516"/>
                <a:ext cx="159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05" name="Freihand 104">
                <a:extLst>
                  <a:ext uri="{FF2B5EF4-FFF2-40B4-BE49-F238E27FC236}">
                    <a16:creationId xmlns:a16="http://schemas.microsoft.com/office/drawing/2014/main" id="{68DEFF26-314C-48BB-AB54-21BE0ED15F8A}"/>
                  </a:ext>
                </a:extLst>
              </p14:cNvPr>
              <p14:cNvContentPartPr/>
              <p14:nvPr/>
            </p14:nvContentPartPr>
            <p14:xfrm>
              <a:off x="4640531" y="472156"/>
              <a:ext cx="70560" cy="143640"/>
            </p14:xfrm>
          </p:contentPart>
        </mc:Choice>
        <mc:Fallback>
          <p:pic>
            <p:nvPicPr>
              <p:cNvPr id="105" name="Freihand 104">
                <a:extLst>
                  <a:ext uri="{FF2B5EF4-FFF2-40B4-BE49-F238E27FC236}">
                    <a16:creationId xmlns:a16="http://schemas.microsoft.com/office/drawing/2014/main" id="{68DEFF26-314C-48BB-AB54-21BE0ED15F8A}"/>
                  </a:ext>
                </a:extLst>
              </p:cNvPr>
              <p:cNvPicPr/>
              <p:nvPr/>
            </p:nvPicPr>
            <p:blipFill>
              <a:blip r:embed="rId480"/>
              <a:stretch>
                <a:fillRect/>
              </a:stretch>
            </p:blipFill>
            <p:spPr>
              <a:xfrm>
                <a:off x="4631531" y="463156"/>
                <a:ext cx="88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06" name="Freihand 105">
                <a:extLst>
                  <a:ext uri="{FF2B5EF4-FFF2-40B4-BE49-F238E27FC236}">
                    <a16:creationId xmlns:a16="http://schemas.microsoft.com/office/drawing/2014/main" id="{6D282EBB-4EB6-4CFB-9F0E-99A592380C9B}"/>
                  </a:ext>
                </a:extLst>
              </p14:cNvPr>
              <p14:cNvContentPartPr/>
              <p14:nvPr/>
            </p14:nvContentPartPr>
            <p14:xfrm>
              <a:off x="4847891" y="517516"/>
              <a:ext cx="156600" cy="9000"/>
            </p14:xfrm>
          </p:contentPart>
        </mc:Choice>
        <mc:Fallback>
          <p:pic>
            <p:nvPicPr>
              <p:cNvPr id="106" name="Freihand 105">
                <a:extLst>
                  <a:ext uri="{FF2B5EF4-FFF2-40B4-BE49-F238E27FC236}">
                    <a16:creationId xmlns:a16="http://schemas.microsoft.com/office/drawing/2014/main" id="{6D282EBB-4EB6-4CFB-9F0E-99A592380C9B}"/>
                  </a:ext>
                </a:extLst>
              </p:cNvPr>
              <p:cNvPicPr/>
              <p:nvPr/>
            </p:nvPicPr>
            <p:blipFill>
              <a:blip r:embed="rId482"/>
              <a:stretch>
                <a:fillRect/>
              </a:stretch>
            </p:blipFill>
            <p:spPr>
              <a:xfrm>
                <a:off x="4838891" y="508516"/>
                <a:ext cx="174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08" name="Freihand 107">
                <a:extLst>
                  <a:ext uri="{FF2B5EF4-FFF2-40B4-BE49-F238E27FC236}">
                    <a16:creationId xmlns:a16="http://schemas.microsoft.com/office/drawing/2014/main" id="{13742A20-676E-48B6-B246-0BF493C7BAB9}"/>
                  </a:ext>
                </a:extLst>
              </p14:cNvPr>
              <p14:cNvContentPartPr/>
              <p14:nvPr/>
            </p14:nvContentPartPr>
            <p14:xfrm>
              <a:off x="5079371" y="480436"/>
              <a:ext cx="108720" cy="53640"/>
            </p14:xfrm>
          </p:contentPart>
        </mc:Choice>
        <mc:Fallback>
          <p:pic>
            <p:nvPicPr>
              <p:cNvPr id="108" name="Freihand 107">
                <a:extLst>
                  <a:ext uri="{FF2B5EF4-FFF2-40B4-BE49-F238E27FC236}">
                    <a16:creationId xmlns:a16="http://schemas.microsoft.com/office/drawing/2014/main" id="{13742A20-676E-48B6-B246-0BF493C7BAB9}"/>
                  </a:ext>
                </a:extLst>
              </p:cNvPr>
              <p:cNvPicPr/>
              <p:nvPr/>
            </p:nvPicPr>
            <p:blipFill>
              <a:blip r:embed="rId484"/>
              <a:stretch>
                <a:fillRect/>
              </a:stretch>
            </p:blipFill>
            <p:spPr>
              <a:xfrm>
                <a:off x="5070731" y="471436"/>
                <a:ext cx="126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09" name="Freihand 108">
                <a:extLst>
                  <a:ext uri="{FF2B5EF4-FFF2-40B4-BE49-F238E27FC236}">
                    <a16:creationId xmlns:a16="http://schemas.microsoft.com/office/drawing/2014/main" id="{85AE98F0-92D1-4B39-AC0C-877F8EDFA610}"/>
                  </a:ext>
                </a:extLst>
              </p14:cNvPr>
              <p14:cNvContentPartPr/>
              <p14:nvPr/>
            </p14:nvContentPartPr>
            <p14:xfrm>
              <a:off x="5180531" y="468916"/>
              <a:ext cx="66240" cy="143280"/>
            </p14:xfrm>
          </p:contentPart>
        </mc:Choice>
        <mc:Fallback>
          <p:pic>
            <p:nvPicPr>
              <p:cNvPr id="109" name="Freihand 108">
                <a:extLst>
                  <a:ext uri="{FF2B5EF4-FFF2-40B4-BE49-F238E27FC236}">
                    <a16:creationId xmlns:a16="http://schemas.microsoft.com/office/drawing/2014/main" id="{85AE98F0-92D1-4B39-AC0C-877F8EDFA610}"/>
                  </a:ext>
                </a:extLst>
              </p:cNvPr>
              <p:cNvPicPr/>
              <p:nvPr/>
            </p:nvPicPr>
            <p:blipFill>
              <a:blip r:embed="rId486"/>
              <a:stretch>
                <a:fillRect/>
              </a:stretch>
            </p:blipFill>
            <p:spPr>
              <a:xfrm>
                <a:off x="5171891" y="460276"/>
                <a:ext cx="83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43" name="Freihand 342">
                <a:extLst>
                  <a:ext uri="{FF2B5EF4-FFF2-40B4-BE49-F238E27FC236}">
                    <a16:creationId xmlns:a16="http://schemas.microsoft.com/office/drawing/2014/main" id="{242FE2E7-37DD-4B89-9B0B-238631DD86A1}"/>
                  </a:ext>
                </a:extLst>
              </p14:cNvPr>
              <p14:cNvContentPartPr/>
              <p14:nvPr/>
            </p14:nvContentPartPr>
            <p14:xfrm>
              <a:off x="1387211" y="1045636"/>
              <a:ext cx="26640" cy="6480"/>
            </p14:xfrm>
          </p:contentPart>
        </mc:Choice>
        <mc:Fallback>
          <p:pic>
            <p:nvPicPr>
              <p:cNvPr id="343" name="Freihand 342">
                <a:extLst>
                  <a:ext uri="{FF2B5EF4-FFF2-40B4-BE49-F238E27FC236}">
                    <a16:creationId xmlns:a16="http://schemas.microsoft.com/office/drawing/2014/main" id="{242FE2E7-37DD-4B89-9B0B-238631DD86A1}"/>
                  </a:ext>
                </a:extLst>
              </p:cNvPr>
              <p:cNvPicPr/>
              <p:nvPr/>
            </p:nvPicPr>
            <p:blipFill>
              <a:blip r:embed="rId488"/>
              <a:stretch>
                <a:fillRect/>
              </a:stretch>
            </p:blipFill>
            <p:spPr>
              <a:xfrm>
                <a:off x="1378211" y="1036996"/>
                <a:ext cx="442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5" name="Freihand 344">
                <a:extLst>
                  <a:ext uri="{FF2B5EF4-FFF2-40B4-BE49-F238E27FC236}">
                    <a16:creationId xmlns:a16="http://schemas.microsoft.com/office/drawing/2014/main" id="{029C655D-AB6F-4235-AC2C-397791F485CC}"/>
                  </a:ext>
                </a:extLst>
              </p14:cNvPr>
              <p14:cNvContentPartPr/>
              <p14:nvPr/>
            </p14:nvContentPartPr>
            <p14:xfrm>
              <a:off x="2259131" y="1042756"/>
              <a:ext cx="22680" cy="7200"/>
            </p14:xfrm>
          </p:contentPart>
        </mc:Choice>
        <mc:Fallback>
          <p:pic>
            <p:nvPicPr>
              <p:cNvPr id="345" name="Freihand 344">
                <a:extLst>
                  <a:ext uri="{FF2B5EF4-FFF2-40B4-BE49-F238E27FC236}">
                    <a16:creationId xmlns:a16="http://schemas.microsoft.com/office/drawing/2014/main" id="{029C655D-AB6F-4235-AC2C-397791F485CC}"/>
                  </a:ext>
                </a:extLst>
              </p:cNvPr>
              <p:cNvPicPr/>
              <p:nvPr/>
            </p:nvPicPr>
            <p:blipFill>
              <a:blip r:embed="rId490"/>
              <a:stretch>
                <a:fillRect/>
              </a:stretch>
            </p:blipFill>
            <p:spPr>
              <a:xfrm>
                <a:off x="2250131" y="1033756"/>
                <a:ext cx="40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5" name="Freihand 334">
                <a:extLst>
                  <a:ext uri="{FF2B5EF4-FFF2-40B4-BE49-F238E27FC236}">
                    <a16:creationId xmlns:a16="http://schemas.microsoft.com/office/drawing/2014/main" id="{455E2BA1-7A1C-4885-9FCB-66832F5A624D}"/>
                  </a:ext>
                </a:extLst>
              </p14:cNvPr>
              <p14:cNvContentPartPr/>
              <p14:nvPr/>
            </p14:nvContentPartPr>
            <p14:xfrm>
              <a:off x="247451" y="1187836"/>
              <a:ext cx="257040" cy="195840"/>
            </p14:xfrm>
          </p:contentPart>
        </mc:Choice>
        <mc:Fallback>
          <p:pic>
            <p:nvPicPr>
              <p:cNvPr id="335" name="Freihand 334">
                <a:extLst>
                  <a:ext uri="{FF2B5EF4-FFF2-40B4-BE49-F238E27FC236}">
                    <a16:creationId xmlns:a16="http://schemas.microsoft.com/office/drawing/2014/main" id="{455E2BA1-7A1C-4885-9FCB-66832F5A624D}"/>
                  </a:ext>
                </a:extLst>
              </p:cNvPr>
              <p:cNvPicPr/>
              <p:nvPr/>
            </p:nvPicPr>
            <p:blipFill>
              <a:blip r:embed="rId492"/>
              <a:stretch>
                <a:fillRect/>
              </a:stretch>
            </p:blipFill>
            <p:spPr>
              <a:xfrm>
                <a:off x="238811" y="1179196"/>
                <a:ext cx="274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6" name="Freihand 335">
                <a:extLst>
                  <a:ext uri="{FF2B5EF4-FFF2-40B4-BE49-F238E27FC236}">
                    <a16:creationId xmlns:a16="http://schemas.microsoft.com/office/drawing/2014/main" id="{56589E26-4B19-4976-AB30-5395F3F9B33D}"/>
                  </a:ext>
                </a:extLst>
              </p14:cNvPr>
              <p14:cNvContentPartPr/>
              <p14:nvPr/>
            </p14:nvContentPartPr>
            <p14:xfrm>
              <a:off x="575051" y="1289716"/>
              <a:ext cx="37080" cy="83880"/>
            </p14:xfrm>
          </p:contentPart>
        </mc:Choice>
        <mc:Fallback>
          <p:pic>
            <p:nvPicPr>
              <p:cNvPr id="336" name="Freihand 335">
                <a:extLst>
                  <a:ext uri="{FF2B5EF4-FFF2-40B4-BE49-F238E27FC236}">
                    <a16:creationId xmlns:a16="http://schemas.microsoft.com/office/drawing/2014/main" id="{56589E26-4B19-4976-AB30-5395F3F9B33D}"/>
                  </a:ext>
                </a:extLst>
              </p:cNvPr>
              <p:cNvPicPr/>
              <p:nvPr/>
            </p:nvPicPr>
            <p:blipFill>
              <a:blip r:embed="rId494"/>
              <a:stretch>
                <a:fillRect/>
              </a:stretch>
            </p:blipFill>
            <p:spPr>
              <a:xfrm>
                <a:off x="566051" y="1281076"/>
                <a:ext cx="54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7" name="Freihand 336">
                <a:extLst>
                  <a:ext uri="{FF2B5EF4-FFF2-40B4-BE49-F238E27FC236}">
                    <a16:creationId xmlns:a16="http://schemas.microsoft.com/office/drawing/2014/main" id="{63C0651B-203F-48F9-8276-A60974013C38}"/>
                  </a:ext>
                </a:extLst>
              </p14:cNvPr>
              <p14:cNvContentPartPr/>
              <p14:nvPr/>
            </p14:nvContentPartPr>
            <p14:xfrm>
              <a:off x="679451" y="1190356"/>
              <a:ext cx="86040" cy="186120"/>
            </p14:xfrm>
          </p:contentPart>
        </mc:Choice>
        <mc:Fallback>
          <p:pic>
            <p:nvPicPr>
              <p:cNvPr id="337" name="Freihand 336">
                <a:extLst>
                  <a:ext uri="{FF2B5EF4-FFF2-40B4-BE49-F238E27FC236}">
                    <a16:creationId xmlns:a16="http://schemas.microsoft.com/office/drawing/2014/main" id="{63C0651B-203F-48F9-8276-A60974013C38}"/>
                  </a:ext>
                </a:extLst>
              </p:cNvPr>
              <p:cNvPicPr/>
              <p:nvPr/>
            </p:nvPicPr>
            <p:blipFill>
              <a:blip r:embed="rId496"/>
              <a:stretch>
                <a:fillRect/>
              </a:stretch>
            </p:blipFill>
            <p:spPr>
              <a:xfrm>
                <a:off x="670811" y="1181356"/>
                <a:ext cx="103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9" name="Freihand 338">
                <a:extLst>
                  <a:ext uri="{FF2B5EF4-FFF2-40B4-BE49-F238E27FC236}">
                    <a16:creationId xmlns:a16="http://schemas.microsoft.com/office/drawing/2014/main" id="{C7130CD2-6259-460B-82C2-81792DF861D7}"/>
                  </a:ext>
                </a:extLst>
              </p14:cNvPr>
              <p14:cNvContentPartPr/>
              <p14:nvPr/>
            </p14:nvContentPartPr>
            <p14:xfrm>
              <a:off x="998771" y="1231756"/>
              <a:ext cx="120960" cy="161640"/>
            </p14:xfrm>
          </p:contentPart>
        </mc:Choice>
        <mc:Fallback>
          <p:pic>
            <p:nvPicPr>
              <p:cNvPr id="339" name="Freihand 338">
                <a:extLst>
                  <a:ext uri="{FF2B5EF4-FFF2-40B4-BE49-F238E27FC236}">
                    <a16:creationId xmlns:a16="http://schemas.microsoft.com/office/drawing/2014/main" id="{C7130CD2-6259-460B-82C2-81792DF861D7}"/>
                  </a:ext>
                </a:extLst>
              </p:cNvPr>
              <p:cNvPicPr/>
              <p:nvPr/>
            </p:nvPicPr>
            <p:blipFill>
              <a:blip r:embed="rId498"/>
              <a:stretch>
                <a:fillRect/>
              </a:stretch>
            </p:blipFill>
            <p:spPr>
              <a:xfrm>
                <a:off x="990131" y="1222756"/>
                <a:ext cx="138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40" name="Freihand 339">
                <a:extLst>
                  <a:ext uri="{FF2B5EF4-FFF2-40B4-BE49-F238E27FC236}">
                    <a16:creationId xmlns:a16="http://schemas.microsoft.com/office/drawing/2014/main" id="{5DC8731E-0BD8-4DB6-BA71-62943707AB07}"/>
                  </a:ext>
                </a:extLst>
              </p14:cNvPr>
              <p14:cNvContentPartPr/>
              <p14:nvPr/>
            </p14:nvContentPartPr>
            <p14:xfrm>
              <a:off x="1205411" y="1242196"/>
              <a:ext cx="46440" cy="95760"/>
            </p14:xfrm>
          </p:contentPart>
        </mc:Choice>
        <mc:Fallback>
          <p:pic>
            <p:nvPicPr>
              <p:cNvPr id="340" name="Freihand 339">
                <a:extLst>
                  <a:ext uri="{FF2B5EF4-FFF2-40B4-BE49-F238E27FC236}">
                    <a16:creationId xmlns:a16="http://schemas.microsoft.com/office/drawing/2014/main" id="{5DC8731E-0BD8-4DB6-BA71-62943707AB07}"/>
                  </a:ext>
                </a:extLst>
              </p:cNvPr>
              <p:cNvPicPr/>
              <p:nvPr/>
            </p:nvPicPr>
            <p:blipFill>
              <a:blip r:embed="rId500"/>
              <a:stretch>
                <a:fillRect/>
              </a:stretch>
            </p:blipFill>
            <p:spPr>
              <a:xfrm>
                <a:off x="1196411" y="1233556"/>
                <a:ext cx="64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2" name="Freihand 341">
                <a:extLst>
                  <a:ext uri="{FF2B5EF4-FFF2-40B4-BE49-F238E27FC236}">
                    <a16:creationId xmlns:a16="http://schemas.microsoft.com/office/drawing/2014/main" id="{E27B1CB7-B908-47AE-9F5F-8D9594B61EC0}"/>
                  </a:ext>
                </a:extLst>
              </p14:cNvPr>
              <p14:cNvContentPartPr/>
              <p14:nvPr/>
            </p14:nvContentPartPr>
            <p14:xfrm>
              <a:off x="1260131" y="1172356"/>
              <a:ext cx="339840" cy="191160"/>
            </p14:xfrm>
          </p:contentPart>
        </mc:Choice>
        <mc:Fallback>
          <p:pic>
            <p:nvPicPr>
              <p:cNvPr id="342" name="Freihand 341">
                <a:extLst>
                  <a:ext uri="{FF2B5EF4-FFF2-40B4-BE49-F238E27FC236}">
                    <a16:creationId xmlns:a16="http://schemas.microsoft.com/office/drawing/2014/main" id="{E27B1CB7-B908-47AE-9F5F-8D9594B61EC0}"/>
                  </a:ext>
                </a:extLst>
              </p:cNvPr>
              <p:cNvPicPr/>
              <p:nvPr/>
            </p:nvPicPr>
            <p:blipFill>
              <a:blip r:embed="rId502"/>
              <a:stretch>
                <a:fillRect/>
              </a:stretch>
            </p:blipFill>
            <p:spPr>
              <a:xfrm>
                <a:off x="1251131" y="1163356"/>
                <a:ext cx="357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4" name="Freihand 343">
                <a:extLst>
                  <a:ext uri="{FF2B5EF4-FFF2-40B4-BE49-F238E27FC236}">
                    <a16:creationId xmlns:a16="http://schemas.microsoft.com/office/drawing/2014/main" id="{4D9EC73D-4399-4239-A20D-24AF3D63AE2A}"/>
                  </a:ext>
                </a:extLst>
              </p14:cNvPr>
              <p14:cNvContentPartPr/>
              <p14:nvPr/>
            </p14:nvContentPartPr>
            <p14:xfrm>
              <a:off x="1908851" y="1165156"/>
              <a:ext cx="424440" cy="133200"/>
            </p14:xfrm>
          </p:contentPart>
        </mc:Choice>
        <mc:Fallback>
          <p:pic>
            <p:nvPicPr>
              <p:cNvPr id="344" name="Freihand 343">
                <a:extLst>
                  <a:ext uri="{FF2B5EF4-FFF2-40B4-BE49-F238E27FC236}">
                    <a16:creationId xmlns:a16="http://schemas.microsoft.com/office/drawing/2014/main" id="{4D9EC73D-4399-4239-A20D-24AF3D63AE2A}"/>
                  </a:ext>
                </a:extLst>
              </p:cNvPr>
              <p:cNvPicPr/>
              <p:nvPr/>
            </p:nvPicPr>
            <p:blipFill>
              <a:blip r:embed="rId504"/>
              <a:stretch>
                <a:fillRect/>
              </a:stretch>
            </p:blipFill>
            <p:spPr>
              <a:xfrm>
                <a:off x="1900211" y="1156516"/>
                <a:ext cx="442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6" name="Freihand 345">
                <a:extLst>
                  <a:ext uri="{FF2B5EF4-FFF2-40B4-BE49-F238E27FC236}">
                    <a16:creationId xmlns:a16="http://schemas.microsoft.com/office/drawing/2014/main" id="{61518A55-DFB9-4E42-93C3-D9FD6D89DC5F}"/>
                  </a:ext>
                </a:extLst>
              </p14:cNvPr>
              <p14:cNvContentPartPr/>
              <p14:nvPr/>
            </p14:nvContentPartPr>
            <p14:xfrm>
              <a:off x="240611" y="1564396"/>
              <a:ext cx="158760" cy="238680"/>
            </p14:xfrm>
          </p:contentPart>
        </mc:Choice>
        <mc:Fallback>
          <p:pic>
            <p:nvPicPr>
              <p:cNvPr id="346" name="Freihand 345">
                <a:extLst>
                  <a:ext uri="{FF2B5EF4-FFF2-40B4-BE49-F238E27FC236}">
                    <a16:creationId xmlns:a16="http://schemas.microsoft.com/office/drawing/2014/main" id="{61518A55-DFB9-4E42-93C3-D9FD6D89DC5F}"/>
                  </a:ext>
                </a:extLst>
              </p:cNvPr>
              <p:cNvPicPr/>
              <p:nvPr/>
            </p:nvPicPr>
            <p:blipFill>
              <a:blip r:embed="rId506"/>
              <a:stretch>
                <a:fillRect/>
              </a:stretch>
            </p:blipFill>
            <p:spPr>
              <a:xfrm>
                <a:off x="231971" y="1555396"/>
                <a:ext cx="1764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7" name="Freihand 346">
                <a:extLst>
                  <a:ext uri="{FF2B5EF4-FFF2-40B4-BE49-F238E27FC236}">
                    <a16:creationId xmlns:a16="http://schemas.microsoft.com/office/drawing/2014/main" id="{34270DDD-989C-45D3-B248-A9BFA4D5D1FC}"/>
                  </a:ext>
                </a:extLst>
              </p14:cNvPr>
              <p14:cNvContentPartPr/>
              <p14:nvPr/>
            </p14:nvContentPartPr>
            <p14:xfrm>
              <a:off x="458771" y="1640356"/>
              <a:ext cx="138960" cy="67680"/>
            </p14:xfrm>
          </p:contentPart>
        </mc:Choice>
        <mc:Fallback>
          <p:pic>
            <p:nvPicPr>
              <p:cNvPr id="347" name="Freihand 346">
                <a:extLst>
                  <a:ext uri="{FF2B5EF4-FFF2-40B4-BE49-F238E27FC236}">
                    <a16:creationId xmlns:a16="http://schemas.microsoft.com/office/drawing/2014/main" id="{34270DDD-989C-45D3-B248-A9BFA4D5D1FC}"/>
                  </a:ext>
                </a:extLst>
              </p:cNvPr>
              <p:cNvPicPr/>
              <p:nvPr/>
            </p:nvPicPr>
            <p:blipFill>
              <a:blip r:embed="rId508"/>
              <a:stretch>
                <a:fillRect/>
              </a:stretch>
            </p:blipFill>
            <p:spPr>
              <a:xfrm>
                <a:off x="450131" y="1631356"/>
                <a:ext cx="156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8" name="Freihand 347">
                <a:extLst>
                  <a:ext uri="{FF2B5EF4-FFF2-40B4-BE49-F238E27FC236}">
                    <a16:creationId xmlns:a16="http://schemas.microsoft.com/office/drawing/2014/main" id="{FE8A26FE-BB55-43DA-8261-69EF95BEFBFB}"/>
                  </a:ext>
                </a:extLst>
              </p14:cNvPr>
              <p14:cNvContentPartPr/>
              <p14:nvPr/>
            </p14:nvContentPartPr>
            <p14:xfrm>
              <a:off x="616091" y="1506076"/>
              <a:ext cx="131400" cy="203040"/>
            </p14:xfrm>
          </p:contentPart>
        </mc:Choice>
        <mc:Fallback>
          <p:pic>
            <p:nvPicPr>
              <p:cNvPr id="348" name="Freihand 347">
                <a:extLst>
                  <a:ext uri="{FF2B5EF4-FFF2-40B4-BE49-F238E27FC236}">
                    <a16:creationId xmlns:a16="http://schemas.microsoft.com/office/drawing/2014/main" id="{FE8A26FE-BB55-43DA-8261-69EF95BEFBFB}"/>
                  </a:ext>
                </a:extLst>
              </p:cNvPr>
              <p:cNvPicPr/>
              <p:nvPr/>
            </p:nvPicPr>
            <p:blipFill>
              <a:blip r:embed="rId510"/>
              <a:stretch>
                <a:fillRect/>
              </a:stretch>
            </p:blipFill>
            <p:spPr>
              <a:xfrm>
                <a:off x="607451" y="1497076"/>
                <a:ext cx="149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9" name="Freihand 348">
                <a:extLst>
                  <a:ext uri="{FF2B5EF4-FFF2-40B4-BE49-F238E27FC236}">
                    <a16:creationId xmlns:a16="http://schemas.microsoft.com/office/drawing/2014/main" id="{7C56A76D-0062-4456-AB55-26DE1E88B433}"/>
                  </a:ext>
                </a:extLst>
              </p14:cNvPr>
              <p14:cNvContentPartPr/>
              <p14:nvPr/>
            </p14:nvContentPartPr>
            <p14:xfrm>
              <a:off x="606371" y="1598956"/>
              <a:ext cx="88560" cy="13680"/>
            </p14:xfrm>
          </p:contentPart>
        </mc:Choice>
        <mc:Fallback>
          <p:pic>
            <p:nvPicPr>
              <p:cNvPr id="349" name="Freihand 348">
                <a:extLst>
                  <a:ext uri="{FF2B5EF4-FFF2-40B4-BE49-F238E27FC236}">
                    <a16:creationId xmlns:a16="http://schemas.microsoft.com/office/drawing/2014/main" id="{7C56A76D-0062-4456-AB55-26DE1E88B433}"/>
                  </a:ext>
                </a:extLst>
              </p:cNvPr>
              <p:cNvPicPr/>
              <p:nvPr/>
            </p:nvPicPr>
            <p:blipFill>
              <a:blip r:embed="rId512"/>
              <a:stretch>
                <a:fillRect/>
              </a:stretch>
            </p:blipFill>
            <p:spPr>
              <a:xfrm>
                <a:off x="597371" y="1589956"/>
                <a:ext cx="106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50" name="Freihand 349">
                <a:extLst>
                  <a:ext uri="{FF2B5EF4-FFF2-40B4-BE49-F238E27FC236}">
                    <a16:creationId xmlns:a16="http://schemas.microsoft.com/office/drawing/2014/main" id="{423E4D66-0B97-44D7-BA5C-9D24D814B176}"/>
                  </a:ext>
                </a:extLst>
              </p14:cNvPr>
              <p14:cNvContentPartPr/>
              <p14:nvPr/>
            </p14:nvContentPartPr>
            <p14:xfrm>
              <a:off x="800411" y="1636396"/>
              <a:ext cx="203040" cy="31680"/>
            </p14:xfrm>
          </p:contentPart>
        </mc:Choice>
        <mc:Fallback>
          <p:pic>
            <p:nvPicPr>
              <p:cNvPr id="350" name="Freihand 349">
                <a:extLst>
                  <a:ext uri="{FF2B5EF4-FFF2-40B4-BE49-F238E27FC236}">
                    <a16:creationId xmlns:a16="http://schemas.microsoft.com/office/drawing/2014/main" id="{423E4D66-0B97-44D7-BA5C-9D24D814B176}"/>
                  </a:ext>
                </a:extLst>
              </p:cNvPr>
              <p:cNvPicPr/>
              <p:nvPr/>
            </p:nvPicPr>
            <p:blipFill>
              <a:blip r:embed="rId514"/>
              <a:stretch>
                <a:fillRect/>
              </a:stretch>
            </p:blipFill>
            <p:spPr>
              <a:xfrm>
                <a:off x="791411" y="1627756"/>
                <a:ext cx="220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53" name="Freihand 352">
                <a:extLst>
                  <a:ext uri="{FF2B5EF4-FFF2-40B4-BE49-F238E27FC236}">
                    <a16:creationId xmlns:a16="http://schemas.microsoft.com/office/drawing/2014/main" id="{61703E95-6A1A-471B-A8E8-459DCB504C44}"/>
                  </a:ext>
                </a:extLst>
              </p14:cNvPr>
              <p14:cNvContentPartPr/>
              <p14:nvPr/>
            </p14:nvContentPartPr>
            <p14:xfrm>
              <a:off x="1095971" y="1593916"/>
              <a:ext cx="191160" cy="85320"/>
            </p14:xfrm>
          </p:contentPart>
        </mc:Choice>
        <mc:Fallback>
          <p:pic>
            <p:nvPicPr>
              <p:cNvPr id="353" name="Freihand 352">
                <a:extLst>
                  <a:ext uri="{FF2B5EF4-FFF2-40B4-BE49-F238E27FC236}">
                    <a16:creationId xmlns:a16="http://schemas.microsoft.com/office/drawing/2014/main" id="{61703E95-6A1A-471B-A8E8-459DCB504C44}"/>
                  </a:ext>
                </a:extLst>
              </p:cNvPr>
              <p:cNvPicPr/>
              <p:nvPr/>
            </p:nvPicPr>
            <p:blipFill>
              <a:blip r:embed="rId516"/>
              <a:stretch>
                <a:fillRect/>
              </a:stretch>
            </p:blipFill>
            <p:spPr>
              <a:xfrm>
                <a:off x="1087331" y="1584916"/>
                <a:ext cx="208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54" name="Freihand 353">
                <a:extLst>
                  <a:ext uri="{FF2B5EF4-FFF2-40B4-BE49-F238E27FC236}">
                    <a16:creationId xmlns:a16="http://schemas.microsoft.com/office/drawing/2014/main" id="{48CA87C7-8E5E-4C9B-92EB-10F18A569AF6}"/>
                  </a:ext>
                </a:extLst>
              </p14:cNvPr>
              <p14:cNvContentPartPr/>
              <p14:nvPr/>
            </p14:nvContentPartPr>
            <p14:xfrm>
              <a:off x="1378571" y="1612996"/>
              <a:ext cx="56880" cy="34200"/>
            </p14:xfrm>
          </p:contentPart>
        </mc:Choice>
        <mc:Fallback>
          <p:pic>
            <p:nvPicPr>
              <p:cNvPr id="354" name="Freihand 353">
                <a:extLst>
                  <a:ext uri="{FF2B5EF4-FFF2-40B4-BE49-F238E27FC236}">
                    <a16:creationId xmlns:a16="http://schemas.microsoft.com/office/drawing/2014/main" id="{48CA87C7-8E5E-4C9B-92EB-10F18A569AF6}"/>
                  </a:ext>
                </a:extLst>
              </p:cNvPr>
              <p:cNvPicPr/>
              <p:nvPr/>
            </p:nvPicPr>
            <p:blipFill>
              <a:blip r:embed="rId518"/>
              <a:stretch>
                <a:fillRect/>
              </a:stretch>
            </p:blipFill>
            <p:spPr>
              <a:xfrm>
                <a:off x="1369571" y="1603996"/>
                <a:ext cx="745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55" name="Freihand 354">
                <a:extLst>
                  <a:ext uri="{FF2B5EF4-FFF2-40B4-BE49-F238E27FC236}">
                    <a16:creationId xmlns:a16="http://schemas.microsoft.com/office/drawing/2014/main" id="{8E05B94C-006E-472F-9799-82C72C69E12C}"/>
                  </a:ext>
                </a:extLst>
              </p14:cNvPr>
              <p14:cNvContentPartPr/>
              <p14:nvPr/>
            </p14:nvContentPartPr>
            <p14:xfrm>
              <a:off x="1471811" y="1561876"/>
              <a:ext cx="241200" cy="278640"/>
            </p14:xfrm>
          </p:contentPart>
        </mc:Choice>
        <mc:Fallback>
          <p:pic>
            <p:nvPicPr>
              <p:cNvPr id="355" name="Freihand 354">
                <a:extLst>
                  <a:ext uri="{FF2B5EF4-FFF2-40B4-BE49-F238E27FC236}">
                    <a16:creationId xmlns:a16="http://schemas.microsoft.com/office/drawing/2014/main" id="{8E05B94C-006E-472F-9799-82C72C69E12C}"/>
                  </a:ext>
                </a:extLst>
              </p:cNvPr>
              <p:cNvPicPr/>
              <p:nvPr/>
            </p:nvPicPr>
            <p:blipFill>
              <a:blip r:embed="rId520"/>
              <a:stretch>
                <a:fillRect/>
              </a:stretch>
            </p:blipFill>
            <p:spPr>
              <a:xfrm>
                <a:off x="1463171" y="1552876"/>
                <a:ext cx="258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56" name="Freihand 355">
                <a:extLst>
                  <a:ext uri="{FF2B5EF4-FFF2-40B4-BE49-F238E27FC236}">
                    <a16:creationId xmlns:a16="http://schemas.microsoft.com/office/drawing/2014/main" id="{91CB545E-E5E8-48DB-BE38-BEFC19CC6912}"/>
                  </a:ext>
                </a:extLst>
              </p14:cNvPr>
              <p14:cNvContentPartPr/>
              <p14:nvPr/>
            </p14:nvContentPartPr>
            <p14:xfrm>
              <a:off x="1713011" y="1496716"/>
              <a:ext cx="19440" cy="52560"/>
            </p14:xfrm>
          </p:contentPart>
        </mc:Choice>
        <mc:Fallback>
          <p:pic>
            <p:nvPicPr>
              <p:cNvPr id="356" name="Freihand 355">
                <a:extLst>
                  <a:ext uri="{FF2B5EF4-FFF2-40B4-BE49-F238E27FC236}">
                    <a16:creationId xmlns:a16="http://schemas.microsoft.com/office/drawing/2014/main" id="{91CB545E-E5E8-48DB-BE38-BEFC19CC6912}"/>
                  </a:ext>
                </a:extLst>
              </p:cNvPr>
              <p:cNvPicPr/>
              <p:nvPr/>
            </p:nvPicPr>
            <p:blipFill>
              <a:blip r:embed="rId522"/>
              <a:stretch>
                <a:fillRect/>
              </a:stretch>
            </p:blipFill>
            <p:spPr>
              <a:xfrm>
                <a:off x="1704371" y="1488076"/>
                <a:ext cx="37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57" name="Freihand 356">
                <a:extLst>
                  <a:ext uri="{FF2B5EF4-FFF2-40B4-BE49-F238E27FC236}">
                    <a16:creationId xmlns:a16="http://schemas.microsoft.com/office/drawing/2014/main" id="{6943056B-7B15-410D-9E5D-12FD46FB4652}"/>
                  </a:ext>
                </a:extLst>
              </p14:cNvPr>
              <p14:cNvContentPartPr/>
              <p14:nvPr/>
            </p14:nvContentPartPr>
            <p14:xfrm>
              <a:off x="1455611" y="1445236"/>
              <a:ext cx="519840" cy="226080"/>
            </p14:xfrm>
          </p:contentPart>
        </mc:Choice>
        <mc:Fallback>
          <p:pic>
            <p:nvPicPr>
              <p:cNvPr id="357" name="Freihand 356">
                <a:extLst>
                  <a:ext uri="{FF2B5EF4-FFF2-40B4-BE49-F238E27FC236}">
                    <a16:creationId xmlns:a16="http://schemas.microsoft.com/office/drawing/2014/main" id="{6943056B-7B15-410D-9E5D-12FD46FB4652}"/>
                  </a:ext>
                </a:extLst>
              </p:cNvPr>
              <p:cNvPicPr/>
              <p:nvPr/>
            </p:nvPicPr>
            <p:blipFill>
              <a:blip r:embed="rId524"/>
              <a:stretch>
                <a:fillRect/>
              </a:stretch>
            </p:blipFill>
            <p:spPr>
              <a:xfrm>
                <a:off x="1446971" y="1436236"/>
                <a:ext cx="537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58" name="Freihand 357">
                <a:extLst>
                  <a:ext uri="{FF2B5EF4-FFF2-40B4-BE49-F238E27FC236}">
                    <a16:creationId xmlns:a16="http://schemas.microsoft.com/office/drawing/2014/main" id="{69687231-383D-424E-A51B-129396704EF9}"/>
                  </a:ext>
                </a:extLst>
              </p14:cNvPr>
              <p14:cNvContentPartPr/>
              <p14:nvPr/>
            </p14:nvContentPartPr>
            <p14:xfrm>
              <a:off x="2059331" y="1436956"/>
              <a:ext cx="137520" cy="199440"/>
            </p14:xfrm>
          </p:contentPart>
        </mc:Choice>
        <mc:Fallback>
          <p:pic>
            <p:nvPicPr>
              <p:cNvPr id="358" name="Freihand 357">
                <a:extLst>
                  <a:ext uri="{FF2B5EF4-FFF2-40B4-BE49-F238E27FC236}">
                    <a16:creationId xmlns:a16="http://schemas.microsoft.com/office/drawing/2014/main" id="{69687231-383D-424E-A51B-129396704EF9}"/>
                  </a:ext>
                </a:extLst>
              </p:cNvPr>
              <p:cNvPicPr/>
              <p:nvPr/>
            </p:nvPicPr>
            <p:blipFill>
              <a:blip r:embed="rId526"/>
              <a:stretch>
                <a:fillRect/>
              </a:stretch>
            </p:blipFill>
            <p:spPr>
              <a:xfrm>
                <a:off x="2050331" y="1428316"/>
                <a:ext cx="1551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59" name="Freihand 358">
                <a:extLst>
                  <a:ext uri="{FF2B5EF4-FFF2-40B4-BE49-F238E27FC236}">
                    <a16:creationId xmlns:a16="http://schemas.microsoft.com/office/drawing/2014/main" id="{C8ACDADC-99D4-4378-9E4B-F2918FCC229C}"/>
                  </a:ext>
                </a:extLst>
              </p14:cNvPr>
              <p14:cNvContentPartPr/>
              <p14:nvPr/>
            </p14:nvContentPartPr>
            <p14:xfrm>
              <a:off x="2129531" y="1612276"/>
              <a:ext cx="44280" cy="15840"/>
            </p14:xfrm>
          </p:contentPart>
        </mc:Choice>
        <mc:Fallback>
          <p:pic>
            <p:nvPicPr>
              <p:cNvPr id="359" name="Freihand 358">
                <a:extLst>
                  <a:ext uri="{FF2B5EF4-FFF2-40B4-BE49-F238E27FC236}">
                    <a16:creationId xmlns:a16="http://schemas.microsoft.com/office/drawing/2014/main" id="{C8ACDADC-99D4-4378-9E4B-F2918FCC229C}"/>
                  </a:ext>
                </a:extLst>
              </p:cNvPr>
              <p:cNvPicPr/>
              <p:nvPr/>
            </p:nvPicPr>
            <p:blipFill>
              <a:blip r:embed="rId528"/>
              <a:stretch>
                <a:fillRect/>
              </a:stretch>
            </p:blipFill>
            <p:spPr>
              <a:xfrm>
                <a:off x="2120891" y="1603636"/>
                <a:ext cx="61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60" name="Freihand 359">
                <a:extLst>
                  <a:ext uri="{FF2B5EF4-FFF2-40B4-BE49-F238E27FC236}">
                    <a16:creationId xmlns:a16="http://schemas.microsoft.com/office/drawing/2014/main" id="{4818120E-2185-4021-9D5A-C4A8D77249FA}"/>
                  </a:ext>
                </a:extLst>
              </p14:cNvPr>
              <p14:cNvContentPartPr/>
              <p14:nvPr/>
            </p14:nvContentPartPr>
            <p14:xfrm>
              <a:off x="2243291" y="1439476"/>
              <a:ext cx="274320" cy="205560"/>
            </p14:xfrm>
          </p:contentPart>
        </mc:Choice>
        <mc:Fallback>
          <p:pic>
            <p:nvPicPr>
              <p:cNvPr id="360" name="Freihand 359">
                <a:extLst>
                  <a:ext uri="{FF2B5EF4-FFF2-40B4-BE49-F238E27FC236}">
                    <a16:creationId xmlns:a16="http://schemas.microsoft.com/office/drawing/2014/main" id="{4818120E-2185-4021-9D5A-C4A8D77249FA}"/>
                  </a:ext>
                </a:extLst>
              </p:cNvPr>
              <p:cNvPicPr/>
              <p:nvPr/>
            </p:nvPicPr>
            <p:blipFill>
              <a:blip r:embed="rId530"/>
              <a:stretch>
                <a:fillRect/>
              </a:stretch>
            </p:blipFill>
            <p:spPr>
              <a:xfrm>
                <a:off x="2234291" y="1430836"/>
                <a:ext cx="291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61" name="Freihand 360">
                <a:extLst>
                  <a:ext uri="{FF2B5EF4-FFF2-40B4-BE49-F238E27FC236}">
                    <a16:creationId xmlns:a16="http://schemas.microsoft.com/office/drawing/2014/main" id="{E457834C-5F84-42F1-83AD-9BF2A4DCE182}"/>
                  </a:ext>
                </a:extLst>
              </p14:cNvPr>
              <p14:cNvContentPartPr/>
              <p14:nvPr/>
            </p14:nvContentPartPr>
            <p14:xfrm>
              <a:off x="2585651" y="1544236"/>
              <a:ext cx="109080" cy="96120"/>
            </p14:xfrm>
          </p:contentPart>
        </mc:Choice>
        <mc:Fallback>
          <p:pic>
            <p:nvPicPr>
              <p:cNvPr id="361" name="Freihand 360">
                <a:extLst>
                  <a:ext uri="{FF2B5EF4-FFF2-40B4-BE49-F238E27FC236}">
                    <a16:creationId xmlns:a16="http://schemas.microsoft.com/office/drawing/2014/main" id="{E457834C-5F84-42F1-83AD-9BF2A4DCE182}"/>
                  </a:ext>
                </a:extLst>
              </p:cNvPr>
              <p:cNvPicPr/>
              <p:nvPr/>
            </p:nvPicPr>
            <p:blipFill>
              <a:blip r:embed="rId532"/>
              <a:stretch>
                <a:fillRect/>
              </a:stretch>
            </p:blipFill>
            <p:spPr>
              <a:xfrm>
                <a:off x="2577011" y="1535236"/>
                <a:ext cx="126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63" name="Freihand 362">
                <a:extLst>
                  <a:ext uri="{FF2B5EF4-FFF2-40B4-BE49-F238E27FC236}">
                    <a16:creationId xmlns:a16="http://schemas.microsoft.com/office/drawing/2014/main" id="{F1812CC7-5145-4703-8111-706EA7BBF77B}"/>
                  </a:ext>
                </a:extLst>
              </p14:cNvPr>
              <p14:cNvContentPartPr/>
              <p14:nvPr/>
            </p14:nvContentPartPr>
            <p14:xfrm>
              <a:off x="503771" y="1800196"/>
              <a:ext cx="159120" cy="221760"/>
            </p14:xfrm>
          </p:contentPart>
        </mc:Choice>
        <mc:Fallback>
          <p:pic>
            <p:nvPicPr>
              <p:cNvPr id="363" name="Freihand 362">
                <a:extLst>
                  <a:ext uri="{FF2B5EF4-FFF2-40B4-BE49-F238E27FC236}">
                    <a16:creationId xmlns:a16="http://schemas.microsoft.com/office/drawing/2014/main" id="{F1812CC7-5145-4703-8111-706EA7BBF77B}"/>
                  </a:ext>
                </a:extLst>
              </p:cNvPr>
              <p:cNvPicPr/>
              <p:nvPr/>
            </p:nvPicPr>
            <p:blipFill>
              <a:blip r:embed="rId534"/>
              <a:stretch>
                <a:fillRect/>
              </a:stretch>
            </p:blipFill>
            <p:spPr>
              <a:xfrm>
                <a:off x="495131" y="1791196"/>
                <a:ext cx="1767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64" name="Freihand 363">
                <a:extLst>
                  <a:ext uri="{FF2B5EF4-FFF2-40B4-BE49-F238E27FC236}">
                    <a16:creationId xmlns:a16="http://schemas.microsoft.com/office/drawing/2014/main" id="{02D62D58-A504-4CB4-8A9B-DFAC11482C4E}"/>
                  </a:ext>
                </a:extLst>
              </p14:cNvPr>
              <p14:cNvContentPartPr/>
              <p14:nvPr/>
            </p14:nvContentPartPr>
            <p14:xfrm>
              <a:off x="582251" y="1918996"/>
              <a:ext cx="529920" cy="136440"/>
            </p14:xfrm>
          </p:contentPart>
        </mc:Choice>
        <mc:Fallback>
          <p:pic>
            <p:nvPicPr>
              <p:cNvPr id="364" name="Freihand 363">
                <a:extLst>
                  <a:ext uri="{FF2B5EF4-FFF2-40B4-BE49-F238E27FC236}">
                    <a16:creationId xmlns:a16="http://schemas.microsoft.com/office/drawing/2014/main" id="{02D62D58-A504-4CB4-8A9B-DFAC11482C4E}"/>
                  </a:ext>
                </a:extLst>
              </p:cNvPr>
              <p:cNvPicPr/>
              <p:nvPr/>
            </p:nvPicPr>
            <p:blipFill>
              <a:blip r:embed="rId536"/>
              <a:stretch>
                <a:fillRect/>
              </a:stretch>
            </p:blipFill>
            <p:spPr>
              <a:xfrm>
                <a:off x="573251" y="1909996"/>
                <a:ext cx="547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66" name="Freihand 365">
                <a:extLst>
                  <a:ext uri="{FF2B5EF4-FFF2-40B4-BE49-F238E27FC236}">
                    <a16:creationId xmlns:a16="http://schemas.microsoft.com/office/drawing/2014/main" id="{CFC6B42D-FF4D-47E5-9C54-FA84A758B5F9}"/>
                  </a:ext>
                </a:extLst>
              </p14:cNvPr>
              <p14:cNvContentPartPr/>
              <p14:nvPr/>
            </p14:nvContentPartPr>
            <p14:xfrm>
              <a:off x="1325651" y="1830796"/>
              <a:ext cx="298080" cy="291600"/>
            </p14:xfrm>
          </p:contentPart>
        </mc:Choice>
        <mc:Fallback>
          <p:pic>
            <p:nvPicPr>
              <p:cNvPr id="366" name="Freihand 365">
                <a:extLst>
                  <a:ext uri="{FF2B5EF4-FFF2-40B4-BE49-F238E27FC236}">
                    <a16:creationId xmlns:a16="http://schemas.microsoft.com/office/drawing/2014/main" id="{CFC6B42D-FF4D-47E5-9C54-FA84A758B5F9}"/>
                  </a:ext>
                </a:extLst>
              </p:cNvPr>
              <p:cNvPicPr/>
              <p:nvPr/>
            </p:nvPicPr>
            <p:blipFill>
              <a:blip r:embed="rId538"/>
              <a:stretch>
                <a:fillRect/>
              </a:stretch>
            </p:blipFill>
            <p:spPr>
              <a:xfrm>
                <a:off x="1317011" y="1822156"/>
                <a:ext cx="3157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67" name="Freihand 366">
                <a:extLst>
                  <a:ext uri="{FF2B5EF4-FFF2-40B4-BE49-F238E27FC236}">
                    <a16:creationId xmlns:a16="http://schemas.microsoft.com/office/drawing/2014/main" id="{1CB15A66-FA7B-47EF-9CD8-A6E5BE36510D}"/>
                  </a:ext>
                </a:extLst>
              </p14:cNvPr>
              <p14:cNvContentPartPr/>
              <p14:nvPr/>
            </p14:nvContentPartPr>
            <p14:xfrm>
              <a:off x="1692131" y="1859596"/>
              <a:ext cx="105480" cy="183600"/>
            </p14:xfrm>
          </p:contentPart>
        </mc:Choice>
        <mc:Fallback>
          <p:pic>
            <p:nvPicPr>
              <p:cNvPr id="367" name="Freihand 366">
                <a:extLst>
                  <a:ext uri="{FF2B5EF4-FFF2-40B4-BE49-F238E27FC236}">
                    <a16:creationId xmlns:a16="http://schemas.microsoft.com/office/drawing/2014/main" id="{1CB15A66-FA7B-47EF-9CD8-A6E5BE36510D}"/>
                  </a:ext>
                </a:extLst>
              </p:cNvPr>
              <p:cNvPicPr/>
              <p:nvPr/>
            </p:nvPicPr>
            <p:blipFill>
              <a:blip r:embed="rId540"/>
              <a:stretch>
                <a:fillRect/>
              </a:stretch>
            </p:blipFill>
            <p:spPr>
              <a:xfrm>
                <a:off x="1683131" y="1850596"/>
                <a:ext cx="123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68" name="Freihand 367">
                <a:extLst>
                  <a:ext uri="{FF2B5EF4-FFF2-40B4-BE49-F238E27FC236}">
                    <a16:creationId xmlns:a16="http://schemas.microsoft.com/office/drawing/2014/main" id="{208DA4D9-9A9F-4CE9-9756-DB2A0DE933E0}"/>
                  </a:ext>
                </a:extLst>
              </p14:cNvPr>
              <p14:cNvContentPartPr/>
              <p14:nvPr/>
            </p14:nvContentPartPr>
            <p14:xfrm>
              <a:off x="1734971" y="1997836"/>
              <a:ext cx="94320" cy="57240"/>
            </p14:xfrm>
          </p:contentPart>
        </mc:Choice>
        <mc:Fallback>
          <p:pic>
            <p:nvPicPr>
              <p:cNvPr id="368" name="Freihand 367">
                <a:extLst>
                  <a:ext uri="{FF2B5EF4-FFF2-40B4-BE49-F238E27FC236}">
                    <a16:creationId xmlns:a16="http://schemas.microsoft.com/office/drawing/2014/main" id="{208DA4D9-9A9F-4CE9-9756-DB2A0DE933E0}"/>
                  </a:ext>
                </a:extLst>
              </p:cNvPr>
              <p:cNvPicPr/>
              <p:nvPr/>
            </p:nvPicPr>
            <p:blipFill>
              <a:blip r:embed="rId542"/>
              <a:stretch>
                <a:fillRect/>
              </a:stretch>
            </p:blipFill>
            <p:spPr>
              <a:xfrm>
                <a:off x="1725971" y="1988836"/>
                <a:ext cx="111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69" name="Freihand 368">
                <a:extLst>
                  <a:ext uri="{FF2B5EF4-FFF2-40B4-BE49-F238E27FC236}">
                    <a16:creationId xmlns:a16="http://schemas.microsoft.com/office/drawing/2014/main" id="{B331A3C9-868B-4D2C-A671-54300B33D59D}"/>
                  </a:ext>
                </a:extLst>
              </p14:cNvPr>
              <p14:cNvContentPartPr/>
              <p14:nvPr/>
            </p14:nvContentPartPr>
            <p14:xfrm>
              <a:off x="1882571" y="1844836"/>
              <a:ext cx="181800" cy="198360"/>
            </p14:xfrm>
          </p:contentPart>
        </mc:Choice>
        <mc:Fallback>
          <p:pic>
            <p:nvPicPr>
              <p:cNvPr id="369" name="Freihand 368">
                <a:extLst>
                  <a:ext uri="{FF2B5EF4-FFF2-40B4-BE49-F238E27FC236}">
                    <a16:creationId xmlns:a16="http://schemas.microsoft.com/office/drawing/2014/main" id="{B331A3C9-868B-4D2C-A671-54300B33D59D}"/>
                  </a:ext>
                </a:extLst>
              </p:cNvPr>
              <p:cNvPicPr/>
              <p:nvPr/>
            </p:nvPicPr>
            <p:blipFill>
              <a:blip r:embed="rId544"/>
              <a:stretch>
                <a:fillRect/>
              </a:stretch>
            </p:blipFill>
            <p:spPr>
              <a:xfrm>
                <a:off x="1873931" y="1836196"/>
                <a:ext cx="199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70" name="Freihand 369">
                <a:extLst>
                  <a:ext uri="{FF2B5EF4-FFF2-40B4-BE49-F238E27FC236}">
                    <a16:creationId xmlns:a16="http://schemas.microsoft.com/office/drawing/2014/main" id="{C81B81D3-E4EC-4E94-9D30-0DBFB01F0F9A}"/>
                  </a:ext>
                </a:extLst>
              </p14:cNvPr>
              <p14:cNvContentPartPr/>
              <p14:nvPr/>
            </p14:nvContentPartPr>
            <p14:xfrm>
              <a:off x="2112611" y="1950316"/>
              <a:ext cx="248040" cy="76680"/>
            </p14:xfrm>
          </p:contentPart>
        </mc:Choice>
        <mc:Fallback>
          <p:pic>
            <p:nvPicPr>
              <p:cNvPr id="370" name="Freihand 369">
                <a:extLst>
                  <a:ext uri="{FF2B5EF4-FFF2-40B4-BE49-F238E27FC236}">
                    <a16:creationId xmlns:a16="http://schemas.microsoft.com/office/drawing/2014/main" id="{C81B81D3-E4EC-4E94-9D30-0DBFB01F0F9A}"/>
                  </a:ext>
                </a:extLst>
              </p:cNvPr>
              <p:cNvPicPr/>
              <p:nvPr/>
            </p:nvPicPr>
            <p:blipFill>
              <a:blip r:embed="rId546"/>
              <a:stretch>
                <a:fillRect/>
              </a:stretch>
            </p:blipFill>
            <p:spPr>
              <a:xfrm>
                <a:off x="2103611" y="1941316"/>
                <a:ext cx="265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71" name="Freihand 370">
                <a:extLst>
                  <a:ext uri="{FF2B5EF4-FFF2-40B4-BE49-F238E27FC236}">
                    <a16:creationId xmlns:a16="http://schemas.microsoft.com/office/drawing/2014/main" id="{34848469-5A31-4DCD-AF4A-7CA2DAC46847}"/>
                  </a:ext>
                </a:extLst>
              </p14:cNvPr>
              <p14:cNvContentPartPr/>
              <p14:nvPr/>
            </p14:nvContentPartPr>
            <p14:xfrm>
              <a:off x="2438771" y="1830076"/>
              <a:ext cx="271440" cy="178920"/>
            </p14:xfrm>
          </p:contentPart>
        </mc:Choice>
        <mc:Fallback>
          <p:pic>
            <p:nvPicPr>
              <p:cNvPr id="371" name="Freihand 370">
                <a:extLst>
                  <a:ext uri="{FF2B5EF4-FFF2-40B4-BE49-F238E27FC236}">
                    <a16:creationId xmlns:a16="http://schemas.microsoft.com/office/drawing/2014/main" id="{34848469-5A31-4DCD-AF4A-7CA2DAC46847}"/>
                  </a:ext>
                </a:extLst>
              </p:cNvPr>
              <p:cNvPicPr/>
              <p:nvPr/>
            </p:nvPicPr>
            <p:blipFill>
              <a:blip r:embed="rId548"/>
              <a:stretch>
                <a:fillRect/>
              </a:stretch>
            </p:blipFill>
            <p:spPr>
              <a:xfrm>
                <a:off x="2429771" y="1821436"/>
                <a:ext cx="2890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72" name="Freihand 371">
                <a:extLst>
                  <a:ext uri="{FF2B5EF4-FFF2-40B4-BE49-F238E27FC236}">
                    <a16:creationId xmlns:a16="http://schemas.microsoft.com/office/drawing/2014/main" id="{627E8D4A-88B2-4C68-84DD-1000EF99C30F}"/>
                  </a:ext>
                </a:extLst>
              </p14:cNvPr>
              <p14:cNvContentPartPr/>
              <p14:nvPr/>
            </p14:nvContentPartPr>
            <p14:xfrm>
              <a:off x="2789411" y="1899916"/>
              <a:ext cx="343440" cy="78120"/>
            </p14:xfrm>
          </p:contentPart>
        </mc:Choice>
        <mc:Fallback>
          <p:pic>
            <p:nvPicPr>
              <p:cNvPr id="372" name="Freihand 371">
                <a:extLst>
                  <a:ext uri="{FF2B5EF4-FFF2-40B4-BE49-F238E27FC236}">
                    <a16:creationId xmlns:a16="http://schemas.microsoft.com/office/drawing/2014/main" id="{627E8D4A-88B2-4C68-84DD-1000EF99C30F}"/>
                  </a:ext>
                </a:extLst>
              </p:cNvPr>
              <p:cNvPicPr/>
              <p:nvPr/>
            </p:nvPicPr>
            <p:blipFill>
              <a:blip r:embed="rId550"/>
              <a:stretch>
                <a:fillRect/>
              </a:stretch>
            </p:blipFill>
            <p:spPr>
              <a:xfrm>
                <a:off x="2780411" y="1890916"/>
                <a:ext cx="361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73" name="Freihand 372">
                <a:extLst>
                  <a:ext uri="{FF2B5EF4-FFF2-40B4-BE49-F238E27FC236}">
                    <a16:creationId xmlns:a16="http://schemas.microsoft.com/office/drawing/2014/main" id="{1A445474-B121-4FA4-909B-9511A4539D41}"/>
                  </a:ext>
                </a:extLst>
              </p14:cNvPr>
              <p14:cNvContentPartPr/>
              <p14:nvPr/>
            </p14:nvContentPartPr>
            <p14:xfrm>
              <a:off x="3170651" y="1878316"/>
              <a:ext cx="98640" cy="93600"/>
            </p14:xfrm>
          </p:contentPart>
        </mc:Choice>
        <mc:Fallback>
          <p:pic>
            <p:nvPicPr>
              <p:cNvPr id="373" name="Freihand 372">
                <a:extLst>
                  <a:ext uri="{FF2B5EF4-FFF2-40B4-BE49-F238E27FC236}">
                    <a16:creationId xmlns:a16="http://schemas.microsoft.com/office/drawing/2014/main" id="{1A445474-B121-4FA4-909B-9511A4539D41}"/>
                  </a:ext>
                </a:extLst>
              </p:cNvPr>
              <p:cNvPicPr/>
              <p:nvPr/>
            </p:nvPicPr>
            <p:blipFill>
              <a:blip r:embed="rId552"/>
              <a:stretch>
                <a:fillRect/>
              </a:stretch>
            </p:blipFill>
            <p:spPr>
              <a:xfrm>
                <a:off x="3162011" y="1869676"/>
                <a:ext cx="116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74" name="Freihand 373">
                <a:extLst>
                  <a:ext uri="{FF2B5EF4-FFF2-40B4-BE49-F238E27FC236}">
                    <a16:creationId xmlns:a16="http://schemas.microsoft.com/office/drawing/2014/main" id="{61E21C4A-97D6-49A5-A739-3B5DA69752B7}"/>
                  </a:ext>
                </a:extLst>
              </p14:cNvPr>
              <p14:cNvContentPartPr/>
              <p14:nvPr/>
            </p14:nvContentPartPr>
            <p14:xfrm>
              <a:off x="3341651" y="1667356"/>
              <a:ext cx="135000" cy="172080"/>
            </p14:xfrm>
          </p:contentPart>
        </mc:Choice>
        <mc:Fallback>
          <p:pic>
            <p:nvPicPr>
              <p:cNvPr id="374" name="Freihand 373">
                <a:extLst>
                  <a:ext uri="{FF2B5EF4-FFF2-40B4-BE49-F238E27FC236}">
                    <a16:creationId xmlns:a16="http://schemas.microsoft.com/office/drawing/2014/main" id="{61E21C4A-97D6-49A5-A739-3B5DA69752B7}"/>
                  </a:ext>
                </a:extLst>
              </p:cNvPr>
              <p:cNvPicPr/>
              <p:nvPr/>
            </p:nvPicPr>
            <p:blipFill>
              <a:blip r:embed="rId554"/>
              <a:stretch>
                <a:fillRect/>
              </a:stretch>
            </p:blipFill>
            <p:spPr>
              <a:xfrm>
                <a:off x="3332651" y="1658716"/>
                <a:ext cx="1526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75" name="Freihand 374">
                <a:extLst>
                  <a:ext uri="{FF2B5EF4-FFF2-40B4-BE49-F238E27FC236}">
                    <a16:creationId xmlns:a16="http://schemas.microsoft.com/office/drawing/2014/main" id="{755B82A5-E926-4753-90CF-57012B677E83}"/>
                  </a:ext>
                </a:extLst>
              </p14:cNvPr>
              <p14:cNvContentPartPr/>
              <p14:nvPr/>
            </p14:nvContentPartPr>
            <p14:xfrm>
              <a:off x="3439211" y="1989556"/>
              <a:ext cx="21600" cy="44640"/>
            </p14:xfrm>
          </p:contentPart>
        </mc:Choice>
        <mc:Fallback>
          <p:pic>
            <p:nvPicPr>
              <p:cNvPr id="375" name="Freihand 374">
                <a:extLst>
                  <a:ext uri="{FF2B5EF4-FFF2-40B4-BE49-F238E27FC236}">
                    <a16:creationId xmlns:a16="http://schemas.microsoft.com/office/drawing/2014/main" id="{755B82A5-E926-4753-90CF-57012B677E83}"/>
                  </a:ext>
                </a:extLst>
              </p:cNvPr>
              <p:cNvPicPr/>
              <p:nvPr/>
            </p:nvPicPr>
            <p:blipFill>
              <a:blip r:embed="rId556"/>
              <a:stretch>
                <a:fillRect/>
              </a:stretch>
            </p:blipFill>
            <p:spPr>
              <a:xfrm>
                <a:off x="3430211" y="1980556"/>
                <a:ext cx="39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86" name="Freihand 185">
                <a:extLst>
                  <a:ext uri="{FF2B5EF4-FFF2-40B4-BE49-F238E27FC236}">
                    <a16:creationId xmlns:a16="http://schemas.microsoft.com/office/drawing/2014/main" id="{3BABD51E-9713-46C8-9EE0-B902FC33CD7D}"/>
                  </a:ext>
                </a:extLst>
              </p14:cNvPr>
              <p14:cNvContentPartPr/>
              <p14:nvPr/>
            </p14:nvContentPartPr>
            <p14:xfrm>
              <a:off x="10863491" y="842956"/>
              <a:ext cx="112320" cy="144360"/>
            </p14:xfrm>
          </p:contentPart>
        </mc:Choice>
        <mc:Fallback>
          <p:pic>
            <p:nvPicPr>
              <p:cNvPr id="186" name="Freihand 185">
                <a:extLst>
                  <a:ext uri="{FF2B5EF4-FFF2-40B4-BE49-F238E27FC236}">
                    <a16:creationId xmlns:a16="http://schemas.microsoft.com/office/drawing/2014/main" id="{3BABD51E-9713-46C8-9EE0-B902FC33CD7D}"/>
                  </a:ext>
                </a:extLst>
              </p:cNvPr>
              <p:cNvPicPr/>
              <p:nvPr/>
            </p:nvPicPr>
            <p:blipFill>
              <a:blip r:embed="rId558"/>
              <a:stretch>
                <a:fillRect/>
              </a:stretch>
            </p:blipFill>
            <p:spPr>
              <a:xfrm>
                <a:off x="10854491" y="834316"/>
                <a:ext cx="129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87" name="Freihand 186">
                <a:extLst>
                  <a:ext uri="{FF2B5EF4-FFF2-40B4-BE49-F238E27FC236}">
                    <a16:creationId xmlns:a16="http://schemas.microsoft.com/office/drawing/2014/main" id="{EB9B9B4C-1A21-4624-93D5-9825DBF7B961}"/>
                  </a:ext>
                </a:extLst>
              </p14:cNvPr>
              <p14:cNvContentPartPr/>
              <p14:nvPr/>
            </p14:nvContentPartPr>
            <p14:xfrm>
              <a:off x="10933331" y="765196"/>
              <a:ext cx="260280" cy="111960"/>
            </p14:xfrm>
          </p:contentPart>
        </mc:Choice>
        <mc:Fallback>
          <p:pic>
            <p:nvPicPr>
              <p:cNvPr id="187" name="Freihand 186">
                <a:extLst>
                  <a:ext uri="{FF2B5EF4-FFF2-40B4-BE49-F238E27FC236}">
                    <a16:creationId xmlns:a16="http://schemas.microsoft.com/office/drawing/2014/main" id="{EB9B9B4C-1A21-4624-93D5-9825DBF7B961}"/>
                  </a:ext>
                </a:extLst>
              </p:cNvPr>
              <p:cNvPicPr/>
              <p:nvPr/>
            </p:nvPicPr>
            <p:blipFill>
              <a:blip r:embed="rId560"/>
              <a:stretch>
                <a:fillRect/>
              </a:stretch>
            </p:blipFill>
            <p:spPr>
              <a:xfrm>
                <a:off x="10924331" y="756196"/>
                <a:ext cx="277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88" name="Freihand 187">
                <a:extLst>
                  <a:ext uri="{FF2B5EF4-FFF2-40B4-BE49-F238E27FC236}">
                    <a16:creationId xmlns:a16="http://schemas.microsoft.com/office/drawing/2014/main" id="{DD0F7EF2-9E5C-4876-8EC7-7CF538D03477}"/>
                  </a:ext>
                </a:extLst>
              </p14:cNvPr>
              <p14:cNvContentPartPr/>
              <p14:nvPr/>
            </p14:nvContentPartPr>
            <p14:xfrm>
              <a:off x="11205131" y="841516"/>
              <a:ext cx="38520" cy="110880"/>
            </p14:xfrm>
          </p:contentPart>
        </mc:Choice>
        <mc:Fallback>
          <p:pic>
            <p:nvPicPr>
              <p:cNvPr id="188" name="Freihand 187">
                <a:extLst>
                  <a:ext uri="{FF2B5EF4-FFF2-40B4-BE49-F238E27FC236}">
                    <a16:creationId xmlns:a16="http://schemas.microsoft.com/office/drawing/2014/main" id="{DD0F7EF2-9E5C-4876-8EC7-7CF538D03477}"/>
                  </a:ext>
                </a:extLst>
              </p:cNvPr>
              <p:cNvPicPr/>
              <p:nvPr/>
            </p:nvPicPr>
            <p:blipFill>
              <a:blip r:embed="rId562"/>
              <a:stretch>
                <a:fillRect/>
              </a:stretch>
            </p:blipFill>
            <p:spPr>
              <a:xfrm>
                <a:off x="11196491" y="832516"/>
                <a:ext cx="561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90" name="Freihand 389">
                <a:extLst>
                  <a:ext uri="{FF2B5EF4-FFF2-40B4-BE49-F238E27FC236}">
                    <a16:creationId xmlns:a16="http://schemas.microsoft.com/office/drawing/2014/main" id="{3B60B19C-2A44-430E-BFDE-CCB83FF2D15C}"/>
                  </a:ext>
                </a:extLst>
              </p14:cNvPr>
              <p14:cNvContentPartPr/>
              <p14:nvPr/>
            </p14:nvContentPartPr>
            <p14:xfrm>
              <a:off x="11313131" y="820636"/>
              <a:ext cx="95040" cy="132840"/>
            </p14:xfrm>
          </p:contentPart>
        </mc:Choice>
        <mc:Fallback>
          <p:pic>
            <p:nvPicPr>
              <p:cNvPr id="390" name="Freihand 389">
                <a:extLst>
                  <a:ext uri="{FF2B5EF4-FFF2-40B4-BE49-F238E27FC236}">
                    <a16:creationId xmlns:a16="http://schemas.microsoft.com/office/drawing/2014/main" id="{3B60B19C-2A44-430E-BFDE-CCB83FF2D15C}"/>
                  </a:ext>
                </a:extLst>
              </p:cNvPr>
              <p:cNvPicPr/>
              <p:nvPr/>
            </p:nvPicPr>
            <p:blipFill>
              <a:blip r:embed="rId564"/>
              <a:stretch>
                <a:fillRect/>
              </a:stretch>
            </p:blipFill>
            <p:spPr>
              <a:xfrm>
                <a:off x="11304131" y="811996"/>
                <a:ext cx="112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1" name="Freihand 390">
                <a:extLst>
                  <a:ext uri="{FF2B5EF4-FFF2-40B4-BE49-F238E27FC236}">
                    <a16:creationId xmlns:a16="http://schemas.microsoft.com/office/drawing/2014/main" id="{F3E32171-AB3C-4256-8D29-FF604DCB2C44}"/>
                  </a:ext>
                </a:extLst>
              </p14:cNvPr>
              <p14:cNvContentPartPr/>
              <p14:nvPr/>
            </p14:nvContentPartPr>
            <p14:xfrm>
              <a:off x="11263091" y="856996"/>
              <a:ext cx="122760" cy="91800"/>
            </p14:xfrm>
          </p:contentPart>
        </mc:Choice>
        <mc:Fallback>
          <p:pic>
            <p:nvPicPr>
              <p:cNvPr id="391" name="Freihand 390">
                <a:extLst>
                  <a:ext uri="{FF2B5EF4-FFF2-40B4-BE49-F238E27FC236}">
                    <a16:creationId xmlns:a16="http://schemas.microsoft.com/office/drawing/2014/main" id="{F3E32171-AB3C-4256-8D29-FF604DCB2C44}"/>
                  </a:ext>
                </a:extLst>
              </p:cNvPr>
              <p:cNvPicPr/>
              <p:nvPr/>
            </p:nvPicPr>
            <p:blipFill>
              <a:blip r:embed="rId566"/>
              <a:stretch>
                <a:fillRect/>
              </a:stretch>
            </p:blipFill>
            <p:spPr>
              <a:xfrm>
                <a:off x="11254091" y="847996"/>
                <a:ext cx="140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29" name="Freihand 128">
                <a:extLst>
                  <a:ext uri="{FF2B5EF4-FFF2-40B4-BE49-F238E27FC236}">
                    <a16:creationId xmlns:a16="http://schemas.microsoft.com/office/drawing/2014/main" id="{4025FC94-7E03-4DEB-BCEC-3F30DFF78E44}"/>
                  </a:ext>
                </a:extLst>
              </p14:cNvPr>
              <p14:cNvContentPartPr/>
              <p14:nvPr/>
            </p14:nvContentPartPr>
            <p14:xfrm>
              <a:off x="7415771" y="700036"/>
              <a:ext cx="128520" cy="124920"/>
            </p14:xfrm>
          </p:contentPart>
        </mc:Choice>
        <mc:Fallback>
          <p:pic>
            <p:nvPicPr>
              <p:cNvPr id="129" name="Freihand 128">
                <a:extLst>
                  <a:ext uri="{FF2B5EF4-FFF2-40B4-BE49-F238E27FC236}">
                    <a16:creationId xmlns:a16="http://schemas.microsoft.com/office/drawing/2014/main" id="{4025FC94-7E03-4DEB-BCEC-3F30DFF78E44}"/>
                  </a:ext>
                </a:extLst>
              </p:cNvPr>
              <p:cNvPicPr/>
              <p:nvPr/>
            </p:nvPicPr>
            <p:blipFill>
              <a:blip r:embed="rId568"/>
              <a:stretch>
                <a:fillRect/>
              </a:stretch>
            </p:blipFill>
            <p:spPr>
              <a:xfrm>
                <a:off x="7407131" y="691036"/>
                <a:ext cx="146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30" name="Freihand 129">
                <a:extLst>
                  <a:ext uri="{FF2B5EF4-FFF2-40B4-BE49-F238E27FC236}">
                    <a16:creationId xmlns:a16="http://schemas.microsoft.com/office/drawing/2014/main" id="{5C7235D5-184F-4027-873F-4274BCE7296C}"/>
                  </a:ext>
                </a:extLst>
              </p14:cNvPr>
              <p14:cNvContentPartPr/>
              <p14:nvPr/>
            </p14:nvContentPartPr>
            <p14:xfrm>
              <a:off x="7409651" y="720556"/>
              <a:ext cx="136080" cy="72720"/>
            </p14:xfrm>
          </p:contentPart>
        </mc:Choice>
        <mc:Fallback>
          <p:pic>
            <p:nvPicPr>
              <p:cNvPr id="130" name="Freihand 129">
                <a:extLst>
                  <a:ext uri="{FF2B5EF4-FFF2-40B4-BE49-F238E27FC236}">
                    <a16:creationId xmlns:a16="http://schemas.microsoft.com/office/drawing/2014/main" id="{5C7235D5-184F-4027-873F-4274BCE7296C}"/>
                  </a:ext>
                </a:extLst>
              </p:cNvPr>
              <p:cNvPicPr/>
              <p:nvPr/>
            </p:nvPicPr>
            <p:blipFill>
              <a:blip r:embed="rId570"/>
              <a:stretch>
                <a:fillRect/>
              </a:stretch>
            </p:blipFill>
            <p:spPr>
              <a:xfrm>
                <a:off x="7400651" y="711916"/>
                <a:ext cx="1537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31" name="Freihand 130">
                <a:extLst>
                  <a:ext uri="{FF2B5EF4-FFF2-40B4-BE49-F238E27FC236}">
                    <a16:creationId xmlns:a16="http://schemas.microsoft.com/office/drawing/2014/main" id="{8A8C1674-8137-47D8-A6D3-7A1738EDCD2A}"/>
                  </a:ext>
                </a:extLst>
              </p14:cNvPr>
              <p14:cNvContentPartPr/>
              <p14:nvPr/>
            </p14:nvContentPartPr>
            <p14:xfrm>
              <a:off x="7623131" y="720556"/>
              <a:ext cx="120240" cy="174240"/>
            </p14:xfrm>
          </p:contentPart>
        </mc:Choice>
        <mc:Fallback>
          <p:pic>
            <p:nvPicPr>
              <p:cNvPr id="131" name="Freihand 130">
                <a:extLst>
                  <a:ext uri="{FF2B5EF4-FFF2-40B4-BE49-F238E27FC236}">
                    <a16:creationId xmlns:a16="http://schemas.microsoft.com/office/drawing/2014/main" id="{8A8C1674-8137-47D8-A6D3-7A1738EDCD2A}"/>
                  </a:ext>
                </a:extLst>
              </p:cNvPr>
              <p:cNvPicPr/>
              <p:nvPr/>
            </p:nvPicPr>
            <p:blipFill>
              <a:blip r:embed="rId572"/>
              <a:stretch>
                <a:fillRect/>
              </a:stretch>
            </p:blipFill>
            <p:spPr>
              <a:xfrm>
                <a:off x="7614491" y="711916"/>
                <a:ext cx="137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33" name="Freihand 132">
                <a:extLst>
                  <a:ext uri="{FF2B5EF4-FFF2-40B4-BE49-F238E27FC236}">
                    <a16:creationId xmlns:a16="http://schemas.microsoft.com/office/drawing/2014/main" id="{2CADA7DC-57E6-49E9-A0A5-3870CBB45350}"/>
                  </a:ext>
                </a:extLst>
              </p14:cNvPr>
              <p14:cNvContentPartPr/>
              <p14:nvPr/>
            </p14:nvContentPartPr>
            <p14:xfrm>
              <a:off x="7965851" y="759436"/>
              <a:ext cx="155160" cy="7200"/>
            </p14:xfrm>
          </p:contentPart>
        </mc:Choice>
        <mc:Fallback>
          <p:pic>
            <p:nvPicPr>
              <p:cNvPr id="133" name="Freihand 132">
                <a:extLst>
                  <a:ext uri="{FF2B5EF4-FFF2-40B4-BE49-F238E27FC236}">
                    <a16:creationId xmlns:a16="http://schemas.microsoft.com/office/drawing/2014/main" id="{2CADA7DC-57E6-49E9-A0A5-3870CBB45350}"/>
                  </a:ext>
                </a:extLst>
              </p:cNvPr>
              <p:cNvPicPr/>
              <p:nvPr/>
            </p:nvPicPr>
            <p:blipFill>
              <a:blip r:embed="rId574"/>
              <a:stretch>
                <a:fillRect/>
              </a:stretch>
            </p:blipFill>
            <p:spPr>
              <a:xfrm>
                <a:off x="7956851" y="750436"/>
                <a:ext cx="172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34" name="Freihand 133">
                <a:extLst>
                  <a:ext uri="{FF2B5EF4-FFF2-40B4-BE49-F238E27FC236}">
                    <a16:creationId xmlns:a16="http://schemas.microsoft.com/office/drawing/2014/main" id="{7AAD9244-710F-4646-952C-8CE6B0277EB6}"/>
                  </a:ext>
                </a:extLst>
              </p14:cNvPr>
              <p14:cNvContentPartPr/>
              <p14:nvPr/>
            </p14:nvContentPartPr>
            <p14:xfrm>
              <a:off x="7980971" y="817756"/>
              <a:ext cx="147960" cy="12600"/>
            </p14:xfrm>
          </p:contentPart>
        </mc:Choice>
        <mc:Fallback>
          <p:pic>
            <p:nvPicPr>
              <p:cNvPr id="134" name="Freihand 133">
                <a:extLst>
                  <a:ext uri="{FF2B5EF4-FFF2-40B4-BE49-F238E27FC236}">
                    <a16:creationId xmlns:a16="http://schemas.microsoft.com/office/drawing/2014/main" id="{7AAD9244-710F-4646-952C-8CE6B0277EB6}"/>
                  </a:ext>
                </a:extLst>
              </p:cNvPr>
              <p:cNvPicPr/>
              <p:nvPr/>
            </p:nvPicPr>
            <p:blipFill>
              <a:blip r:embed="rId576"/>
              <a:stretch>
                <a:fillRect/>
              </a:stretch>
            </p:blipFill>
            <p:spPr>
              <a:xfrm>
                <a:off x="7971971" y="808756"/>
                <a:ext cx="165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36" name="Freihand 135">
                <a:extLst>
                  <a:ext uri="{FF2B5EF4-FFF2-40B4-BE49-F238E27FC236}">
                    <a16:creationId xmlns:a16="http://schemas.microsoft.com/office/drawing/2014/main" id="{2F92FE7E-CFBC-4666-9B16-A06B42B1EFA3}"/>
                  </a:ext>
                </a:extLst>
              </p14:cNvPr>
              <p14:cNvContentPartPr/>
              <p14:nvPr/>
            </p14:nvContentPartPr>
            <p14:xfrm>
              <a:off x="8273291" y="684196"/>
              <a:ext cx="188280" cy="136800"/>
            </p14:xfrm>
          </p:contentPart>
        </mc:Choice>
        <mc:Fallback>
          <p:pic>
            <p:nvPicPr>
              <p:cNvPr id="136" name="Freihand 135">
                <a:extLst>
                  <a:ext uri="{FF2B5EF4-FFF2-40B4-BE49-F238E27FC236}">
                    <a16:creationId xmlns:a16="http://schemas.microsoft.com/office/drawing/2014/main" id="{2F92FE7E-CFBC-4666-9B16-A06B42B1EFA3}"/>
                  </a:ext>
                </a:extLst>
              </p:cNvPr>
              <p:cNvPicPr/>
              <p:nvPr/>
            </p:nvPicPr>
            <p:blipFill>
              <a:blip r:embed="rId578"/>
              <a:stretch>
                <a:fillRect/>
              </a:stretch>
            </p:blipFill>
            <p:spPr>
              <a:xfrm>
                <a:off x="8264651" y="675196"/>
                <a:ext cx="205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50" name="Freihand 149">
                <a:extLst>
                  <a:ext uri="{FF2B5EF4-FFF2-40B4-BE49-F238E27FC236}">
                    <a16:creationId xmlns:a16="http://schemas.microsoft.com/office/drawing/2014/main" id="{FCEF0E6A-0B92-45B3-AAE2-FCEEF82DFB19}"/>
                  </a:ext>
                </a:extLst>
              </p14:cNvPr>
              <p14:cNvContentPartPr/>
              <p14:nvPr/>
            </p14:nvContentPartPr>
            <p14:xfrm>
              <a:off x="8519171" y="710836"/>
              <a:ext cx="107280" cy="70200"/>
            </p14:xfrm>
          </p:contentPart>
        </mc:Choice>
        <mc:Fallback>
          <p:pic>
            <p:nvPicPr>
              <p:cNvPr id="150" name="Freihand 149">
                <a:extLst>
                  <a:ext uri="{FF2B5EF4-FFF2-40B4-BE49-F238E27FC236}">
                    <a16:creationId xmlns:a16="http://schemas.microsoft.com/office/drawing/2014/main" id="{FCEF0E6A-0B92-45B3-AAE2-FCEEF82DFB19}"/>
                  </a:ext>
                </a:extLst>
              </p:cNvPr>
              <p:cNvPicPr/>
              <p:nvPr/>
            </p:nvPicPr>
            <p:blipFill>
              <a:blip r:embed="rId580"/>
              <a:stretch>
                <a:fillRect/>
              </a:stretch>
            </p:blipFill>
            <p:spPr>
              <a:xfrm>
                <a:off x="8510531" y="701836"/>
                <a:ext cx="124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51" name="Freihand 150">
                <a:extLst>
                  <a:ext uri="{FF2B5EF4-FFF2-40B4-BE49-F238E27FC236}">
                    <a16:creationId xmlns:a16="http://schemas.microsoft.com/office/drawing/2014/main" id="{449EE201-8358-4680-B46D-A96C32AEC6A1}"/>
                  </a:ext>
                </a:extLst>
              </p14:cNvPr>
              <p14:cNvContentPartPr/>
              <p14:nvPr/>
            </p14:nvContentPartPr>
            <p14:xfrm>
              <a:off x="8637251" y="685996"/>
              <a:ext cx="63360" cy="140040"/>
            </p14:xfrm>
          </p:contentPart>
        </mc:Choice>
        <mc:Fallback>
          <p:pic>
            <p:nvPicPr>
              <p:cNvPr id="151" name="Freihand 150">
                <a:extLst>
                  <a:ext uri="{FF2B5EF4-FFF2-40B4-BE49-F238E27FC236}">
                    <a16:creationId xmlns:a16="http://schemas.microsoft.com/office/drawing/2014/main" id="{449EE201-8358-4680-B46D-A96C32AEC6A1}"/>
                  </a:ext>
                </a:extLst>
              </p:cNvPr>
              <p:cNvPicPr/>
              <p:nvPr/>
            </p:nvPicPr>
            <p:blipFill>
              <a:blip r:embed="rId582"/>
              <a:stretch>
                <a:fillRect/>
              </a:stretch>
            </p:blipFill>
            <p:spPr>
              <a:xfrm>
                <a:off x="8628611" y="676996"/>
                <a:ext cx="81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39" name="Freihand 138">
                <a:extLst>
                  <a:ext uri="{FF2B5EF4-FFF2-40B4-BE49-F238E27FC236}">
                    <a16:creationId xmlns:a16="http://schemas.microsoft.com/office/drawing/2014/main" id="{8ECAC6DC-A8DC-4019-8D03-9723E7F88B8B}"/>
                  </a:ext>
                </a:extLst>
              </p14:cNvPr>
              <p14:cNvContentPartPr/>
              <p14:nvPr/>
            </p14:nvContentPartPr>
            <p14:xfrm>
              <a:off x="8871251" y="715516"/>
              <a:ext cx="83520" cy="110160"/>
            </p14:xfrm>
          </p:contentPart>
        </mc:Choice>
        <mc:Fallback>
          <p:pic>
            <p:nvPicPr>
              <p:cNvPr id="139" name="Freihand 138">
                <a:extLst>
                  <a:ext uri="{FF2B5EF4-FFF2-40B4-BE49-F238E27FC236}">
                    <a16:creationId xmlns:a16="http://schemas.microsoft.com/office/drawing/2014/main" id="{8ECAC6DC-A8DC-4019-8D03-9723E7F88B8B}"/>
                  </a:ext>
                </a:extLst>
              </p:cNvPr>
              <p:cNvPicPr/>
              <p:nvPr/>
            </p:nvPicPr>
            <p:blipFill>
              <a:blip r:embed="rId584"/>
              <a:stretch>
                <a:fillRect/>
              </a:stretch>
            </p:blipFill>
            <p:spPr>
              <a:xfrm>
                <a:off x="8862611" y="706876"/>
                <a:ext cx="1011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40" name="Freihand 139">
                <a:extLst>
                  <a:ext uri="{FF2B5EF4-FFF2-40B4-BE49-F238E27FC236}">
                    <a16:creationId xmlns:a16="http://schemas.microsoft.com/office/drawing/2014/main" id="{4F124A65-2BF1-4C2D-87C7-4B955C4968BD}"/>
                  </a:ext>
                </a:extLst>
              </p14:cNvPr>
              <p14:cNvContentPartPr/>
              <p14:nvPr/>
            </p14:nvContentPartPr>
            <p14:xfrm>
              <a:off x="8853251" y="732436"/>
              <a:ext cx="76320" cy="38520"/>
            </p14:xfrm>
          </p:contentPart>
        </mc:Choice>
        <mc:Fallback>
          <p:pic>
            <p:nvPicPr>
              <p:cNvPr id="140" name="Freihand 139">
                <a:extLst>
                  <a:ext uri="{FF2B5EF4-FFF2-40B4-BE49-F238E27FC236}">
                    <a16:creationId xmlns:a16="http://schemas.microsoft.com/office/drawing/2014/main" id="{4F124A65-2BF1-4C2D-87C7-4B955C4968BD}"/>
                  </a:ext>
                </a:extLst>
              </p:cNvPr>
              <p:cNvPicPr/>
              <p:nvPr/>
            </p:nvPicPr>
            <p:blipFill>
              <a:blip r:embed="rId586"/>
              <a:stretch>
                <a:fillRect/>
              </a:stretch>
            </p:blipFill>
            <p:spPr>
              <a:xfrm>
                <a:off x="8844611" y="723796"/>
                <a:ext cx="93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42" name="Freihand 141">
                <a:extLst>
                  <a:ext uri="{FF2B5EF4-FFF2-40B4-BE49-F238E27FC236}">
                    <a16:creationId xmlns:a16="http://schemas.microsoft.com/office/drawing/2014/main" id="{24C0FD74-2A34-48B2-ABCB-B58131FBFA1B}"/>
                  </a:ext>
                </a:extLst>
              </p14:cNvPr>
              <p14:cNvContentPartPr/>
              <p14:nvPr/>
            </p14:nvContentPartPr>
            <p14:xfrm>
              <a:off x="9096251" y="756916"/>
              <a:ext cx="97200" cy="20880"/>
            </p14:xfrm>
          </p:contentPart>
        </mc:Choice>
        <mc:Fallback>
          <p:pic>
            <p:nvPicPr>
              <p:cNvPr id="142" name="Freihand 141">
                <a:extLst>
                  <a:ext uri="{FF2B5EF4-FFF2-40B4-BE49-F238E27FC236}">
                    <a16:creationId xmlns:a16="http://schemas.microsoft.com/office/drawing/2014/main" id="{24C0FD74-2A34-48B2-ABCB-B58131FBFA1B}"/>
                  </a:ext>
                </a:extLst>
              </p:cNvPr>
              <p:cNvPicPr/>
              <p:nvPr/>
            </p:nvPicPr>
            <p:blipFill>
              <a:blip r:embed="rId588"/>
              <a:stretch>
                <a:fillRect/>
              </a:stretch>
            </p:blipFill>
            <p:spPr>
              <a:xfrm>
                <a:off x="9087611" y="747916"/>
                <a:ext cx="114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43" name="Freihand 142">
                <a:extLst>
                  <a:ext uri="{FF2B5EF4-FFF2-40B4-BE49-F238E27FC236}">
                    <a16:creationId xmlns:a16="http://schemas.microsoft.com/office/drawing/2014/main" id="{71DCD924-7932-4477-8353-EC51A4B9417B}"/>
                  </a:ext>
                </a:extLst>
              </p14:cNvPr>
              <p14:cNvContentPartPr/>
              <p14:nvPr/>
            </p14:nvContentPartPr>
            <p14:xfrm>
              <a:off x="9308291" y="689236"/>
              <a:ext cx="94680" cy="133920"/>
            </p14:xfrm>
          </p:contentPart>
        </mc:Choice>
        <mc:Fallback>
          <p:pic>
            <p:nvPicPr>
              <p:cNvPr id="143" name="Freihand 142">
                <a:extLst>
                  <a:ext uri="{FF2B5EF4-FFF2-40B4-BE49-F238E27FC236}">
                    <a16:creationId xmlns:a16="http://schemas.microsoft.com/office/drawing/2014/main" id="{71DCD924-7932-4477-8353-EC51A4B9417B}"/>
                  </a:ext>
                </a:extLst>
              </p:cNvPr>
              <p:cNvPicPr/>
              <p:nvPr/>
            </p:nvPicPr>
            <p:blipFill>
              <a:blip r:embed="rId590"/>
              <a:stretch>
                <a:fillRect/>
              </a:stretch>
            </p:blipFill>
            <p:spPr>
              <a:xfrm>
                <a:off x="9299651" y="680236"/>
                <a:ext cx="112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45" name="Freihand 144">
                <a:extLst>
                  <a:ext uri="{FF2B5EF4-FFF2-40B4-BE49-F238E27FC236}">
                    <a16:creationId xmlns:a16="http://schemas.microsoft.com/office/drawing/2014/main" id="{91A49C91-500D-4964-A978-D699D3119463}"/>
                  </a:ext>
                </a:extLst>
              </p14:cNvPr>
              <p14:cNvContentPartPr/>
              <p14:nvPr/>
            </p14:nvContentPartPr>
            <p14:xfrm>
              <a:off x="9537611" y="708316"/>
              <a:ext cx="87120" cy="118080"/>
            </p14:xfrm>
          </p:contentPart>
        </mc:Choice>
        <mc:Fallback>
          <p:pic>
            <p:nvPicPr>
              <p:cNvPr id="145" name="Freihand 144">
                <a:extLst>
                  <a:ext uri="{FF2B5EF4-FFF2-40B4-BE49-F238E27FC236}">
                    <a16:creationId xmlns:a16="http://schemas.microsoft.com/office/drawing/2014/main" id="{91A49C91-500D-4964-A978-D699D3119463}"/>
                  </a:ext>
                </a:extLst>
              </p:cNvPr>
              <p:cNvPicPr/>
              <p:nvPr/>
            </p:nvPicPr>
            <p:blipFill>
              <a:blip r:embed="rId592"/>
              <a:stretch>
                <a:fillRect/>
              </a:stretch>
            </p:blipFill>
            <p:spPr>
              <a:xfrm>
                <a:off x="9528611" y="699676"/>
                <a:ext cx="104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46" name="Freihand 145">
                <a:extLst>
                  <a:ext uri="{FF2B5EF4-FFF2-40B4-BE49-F238E27FC236}">
                    <a16:creationId xmlns:a16="http://schemas.microsoft.com/office/drawing/2014/main" id="{E5AC10B3-046A-42BF-8F9E-2ED7949B1339}"/>
                  </a:ext>
                </a:extLst>
              </p14:cNvPr>
              <p14:cNvContentPartPr/>
              <p14:nvPr/>
            </p14:nvContentPartPr>
            <p14:xfrm>
              <a:off x="9549491" y="723796"/>
              <a:ext cx="242280" cy="64440"/>
            </p14:xfrm>
          </p:contentPart>
        </mc:Choice>
        <mc:Fallback>
          <p:pic>
            <p:nvPicPr>
              <p:cNvPr id="146" name="Freihand 145">
                <a:extLst>
                  <a:ext uri="{FF2B5EF4-FFF2-40B4-BE49-F238E27FC236}">
                    <a16:creationId xmlns:a16="http://schemas.microsoft.com/office/drawing/2014/main" id="{E5AC10B3-046A-42BF-8F9E-2ED7949B1339}"/>
                  </a:ext>
                </a:extLst>
              </p:cNvPr>
              <p:cNvPicPr/>
              <p:nvPr/>
            </p:nvPicPr>
            <p:blipFill>
              <a:blip r:embed="rId594"/>
              <a:stretch>
                <a:fillRect/>
              </a:stretch>
            </p:blipFill>
            <p:spPr>
              <a:xfrm>
                <a:off x="9540491" y="715156"/>
                <a:ext cx="259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47" name="Freihand 146">
                <a:extLst>
                  <a:ext uri="{FF2B5EF4-FFF2-40B4-BE49-F238E27FC236}">
                    <a16:creationId xmlns:a16="http://schemas.microsoft.com/office/drawing/2014/main" id="{1F9E97CF-5FAB-4D6B-BB94-95A5E9FF2144}"/>
                  </a:ext>
                </a:extLst>
              </p14:cNvPr>
              <p14:cNvContentPartPr/>
              <p14:nvPr/>
            </p14:nvContentPartPr>
            <p14:xfrm>
              <a:off x="9745331" y="759076"/>
              <a:ext cx="77400" cy="169200"/>
            </p14:xfrm>
          </p:contentPart>
        </mc:Choice>
        <mc:Fallback>
          <p:pic>
            <p:nvPicPr>
              <p:cNvPr id="147" name="Freihand 146">
                <a:extLst>
                  <a:ext uri="{FF2B5EF4-FFF2-40B4-BE49-F238E27FC236}">
                    <a16:creationId xmlns:a16="http://schemas.microsoft.com/office/drawing/2014/main" id="{1F9E97CF-5FAB-4D6B-BB94-95A5E9FF2144}"/>
                  </a:ext>
                </a:extLst>
              </p:cNvPr>
              <p:cNvPicPr/>
              <p:nvPr/>
            </p:nvPicPr>
            <p:blipFill>
              <a:blip r:embed="rId596"/>
              <a:stretch>
                <a:fillRect/>
              </a:stretch>
            </p:blipFill>
            <p:spPr>
              <a:xfrm>
                <a:off x="9736691" y="750076"/>
                <a:ext cx="95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3" name="Freihand 392">
                <a:extLst>
                  <a:ext uri="{FF2B5EF4-FFF2-40B4-BE49-F238E27FC236}">
                    <a16:creationId xmlns:a16="http://schemas.microsoft.com/office/drawing/2014/main" id="{E01CBC84-FE56-485B-A4A6-CC4BCCD8B47D}"/>
                  </a:ext>
                </a:extLst>
              </p14:cNvPr>
              <p14:cNvContentPartPr/>
              <p14:nvPr/>
            </p14:nvContentPartPr>
            <p14:xfrm>
              <a:off x="8360051" y="871396"/>
              <a:ext cx="629280" cy="109080"/>
            </p14:xfrm>
          </p:contentPart>
        </mc:Choice>
        <mc:Fallback>
          <p:pic>
            <p:nvPicPr>
              <p:cNvPr id="393" name="Freihand 392">
                <a:extLst>
                  <a:ext uri="{FF2B5EF4-FFF2-40B4-BE49-F238E27FC236}">
                    <a16:creationId xmlns:a16="http://schemas.microsoft.com/office/drawing/2014/main" id="{E01CBC84-FE56-485B-A4A6-CC4BCCD8B47D}"/>
                  </a:ext>
                </a:extLst>
              </p:cNvPr>
              <p:cNvPicPr/>
              <p:nvPr/>
            </p:nvPicPr>
            <p:blipFill>
              <a:blip r:embed="rId598"/>
              <a:stretch>
                <a:fillRect/>
              </a:stretch>
            </p:blipFill>
            <p:spPr>
              <a:xfrm>
                <a:off x="8351411" y="862756"/>
                <a:ext cx="646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4" name="Freihand 393">
                <a:extLst>
                  <a:ext uri="{FF2B5EF4-FFF2-40B4-BE49-F238E27FC236}">
                    <a16:creationId xmlns:a16="http://schemas.microsoft.com/office/drawing/2014/main" id="{70A1A6F8-72FE-4D3B-A72E-1F56843A248F}"/>
                  </a:ext>
                </a:extLst>
              </p14:cNvPr>
              <p14:cNvContentPartPr/>
              <p14:nvPr/>
            </p14:nvContentPartPr>
            <p14:xfrm>
              <a:off x="8345651" y="1408156"/>
              <a:ext cx="703440" cy="36720"/>
            </p14:xfrm>
          </p:contentPart>
        </mc:Choice>
        <mc:Fallback>
          <p:pic>
            <p:nvPicPr>
              <p:cNvPr id="394" name="Freihand 393">
                <a:extLst>
                  <a:ext uri="{FF2B5EF4-FFF2-40B4-BE49-F238E27FC236}">
                    <a16:creationId xmlns:a16="http://schemas.microsoft.com/office/drawing/2014/main" id="{70A1A6F8-72FE-4D3B-A72E-1F56843A248F}"/>
                  </a:ext>
                </a:extLst>
              </p:cNvPr>
              <p:cNvPicPr/>
              <p:nvPr/>
            </p:nvPicPr>
            <p:blipFill>
              <a:blip r:embed="rId600"/>
              <a:stretch>
                <a:fillRect/>
              </a:stretch>
            </p:blipFill>
            <p:spPr>
              <a:xfrm>
                <a:off x="8337011" y="1399516"/>
                <a:ext cx="721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6" name="Freihand 375">
                <a:extLst>
                  <a:ext uri="{FF2B5EF4-FFF2-40B4-BE49-F238E27FC236}">
                    <a16:creationId xmlns:a16="http://schemas.microsoft.com/office/drawing/2014/main" id="{9DC0AD14-F035-4064-80D4-270C78F00409}"/>
                  </a:ext>
                </a:extLst>
              </p14:cNvPr>
              <p14:cNvContentPartPr/>
              <p14:nvPr/>
            </p14:nvContentPartPr>
            <p14:xfrm>
              <a:off x="113891" y="2262436"/>
              <a:ext cx="205560" cy="150120"/>
            </p14:xfrm>
          </p:contentPart>
        </mc:Choice>
        <mc:Fallback>
          <p:pic>
            <p:nvPicPr>
              <p:cNvPr id="376" name="Freihand 375">
                <a:extLst>
                  <a:ext uri="{FF2B5EF4-FFF2-40B4-BE49-F238E27FC236}">
                    <a16:creationId xmlns:a16="http://schemas.microsoft.com/office/drawing/2014/main" id="{9DC0AD14-F035-4064-80D4-270C78F00409}"/>
                  </a:ext>
                </a:extLst>
              </p:cNvPr>
              <p:cNvPicPr/>
              <p:nvPr/>
            </p:nvPicPr>
            <p:blipFill>
              <a:blip r:embed="rId602"/>
              <a:stretch>
                <a:fillRect/>
              </a:stretch>
            </p:blipFill>
            <p:spPr>
              <a:xfrm>
                <a:off x="104891" y="2253436"/>
                <a:ext cx="223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7" name="Freihand 376">
                <a:extLst>
                  <a:ext uri="{FF2B5EF4-FFF2-40B4-BE49-F238E27FC236}">
                    <a16:creationId xmlns:a16="http://schemas.microsoft.com/office/drawing/2014/main" id="{1D443816-C23C-441F-AAFD-2156672454C7}"/>
                  </a:ext>
                </a:extLst>
              </p14:cNvPr>
              <p14:cNvContentPartPr/>
              <p14:nvPr/>
            </p14:nvContentPartPr>
            <p14:xfrm>
              <a:off x="428531" y="2306356"/>
              <a:ext cx="95400" cy="143280"/>
            </p14:xfrm>
          </p:contentPart>
        </mc:Choice>
        <mc:Fallback>
          <p:pic>
            <p:nvPicPr>
              <p:cNvPr id="377" name="Freihand 376">
                <a:extLst>
                  <a:ext uri="{FF2B5EF4-FFF2-40B4-BE49-F238E27FC236}">
                    <a16:creationId xmlns:a16="http://schemas.microsoft.com/office/drawing/2014/main" id="{1D443816-C23C-441F-AAFD-2156672454C7}"/>
                  </a:ext>
                </a:extLst>
              </p:cNvPr>
              <p:cNvPicPr/>
              <p:nvPr/>
            </p:nvPicPr>
            <p:blipFill>
              <a:blip r:embed="rId604"/>
              <a:stretch>
                <a:fillRect/>
              </a:stretch>
            </p:blipFill>
            <p:spPr>
              <a:xfrm>
                <a:off x="419531" y="2297356"/>
                <a:ext cx="113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0" name="Freihand 379">
                <a:extLst>
                  <a:ext uri="{FF2B5EF4-FFF2-40B4-BE49-F238E27FC236}">
                    <a16:creationId xmlns:a16="http://schemas.microsoft.com/office/drawing/2014/main" id="{251D5481-0708-4D73-AF65-B1691EE1689D}"/>
                  </a:ext>
                </a:extLst>
              </p14:cNvPr>
              <p14:cNvContentPartPr/>
              <p14:nvPr/>
            </p14:nvContentPartPr>
            <p14:xfrm>
              <a:off x="238811" y="2692636"/>
              <a:ext cx="123840" cy="168840"/>
            </p14:xfrm>
          </p:contentPart>
        </mc:Choice>
        <mc:Fallback>
          <p:pic>
            <p:nvPicPr>
              <p:cNvPr id="380" name="Freihand 379">
                <a:extLst>
                  <a:ext uri="{FF2B5EF4-FFF2-40B4-BE49-F238E27FC236}">
                    <a16:creationId xmlns:a16="http://schemas.microsoft.com/office/drawing/2014/main" id="{251D5481-0708-4D73-AF65-B1691EE1689D}"/>
                  </a:ext>
                </a:extLst>
              </p:cNvPr>
              <p:cNvPicPr/>
              <p:nvPr/>
            </p:nvPicPr>
            <p:blipFill>
              <a:blip r:embed="rId606"/>
              <a:stretch>
                <a:fillRect/>
              </a:stretch>
            </p:blipFill>
            <p:spPr>
              <a:xfrm>
                <a:off x="230171" y="2683636"/>
                <a:ext cx="141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1" name="Freihand 380">
                <a:extLst>
                  <a:ext uri="{FF2B5EF4-FFF2-40B4-BE49-F238E27FC236}">
                    <a16:creationId xmlns:a16="http://schemas.microsoft.com/office/drawing/2014/main" id="{BBF85355-BFD2-42DE-A616-7E71C5F06046}"/>
                  </a:ext>
                </a:extLst>
              </p14:cNvPr>
              <p14:cNvContentPartPr/>
              <p14:nvPr/>
            </p14:nvContentPartPr>
            <p14:xfrm>
              <a:off x="452291" y="2783716"/>
              <a:ext cx="89280" cy="137520"/>
            </p14:xfrm>
          </p:contentPart>
        </mc:Choice>
        <mc:Fallback>
          <p:pic>
            <p:nvPicPr>
              <p:cNvPr id="381" name="Freihand 380">
                <a:extLst>
                  <a:ext uri="{FF2B5EF4-FFF2-40B4-BE49-F238E27FC236}">
                    <a16:creationId xmlns:a16="http://schemas.microsoft.com/office/drawing/2014/main" id="{BBF85355-BFD2-42DE-A616-7E71C5F06046}"/>
                  </a:ext>
                </a:extLst>
              </p:cNvPr>
              <p:cNvPicPr/>
              <p:nvPr/>
            </p:nvPicPr>
            <p:blipFill>
              <a:blip r:embed="rId608"/>
              <a:stretch>
                <a:fillRect/>
              </a:stretch>
            </p:blipFill>
            <p:spPr>
              <a:xfrm>
                <a:off x="443651" y="2774716"/>
                <a:ext cx="1069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2" name="Freihand 381">
                <a:extLst>
                  <a:ext uri="{FF2B5EF4-FFF2-40B4-BE49-F238E27FC236}">
                    <a16:creationId xmlns:a16="http://schemas.microsoft.com/office/drawing/2014/main" id="{338461E7-FB63-4500-A6AE-DD7E38FFD628}"/>
                  </a:ext>
                </a:extLst>
              </p14:cNvPr>
              <p14:cNvContentPartPr/>
              <p14:nvPr/>
            </p14:nvContentPartPr>
            <p14:xfrm>
              <a:off x="475331" y="2786236"/>
              <a:ext cx="117360" cy="129960"/>
            </p14:xfrm>
          </p:contentPart>
        </mc:Choice>
        <mc:Fallback>
          <p:pic>
            <p:nvPicPr>
              <p:cNvPr id="382" name="Freihand 381">
                <a:extLst>
                  <a:ext uri="{FF2B5EF4-FFF2-40B4-BE49-F238E27FC236}">
                    <a16:creationId xmlns:a16="http://schemas.microsoft.com/office/drawing/2014/main" id="{338461E7-FB63-4500-A6AE-DD7E38FFD628}"/>
                  </a:ext>
                </a:extLst>
              </p:cNvPr>
              <p:cNvPicPr/>
              <p:nvPr/>
            </p:nvPicPr>
            <p:blipFill>
              <a:blip r:embed="rId610"/>
              <a:stretch>
                <a:fillRect/>
              </a:stretch>
            </p:blipFill>
            <p:spPr>
              <a:xfrm>
                <a:off x="466331" y="2777236"/>
                <a:ext cx="135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3" name="Freihand 382">
                <a:extLst>
                  <a:ext uri="{FF2B5EF4-FFF2-40B4-BE49-F238E27FC236}">
                    <a16:creationId xmlns:a16="http://schemas.microsoft.com/office/drawing/2014/main" id="{CD9BE0DD-A941-49FA-BDFB-8D49B7AB5384}"/>
                  </a:ext>
                </a:extLst>
              </p14:cNvPr>
              <p14:cNvContentPartPr/>
              <p14:nvPr/>
            </p14:nvContentPartPr>
            <p14:xfrm>
              <a:off x="750731" y="2773276"/>
              <a:ext cx="92880" cy="7920"/>
            </p14:xfrm>
          </p:contentPart>
        </mc:Choice>
        <mc:Fallback>
          <p:pic>
            <p:nvPicPr>
              <p:cNvPr id="383" name="Freihand 382">
                <a:extLst>
                  <a:ext uri="{FF2B5EF4-FFF2-40B4-BE49-F238E27FC236}">
                    <a16:creationId xmlns:a16="http://schemas.microsoft.com/office/drawing/2014/main" id="{CD9BE0DD-A941-49FA-BDFB-8D49B7AB5384}"/>
                  </a:ext>
                </a:extLst>
              </p:cNvPr>
              <p:cNvPicPr/>
              <p:nvPr/>
            </p:nvPicPr>
            <p:blipFill>
              <a:blip r:embed="rId612"/>
              <a:stretch>
                <a:fillRect/>
              </a:stretch>
            </p:blipFill>
            <p:spPr>
              <a:xfrm>
                <a:off x="742091" y="2764276"/>
                <a:ext cx="110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4" name="Freihand 383">
                <a:extLst>
                  <a:ext uri="{FF2B5EF4-FFF2-40B4-BE49-F238E27FC236}">
                    <a16:creationId xmlns:a16="http://schemas.microsoft.com/office/drawing/2014/main" id="{1AB5D88B-4A96-46FB-8062-BEC12CAA2C0A}"/>
                  </a:ext>
                </a:extLst>
              </p14:cNvPr>
              <p14:cNvContentPartPr/>
              <p14:nvPr/>
            </p14:nvContentPartPr>
            <p14:xfrm>
              <a:off x="738851" y="2816476"/>
              <a:ext cx="106560" cy="7200"/>
            </p14:xfrm>
          </p:contentPart>
        </mc:Choice>
        <mc:Fallback>
          <p:pic>
            <p:nvPicPr>
              <p:cNvPr id="384" name="Freihand 383">
                <a:extLst>
                  <a:ext uri="{FF2B5EF4-FFF2-40B4-BE49-F238E27FC236}">
                    <a16:creationId xmlns:a16="http://schemas.microsoft.com/office/drawing/2014/main" id="{1AB5D88B-4A96-46FB-8062-BEC12CAA2C0A}"/>
                  </a:ext>
                </a:extLst>
              </p:cNvPr>
              <p:cNvPicPr/>
              <p:nvPr/>
            </p:nvPicPr>
            <p:blipFill>
              <a:blip r:embed="rId614"/>
              <a:stretch>
                <a:fillRect/>
              </a:stretch>
            </p:blipFill>
            <p:spPr>
              <a:xfrm>
                <a:off x="730211" y="2807836"/>
                <a:ext cx="1242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6" name="Freihand 385">
                <a:extLst>
                  <a:ext uri="{FF2B5EF4-FFF2-40B4-BE49-F238E27FC236}">
                    <a16:creationId xmlns:a16="http://schemas.microsoft.com/office/drawing/2014/main" id="{26A4DE43-A912-4D1A-A9DE-27B9AD96A7FC}"/>
                  </a:ext>
                </a:extLst>
              </p14:cNvPr>
              <p14:cNvContentPartPr/>
              <p14:nvPr/>
            </p14:nvContentPartPr>
            <p14:xfrm>
              <a:off x="990851" y="2746996"/>
              <a:ext cx="115560" cy="112680"/>
            </p14:xfrm>
          </p:contentPart>
        </mc:Choice>
        <mc:Fallback>
          <p:pic>
            <p:nvPicPr>
              <p:cNvPr id="386" name="Freihand 385">
                <a:extLst>
                  <a:ext uri="{FF2B5EF4-FFF2-40B4-BE49-F238E27FC236}">
                    <a16:creationId xmlns:a16="http://schemas.microsoft.com/office/drawing/2014/main" id="{26A4DE43-A912-4D1A-A9DE-27B9AD96A7FC}"/>
                  </a:ext>
                </a:extLst>
              </p:cNvPr>
              <p:cNvPicPr/>
              <p:nvPr/>
            </p:nvPicPr>
            <p:blipFill>
              <a:blip r:embed="rId616"/>
              <a:stretch>
                <a:fillRect/>
              </a:stretch>
            </p:blipFill>
            <p:spPr>
              <a:xfrm>
                <a:off x="981851" y="2737996"/>
                <a:ext cx="133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7" name="Freihand 386">
                <a:extLst>
                  <a:ext uri="{FF2B5EF4-FFF2-40B4-BE49-F238E27FC236}">
                    <a16:creationId xmlns:a16="http://schemas.microsoft.com/office/drawing/2014/main" id="{94E58FC7-709F-4F83-A647-7D391CD52F39}"/>
                  </a:ext>
                </a:extLst>
              </p14:cNvPr>
              <p14:cNvContentPartPr/>
              <p14:nvPr/>
            </p14:nvContentPartPr>
            <p14:xfrm>
              <a:off x="994811" y="2762476"/>
              <a:ext cx="119160" cy="75600"/>
            </p14:xfrm>
          </p:contentPart>
        </mc:Choice>
        <mc:Fallback>
          <p:pic>
            <p:nvPicPr>
              <p:cNvPr id="387" name="Freihand 386">
                <a:extLst>
                  <a:ext uri="{FF2B5EF4-FFF2-40B4-BE49-F238E27FC236}">
                    <a16:creationId xmlns:a16="http://schemas.microsoft.com/office/drawing/2014/main" id="{94E58FC7-709F-4F83-A647-7D391CD52F39}"/>
                  </a:ext>
                </a:extLst>
              </p:cNvPr>
              <p:cNvPicPr/>
              <p:nvPr/>
            </p:nvPicPr>
            <p:blipFill>
              <a:blip r:embed="rId618"/>
              <a:stretch>
                <a:fillRect/>
              </a:stretch>
            </p:blipFill>
            <p:spPr>
              <a:xfrm>
                <a:off x="986171" y="2753476"/>
                <a:ext cx="136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8" name="Freihand 387">
                <a:extLst>
                  <a:ext uri="{FF2B5EF4-FFF2-40B4-BE49-F238E27FC236}">
                    <a16:creationId xmlns:a16="http://schemas.microsoft.com/office/drawing/2014/main" id="{2F5186E0-59E9-4403-AB28-EF914CD21B9F}"/>
                  </a:ext>
                </a:extLst>
              </p14:cNvPr>
              <p14:cNvContentPartPr/>
              <p14:nvPr/>
            </p14:nvContentPartPr>
            <p14:xfrm>
              <a:off x="1245731" y="2785156"/>
              <a:ext cx="47520" cy="18720"/>
            </p14:xfrm>
          </p:contentPart>
        </mc:Choice>
        <mc:Fallback>
          <p:pic>
            <p:nvPicPr>
              <p:cNvPr id="388" name="Freihand 387">
                <a:extLst>
                  <a:ext uri="{FF2B5EF4-FFF2-40B4-BE49-F238E27FC236}">
                    <a16:creationId xmlns:a16="http://schemas.microsoft.com/office/drawing/2014/main" id="{2F5186E0-59E9-4403-AB28-EF914CD21B9F}"/>
                  </a:ext>
                </a:extLst>
              </p:cNvPr>
              <p:cNvPicPr/>
              <p:nvPr/>
            </p:nvPicPr>
            <p:blipFill>
              <a:blip r:embed="rId620"/>
              <a:stretch>
                <a:fillRect/>
              </a:stretch>
            </p:blipFill>
            <p:spPr>
              <a:xfrm>
                <a:off x="1236731" y="2776156"/>
                <a:ext cx="651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6" name="Freihand 395">
                <a:extLst>
                  <a:ext uri="{FF2B5EF4-FFF2-40B4-BE49-F238E27FC236}">
                    <a16:creationId xmlns:a16="http://schemas.microsoft.com/office/drawing/2014/main" id="{3716A929-AFC0-47DA-AFB2-691BA0BB95DB}"/>
                  </a:ext>
                </a:extLst>
              </p14:cNvPr>
              <p14:cNvContentPartPr/>
              <p14:nvPr/>
            </p14:nvContentPartPr>
            <p14:xfrm>
              <a:off x="1436171" y="2526676"/>
              <a:ext cx="132120" cy="164160"/>
            </p14:xfrm>
          </p:contentPart>
        </mc:Choice>
        <mc:Fallback>
          <p:pic>
            <p:nvPicPr>
              <p:cNvPr id="396" name="Freihand 395">
                <a:extLst>
                  <a:ext uri="{FF2B5EF4-FFF2-40B4-BE49-F238E27FC236}">
                    <a16:creationId xmlns:a16="http://schemas.microsoft.com/office/drawing/2014/main" id="{3716A929-AFC0-47DA-AFB2-691BA0BB95DB}"/>
                  </a:ext>
                </a:extLst>
              </p:cNvPr>
              <p:cNvPicPr/>
              <p:nvPr/>
            </p:nvPicPr>
            <p:blipFill>
              <a:blip r:embed="rId622"/>
              <a:stretch>
                <a:fillRect/>
              </a:stretch>
            </p:blipFill>
            <p:spPr>
              <a:xfrm>
                <a:off x="1427171" y="2518036"/>
                <a:ext cx="149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7" name="Freihand 396">
                <a:extLst>
                  <a:ext uri="{FF2B5EF4-FFF2-40B4-BE49-F238E27FC236}">
                    <a16:creationId xmlns:a16="http://schemas.microsoft.com/office/drawing/2014/main" id="{6D94EC41-3BEF-4387-8EB7-8E27655047FD}"/>
                  </a:ext>
                </a:extLst>
              </p14:cNvPr>
              <p14:cNvContentPartPr/>
              <p14:nvPr/>
            </p14:nvContentPartPr>
            <p14:xfrm>
              <a:off x="1473251" y="2489596"/>
              <a:ext cx="152640" cy="15480"/>
            </p14:xfrm>
          </p:contentPart>
        </mc:Choice>
        <mc:Fallback>
          <p:pic>
            <p:nvPicPr>
              <p:cNvPr id="397" name="Freihand 396">
                <a:extLst>
                  <a:ext uri="{FF2B5EF4-FFF2-40B4-BE49-F238E27FC236}">
                    <a16:creationId xmlns:a16="http://schemas.microsoft.com/office/drawing/2014/main" id="{6D94EC41-3BEF-4387-8EB7-8E27655047FD}"/>
                  </a:ext>
                </a:extLst>
              </p:cNvPr>
              <p:cNvPicPr/>
              <p:nvPr/>
            </p:nvPicPr>
            <p:blipFill>
              <a:blip r:embed="rId624"/>
              <a:stretch>
                <a:fillRect/>
              </a:stretch>
            </p:blipFill>
            <p:spPr>
              <a:xfrm>
                <a:off x="1464251" y="2480596"/>
                <a:ext cx="1702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8" name="Freihand 397">
                <a:extLst>
                  <a:ext uri="{FF2B5EF4-FFF2-40B4-BE49-F238E27FC236}">
                    <a16:creationId xmlns:a16="http://schemas.microsoft.com/office/drawing/2014/main" id="{EF6DFDC7-699B-449F-8FCA-BF03E9F6A990}"/>
                  </a:ext>
                </a:extLst>
              </p14:cNvPr>
              <p14:cNvContentPartPr/>
              <p14:nvPr/>
            </p14:nvContentPartPr>
            <p14:xfrm>
              <a:off x="1685651" y="2480236"/>
              <a:ext cx="111240" cy="172800"/>
            </p14:xfrm>
          </p:contentPart>
        </mc:Choice>
        <mc:Fallback>
          <p:pic>
            <p:nvPicPr>
              <p:cNvPr id="398" name="Freihand 397">
                <a:extLst>
                  <a:ext uri="{FF2B5EF4-FFF2-40B4-BE49-F238E27FC236}">
                    <a16:creationId xmlns:a16="http://schemas.microsoft.com/office/drawing/2014/main" id="{EF6DFDC7-699B-449F-8FCA-BF03E9F6A990}"/>
                  </a:ext>
                </a:extLst>
              </p:cNvPr>
              <p:cNvPicPr/>
              <p:nvPr/>
            </p:nvPicPr>
            <p:blipFill>
              <a:blip r:embed="rId626"/>
              <a:stretch>
                <a:fillRect/>
              </a:stretch>
            </p:blipFill>
            <p:spPr>
              <a:xfrm>
                <a:off x="1677011" y="2471236"/>
                <a:ext cx="128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9" name="Freihand 398">
                <a:extLst>
                  <a:ext uri="{FF2B5EF4-FFF2-40B4-BE49-F238E27FC236}">
                    <a16:creationId xmlns:a16="http://schemas.microsoft.com/office/drawing/2014/main" id="{CCD5E84D-79D3-430B-B453-D1219C7E064F}"/>
                  </a:ext>
                </a:extLst>
              </p14:cNvPr>
              <p14:cNvContentPartPr/>
              <p14:nvPr/>
            </p14:nvContentPartPr>
            <p14:xfrm>
              <a:off x="1884011" y="2551876"/>
              <a:ext cx="91440" cy="144000"/>
            </p14:xfrm>
          </p:contentPart>
        </mc:Choice>
        <mc:Fallback>
          <p:pic>
            <p:nvPicPr>
              <p:cNvPr id="399" name="Freihand 398">
                <a:extLst>
                  <a:ext uri="{FF2B5EF4-FFF2-40B4-BE49-F238E27FC236}">
                    <a16:creationId xmlns:a16="http://schemas.microsoft.com/office/drawing/2014/main" id="{CCD5E84D-79D3-430B-B453-D1219C7E064F}"/>
                  </a:ext>
                </a:extLst>
              </p:cNvPr>
              <p:cNvPicPr/>
              <p:nvPr/>
            </p:nvPicPr>
            <p:blipFill>
              <a:blip r:embed="rId628"/>
              <a:stretch>
                <a:fillRect/>
              </a:stretch>
            </p:blipFill>
            <p:spPr>
              <a:xfrm>
                <a:off x="1875011" y="2543236"/>
                <a:ext cx="109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0" name="Freihand 399">
                <a:extLst>
                  <a:ext uri="{FF2B5EF4-FFF2-40B4-BE49-F238E27FC236}">
                    <a16:creationId xmlns:a16="http://schemas.microsoft.com/office/drawing/2014/main" id="{EFBEF476-0196-4C17-B463-35F36A082F3C}"/>
                  </a:ext>
                </a:extLst>
              </p14:cNvPr>
              <p14:cNvContentPartPr/>
              <p14:nvPr/>
            </p14:nvContentPartPr>
            <p14:xfrm>
              <a:off x="1868531" y="2567356"/>
              <a:ext cx="86040" cy="117360"/>
            </p14:xfrm>
          </p:contentPart>
        </mc:Choice>
        <mc:Fallback>
          <p:pic>
            <p:nvPicPr>
              <p:cNvPr id="400" name="Freihand 399">
                <a:extLst>
                  <a:ext uri="{FF2B5EF4-FFF2-40B4-BE49-F238E27FC236}">
                    <a16:creationId xmlns:a16="http://schemas.microsoft.com/office/drawing/2014/main" id="{EFBEF476-0196-4C17-B463-35F36A082F3C}"/>
                  </a:ext>
                </a:extLst>
              </p:cNvPr>
              <p:cNvPicPr/>
              <p:nvPr/>
            </p:nvPicPr>
            <p:blipFill>
              <a:blip r:embed="rId630"/>
              <a:stretch>
                <a:fillRect/>
              </a:stretch>
            </p:blipFill>
            <p:spPr>
              <a:xfrm>
                <a:off x="1859531" y="2558716"/>
                <a:ext cx="103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1" name="Freihand 400">
                <a:extLst>
                  <a:ext uri="{FF2B5EF4-FFF2-40B4-BE49-F238E27FC236}">
                    <a16:creationId xmlns:a16="http://schemas.microsoft.com/office/drawing/2014/main" id="{F3867B94-39A8-40FC-9C3B-60CF4395B1E9}"/>
                  </a:ext>
                </a:extLst>
              </p14:cNvPr>
              <p14:cNvContentPartPr/>
              <p14:nvPr/>
            </p14:nvContentPartPr>
            <p14:xfrm>
              <a:off x="1395851" y="2793436"/>
              <a:ext cx="711000" cy="30600"/>
            </p14:xfrm>
          </p:contentPart>
        </mc:Choice>
        <mc:Fallback>
          <p:pic>
            <p:nvPicPr>
              <p:cNvPr id="401" name="Freihand 400">
                <a:extLst>
                  <a:ext uri="{FF2B5EF4-FFF2-40B4-BE49-F238E27FC236}">
                    <a16:creationId xmlns:a16="http://schemas.microsoft.com/office/drawing/2014/main" id="{F3867B94-39A8-40FC-9C3B-60CF4395B1E9}"/>
                  </a:ext>
                </a:extLst>
              </p:cNvPr>
              <p:cNvPicPr/>
              <p:nvPr/>
            </p:nvPicPr>
            <p:blipFill>
              <a:blip r:embed="rId632"/>
              <a:stretch>
                <a:fillRect/>
              </a:stretch>
            </p:blipFill>
            <p:spPr>
              <a:xfrm>
                <a:off x="1386851" y="2784796"/>
                <a:ext cx="728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2" name="Freihand 401">
                <a:extLst>
                  <a:ext uri="{FF2B5EF4-FFF2-40B4-BE49-F238E27FC236}">
                    <a16:creationId xmlns:a16="http://schemas.microsoft.com/office/drawing/2014/main" id="{98E25D5D-3730-4CC6-8D75-ADB7F1A40FCC}"/>
                  </a:ext>
                </a:extLst>
              </p14:cNvPr>
              <p14:cNvContentPartPr/>
              <p14:nvPr/>
            </p14:nvContentPartPr>
            <p14:xfrm>
              <a:off x="1293611" y="2879836"/>
              <a:ext cx="198720" cy="174600"/>
            </p14:xfrm>
          </p:contentPart>
        </mc:Choice>
        <mc:Fallback>
          <p:pic>
            <p:nvPicPr>
              <p:cNvPr id="402" name="Freihand 401">
                <a:extLst>
                  <a:ext uri="{FF2B5EF4-FFF2-40B4-BE49-F238E27FC236}">
                    <a16:creationId xmlns:a16="http://schemas.microsoft.com/office/drawing/2014/main" id="{98E25D5D-3730-4CC6-8D75-ADB7F1A40FCC}"/>
                  </a:ext>
                </a:extLst>
              </p:cNvPr>
              <p:cNvPicPr/>
              <p:nvPr/>
            </p:nvPicPr>
            <p:blipFill>
              <a:blip r:embed="rId634"/>
              <a:stretch>
                <a:fillRect/>
              </a:stretch>
            </p:blipFill>
            <p:spPr>
              <a:xfrm>
                <a:off x="1284611" y="2871196"/>
                <a:ext cx="216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3" name="Freihand 402">
                <a:extLst>
                  <a:ext uri="{FF2B5EF4-FFF2-40B4-BE49-F238E27FC236}">
                    <a16:creationId xmlns:a16="http://schemas.microsoft.com/office/drawing/2014/main" id="{F73C79D0-0B53-450C-82F7-B997D383AE9D}"/>
                  </a:ext>
                </a:extLst>
              </p14:cNvPr>
              <p14:cNvContentPartPr/>
              <p14:nvPr/>
            </p14:nvContentPartPr>
            <p14:xfrm>
              <a:off x="1557131" y="2933116"/>
              <a:ext cx="86400" cy="151560"/>
            </p14:xfrm>
          </p:contentPart>
        </mc:Choice>
        <mc:Fallback>
          <p:pic>
            <p:nvPicPr>
              <p:cNvPr id="403" name="Freihand 402">
                <a:extLst>
                  <a:ext uri="{FF2B5EF4-FFF2-40B4-BE49-F238E27FC236}">
                    <a16:creationId xmlns:a16="http://schemas.microsoft.com/office/drawing/2014/main" id="{F73C79D0-0B53-450C-82F7-B997D383AE9D}"/>
                  </a:ext>
                </a:extLst>
              </p:cNvPr>
              <p:cNvPicPr/>
              <p:nvPr/>
            </p:nvPicPr>
            <p:blipFill>
              <a:blip r:embed="rId636"/>
              <a:stretch>
                <a:fillRect/>
              </a:stretch>
            </p:blipFill>
            <p:spPr>
              <a:xfrm>
                <a:off x="1548131" y="2924476"/>
                <a:ext cx="1040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5" name="Freihand 404">
                <a:extLst>
                  <a:ext uri="{FF2B5EF4-FFF2-40B4-BE49-F238E27FC236}">
                    <a16:creationId xmlns:a16="http://schemas.microsoft.com/office/drawing/2014/main" id="{C4335A35-8FF4-4DEC-87C9-46EBE9CE0752}"/>
                  </a:ext>
                </a:extLst>
              </p14:cNvPr>
              <p14:cNvContentPartPr/>
              <p14:nvPr/>
            </p14:nvContentPartPr>
            <p14:xfrm>
              <a:off x="1749731" y="2967676"/>
              <a:ext cx="19800" cy="114120"/>
            </p14:xfrm>
          </p:contentPart>
        </mc:Choice>
        <mc:Fallback>
          <p:pic>
            <p:nvPicPr>
              <p:cNvPr id="405" name="Freihand 404">
                <a:extLst>
                  <a:ext uri="{FF2B5EF4-FFF2-40B4-BE49-F238E27FC236}">
                    <a16:creationId xmlns:a16="http://schemas.microsoft.com/office/drawing/2014/main" id="{C4335A35-8FF4-4DEC-87C9-46EBE9CE0752}"/>
                  </a:ext>
                </a:extLst>
              </p:cNvPr>
              <p:cNvPicPr/>
              <p:nvPr/>
            </p:nvPicPr>
            <p:blipFill>
              <a:blip r:embed="rId638"/>
              <a:stretch>
                <a:fillRect/>
              </a:stretch>
            </p:blipFill>
            <p:spPr>
              <a:xfrm>
                <a:off x="1741091" y="2958676"/>
                <a:ext cx="37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6" name="Freihand 405">
                <a:extLst>
                  <a:ext uri="{FF2B5EF4-FFF2-40B4-BE49-F238E27FC236}">
                    <a16:creationId xmlns:a16="http://schemas.microsoft.com/office/drawing/2014/main" id="{B2594AB6-5913-4678-BC40-BCD9C733AFA9}"/>
                  </a:ext>
                </a:extLst>
              </p14:cNvPr>
              <p14:cNvContentPartPr/>
              <p14:nvPr/>
            </p14:nvContentPartPr>
            <p14:xfrm>
              <a:off x="1707611" y="2996476"/>
              <a:ext cx="124560" cy="14760"/>
            </p14:xfrm>
          </p:contentPart>
        </mc:Choice>
        <mc:Fallback>
          <p:pic>
            <p:nvPicPr>
              <p:cNvPr id="406" name="Freihand 405">
                <a:extLst>
                  <a:ext uri="{FF2B5EF4-FFF2-40B4-BE49-F238E27FC236}">
                    <a16:creationId xmlns:a16="http://schemas.microsoft.com/office/drawing/2014/main" id="{B2594AB6-5913-4678-BC40-BCD9C733AFA9}"/>
                  </a:ext>
                </a:extLst>
              </p:cNvPr>
              <p:cNvPicPr/>
              <p:nvPr/>
            </p:nvPicPr>
            <p:blipFill>
              <a:blip r:embed="rId640"/>
              <a:stretch>
                <a:fillRect/>
              </a:stretch>
            </p:blipFill>
            <p:spPr>
              <a:xfrm>
                <a:off x="1698611" y="2987836"/>
                <a:ext cx="142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7" name="Freihand 406">
                <a:extLst>
                  <a:ext uri="{FF2B5EF4-FFF2-40B4-BE49-F238E27FC236}">
                    <a16:creationId xmlns:a16="http://schemas.microsoft.com/office/drawing/2014/main" id="{17B629E2-2CDE-46B1-B26D-C910B9D895C7}"/>
                  </a:ext>
                </a:extLst>
              </p14:cNvPr>
              <p14:cNvContentPartPr/>
              <p14:nvPr/>
            </p14:nvContentPartPr>
            <p14:xfrm>
              <a:off x="1937651" y="2941036"/>
              <a:ext cx="133560" cy="131040"/>
            </p14:xfrm>
          </p:contentPart>
        </mc:Choice>
        <mc:Fallback>
          <p:pic>
            <p:nvPicPr>
              <p:cNvPr id="407" name="Freihand 406">
                <a:extLst>
                  <a:ext uri="{FF2B5EF4-FFF2-40B4-BE49-F238E27FC236}">
                    <a16:creationId xmlns:a16="http://schemas.microsoft.com/office/drawing/2014/main" id="{17B629E2-2CDE-46B1-B26D-C910B9D895C7}"/>
                  </a:ext>
                </a:extLst>
              </p:cNvPr>
              <p:cNvPicPr/>
              <p:nvPr/>
            </p:nvPicPr>
            <p:blipFill>
              <a:blip r:embed="rId642"/>
              <a:stretch>
                <a:fillRect/>
              </a:stretch>
            </p:blipFill>
            <p:spPr>
              <a:xfrm>
                <a:off x="1928651" y="2932036"/>
                <a:ext cx="151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9" name="Freihand 408">
                <a:extLst>
                  <a:ext uri="{FF2B5EF4-FFF2-40B4-BE49-F238E27FC236}">
                    <a16:creationId xmlns:a16="http://schemas.microsoft.com/office/drawing/2014/main" id="{EB6E7305-C922-4112-81C7-BEC878BBBF01}"/>
                  </a:ext>
                </a:extLst>
              </p14:cNvPr>
              <p14:cNvContentPartPr/>
              <p14:nvPr/>
            </p14:nvContentPartPr>
            <p14:xfrm>
              <a:off x="926051" y="2512636"/>
              <a:ext cx="99000" cy="582840"/>
            </p14:xfrm>
          </p:contentPart>
        </mc:Choice>
        <mc:Fallback>
          <p:pic>
            <p:nvPicPr>
              <p:cNvPr id="409" name="Freihand 408">
                <a:extLst>
                  <a:ext uri="{FF2B5EF4-FFF2-40B4-BE49-F238E27FC236}">
                    <a16:creationId xmlns:a16="http://schemas.microsoft.com/office/drawing/2014/main" id="{EB6E7305-C922-4112-81C7-BEC878BBBF01}"/>
                  </a:ext>
                </a:extLst>
              </p:cNvPr>
              <p:cNvPicPr/>
              <p:nvPr/>
            </p:nvPicPr>
            <p:blipFill>
              <a:blip r:embed="rId644"/>
              <a:stretch>
                <a:fillRect/>
              </a:stretch>
            </p:blipFill>
            <p:spPr>
              <a:xfrm>
                <a:off x="917411" y="2503636"/>
                <a:ext cx="11664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0" name="Freihand 409">
                <a:extLst>
                  <a:ext uri="{FF2B5EF4-FFF2-40B4-BE49-F238E27FC236}">
                    <a16:creationId xmlns:a16="http://schemas.microsoft.com/office/drawing/2014/main" id="{C121BE70-0283-4F2A-9C52-C5A397039005}"/>
                  </a:ext>
                </a:extLst>
              </p14:cNvPr>
              <p14:cNvContentPartPr/>
              <p14:nvPr/>
            </p14:nvContentPartPr>
            <p14:xfrm>
              <a:off x="2124491" y="2497876"/>
              <a:ext cx="164520" cy="606960"/>
            </p14:xfrm>
          </p:contentPart>
        </mc:Choice>
        <mc:Fallback>
          <p:pic>
            <p:nvPicPr>
              <p:cNvPr id="410" name="Freihand 409">
                <a:extLst>
                  <a:ext uri="{FF2B5EF4-FFF2-40B4-BE49-F238E27FC236}">
                    <a16:creationId xmlns:a16="http://schemas.microsoft.com/office/drawing/2014/main" id="{C121BE70-0283-4F2A-9C52-C5A397039005}"/>
                  </a:ext>
                </a:extLst>
              </p:cNvPr>
              <p:cNvPicPr/>
              <p:nvPr/>
            </p:nvPicPr>
            <p:blipFill>
              <a:blip r:embed="rId646"/>
              <a:stretch>
                <a:fillRect/>
              </a:stretch>
            </p:blipFill>
            <p:spPr>
              <a:xfrm>
                <a:off x="2115491" y="2488876"/>
                <a:ext cx="182160" cy="624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2" name="Freihand 411">
                <a:extLst>
                  <a:ext uri="{FF2B5EF4-FFF2-40B4-BE49-F238E27FC236}">
                    <a16:creationId xmlns:a16="http://schemas.microsoft.com/office/drawing/2014/main" id="{72C64CED-915B-4557-9660-4EB2353B59CE}"/>
                  </a:ext>
                </a:extLst>
              </p14:cNvPr>
              <p14:cNvContentPartPr/>
              <p14:nvPr/>
            </p14:nvContentPartPr>
            <p14:xfrm>
              <a:off x="2308091" y="2147236"/>
              <a:ext cx="16200" cy="175320"/>
            </p14:xfrm>
          </p:contentPart>
        </mc:Choice>
        <mc:Fallback>
          <p:pic>
            <p:nvPicPr>
              <p:cNvPr id="412" name="Freihand 411">
                <a:extLst>
                  <a:ext uri="{FF2B5EF4-FFF2-40B4-BE49-F238E27FC236}">
                    <a16:creationId xmlns:a16="http://schemas.microsoft.com/office/drawing/2014/main" id="{72C64CED-915B-4557-9660-4EB2353B59CE}"/>
                  </a:ext>
                </a:extLst>
              </p:cNvPr>
              <p:cNvPicPr/>
              <p:nvPr/>
            </p:nvPicPr>
            <p:blipFill>
              <a:blip r:embed="rId648"/>
              <a:stretch>
                <a:fillRect/>
              </a:stretch>
            </p:blipFill>
            <p:spPr>
              <a:xfrm>
                <a:off x="2299091" y="2138596"/>
                <a:ext cx="33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3" name="Freihand 412">
                <a:extLst>
                  <a:ext uri="{FF2B5EF4-FFF2-40B4-BE49-F238E27FC236}">
                    <a16:creationId xmlns:a16="http://schemas.microsoft.com/office/drawing/2014/main" id="{DD303D77-67EF-4670-9097-D0F95DA89043}"/>
                  </a:ext>
                </a:extLst>
              </p14:cNvPr>
              <p14:cNvContentPartPr/>
              <p14:nvPr/>
            </p14:nvContentPartPr>
            <p14:xfrm>
              <a:off x="2253731" y="2306356"/>
              <a:ext cx="149040" cy="41040"/>
            </p14:xfrm>
          </p:contentPart>
        </mc:Choice>
        <mc:Fallback>
          <p:pic>
            <p:nvPicPr>
              <p:cNvPr id="413" name="Freihand 412">
                <a:extLst>
                  <a:ext uri="{FF2B5EF4-FFF2-40B4-BE49-F238E27FC236}">
                    <a16:creationId xmlns:a16="http://schemas.microsoft.com/office/drawing/2014/main" id="{DD303D77-67EF-4670-9097-D0F95DA89043}"/>
                  </a:ext>
                </a:extLst>
              </p:cNvPr>
              <p:cNvPicPr/>
              <p:nvPr/>
            </p:nvPicPr>
            <p:blipFill>
              <a:blip r:embed="rId650"/>
              <a:stretch>
                <a:fillRect/>
              </a:stretch>
            </p:blipFill>
            <p:spPr>
              <a:xfrm>
                <a:off x="2245091" y="2297356"/>
                <a:ext cx="166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4" name="Freihand 413">
                <a:extLst>
                  <a:ext uri="{FF2B5EF4-FFF2-40B4-BE49-F238E27FC236}">
                    <a16:creationId xmlns:a16="http://schemas.microsoft.com/office/drawing/2014/main" id="{D26A3390-F6FE-4E58-AB4D-4DDF3C7981A0}"/>
                  </a:ext>
                </a:extLst>
              </p14:cNvPr>
              <p14:cNvContentPartPr/>
              <p14:nvPr/>
            </p14:nvContentPartPr>
            <p14:xfrm>
              <a:off x="2310611" y="2370436"/>
              <a:ext cx="150480" cy="165600"/>
            </p14:xfrm>
          </p:contentPart>
        </mc:Choice>
        <mc:Fallback>
          <p:pic>
            <p:nvPicPr>
              <p:cNvPr id="414" name="Freihand 413">
                <a:extLst>
                  <a:ext uri="{FF2B5EF4-FFF2-40B4-BE49-F238E27FC236}">
                    <a16:creationId xmlns:a16="http://schemas.microsoft.com/office/drawing/2014/main" id="{D26A3390-F6FE-4E58-AB4D-4DDF3C7981A0}"/>
                  </a:ext>
                </a:extLst>
              </p:cNvPr>
              <p:cNvPicPr/>
              <p:nvPr/>
            </p:nvPicPr>
            <p:blipFill>
              <a:blip r:embed="rId652"/>
              <a:stretch>
                <a:fillRect/>
              </a:stretch>
            </p:blipFill>
            <p:spPr>
              <a:xfrm>
                <a:off x="2301971" y="2361436"/>
                <a:ext cx="168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9" name="Freihand 498">
                <a:extLst>
                  <a:ext uri="{FF2B5EF4-FFF2-40B4-BE49-F238E27FC236}">
                    <a16:creationId xmlns:a16="http://schemas.microsoft.com/office/drawing/2014/main" id="{B0F0C6A5-E944-482F-859D-51E83132F0B8}"/>
                  </a:ext>
                </a:extLst>
              </p14:cNvPr>
              <p14:cNvContentPartPr/>
              <p14:nvPr/>
            </p14:nvContentPartPr>
            <p14:xfrm>
              <a:off x="5770571" y="5938036"/>
              <a:ext cx="182880" cy="130320"/>
            </p14:xfrm>
          </p:contentPart>
        </mc:Choice>
        <mc:Fallback>
          <p:pic>
            <p:nvPicPr>
              <p:cNvPr id="499" name="Freihand 498">
                <a:extLst>
                  <a:ext uri="{FF2B5EF4-FFF2-40B4-BE49-F238E27FC236}">
                    <a16:creationId xmlns:a16="http://schemas.microsoft.com/office/drawing/2014/main" id="{B0F0C6A5-E944-482F-859D-51E83132F0B8}"/>
                  </a:ext>
                </a:extLst>
              </p:cNvPr>
              <p:cNvPicPr/>
              <p:nvPr/>
            </p:nvPicPr>
            <p:blipFill>
              <a:blip r:embed="rId654"/>
              <a:stretch>
                <a:fillRect/>
              </a:stretch>
            </p:blipFill>
            <p:spPr>
              <a:xfrm>
                <a:off x="5761571" y="5929036"/>
                <a:ext cx="200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500" name="Freihand 499">
                <a:extLst>
                  <a:ext uri="{FF2B5EF4-FFF2-40B4-BE49-F238E27FC236}">
                    <a16:creationId xmlns:a16="http://schemas.microsoft.com/office/drawing/2014/main" id="{610723CD-ED4D-4CAF-A701-4AE82ADA0358}"/>
                  </a:ext>
                </a:extLst>
              </p14:cNvPr>
              <p14:cNvContentPartPr/>
              <p14:nvPr/>
            </p14:nvContentPartPr>
            <p14:xfrm>
              <a:off x="6195731" y="5941636"/>
              <a:ext cx="6840" cy="123120"/>
            </p14:xfrm>
          </p:contentPart>
        </mc:Choice>
        <mc:Fallback>
          <p:pic>
            <p:nvPicPr>
              <p:cNvPr id="500" name="Freihand 499">
                <a:extLst>
                  <a:ext uri="{FF2B5EF4-FFF2-40B4-BE49-F238E27FC236}">
                    <a16:creationId xmlns:a16="http://schemas.microsoft.com/office/drawing/2014/main" id="{610723CD-ED4D-4CAF-A701-4AE82ADA0358}"/>
                  </a:ext>
                </a:extLst>
              </p:cNvPr>
              <p:cNvPicPr/>
              <p:nvPr/>
            </p:nvPicPr>
            <p:blipFill>
              <a:blip r:embed="rId656"/>
              <a:stretch>
                <a:fillRect/>
              </a:stretch>
            </p:blipFill>
            <p:spPr>
              <a:xfrm>
                <a:off x="6186731" y="5932996"/>
                <a:ext cx="2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501" name="Freihand 500">
                <a:extLst>
                  <a:ext uri="{FF2B5EF4-FFF2-40B4-BE49-F238E27FC236}">
                    <a16:creationId xmlns:a16="http://schemas.microsoft.com/office/drawing/2014/main" id="{FD363280-8BFC-4BBF-9816-B86FAD4BD51B}"/>
                  </a:ext>
                </a:extLst>
              </p14:cNvPr>
              <p14:cNvContentPartPr/>
              <p14:nvPr/>
            </p14:nvContentPartPr>
            <p14:xfrm>
              <a:off x="6141371" y="5986276"/>
              <a:ext cx="100800" cy="7200"/>
            </p14:xfrm>
          </p:contentPart>
        </mc:Choice>
        <mc:Fallback>
          <p:pic>
            <p:nvPicPr>
              <p:cNvPr id="501" name="Freihand 500">
                <a:extLst>
                  <a:ext uri="{FF2B5EF4-FFF2-40B4-BE49-F238E27FC236}">
                    <a16:creationId xmlns:a16="http://schemas.microsoft.com/office/drawing/2014/main" id="{FD363280-8BFC-4BBF-9816-B86FAD4BD51B}"/>
                  </a:ext>
                </a:extLst>
              </p:cNvPr>
              <p:cNvPicPr/>
              <p:nvPr/>
            </p:nvPicPr>
            <p:blipFill>
              <a:blip r:embed="rId658"/>
              <a:stretch>
                <a:fillRect/>
              </a:stretch>
            </p:blipFill>
            <p:spPr>
              <a:xfrm>
                <a:off x="6132371" y="5977276"/>
                <a:ext cx="118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502" name="Freihand 501">
                <a:extLst>
                  <a:ext uri="{FF2B5EF4-FFF2-40B4-BE49-F238E27FC236}">
                    <a16:creationId xmlns:a16="http://schemas.microsoft.com/office/drawing/2014/main" id="{AAE32C2F-B5A6-4495-9DF5-EA13BA6F7CD7}"/>
                  </a:ext>
                </a:extLst>
              </p14:cNvPr>
              <p14:cNvContentPartPr/>
              <p14:nvPr/>
            </p14:nvContentPartPr>
            <p14:xfrm>
              <a:off x="6374291" y="5823556"/>
              <a:ext cx="105840" cy="203760"/>
            </p14:xfrm>
          </p:contentPart>
        </mc:Choice>
        <mc:Fallback>
          <p:pic>
            <p:nvPicPr>
              <p:cNvPr id="502" name="Freihand 501">
                <a:extLst>
                  <a:ext uri="{FF2B5EF4-FFF2-40B4-BE49-F238E27FC236}">
                    <a16:creationId xmlns:a16="http://schemas.microsoft.com/office/drawing/2014/main" id="{AAE32C2F-B5A6-4495-9DF5-EA13BA6F7CD7}"/>
                  </a:ext>
                </a:extLst>
              </p:cNvPr>
              <p:cNvPicPr/>
              <p:nvPr/>
            </p:nvPicPr>
            <p:blipFill>
              <a:blip r:embed="rId660"/>
              <a:stretch>
                <a:fillRect/>
              </a:stretch>
            </p:blipFill>
            <p:spPr>
              <a:xfrm>
                <a:off x="6365291" y="5814916"/>
                <a:ext cx="123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503" name="Freihand 502">
                <a:extLst>
                  <a:ext uri="{FF2B5EF4-FFF2-40B4-BE49-F238E27FC236}">
                    <a16:creationId xmlns:a16="http://schemas.microsoft.com/office/drawing/2014/main" id="{04FB9DEB-ABBA-4F37-9FD5-2AA64FB6FF68}"/>
                  </a:ext>
                </a:extLst>
              </p14:cNvPr>
              <p14:cNvContentPartPr/>
              <p14:nvPr/>
            </p14:nvContentPartPr>
            <p14:xfrm>
              <a:off x="6596771" y="5921476"/>
              <a:ext cx="51840" cy="108720"/>
            </p14:xfrm>
          </p:contentPart>
        </mc:Choice>
        <mc:Fallback>
          <p:pic>
            <p:nvPicPr>
              <p:cNvPr id="503" name="Freihand 502">
                <a:extLst>
                  <a:ext uri="{FF2B5EF4-FFF2-40B4-BE49-F238E27FC236}">
                    <a16:creationId xmlns:a16="http://schemas.microsoft.com/office/drawing/2014/main" id="{04FB9DEB-ABBA-4F37-9FD5-2AA64FB6FF68}"/>
                  </a:ext>
                </a:extLst>
              </p:cNvPr>
              <p:cNvPicPr/>
              <p:nvPr/>
            </p:nvPicPr>
            <p:blipFill>
              <a:blip r:embed="rId662"/>
              <a:stretch>
                <a:fillRect/>
              </a:stretch>
            </p:blipFill>
            <p:spPr>
              <a:xfrm>
                <a:off x="6588131" y="5912836"/>
                <a:ext cx="69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504" name="Freihand 503">
                <a:extLst>
                  <a:ext uri="{FF2B5EF4-FFF2-40B4-BE49-F238E27FC236}">
                    <a16:creationId xmlns:a16="http://schemas.microsoft.com/office/drawing/2014/main" id="{7A8030C5-AA8F-443E-985B-4FA82F5BF231}"/>
                  </a:ext>
                </a:extLst>
              </p14:cNvPr>
              <p14:cNvContentPartPr/>
              <p14:nvPr/>
            </p14:nvContentPartPr>
            <p14:xfrm>
              <a:off x="6584171" y="5932996"/>
              <a:ext cx="104760" cy="68040"/>
            </p14:xfrm>
          </p:contentPart>
        </mc:Choice>
        <mc:Fallback>
          <p:pic>
            <p:nvPicPr>
              <p:cNvPr id="504" name="Freihand 503">
                <a:extLst>
                  <a:ext uri="{FF2B5EF4-FFF2-40B4-BE49-F238E27FC236}">
                    <a16:creationId xmlns:a16="http://schemas.microsoft.com/office/drawing/2014/main" id="{7A8030C5-AA8F-443E-985B-4FA82F5BF231}"/>
                  </a:ext>
                </a:extLst>
              </p:cNvPr>
              <p:cNvPicPr/>
              <p:nvPr/>
            </p:nvPicPr>
            <p:blipFill>
              <a:blip r:embed="rId664"/>
              <a:stretch>
                <a:fillRect/>
              </a:stretch>
            </p:blipFill>
            <p:spPr>
              <a:xfrm>
                <a:off x="6575171" y="5923996"/>
                <a:ext cx="122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506" name="Freihand 505">
                <a:extLst>
                  <a:ext uri="{FF2B5EF4-FFF2-40B4-BE49-F238E27FC236}">
                    <a16:creationId xmlns:a16="http://schemas.microsoft.com/office/drawing/2014/main" id="{006F94CB-E051-4285-A35D-60775E1CE804}"/>
                  </a:ext>
                </a:extLst>
              </p14:cNvPr>
              <p14:cNvContentPartPr/>
              <p14:nvPr/>
            </p14:nvContentPartPr>
            <p14:xfrm>
              <a:off x="6903491" y="5911396"/>
              <a:ext cx="23040" cy="100080"/>
            </p14:xfrm>
          </p:contentPart>
        </mc:Choice>
        <mc:Fallback>
          <p:pic>
            <p:nvPicPr>
              <p:cNvPr id="506" name="Freihand 505">
                <a:extLst>
                  <a:ext uri="{FF2B5EF4-FFF2-40B4-BE49-F238E27FC236}">
                    <a16:creationId xmlns:a16="http://schemas.microsoft.com/office/drawing/2014/main" id="{006F94CB-E051-4285-A35D-60775E1CE804}"/>
                  </a:ext>
                </a:extLst>
              </p:cNvPr>
              <p:cNvPicPr/>
              <p:nvPr/>
            </p:nvPicPr>
            <p:blipFill>
              <a:blip r:embed="rId666"/>
              <a:stretch>
                <a:fillRect/>
              </a:stretch>
            </p:blipFill>
            <p:spPr>
              <a:xfrm>
                <a:off x="6894491" y="5902396"/>
                <a:ext cx="40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507" name="Freihand 506">
                <a:extLst>
                  <a:ext uri="{FF2B5EF4-FFF2-40B4-BE49-F238E27FC236}">
                    <a16:creationId xmlns:a16="http://schemas.microsoft.com/office/drawing/2014/main" id="{82F1EFD6-4BCA-418E-B870-7E040FD126B1}"/>
                  </a:ext>
                </a:extLst>
              </p14:cNvPr>
              <p14:cNvContentPartPr/>
              <p14:nvPr/>
            </p14:nvContentPartPr>
            <p14:xfrm>
              <a:off x="6859931" y="5967556"/>
              <a:ext cx="143280" cy="5400"/>
            </p14:xfrm>
          </p:contentPart>
        </mc:Choice>
        <mc:Fallback>
          <p:pic>
            <p:nvPicPr>
              <p:cNvPr id="507" name="Freihand 506">
                <a:extLst>
                  <a:ext uri="{FF2B5EF4-FFF2-40B4-BE49-F238E27FC236}">
                    <a16:creationId xmlns:a16="http://schemas.microsoft.com/office/drawing/2014/main" id="{82F1EFD6-4BCA-418E-B870-7E040FD126B1}"/>
                  </a:ext>
                </a:extLst>
              </p:cNvPr>
              <p:cNvPicPr/>
              <p:nvPr/>
            </p:nvPicPr>
            <p:blipFill>
              <a:blip r:embed="rId175"/>
              <a:stretch>
                <a:fillRect/>
              </a:stretch>
            </p:blipFill>
            <p:spPr>
              <a:xfrm>
                <a:off x="6851291" y="5958556"/>
                <a:ext cx="160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508" name="Freihand 507">
                <a:extLst>
                  <a:ext uri="{FF2B5EF4-FFF2-40B4-BE49-F238E27FC236}">
                    <a16:creationId xmlns:a16="http://schemas.microsoft.com/office/drawing/2014/main" id="{4493E98D-5E4F-486E-95CD-3E4251C74AEC}"/>
                  </a:ext>
                </a:extLst>
              </p14:cNvPr>
              <p14:cNvContentPartPr/>
              <p14:nvPr/>
            </p14:nvContentPartPr>
            <p14:xfrm>
              <a:off x="7076651" y="5891596"/>
              <a:ext cx="92520" cy="114840"/>
            </p14:xfrm>
          </p:contentPart>
        </mc:Choice>
        <mc:Fallback>
          <p:pic>
            <p:nvPicPr>
              <p:cNvPr id="508" name="Freihand 507">
                <a:extLst>
                  <a:ext uri="{FF2B5EF4-FFF2-40B4-BE49-F238E27FC236}">
                    <a16:creationId xmlns:a16="http://schemas.microsoft.com/office/drawing/2014/main" id="{4493E98D-5E4F-486E-95CD-3E4251C74AEC}"/>
                  </a:ext>
                </a:extLst>
              </p:cNvPr>
              <p:cNvPicPr/>
              <p:nvPr/>
            </p:nvPicPr>
            <p:blipFill>
              <a:blip r:embed="rId669"/>
              <a:stretch>
                <a:fillRect/>
              </a:stretch>
            </p:blipFill>
            <p:spPr>
              <a:xfrm>
                <a:off x="7067651" y="5882596"/>
                <a:ext cx="110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510" name="Freihand 509">
                <a:extLst>
                  <a:ext uri="{FF2B5EF4-FFF2-40B4-BE49-F238E27FC236}">
                    <a16:creationId xmlns:a16="http://schemas.microsoft.com/office/drawing/2014/main" id="{B0506C92-ADCD-408F-B946-923BEDB55AC8}"/>
                  </a:ext>
                </a:extLst>
              </p14:cNvPr>
              <p14:cNvContentPartPr/>
              <p14:nvPr/>
            </p14:nvContentPartPr>
            <p14:xfrm>
              <a:off x="7278611" y="5899156"/>
              <a:ext cx="83880" cy="124200"/>
            </p14:xfrm>
          </p:contentPart>
        </mc:Choice>
        <mc:Fallback>
          <p:pic>
            <p:nvPicPr>
              <p:cNvPr id="510" name="Freihand 509">
                <a:extLst>
                  <a:ext uri="{FF2B5EF4-FFF2-40B4-BE49-F238E27FC236}">
                    <a16:creationId xmlns:a16="http://schemas.microsoft.com/office/drawing/2014/main" id="{B0506C92-ADCD-408F-B946-923BEDB55AC8}"/>
                  </a:ext>
                </a:extLst>
              </p:cNvPr>
              <p:cNvPicPr/>
              <p:nvPr/>
            </p:nvPicPr>
            <p:blipFill>
              <a:blip r:embed="rId671"/>
              <a:stretch>
                <a:fillRect/>
              </a:stretch>
            </p:blipFill>
            <p:spPr>
              <a:xfrm>
                <a:off x="7269611" y="5890156"/>
                <a:ext cx="1015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511" name="Freihand 510">
                <a:extLst>
                  <a:ext uri="{FF2B5EF4-FFF2-40B4-BE49-F238E27FC236}">
                    <a16:creationId xmlns:a16="http://schemas.microsoft.com/office/drawing/2014/main" id="{D9BBDA30-CA44-4CAA-A822-684456653BDF}"/>
                  </a:ext>
                </a:extLst>
              </p14:cNvPr>
              <p14:cNvContentPartPr/>
              <p14:nvPr/>
            </p14:nvContentPartPr>
            <p14:xfrm>
              <a:off x="7286171" y="5914996"/>
              <a:ext cx="62640" cy="70920"/>
            </p14:xfrm>
          </p:contentPart>
        </mc:Choice>
        <mc:Fallback>
          <p:pic>
            <p:nvPicPr>
              <p:cNvPr id="511" name="Freihand 510">
                <a:extLst>
                  <a:ext uri="{FF2B5EF4-FFF2-40B4-BE49-F238E27FC236}">
                    <a16:creationId xmlns:a16="http://schemas.microsoft.com/office/drawing/2014/main" id="{D9BBDA30-CA44-4CAA-A822-684456653BDF}"/>
                  </a:ext>
                </a:extLst>
              </p:cNvPr>
              <p:cNvPicPr/>
              <p:nvPr/>
            </p:nvPicPr>
            <p:blipFill>
              <a:blip r:embed="rId673"/>
              <a:stretch>
                <a:fillRect/>
              </a:stretch>
            </p:blipFill>
            <p:spPr>
              <a:xfrm>
                <a:off x="7277531" y="5905996"/>
                <a:ext cx="80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12" name="Freihand 511">
                <a:extLst>
                  <a:ext uri="{FF2B5EF4-FFF2-40B4-BE49-F238E27FC236}">
                    <a16:creationId xmlns:a16="http://schemas.microsoft.com/office/drawing/2014/main" id="{4F5331B6-D9FC-4C5C-8EDA-BDF69FC2B19C}"/>
                  </a:ext>
                </a:extLst>
              </p14:cNvPr>
              <p14:cNvContentPartPr/>
              <p14:nvPr/>
            </p14:nvContentPartPr>
            <p14:xfrm>
              <a:off x="7402811" y="5764876"/>
              <a:ext cx="132480" cy="99360"/>
            </p14:xfrm>
          </p:contentPart>
        </mc:Choice>
        <mc:Fallback>
          <p:pic>
            <p:nvPicPr>
              <p:cNvPr id="512" name="Freihand 511">
                <a:extLst>
                  <a:ext uri="{FF2B5EF4-FFF2-40B4-BE49-F238E27FC236}">
                    <a16:creationId xmlns:a16="http://schemas.microsoft.com/office/drawing/2014/main" id="{4F5331B6-D9FC-4C5C-8EDA-BDF69FC2B19C}"/>
                  </a:ext>
                </a:extLst>
              </p:cNvPr>
              <p:cNvPicPr/>
              <p:nvPr/>
            </p:nvPicPr>
            <p:blipFill>
              <a:blip r:embed="rId675"/>
              <a:stretch>
                <a:fillRect/>
              </a:stretch>
            </p:blipFill>
            <p:spPr>
              <a:xfrm>
                <a:off x="7394171" y="5755876"/>
                <a:ext cx="1501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13" name="Freihand 512">
                <a:extLst>
                  <a:ext uri="{FF2B5EF4-FFF2-40B4-BE49-F238E27FC236}">
                    <a16:creationId xmlns:a16="http://schemas.microsoft.com/office/drawing/2014/main" id="{3B7E0CDE-23DF-4E38-9867-40BEB77F067F}"/>
                  </a:ext>
                </a:extLst>
              </p14:cNvPr>
              <p14:cNvContentPartPr/>
              <p14:nvPr/>
            </p14:nvContentPartPr>
            <p14:xfrm>
              <a:off x="7652651" y="5934436"/>
              <a:ext cx="164880" cy="29160"/>
            </p14:xfrm>
          </p:contentPart>
        </mc:Choice>
        <mc:Fallback>
          <p:pic>
            <p:nvPicPr>
              <p:cNvPr id="513" name="Freihand 512">
                <a:extLst>
                  <a:ext uri="{FF2B5EF4-FFF2-40B4-BE49-F238E27FC236}">
                    <a16:creationId xmlns:a16="http://schemas.microsoft.com/office/drawing/2014/main" id="{3B7E0CDE-23DF-4E38-9867-40BEB77F067F}"/>
                  </a:ext>
                </a:extLst>
              </p:cNvPr>
              <p:cNvPicPr/>
              <p:nvPr/>
            </p:nvPicPr>
            <p:blipFill>
              <a:blip r:embed="rId677"/>
              <a:stretch>
                <a:fillRect/>
              </a:stretch>
            </p:blipFill>
            <p:spPr>
              <a:xfrm>
                <a:off x="7643651" y="5925796"/>
                <a:ext cx="182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14" name="Freihand 513">
                <a:extLst>
                  <a:ext uri="{FF2B5EF4-FFF2-40B4-BE49-F238E27FC236}">
                    <a16:creationId xmlns:a16="http://schemas.microsoft.com/office/drawing/2014/main" id="{4EF602FE-4981-4E5E-8A73-BE144945F970}"/>
                  </a:ext>
                </a:extLst>
              </p14:cNvPr>
              <p14:cNvContentPartPr/>
              <p14:nvPr/>
            </p14:nvContentPartPr>
            <p14:xfrm>
              <a:off x="7713131" y="5999596"/>
              <a:ext cx="86400" cy="6120"/>
            </p14:xfrm>
          </p:contentPart>
        </mc:Choice>
        <mc:Fallback>
          <p:pic>
            <p:nvPicPr>
              <p:cNvPr id="514" name="Freihand 513">
                <a:extLst>
                  <a:ext uri="{FF2B5EF4-FFF2-40B4-BE49-F238E27FC236}">
                    <a16:creationId xmlns:a16="http://schemas.microsoft.com/office/drawing/2014/main" id="{4EF602FE-4981-4E5E-8A73-BE144945F970}"/>
                  </a:ext>
                </a:extLst>
              </p:cNvPr>
              <p:cNvPicPr/>
              <p:nvPr/>
            </p:nvPicPr>
            <p:blipFill>
              <a:blip r:embed="rId679"/>
              <a:stretch>
                <a:fillRect/>
              </a:stretch>
            </p:blipFill>
            <p:spPr>
              <a:xfrm>
                <a:off x="7704131" y="5990596"/>
                <a:ext cx="104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15" name="Freihand 514">
                <a:extLst>
                  <a:ext uri="{FF2B5EF4-FFF2-40B4-BE49-F238E27FC236}">
                    <a16:creationId xmlns:a16="http://schemas.microsoft.com/office/drawing/2014/main" id="{AB5886B2-3E59-4F35-B840-4411D486B589}"/>
                  </a:ext>
                </a:extLst>
              </p14:cNvPr>
              <p14:cNvContentPartPr/>
              <p14:nvPr/>
            </p14:nvContentPartPr>
            <p14:xfrm>
              <a:off x="7954691" y="5873596"/>
              <a:ext cx="173160" cy="114120"/>
            </p14:xfrm>
          </p:contentPart>
        </mc:Choice>
        <mc:Fallback>
          <p:pic>
            <p:nvPicPr>
              <p:cNvPr id="515" name="Freihand 514">
                <a:extLst>
                  <a:ext uri="{FF2B5EF4-FFF2-40B4-BE49-F238E27FC236}">
                    <a16:creationId xmlns:a16="http://schemas.microsoft.com/office/drawing/2014/main" id="{AB5886B2-3E59-4F35-B840-4411D486B589}"/>
                  </a:ext>
                </a:extLst>
              </p:cNvPr>
              <p:cNvPicPr/>
              <p:nvPr/>
            </p:nvPicPr>
            <p:blipFill>
              <a:blip r:embed="rId681"/>
              <a:stretch>
                <a:fillRect/>
              </a:stretch>
            </p:blipFill>
            <p:spPr>
              <a:xfrm>
                <a:off x="7945691" y="5864956"/>
                <a:ext cx="190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6" name="Freihand 415">
                <a:extLst>
                  <a:ext uri="{FF2B5EF4-FFF2-40B4-BE49-F238E27FC236}">
                    <a16:creationId xmlns:a16="http://schemas.microsoft.com/office/drawing/2014/main" id="{6A861B09-2BE6-4F80-98DF-46B4F110D662}"/>
                  </a:ext>
                </a:extLst>
              </p14:cNvPr>
              <p14:cNvContentPartPr/>
              <p14:nvPr/>
            </p14:nvContentPartPr>
            <p14:xfrm>
              <a:off x="122531" y="3498676"/>
              <a:ext cx="141120" cy="10080"/>
            </p14:xfrm>
          </p:contentPart>
        </mc:Choice>
        <mc:Fallback>
          <p:pic>
            <p:nvPicPr>
              <p:cNvPr id="416" name="Freihand 415">
                <a:extLst>
                  <a:ext uri="{FF2B5EF4-FFF2-40B4-BE49-F238E27FC236}">
                    <a16:creationId xmlns:a16="http://schemas.microsoft.com/office/drawing/2014/main" id="{6A861B09-2BE6-4F80-98DF-46B4F110D662}"/>
                  </a:ext>
                </a:extLst>
              </p:cNvPr>
              <p:cNvPicPr/>
              <p:nvPr/>
            </p:nvPicPr>
            <p:blipFill>
              <a:blip r:embed="rId683"/>
              <a:stretch>
                <a:fillRect/>
              </a:stretch>
            </p:blipFill>
            <p:spPr>
              <a:xfrm>
                <a:off x="113531" y="3489676"/>
                <a:ext cx="158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7" name="Freihand 416">
                <a:extLst>
                  <a:ext uri="{FF2B5EF4-FFF2-40B4-BE49-F238E27FC236}">
                    <a16:creationId xmlns:a16="http://schemas.microsoft.com/office/drawing/2014/main" id="{6493DCCB-9CED-4966-8ADD-96F12078646E}"/>
                  </a:ext>
                </a:extLst>
              </p14:cNvPr>
              <p14:cNvContentPartPr/>
              <p14:nvPr/>
            </p14:nvContentPartPr>
            <p14:xfrm>
              <a:off x="134051" y="3594796"/>
              <a:ext cx="113760" cy="19440"/>
            </p14:xfrm>
          </p:contentPart>
        </mc:Choice>
        <mc:Fallback>
          <p:pic>
            <p:nvPicPr>
              <p:cNvPr id="417" name="Freihand 416">
                <a:extLst>
                  <a:ext uri="{FF2B5EF4-FFF2-40B4-BE49-F238E27FC236}">
                    <a16:creationId xmlns:a16="http://schemas.microsoft.com/office/drawing/2014/main" id="{6493DCCB-9CED-4966-8ADD-96F12078646E}"/>
                  </a:ext>
                </a:extLst>
              </p:cNvPr>
              <p:cNvPicPr/>
              <p:nvPr/>
            </p:nvPicPr>
            <p:blipFill>
              <a:blip r:embed="rId685"/>
              <a:stretch>
                <a:fillRect/>
              </a:stretch>
            </p:blipFill>
            <p:spPr>
              <a:xfrm>
                <a:off x="125411" y="3585796"/>
                <a:ext cx="131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8" name="Freihand 417">
                <a:extLst>
                  <a:ext uri="{FF2B5EF4-FFF2-40B4-BE49-F238E27FC236}">
                    <a16:creationId xmlns:a16="http://schemas.microsoft.com/office/drawing/2014/main" id="{2D642720-25ED-4E3A-8909-13E00EF1CCD6}"/>
                  </a:ext>
                </a:extLst>
              </p14:cNvPr>
              <p14:cNvContentPartPr/>
              <p14:nvPr/>
            </p14:nvContentPartPr>
            <p14:xfrm>
              <a:off x="294611" y="3460516"/>
              <a:ext cx="82800" cy="183960"/>
            </p14:xfrm>
          </p:contentPart>
        </mc:Choice>
        <mc:Fallback>
          <p:pic>
            <p:nvPicPr>
              <p:cNvPr id="418" name="Freihand 417">
                <a:extLst>
                  <a:ext uri="{FF2B5EF4-FFF2-40B4-BE49-F238E27FC236}">
                    <a16:creationId xmlns:a16="http://schemas.microsoft.com/office/drawing/2014/main" id="{2D642720-25ED-4E3A-8909-13E00EF1CCD6}"/>
                  </a:ext>
                </a:extLst>
              </p:cNvPr>
              <p:cNvPicPr/>
              <p:nvPr/>
            </p:nvPicPr>
            <p:blipFill>
              <a:blip r:embed="rId687"/>
              <a:stretch>
                <a:fillRect/>
              </a:stretch>
            </p:blipFill>
            <p:spPr>
              <a:xfrm>
                <a:off x="285971" y="3451876"/>
                <a:ext cx="1004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19" name="Freihand 418">
                <a:extLst>
                  <a:ext uri="{FF2B5EF4-FFF2-40B4-BE49-F238E27FC236}">
                    <a16:creationId xmlns:a16="http://schemas.microsoft.com/office/drawing/2014/main" id="{3E0A7A73-10F1-4A92-8DB8-79645144AF29}"/>
                  </a:ext>
                </a:extLst>
              </p14:cNvPr>
              <p14:cNvContentPartPr/>
              <p14:nvPr/>
            </p14:nvContentPartPr>
            <p14:xfrm>
              <a:off x="532571" y="3422356"/>
              <a:ext cx="214200" cy="184320"/>
            </p14:xfrm>
          </p:contentPart>
        </mc:Choice>
        <mc:Fallback>
          <p:pic>
            <p:nvPicPr>
              <p:cNvPr id="419" name="Freihand 418">
                <a:extLst>
                  <a:ext uri="{FF2B5EF4-FFF2-40B4-BE49-F238E27FC236}">
                    <a16:creationId xmlns:a16="http://schemas.microsoft.com/office/drawing/2014/main" id="{3E0A7A73-10F1-4A92-8DB8-79645144AF29}"/>
                  </a:ext>
                </a:extLst>
              </p:cNvPr>
              <p:cNvPicPr/>
              <p:nvPr/>
            </p:nvPicPr>
            <p:blipFill>
              <a:blip r:embed="rId689"/>
              <a:stretch>
                <a:fillRect/>
              </a:stretch>
            </p:blipFill>
            <p:spPr>
              <a:xfrm>
                <a:off x="523931" y="3413356"/>
                <a:ext cx="231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0" name="Freihand 419">
                <a:extLst>
                  <a:ext uri="{FF2B5EF4-FFF2-40B4-BE49-F238E27FC236}">
                    <a16:creationId xmlns:a16="http://schemas.microsoft.com/office/drawing/2014/main" id="{36003C69-EA5C-46A1-A26C-6B28A4510A46}"/>
                  </a:ext>
                </a:extLst>
              </p14:cNvPr>
              <p14:cNvContentPartPr/>
              <p14:nvPr/>
            </p14:nvContentPartPr>
            <p14:xfrm>
              <a:off x="841811" y="3398956"/>
              <a:ext cx="105480" cy="141120"/>
            </p14:xfrm>
          </p:contentPart>
        </mc:Choice>
        <mc:Fallback>
          <p:pic>
            <p:nvPicPr>
              <p:cNvPr id="420" name="Freihand 419">
                <a:extLst>
                  <a:ext uri="{FF2B5EF4-FFF2-40B4-BE49-F238E27FC236}">
                    <a16:creationId xmlns:a16="http://schemas.microsoft.com/office/drawing/2014/main" id="{36003C69-EA5C-46A1-A26C-6B28A4510A46}"/>
                  </a:ext>
                </a:extLst>
              </p:cNvPr>
              <p:cNvPicPr/>
              <p:nvPr/>
            </p:nvPicPr>
            <p:blipFill>
              <a:blip r:embed="rId691"/>
              <a:stretch>
                <a:fillRect/>
              </a:stretch>
            </p:blipFill>
            <p:spPr>
              <a:xfrm>
                <a:off x="833171" y="3389956"/>
                <a:ext cx="123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1" name="Freihand 420">
                <a:extLst>
                  <a:ext uri="{FF2B5EF4-FFF2-40B4-BE49-F238E27FC236}">
                    <a16:creationId xmlns:a16="http://schemas.microsoft.com/office/drawing/2014/main" id="{632B8B2C-257B-4DC4-B787-EFB3BE085ADA}"/>
                  </a:ext>
                </a:extLst>
              </p14:cNvPr>
              <p14:cNvContentPartPr/>
              <p14:nvPr/>
            </p14:nvContentPartPr>
            <p14:xfrm>
              <a:off x="1077611" y="3439996"/>
              <a:ext cx="30960" cy="143280"/>
            </p14:xfrm>
          </p:contentPart>
        </mc:Choice>
        <mc:Fallback>
          <p:pic>
            <p:nvPicPr>
              <p:cNvPr id="421" name="Freihand 420">
                <a:extLst>
                  <a:ext uri="{FF2B5EF4-FFF2-40B4-BE49-F238E27FC236}">
                    <a16:creationId xmlns:a16="http://schemas.microsoft.com/office/drawing/2014/main" id="{632B8B2C-257B-4DC4-B787-EFB3BE085ADA}"/>
                  </a:ext>
                </a:extLst>
              </p:cNvPr>
              <p:cNvPicPr/>
              <p:nvPr/>
            </p:nvPicPr>
            <p:blipFill>
              <a:blip r:embed="rId693"/>
              <a:stretch>
                <a:fillRect/>
              </a:stretch>
            </p:blipFill>
            <p:spPr>
              <a:xfrm>
                <a:off x="1068611" y="3430996"/>
                <a:ext cx="48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2" name="Freihand 421">
                <a:extLst>
                  <a:ext uri="{FF2B5EF4-FFF2-40B4-BE49-F238E27FC236}">
                    <a16:creationId xmlns:a16="http://schemas.microsoft.com/office/drawing/2014/main" id="{BEF657FF-AA79-4CF7-9E31-E38E41244E89}"/>
                  </a:ext>
                </a:extLst>
              </p14:cNvPr>
              <p14:cNvContentPartPr/>
              <p14:nvPr/>
            </p14:nvContentPartPr>
            <p14:xfrm>
              <a:off x="1031171" y="3448636"/>
              <a:ext cx="338760" cy="102600"/>
            </p14:xfrm>
          </p:contentPart>
        </mc:Choice>
        <mc:Fallback>
          <p:pic>
            <p:nvPicPr>
              <p:cNvPr id="422" name="Freihand 421">
                <a:extLst>
                  <a:ext uri="{FF2B5EF4-FFF2-40B4-BE49-F238E27FC236}">
                    <a16:creationId xmlns:a16="http://schemas.microsoft.com/office/drawing/2014/main" id="{BEF657FF-AA79-4CF7-9E31-E38E41244E89}"/>
                  </a:ext>
                </a:extLst>
              </p:cNvPr>
              <p:cNvPicPr/>
              <p:nvPr/>
            </p:nvPicPr>
            <p:blipFill>
              <a:blip r:embed="rId695"/>
              <a:stretch>
                <a:fillRect/>
              </a:stretch>
            </p:blipFill>
            <p:spPr>
              <a:xfrm>
                <a:off x="1022171" y="3439636"/>
                <a:ext cx="356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3" name="Freihand 422">
                <a:extLst>
                  <a:ext uri="{FF2B5EF4-FFF2-40B4-BE49-F238E27FC236}">
                    <a16:creationId xmlns:a16="http://schemas.microsoft.com/office/drawing/2014/main" id="{69107068-862E-4491-8B73-82FF9FD1A754}"/>
                  </a:ext>
                </a:extLst>
              </p14:cNvPr>
              <p14:cNvContentPartPr/>
              <p14:nvPr/>
            </p14:nvContentPartPr>
            <p14:xfrm>
              <a:off x="1243211" y="3461596"/>
              <a:ext cx="150120" cy="65520"/>
            </p14:xfrm>
          </p:contentPart>
        </mc:Choice>
        <mc:Fallback>
          <p:pic>
            <p:nvPicPr>
              <p:cNvPr id="423" name="Freihand 422">
                <a:extLst>
                  <a:ext uri="{FF2B5EF4-FFF2-40B4-BE49-F238E27FC236}">
                    <a16:creationId xmlns:a16="http://schemas.microsoft.com/office/drawing/2014/main" id="{69107068-862E-4491-8B73-82FF9FD1A754}"/>
                  </a:ext>
                </a:extLst>
              </p:cNvPr>
              <p:cNvPicPr/>
              <p:nvPr/>
            </p:nvPicPr>
            <p:blipFill>
              <a:blip r:embed="rId697"/>
              <a:stretch>
                <a:fillRect/>
              </a:stretch>
            </p:blipFill>
            <p:spPr>
              <a:xfrm>
                <a:off x="1234211" y="3452596"/>
                <a:ext cx="167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5" name="Freihand 424">
                <a:extLst>
                  <a:ext uri="{FF2B5EF4-FFF2-40B4-BE49-F238E27FC236}">
                    <a16:creationId xmlns:a16="http://schemas.microsoft.com/office/drawing/2014/main" id="{FA706A75-CEC3-49C3-8310-1CA633E15707}"/>
                  </a:ext>
                </a:extLst>
              </p14:cNvPr>
              <p14:cNvContentPartPr/>
              <p14:nvPr/>
            </p14:nvContentPartPr>
            <p14:xfrm>
              <a:off x="1403051" y="3330556"/>
              <a:ext cx="83520" cy="261000"/>
            </p14:xfrm>
          </p:contentPart>
        </mc:Choice>
        <mc:Fallback>
          <p:pic>
            <p:nvPicPr>
              <p:cNvPr id="425" name="Freihand 424">
                <a:extLst>
                  <a:ext uri="{FF2B5EF4-FFF2-40B4-BE49-F238E27FC236}">
                    <a16:creationId xmlns:a16="http://schemas.microsoft.com/office/drawing/2014/main" id="{FA706A75-CEC3-49C3-8310-1CA633E15707}"/>
                  </a:ext>
                </a:extLst>
              </p:cNvPr>
              <p:cNvPicPr/>
              <p:nvPr/>
            </p:nvPicPr>
            <p:blipFill>
              <a:blip r:embed="rId699"/>
              <a:stretch>
                <a:fillRect/>
              </a:stretch>
            </p:blipFill>
            <p:spPr>
              <a:xfrm>
                <a:off x="1394051" y="3321556"/>
                <a:ext cx="101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7" name="Freihand 426">
                <a:extLst>
                  <a:ext uri="{FF2B5EF4-FFF2-40B4-BE49-F238E27FC236}">
                    <a16:creationId xmlns:a16="http://schemas.microsoft.com/office/drawing/2014/main" id="{D42D52A9-4273-4F05-A57E-BFFCE5A7552C}"/>
                  </a:ext>
                </a:extLst>
              </p14:cNvPr>
              <p14:cNvContentPartPr/>
              <p14:nvPr/>
            </p14:nvContentPartPr>
            <p14:xfrm>
              <a:off x="515291" y="3308956"/>
              <a:ext cx="114120" cy="377640"/>
            </p14:xfrm>
          </p:contentPart>
        </mc:Choice>
        <mc:Fallback>
          <p:pic>
            <p:nvPicPr>
              <p:cNvPr id="427" name="Freihand 426">
                <a:extLst>
                  <a:ext uri="{FF2B5EF4-FFF2-40B4-BE49-F238E27FC236}">
                    <a16:creationId xmlns:a16="http://schemas.microsoft.com/office/drawing/2014/main" id="{D42D52A9-4273-4F05-A57E-BFFCE5A7552C}"/>
                  </a:ext>
                </a:extLst>
              </p:cNvPr>
              <p:cNvPicPr/>
              <p:nvPr/>
            </p:nvPicPr>
            <p:blipFill>
              <a:blip r:embed="rId701"/>
              <a:stretch>
                <a:fillRect/>
              </a:stretch>
            </p:blipFill>
            <p:spPr>
              <a:xfrm>
                <a:off x="506291" y="3299956"/>
                <a:ext cx="1317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8" name="Freihand 427">
                <a:extLst>
                  <a:ext uri="{FF2B5EF4-FFF2-40B4-BE49-F238E27FC236}">
                    <a16:creationId xmlns:a16="http://schemas.microsoft.com/office/drawing/2014/main" id="{6029A28E-44C3-4023-9D83-E7AD994F4D2E}"/>
                  </a:ext>
                </a:extLst>
              </p14:cNvPr>
              <p14:cNvContentPartPr/>
              <p14:nvPr/>
            </p14:nvContentPartPr>
            <p14:xfrm>
              <a:off x="1616891" y="3408316"/>
              <a:ext cx="114120" cy="124200"/>
            </p14:xfrm>
          </p:contentPart>
        </mc:Choice>
        <mc:Fallback>
          <p:pic>
            <p:nvPicPr>
              <p:cNvPr id="428" name="Freihand 427">
                <a:extLst>
                  <a:ext uri="{FF2B5EF4-FFF2-40B4-BE49-F238E27FC236}">
                    <a16:creationId xmlns:a16="http://schemas.microsoft.com/office/drawing/2014/main" id="{6029A28E-44C3-4023-9D83-E7AD994F4D2E}"/>
                  </a:ext>
                </a:extLst>
              </p:cNvPr>
              <p:cNvPicPr/>
              <p:nvPr/>
            </p:nvPicPr>
            <p:blipFill>
              <a:blip r:embed="rId703"/>
              <a:stretch>
                <a:fillRect/>
              </a:stretch>
            </p:blipFill>
            <p:spPr>
              <a:xfrm>
                <a:off x="1608251" y="3399676"/>
                <a:ext cx="131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9" name="Freihand 428">
                <a:extLst>
                  <a:ext uri="{FF2B5EF4-FFF2-40B4-BE49-F238E27FC236}">
                    <a16:creationId xmlns:a16="http://schemas.microsoft.com/office/drawing/2014/main" id="{B7268F9D-8AB2-4C43-AAAA-2035B9896C5D}"/>
                  </a:ext>
                </a:extLst>
              </p14:cNvPr>
              <p14:cNvContentPartPr/>
              <p14:nvPr/>
            </p14:nvContentPartPr>
            <p14:xfrm>
              <a:off x="1816691" y="3448996"/>
              <a:ext cx="92160" cy="154800"/>
            </p14:xfrm>
          </p:contentPart>
        </mc:Choice>
        <mc:Fallback>
          <p:pic>
            <p:nvPicPr>
              <p:cNvPr id="429" name="Freihand 428">
                <a:extLst>
                  <a:ext uri="{FF2B5EF4-FFF2-40B4-BE49-F238E27FC236}">
                    <a16:creationId xmlns:a16="http://schemas.microsoft.com/office/drawing/2014/main" id="{B7268F9D-8AB2-4C43-AAAA-2035B9896C5D}"/>
                  </a:ext>
                </a:extLst>
              </p:cNvPr>
              <p:cNvPicPr/>
              <p:nvPr/>
            </p:nvPicPr>
            <p:blipFill>
              <a:blip r:embed="rId705"/>
              <a:stretch>
                <a:fillRect/>
              </a:stretch>
            </p:blipFill>
            <p:spPr>
              <a:xfrm>
                <a:off x="1808051" y="3440356"/>
                <a:ext cx="109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0" name="Freihand 429">
                <a:extLst>
                  <a:ext uri="{FF2B5EF4-FFF2-40B4-BE49-F238E27FC236}">
                    <a16:creationId xmlns:a16="http://schemas.microsoft.com/office/drawing/2014/main" id="{A661B922-9A84-4120-9ADF-07BF2590215A}"/>
                  </a:ext>
                </a:extLst>
              </p14:cNvPr>
              <p14:cNvContentPartPr/>
              <p14:nvPr/>
            </p14:nvContentPartPr>
            <p14:xfrm>
              <a:off x="1872491" y="3460516"/>
              <a:ext cx="61200" cy="143640"/>
            </p14:xfrm>
          </p:contentPart>
        </mc:Choice>
        <mc:Fallback>
          <p:pic>
            <p:nvPicPr>
              <p:cNvPr id="430" name="Freihand 429">
                <a:extLst>
                  <a:ext uri="{FF2B5EF4-FFF2-40B4-BE49-F238E27FC236}">
                    <a16:creationId xmlns:a16="http://schemas.microsoft.com/office/drawing/2014/main" id="{A661B922-9A84-4120-9ADF-07BF2590215A}"/>
                  </a:ext>
                </a:extLst>
              </p:cNvPr>
              <p:cNvPicPr/>
              <p:nvPr/>
            </p:nvPicPr>
            <p:blipFill>
              <a:blip r:embed="rId707"/>
              <a:stretch>
                <a:fillRect/>
              </a:stretch>
            </p:blipFill>
            <p:spPr>
              <a:xfrm>
                <a:off x="1863851" y="3451516"/>
                <a:ext cx="78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1" name="Freihand 430">
                <a:extLst>
                  <a:ext uri="{FF2B5EF4-FFF2-40B4-BE49-F238E27FC236}">
                    <a16:creationId xmlns:a16="http://schemas.microsoft.com/office/drawing/2014/main" id="{0C76FD6F-F29E-4BAC-8A85-3CDE61C8CAD9}"/>
                  </a:ext>
                </a:extLst>
              </p14:cNvPr>
              <p14:cNvContentPartPr/>
              <p14:nvPr/>
            </p14:nvContentPartPr>
            <p14:xfrm>
              <a:off x="1819571" y="3230116"/>
              <a:ext cx="105120" cy="145440"/>
            </p14:xfrm>
          </p:contentPart>
        </mc:Choice>
        <mc:Fallback>
          <p:pic>
            <p:nvPicPr>
              <p:cNvPr id="431" name="Freihand 430">
                <a:extLst>
                  <a:ext uri="{FF2B5EF4-FFF2-40B4-BE49-F238E27FC236}">
                    <a16:creationId xmlns:a16="http://schemas.microsoft.com/office/drawing/2014/main" id="{0C76FD6F-F29E-4BAC-8A85-3CDE61C8CAD9}"/>
                  </a:ext>
                </a:extLst>
              </p:cNvPr>
              <p:cNvPicPr/>
              <p:nvPr/>
            </p:nvPicPr>
            <p:blipFill>
              <a:blip r:embed="rId709"/>
              <a:stretch>
                <a:fillRect/>
              </a:stretch>
            </p:blipFill>
            <p:spPr>
              <a:xfrm>
                <a:off x="1810571" y="3221476"/>
                <a:ext cx="122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3" name="Freihand 432">
                <a:extLst>
                  <a:ext uri="{FF2B5EF4-FFF2-40B4-BE49-F238E27FC236}">
                    <a16:creationId xmlns:a16="http://schemas.microsoft.com/office/drawing/2014/main" id="{DE645137-BCBA-484A-A23F-2A3ADFD53F3E}"/>
                  </a:ext>
                </a:extLst>
              </p14:cNvPr>
              <p14:cNvContentPartPr/>
              <p14:nvPr/>
            </p14:nvContentPartPr>
            <p14:xfrm>
              <a:off x="2141771" y="3460516"/>
              <a:ext cx="159840" cy="3960"/>
            </p14:xfrm>
          </p:contentPart>
        </mc:Choice>
        <mc:Fallback>
          <p:pic>
            <p:nvPicPr>
              <p:cNvPr id="433" name="Freihand 432">
                <a:extLst>
                  <a:ext uri="{FF2B5EF4-FFF2-40B4-BE49-F238E27FC236}">
                    <a16:creationId xmlns:a16="http://schemas.microsoft.com/office/drawing/2014/main" id="{DE645137-BCBA-484A-A23F-2A3ADFD53F3E}"/>
                  </a:ext>
                </a:extLst>
              </p:cNvPr>
              <p:cNvPicPr/>
              <p:nvPr/>
            </p:nvPicPr>
            <p:blipFill>
              <a:blip r:embed="rId711"/>
              <a:stretch>
                <a:fillRect/>
              </a:stretch>
            </p:blipFill>
            <p:spPr>
              <a:xfrm>
                <a:off x="2133131" y="3451516"/>
                <a:ext cx="177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4" name="Freihand 433">
                <a:extLst>
                  <a:ext uri="{FF2B5EF4-FFF2-40B4-BE49-F238E27FC236}">
                    <a16:creationId xmlns:a16="http://schemas.microsoft.com/office/drawing/2014/main" id="{A0315F29-DF38-497A-AAE9-B53C273CA6AF}"/>
                  </a:ext>
                </a:extLst>
              </p14:cNvPr>
              <p14:cNvContentPartPr/>
              <p14:nvPr/>
            </p14:nvContentPartPr>
            <p14:xfrm>
              <a:off x="2159411" y="3511996"/>
              <a:ext cx="141120" cy="2520"/>
            </p14:xfrm>
          </p:contentPart>
        </mc:Choice>
        <mc:Fallback>
          <p:pic>
            <p:nvPicPr>
              <p:cNvPr id="434" name="Freihand 433">
                <a:extLst>
                  <a:ext uri="{FF2B5EF4-FFF2-40B4-BE49-F238E27FC236}">
                    <a16:creationId xmlns:a16="http://schemas.microsoft.com/office/drawing/2014/main" id="{A0315F29-DF38-497A-AAE9-B53C273CA6AF}"/>
                  </a:ext>
                </a:extLst>
              </p:cNvPr>
              <p:cNvPicPr/>
              <p:nvPr/>
            </p:nvPicPr>
            <p:blipFill>
              <a:blip r:embed="rId713"/>
              <a:stretch>
                <a:fillRect/>
              </a:stretch>
            </p:blipFill>
            <p:spPr>
              <a:xfrm>
                <a:off x="2150771" y="3503356"/>
                <a:ext cx="158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6" name="Freihand 435">
                <a:extLst>
                  <a:ext uri="{FF2B5EF4-FFF2-40B4-BE49-F238E27FC236}">
                    <a16:creationId xmlns:a16="http://schemas.microsoft.com/office/drawing/2014/main" id="{E7A8242D-DA3A-475F-9FB4-575C116297D6}"/>
                  </a:ext>
                </a:extLst>
              </p14:cNvPr>
              <p14:cNvContentPartPr/>
              <p14:nvPr/>
            </p14:nvContentPartPr>
            <p14:xfrm>
              <a:off x="2474771" y="3322636"/>
              <a:ext cx="124560" cy="199440"/>
            </p14:xfrm>
          </p:contentPart>
        </mc:Choice>
        <mc:Fallback>
          <p:pic>
            <p:nvPicPr>
              <p:cNvPr id="436" name="Freihand 435">
                <a:extLst>
                  <a:ext uri="{FF2B5EF4-FFF2-40B4-BE49-F238E27FC236}">
                    <a16:creationId xmlns:a16="http://schemas.microsoft.com/office/drawing/2014/main" id="{E7A8242D-DA3A-475F-9FB4-575C116297D6}"/>
                  </a:ext>
                </a:extLst>
              </p:cNvPr>
              <p:cNvPicPr/>
              <p:nvPr/>
            </p:nvPicPr>
            <p:blipFill>
              <a:blip r:embed="rId715"/>
              <a:stretch>
                <a:fillRect/>
              </a:stretch>
            </p:blipFill>
            <p:spPr>
              <a:xfrm>
                <a:off x="2465771" y="3313996"/>
                <a:ext cx="142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7" name="Freihand 436">
                <a:extLst>
                  <a:ext uri="{FF2B5EF4-FFF2-40B4-BE49-F238E27FC236}">
                    <a16:creationId xmlns:a16="http://schemas.microsoft.com/office/drawing/2014/main" id="{00EC13C5-70FC-49EA-82FF-1099774DE5EF}"/>
                  </a:ext>
                </a:extLst>
              </p14:cNvPr>
              <p14:cNvContentPartPr/>
              <p14:nvPr/>
            </p14:nvContentPartPr>
            <p14:xfrm>
              <a:off x="2498891" y="3315436"/>
              <a:ext cx="133560" cy="37080"/>
            </p14:xfrm>
          </p:contentPart>
        </mc:Choice>
        <mc:Fallback>
          <p:pic>
            <p:nvPicPr>
              <p:cNvPr id="437" name="Freihand 436">
                <a:extLst>
                  <a:ext uri="{FF2B5EF4-FFF2-40B4-BE49-F238E27FC236}">
                    <a16:creationId xmlns:a16="http://schemas.microsoft.com/office/drawing/2014/main" id="{00EC13C5-70FC-49EA-82FF-1099774DE5EF}"/>
                  </a:ext>
                </a:extLst>
              </p:cNvPr>
              <p:cNvPicPr/>
              <p:nvPr/>
            </p:nvPicPr>
            <p:blipFill>
              <a:blip r:embed="rId717"/>
              <a:stretch>
                <a:fillRect/>
              </a:stretch>
            </p:blipFill>
            <p:spPr>
              <a:xfrm>
                <a:off x="2490251" y="3306796"/>
                <a:ext cx="1512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8" name="Freihand 437">
                <a:extLst>
                  <a:ext uri="{FF2B5EF4-FFF2-40B4-BE49-F238E27FC236}">
                    <a16:creationId xmlns:a16="http://schemas.microsoft.com/office/drawing/2014/main" id="{ABB17DF5-9B6E-4C14-9797-AE36A0A6C68D}"/>
                  </a:ext>
                </a:extLst>
              </p14:cNvPr>
              <p14:cNvContentPartPr/>
              <p14:nvPr/>
            </p14:nvContentPartPr>
            <p14:xfrm>
              <a:off x="2740091" y="3264676"/>
              <a:ext cx="112680" cy="180720"/>
            </p14:xfrm>
          </p:contentPart>
        </mc:Choice>
        <mc:Fallback>
          <p:pic>
            <p:nvPicPr>
              <p:cNvPr id="438" name="Freihand 437">
                <a:extLst>
                  <a:ext uri="{FF2B5EF4-FFF2-40B4-BE49-F238E27FC236}">
                    <a16:creationId xmlns:a16="http://schemas.microsoft.com/office/drawing/2014/main" id="{ABB17DF5-9B6E-4C14-9797-AE36A0A6C68D}"/>
                  </a:ext>
                </a:extLst>
              </p:cNvPr>
              <p:cNvPicPr/>
              <p:nvPr/>
            </p:nvPicPr>
            <p:blipFill>
              <a:blip r:embed="rId719"/>
              <a:stretch>
                <a:fillRect/>
              </a:stretch>
            </p:blipFill>
            <p:spPr>
              <a:xfrm>
                <a:off x="2731091" y="3256036"/>
                <a:ext cx="1303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9" name="Freihand 438">
                <a:extLst>
                  <a:ext uri="{FF2B5EF4-FFF2-40B4-BE49-F238E27FC236}">
                    <a16:creationId xmlns:a16="http://schemas.microsoft.com/office/drawing/2014/main" id="{D43A035F-6A3F-4987-839E-3F3B4FDC92E7}"/>
                  </a:ext>
                </a:extLst>
              </p14:cNvPr>
              <p14:cNvContentPartPr/>
              <p14:nvPr/>
            </p14:nvContentPartPr>
            <p14:xfrm>
              <a:off x="2814251" y="3333436"/>
              <a:ext cx="35280" cy="163800"/>
            </p14:xfrm>
          </p:contentPart>
        </mc:Choice>
        <mc:Fallback>
          <p:pic>
            <p:nvPicPr>
              <p:cNvPr id="439" name="Freihand 438">
                <a:extLst>
                  <a:ext uri="{FF2B5EF4-FFF2-40B4-BE49-F238E27FC236}">
                    <a16:creationId xmlns:a16="http://schemas.microsoft.com/office/drawing/2014/main" id="{D43A035F-6A3F-4987-839E-3F3B4FDC92E7}"/>
                  </a:ext>
                </a:extLst>
              </p:cNvPr>
              <p:cNvPicPr/>
              <p:nvPr/>
            </p:nvPicPr>
            <p:blipFill>
              <a:blip r:embed="rId721"/>
              <a:stretch>
                <a:fillRect/>
              </a:stretch>
            </p:blipFill>
            <p:spPr>
              <a:xfrm>
                <a:off x="2805251" y="3324796"/>
                <a:ext cx="52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1" name="Freihand 440">
                <a:extLst>
                  <a:ext uri="{FF2B5EF4-FFF2-40B4-BE49-F238E27FC236}">
                    <a16:creationId xmlns:a16="http://schemas.microsoft.com/office/drawing/2014/main" id="{83F2C5AB-B51C-487F-8A99-8BC5314B26F7}"/>
                  </a:ext>
                </a:extLst>
              </p14:cNvPr>
              <p14:cNvContentPartPr/>
              <p14:nvPr/>
            </p14:nvContentPartPr>
            <p14:xfrm>
              <a:off x="2960411" y="3355756"/>
              <a:ext cx="140040" cy="157680"/>
            </p14:xfrm>
          </p:contentPart>
        </mc:Choice>
        <mc:Fallback>
          <p:pic>
            <p:nvPicPr>
              <p:cNvPr id="441" name="Freihand 440">
                <a:extLst>
                  <a:ext uri="{FF2B5EF4-FFF2-40B4-BE49-F238E27FC236}">
                    <a16:creationId xmlns:a16="http://schemas.microsoft.com/office/drawing/2014/main" id="{83F2C5AB-B51C-487F-8A99-8BC5314B26F7}"/>
                  </a:ext>
                </a:extLst>
              </p:cNvPr>
              <p:cNvPicPr/>
              <p:nvPr/>
            </p:nvPicPr>
            <p:blipFill>
              <a:blip r:embed="rId723"/>
              <a:stretch>
                <a:fillRect/>
              </a:stretch>
            </p:blipFill>
            <p:spPr>
              <a:xfrm>
                <a:off x="2951411" y="3346756"/>
                <a:ext cx="157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2" name="Freihand 441">
                <a:extLst>
                  <a:ext uri="{FF2B5EF4-FFF2-40B4-BE49-F238E27FC236}">
                    <a16:creationId xmlns:a16="http://schemas.microsoft.com/office/drawing/2014/main" id="{020959D6-E7BD-45C8-90C2-B678F2940B4D}"/>
                  </a:ext>
                </a:extLst>
              </p14:cNvPr>
              <p14:cNvContentPartPr/>
              <p14:nvPr/>
            </p14:nvContentPartPr>
            <p14:xfrm>
              <a:off x="2970131" y="3410836"/>
              <a:ext cx="110880" cy="67320"/>
            </p14:xfrm>
          </p:contentPart>
        </mc:Choice>
        <mc:Fallback>
          <p:pic>
            <p:nvPicPr>
              <p:cNvPr id="442" name="Freihand 441">
                <a:extLst>
                  <a:ext uri="{FF2B5EF4-FFF2-40B4-BE49-F238E27FC236}">
                    <a16:creationId xmlns:a16="http://schemas.microsoft.com/office/drawing/2014/main" id="{020959D6-E7BD-45C8-90C2-B678F2940B4D}"/>
                  </a:ext>
                </a:extLst>
              </p:cNvPr>
              <p:cNvPicPr/>
              <p:nvPr/>
            </p:nvPicPr>
            <p:blipFill>
              <a:blip r:embed="rId725"/>
              <a:stretch>
                <a:fillRect/>
              </a:stretch>
            </p:blipFill>
            <p:spPr>
              <a:xfrm>
                <a:off x="2961131" y="3402196"/>
                <a:ext cx="128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43" name="Freihand 442">
                <a:extLst>
                  <a:ext uri="{FF2B5EF4-FFF2-40B4-BE49-F238E27FC236}">
                    <a16:creationId xmlns:a16="http://schemas.microsoft.com/office/drawing/2014/main" id="{F8D2B561-8525-4204-9364-9AB0BC9D56CF}"/>
                  </a:ext>
                </a:extLst>
              </p14:cNvPr>
              <p14:cNvContentPartPr/>
              <p14:nvPr/>
            </p14:nvContentPartPr>
            <p14:xfrm>
              <a:off x="3182171" y="3178276"/>
              <a:ext cx="111240" cy="124200"/>
            </p14:xfrm>
          </p:contentPart>
        </mc:Choice>
        <mc:Fallback>
          <p:pic>
            <p:nvPicPr>
              <p:cNvPr id="443" name="Freihand 442">
                <a:extLst>
                  <a:ext uri="{FF2B5EF4-FFF2-40B4-BE49-F238E27FC236}">
                    <a16:creationId xmlns:a16="http://schemas.microsoft.com/office/drawing/2014/main" id="{F8D2B561-8525-4204-9364-9AB0BC9D56CF}"/>
                  </a:ext>
                </a:extLst>
              </p:cNvPr>
              <p:cNvPicPr/>
              <p:nvPr/>
            </p:nvPicPr>
            <p:blipFill>
              <a:blip r:embed="rId727"/>
              <a:stretch>
                <a:fillRect/>
              </a:stretch>
            </p:blipFill>
            <p:spPr>
              <a:xfrm>
                <a:off x="3173171" y="3169276"/>
                <a:ext cx="128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45" name="Freihand 444">
                <a:extLst>
                  <a:ext uri="{FF2B5EF4-FFF2-40B4-BE49-F238E27FC236}">
                    <a16:creationId xmlns:a16="http://schemas.microsoft.com/office/drawing/2014/main" id="{DA7F83FC-787F-464B-9F91-9D1928561DEB}"/>
                  </a:ext>
                </a:extLst>
              </p14:cNvPr>
              <p14:cNvContentPartPr/>
              <p14:nvPr/>
            </p14:nvContentPartPr>
            <p14:xfrm>
              <a:off x="305051" y="3928876"/>
              <a:ext cx="201600" cy="10080"/>
            </p14:xfrm>
          </p:contentPart>
        </mc:Choice>
        <mc:Fallback>
          <p:pic>
            <p:nvPicPr>
              <p:cNvPr id="445" name="Freihand 444">
                <a:extLst>
                  <a:ext uri="{FF2B5EF4-FFF2-40B4-BE49-F238E27FC236}">
                    <a16:creationId xmlns:a16="http://schemas.microsoft.com/office/drawing/2014/main" id="{DA7F83FC-787F-464B-9F91-9D1928561DEB}"/>
                  </a:ext>
                </a:extLst>
              </p:cNvPr>
              <p:cNvPicPr/>
              <p:nvPr/>
            </p:nvPicPr>
            <p:blipFill>
              <a:blip r:embed="rId729"/>
              <a:stretch>
                <a:fillRect/>
              </a:stretch>
            </p:blipFill>
            <p:spPr>
              <a:xfrm>
                <a:off x="296051" y="3920236"/>
                <a:ext cx="219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46" name="Freihand 445">
                <a:extLst>
                  <a:ext uri="{FF2B5EF4-FFF2-40B4-BE49-F238E27FC236}">
                    <a16:creationId xmlns:a16="http://schemas.microsoft.com/office/drawing/2014/main" id="{31748342-419C-47F5-A0B5-FBF428DC2B75}"/>
                  </a:ext>
                </a:extLst>
              </p14:cNvPr>
              <p14:cNvContentPartPr/>
              <p14:nvPr/>
            </p14:nvContentPartPr>
            <p14:xfrm>
              <a:off x="314411" y="3954796"/>
              <a:ext cx="181440" cy="31320"/>
            </p14:xfrm>
          </p:contentPart>
        </mc:Choice>
        <mc:Fallback>
          <p:pic>
            <p:nvPicPr>
              <p:cNvPr id="446" name="Freihand 445">
                <a:extLst>
                  <a:ext uri="{FF2B5EF4-FFF2-40B4-BE49-F238E27FC236}">
                    <a16:creationId xmlns:a16="http://schemas.microsoft.com/office/drawing/2014/main" id="{31748342-419C-47F5-A0B5-FBF428DC2B75}"/>
                  </a:ext>
                </a:extLst>
              </p:cNvPr>
              <p:cNvPicPr/>
              <p:nvPr/>
            </p:nvPicPr>
            <p:blipFill>
              <a:blip r:embed="rId731"/>
              <a:stretch>
                <a:fillRect/>
              </a:stretch>
            </p:blipFill>
            <p:spPr>
              <a:xfrm>
                <a:off x="305411" y="3945796"/>
                <a:ext cx="199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47" name="Freihand 446">
                <a:extLst>
                  <a:ext uri="{FF2B5EF4-FFF2-40B4-BE49-F238E27FC236}">
                    <a16:creationId xmlns:a16="http://schemas.microsoft.com/office/drawing/2014/main" id="{8B598BCB-BB48-4891-BD35-3E10ACEDFB4B}"/>
                  </a:ext>
                </a:extLst>
              </p14:cNvPr>
              <p14:cNvContentPartPr/>
              <p14:nvPr/>
            </p14:nvContentPartPr>
            <p14:xfrm>
              <a:off x="550211" y="3827356"/>
              <a:ext cx="140760" cy="228960"/>
            </p14:xfrm>
          </p:contentPart>
        </mc:Choice>
        <mc:Fallback>
          <p:pic>
            <p:nvPicPr>
              <p:cNvPr id="447" name="Freihand 446">
                <a:extLst>
                  <a:ext uri="{FF2B5EF4-FFF2-40B4-BE49-F238E27FC236}">
                    <a16:creationId xmlns:a16="http://schemas.microsoft.com/office/drawing/2014/main" id="{8B598BCB-BB48-4891-BD35-3E10ACEDFB4B}"/>
                  </a:ext>
                </a:extLst>
              </p:cNvPr>
              <p:cNvPicPr/>
              <p:nvPr/>
            </p:nvPicPr>
            <p:blipFill>
              <a:blip r:embed="rId733"/>
              <a:stretch>
                <a:fillRect/>
              </a:stretch>
            </p:blipFill>
            <p:spPr>
              <a:xfrm>
                <a:off x="541211" y="3818356"/>
                <a:ext cx="1584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49" name="Freihand 448">
                <a:extLst>
                  <a:ext uri="{FF2B5EF4-FFF2-40B4-BE49-F238E27FC236}">
                    <a16:creationId xmlns:a16="http://schemas.microsoft.com/office/drawing/2014/main" id="{7D652DAF-0F14-489A-82C9-220D4A719EA9}"/>
                  </a:ext>
                </a:extLst>
              </p14:cNvPr>
              <p14:cNvContentPartPr/>
              <p14:nvPr/>
            </p14:nvContentPartPr>
            <p14:xfrm>
              <a:off x="849011" y="3892156"/>
              <a:ext cx="163440" cy="268200"/>
            </p14:xfrm>
          </p:contentPart>
        </mc:Choice>
        <mc:Fallback>
          <p:pic>
            <p:nvPicPr>
              <p:cNvPr id="449" name="Freihand 448">
                <a:extLst>
                  <a:ext uri="{FF2B5EF4-FFF2-40B4-BE49-F238E27FC236}">
                    <a16:creationId xmlns:a16="http://schemas.microsoft.com/office/drawing/2014/main" id="{7D652DAF-0F14-489A-82C9-220D4A719EA9}"/>
                  </a:ext>
                </a:extLst>
              </p:cNvPr>
              <p:cNvPicPr/>
              <p:nvPr/>
            </p:nvPicPr>
            <p:blipFill>
              <a:blip r:embed="rId735"/>
              <a:stretch>
                <a:fillRect/>
              </a:stretch>
            </p:blipFill>
            <p:spPr>
              <a:xfrm>
                <a:off x="840011" y="3883156"/>
                <a:ext cx="1810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50" name="Freihand 449">
                <a:extLst>
                  <a:ext uri="{FF2B5EF4-FFF2-40B4-BE49-F238E27FC236}">
                    <a16:creationId xmlns:a16="http://schemas.microsoft.com/office/drawing/2014/main" id="{7AFF5BB5-2D21-4893-9F60-88FA4216B305}"/>
                  </a:ext>
                </a:extLst>
              </p14:cNvPr>
              <p14:cNvContentPartPr/>
              <p14:nvPr/>
            </p14:nvContentPartPr>
            <p14:xfrm>
              <a:off x="1070771" y="3864436"/>
              <a:ext cx="145800" cy="105840"/>
            </p14:xfrm>
          </p:contentPart>
        </mc:Choice>
        <mc:Fallback>
          <p:pic>
            <p:nvPicPr>
              <p:cNvPr id="450" name="Freihand 449">
                <a:extLst>
                  <a:ext uri="{FF2B5EF4-FFF2-40B4-BE49-F238E27FC236}">
                    <a16:creationId xmlns:a16="http://schemas.microsoft.com/office/drawing/2014/main" id="{7AFF5BB5-2D21-4893-9F60-88FA4216B305}"/>
                  </a:ext>
                </a:extLst>
              </p:cNvPr>
              <p:cNvPicPr/>
              <p:nvPr/>
            </p:nvPicPr>
            <p:blipFill>
              <a:blip r:embed="rId737"/>
              <a:stretch>
                <a:fillRect/>
              </a:stretch>
            </p:blipFill>
            <p:spPr>
              <a:xfrm>
                <a:off x="1061771" y="3855436"/>
                <a:ext cx="163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51" name="Freihand 450">
                <a:extLst>
                  <a:ext uri="{FF2B5EF4-FFF2-40B4-BE49-F238E27FC236}">
                    <a16:creationId xmlns:a16="http://schemas.microsoft.com/office/drawing/2014/main" id="{DED99A54-8D46-44EE-A47B-C9E773FE428D}"/>
                  </a:ext>
                </a:extLst>
              </p14:cNvPr>
              <p14:cNvContentPartPr/>
              <p14:nvPr/>
            </p14:nvContentPartPr>
            <p14:xfrm>
              <a:off x="1213331" y="3764356"/>
              <a:ext cx="257760" cy="181800"/>
            </p14:xfrm>
          </p:contentPart>
        </mc:Choice>
        <mc:Fallback>
          <p:pic>
            <p:nvPicPr>
              <p:cNvPr id="451" name="Freihand 450">
                <a:extLst>
                  <a:ext uri="{FF2B5EF4-FFF2-40B4-BE49-F238E27FC236}">
                    <a16:creationId xmlns:a16="http://schemas.microsoft.com/office/drawing/2014/main" id="{DED99A54-8D46-44EE-A47B-C9E773FE428D}"/>
                  </a:ext>
                </a:extLst>
              </p:cNvPr>
              <p:cNvPicPr/>
              <p:nvPr/>
            </p:nvPicPr>
            <p:blipFill>
              <a:blip r:embed="rId739"/>
              <a:stretch>
                <a:fillRect/>
              </a:stretch>
            </p:blipFill>
            <p:spPr>
              <a:xfrm>
                <a:off x="1204331" y="3755716"/>
                <a:ext cx="2754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53" name="Freihand 452">
                <a:extLst>
                  <a:ext uri="{FF2B5EF4-FFF2-40B4-BE49-F238E27FC236}">
                    <a16:creationId xmlns:a16="http://schemas.microsoft.com/office/drawing/2014/main" id="{6EF733C3-A1C4-4890-8717-659A5E39D003}"/>
                  </a:ext>
                </a:extLst>
              </p14:cNvPr>
              <p14:cNvContentPartPr/>
              <p14:nvPr/>
            </p14:nvContentPartPr>
            <p14:xfrm>
              <a:off x="1788611" y="3789556"/>
              <a:ext cx="111960" cy="146520"/>
            </p14:xfrm>
          </p:contentPart>
        </mc:Choice>
        <mc:Fallback>
          <p:pic>
            <p:nvPicPr>
              <p:cNvPr id="453" name="Freihand 452">
                <a:extLst>
                  <a:ext uri="{FF2B5EF4-FFF2-40B4-BE49-F238E27FC236}">
                    <a16:creationId xmlns:a16="http://schemas.microsoft.com/office/drawing/2014/main" id="{6EF733C3-A1C4-4890-8717-659A5E39D003}"/>
                  </a:ext>
                </a:extLst>
              </p:cNvPr>
              <p:cNvPicPr/>
              <p:nvPr/>
            </p:nvPicPr>
            <p:blipFill>
              <a:blip r:embed="rId741"/>
              <a:stretch>
                <a:fillRect/>
              </a:stretch>
            </p:blipFill>
            <p:spPr>
              <a:xfrm>
                <a:off x="1779611" y="3780916"/>
                <a:ext cx="129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54" name="Freihand 453">
                <a:extLst>
                  <a:ext uri="{FF2B5EF4-FFF2-40B4-BE49-F238E27FC236}">
                    <a16:creationId xmlns:a16="http://schemas.microsoft.com/office/drawing/2014/main" id="{B51E91FF-0DCB-4F58-86E6-8BF6CE4A3B10}"/>
                  </a:ext>
                </a:extLst>
              </p14:cNvPr>
              <p14:cNvContentPartPr/>
              <p14:nvPr/>
            </p14:nvContentPartPr>
            <p14:xfrm>
              <a:off x="1782131" y="3838156"/>
              <a:ext cx="118080" cy="92880"/>
            </p14:xfrm>
          </p:contentPart>
        </mc:Choice>
        <mc:Fallback>
          <p:pic>
            <p:nvPicPr>
              <p:cNvPr id="454" name="Freihand 453">
                <a:extLst>
                  <a:ext uri="{FF2B5EF4-FFF2-40B4-BE49-F238E27FC236}">
                    <a16:creationId xmlns:a16="http://schemas.microsoft.com/office/drawing/2014/main" id="{B51E91FF-0DCB-4F58-86E6-8BF6CE4A3B10}"/>
                  </a:ext>
                </a:extLst>
              </p:cNvPr>
              <p:cNvPicPr/>
              <p:nvPr/>
            </p:nvPicPr>
            <p:blipFill>
              <a:blip r:embed="rId743"/>
              <a:stretch>
                <a:fillRect/>
              </a:stretch>
            </p:blipFill>
            <p:spPr>
              <a:xfrm>
                <a:off x="1773491" y="3829516"/>
                <a:ext cx="1357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55" name="Freihand 454">
                <a:extLst>
                  <a:ext uri="{FF2B5EF4-FFF2-40B4-BE49-F238E27FC236}">
                    <a16:creationId xmlns:a16="http://schemas.microsoft.com/office/drawing/2014/main" id="{92778325-7B83-4A33-8AC9-5B72EF95EF7F}"/>
                  </a:ext>
                </a:extLst>
              </p14:cNvPr>
              <p14:cNvContentPartPr/>
              <p14:nvPr/>
            </p14:nvContentPartPr>
            <p14:xfrm>
              <a:off x="2024771" y="3709996"/>
              <a:ext cx="85320" cy="240480"/>
            </p14:xfrm>
          </p:contentPart>
        </mc:Choice>
        <mc:Fallback>
          <p:pic>
            <p:nvPicPr>
              <p:cNvPr id="455" name="Freihand 454">
                <a:extLst>
                  <a:ext uri="{FF2B5EF4-FFF2-40B4-BE49-F238E27FC236}">
                    <a16:creationId xmlns:a16="http://schemas.microsoft.com/office/drawing/2014/main" id="{92778325-7B83-4A33-8AC9-5B72EF95EF7F}"/>
                  </a:ext>
                </a:extLst>
              </p:cNvPr>
              <p:cNvPicPr/>
              <p:nvPr/>
            </p:nvPicPr>
            <p:blipFill>
              <a:blip r:embed="rId745"/>
              <a:stretch>
                <a:fillRect/>
              </a:stretch>
            </p:blipFill>
            <p:spPr>
              <a:xfrm>
                <a:off x="2016131" y="3701356"/>
                <a:ext cx="1029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56" name="Freihand 455">
                <a:extLst>
                  <a:ext uri="{FF2B5EF4-FFF2-40B4-BE49-F238E27FC236}">
                    <a16:creationId xmlns:a16="http://schemas.microsoft.com/office/drawing/2014/main" id="{64012F54-571B-494A-BC81-9EBE0098ECD2}"/>
                  </a:ext>
                </a:extLst>
              </p14:cNvPr>
              <p14:cNvContentPartPr/>
              <p14:nvPr/>
            </p14:nvContentPartPr>
            <p14:xfrm>
              <a:off x="2224211" y="3759676"/>
              <a:ext cx="103680" cy="146160"/>
            </p14:xfrm>
          </p:contentPart>
        </mc:Choice>
        <mc:Fallback>
          <p:pic>
            <p:nvPicPr>
              <p:cNvPr id="456" name="Freihand 455">
                <a:extLst>
                  <a:ext uri="{FF2B5EF4-FFF2-40B4-BE49-F238E27FC236}">
                    <a16:creationId xmlns:a16="http://schemas.microsoft.com/office/drawing/2014/main" id="{64012F54-571B-494A-BC81-9EBE0098ECD2}"/>
                  </a:ext>
                </a:extLst>
              </p:cNvPr>
              <p:cNvPicPr/>
              <p:nvPr/>
            </p:nvPicPr>
            <p:blipFill>
              <a:blip r:embed="rId747"/>
              <a:stretch>
                <a:fillRect/>
              </a:stretch>
            </p:blipFill>
            <p:spPr>
              <a:xfrm>
                <a:off x="2215571" y="3751036"/>
                <a:ext cx="121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57" name="Freihand 456">
                <a:extLst>
                  <a:ext uri="{FF2B5EF4-FFF2-40B4-BE49-F238E27FC236}">
                    <a16:creationId xmlns:a16="http://schemas.microsoft.com/office/drawing/2014/main" id="{DCFFAF5F-56B2-4507-963F-FF9065E42286}"/>
                  </a:ext>
                </a:extLst>
              </p14:cNvPr>
              <p14:cNvContentPartPr/>
              <p14:nvPr/>
            </p14:nvContentPartPr>
            <p14:xfrm>
              <a:off x="2374691" y="3838516"/>
              <a:ext cx="97920" cy="104040"/>
            </p14:xfrm>
          </p:contentPart>
        </mc:Choice>
        <mc:Fallback>
          <p:pic>
            <p:nvPicPr>
              <p:cNvPr id="457" name="Freihand 456">
                <a:extLst>
                  <a:ext uri="{FF2B5EF4-FFF2-40B4-BE49-F238E27FC236}">
                    <a16:creationId xmlns:a16="http://schemas.microsoft.com/office/drawing/2014/main" id="{DCFFAF5F-56B2-4507-963F-FF9065E42286}"/>
                  </a:ext>
                </a:extLst>
              </p:cNvPr>
              <p:cNvPicPr/>
              <p:nvPr/>
            </p:nvPicPr>
            <p:blipFill>
              <a:blip r:embed="rId749"/>
              <a:stretch>
                <a:fillRect/>
              </a:stretch>
            </p:blipFill>
            <p:spPr>
              <a:xfrm>
                <a:off x="2365691" y="3829876"/>
                <a:ext cx="115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8" name="Freihand 457">
                <a:extLst>
                  <a:ext uri="{FF2B5EF4-FFF2-40B4-BE49-F238E27FC236}">
                    <a16:creationId xmlns:a16="http://schemas.microsoft.com/office/drawing/2014/main" id="{313AA295-E801-43F9-82A0-0510F594C0FF}"/>
                  </a:ext>
                </a:extLst>
              </p14:cNvPr>
              <p14:cNvContentPartPr/>
              <p14:nvPr/>
            </p14:nvContentPartPr>
            <p14:xfrm>
              <a:off x="2398451" y="3846076"/>
              <a:ext cx="119520" cy="140760"/>
            </p14:xfrm>
          </p:contentPart>
        </mc:Choice>
        <mc:Fallback>
          <p:pic>
            <p:nvPicPr>
              <p:cNvPr id="458" name="Freihand 457">
                <a:extLst>
                  <a:ext uri="{FF2B5EF4-FFF2-40B4-BE49-F238E27FC236}">
                    <a16:creationId xmlns:a16="http://schemas.microsoft.com/office/drawing/2014/main" id="{313AA295-E801-43F9-82A0-0510F594C0FF}"/>
                  </a:ext>
                </a:extLst>
              </p:cNvPr>
              <p:cNvPicPr/>
              <p:nvPr/>
            </p:nvPicPr>
            <p:blipFill>
              <a:blip r:embed="rId751"/>
              <a:stretch>
                <a:fillRect/>
              </a:stretch>
            </p:blipFill>
            <p:spPr>
              <a:xfrm>
                <a:off x="2389451" y="3837076"/>
                <a:ext cx="137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9" name="Freihand 458">
                <a:extLst>
                  <a:ext uri="{FF2B5EF4-FFF2-40B4-BE49-F238E27FC236}">
                    <a16:creationId xmlns:a16="http://schemas.microsoft.com/office/drawing/2014/main" id="{503F038D-EB15-4A4C-8D62-B88E6D4923BD}"/>
                  </a:ext>
                </a:extLst>
              </p14:cNvPr>
              <p14:cNvContentPartPr/>
              <p14:nvPr/>
            </p14:nvContentPartPr>
            <p14:xfrm>
              <a:off x="2557211" y="3735556"/>
              <a:ext cx="90720" cy="271080"/>
            </p14:xfrm>
          </p:contentPart>
        </mc:Choice>
        <mc:Fallback>
          <p:pic>
            <p:nvPicPr>
              <p:cNvPr id="459" name="Freihand 458">
                <a:extLst>
                  <a:ext uri="{FF2B5EF4-FFF2-40B4-BE49-F238E27FC236}">
                    <a16:creationId xmlns:a16="http://schemas.microsoft.com/office/drawing/2014/main" id="{503F038D-EB15-4A4C-8D62-B88E6D4923BD}"/>
                  </a:ext>
                </a:extLst>
              </p:cNvPr>
              <p:cNvPicPr/>
              <p:nvPr/>
            </p:nvPicPr>
            <p:blipFill>
              <a:blip r:embed="rId753"/>
              <a:stretch>
                <a:fillRect/>
              </a:stretch>
            </p:blipFill>
            <p:spPr>
              <a:xfrm>
                <a:off x="2548571" y="3726556"/>
                <a:ext cx="1083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60" name="Freihand 459">
                <a:extLst>
                  <a:ext uri="{FF2B5EF4-FFF2-40B4-BE49-F238E27FC236}">
                    <a16:creationId xmlns:a16="http://schemas.microsoft.com/office/drawing/2014/main" id="{74083EA4-4DA6-4D7C-9556-584FEEDE2B91}"/>
                  </a:ext>
                </a:extLst>
              </p14:cNvPr>
              <p14:cNvContentPartPr/>
              <p14:nvPr/>
            </p14:nvContentPartPr>
            <p14:xfrm>
              <a:off x="2844851" y="3713956"/>
              <a:ext cx="115920" cy="198720"/>
            </p14:xfrm>
          </p:contentPart>
        </mc:Choice>
        <mc:Fallback>
          <p:pic>
            <p:nvPicPr>
              <p:cNvPr id="460" name="Freihand 459">
                <a:extLst>
                  <a:ext uri="{FF2B5EF4-FFF2-40B4-BE49-F238E27FC236}">
                    <a16:creationId xmlns:a16="http://schemas.microsoft.com/office/drawing/2014/main" id="{74083EA4-4DA6-4D7C-9556-584FEEDE2B91}"/>
                  </a:ext>
                </a:extLst>
              </p:cNvPr>
              <p:cNvPicPr/>
              <p:nvPr/>
            </p:nvPicPr>
            <p:blipFill>
              <a:blip r:embed="rId755"/>
              <a:stretch>
                <a:fillRect/>
              </a:stretch>
            </p:blipFill>
            <p:spPr>
              <a:xfrm>
                <a:off x="2835851" y="3705316"/>
                <a:ext cx="1335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61" name="Freihand 460">
                <a:extLst>
                  <a:ext uri="{FF2B5EF4-FFF2-40B4-BE49-F238E27FC236}">
                    <a16:creationId xmlns:a16="http://schemas.microsoft.com/office/drawing/2014/main" id="{08EAC5B7-D5DC-41D0-A501-1A9D4F21E1F4}"/>
                  </a:ext>
                </a:extLst>
              </p14:cNvPr>
              <p14:cNvContentPartPr/>
              <p14:nvPr/>
            </p14:nvContentPartPr>
            <p14:xfrm>
              <a:off x="3052211" y="3762196"/>
              <a:ext cx="92880" cy="123840"/>
            </p14:xfrm>
          </p:contentPart>
        </mc:Choice>
        <mc:Fallback>
          <p:pic>
            <p:nvPicPr>
              <p:cNvPr id="461" name="Freihand 460">
                <a:extLst>
                  <a:ext uri="{FF2B5EF4-FFF2-40B4-BE49-F238E27FC236}">
                    <a16:creationId xmlns:a16="http://schemas.microsoft.com/office/drawing/2014/main" id="{08EAC5B7-D5DC-41D0-A501-1A9D4F21E1F4}"/>
                  </a:ext>
                </a:extLst>
              </p:cNvPr>
              <p:cNvPicPr/>
              <p:nvPr/>
            </p:nvPicPr>
            <p:blipFill>
              <a:blip r:embed="rId757"/>
              <a:stretch>
                <a:fillRect/>
              </a:stretch>
            </p:blipFill>
            <p:spPr>
              <a:xfrm>
                <a:off x="3043211" y="3753196"/>
                <a:ext cx="110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62" name="Freihand 461">
                <a:extLst>
                  <a:ext uri="{FF2B5EF4-FFF2-40B4-BE49-F238E27FC236}">
                    <a16:creationId xmlns:a16="http://schemas.microsoft.com/office/drawing/2014/main" id="{06D5E6D3-4B26-4969-A7E9-693A755B7D24}"/>
                  </a:ext>
                </a:extLst>
              </p14:cNvPr>
              <p14:cNvContentPartPr/>
              <p14:nvPr/>
            </p14:nvContentPartPr>
            <p14:xfrm>
              <a:off x="3206291" y="3749596"/>
              <a:ext cx="93960" cy="156600"/>
            </p14:xfrm>
          </p:contentPart>
        </mc:Choice>
        <mc:Fallback>
          <p:pic>
            <p:nvPicPr>
              <p:cNvPr id="462" name="Freihand 461">
                <a:extLst>
                  <a:ext uri="{FF2B5EF4-FFF2-40B4-BE49-F238E27FC236}">
                    <a16:creationId xmlns:a16="http://schemas.microsoft.com/office/drawing/2014/main" id="{06D5E6D3-4B26-4969-A7E9-693A755B7D24}"/>
                  </a:ext>
                </a:extLst>
              </p:cNvPr>
              <p:cNvPicPr/>
              <p:nvPr/>
            </p:nvPicPr>
            <p:blipFill>
              <a:blip r:embed="rId759"/>
              <a:stretch>
                <a:fillRect/>
              </a:stretch>
            </p:blipFill>
            <p:spPr>
              <a:xfrm>
                <a:off x="3197651" y="3740596"/>
                <a:ext cx="1116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63" name="Freihand 462">
                <a:extLst>
                  <a:ext uri="{FF2B5EF4-FFF2-40B4-BE49-F238E27FC236}">
                    <a16:creationId xmlns:a16="http://schemas.microsoft.com/office/drawing/2014/main" id="{9E0BCAE1-088B-42F7-B899-0DF22FF4FFFA}"/>
                  </a:ext>
                </a:extLst>
              </p14:cNvPr>
              <p14:cNvContentPartPr/>
              <p14:nvPr/>
            </p14:nvContentPartPr>
            <p14:xfrm>
              <a:off x="3323291" y="3671116"/>
              <a:ext cx="520560" cy="236160"/>
            </p14:xfrm>
          </p:contentPart>
        </mc:Choice>
        <mc:Fallback>
          <p:pic>
            <p:nvPicPr>
              <p:cNvPr id="463" name="Freihand 462">
                <a:extLst>
                  <a:ext uri="{FF2B5EF4-FFF2-40B4-BE49-F238E27FC236}">
                    <a16:creationId xmlns:a16="http://schemas.microsoft.com/office/drawing/2014/main" id="{9E0BCAE1-088B-42F7-B899-0DF22FF4FFFA}"/>
                  </a:ext>
                </a:extLst>
              </p:cNvPr>
              <p:cNvPicPr/>
              <p:nvPr/>
            </p:nvPicPr>
            <p:blipFill>
              <a:blip r:embed="rId761"/>
              <a:stretch>
                <a:fillRect/>
              </a:stretch>
            </p:blipFill>
            <p:spPr>
              <a:xfrm>
                <a:off x="3314651" y="3662116"/>
                <a:ext cx="538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64" name="Freihand 463">
                <a:extLst>
                  <a:ext uri="{FF2B5EF4-FFF2-40B4-BE49-F238E27FC236}">
                    <a16:creationId xmlns:a16="http://schemas.microsoft.com/office/drawing/2014/main" id="{9EFE414C-EF71-4C91-8704-6D477C2AC112}"/>
                  </a:ext>
                </a:extLst>
              </p14:cNvPr>
              <p14:cNvContentPartPr/>
              <p14:nvPr/>
            </p14:nvContentPartPr>
            <p14:xfrm>
              <a:off x="3854651" y="3670036"/>
              <a:ext cx="12240" cy="15840"/>
            </p14:xfrm>
          </p:contentPart>
        </mc:Choice>
        <mc:Fallback>
          <p:pic>
            <p:nvPicPr>
              <p:cNvPr id="464" name="Freihand 463">
                <a:extLst>
                  <a:ext uri="{FF2B5EF4-FFF2-40B4-BE49-F238E27FC236}">
                    <a16:creationId xmlns:a16="http://schemas.microsoft.com/office/drawing/2014/main" id="{9EFE414C-EF71-4C91-8704-6D477C2AC112}"/>
                  </a:ext>
                </a:extLst>
              </p:cNvPr>
              <p:cNvPicPr/>
              <p:nvPr/>
            </p:nvPicPr>
            <p:blipFill>
              <a:blip r:embed="rId763"/>
              <a:stretch>
                <a:fillRect/>
              </a:stretch>
            </p:blipFill>
            <p:spPr>
              <a:xfrm>
                <a:off x="3845651" y="3661036"/>
                <a:ext cx="29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65" name="Freihand 464">
                <a:extLst>
                  <a:ext uri="{FF2B5EF4-FFF2-40B4-BE49-F238E27FC236}">
                    <a16:creationId xmlns:a16="http://schemas.microsoft.com/office/drawing/2014/main" id="{A74259D9-B319-4682-82F2-F5ECE2649A5D}"/>
                  </a:ext>
                </a:extLst>
              </p14:cNvPr>
              <p14:cNvContentPartPr/>
              <p14:nvPr/>
            </p14:nvContentPartPr>
            <p14:xfrm>
              <a:off x="3923411" y="3752116"/>
              <a:ext cx="241200" cy="101880"/>
            </p14:xfrm>
          </p:contentPart>
        </mc:Choice>
        <mc:Fallback>
          <p:pic>
            <p:nvPicPr>
              <p:cNvPr id="465" name="Freihand 464">
                <a:extLst>
                  <a:ext uri="{FF2B5EF4-FFF2-40B4-BE49-F238E27FC236}">
                    <a16:creationId xmlns:a16="http://schemas.microsoft.com/office/drawing/2014/main" id="{A74259D9-B319-4682-82F2-F5ECE2649A5D}"/>
                  </a:ext>
                </a:extLst>
              </p:cNvPr>
              <p:cNvPicPr/>
              <p:nvPr/>
            </p:nvPicPr>
            <p:blipFill>
              <a:blip r:embed="rId765"/>
              <a:stretch>
                <a:fillRect/>
              </a:stretch>
            </p:blipFill>
            <p:spPr>
              <a:xfrm>
                <a:off x="3914411" y="3743476"/>
                <a:ext cx="258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66" name="Freihand 465">
                <a:extLst>
                  <a:ext uri="{FF2B5EF4-FFF2-40B4-BE49-F238E27FC236}">
                    <a16:creationId xmlns:a16="http://schemas.microsoft.com/office/drawing/2014/main" id="{2964AE01-4A3E-4CF7-BA39-607958BBF0F1}"/>
                  </a:ext>
                </a:extLst>
              </p14:cNvPr>
              <p14:cNvContentPartPr/>
              <p14:nvPr/>
            </p14:nvContentPartPr>
            <p14:xfrm>
              <a:off x="4259291" y="3737716"/>
              <a:ext cx="258840" cy="114840"/>
            </p14:xfrm>
          </p:contentPart>
        </mc:Choice>
        <mc:Fallback>
          <p:pic>
            <p:nvPicPr>
              <p:cNvPr id="466" name="Freihand 465">
                <a:extLst>
                  <a:ext uri="{FF2B5EF4-FFF2-40B4-BE49-F238E27FC236}">
                    <a16:creationId xmlns:a16="http://schemas.microsoft.com/office/drawing/2014/main" id="{2964AE01-4A3E-4CF7-BA39-607958BBF0F1}"/>
                  </a:ext>
                </a:extLst>
              </p:cNvPr>
              <p:cNvPicPr/>
              <p:nvPr/>
            </p:nvPicPr>
            <p:blipFill>
              <a:blip r:embed="rId767"/>
              <a:stretch>
                <a:fillRect/>
              </a:stretch>
            </p:blipFill>
            <p:spPr>
              <a:xfrm>
                <a:off x="4250651" y="3728716"/>
                <a:ext cx="276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5" name="Freihand 484">
                <a:extLst>
                  <a:ext uri="{FF2B5EF4-FFF2-40B4-BE49-F238E27FC236}">
                    <a16:creationId xmlns:a16="http://schemas.microsoft.com/office/drawing/2014/main" id="{F5D511A2-7E6E-46A5-B55A-F34B3CE2A732}"/>
                  </a:ext>
                </a:extLst>
              </p14:cNvPr>
              <p14:cNvContentPartPr/>
              <p14:nvPr/>
            </p14:nvContentPartPr>
            <p14:xfrm>
              <a:off x="2383331" y="4340356"/>
              <a:ext cx="173160" cy="16200"/>
            </p14:xfrm>
          </p:contentPart>
        </mc:Choice>
        <mc:Fallback>
          <p:pic>
            <p:nvPicPr>
              <p:cNvPr id="485" name="Freihand 484">
                <a:extLst>
                  <a:ext uri="{FF2B5EF4-FFF2-40B4-BE49-F238E27FC236}">
                    <a16:creationId xmlns:a16="http://schemas.microsoft.com/office/drawing/2014/main" id="{F5D511A2-7E6E-46A5-B55A-F34B3CE2A732}"/>
                  </a:ext>
                </a:extLst>
              </p:cNvPr>
              <p:cNvPicPr/>
              <p:nvPr/>
            </p:nvPicPr>
            <p:blipFill>
              <a:blip r:embed="rId769"/>
              <a:stretch>
                <a:fillRect/>
              </a:stretch>
            </p:blipFill>
            <p:spPr>
              <a:xfrm>
                <a:off x="2374691" y="4331356"/>
                <a:ext cx="190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6" name="Freihand 485">
                <a:extLst>
                  <a:ext uri="{FF2B5EF4-FFF2-40B4-BE49-F238E27FC236}">
                    <a16:creationId xmlns:a16="http://schemas.microsoft.com/office/drawing/2014/main" id="{2BD685E1-C4E0-44E6-990B-F7B873975A21}"/>
                  </a:ext>
                </a:extLst>
              </p14:cNvPr>
              <p14:cNvContentPartPr/>
              <p14:nvPr/>
            </p14:nvContentPartPr>
            <p14:xfrm>
              <a:off x="2770691" y="4214716"/>
              <a:ext cx="186840" cy="185040"/>
            </p14:xfrm>
          </p:contentPart>
        </mc:Choice>
        <mc:Fallback>
          <p:pic>
            <p:nvPicPr>
              <p:cNvPr id="486" name="Freihand 485">
                <a:extLst>
                  <a:ext uri="{FF2B5EF4-FFF2-40B4-BE49-F238E27FC236}">
                    <a16:creationId xmlns:a16="http://schemas.microsoft.com/office/drawing/2014/main" id="{2BD685E1-C4E0-44E6-990B-F7B873975A21}"/>
                  </a:ext>
                </a:extLst>
              </p:cNvPr>
              <p:cNvPicPr/>
              <p:nvPr/>
            </p:nvPicPr>
            <p:blipFill>
              <a:blip r:embed="rId771"/>
              <a:stretch>
                <a:fillRect/>
              </a:stretch>
            </p:blipFill>
            <p:spPr>
              <a:xfrm>
                <a:off x="2762051" y="4205716"/>
                <a:ext cx="204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7" name="Freihand 486">
                <a:extLst>
                  <a:ext uri="{FF2B5EF4-FFF2-40B4-BE49-F238E27FC236}">
                    <a16:creationId xmlns:a16="http://schemas.microsoft.com/office/drawing/2014/main" id="{0EFC5FE4-9D89-4CAA-8280-1D034EFCFFED}"/>
                  </a:ext>
                </a:extLst>
              </p14:cNvPr>
              <p14:cNvContentPartPr/>
              <p14:nvPr/>
            </p14:nvContentPartPr>
            <p14:xfrm>
              <a:off x="3037811" y="4192756"/>
              <a:ext cx="122400" cy="199080"/>
            </p14:xfrm>
          </p:contentPart>
        </mc:Choice>
        <mc:Fallback>
          <p:pic>
            <p:nvPicPr>
              <p:cNvPr id="487" name="Freihand 486">
                <a:extLst>
                  <a:ext uri="{FF2B5EF4-FFF2-40B4-BE49-F238E27FC236}">
                    <a16:creationId xmlns:a16="http://schemas.microsoft.com/office/drawing/2014/main" id="{0EFC5FE4-9D89-4CAA-8280-1D034EFCFFED}"/>
                  </a:ext>
                </a:extLst>
              </p:cNvPr>
              <p:cNvPicPr/>
              <p:nvPr/>
            </p:nvPicPr>
            <p:blipFill>
              <a:blip r:embed="rId773"/>
              <a:stretch>
                <a:fillRect/>
              </a:stretch>
            </p:blipFill>
            <p:spPr>
              <a:xfrm>
                <a:off x="3028811" y="4183756"/>
                <a:ext cx="14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8" name="Freihand 487">
                <a:extLst>
                  <a:ext uri="{FF2B5EF4-FFF2-40B4-BE49-F238E27FC236}">
                    <a16:creationId xmlns:a16="http://schemas.microsoft.com/office/drawing/2014/main" id="{55AEF4C3-00C8-4079-8F86-34ED83F3AA26}"/>
                  </a:ext>
                </a:extLst>
              </p14:cNvPr>
              <p14:cNvContentPartPr/>
              <p14:nvPr/>
            </p14:nvContentPartPr>
            <p14:xfrm>
              <a:off x="3240131" y="4272316"/>
              <a:ext cx="90720" cy="111960"/>
            </p14:xfrm>
          </p:contentPart>
        </mc:Choice>
        <mc:Fallback>
          <p:pic>
            <p:nvPicPr>
              <p:cNvPr id="488" name="Freihand 487">
                <a:extLst>
                  <a:ext uri="{FF2B5EF4-FFF2-40B4-BE49-F238E27FC236}">
                    <a16:creationId xmlns:a16="http://schemas.microsoft.com/office/drawing/2014/main" id="{55AEF4C3-00C8-4079-8F86-34ED83F3AA26}"/>
                  </a:ext>
                </a:extLst>
              </p:cNvPr>
              <p:cNvPicPr/>
              <p:nvPr/>
            </p:nvPicPr>
            <p:blipFill>
              <a:blip r:embed="rId775"/>
              <a:stretch>
                <a:fillRect/>
              </a:stretch>
            </p:blipFill>
            <p:spPr>
              <a:xfrm>
                <a:off x="3231491" y="4263676"/>
                <a:ext cx="108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9" name="Freihand 488">
                <a:extLst>
                  <a:ext uri="{FF2B5EF4-FFF2-40B4-BE49-F238E27FC236}">
                    <a16:creationId xmlns:a16="http://schemas.microsoft.com/office/drawing/2014/main" id="{AFF5E23D-FF47-4E10-85C4-21C752152D09}"/>
                  </a:ext>
                </a:extLst>
              </p14:cNvPr>
              <p14:cNvContentPartPr/>
              <p14:nvPr/>
            </p14:nvContentPartPr>
            <p14:xfrm>
              <a:off x="3356411" y="4348276"/>
              <a:ext cx="117360" cy="116280"/>
            </p14:xfrm>
          </p:contentPart>
        </mc:Choice>
        <mc:Fallback>
          <p:pic>
            <p:nvPicPr>
              <p:cNvPr id="489" name="Freihand 488">
                <a:extLst>
                  <a:ext uri="{FF2B5EF4-FFF2-40B4-BE49-F238E27FC236}">
                    <a16:creationId xmlns:a16="http://schemas.microsoft.com/office/drawing/2014/main" id="{AFF5E23D-FF47-4E10-85C4-21C752152D09}"/>
                  </a:ext>
                </a:extLst>
              </p:cNvPr>
              <p:cNvPicPr/>
              <p:nvPr/>
            </p:nvPicPr>
            <p:blipFill>
              <a:blip r:embed="rId777"/>
              <a:stretch>
                <a:fillRect/>
              </a:stretch>
            </p:blipFill>
            <p:spPr>
              <a:xfrm>
                <a:off x="3347411" y="4339636"/>
                <a:ext cx="13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0" name="Freihand 489">
                <a:extLst>
                  <a:ext uri="{FF2B5EF4-FFF2-40B4-BE49-F238E27FC236}">
                    <a16:creationId xmlns:a16="http://schemas.microsoft.com/office/drawing/2014/main" id="{4D6072A5-470F-4AF2-8027-DC7884BE71C9}"/>
                  </a:ext>
                </a:extLst>
              </p14:cNvPr>
              <p14:cNvContentPartPr/>
              <p14:nvPr/>
            </p14:nvContentPartPr>
            <p14:xfrm>
              <a:off x="3393851" y="4335676"/>
              <a:ext cx="109080" cy="119520"/>
            </p14:xfrm>
          </p:contentPart>
        </mc:Choice>
        <mc:Fallback>
          <p:pic>
            <p:nvPicPr>
              <p:cNvPr id="490" name="Freihand 489">
                <a:extLst>
                  <a:ext uri="{FF2B5EF4-FFF2-40B4-BE49-F238E27FC236}">
                    <a16:creationId xmlns:a16="http://schemas.microsoft.com/office/drawing/2014/main" id="{4D6072A5-470F-4AF2-8027-DC7884BE71C9}"/>
                  </a:ext>
                </a:extLst>
              </p:cNvPr>
              <p:cNvPicPr/>
              <p:nvPr/>
            </p:nvPicPr>
            <p:blipFill>
              <a:blip r:embed="rId779"/>
              <a:stretch>
                <a:fillRect/>
              </a:stretch>
            </p:blipFill>
            <p:spPr>
              <a:xfrm>
                <a:off x="3384851" y="4326676"/>
                <a:ext cx="12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91" name="Freihand 490">
                <a:extLst>
                  <a:ext uri="{FF2B5EF4-FFF2-40B4-BE49-F238E27FC236}">
                    <a16:creationId xmlns:a16="http://schemas.microsoft.com/office/drawing/2014/main" id="{CE680CBA-B9B4-46DA-BE75-4EC94D6E308C}"/>
                  </a:ext>
                </a:extLst>
              </p14:cNvPr>
              <p14:cNvContentPartPr/>
              <p14:nvPr/>
            </p14:nvContentPartPr>
            <p14:xfrm>
              <a:off x="3391691" y="4109596"/>
              <a:ext cx="104040" cy="125640"/>
            </p14:xfrm>
          </p:contentPart>
        </mc:Choice>
        <mc:Fallback>
          <p:pic>
            <p:nvPicPr>
              <p:cNvPr id="491" name="Freihand 490">
                <a:extLst>
                  <a:ext uri="{FF2B5EF4-FFF2-40B4-BE49-F238E27FC236}">
                    <a16:creationId xmlns:a16="http://schemas.microsoft.com/office/drawing/2014/main" id="{CE680CBA-B9B4-46DA-BE75-4EC94D6E308C}"/>
                  </a:ext>
                </a:extLst>
              </p:cNvPr>
              <p:cNvPicPr/>
              <p:nvPr/>
            </p:nvPicPr>
            <p:blipFill>
              <a:blip r:embed="rId781"/>
              <a:stretch>
                <a:fillRect/>
              </a:stretch>
            </p:blipFill>
            <p:spPr>
              <a:xfrm>
                <a:off x="3382691" y="4100596"/>
                <a:ext cx="121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77" name="Freihand 476">
                <a:extLst>
                  <a:ext uri="{FF2B5EF4-FFF2-40B4-BE49-F238E27FC236}">
                    <a16:creationId xmlns:a16="http://schemas.microsoft.com/office/drawing/2014/main" id="{C88A47FC-6397-4809-AA7D-A2C2B1EF6B31}"/>
                  </a:ext>
                </a:extLst>
              </p14:cNvPr>
              <p14:cNvContentPartPr/>
              <p14:nvPr/>
            </p14:nvContentPartPr>
            <p14:xfrm>
              <a:off x="1428971" y="4312276"/>
              <a:ext cx="128160" cy="111600"/>
            </p14:xfrm>
          </p:contentPart>
        </mc:Choice>
        <mc:Fallback>
          <p:pic>
            <p:nvPicPr>
              <p:cNvPr id="477" name="Freihand 476">
                <a:extLst>
                  <a:ext uri="{FF2B5EF4-FFF2-40B4-BE49-F238E27FC236}">
                    <a16:creationId xmlns:a16="http://schemas.microsoft.com/office/drawing/2014/main" id="{C88A47FC-6397-4809-AA7D-A2C2B1EF6B31}"/>
                  </a:ext>
                </a:extLst>
              </p:cNvPr>
              <p:cNvPicPr/>
              <p:nvPr/>
            </p:nvPicPr>
            <p:blipFill>
              <a:blip r:embed="rId783"/>
              <a:stretch>
                <a:fillRect/>
              </a:stretch>
            </p:blipFill>
            <p:spPr>
              <a:xfrm>
                <a:off x="1420331" y="4303276"/>
                <a:ext cx="145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78" name="Freihand 477">
                <a:extLst>
                  <a:ext uri="{FF2B5EF4-FFF2-40B4-BE49-F238E27FC236}">
                    <a16:creationId xmlns:a16="http://schemas.microsoft.com/office/drawing/2014/main" id="{70E234B9-69BB-4701-88FD-A5F92BB92329}"/>
                  </a:ext>
                </a:extLst>
              </p14:cNvPr>
              <p14:cNvContentPartPr/>
              <p14:nvPr/>
            </p14:nvContentPartPr>
            <p14:xfrm>
              <a:off x="1615451" y="4348996"/>
              <a:ext cx="68040" cy="128880"/>
            </p14:xfrm>
          </p:contentPart>
        </mc:Choice>
        <mc:Fallback>
          <p:pic>
            <p:nvPicPr>
              <p:cNvPr id="478" name="Freihand 477">
                <a:extLst>
                  <a:ext uri="{FF2B5EF4-FFF2-40B4-BE49-F238E27FC236}">
                    <a16:creationId xmlns:a16="http://schemas.microsoft.com/office/drawing/2014/main" id="{70E234B9-69BB-4701-88FD-A5F92BB92329}"/>
                  </a:ext>
                </a:extLst>
              </p:cNvPr>
              <p:cNvPicPr/>
              <p:nvPr/>
            </p:nvPicPr>
            <p:blipFill>
              <a:blip r:embed="rId785"/>
              <a:stretch>
                <a:fillRect/>
              </a:stretch>
            </p:blipFill>
            <p:spPr>
              <a:xfrm>
                <a:off x="1606811" y="4339996"/>
                <a:ext cx="85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79" name="Freihand 478">
                <a:extLst>
                  <a:ext uri="{FF2B5EF4-FFF2-40B4-BE49-F238E27FC236}">
                    <a16:creationId xmlns:a16="http://schemas.microsoft.com/office/drawing/2014/main" id="{09BA8AFE-CD70-4708-A4CC-9CDCDC7FF98A}"/>
                  </a:ext>
                </a:extLst>
              </p14:cNvPr>
              <p14:cNvContentPartPr/>
              <p14:nvPr/>
            </p14:nvContentPartPr>
            <p14:xfrm>
              <a:off x="1628051" y="4395076"/>
              <a:ext cx="51840" cy="11880"/>
            </p14:xfrm>
          </p:contentPart>
        </mc:Choice>
        <mc:Fallback>
          <p:pic>
            <p:nvPicPr>
              <p:cNvPr id="479" name="Freihand 478">
                <a:extLst>
                  <a:ext uri="{FF2B5EF4-FFF2-40B4-BE49-F238E27FC236}">
                    <a16:creationId xmlns:a16="http://schemas.microsoft.com/office/drawing/2014/main" id="{09BA8AFE-CD70-4708-A4CC-9CDCDC7FF98A}"/>
                  </a:ext>
                </a:extLst>
              </p:cNvPr>
              <p:cNvPicPr/>
              <p:nvPr/>
            </p:nvPicPr>
            <p:blipFill>
              <a:blip r:embed="rId787"/>
              <a:stretch>
                <a:fillRect/>
              </a:stretch>
            </p:blipFill>
            <p:spPr>
              <a:xfrm>
                <a:off x="1619051" y="4386076"/>
                <a:ext cx="69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80" name="Freihand 479">
                <a:extLst>
                  <a:ext uri="{FF2B5EF4-FFF2-40B4-BE49-F238E27FC236}">
                    <a16:creationId xmlns:a16="http://schemas.microsoft.com/office/drawing/2014/main" id="{E16E39B6-3249-4B3B-A70C-AAA8ACC11AE9}"/>
                  </a:ext>
                </a:extLst>
              </p14:cNvPr>
              <p14:cNvContentPartPr/>
              <p14:nvPr/>
            </p14:nvContentPartPr>
            <p14:xfrm>
              <a:off x="1635251" y="4133356"/>
              <a:ext cx="95760" cy="113400"/>
            </p14:xfrm>
          </p:contentPart>
        </mc:Choice>
        <mc:Fallback>
          <p:pic>
            <p:nvPicPr>
              <p:cNvPr id="480" name="Freihand 479">
                <a:extLst>
                  <a:ext uri="{FF2B5EF4-FFF2-40B4-BE49-F238E27FC236}">
                    <a16:creationId xmlns:a16="http://schemas.microsoft.com/office/drawing/2014/main" id="{E16E39B6-3249-4B3B-A70C-AAA8ACC11AE9}"/>
                  </a:ext>
                </a:extLst>
              </p:cNvPr>
              <p:cNvPicPr/>
              <p:nvPr/>
            </p:nvPicPr>
            <p:blipFill>
              <a:blip r:embed="rId789"/>
              <a:stretch>
                <a:fillRect/>
              </a:stretch>
            </p:blipFill>
            <p:spPr>
              <a:xfrm>
                <a:off x="1626251" y="4124356"/>
                <a:ext cx="113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81" name="Freihand 480">
                <a:extLst>
                  <a:ext uri="{FF2B5EF4-FFF2-40B4-BE49-F238E27FC236}">
                    <a16:creationId xmlns:a16="http://schemas.microsoft.com/office/drawing/2014/main" id="{1D4D2BD2-FEA0-4FCB-A99E-C92A8D1C52BB}"/>
                  </a:ext>
                </a:extLst>
              </p14:cNvPr>
              <p14:cNvContentPartPr/>
              <p14:nvPr/>
            </p14:nvContentPartPr>
            <p14:xfrm>
              <a:off x="1877171" y="4341796"/>
              <a:ext cx="38520" cy="24480"/>
            </p14:xfrm>
          </p:contentPart>
        </mc:Choice>
        <mc:Fallback>
          <p:pic>
            <p:nvPicPr>
              <p:cNvPr id="481" name="Freihand 480">
                <a:extLst>
                  <a:ext uri="{FF2B5EF4-FFF2-40B4-BE49-F238E27FC236}">
                    <a16:creationId xmlns:a16="http://schemas.microsoft.com/office/drawing/2014/main" id="{1D4D2BD2-FEA0-4FCB-A99E-C92A8D1C52BB}"/>
                  </a:ext>
                </a:extLst>
              </p:cNvPr>
              <p:cNvPicPr/>
              <p:nvPr/>
            </p:nvPicPr>
            <p:blipFill>
              <a:blip r:embed="rId791"/>
              <a:stretch>
                <a:fillRect/>
              </a:stretch>
            </p:blipFill>
            <p:spPr>
              <a:xfrm>
                <a:off x="1868531" y="4332796"/>
                <a:ext cx="56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82" name="Freihand 481">
                <a:extLst>
                  <a:ext uri="{FF2B5EF4-FFF2-40B4-BE49-F238E27FC236}">
                    <a16:creationId xmlns:a16="http://schemas.microsoft.com/office/drawing/2014/main" id="{6FA6B55B-1133-48A2-84BE-3FA4D2C67818}"/>
                  </a:ext>
                </a:extLst>
              </p14:cNvPr>
              <p14:cNvContentPartPr/>
              <p14:nvPr/>
            </p14:nvContentPartPr>
            <p14:xfrm>
              <a:off x="2060411" y="4276276"/>
              <a:ext cx="52920" cy="169200"/>
            </p14:xfrm>
          </p:contentPart>
        </mc:Choice>
        <mc:Fallback>
          <p:pic>
            <p:nvPicPr>
              <p:cNvPr id="482" name="Freihand 481">
                <a:extLst>
                  <a:ext uri="{FF2B5EF4-FFF2-40B4-BE49-F238E27FC236}">
                    <a16:creationId xmlns:a16="http://schemas.microsoft.com/office/drawing/2014/main" id="{6FA6B55B-1133-48A2-84BE-3FA4D2C67818}"/>
                  </a:ext>
                </a:extLst>
              </p:cNvPr>
              <p:cNvPicPr/>
              <p:nvPr/>
            </p:nvPicPr>
            <p:blipFill>
              <a:blip r:embed="rId793"/>
              <a:stretch>
                <a:fillRect/>
              </a:stretch>
            </p:blipFill>
            <p:spPr>
              <a:xfrm>
                <a:off x="2051411" y="4267276"/>
                <a:ext cx="70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83" name="Freihand 482">
                <a:extLst>
                  <a:ext uri="{FF2B5EF4-FFF2-40B4-BE49-F238E27FC236}">
                    <a16:creationId xmlns:a16="http://schemas.microsoft.com/office/drawing/2014/main" id="{6B796594-EB27-4318-A40F-553B92BE288A}"/>
                  </a:ext>
                </a:extLst>
              </p14:cNvPr>
              <p14:cNvContentPartPr/>
              <p14:nvPr/>
            </p14:nvContentPartPr>
            <p14:xfrm>
              <a:off x="2002091" y="4339636"/>
              <a:ext cx="139320" cy="72000"/>
            </p14:xfrm>
          </p:contentPart>
        </mc:Choice>
        <mc:Fallback>
          <p:pic>
            <p:nvPicPr>
              <p:cNvPr id="483" name="Freihand 482">
                <a:extLst>
                  <a:ext uri="{FF2B5EF4-FFF2-40B4-BE49-F238E27FC236}">
                    <a16:creationId xmlns:a16="http://schemas.microsoft.com/office/drawing/2014/main" id="{6B796594-EB27-4318-A40F-553B92BE288A}"/>
                  </a:ext>
                </a:extLst>
              </p:cNvPr>
              <p:cNvPicPr/>
              <p:nvPr/>
            </p:nvPicPr>
            <p:blipFill>
              <a:blip r:embed="rId795"/>
              <a:stretch>
                <a:fillRect/>
              </a:stretch>
            </p:blipFill>
            <p:spPr>
              <a:xfrm>
                <a:off x="1993091" y="4330996"/>
                <a:ext cx="156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93" name="Freihand 492">
                <a:extLst>
                  <a:ext uri="{FF2B5EF4-FFF2-40B4-BE49-F238E27FC236}">
                    <a16:creationId xmlns:a16="http://schemas.microsoft.com/office/drawing/2014/main" id="{4E8E8D96-2233-4A9F-BDD9-FCA68B20B5C5}"/>
                  </a:ext>
                </a:extLst>
              </p14:cNvPr>
              <p14:cNvContentPartPr/>
              <p14:nvPr/>
            </p14:nvContentPartPr>
            <p14:xfrm>
              <a:off x="1531571" y="4358356"/>
              <a:ext cx="17640" cy="78480"/>
            </p14:xfrm>
          </p:contentPart>
        </mc:Choice>
        <mc:Fallback>
          <p:pic>
            <p:nvPicPr>
              <p:cNvPr id="493" name="Freihand 492">
                <a:extLst>
                  <a:ext uri="{FF2B5EF4-FFF2-40B4-BE49-F238E27FC236}">
                    <a16:creationId xmlns:a16="http://schemas.microsoft.com/office/drawing/2014/main" id="{4E8E8D96-2233-4A9F-BDD9-FCA68B20B5C5}"/>
                  </a:ext>
                </a:extLst>
              </p:cNvPr>
              <p:cNvPicPr/>
              <p:nvPr/>
            </p:nvPicPr>
            <p:blipFill>
              <a:blip r:embed="rId797"/>
              <a:stretch>
                <a:fillRect/>
              </a:stretch>
            </p:blipFill>
            <p:spPr>
              <a:xfrm>
                <a:off x="1522571" y="4349356"/>
                <a:ext cx="35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95" name="Freihand 494">
                <a:extLst>
                  <a:ext uri="{FF2B5EF4-FFF2-40B4-BE49-F238E27FC236}">
                    <a16:creationId xmlns:a16="http://schemas.microsoft.com/office/drawing/2014/main" id="{E9EACE3B-7E98-4DB3-819C-24D322A31D50}"/>
                  </a:ext>
                </a:extLst>
              </p14:cNvPr>
              <p14:cNvContentPartPr/>
              <p14:nvPr/>
            </p14:nvContentPartPr>
            <p14:xfrm>
              <a:off x="3765731" y="4328476"/>
              <a:ext cx="196920" cy="15840"/>
            </p14:xfrm>
          </p:contentPart>
        </mc:Choice>
        <mc:Fallback>
          <p:pic>
            <p:nvPicPr>
              <p:cNvPr id="495" name="Freihand 494">
                <a:extLst>
                  <a:ext uri="{FF2B5EF4-FFF2-40B4-BE49-F238E27FC236}">
                    <a16:creationId xmlns:a16="http://schemas.microsoft.com/office/drawing/2014/main" id="{E9EACE3B-7E98-4DB3-819C-24D322A31D50}"/>
                  </a:ext>
                </a:extLst>
              </p:cNvPr>
              <p:cNvPicPr/>
              <p:nvPr/>
            </p:nvPicPr>
            <p:blipFill>
              <a:blip r:embed="rId799"/>
              <a:stretch>
                <a:fillRect/>
              </a:stretch>
            </p:blipFill>
            <p:spPr>
              <a:xfrm>
                <a:off x="3756731" y="4319476"/>
                <a:ext cx="214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96" name="Freihand 495">
                <a:extLst>
                  <a:ext uri="{FF2B5EF4-FFF2-40B4-BE49-F238E27FC236}">
                    <a16:creationId xmlns:a16="http://schemas.microsoft.com/office/drawing/2014/main" id="{0905E675-472A-4D51-997F-CB39A8B740E2}"/>
                  </a:ext>
                </a:extLst>
              </p14:cNvPr>
              <p14:cNvContentPartPr/>
              <p14:nvPr/>
            </p14:nvContentPartPr>
            <p14:xfrm>
              <a:off x="3782651" y="4383916"/>
              <a:ext cx="193320" cy="15840"/>
            </p14:xfrm>
          </p:contentPart>
        </mc:Choice>
        <mc:Fallback>
          <p:pic>
            <p:nvPicPr>
              <p:cNvPr id="496" name="Freihand 495">
                <a:extLst>
                  <a:ext uri="{FF2B5EF4-FFF2-40B4-BE49-F238E27FC236}">
                    <a16:creationId xmlns:a16="http://schemas.microsoft.com/office/drawing/2014/main" id="{0905E675-472A-4D51-997F-CB39A8B740E2}"/>
                  </a:ext>
                </a:extLst>
              </p:cNvPr>
              <p:cNvPicPr/>
              <p:nvPr/>
            </p:nvPicPr>
            <p:blipFill>
              <a:blip r:embed="rId801"/>
              <a:stretch>
                <a:fillRect/>
              </a:stretch>
            </p:blipFill>
            <p:spPr>
              <a:xfrm>
                <a:off x="3774011" y="4375276"/>
                <a:ext cx="210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97" name="Freihand 496">
                <a:extLst>
                  <a:ext uri="{FF2B5EF4-FFF2-40B4-BE49-F238E27FC236}">
                    <a16:creationId xmlns:a16="http://schemas.microsoft.com/office/drawing/2014/main" id="{B00330B8-B8D4-4B78-874C-6AB91E7FEB45}"/>
                  </a:ext>
                </a:extLst>
              </p14:cNvPr>
              <p14:cNvContentPartPr/>
              <p14:nvPr/>
            </p14:nvContentPartPr>
            <p14:xfrm>
              <a:off x="4167131" y="4265476"/>
              <a:ext cx="216000" cy="126000"/>
            </p14:xfrm>
          </p:contentPart>
        </mc:Choice>
        <mc:Fallback>
          <p:pic>
            <p:nvPicPr>
              <p:cNvPr id="497" name="Freihand 496">
                <a:extLst>
                  <a:ext uri="{FF2B5EF4-FFF2-40B4-BE49-F238E27FC236}">
                    <a16:creationId xmlns:a16="http://schemas.microsoft.com/office/drawing/2014/main" id="{B00330B8-B8D4-4B78-874C-6AB91E7FEB45}"/>
                  </a:ext>
                </a:extLst>
              </p:cNvPr>
              <p:cNvPicPr/>
              <p:nvPr/>
            </p:nvPicPr>
            <p:blipFill>
              <a:blip r:embed="rId803"/>
              <a:stretch>
                <a:fillRect/>
              </a:stretch>
            </p:blipFill>
            <p:spPr>
              <a:xfrm>
                <a:off x="4158131" y="4256836"/>
                <a:ext cx="233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68" name="Freihand 467">
                <a:extLst>
                  <a:ext uri="{FF2B5EF4-FFF2-40B4-BE49-F238E27FC236}">
                    <a16:creationId xmlns:a16="http://schemas.microsoft.com/office/drawing/2014/main" id="{37DF3463-D9CC-4BD2-B919-98F5910D0A05}"/>
                  </a:ext>
                </a:extLst>
              </p14:cNvPr>
              <p14:cNvContentPartPr/>
              <p14:nvPr/>
            </p14:nvContentPartPr>
            <p14:xfrm>
              <a:off x="228011" y="4291396"/>
              <a:ext cx="96120" cy="187920"/>
            </p14:xfrm>
          </p:contentPart>
        </mc:Choice>
        <mc:Fallback>
          <p:pic>
            <p:nvPicPr>
              <p:cNvPr id="468" name="Freihand 467">
                <a:extLst>
                  <a:ext uri="{FF2B5EF4-FFF2-40B4-BE49-F238E27FC236}">
                    <a16:creationId xmlns:a16="http://schemas.microsoft.com/office/drawing/2014/main" id="{37DF3463-D9CC-4BD2-B919-98F5910D0A05}"/>
                  </a:ext>
                </a:extLst>
              </p:cNvPr>
              <p:cNvPicPr/>
              <p:nvPr/>
            </p:nvPicPr>
            <p:blipFill>
              <a:blip r:embed="rId805"/>
              <a:stretch>
                <a:fillRect/>
              </a:stretch>
            </p:blipFill>
            <p:spPr>
              <a:xfrm>
                <a:off x="219371" y="4282396"/>
                <a:ext cx="1137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69" name="Freihand 468">
                <a:extLst>
                  <a:ext uri="{FF2B5EF4-FFF2-40B4-BE49-F238E27FC236}">
                    <a16:creationId xmlns:a16="http://schemas.microsoft.com/office/drawing/2014/main" id="{D6CD3632-245C-42DB-BFE6-C4BBC4668843}"/>
                  </a:ext>
                </a:extLst>
              </p14:cNvPr>
              <p14:cNvContentPartPr/>
              <p14:nvPr/>
            </p14:nvContentPartPr>
            <p14:xfrm>
              <a:off x="267971" y="4276636"/>
              <a:ext cx="135000" cy="16200"/>
            </p14:xfrm>
          </p:contentPart>
        </mc:Choice>
        <mc:Fallback>
          <p:pic>
            <p:nvPicPr>
              <p:cNvPr id="469" name="Freihand 468">
                <a:extLst>
                  <a:ext uri="{FF2B5EF4-FFF2-40B4-BE49-F238E27FC236}">
                    <a16:creationId xmlns:a16="http://schemas.microsoft.com/office/drawing/2014/main" id="{D6CD3632-245C-42DB-BFE6-C4BBC4668843}"/>
                  </a:ext>
                </a:extLst>
              </p:cNvPr>
              <p:cNvPicPr/>
              <p:nvPr/>
            </p:nvPicPr>
            <p:blipFill>
              <a:blip r:embed="rId807"/>
              <a:stretch>
                <a:fillRect/>
              </a:stretch>
            </p:blipFill>
            <p:spPr>
              <a:xfrm>
                <a:off x="258971" y="4267996"/>
                <a:ext cx="152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70" name="Freihand 469">
                <a:extLst>
                  <a:ext uri="{FF2B5EF4-FFF2-40B4-BE49-F238E27FC236}">
                    <a16:creationId xmlns:a16="http://schemas.microsoft.com/office/drawing/2014/main" id="{C564558A-1897-4981-B317-893C8710FA36}"/>
                  </a:ext>
                </a:extLst>
              </p14:cNvPr>
              <p14:cNvContentPartPr/>
              <p14:nvPr/>
            </p14:nvContentPartPr>
            <p14:xfrm>
              <a:off x="411971" y="4247836"/>
              <a:ext cx="117000" cy="195840"/>
            </p14:xfrm>
          </p:contentPart>
        </mc:Choice>
        <mc:Fallback>
          <p:pic>
            <p:nvPicPr>
              <p:cNvPr id="470" name="Freihand 469">
                <a:extLst>
                  <a:ext uri="{FF2B5EF4-FFF2-40B4-BE49-F238E27FC236}">
                    <a16:creationId xmlns:a16="http://schemas.microsoft.com/office/drawing/2014/main" id="{C564558A-1897-4981-B317-893C8710FA36}"/>
                  </a:ext>
                </a:extLst>
              </p:cNvPr>
              <p:cNvPicPr/>
              <p:nvPr/>
            </p:nvPicPr>
            <p:blipFill>
              <a:blip r:embed="rId809"/>
              <a:stretch>
                <a:fillRect/>
              </a:stretch>
            </p:blipFill>
            <p:spPr>
              <a:xfrm>
                <a:off x="402971" y="4239196"/>
                <a:ext cx="134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71" name="Freihand 470">
                <a:extLst>
                  <a:ext uri="{FF2B5EF4-FFF2-40B4-BE49-F238E27FC236}">
                    <a16:creationId xmlns:a16="http://schemas.microsoft.com/office/drawing/2014/main" id="{C8390B3B-317F-4A9F-A339-3CF9DC2F20B5}"/>
                  </a:ext>
                </a:extLst>
              </p14:cNvPr>
              <p14:cNvContentPartPr/>
              <p14:nvPr/>
            </p14:nvContentPartPr>
            <p14:xfrm>
              <a:off x="668291" y="4344676"/>
              <a:ext cx="90720" cy="85680"/>
            </p14:xfrm>
          </p:contentPart>
        </mc:Choice>
        <mc:Fallback>
          <p:pic>
            <p:nvPicPr>
              <p:cNvPr id="471" name="Freihand 470">
                <a:extLst>
                  <a:ext uri="{FF2B5EF4-FFF2-40B4-BE49-F238E27FC236}">
                    <a16:creationId xmlns:a16="http://schemas.microsoft.com/office/drawing/2014/main" id="{C8390B3B-317F-4A9F-A339-3CF9DC2F20B5}"/>
                  </a:ext>
                </a:extLst>
              </p:cNvPr>
              <p:cNvPicPr/>
              <p:nvPr/>
            </p:nvPicPr>
            <p:blipFill>
              <a:blip r:embed="rId811"/>
              <a:stretch>
                <a:fillRect/>
              </a:stretch>
            </p:blipFill>
            <p:spPr>
              <a:xfrm>
                <a:off x="659291" y="4336036"/>
                <a:ext cx="108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72" name="Freihand 471">
                <a:extLst>
                  <a:ext uri="{FF2B5EF4-FFF2-40B4-BE49-F238E27FC236}">
                    <a16:creationId xmlns:a16="http://schemas.microsoft.com/office/drawing/2014/main" id="{21D5B6B5-14B6-42D0-B7BE-6BE10E72DB77}"/>
                  </a:ext>
                </a:extLst>
              </p14:cNvPr>
              <p14:cNvContentPartPr/>
              <p14:nvPr/>
            </p14:nvContentPartPr>
            <p14:xfrm>
              <a:off x="669731" y="4352596"/>
              <a:ext cx="91080" cy="70920"/>
            </p14:xfrm>
          </p:contentPart>
        </mc:Choice>
        <mc:Fallback>
          <p:pic>
            <p:nvPicPr>
              <p:cNvPr id="472" name="Freihand 471">
                <a:extLst>
                  <a:ext uri="{FF2B5EF4-FFF2-40B4-BE49-F238E27FC236}">
                    <a16:creationId xmlns:a16="http://schemas.microsoft.com/office/drawing/2014/main" id="{21D5B6B5-14B6-42D0-B7BE-6BE10E72DB77}"/>
                  </a:ext>
                </a:extLst>
              </p:cNvPr>
              <p:cNvPicPr/>
              <p:nvPr/>
            </p:nvPicPr>
            <p:blipFill>
              <a:blip r:embed="rId813"/>
              <a:stretch>
                <a:fillRect/>
              </a:stretch>
            </p:blipFill>
            <p:spPr>
              <a:xfrm>
                <a:off x="661091" y="4343596"/>
                <a:ext cx="10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73" name="Freihand 472">
                <a:extLst>
                  <a:ext uri="{FF2B5EF4-FFF2-40B4-BE49-F238E27FC236}">
                    <a16:creationId xmlns:a16="http://schemas.microsoft.com/office/drawing/2014/main" id="{2CB94973-3C8A-46C2-B2D8-317975F5B1F4}"/>
                  </a:ext>
                </a:extLst>
              </p14:cNvPr>
              <p14:cNvContentPartPr/>
              <p14:nvPr/>
            </p14:nvContentPartPr>
            <p14:xfrm>
              <a:off x="810851" y="4203916"/>
              <a:ext cx="91800" cy="145800"/>
            </p14:xfrm>
          </p:contentPart>
        </mc:Choice>
        <mc:Fallback>
          <p:pic>
            <p:nvPicPr>
              <p:cNvPr id="473" name="Freihand 472">
                <a:extLst>
                  <a:ext uri="{FF2B5EF4-FFF2-40B4-BE49-F238E27FC236}">
                    <a16:creationId xmlns:a16="http://schemas.microsoft.com/office/drawing/2014/main" id="{2CB94973-3C8A-46C2-B2D8-317975F5B1F4}"/>
                  </a:ext>
                </a:extLst>
              </p:cNvPr>
              <p:cNvPicPr/>
              <p:nvPr/>
            </p:nvPicPr>
            <p:blipFill>
              <a:blip r:embed="rId815"/>
              <a:stretch>
                <a:fillRect/>
              </a:stretch>
            </p:blipFill>
            <p:spPr>
              <a:xfrm>
                <a:off x="801851" y="4195276"/>
                <a:ext cx="109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75" name="Freihand 474">
                <a:extLst>
                  <a:ext uri="{FF2B5EF4-FFF2-40B4-BE49-F238E27FC236}">
                    <a16:creationId xmlns:a16="http://schemas.microsoft.com/office/drawing/2014/main" id="{6C813BD5-8F92-49F0-B667-665A7FD03B4B}"/>
                  </a:ext>
                </a:extLst>
              </p14:cNvPr>
              <p14:cNvContentPartPr/>
              <p14:nvPr/>
            </p14:nvContentPartPr>
            <p14:xfrm>
              <a:off x="1038371" y="4374916"/>
              <a:ext cx="160200" cy="11520"/>
            </p14:xfrm>
          </p:contentPart>
        </mc:Choice>
        <mc:Fallback>
          <p:pic>
            <p:nvPicPr>
              <p:cNvPr id="475" name="Freihand 474">
                <a:extLst>
                  <a:ext uri="{FF2B5EF4-FFF2-40B4-BE49-F238E27FC236}">
                    <a16:creationId xmlns:a16="http://schemas.microsoft.com/office/drawing/2014/main" id="{6C813BD5-8F92-49F0-B667-665A7FD03B4B}"/>
                  </a:ext>
                </a:extLst>
              </p:cNvPr>
              <p:cNvPicPr/>
              <p:nvPr/>
            </p:nvPicPr>
            <p:blipFill>
              <a:blip r:embed="rId817"/>
              <a:stretch>
                <a:fillRect/>
              </a:stretch>
            </p:blipFill>
            <p:spPr>
              <a:xfrm>
                <a:off x="1029371" y="4365916"/>
                <a:ext cx="177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624" name="Freihand 623">
                <a:extLst>
                  <a:ext uri="{FF2B5EF4-FFF2-40B4-BE49-F238E27FC236}">
                    <a16:creationId xmlns:a16="http://schemas.microsoft.com/office/drawing/2014/main" id="{0388CE4D-8467-4E96-AAB9-29836ECD3407}"/>
                  </a:ext>
                </a:extLst>
              </p14:cNvPr>
              <p14:cNvContentPartPr/>
              <p14:nvPr/>
            </p14:nvContentPartPr>
            <p14:xfrm>
              <a:off x="10040531" y="661156"/>
              <a:ext cx="1645920" cy="997560"/>
            </p14:xfrm>
          </p:contentPart>
        </mc:Choice>
        <mc:Fallback>
          <p:pic>
            <p:nvPicPr>
              <p:cNvPr id="624" name="Freihand 623">
                <a:extLst>
                  <a:ext uri="{FF2B5EF4-FFF2-40B4-BE49-F238E27FC236}">
                    <a16:creationId xmlns:a16="http://schemas.microsoft.com/office/drawing/2014/main" id="{0388CE4D-8467-4E96-AAB9-29836ECD3407}"/>
                  </a:ext>
                </a:extLst>
              </p:cNvPr>
              <p:cNvPicPr/>
              <p:nvPr/>
            </p:nvPicPr>
            <p:blipFill>
              <a:blip r:embed="rId819"/>
              <a:stretch>
                <a:fillRect/>
              </a:stretch>
            </p:blipFill>
            <p:spPr>
              <a:xfrm>
                <a:off x="10031531" y="652156"/>
                <a:ext cx="1663560" cy="1015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625" name="Freihand 624">
                <a:extLst>
                  <a:ext uri="{FF2B5EF4-FFF2-40B4-BE49-F238E27FC236}">
                    <a16:creationId xmlns:a16="http://schemas.microsoft.com/office/drawing/2014/main" id="{654E096D-F846-4AAC-BD9B-A7F3C59E1F46}"/>
                  </a:ext>
                </a:extLst>
              </p14:cNvPr>
              <p14:cNvContentPartPr/>
              <p14:nvPr/>
            </p14:nvContentPartPr>
            <p14:xfrm>
              <a:off x="10338971" y="541636"/>
              <a:ext cx="1431360" cy="595800"/>
            </p14:xfrm>
          </p:contentPart>
        </mc:Choice>
        <mc:Fallback>
          <p:pic>
            <p:nvPicPr>
              <p:cNvPr id="625" name="Freihand 624">
                <a:extLst>
                  <a:ext uri="{FF2B5EF4-FFF2-40B4-BE49-F238E27FC236}">
                    <a16:creationId xmlns:a16="http://schemas.microsoft.com/office/drawing/2014/main" id="{654E096D-F846-4AAC-BD9B-A7F3C59E1F46}"/>
                  </a:ext>
                </a:extLst>
              </p:cNvPr>
              <p:cNvPicPr/>
              <p:nvPr/>
            </p:nvPicPr>
            <p:blipFill>
              <a:blip r:embed="rId821"/>
              <a:stretch>
                <a:fillRect/>
              </a:stretch>
            </p:blipFill>
            <p:spPr>
              <a:xfrm>
                <a:off x="10329971" y="532996"/>
                <a:ext cx="144900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661" name="Freihand 660">
                <a:extLst>
                  <a:ext uri="{FF2B5EF4-FFF2-40B4-BE49-F238E27FC236}">
                    <a16:creationId xmlns:a16="http://schemas.microsoft.com/office/drawing/2014/main" id="{207AFCE0-7C06-4BAF-B9C1-B779EE40BCD0}"/>
                  </a:ext>
                </a:extLst>
              </p14:cNvPr>
              <p14:cNvContentPartPr/>
              <p14:nvPr/>
            </p14:nvContentPartPr>
            <p14:xfrm>
              <a:off x="9844691" y="714796"/>
              <a:ext cx="1816920" cy="786600"/>
            </p14:xfrm>
          </p:contentPart>
        </mc:Choice>
        <mc:Fallback>
          <p:pic>
            <p:nvPicPr>
              <p:cNvPr id="661" name="Freihand 660">
                <a:extLst>
                  <a:ext uri="{FF2B5EF4-FFF2-40B4-BE49-F238E27FC236}">
                    <a16:creationId xmlns:a16="http://schemas.microsoft.com/office/drawing/2014/main" id="{207AFCE0-7C06-4BAF-B9C1-B779EE40BCD0}"/>
                  </a:ext>
                </a:extLst>
              </p:cNvPr>
              <p:cNvPicPr/>
              <p:nvPr/>
            </p:nvPicPr>
            <p:blipFill>
              <a:blip r:embed="rId823"/>
              <a:stretch>
                <a:fillRect/>
              </a:stretch>
            </p:blipFill>
            <p:spPr>
              <a:xfrm>
                <a:off x="9836051" y="705796"/>
                <a:ext cx="1834560" cy="804240"/>
              </a:xfrm>
              <a:prstGeom prst="rect">
                <a:avLst/>
              </a:prstGeom>
            </p:spPr>
          </p:pic>
        </mc:Fallback>
      </mc:AlternateContent>
      <p:grpSp>
        <p:nvGrpSpPr>
          <p:cNvPr id="664" name="Gruppieren 663">
            <a:extLst>
              <a:ext uri="{FF2B5EF4-FFF2-40B4-BE49-F238E27FC236}">
                <a16:creationId xmlns:a16="http://schemas.microsoft.com/office/drawing/2014/main" id="{0AFD06E8-3FDA-4738-90E9-9F273806BE50}"/>
              </a:ext>
            </a:extLst>
          </p:cNvPr>
          <p:cNvGrpSpPr/>
          <p:nvPr/>
        </p:nvGrpSpPr>
        <p:grpSpPr>
          <a:xfrm>
            <a:off x="207851" y="4609996"/>
            <a:ext cx="4937400" cy="2211840"/>
            <a:chOff x="207851" y="4609996"/>
            <a:chExt cx="4937400" cy="2211840"/>
          </a:xfrm>
        </p:grpSpPr>
        <mc:AlternateContent xmlns:mc="http://schemas.openxmlformats.org/markup-compatibility/2006">
          <mc:Choice xmlns:p14="http://schemas.microsoft.com/office/powerpoint/2010/main" Requires="p14">
            <p:contentPart p14:bwMode="auto" r:id="rId824">
              <p14:nvContentPartPr>
                <p14:cNvPr id="627" name="Freihand 626">
                  <a:extLst>
                    <a:ext uri="{FF2B5EF4-FFF2-40B4-BE49-F238E27FC236}">
                      <a16:creationId xmlns:a16="http://schemas.microsoft.com/office/drawing/2014/main" id="{6CF363CD-646A-4662-8887-35A57694F09A}"/>
                    </a:ext>
                  </a:extLst>
                </p14:cNvPr>
                <p14:cNvContentPartPr/>
                <p14:nvPr/>
              </p14:nvContentPartPr>
              <p14:xfrm>
                <a:off x="4423091" y="5711236"/>
                <a:ext cx="146160" cy="296640"/>
              </p14:xfrm>
            </p:contentPart>
          </mc:Choice>
          <mc:Fallback>
            <p:pic>
              <p:nvPicPr>
                <p:cNvPr id="627" name="Freihand 626">
                  <a:extLst>
                    <a:ext uri="{FF2B5EF4-FFF2-40B4-BE49-F238E27FC236}">
                      <a16:creationId xmlns:a16="http://schemas.microsoft.com/office/drawing/2014/main" id="{6CF363CD-646A-4662-8887-35A57694F09A}"/>
                    </a:ext>
                  </a:extLst>
                </p:cNvPr>
                <p:cNvPicPr/>
                <p:nvPr/>
              </p:nvPicPr>
              <p:blipFill>
                <a:blip r:embed="rId825"/>
                <a:stretch>
                  <a:fillRect/>
                </a:stretch>
              </p:blipFill>
              <p:spPr>
                <a:xfrm>
                  <a:off x="4414451" y="5702236"/>
                  <a:ext cx="1638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628" name="Freihand 627">
                  <a:extLst>
                    <a:ext uri="{FF2B5EF4-FFF2-40B4-BE49-F238E27FC236}">
                      <a16:creationId xmlns:a16="http://schemas.microsoft.com/office/drawing/2014/main" id="{A7D72FDF-6BB0-475B-B91A-71D005D15688}"/>
                    </a:ext>
                  </a:extLst>
                </p14:cNvPr>
                <p14:cNvContentPartPr/>
                <p14:nvPr/>
              </p14:nvContentPartPr>
              <p14:xfrm>
                <a:off x="4584011" y="5712316"/>
                <a:ext cx="173520" cy="117360"/>
              </p14:xfrm>
            </p:contentPart>
          </mc:Choice>
          <mc:Fallback>
            <p:pic>
              <p:nvPicPr>
                <p:cNvPr id="628" name="Freihand 627">
                  <a:extLst>
                    <a:ext uri="{FF2B5EF4-FFF2-40B4-BE49-F238E27FC236}">
                      <a16:creationId xmlns:a16="http://schemas.microsoft.com/office/drawing/2014/main" id="{A7D72FDF-6BB0-475B-B91A-71D005D15688}"/>
                    </a:ext>
                  </a:extLst>
                </p:cNvPr>
                <p:cNvPicPr/>
                <p:nvPr/>
              </p:nvPicPr>
              <p:blipFill>
                <a:blip r:embed="rId827"/>
                <a:stretch>
                  <a:fillRect/>
                </a:stretch>
              </p:blipFill>
              <p:spPr>
                <a:xfrm>
                  <a:off x="4575011" y="5703676"/>
                  <a:ext cx="191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629" name="Freihand 628">
                  <a:extLst>
                    <a:ext uri="{FF2B5EF4-FFF2-40B4-BE49-F238E27FC236}">
                      <a16:creationId xmlns:a16="http://schemas.microsoft.com/office/drawing/2014/main" id="{0847E7DA-CA9B-4746-836C-29A85DAFC7A2}"/>
                    </a:ext>
                  </a:extLst>
                </p14:cNvPr>
                <p14:cNvContentPartPr/>
                <p14:nvPr/>
              </p14:nvContentPartPr>
              <p14:xfrm>
                <a:off x="4805411" y="5709796"/>
                <a:ext cx="37800" cy="126000"/>
              </p14:xfrm>
            </p:contentPart>
          </mc:Choice>
          <mc:Fallback>
            <p:pic>
              <p:nvPicPr>
                <p:cNvPr id="629" name="Freihand 628">
                  <a:extLst>
                    <a:ext uri="{FF2B5EF4-FFF2-40B4-BE49-F238E27FC236}">
                      <a16:creationId xmlns:a16="http://schemas.microsoft.com/office/drawing/2014/main" id="{0847E7DA-CA9B-4746-836C-29A85DAFC7A2}"/>
                    </a:ext>
                  </a:extLst>
                </p:cNvPr>
                <p:cNvPicPr/>
                <p:nvPr/>
              </p:nvPicPr>
              <p:blipFill>
                <a:blip r:embed="rId829"/>
                <a:stretch>
                  <a:fillRect/>
                </a:stretch>
              </p:blipFill>
              <p:spPr>
                <a:xfrm>
                  <a:off x="4796771" y="5701156"/>
                  <a:ext cx="55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630" name="Freihand 629">
                  <a:extLst>
                    <a:ext uri="{FF2B5EF4-FFF2-40B4-BE49-F238E27FC236}">
                      <a16:creationId xmlns:a16="http://schemas.microsoft.com/office/drawing/2014/main" id="{CF5B83E3-0FB3-4345-8185-A951D6FAE9F6}"/>
                    </a:ext>
                  </a:extLst>
                </p14:cNvPr>
                <p14:cNvContentPartPr/>
                <p14:nvPr/>
              </p14:nvContentPartPr>
              <p14:xfrm>
                <a:off x="4802891" y="5709796"/>
                <a:ext cx="147960" cy="65520"/>
              </p14:xfrm>
            </p:contentPart>
          </mc:Choice>
          <mc:Fallback>
            <p:pic>
              <p:nvPicPr>
                <p:cNvPr id="630" name="Freihand 629">
                  <a:extLst>
                    <a:ext uri="{FF2B5EF4-FFF2-40B4-BE49-F238E27FC236}">
                      <a16:creationId xmlns:a16="http://schemas.microsoft.com/office/drawing/2014/main" id="{CF5B83E3-0FB3-4345-8185-A951D6FAE9F6}"/>
                    </a:ext>
                  </a:extLst>
                </p:cNvPr>
                <p:cNvPicPr/>
                <p:nvPr/>
              </p:nvPicPr>
              <p:blipFill>
                <a:blip r:embed="rId831"/>
                <a:stretch>
                  <a:fillRect/>
                </a:stretch>
              </p:blipFill>
              <p:spPr>
                <a:xfrm>
                  <a:off x="4794251" y="5700796"/>
                  <a:ext cx="165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631" name="Freihand 630">
                  <a:extLst>
                    <a:ext uri="{FF2B5EF4-FFF2-40B4-BE49-F238E27FC236}">
                      <a16:creationId xmlns:a16="http://schemas.microsoft.com/office/drawing/2014/main" id="{B62002A1-2090-4EFA-924B-8997066BB9D8}"/>
                    </a:ext>
                  </a:extLst>
                </p14:cNvPr>
                <p14:cNvContentPartPr/>
                <p14:nvPr/>
              </p14:nvContentPartPr>
              <p14:xfrm>
                <a:off x="4827011" y="5751196"/>
                <a:ext cx="59760" cy="41760"/>
              </p14:xfrm>
            </p:contentPart>
          </mc:Choice>
          <mc:Fallback>
            <p:pic>
              <p:nvPicPr>
                <p:cNvPr id="631" name="Freihand 630">
                  <a:extLst>
                    <a:ext uri="{FF2B5EF4-FFF2-40B4-BE49-F238E27FC236}">
                      <a16:creationId xmlns:a16="http://schemas.microsoft.com/office/drawing/2014/main" id="{B62002A1-2090-4EFA-924B-8997066BB9D8}"/>
                    </a:ext>
                  </a:extLst>
                </p:cNvPr>
                <p:cNvPicPr/>
                <p:nvPr/>
              </p:nvPicPr>
              <p:blipFill>
                <a:blip r:embed="rId833"/>
                <a:stretch>
                  <a:fillRect/>
                </a:stretch>
              </p:blipFill>
              <p:spPr>
                <a:xfrm>
                  <a:off x="4818371" y="5742556"/>
                  <a:ext cx="77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632" name="Freihand 631">
                  <a:extLst>
                    <a:ext uri="{FF2B5EF4-FFF2-40B4-BE49-F238E27FC236}">
                      <a16:creationId xmlns:a16="http://schemas.microsoft.com/office/drawing/2014/main" id="{EC5ED24F-D737-45E8-BD20-A94DA3ED4EDE}"/>
                    </a:ext>
                  </a:extLst>
                </p14:cNvPr>
                <p14:cNvContentPartPr/>
                <p14:nvPr/>
              </p14:nvContentPartPr>
              <p14:xfrm>
                <a:off x="4842131" y="5486956"/>
                <a:ext cx="178200" cy="321480"/>
              </p14:xfrm>
            </p:contentPart>
          </mc:Choice>
          <mc:Fallback>
            <p:pic>
              <p:nvPicPr>
                <p:cNvPr id="632" name="Freihand 631">
                  <a:extLst>
                    <a:ext uri="{FF2B5EF4-FFF2-40B4-BE49-F238E27FC236}">
                      <a16:creationId xmlns:a16="http://schemas.microsoft.com/office/drawing/2014/main" id="{EC5ED24F-D737-45E8-BD20-A94DA3ED4EDE}"/>
                    </a:ext>
                  </a:extLst>
                </p:cNvPr>
                <p:cNvPicPr/>
                <p:nvPr/>
              </p:nvPicPr>
              <p:blipFill>
                <a:blip r:embed="rId835"/>
                <a:stretch>
                  <a:fillRect/>
                </a:stretch>
              </p:blipFill>
              <p:spPr>
                <a:xfrm>
                  <a:off x="4833131" y="5477956"/>
                  <a:ext cx="1958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32" name="Freihand 531">
                  <a:extLst>
                    <a:ext uri="{FF2B5EF4-FFF2-40B4-BE49-F238E27FC236}">
                      <a16:creationId xmlns:a16="http://schemas.microsoft.com/office/drawing/2014/main" id="{CF7BF191-7745-4D0E-B093-5B4608520DD2}"/>
                    </a:ext>
                  </a:extLst>
                </p14:cNvPr>
                <p14:cNvContentPartPr/>
                <p14:nvPr/>
              </p14:nvContentPartPr>
              <p14:xfrm>
                <a:off x="2597531" y="4631596"/>
                <a:ext cx="174600" cy="252000"/>
              </p14:xfrm>
            </p:contentPart>
          </mc:Choice>
          <mc:Fallback>
            <p:pic>
              <p:nvPicPr>
                <p:cNvPr id="532" name="Freihand 531">
                  <a:extLst>
                    <a:ext uri="{FF2B5EF4-FFF2-40B4-BE49-F238E27FC236}">
                      <a16:creationId xmlns:a16="http://schemas.microsoft.com/office/drawing/2014/main" id="{CF7BF191-7745-4D0E-B093-5B4608520DD2}"/>
                    </a:ext>
                  </a:extLst>
                </p:cNvPr>
                <p:cNvPicPr/>
                <p:nvPr/>
              </p:nvPicPr>
              <p:blipFill>
                <a:blip r:embed="rId837"/>
                <a:stretch>
                  <a:fillRect/>
                </a:stretch>
              </p:blipFill>
              <p:spPr>
                <a:xfrm>
                  <a:off x="2588891" y="4622596"/>
                  <a:ext cx="1922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33" name="Freihand 532">
                  <a:extLst>
                    <a:ext uri="{FF2B5EF4-FFF2-40B4-BE49-F238E27FC236}">
                      <a16:creationId xmlns:a16="http://schemas.microsoft.com/office/drawing/2014/main" id="{7DE68966-6E39-44DC-B529-862E39BD7CAA}"/>
                    </a:ext>
                  </a:extLst>
                </p14:cNvPr>
                <p14:cNvContentPartPr/>
                <p14:nvPr/>
              </p14:nvContentPartPr>
              <p14:xfrm>
                <a:off x="2857091" y="4635916"/>
                <a:ext cx="147600" cy="232200"/>
              </p14:xfrm>
            </p:contentPart>
          </mc:Choice>
          <mc:Fallback>
            <p:pic>
              <p:nvPicPr>
                <p:cNvPr id="533" name="Freihand 532">
                  <a:extLst>
                    <a:ext uri="{FF2B5EF4-FFF2-40B4-BE49-F238E27FC236}">
                      <a16:creationId xmlns:a16="http://schemas.microsoft.com/office/drawing/2014/main" id="{7DE68966-6E39-44DC-B529-862E39BD7CAA}"/>
                    </a:ext>
                  </a:extLst>
                </p:cNvPr>
                <p:cNvPicPr/>
                <p:nvPr/>
              </p:nvPicPr>
              <p:blipFill>
                <a:blip r:embed="rId839"/>
                <a:stretch>
                  <a:fillRect/>
                </a:stretch>
              </p:blipFill>
              <p:spPr>
                <a:xfrm>
                  <a:off x="2848091" y="4626916"/>
                  <a:ext cx="165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35" name="Freihand 534">
                  <a:extLst>
                    <a:ext uri="{FF2B5EF4-FFF2-40B4-BE49-F238E27FC236}">
                      <a16:creationId xmlns:a16="http://schemas.microsoft.com/office/drawing/2014/main" id="{C4E835C5-08F4-46C1-A760-B7ADA83EF999}"/>
                    </a:ext>
                  </a:extLst>
                </p14:cNvPr>
                <p14:cNvContentPartPr/>
                <p14:nvPr/>
              </p14:nvContentPartPr>
              <p14:xfrm>
                <a:off x="3289811" y="4628716"/>
                <a:ext cx="127800" cy="258120"/>
              </p14:xfrm>
            </p:contentPart>
          </mc:Choice>
          <mc:Fallback>
            <p:pic>
              <p:nvPicPr>
                <p:cNvPr id="535" name="Freihand 534">
                  <a:extLst>
                    <a:ext uri="{FF2B5EF4-FFF2-40B4-BE49-F238E27FC236}">
                      <a16:creationId xmlns:a16="http://schemas.microsoft.com/office/drawing/2014/main" id="{C4E835C5-08F4-46C1-A760-B7ADA83EF999}"/>
                    </a:ext>
                  </a:extLst>
                </p:cNvPr>
                <p:cNvPicPr/>
                <p:nvPr/>
              </p:nvPicPr>
              <p:blipFill>
                <a:blip r:embed="rId841"/>
                <a:stretch>
                  <a:fillRect/>
                </a:stretch>
              </p:blipFill>
              <p:spPr>
                <a:xfrm>
                  <a:off x="3281171" y="4620076"/>
                  <a:ext cx="1454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36" name="Freihand 535">
                  <a:extLst>
                    <a:ext uri="{FF2B5EF4-FFF2-40B4-BE49-F238E27FC236}">
                      <a16:creationId xmlns:a16="http://schemas.microsoft.com/office/drawing/2014/main" id="{D4F941B6-8CD6-406F-9FE2-F5C0BC45641C}"/>
                    </a:ext>
                  </a:extLst>
                </p14:cNvPr>
                <p14:cNvContentPartPr/>
                <p14:nvPr/>
              </p14:nvContentPartPr>
              <p14:xfrm>
                <a:off x="3448931" y="4746796"/>
                <a:ext cx="99360" cy="145800"/>
              </p14:xfrm>
            </p:contentPart>
          </mc:Choice>
          <mc:Fallback>
            <p:pic>
              <p:nvPicPr>
                <p:cNvPr id="536" name="Freihand 535">
                  <a:extLst>
                    <a:ext uri="{FF2B5EF4-FFF2-40B4-BE49-F238E27FC236}">
                      <a16:creationId xmlns:a16="http://schemas.microsoft.com/office/drawing/2014/main" id="{D4F941B6-8CD6-406F-9FE2-F5C0BC45641C}"/>
                    </a:ext>
                  </a:extLst>
                </p:cNvPr>
                <p:cNvPicPr/>
                <p:nvPr/>
              </p:nvPicPr>
              <p:blipFill>
                <a:blip r:embed="rId843"/>
                <a:stretch>
                  <a:fillRect/>
                </a:stretch>
              </p:blipFill>
              <p:spPr>
                <a:xfrm>
                  <a:off x="3440291" y="4737796"/>
                  <a:ext cx="117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37" name="Freihand 536">
                  <a:extLst>
                    <a:ext uri="{FF2B5EF4-FFF2-40B4-BE49-F238E27FC236}">
                      <a16:creationId xmlns:a16="http://schemas.microsoft.com/office/drawing/2014/main" id="{384D8A8E-999A-4ECD-A3E6-1219D737D30F}"/>
                    </a:ext>
                  </a:extLst>
                </p14:cNvPr>
                <p14:cNvContentPartPr/>
                <p14:nvPr/>
              </p14:nvContentPartPr>
              <p14:xfrm>
                <a:off x="3588611" y="4813396"/>
                <a:ext cx="101880" cy="205560"/>
              </p14:xfrm>
            </p:contentPart>
          </mc:Choice>
          <mc:Fallback>
            <p:pic>
              <p:nvPicPr>
                <p:cNvPr id="537" name="Freihand 536">
                  <a:extLst>
                    <a:ext uri="{FF2B5EF4-FFF2-40B4-BE49-F238E27FC236}">
                      <a16:creationId xmlns:a16="http://schemas.microsoft.com/office/drawing/2014/main" id="{384D8A8E-999A-4ECD-A3E6-1219D737D30F}"/>
                    </a:ext>
                  </a:extLst>
                </p:cNvPr>
                <p:cNvPicPr/>
                <p:nvPr/>
              </p:nvPicPr>
              <p:blipFill>
                <a:blip r:embed="rId845"/>
                <a:stretch>
                  <a:fillRect/>
                </a:stretch>
              </p:blipFill>
              <p:spPr>
                <a:xfrm>
                  <a:off x="3579971" y="4804396"/>
                  <a:ext cx="119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38" name="Freihand 537">
                  <a:extLst>
                    <a:ext uri="{FF2B5EF4-FFF2-40B4-BE49-F238E27FC236}">
                      <a16:creationId xmlns:a16="http://schemas.microsoft.com/office/drawing/2014/main" id="{ECB0A8B7-CDCF-4F25-9589-8D0F7E0B9912}"/>
                    </a:ext>
                  </a:extLst>
                </p14:cNvPr>
                <p14:cNvContentPartPr/>
                <p14:nvPr/>
              </p14:nvContentPartPr>
              <p14:xfrm>
                <a:off x="3939611" y="4647796"/>
                <a:ext cx="400320" cy="286560"/>
              </p14:xfrm>
            </p:contentPart>
          </mc:Choice>
          <mc:Fallback>
            <p:pic>
              <p:nvPicPr>
                <p:cNvPr id="538" name="Freihand 537">
                  <a:extLst>
                    <a:ext uri="{FF2B5EF4-FFF2-40B4-BE49-F238E27FC236}">
                      <a16:creationId xmlns:a16="http://schemas.microsoft.com/office/drawing/2014/main" id="{ECB0A8B7-CDCF-4F25-9589-8D0F7E0B9912}"/>
                    </a:ext>
                  </a:extLst>
                </p:cNvPr>
                <p:cNvPicPr/>
                <p:nvPr/>
              </p:nvPicPr>
              <p:blipFill>
                <a:blip r:embed="rId847"/>
                <a:stretch>
                  <a:fillRect/>
                </a:stretch>
              </p:blipFill>
              <p:spPr>
                <a:xfrm>
                  <a:off x="3930971" y="4638796"/>
                  <a:ext cx="41796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9" name="Freihand 538">
                  <a:extLst>
                    <a:ext uri="{FF2B5EF4-FFF2-40B4-BE49-F238E27FC236}">
                      <a16:creationId xmlns:a16="http://schemas.microsoft.com/office/drawing/2014/main" id="{8D5CF0E1-0DE5-44D2-A85D-8E6105A695B3}"/>
                    </a:ext>
                  </a:extLst>
                </p14:cNvPr>
                <p14:cNvContentPartPr/>
                <p14:nvPr/>
              </p14:nvContentPartPr>
              <p14:xfrm>
                <a:off x="4165691" y="4609996"/>
                <a:ext cx="97200" cy="9000"/>
              </p14:xfrm>
            </p:contentPart>
          </mc:Choice>
          <mc:Fallback>
            <p:pic>
              <p:nvPicPr>
                <p:cNvPr id="539" name="Freihand 538">
                  <a:extLst>
                    <a:ext uri="{FF2B5EF4-FFF2-40B4-BE49-F238E27FC236}">
                      <a16:creationId xmlns:a16="http://schemas.microsoft.com/office/drawing/2014/main" id="{8D5CF0E1-0DE5-44D2-A85D-8E6105A695B3}"/>
                    </a:ext>
                  </a:extLst>
                </p:cNvPr>
                <p:cNvPicPr/>
                <p:nvPr/>
              </p:nvPicPr>
              <p:blipFill>
                <a:blip r:embed="rId849"/>
                <a:stretch>
                  <a:fillRect/>
                </a:stretch>
              </p:blipFill>
              <p:spPr>
                <a:xfrm>
                  <a:off x="4156691" y="4601356"/>
                  <a:ext cx="114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21" name="Freihand 520">
                  <a:extLst>
                    <a:ext uri="{FF2B5EF4-FFF2-40B4-BE49-F238E27FC236}">
                      <a16:creationId xmlns:a16="http://schemas.microsoft.com/office/drawing/2014/main" id="{02B5E9B4-EF23-4A7C-AE35-2E81F783D041}"/>
                    </a:ext>
                  </a:extLst>
                </p14:cNvPr>
                <p14:cNvContentPartPr/>
                <p14:nvPr/>
              </p14:nvContentPartPr>
              <p14:xfrm>
                <a:off x="207851" y="4858396"/>
                <a:ext cx="162000" cy="28800"/>
              </p14:xfrm>
            </p:contentPart>
          </mc:Choice>
          <mc:Fallback>
            <p:pic>
              <p:nvPicPr>
                <p:cNvPr id="521" name="Freihand 520">
                  <a:extLst>
                    <a:ext uri="{FF2B5EF4-FFF2-40B4-BE49-F238E27FC236}">
                      <a16:creationId xmlns:a16="http://schemas.microsoft.com/office/drawing/2014/main" id="{02B5E9B4-EF23-4A7C-AE35-2E81F783D041}"/>
                    </a:ext>
                  </a:extLst>
                </p:cNvPr>
                <p:cNvPicPr/>
                <p:nvPr/>
              </p:nvPicPr>
              <p:blipFill>
                <a:blip r:embed="rId851"/>
                <a:stretch>
                  <a:fillRect/>
                </a:stretch>
              </p:blipFill>
              <p:spPr>
                <a:xfrm>
                  <a:off x="199211" y="4849396"/>
                  <a:ext cx="1796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22" name="Freihand 521">
                  <a:extLst>
                    <a:ext uri="{FF2B5EF4-FFF2-40B4-BE49-F238E27FC236}">
                      <a16:creationId xmlns:a16="http://schemas.microsoft.com/office/drawing/2014/main" id="{A78E46E2-3EF8-43B3-AA3C-A57126FF54AF}"/>
                    </a:ext>
                  </a:extLst>
                </p14:cNvPr>
                <p14:cNvContentPartPr/>
                <p14:nvPr/>
              </p14:nvContentPartPr>
              <p14:xfrm>
                <a:off x="383891" y="4791796"/>
                <a:ext cx="115560" cy="198720"/>
              </p14:xfrm>
            </p:contentPart>
          </mc:Choice>
          <mc:Fallback>
            <p:pic>
              <p:nvPicPr>
                <p:cNvPr id="522" name="Freihand 521">
                  <a:extLst>
                    <a:ext uri="{FF2B5EF4-FFF2-40B4-BE49-F238E27FC236}">
                      <a16:creationId xmlns:a16="http://schemas.microsoft.com/office/drawing/2014/main" id="{A78E46E2-3EF8-43B3-AA3C-A57126FF54AF}"/>
                    </a:ext>
                  </a:extLst>
                </p:cNvPr>
                <p:cNvPicPr/>
                <p:nvPr/>
              </p:nvPicPr>
              <p:blipFill>
                <a:blip r:embed="rId853"/>
                <a:stretch>
                  <a:fillRect/>
                </a:stretch>
              </p:blipFill>
              <p:spPr>
                <a:xfrm>
                  <a:off x="375251" y="4782796"/>
                  <a:ext cx="1332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24" name="Freihand 523">
                  <a:extLst>
                    <a:ext uri="{FF2B5EF4-FFF2-40B4-BE49-F238E27FC236}">
                      <a16:creationId xmlns:a16="http://schemas.microsoft.com/office/drawing/2014/main" id="{1627A11C-53B7-474D-A2B7-F56DF78E6171}"/>
                    </a:ext>
                  </a:extLst>
                </p14:cNvPr>
                <p14:cNvContentPartPr/>
                <p14:nvPr/>
              </p14:nvContentPartPr>
              <p14:xfrm>
                <a:off x="657131" y="4765876"/>
                <a:ext cx="104040" cy="258120"/>
              </p14:xfrm>
            </p:contentPart>
          </mc:Choice>
          <mc:Fallback>
            <p:pic>
              <p:nvPicPr>
                <p:cNvPr id="524" name="Freihand 523">
                  <a:extLst>
                    <a:ext uri="{FF2B5EF4-FFF2-40B4-BE49-F238E27FC236}">
                      <a16:creationId xmlns:a16="http://schemas.microsoft.com/office/drawing/2014/main" id="{1627A11C-53B7-474D-A2B7-F56DF78E6171}"/>
                    </a:ext>
                  </a:extLst>
                </p:cNvPr>
                <p:cNvPicPr/>
                <p:nvPr/>
              </p:nvPicPr>
              <p:blipFill>
                <a:blip r:embed="rId855"/>
                <a:stretch>
                  <a:fillRect/>
                </a:stretch>
              </p:blipFill>
              <p:spPr>
                <a:xfrm>
                  <a:off x="648131" y="4757236"/>
                  <a:ext cx="1216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25" name="Freihand 524">
                  <a:extLst>
                    <a:ext uri="{FF2B5EF4-FFF2-40B4-BE49-F238E27FC236}">
                      <a16:creationId xmlns:a16="http://schemas.microsoft.com/office/drawing/2014/main" id="{D2E66CCF-11A3-4868-8611-ED5DC3C0377A}"/>
                    </a:ext>
                  </a:extLst>
                </p14:cNvPr>
                <p14:cNvContentPartPr/>
                <p14:nvPr/>
              </p14:nvContentPartPr>
              <p14:xfrm>
                <a:off x="817691" y="4808356"/>
                <a:ext cx="136800" cy="71280"/>
              </p14:xfrm>
            </p:contentPart>
          </mc:Choice>
          <mc:Fallback>
            <p:pic>
              <p:nvPicPr>
                <p:cNvPr id="525" name="Freihand 524">
                  <a:extLst>
                    <a:ext uri="{FF2B5EF4-FFF2-40B4-BE49-F238E27FC236}">
                      <a16:creationId xmlns:a16="http://schemas.microsoft.com/office/drawing/2014/main" id="{D2E66CCF-11A3-4868-8611-ED5DC3C0377A}"/>
                    </a:ext>
                  </a:extLst>
                </p:cNvPr>
                <p:cNvPicPr/>
                <p:nvPr/>
              </p:nvPicPr>
              <p:blipFill>
                <a:blip r:embed="rId857"/>
                <a:stretch>
                  <a:fillRect/>
                </a:stretch>
              </p:blipFill>
              <p:spPr>
                <a:xfrm>
                  <a:off x="808691" y="4799356"/>
                  <a:ext cx="154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26" name="Freihand 525">
                  <a:extLst>
                    <a:ext uri="{FF2B5EF4-FFF2-40B4-BE49-F238E27FC236}">
                      <a16:creationId xmlns:a16="http://schemas.microsoft.com/office/drawing/2014/main" id="{5898A451-AA7C-4EF5-B82C-8CB7B2092CB8}"/>
                    </a:ext>
                  </a:extLst>
                </p14:cNvPr>
                <p14:cNvContentPartPr/>
                <p14:nvPr/>
              </p14:nvContentPartPr>
              <p14:xfrm>
                <a:off x="1052051" y="4800796"/>
                <a:ext cx="91080" cy="66960"/>
              </p14:xfrm>
            </p:contentPart>
          </mc:Choice>
          <mc:Fallback>
            <p:pic>
              <p:nvPicPr>
                <p:cNvPr id="526" name="Freihand 525">
                  <a:extLst>
                    <a:ext uri="{FF2B5EF4-FFF2-40B4-BE49-F238E27FC236}">
                      <a16:creationId xmlns:a16="http://schemas.microsoft.com/office/drawing/2014/main" id="{5898A451-AA7C-4EF5-B82C-8CB7B2092CB8}"/>
                    </a:ext>
                  </a:extLst>
                </p:cNvPr>
                <p:cNvPicPr/>
                <p:nvPr/>
              </p:nvPicPr>
              <p:blipFill>
                <a:blip r:embed="rId859"/>
                <a:stretch>
                  <a:fillRect/>
                </a:stretch>
              </p:blipFill>
              <p:spPr>
                <a:xfrm>
                  <a:off x="1043411" y="4792156"/>
                  <a:ext cx="108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7" name="Freihand 526">
                  <a:extLst>
                    <a:ext uri="{FF2B5EF4-FFF2-40B4-BE49-F238E27FC236}">
                      <a16:creationId xmlns:a16="http://schemas.microsoft.com/office/drawing/2014/main" id="{04D05F96-A0D5-4563-ACC2-B54530207A4D}"/>
                    </a:ext>
                  </a:extLst>
                </p14:cNvPr>
                <p14:cNvContentPartPr/>
                <p14:nvPr/>
              </p14:nvContentPartPr>
              <p14:xfrm>
                <a:off x="1219811" y="4773796"/>
                <a:ext cx="254880" cy="86760"/>
              </p14:xfrm>
            </p:contentPart>
          </mc:Choice>
          <mc:Fallback>
            <p:pic>
              <p:nvPicPr>
                <p:cNvPr id="527" name="Freihand 526">
                  <a:extLst>
                    <a:ext uri="{FF2B5EF4-FFF2-40B4-BE49-F238E27FC236}">
                      <a16:creationId xmlns:a16="http://schemas.microsoft.com/office/drawing/2014/main" id="{04D05F96-A0D5-4563-ACC2-B54530207A4D}"/>
                    </a:ext>
                  </a:extLst>
                </p:cNvPr>
                <p:cNvPicPr/>
                <p:nvPr/>
              </p:nvPicPr>
              <p:blipFill>
                <a:blip r:embed="rId861"/>
                <a:stretch>
                  <a:fillRect/>
                </a:stretch>
              </p:blipFill>
              <p:spPr>
                <a:xfrm>
                  <a:off x="1210811" y="4764796"/>
                  <a:ext cx="27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8" name="Freihand 527">
                  <a:extLst>
                    <a:ext uri="{FF2B5EF4-FFF2-40B4-BE49-F238E27FC236}">
                      <a16:creationId xmlns:a16="http://schemas.microsoft.com/office/drawing/2014/main" id="{AE8AA314-2D4C-4793-B4F9-7B73AB0CA59A}"/>
                    </a:ext>
                  </a:extLst>
                </p14:cNvPr>
                <p14:cNvContentPartPr/>
                <p14:nvPr/>
              </p14:nvContentPartPr>
              <p14:xfrm>
                <a:off x="1471091" y="4703956"/>
                <a:ext cx="362160" cy="145800"/>
              </p14:xfrm>
            </p:contentPart>
          </mc:Choice>
          <mc:Fallback>
            <p:pic>
              <p:nvPicPr>
                <p:cNvPr id="528" name="Freihand 527">
                  <a:extLst>
                    <a:ext uri="{FF2B5EF4-FFF2-40B4-BE49-F238E27FC236}">
                      <a16:creationId xmlns:a16="http://schemas.microsoft.com/office/drawing/2014/main" id="{AE8AA314-2D4C-4793-B4F9-7B73AB0CA59A}"/>
                    </a:ext>
                  </a:extLst>
                </p:cNvPr>
                <p:cNvPicPr/>
                <p:nvPr/>
              </p:nvPicPr>
              <p:blipFill>
                <a:blip r:embed="rId863"/>
                <a:stretch>
                  <a:fillRect/>
                </a:stretch>
              </p:blipFill>
              <p:spPr>
                <a:xfrm>
                  <a:off x="1462091" y="4695316"/>
                  <a:ext cx="379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29" name="Freihand 528">
                  <a:extLst>
                    <a:ext uri="{FF2B5EF4-FFF2-40B4-BE49-F238E27FC236}">
                      <a16:creationId xmlns:a16="http://schemas.microsoft.com/office/drawing/2014/main" id="{14C3846B-2B6C-4926-8032-35A88C1C842E}"/>
                    </a:ext>
                  </a:extLst>
                </p14:cNvPr>
                <p14:cNvContentPartPr/>
                <p14:nvPr/>
              </p14:nvContentPartPr>
              <p14:xfrm>
                <a:off x="1814891" y="4717996"/>
                <a:ext cx="138600" cy="134640"/>
              </p14:xfrm>
            </p:contentPart>
          </mc:Choice>
          <mc:Fallback>
            <p:pic>
              <p:nvPicPr>
                <p:cNvPr id="529" name="Freihand 528">
                  <a:extLst>
                    <a:ext uri="{FF2B5EF4-FFF2-40B4-BE49-F238E27FC236}">
                      <a16:creationId xmlns:a16="http://schemas.microsoft.com/office/drawing/2014/main" id="{14C3846B-2B6C-4926-8032-35A88C1C842E}"/>
                    </a:ext>
                  </a:extLst>
                </p:cNvPr>
                <p:cNvPicPr/>
                <p:nvPr/>
              </p:nvPicPr>
              <p:blipFill>
                <a:blip r:embed="rId865"/>
                <a:stretch>
                  <a:fillRect/>
                </a:stretch>
              </p:blipFill>
              <p:spPr>
                <a:xfrm>
                  <a:off x="1805891" y="4708996"/>
                  <a:ext cx="1562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30" name="Freihand 529">
                  <a:extLst>
                    <a:ext uri="{FF2B5EF4-FFF2-40B4-BE49-F238E27FC236}">
                      <a16:creationId xmlns:a16="http://schemas.microsoft.com/office/drawing/2014/main" id="{6465719C-FF24-4D17-B57F-FCF8C43BC63E}"/>
                    </a:ext>
                  </a:extLst>
                </p14:cNvPr>
                <p14:cNvContentPartPr/>
                <p14:nvPr/>
              </p14:nvContentPartPr>
              <p14:xfrm>
                <a:off x="2024771" y="4710076"/>
                <a:ext cx="283320" cy="151200"/>
              </p14:xfrm>
            </p:contentPart>
          </mc:Choice>
          <mc:Fallback>
            <p:pic>
              <p:nvPicPr>
                <p:cNvPr id="530" name="Freihand 529">
                  <a:extLst>
                    <a:ext uri="{FF2B5EF4-FFF2-40B4-BE49-F238E27FC236}">
                      <a16:creationId xmlns:a16="http://schemas.microsoft.com/office/drawing/2014/main" id="{6465719C-FF24-4D17-B57F-FCF8C43BC63E}"/>
                    </a:ext>
                  </a:extLst>
                </p:cNvPr>
                <p:cNvPicPr/>
                <p:nvPr/>
              </p:nvPicPr>
              <p:blipFill>
                <a:blip r:embed="rId867"/>
                <a:stretch>
                  <a:fillRect/>
                </a:stretch>
              </p:blipFill>
              <p:spPr>
                <a:xfrm>
                  <a:off x="2015771" y="4701436"/>
                  <a:ext cx="3009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0" name="Freihand 539">
                  <a:extLst>
                    <a:ext uri="{FF2B5EF4-FFF2-40B4-BE49-F238E27FC236}">
                      <a16:creationId xmlns:a16="http://schemas.microsoft.com/office/drawing/2014/main" id="{16182673-EEC8-4C00-B690-2AAD2F83EC9A}"/>
                    </a:ext>
                  </a:extLst>
                </p14:cNvPr>
                <p14:cNvContentPartPr/>
                <p14:nvPr/>
              </p14:nvContentPartPr>
              <p14:xfrm>
                <a:off x="580811" y="5161156"/>
                <a:ext cx="119160" cy="234720"/>
              </p14:xfrm>
            </p:contentPart>
          </mc:Choice>
          <mc:Fallback>
            <p:pic>
              <p:nvPicPr>
                <p:cNvPr id="540" name="Freihand 539">
                  <a:extLst>
                    <a:ext uri="{FF2B5EF4-FFF2-40B4-BE49-F238E27FC236}">
                      <a16:creationId xmlns:a16="http://schemas.microsoft.com/office/drawing/2014/main" id="{16182673-EEC8-4C00-B690-2AAD2F83EC9A}"/>
                    </a:ext>
                  </a:extLst>
                </p:cNvPr>
                <p:cNvPicPr/>
                <p:nvPr/>
              </p:nvPicPr>
              <p:blipFill>
                <a:blip r:embed="rId869"/>
                <a:stretch>
                  <a:fillRect/>
                </a:stretch>
              </p:blipFill>
              <p:spPr>
                <a:xfrm>
                  <a:off x="571811" y="5152156"/>
                  <a:ext cx="1368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41" name="Freihand 540">
                  <a:extLst>
                    <a:ext uri="{FF2B5EF4-FFF2-40B4-BE49-F238E27FC236}">
                      <a16:creationId xmlns:a16="http://schemas.microsoft.com/office/drawing/2014/main" id="{DF5299F1-59BB-40F0-AE22-A710AE1BA63B}"/>
                    </a:ext>
                  </a:extLst>
                </p14:cNvPr>
                <p14:cNvContentPartPr/>
                <p14:nvPr/>
              </p14:nvContentPartPr>
              <p14:xfrm>
                <a:off x="775211" y="5170876"/>
                <a:ext cx="59760" cy="108720"/>
              </p14:xfrm>
            </p:contentPart>
          </mc:Choice>
          <mc:Fallback>
            <p:pic>
              <p:nvPicPr>
                <p:cNvPr id="541" name="Freihand 540">
                  <a:extLst>
                    <a:ext uri="{FF2B5EF4-FFF2-40B4-BE49-F238E27FC236}">
                      <a16:creationId xmlns:a16="http://schemas.microsoft.com/office/drawing/2014/main" id="{DF5299F1-59BB-40F0-AE22-A710AE1BA63B}"/>
                    </a:ext>
                  </a:extLst>
                </p:cNvPr>
                <p:cNvPicPr/>
                <p:nvPr/>
              </p:nvPicPr>
              <p:blipFill>
                <a:blip r:embed="rId871"/>
                <a:stretch>
                  <a:fillRect/>
                </a:stretch>
              </p:blipFill>
              <p:spPr>
                <a:xfrm>
                  <a:off x="766211" y="5162236"/>
                  <a:ext cx="77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42" name="Freihand 541">
                  <a:extLst>
                    <a:ext uri="{FF2B5EF4-FFF2-40B4-BE49-F238E27FC236}">
                      <a16:creationId xmlns:a16="http://schemas.microsoft.com/office/drawing/2014/main" id="{9B283708-515E-458C-A5B6-C279AB842817}"/>
                    </a:ext>
                  </a:extLst>
                </p14:cNvPr>
                <p14:cNvContentPartPr/>
                <p14:nvPr/>
              </p14:nvContentPartPr>
              <p14:xfrm>
                <a:off x="903371" y="5149276"/>
                <a:ext cx="162360" cy="128880"/>
              </p14:xfrm>
            </p:contentPart>
          </mc:Choice>
          <mc:Fallback>
            <p:pic>
              <p:nvPicPr>
                <p:cNvPr id="542" name="Freihand 541">
                  <a:extLst>
                    <a:ext uri="{FF2B5EF4-FFF2-40B4-BE49-F238E27FC236}">
                      <a16:creationId xmlns:a16="http://schemas.microsoft.com/office/drawing/2014/main" id="{9B283708-515E-458C-A5B6-C279AB842817}"/>
                    </a:ext>
                  </a:extLst>
                </p:cNvPr>
                <p:cNvPicPr/>
                <p:nvPr/>
              </p:nvPicPr>
              <p:blipFill>
                <a:blip r:embed="rId873"/>
                <a:stretch>
                  <a:fillRect/>
                </a:stretch>
              </p:blipFill>
              <p:spPr>
                <a:xfrm>
                  <a:off x="894731" y="5140276"/>
                  <a:ext cx="180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3" name="Freihand 542">
                  <a:extLst>
                    <a:ext uri="{FF2B5EF4-FFF2-40B4-BE49-F238E27FC236}">
                      <a16:creationId xmlns:a16="http://schemas.microsoft.com/office/drawing/2014/main" id="{CBE88EEB-095B-4871-B3F2-169DD445275F}"/>
                    </a:ext>
                  </a:extLst>
                </p14:cNvPr>
                <p14:cNvContentPartPr/>
                <p14:nvPr/>
              </p14:nvContentPartPr>
              <p14:xfrm>
                <a:off x="1117931" y="5035156"/>
                <a:ext cx="164160" cy="251280"/>
              </p14:xfrm>
            </p:contentPart>
          </mc:Choice>
          <mc:Fallback>
            <p:pic>
              <p:nvPicPr>
                <p:cNvPr id="543" name="Freihand 542">
                  <a:extLst>
                    <a:ext uri="{FF2B5EF4-FFF2-40B4-BE49-F238E27FC236}">
                      <a16:creationId xmlns:a16="http://schemas.microsoft.com/office/drawing/2014/main" id="{CBE88EEB-095B-4871-B3F2-169DD445275F}"/>
                    </a:ext>
                  </a:extLst>
                </p:cNvPr>
                <p:cNvPicPr/>
                <p:nvPr/>
              </p:nvPicPr>
              <p:blipFill>
                <a:blip r:embed="rId875"/>
                <a:stretch>
                  <a:fillRect/>
                </a:stretch>
              </p:blipFill>
              <p:spPr>
                <a:xfrm>
                  <a:off x="1108931" y="5026156"/>
                  <a:ext cx="1818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44" name="Freihand 543">
                  <a:extLst>
                    <a:ext uri="{FF2B5EF4-FFF2-40B4-BE49-F238E27FC236}">
                      <a16:creationId xmlns:a16="http://schemas.microsoft.com/office/drawing/2014/main" id="{1CEB93A9-C163-4150-933D-59A2187798BF}"/>
                    </a:ext>
                  </a:extLst>
                </p14:cNvPr>
                <p14:cNvContentPartPr/>
                <p14:nvPr/>
              </p14:nvContentPartPr>
              <p14:xfrm>
                <a:off x="1242131" y="5068276"/>
                <a:ext cx="20520" cy="6480"/>
              </p14:xfrm>
            </p:contentPart>
          </mc:Choice>
          <mc:Fallback>
            <p:pic>
              <p:nvPicPr>
                <p:cNvPr id="544" name="Freihand 543">
                  <a:extLst>
                    <a:ext uri="{FF2B5EF4-FFF2-40B4-BE49-F238E27FC236}">
                      <a16:creationId xmlns:a16="http://schemas.microsoft.com/office/drawing/2014/main" id="{1CEB93A9-C163-4150-933D-59A2187798BF}"/>
                    </a:ext>
                  </a:extLst>
                </p:cNvPr>
                <p:cNvPicPr/>
                <p:nvPr/>
              </p:nvPicPr>
              <p:blipFill>
                <a:blip r:embed="rId877"/>
                <a:stretch>
                  <a:fillRect/>
                </a:stretch>
              </p:blipFill>
              <p:spPr>
                <a:xfrm>
                  <a:off x="1233131" y="5059276"/>
                  <a:ext cx="38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45" name="Freihand 544">
                  <a:extLst>
                    <a:ext uri="{FF2B5EF4-FFF2-40B4-BE49-F238E27FC236}">
                      <a16:creationId xmlns:a16="http://schemas.microsoft.com/office/drawing/2014/main" id="{4E110461-D91B-4EBE-8086-7AA8394D2BD5}"/>
                    </a:ext>
                  </a:extLst>
                </p14:cNvPr>
                <p14:cNvContentPartPr/>
                <p14:nvPr/>
              </p14:nvContentPartPr>
              <p14:xfrm>
                <a:off x="1390091" y="5080156"/>
                <a:ext cx="210240" cy="132120"/>
              </p14:xfrm>
            </p:contentPart>
          </mc:Choice>
          <mc:Fallback>
            <p:pic>
              <p:nvPicPr>
                <p:cNvPr id="545" name="Freihand 544">
                  <a:extLst>
                    <a:ext uri="{FF2B5EF4-FFF2-40B4-BE49-F238E27FC236}">
                      <a16:creationId xmlns:a16="http://schemas.microsoft.com/office/drawing/2014/main" id="{4E110461-D91B-4EBE-8086-7AA8394D2BD5}"/>
                    </a:ext>
                  </a:extLst>
                </p:cNvPr>
                <p:cNvPicPr/>
                <p:nvPr/>
              </p:nvPicPr>
              <p:blipFill>
                <a:blip r:embed="rId879"/>
                <a:stretch>
                  <a:fillRect/>
                </a:stretch>
              </p:blipFill>
              <p:spPr>
                <a:xfrm>
                  <a:off x="1381451" y="5071516"/>
                  <a:ext cx="2278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46" name="Freihand 545">
                  <a:extLst>
                    <a:ext uri="{FF2B5EF4-FFF2-40B4-BE49-F238E27FC236}">
                      <a16:creationId xmlns:a16="http://schemas.microsoft.com/office/drawing/2014/main" id="{448EBD93-F488-45C9-8AC8-547D6D6DA4D2}"/>
                    </a:ext>
                  </a:extLst>
                </p14:cNvPr>
                <p14:cNvContentPartPr/>
                <p14:nvPr/>
              </p14:nvContentPartPr>
              <p14:xfrm>
                <a:off x="1688891" y="5057476"/>
                <a:ext cx="142200" cy="164160"/>
              </p14:xfrm>
            </p:contentPart>
          </mc:Choice>
          <mc:Fallback>
            <p:pic>
              <p:nvPicPr>
                <p:cNvPr id="546" name="Freihand 545">
                  <a:extLst>
                    <a:ext uri="{FF2B5EF4-FFF2-40B4-BE49-F238E27FC236}">
                      <a16:creationId xmlns:a16="http://schemas.microsoft.com/office/drawing/2014/main" id="{448EBD93-F488-45C9-8AC8-547D6D6DA4D2}"/>
                    </a:ext>
                  </a:extLst>
                </p:cNvPr>
                <p:cNvPicPr/>
                <p:nvPr/>
              </p:nvPicPr>
              <p:blipFill>
                <a:blip r:embed="rId881"/>
                <a:stretch>
                  <a:fillRect/>
                </a:stretch>
              </p:blipFill>
              <p:spPr>
                <a:xfrm>
                  <a:off x="1679891" y="5048476"/>
                  <a:ext cx="159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47" name="Freihand 546">
                  <a:extLst>
                    <a:ext uri="{FF2B5EF4-FFF2-40B4-BE49-F238E27FC236}">
                      <a16:creationId xmlns:a16="http://schemas.microsoft.com/office/drawing/2014/main" id="{AA2AB965-5BE1-4728-91C0-53F49ED9610F}"/>
                    </a:ext>
                  </a:extLst>
                </p14:cNvPr>
                <p14:cNvContentPartPr/>
                <p14:nvPr/>
              </p14:nvContentPartPr>
              <p14:xfrm>
                <a:off x="2034131" y="5077636"/>
                <a:ext cx="124200" cy="175320"/>
              </p14:xfrm>
            </p:contentPart>
          </mc:Choice>
          <mc:Fallback>
            <p:pic>
              <p:nvPicPr>
                <p:cNvPr id="547" name="Freihand 546">
                  <a:extLst>
                    <a:ext uri="{FF2B5EF4-FFF2-40B4-BE49-F238E27FC236}">
                      <a16:creationId xmlns:a16="http://schemas.microsoft.com/office/drawing/2014/main" id="{AA2AB965-5BE1-4728-91C0-53F49ED9610F}"/>
                    </a:ext>
                  </a:extLst>
                </p:cNvPr>
                <p:cNvPicPr/>
                <p:nvPr/>
              </p:nvPicPr>
              <p:blipFill>
                <a:blip r:embed="rId883"/>
                <a:stretch>
                  <a:fillRect/>
                </a:stretch>
              </p:blipFill>
              <p:spPr>
                <a:xfrm>
                  <a:off x="2025131" y="5068636"/>
                  <a:ext cx="141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48" name="Freihand 547">
                  <a:extLst>
                    <a:ext uri="{FF2B5EF4-FFF2-40B4-BE49-F238E27FC236}">
                      <a16:creationId xmlns:a16="http://schemas.microsoft.com/office/drawing/2014/main" id="{A735A532-7E83-495E-A9AE-DCD20338D01A}"/>
                    </a:ext>
                  </a:extLst>
                </p14:cNvPr>
                <p14:cNvContentPartPr/>
                <p14:nvPr/>
              </p14:nvContentPartPr>
              <p14:xfrm>
                <a:off x="2032691" y="5088796"/>
                <a:ext cx="159840" cy="131760"/>
              </p14:xfrm>
            </p:contentPart>
          </mc:Choice>
          <mc:Fallback>
            <p:pic>
              <p:nvPicPr>
                <p:cNvPr id="548" name="Freihand 547">
                  <a:extLst>
                    <a:ext uri="{FF2B5EF4-FFF2-40B4-BE49-F238E27FC236}">
                      <a16:creationId xmlns:a16="http://schemas.microsoft.com/office/drawing/2014/main" id="{A735A532-7E83-495E-A9AE-DCD20338D01A}"/>
                    </a:ext>
                  </a:extLst>
                </p:cNvPr>
                <p:cNvPicPr/>
                <p:nvPr/>
              </p:nvPicPr>
              <p:blipFill>
                <a:blip r:embed="rId885"/>
                <a:stretch>
                  <a:fillRect/>
                </a:stretch>
              </p:blipFill>
              <p:spPr>
                <a:xfrm>
                  <a:off x="2023691" y="5080156"/>
                  <a:ext cx="177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53" name="Freihand 552">
                  <a:extLst>
                    <a:ext uri="{FF2B5EF4-FFF2-40B4-BE49-F238E27FC236}">
                      <a16:creationId xmlns:a16="http://schemas.microsoft.com/office/drawing/2014/main" id="{2137A506-F3DC-4DB0-9DC5-5ED7BFBBB57E}"/>
                    </a:ext>
                  </a:extLst>
                </p14:cNvPr>
                <p14:cNvContentPartPr/>
                <p14:nvPr/>
              </p14:nvContentPartPr>
              <p14:xfrm>
                <a:off x="2348771" y="5089156"/>
                <a:ext cx="156240" cy="182160"/>
              </p14:xfrm>
            </p:contentPart>
          </mc:Choice>
          <mc:Fallback>
            <p:pic>
              <p:nvPicPr>
                <p:cNvPr id="553" name="Freihand 552">
                  <a:extLst>
                    <a:ext uri="{FF2B5EF4-FFF2-40B4-BE49-F238E27FC236}">
                      <a16:creationId xmlns:a16="http://schemas.microsoft.com/office/drawing/2014/main" id="{2137A506-F3DC-4DB0-9DC5-5ED7BFBBB57E}"/>
                    </a:ext>
                  </a:extLst>
                </p:cNvPr>
                <p:cNvPicPr/>
                <p:nvPr/>
              </p:nvPicPr>
              <p:blipFill>
                <a:blip r:embed="rId887"/>
                <a:stretch>
                  <a:fillRect/>
                </a:stretch>
              </p:blipFill>
              <p:spPr>
                <a:xfrm>
                  <a:off x="2340131" y="5080516"/>
                  <a:ext cx="173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4" name="Freihand 553">
                  <a:extLst>
                    <a:ext uri="{FF2B5EF4-FFF2-40B4-BE49-F238E27FC236}">
                      <a16:creationId xmlns:a16="http://schemas.microsoft.com/office/drawing/2014/main" id="{A0B7ACB3-791D-4DB8-ABA6-AB5DD0FBD77E}"/>
                    </a:ext>
                  </a:extLst>
                </p14:cNvPr>
                <p14:cNvContentPartPr/>
                <p14:nvPr/>
              </p14:nvContentPartPr>
              <p14:xfrm>
                <a:off x="2653331" y="5099236"/>
                <a:ext cx="136440" cy="124200"/>
              </p14:xfrm>
            </p:contentPart>
          </mc:Choice>
          <mc:Fallback>
            <p:pic>
              <p:nvPicPr>
                <p:cNvPr id="554" name="Freihand 553">
                  <a:extLst>
                    <a:ext uri="{FF2B5EF4-FFF2-40B4-BE49-F238E27FC236}">
                      <a16:creationId xmlns:a16="http://schemas.microsoft.com/office/drawing/2014/main" id="{A0B7ACB3-791D-4DB8-ABA6-AB5DD0FBD77E}"/>
                    </a:ext>
                  </a:extLst>
                </p:cNvPr>
                <p:cNvPicPr/>
                <p:nvPr/>
              </p:nvPicPr>
              <p:blipFill>
                <a:blip r:embed="rId889"/>
                <a:stretch>
                  <a:fillRect/>
                </a:stretch>
              </p:blipFill>
              <p:spPr>
                <a:xfrm>
                  <a:off x="2644691" y="5090236"/>
                  <a:ext cx="154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634" name="Freihand 633">
                  <a:extLst>
                    <a:ext uri="{FF2B5EF4-FFF2-40B4-BE49-F238E27FC236}">
                      <a16:creationId xmlns:a16="http://schemas.microsoft.com/office/drawing/2014/main" id="{5DC0F45C-C81F-494E-8D02-4F2FF42B1B31}"/>
                    </a:ext>
                  </a:extLst>
                </p14:cNvPr>
                <p14:cNvContentPartPr/>
                <p14:nvPr/>
              </p14:nvContentPartPr>
              <p14:xfrm>
                <a:off x="698171" y="5326036"/>
                <a:ext cx="1298880" cy="698760"/>
              </p14:xfrm>
            </p:contentPart>
          </mc:Choice>
          <mc:Fallback>
            <p:pic>
              <p:nvPicPr>
                <p:cNvPr id="634" name="Freihand 633">
                  <a:extLst>
                    <a:ext uri="{FF2B5EF4-FFF2-40B4-BE49-F238E27FC236}">
                      <a16:creationId xmlns:a16="http://schemas.microsoft.com/office/drawing/2014/main" id="{5DC0F45C-C81F-494E-8D02-4F2FF42B1B31}"/>
                    </a:ext>
                  </a:extLst>
                </p:cNvPr>
                <p:cNvPicPr/>
                <p:nvPr/>
              </p:nvPicPr>
              <p:blipFill>
                <a:blip r:embed="rId891"/>
                <a:stretch>
                  <a:fillRect/>
                </a:stretch>
              </p:blipFill>
              <p:spPr>
                <a:xfrm>
                  <a:off x="689531" y="5317396"/>
                  <a:ext cx="131652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636" name="Freihand 635">
                  <a:extLst>
                    <a:ext uri="{FF2B5EF4-FFF2-40B4-BE49-F238E27FC236}">
                      <a16:creationId xmlns:a16="http://schemas.microsoft.com/office/drawing/2014/main" id="{72C75082-2EBC-4BA0-95E3-341791680D43}"/>
                    </a:ext>
                  </a:extLst>
                </p14:cNvPr>
                <p14:cNvContentPartPr/>
                <p14:nvPr/>
              </p14:nvContentPartPr>
              <p14:xfrm>
                <a:off x="5014931" y="5354476"/>
                <a:ext cx="130320" cy="467280"/>
              </p14:xfrm>
            </p:contentPart>
          </mc:Choice>
          <mc:Fallback>
            <p:pic>
              <p:nvPicPr>
                <p:cNvPr id="636" name="Freihand 635">
                  <a:extLst>
                    <a:ext uri="{FF2B5EF4-FFF2-40B4-BE49-F238E27FC236}">
                      <a16:creationId xmlns:a16="http://schemas.microsoft.com/office/drawing/2014/main" id="{72C75082-2EBC-4BA0-95E3-341791680D43}"/>
                    </a:ext>
                  </a:extLst>
                </p:cNvPr>
                <p:cNvPicPr/>
                <p:nvPr/>
              </p:nvPicPr>
              <p:blipFill>
                <a:blip r:embed="rId893"/>
                <a:stretch>
                  <a:fillRect/>
                </a:stretch>
              </p:blipFill>
              <p:spPr>
                <a:xfrm>
                  <a:off x="5005931" y="5345836"/>
                  <a:ext cx="147960" cy="4849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6" name="Freihand 575">
                  <a:extLst>
                    <a:ext uri="{FF2B5EF4-FFF2-40B4-BE49-F238E27FC236}">
                      <a16:creationId xmlns:a16="http://schemas.microsoft.com/office/drawing/2014/main" id="{9C9EEECA-1761-4850-9541-0415E1B05AB4}"/>
                    </a:ext>
                  </a:extLst>
                </p14:cNvPr>
                <p14:cNvContentPartPr/>
                <p14:nvPr/>
              </p14:nvContentPartPr>
              <p14:xfrm>
                <a:off x="3849251" y="5434036"/>
                <a:ext cx="146160" cy="202320"/>
              </p14:xfrm>
            </p:contentPart>
          </mc:Choice>
          <mc:Fallback>
            <p:pic>
              <p:nvPicPr>
                <p:cNvPr id="576" name="Freihand 575">
                  <a:extLst>
                    <a:ext uri="{FF2B5EF4-FFF2-40B4-BE49-F238E27FC236}">
                      <a16:creationId xmlns:a16="http://schemas.microsoft.com/office/drawing/2014/main" id="{9C9EEECA-1761-4850-9541-0415E1B05AB4}"/>
                    </a:ext>
                  </a:extLst>
                </p:cNvPr>
                <p:cNvPicPr/>
                <p:nvPr/>
              </p:nvPicPr>
              <p:blipFill>
                <a:blip r:embed="rId895"/>
                <a:stretch>
                  <a:fillRect/>
                </a:stretch>
              </p:blipFill>
              <p:spPr>
                <a:xfrm>
                  <a:off x="3840611" y="5425036"/>
                  <a:ext cx="163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77" name="Freihand 576">
                  <a:extLst>
                    <a:ext uri="{FF2B5EF4-FFF2-40B4-BE49-F238E27FC236}">
                      <a16:creationId xmlns:a16="http://schemas.microsoft.com/office/drawing/2014/main" id="{FFF7C820-1DA8-42AE-AFEA-025912249475}"/>
                    </a:ext>
                  </a:extLst>
                </p14:cNvPr>
                <p14:cNvContentPartPr/>
                <p14:nvPr/>
              </p14:nvContentPartPr>
              <p14:xfrm>
                <a:off x="3846731" y="5498116"/>
                <a:ext cx="145440" cy="85320"/>
              </p14:xfrm>
            </p:contentPart>
          </mc:Choice>
          <mc:Fallback>
            <p:pic>
              <p:nvPicPr>
                <p:cNvPr id="577" name="Freihand 576">
                  <a:extLst>
                    <a:ext uri="{FF2B5EF4-FFF2-40B4-BE49-F238E27FC236}">
                      <a16:creationId xmlns:a16="http://schemas.microsoft.com/office/drawing/2014/main" id="{FFF7C820-1DA8-42AE-AFEA-025912249475}"/>
                    </a:ext>
                  </a:extLst>
                </p:cNvPr>
                <p:cNvPicPr/>
                <p:nvPr/>
              </p:nvPicPr>
              <p:blipFill>
                <a:blip r:embed="rId897"/>
                <a:stretch>
                  <a:fillRect/>
                </a:stretch>
              </p:blipFill>
              <p:spPr>
                <a:xfrm>
                  <a:off x="3838091" y="5489116"/>
                  <a:ext cx="163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78" name="Freihand 577">
                  <a:extLst>
                    <a:ext uri="{FF2B5EF4-FFF2-40B4-BE49-F238E27FC236}">
                      <a16:creationId xmlns:a16="http://schemas.microsoft.com/office/drawing/2014/main" id="{0C83F53D-B316-456A-9134-345C559DC4B7}"/>
                    </a:ext>
                  </a:extLst>
                </p14:cNvPr>
                <p14:cNvContentPartPr/>
                <p14:nvPr/>
              </p14:nvContentPartPr>
              <p14:xfrm>
                <a:off x="4144451" y="5539156"/>
                <a:ext cx="16920" cy="146880"/>
              </p14:xfrm>
            </p:contentPart>
          </mc:Choice>
          <mc:Fallback>
            <p:pic>
              <p:nvPicPr>
                <p:cNvPr id="578" name="Freihand 577">
                  <a:extLst>
                    <a:ext uri="{FF2B5EF4-FFF2-40B4-BE49-F238E27FC236}">
                      <a16:creationId xmlns:a16="http://schemas.microsoft.com/office/drawing/2014/main" id="{0C83F53D-B316-456A-9134-345C559DC4B7}"/>
                    </a:ext>
                  </a:extLst>
                </p:cNvPr>
                <p:cNvPicPr/>
                <p:nvPr/>
              </p:nvPicPr>
              <p:blipFill>
                <a:blip r:embed="rId899"/>
                <a:stretch>
                  <a:fillRect/>
                </a:stretch>
              </p:blipFill>
              <p:spPr>
                <a:xfrm>
                  <a:off x="4135811" y="5530516"/>
                  <a:ext cx="34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79" name="Freihand 578">
                  <a:extLst>
                    <a:ext uri="{FF2B5EF4-FFF2-40B4-BE49-F238E27FC236}">
                      <a16:creationId xmlns:a16="http://schemas.microsoft.com/office/drawing/2014/main" id="{38117D61-F586-432E-9024-2CF3802ABD4C}"/>
                    </a:ext>
                  </a:extLst>
                </p14:cNvPr>
                <p14:cNvContentPartPr/>
                <p14:nvPr/>
              </p14:nvContentPartPr>
              <p14:xfrm>
                <a:off x="4084691" y="5534116"/>
                <a:ext cx="128880" cy="195120"/>
              </p14:xfrm>
            </p:contentPart>
          </mc:Choice>
          <mc:Fallback>
            <p:pic>
              <p:nvPicPr>
                <p:cNvPr id="579" name="Freihand 578">
                  <a:extLst>
                    <a:ext uri="{FF2B5EF4-FFF2-40B4-BE49-F238E27FC236}">
                      <a16:creationId xmlns:a16="http://schemas.microsoft.com/office/drawing/2014/main" id="{38117D61-F586-432E-9024-2CF3802ABD4C}"/>
                    </a:ext>
                  </a:extLst>
                </p:cNvPr>
                <p:cNvPicPr/>
                <p:nvPr/>
              </p:nvPicPr>
              <p:blipFill>
                <a:blip r:embed="rId901"/>
                <a:stretch>
                  <a:fillRect/>
                </a:stretch>
              </p:blipFill>
              <p:spPr>
                <a:xfrm>
                  <a:off x="4076051" y="5525476"/>
                  <a:ext cx="146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67" name="Freihand 566">
                  <a:extLst>
                    <a:ext uri="{FF2B5EF4-FFF2-40B4-BE49-F238E27FC236}">
                      <a16:creationId xmlns:a16="http://schemas.microsoft.com/office/drawing/2014/main" id="{CC32C89F-C6BC-40FF-BA4A-1BC79D4E299C}"/>
                    </a:ext>
                  </a:extLst>
                </p14:cNvPr>
                <p14:cNvContentPartPr/>
                <p14:nvPr/>
              </p14:nvContentPartPr>
              <p14:xfrm>
                <a:off x="2529491" y="5526916"/>
                <a:ext cx="111960" cy="175680"/>
              </p14:xfrm>
            </p:contentPart>
          </mc:Choice>
          <mc:Fallback>
            <p:pic>
              <p:nvPicPr>
                <p:cNvPr id="567" name="Freihand 566">
                  <a:extLst>
                    <a:ext uri="{FF2B5EF4-FFF2-40B4-BE49-F238E27FC236}">
                      <a16:creationId xmlns:a16="http://schemas.microsoft.com/office/drawing/2014/main" id="{CC32C89F-C6BC-40FF-BA4A-1BC79D4E299C}"/>
                    </a:ext>
                  </a:extLst>
                </p:cNvPr>
                <p:cNvPicPr/>
                <p:nvPr/>
              </p:nvPicPr>
              <p:blipFill>
                <a:blip r:embed="rId903"/>
                <a:stretch>
                  <a:fillRect/>
                </a:stretch>
              </p:blipFill>
              <p:spPr>
                <a:xfrm>
                  <a:off x="2520491" y="5517916"/>
                  <a:ext cx="129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68" name="Freihand 567">
                  <a:extLst>
                    <a:ext uri="{FF2B5EF4-FFF2-40B4-BE49-F238E27FC236}">
                      <a16:creationId xmlns:a16="http://schemas.microsoft.com/office/drawing/2014/main" id="{674DC903-AB7D-4165-8BB7-3F477F68F4CF}"/>
                    </a:ext>
                  </a:extLst>
                </p14:cNvPr>
                <p14:cNvContentPartPr/>
                <p14:nvPr/>
              </p14:nvContentPartPr>
              <p14:xfrm>
                <a:off x="2740091" y="5512156"/>
                <a:ext cx="77760" cy="176040"/>
              </p14:xfrm>
            </p:contentPart>
          </mc:Choice>
          <mc:Fallback>
            <p:pic>
              <p:nvPicPr>
                <p:cNvPr id="568" name="Freihand 567">
                  <a:extLst>
                    <a:ext uri="{FF2B5EF4-FFF2-40B4-BE49-F238E27FC236}">
                      <a16:creationId xmlns:a16="http://schemas.microsoft.com/office/drawing/2014/main" id="{674DC903-AB7D-4165-8BB7-3F477F68F4CF}"/>
                    </a:ext>
                  </a:extLst>
                </p:cNvPr>
                <p:cNvPicPr/>
                <p:nvPr/>
              </p:nvPicPr>
              <p:blipFill>
                <a:blip r:embed="rId905"/>
                <a:stretch>
                  <a:fillRect/>
                </a:stretch>
              </p:blipFill>
              <p:spPr>
                <a:xfrm>
                  <a:off x="2731451" y="5503156"/>
                  <a:ext cx="95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70" name="Freihand 569">
                  <a:extLst>
                    <a:ext uri="{FF2B5EF4-FFF2-40B4-BE49-F238E27FC236}">
                      <a16:creationId xmlns:a16="http://schemas.microsoft.com/office/drawing/2014/main" id="{0EE47690-6D0D-47C6-9F3A-CDAE3338DB90}"/>
                    </a:ext>
                  </a:extLst>
                </p14:cNvPr>
                <p14:cNvContentPartPr/>
                <p14:nvPr/>
              </p14:nvContentPartPr>
              <p14:xfrm>
                <a:off x="2928371" y="5576956"/>
                <a:ext cx="160200" cy="11880"/>
              </p14:xfrm>
            </p:contentPart>
          </mc:Choice>
          <mc:Fallback>
            <p:pic>
              <p:nvPicPr>
                <p:cNvPr id="570" name="Freihand 569">
                  <a:extLst>
                    <a:ext uri="{FF2B5EF4-FFF2-40B4-BE49-F238E27FC236}">
                      <a16:creationId xmlns:a16="http://schemas.microsoft.com/office/drawing/2014/main" id="{0EE47690-6D0D-47C6-9F3A-CDAE3338DB90}"/>
                    </a:ext>
                  </a:extLst>
                </p:cNvPr>
                <p:cNvPicPr/>
                <p:nvPr/>
              </p:nvPicPr>
              <p:blipFill>
                <a:blip r:embed="rId907"/>
                <a:stretch>
                  <a:fillRect/>
                </a:stretch>
              </p:blipFill>
              <p:spPr>
                <a:xfrm>
                  <a:off x="2919371" y="5568316"/>
                  <a:ext cx="177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72" name="Freihand 571">
                  <a:extLst>
                    <a:ext uri="{FF2B5EF4-FFF2-40B4-BE49-F238E27FC236}">
                      <a16:creationId xmlns:a16="http://schemas.microsoft.com/office/drawing/2014/main" id="{E345C33B-3466-4C70-8546-276B5E9453D6}"/>
                    </a:ext>
                  </a:extLst>
                </p14:cNvPr>
                <p14:cNvContentPartPr/>
                <p14:nvPr/>
              </p14:nvContentPartPr>
              <p14:xfrm>
                <a:off x="3222851" y="5500276"/>
                <a:ext cx="104400" cy="151200"/>
              </p14:xfrm>
            </p:contentPart>
          </mc:Choice>
          <mc:Fallback>
            <p:pic>
              <p:nvPicPr>
                <p:cNvPr id="572" name="Freihand 571">
                  <a:extLst>
                    <a:ext uri="{FF2B5EF4-FFF2-40B4-BE49-F238E27FC236}">
                      <a16:creationId xmlns:a16="http://schemas.microsoft.com/office/drawing/2014/main" id="{E345C33B-3466-4C70-8546-276B5E9453D6}"/>
                    </a:ext>
                  </a:extLst>
                </p:cNvPr>
                <p:cNvPicPr/>
                <p:nvPr/>
              </p:nvPicPr>
              <p:blipFill>
                <a:blip r:embed="rId909"/>
                <a:stretch>
                  <a:fillRect/>
                </a:stretch>
              </p:blipFill>
              <p:spPr>
                <a:xfrm>
                  <a:off x="3214211" y="5491636"/>
                  <a:ext cx="122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73" name="Freihand 572">
                  <a:extLst>
                    <a:ext uri="{FF2B5EF4-FFF2-40B4-BE49-F238E27FC236}">
                      <a16:creationId xmlns:a16="http://schemas.microsoft.com/office/drawing/2014/main" id="{02719ACF-3ADA-4FE3-ACFF-40375E21655B}"/>
                    </a:ext>
                  </a:extLst>
                </p14:cNvPr>
                <p14:cNvContentPartPr/>
                <p14:nvPr/>
              </p14:nvContentPartPr>
              <p14:xfrm>
                <a:off x="3223931" y="5533036"/>
                <a:ext cx="105480" cy="104760"/>
              </p14:xfrm>
            </p:contentPart>
          </mc:Choice>
          <mc:Fallback>
            <p:pic>
              <p:nvPicPr>
                <p:cNvPr id="573" name="Freihand 572">
                  <a:extLst>
                    <a:ext uri="{FF2B5EF4-FFF2-40B4-BE49-F238E27FC236}">
                      <a16:creationId xmlns:a16="http://schemas.microsoft.com/office/drawing/2014/main" id="{02719ACF-3ADA-4FE3-ACFF-40375E21655B}"/>
                    </a:ext>
                  </a:extLst>
                </p:cNvPr>
                <p:cNvPicPr/>
                <p:nvPr/>
              </p:nvPicPr>
              <p:blipFill>
                <a:blip r:embed="rId911"/>
                <a:stretch>
                  <a:fillRect/>
                </a:stretch>
              </p:blipFill>
              <p:spPr>
                <a:xfrm>
                  <a:off x="3215291" y="5524396"/>
                  <a:ext cx="1231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74" name="Freihand 573">
                  <a:extLst>
                    <a:ext uri="{FF2B5EF4-FFF2-40B4-BE49-F238E27FC236}">
                      <a16:creationId xmlns:a16="http://schemas.microsoft.com/office/drawing/2014/main" id="{E8B131E2-F6DD-4D1A-9A3C-DB501A681202}"/>
                    </a:ext>
                  </a:extLst>
                </p14:cNvPr>
                <p14:cNvContentPartPr/>
                <p14:nvPr/>
              </p14:nvContentPartPr>
              <p14:xfrm>
                <a:off x="3454691" y="5533756"/>
                <a:ext cx="163440" cy="80280"/>
              </p14:xfrm>
            </p:contentPart>
          </mc:Choice>
          <mc:Fallback>
            <p:pic>
              <p:nvPicPr>
                <p:cNvPr id="574" name="Freihand 573">
                  <a:extLst>
                    <a:ext uri="{FF2B5EF4-FFF2-40B4-BE49-F238E27FC236}">
                      <a16:creationId xmlns:a16="http://schemas.microsoft.com/office/drawing/2014/main" id="{E8B131E2-F6DD-4D1A-9A3C-DB501A681202}"/>
                    </a:ext>
                  </a:extLst>
                </p:cNvPr>
                <p:cNvPicPr/>
                <p:nvPr/>
              </p:nvPicPr>
              <p:blipFill>
                <a:blip r:embed="rId913"/>
                <a:stretch>
                  <a:fillRect/>
                </a:stretch>
              </p:blipFill>
              <p:spPr>
                <a:xfrm>
                  <a:off x="3445691" y="5524756"/>
                  <a:ext cx="18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56" name="Freihand 555">
                  <a:extLst>
                    <a:ext uri="{FF2B5EF4-FFF2-40B4-BE49-F238E27FC236}">
                      <a16:creationId xmlns:a16="http://schemas.microsoft.com/office/drawing/2014/main" id="{8FB850C6-0809-4B11-9209-F2DF2FEB2CAA}"/>
                    </a:ext>
                  </a:extLst>
                </p14:cNvPr>
                <p14:cNvContentPartPr/>
                <p14:nvPr/>
              </p14:nvContentPartPr>
              <p14:xfrm>
                <a:off x="244211" y="5669836"/>
                <a:ext cx="189360" cy="18360"/>
              </p14:xfrm>
            </p:contentPart>
          </mc:Choice>
          <mc:Fallback>
            <p:pic>
              <p:nvPicPr>
                <p:cNvPr id="556" name="Freihand 555">
                  <a:extLst>
                    <a:ext uri="{FF2B5EF4-FFF2-40B4-BE49-F238E27FC236}">
                      <a16:creationId xmlns:a16="http://schemas.microsoft.com/office/drawing/2014/main" id="{8FB850C6-0809-4B11-9209-F2DF2FEB2CAA}"/>
                    </a:ext>
                  </a:extLst>
                </p:cNvPr>
                <p:cNvPicPr/>
                <p:nvPr/>
              </p:nvPicPr>
              <p:blipFill>
                <a:blip r:embed="rId915"/>
                <a:stretch>
                  <a:fillRect/>
                </a:stretch>
              </p:blipFill>
              <p:spPr>
                <a:xfrm>
                  <a:off x="235211" y="5661196"/>
                  <a:ext cx="207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7" name="Freihand 556">
                  <a:extLst>
                    <a:ext uri="{FF2B5EF4-FFF2-40B4-BE49-F238E27FC236}">
                      <a16:creationId xmlns:a16="http://schemas.microsoft.com/office/drawing/2014/main" id="{04F6CC45-62BB-4944-B6D1-D87B0970DB70}"/>
                    </a:ext>
                  </a:extLst>
                </p14:cNvPr>
                <p14:cNvContentPartPr/>
                <p14:nvPr/>
              </p14:nvContentPartPr>
              <p14:xfrm>
                <a:off x="262571" y="5752996"/>
                <a:ext cx="133560" cy="15840"/>
              </p14:xfrm>
            </p:contentPart>
          </mc:Choice>
          <mc:Fallback>
            <p:pic>
              <p:nvPicPr>
                <p:cNvPr id="557" name="Freihand 556">
                  <a:extLst>
                    <a:ext uri="{FF2B5EF4-FFF2-40B4-BE49-F238E27FC236}">
                      <a16:creationId xmlns:a16="http://schemas.microsoft.com/office/drawing/2014/main" id="{04F6CC45-62BB-4944-B6D1-D87B0970DB70}"/>
                    </a:ext>
                  </a:extLst>
                </p:cNvPr>
                <p:cNvPicPr/>
                <p:nvPr/>
              </p:nvPicPr>
              <p:blipFill>
                <a:blip r:embed="rId917"/>
                <a:stretch>
                  <a:fillRect/>
                </a:stretch>
              </p:blipFill>
              <p:spPr>
                <a:xfrm>
                  <a:off x="253931" y="5743996"/>
                  <a:ext cx="151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8" name="Freihand 557">
                  <a:extLst>
                    <a:ext uri="{FF2B5EF4-FFF2-40B4-BE49-F238E27FC236}">
                      <a16:creationId xmlns:a16="http://schemas.microsoft.com/office/drawing/2014/main" id="{754579A7-37E6-4F75-A7C2-680DE6137E2E}"/>
                    </a:ext>
                  </a:extLst>
                </p14:cNvPr>
                <p14:cNvContentPartPr/>
                <p14:nvPr/>
              </p14:nvContentPartPr>
              <p14:xfrm>
                <a:off x="462011" y="5571916"/>
                <a:ext cx="96840" cy="209160"/>
              </p14:xfrm>
            </p:contentPart>
          </mc:Choice>
          <mc:Fallback>
            <p:pic>
              <p:nvPicPr>
                <p:cNvPr id="558" name="Freihand 557">
                  <a:extLst>
                    <a:ext uri="{FF2B5EF4-FFF2-40B4-BE49-F238E27FC236}">
                      <a16:creationId xmlns:a16="http://schemas.microsoft.com/office/drawing/2014/main" id="{754579A7-37E6-4F75-A7C2-680DE6137E2E}"/>
                    </a:ext>
                  </a:extLst>
                </p:cNvPr>
                <p:cNvPicPr/>
                <p:nvPr/>
              </p:nvPicPr>
              <p:blipFill>
                <a:blip r:embed="rId919"/>
                <a:stretch>
                  <a:fillRect/>
                </a:stretch>
              </p:blipFill>
              <p:spPr>
                <a:xfrm>
                  <a:off x="453011" y="5562916"/>
                  <a:ext cx="114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9" name="Freihand 558">
                  <a:extLst>
                    <a:ext uri="{FF2B5EF4-FFF2-40B4-BE49-F238E27FC236}">
                      <a16:creationId xmlns:a16="http://schemas.microsoft.com/office/drawing/2014/main" id="{74764E60-371D-4131-A96C-38C59A3F475B}"/>
                    </a:ext>
                  </a:extLst>
                </p14:cNvPr>
                <p14:cNvContentPartPr/>
                <p14:nvPr/>
              </p14:nvContentPartPr>
              <p14:xfrm>
                <a:off x="773051" y="5571196"/>
                <a:ext cx="168480" cy="195840"/>
              </p14:xfrm>
            </p:contentPart>
          </mc:Choice>
          <mc:Fallback>
            <p:pic>
              <p:nvPicPr>
                <p:cNvPr id="559" name="Freihand 558">
                  <a:extLst>
                    <a:ext uri="{FF2B5EF4-FFF2-40B4-BE49-F238E27FC236}">
                      <a16:creationId xmlns:a16="http://schemas.microsoft.com/office/drawing/2014/main" id="{74764E60-371D-4131-A96C-38C59A3F475B}"/>
                    </a:ext>
                  </a:extLst>
                </p:cNvPr>
                <p:cNvPicPr/>
                <p:nvPr/>
              </p:nvPicPr>
              <p:blipFill>
                <a:blip r:embed="rId921"/>
                <a:stretch>
                  <a:fillRect/>
                </a:stretch>
              </p:blipFill>
              <p:spPr>
                <a:xfrm>
                  <a:off x="764051" y="5562196"/>
                  <a:ext cx="186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0" name="Freihand 559">
                  <a:extLst>
                    <a:ext uri="{FF2B5EF4-FFF2-40B4-BE49-F238E27FC236}">
                      <a16:creationId xmlns:a16="http://schemas.microsoft.com/office/drawing/2014/main" id="{95EEB57D-4337-4D7D-A588-31070AFCAFB5}"/>
                    </a:ext>
                  </a:extLst>
                </p14:cNvPr>
                <p14:cNvContentPartPr/>
                <p14:nvPr/>
              </p14:nvContentPartPr>
              <p14:xfrm>
                <a:off x="1062491" y="5515036"/>
                <a:ext cx="110160" cy="234360"/>
              </p14:xfrm>
            </p:contentPart>
          </mc:Choice>
          <mc:Fallback>
            <p:pic>
              <p:nvPicPr>
                <p:cNvPr id="560" name="Freihand 559">
                  <a:extLst>
                    <a:ext uri="{FF2B5EF4-FFF2-40B4-BE49-F238E27FC236}">
                      <a16:creationId xmlns:a16="http://schemas.microsoft.com/office/drawing/2014/main" id="{95EEB57D-4337-4D7D-A588-31070AFCAFB5}"/>
                    </a:ext>
                  </a:extLst>
                </p:cNvPr>
                <p:cNvPicPr/>
                <p:nvPr/>
              </p:nvPicPr>
              <p:blipFill>
                <a:blip r:embed="rId923"/>
                <a:stretch>
                  <a:fillRect/>
                </a:stretch>
              </p:blipFill>
              <p:spPr>
                <a:xfrm>
                  <a:off x="1053491" y="5506036"/>
                  <a:ext cx="1278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61" name="Freihand 560">
                  <a:extLst>
                    <a:ext uri="{FF2B5EF4-FFF2-40B4-BE49-F238E27FC236}">
                      <a16:creationId xmlns:a16="http://schemas.microsoft.com/office/drawing/2014/main" id="{A7C49B65-E75F-4CDC-8669-AFB2B3355688}"/>
                    </a:ext>
                  </a:extLst>
                </p14:cNvPr>
                <p14:cNvContentPartPr/>
                <p14:nvPr/>
              </p14:nvContentPartPr>
              <p14:xfrm>
                <a:off x="1325651" y="5537356"/>
                <a:ext cx="141120" cy="154800"/>
              </p14:xfrm>
            </p:contentPart>
          </mc:Choice>
          <mc:Fallback>
            <p:pic>
              <p:nvPicPr>
                <p:cNvPr id="561" name="Freihand 560">
                  <a:extLst>
                    <a:ext uri="{FF2B5EF4-FFF2-40B4-BE49-F238E27FC236}">
                      <a16:creationId xmlns:a16="http://schemas.microsoft.com/office/drawing/2014/main" id="{A7C49B65-E75F-4CDC-8669-AFB2B3355688}"/>
                    </a:ext>
                  </a:extLst>
                </p:cNvPr>
                <p:cNvPicPr/>
                <p:nvPr/>
              </p:nvPicPr>
              <p:blipFill>
                <a:blip r:embed="rId925"/>
                <a:stretch>
                  <a:fillRect/>
                </a:stretch>
              </p:blipFill>
              <p:spPr>
                <a:xfrm>
                  <a:off x="1316651" y="5528716"/>
                  <a:ext cx="158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2" name="Freihand 561">
                  <a:extLst>
                    <a:ext uri="{FF2B5EF4-FFF2-40B4-BE49-F238E27FC236}">
                      <a16:creationId xmlns:a16="http://schemas.microsoft.com/office/drawing/2014/main" id="{E3EC4C66-0DDA-4EFE-8F9A-29464348E621}"/>
                    </a:ext>
                  </a:extLst>
                </p14:cNvPr>
                <p14:cNvContentPartPr/>
                <p14:nvPr/>
              </p14:nvContentPartPr>
              <p14:xfrm>
                <a:off x="1551731" y="5614396"/>
                <a:ext cx="95760" cy="135360"/>
              </p14:xfrm>
            </p:contentPart>
          </mc:Choice>
          <mc:Fallback>
            <p:pic>
              <p:nvPicPr>
                <p:cNvPr id="562" name="Freihand 561">
                  <a:extLst>
                    <a:ext uri="{FF2B5EF4-FFF2-40B4-BE49-F238E27FC236}">
                      <a16:creationId xmlns:a16="http://schemas.microsoft.com/office/drawing/2014/main" id="{E3EC4C66-0DDA-4EFE-8F9A-29464348E621}"/>
                    </a:ext>
                  </a:extLst>
                </p:cNvPr>
                <p:cNvPicPr/>
                <p:nvPr/>
              </p:nvPicPr>
              <p:blipFill>
                <a:blip r:embed="rId927"/>
                <a:stretch>
                  <a:fillRect/>
                </a:stretch>
              </p:blipFill>
              <p:spPr>
                <a:xfrm>
                  <a:off x="1543091" y="5605396"/>
                  <a:ext cx="1134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63" name="Freihand 562">
                  <a:extLst>
                    <a:ext uri="{FF2B5EF4-FFF2-40B4-BE49-F238E27FC236}">
                      <a16:creationId xmlns:a16="http://schemas.microsoft.com/office/drawing/2014/main" id="{7F5959F2-61BD-4D68-86AC-510858F0F20A}"/>
                    </a:ext>
                  </a:extLst>
                </p14:cNvPr>
                <p14:cNvContentPartPr/>
                <p14:nvPr/>
              </p14:nvContentPartPr>
              <p14:xfrm>
                <a:off x="1593491" y="5655436"/>
                <a:ext cx="68040" cy="32400"/>
              </p14:xfrm>
            </p:contentPart>
          </mc:Choice>
          <mc:Fallback>
            <p:pic>
              <p:nvPicPr>
                <p:cNvPr id="563" name="Freihand 562">
                  <a:extLst>
                    <a:ext uri="{FF2B5EF4-FFF2-40B4-BE49-F238E27FC236}">
                      <a16:creationId xmlns:a16="http://schemas.microsoft.com/office/drawing/2014/main" id="{7F5959F2-61BD-4D68-86AC-510858F0F20A}"/>
                    </a:ext>
                  </a:extLst>
                </p:cNvPr>
                <p:cNvPicPr/>
                <p:nvPr/>
              </p:nvPicPr>
              <p:blipFill>
                <a:blip r:embed="rId929"/>
                <a:stretch>
                  <a:fillRect/>
                </a:stretch>
              </p:blipFill>
              <p:spPr>
                <a:xfrm>
                  <a:off x="1584491" y="5646436"/>
                  <a:ext cx="856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64" name="Freihand 563">
                  <a:extLst>
                    <a:ext uri="{FF2B5EF4-FFF2-40B4-BE49-F238E27FC236}">
                      <a16:creationId xmlns:a16="http://schemas.microsoft.com/office/drawing/2014/main" id="{4E76561F-1E47-408C-A57A-BD97B40AF2DC}"/>
                    </a:ext>
                  </a:extLst>
                </p14:cNvPr>
                <p14:cNvContentPartPr/>
                <p14:nvPr/>
              </p14:nvContentPartPr>
              <p14:xfrm>
                <a:off x="1692491" y="5476876"/>
                <a:ext cx="122760" cy="320400"/>
              </p14:xfrm>
            </p:contentPart>
          </mc:Choice>
          <mc:Fallback>
            <p:pic>
              <p:nvPicPr>
                <p:cNvPr id="564" name="Freihand 563">
                  <a:extLst>
                    <a:ext uri="{FF2B5EF4-FFF2-40B4-BE49-F238E27FC236}">
                      <a16:creationId xmlns:a16="http://schemas.microsoft.com/office/drawing/2014/main" id="{4E76561F-1E47-408C-A57A-BD97B40AF2DC}"/>
                    </a:ext>
                  </a:extLst>
                </p:cNvPr>
                <p:cNvPicPr/>
                <p:nvPr/>
              </p:nvPicPr>
              <p:blipFill>
                <a:blip r:embed="rId931"/>
                <a:stretch>
                  <a:fillRect/>
                </a:stretch>
              </p:blipFill>
              <p:spPr>
                <a:xfrm>
                  <a:off x="1683851" y="5467876"/>
                  <a:ext cx="1404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2" name="Freihand 581">
                  <a:extLst>
                    <a:ext uri="{FF2B5EF4-FFF2-40B4-BE49-F238E27FC236}">
                      <a16:creationId xmlns:a16="http://schemas.microsoft.com/office/drawing/2014/main" id="{6CA19A48-C3BD-4314-B112-D484E80A2D91}"/>
                    </a:ext>
                  </a:extLst>
                </p14:cNvPr>
                <p14:cNvContentPartPr/>
                <p14:nvPr/>
              </p14:nvContentPartPr>
              <p14:xfrm>
                <a:off x="246011" y="6165916"/>
                <a:ext cx="100800" cy="170280"/>
              </p14:xfrm>
            </p:contentPart>
          </mc:Choice>
          <mc:Fallback>
            <p:pic>
              <p:nvPicPr>
                <p:cNvPr id="582" name="Freihand 581">
                  <a:extLst>
                    <a:ext uri="{FF2B5EF4-FFF2-40B4-BE49-F238E27FC236}">
                      <a16:creationId xmlns:a16="http://schemas.microsoft.com/office/drawing/2014/main" id="{6CA19A48-C3BD-4314-B112-D484E80A2D91}"/>
                    </a:ext>
                  </a:extLst>
                </p:cNvPr>
                <p:cNvPicPr/>
                <p:nvPr/>
              </p:nvPicPr>
              <p:blipFill>
                <a:blip r:embed="rId933"/>
                <a:stretch>
                  <a:fillRect/>
                </a:stretch>
              </p:blipFill>
              <p:spPr>
                <a:xfrm>
                  <a:off x="237371" y="6157276"/>
                  <a:ext cx="118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83" name="Freihand 582">
                  <a:extLst>
                    <a:ext uri="{FF2B5EF4-FFF2-40B4-BE49-F238E27FC236}">
                      <a16:creationId xmlns:a16="http://schemas.microsoft.com/office/drawing/2014/main" id="{1C772BBC-C55F-479C-A43B-35774DA77D9B}"/>
                    </a:ext>
                  </a:extLst>
                </p14:cNvPr>
                <p14:cNvContentPartPr/>
                <p14:nvPr/>
              </p14:nvContentPartPr>
              <p14:xfrm>
                <a:off x="500171" y="6230716"/>
                <a:ext cx="15840" cy="183960"/>
              </p14:xfrm>
            </p:contentPart>
          </mc:Choice>
          <mc:Fallback>
            <p:pic>
              <p:nvPicPr>
                <p:cNvPr id="583" name="Freihand 582">
                  <a:extLst>
                    <a:ext uri="{FF2B5EF4-FFF2-40B4-BE49-F238E27FC236}">
                      <a16:creationId xmlns:a16="http://schemas.microsoft.com/office/drawing/2014/main" id="{1C772BBC-C55F-479C-A43B-35774DA77D9B}"/>
                    </a:ext>
                  </a:extLst>
                </p:cNvPr>
                <p:cNvPicPr/>
                <p:nvPr/>
              </p:nvPicPr>
              <p:blipFill>
                <a:blip r:embed="rId935"/>
                <a:stretch>
                  <a:fillRect/>
                </a:stretch>
              </p:blipFill>
              <p:spPr>
                <a:xfrm>
                  <a:off x="491171" y="6221716"/>
                  <a:ext cx="33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84" name="Freihand 583">
                  <a:extLst>
                    <a:ext uri="{FF2B5EF4-FFF2-40B4-BE49-F238E27FC236}">
                      <a16:creationId xmlns:a16="http://schemas.microsoft.com/office/drawing/2014/main" id="{8AFD8597-ACE7-4E2C-B728-191398642612}"/>
                    </a:ext>
                  </a:extLst>
                </p14:cNvPr>
                <p14:cNvContentPartPr/>
                <p14:nvPr/>
              </p14:nvContentPartPr>
              <p14:xfrm>
                <a:off x="440411" y="6222436"/>
                <a:ext cx="169560" cy="219240"/>
              </p14:xfrm>
            </p:contentPart>
          </mc:Choice>
          <mc:Fallback>
            <p:pic>
              <p:nvPicPr>
                <p:cNvPr id="584" name="Freihand 583">
                  <a:extLst>
                    <a:ext uri="{FF2B5EF4-FFF2-40B4-BE49-F238E27FC236}">
                      <a16:creationId xmlns:a16="http://schemas.microsoft.com/office/drawing/2014/main" id="{8AFD8597-ACE7-4E2C-B728-191398642612}"/>
                    </a:ext>
                  </a:extLst>
                </p:cNvPr>
                <p:cNvPicPr/>
                <p:nvPr/>
              </p:nvPicPr>
              <p:blipFill>
                <a:blip r:embed="rId937"/>
                <a:stretch>
                  <a:fillRect/>
                </a:stretch>
              </p:blipFill>
              <p:spPr>
                <a:xfrm>
                  <a:off x="431771" y="6213796"/>
                  <a:ext cx="187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85" name="Freihand 584">
                  <a:extLst>
                    <a:ext uri="{FF2B5EF4-FFF2-40B4-BE49-F238E27FC236}">
                      <a16:creationId xmlns:a16="http://schemas.microsoft.com/office/drawing/2014/main" id="{A3131FF6-C66A-47B5-8E33-4A7CD97018D6}"/>
                    </a:ext>
                  </a:extLst>
                </p14:cNvPr>
                <p14:cNvContentPartPr/>
                <p14:nvPr/>
              </p14:nvContentPartPr>
              <p14:xfrm>
                <a:off x="731291" y="6173476"/>
                <a:ext cx="98280" cy="7560"/>
              </p14:xfrm>
            </p:contentPart>
          </mc:Choice>
          <mc:Fallback>
            <p:pic>
              <p:nvPicPr>
                <p:cNvPr id="585" name="Freihand 584">
                  <a:extLst>
                    <a:ext uri="{FF2B5EF4-FFF2-40B4-BE49-F238E27FC236}">
                      <a16:creationId xmlns:a16="http://schemas.microsoft.com/office/drawing/2014/main" id="{A3131FF6-C66A-47B5-8E33-4A7CD97018D6}"/>
                    </a:ext>
                  </a:extLst>
                </p:cNvPr>
                <p:cNvPicPr/>
                <p:nvPr/>
              </p:nvPicPr>
              <p:blipFill>
                <a:blip r:embed="rId939"/>
                <a:stretch>
                  <a:fillRect/>
                </a:stretch>
              </p:blipFill>
              <p:spPr>
                <a:xfrm>
                  <a:off x="722291" y="6164476"/>
                  <a:ext cx="115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86" name="Freihand 585">
                  <a:extLst>
                    <a:ext uri="{FF2B5EF4-FFF2-40B4-BE49-F238E27FC236}">
                      <a16:creationId xmlns:a16="http://schemas.microsoft.com/office/drawing/2014/main" id="{C2A9D644-9062-49D7-8CF0-EA62EE5D476B}"/>
                    </a:ext>
                  </a:extLst>
                </p14:cNvPr>
                <p14:cNvContentPartPr/>
                <p14:nvPr/>
              </p14:nvContentPartPr>
              <p14:xfrm>
                <a:off x="735251" y="6230356"/>
                <a:ext cx="122040" cy="9000"/>
              </p14:xfrm>
            </p:contentPart>
          </mc:Choice>
          <mc:Fallback>
            <p:pic>
              <p:nvPicPr>
                <p:cNvPr id="586" name="Freihand 585">
                  <a:extLst>
                    <a:ext uri="{FF2B5EF4-FFF2-40B4-BE49-F238E27FC236}">
                      <a16:creationId xmlns:a16="http://schemas.microsoft.com/office/drawing/2014/main" id="{C2A9D644-9062-49D7-8CF0-EA62EE5D476B}"/>
                    </a:ext>
                  </a:extLst>
                </p:cNvPr>
                <p:cNvPicPr/>
                <p:nvPr/>
              </p:nvPicPr>
              <p:blipFill>
                <a:blip r:embed="rId941"/>
                <a:stretch>
                  <a:fillRect/>
                </a:stretch>
              </p:blipFill>
              <p:spPr>
                <a:xfrm>
                  <a:off x="726611" y="6221356"/>
                  <a:ext cx="139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88" name="Freihand 587">
                  <a:extLst>
                    <a:ext uri="{FF2B5EF4-FFF2-40B4-BE49-F238E27FC236}">
                      <a16:creationId xmlns:a16="http://schemas.microsoft.com/office/drawing/2014/main" id="{44B99B84-A26F-4B4C-AFB3-BCF803F40C42}"/>
                    </a:ext>
                  </a:extLst>
                </p14:cNvPr>
                <p14:cNvContentPartPr/>
                <p14:nvPr/>
              </p14:nvContentPartPr>
              <p14:xfrm>
                <a:off x="1060331" y="6076276"/>
                <a:ext cx="116280" cy="178560"/>
              </p14:xfrm>
            </p:contentPart>
          </mc:Choice>
          <mc:Fallback>
            <p:pic>
              <p:nvPicPr>
                <p:cNvPr id="588" name="Freihand 587">
                  <a:extLst>
                    <a:ext uri="{FF2B5EF4-FFF2-40B4-BE49-F238E27FC236}">
                      <a16:creationId xmlns:a16="http://schemas.microsoft.com/office/drawing/2014/main" id="{44B99B84-A26F-4B4C-AFB3-BCF803F40C42}"/>
                    </a:ext>
                  </a:extLst>
                </p:cNvPr>
                <p:cNvPicPr/>
                <p:nvPr/>
              </p:nvPicPr>
              <p:blipFill>
                <a:blip r:embed="rId943"/>
                <a:stretch>
                  <a:fillRect/>
                </a:stretch>
              </p:blipFill>
              <p:spPr>
                <a:xfrm>
                  <a:off x="1051691" y="6067636"/>
                  <a:ext cx="133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89" name="Freihand 588">
                  <a:extLst>
                    <a:ext uri="{FF2B5EF4-FFF2-40B4-BE49-F238E27FC236}">
                      <a16:creationId xmlns:a16="http://schemas.microsoft.com/office/drawing/2014/main" id="{76F43922-1235-4380-A4C7-E491D82098B9}"/>
                    </a:ext>
                  </a:extLst>
                </p14:cNvPr>
                <p14:cNvContentPartPr/>
                <p14:nvPr/>
              </p14:nvContentPartPr>
              <p14:xfrm>
                <a:off x="1283531" y="6113716"/>
                <a:ext cx="117000" cy="122760"/>
              </p14:xfrm>
            </p:contentPart>
          </mc:Choice>
          <mc:Fallback>
            <p:pic>
              <p:nvPicPr>
                <p:cNvPr id="589" name="Freihand 588">
                  <a:extLst>
                    <a:ext uri="{FF2B5EF4-FFF2-40B4-BE49-F238E27FC236}">
                      <a16:creationId xmlns:a16="http://schemas.microsoft.com/office/drawing/2014/main" id="{76F43922-1235-4380-A4C7-E491D82098B9}"/>
                    </a:ext>
                  </a:extLst>
                </p:cNvPr>
                <p:cNvPicPr/>
                <p:nvPr/>
              </p:nvPicPr>
              <p:blipFill>
                <a:blip r:embed="rId945"/>
                <a:stretch>
                  <a:fillRect/>
                </a:stretch>
              </p:blipFill>
              <p:spPr>
                <a:xfrm>
                  <a:off x="1274891" y="6105076"/>
                  <a:ext cx="134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90" name="Freihand 589">
                  <a:extLst>
                    <a:ext uri="{FF2B5EF4-FFF2-40B4-BE49-F238E27FC236}">
                      <a16:creationId xmlns:a16="http://schemas.microsoft.com/office/drawing/2014/main" id="{A785A907-9111-4CF6-AEE8-D31DF610EF99}"/>
                    </a:ext>
                  </a:extLst>
                </p14:cNvPr>
                <p14:cNvContentPartPr/>
                <p14:nvPr/>
              </p14:nvContentPartPr>
              <p14:xfrm>
                <a:off x="1524731" y="6186436"/>
                <a:ext cx="114480" cy="5400"/>
              </p14:xfrm>
            </p:contentPart>
          </mc:Choice>
          <mc:Fallback>
            <p:pic>
              <p:nvPicPr>
                <p:cNvPr id="590" name="Freihand 589">
                  <a:extLst>
                    <a:ext uri="{FF2B5EF4-FFF2-40B4-BE49-F238E27FC236}">
                      <a16:creationId xmlns:a16="http://schemas.microsoft.com/office/drawing/2014/main" id="{A785A907-9111-4CF6-AEE8-D31DF610EF99}"/>
                    </a:ext>
                  </a:extLst>
                </p:cNvPr>
                <p:cNvPicPr/>
                <p:nvPr/>
              </p:nvPicPr>
              <p:blipFill>
                <a:blip r:embed="rId947"/>
                <a:stretch>
                  <a:fillRect/>
                </a:stretch>
              </p:blipFill>
              <p:spPr>
                <a:xfrm>
                  <a:off x="1516091" y="6177436"/>
                  <a:ext cx="132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91" name="Freihand 590">
                  <a:extLst>
                    <a:ext uri="{FF2B5EF4-FFF2-40B4-BE49-F238E27FC236}">
                      <a16:creationId xmlns:a16="http://schemas.microsoft.com/office/drawing/2014/main" id="{D14CD104-B79D-41BE-BFF7-5128CE11E418}"/>
                    </a:ext>
                  </a:extLst>
                </p14:cNvPr>
                <p14:cNvContentPartPr/>
                <p14:nvPr/>
              </p14:nvContentPartPr>
              <p14:xfrm>
                <a:off x="1756931" y="6133156"/>
                <a:ext cx="82080" cy="116280"/>
              </p14:xfrm>
            </p:contentPart>
          </mc:Choice>
          <mc:Fallback>
            <p:pic>
              <p:nvPicPr>
                <p:cNvPr id="591" name="Freihand 590">
                  <a:extLst>
                    <a:ext uri="{FF2B5EF4-FFF2-40B4-BE49-F238E27FC236}">
                      <a16:creationId xmlns:a16="http://schemas.microsoft.com/office/drawing/2014/main" id="{D14CD104-B79D-41BE-BFF7-5128CE11E418}"/>
                    </a:ext>
                  </a:extLst>
                </p:cNvPr>
                <p:cNvPicPr/>
                <p:nvPr/>
              </p:nvPicPr>
              <p:blipFill>
                <a:blip r:embed="rId949"/>
                <a:stretch>
                  <a:fillRect/>
                </a:stretch>
              </p:blipFill>
              <p:spPr>
                <a:xfrm>
                  <a:off x="1748291" y="6124516"/>
                  <a:ext cx="99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92" name="Freihand 591">
                  <a:extLst>
                    <a:ext uri="{FF2B5EF4-FFF2-40B4-BE49-F238E27FC236}">
                      <a16:creationId xmlns:a16="http://schemas.microsoft.com/office/drawing/2014/main" id="{5C9F8E30-F44E-40D3-8BB0-07696016E9CA}"/>
                    </a:ext>
                  </a:extLst>
                </p14:cNvPr>
                <p14:cNvContentPartPr/>
                <p14:nvPr/>
              </p14:nvContentPartPr>
              <p14:xfrm>
                <a:off x="1739291" y="6057196"/>
                <a:ext cx="225720" cy="237600"/>
              </p14:xfrm>
            </p:contentPart>
          </mc:Choice>
          <mc:Fallback>
            <p:pic>
              <p:nvPicPr>
                <p:cNvPr id="592" name="Freihand 591">
                  <a:extLst>
                    <a:ext uri="{FF2B5EF4-FFF2-40B4-BE49-F238E27FC236}">
                      <a16:creationId xmlns:a16="http://schemas.microsoft.com/office/drawing/2014/main" id="{5C9F8E30-F44E-40D3-8BB0-07696016E9CA}"/>
                    </a:ext>
                  </a:extLst>
                </p:cNvPr>
                <p:cNvPicPr/>
                <p:nvPr/>
              </p:nvPicPr>
              <p:blipFill>
                <a:blip r:embed="rId951"/>
                <a:stretch>
                  <a:fillRect/>
                </a:stretch>
              </p:blipFill>
              <p:spPr>
                <a:xfrm>
                  <a:off x="1730651" y="6048556"/>
                  <a:ext cx="243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93" name="Freihand 592">
                  <a:extLst>
                    <a:ext uri="{FF2B5EF4-FFF2-40B4-BE49-F238E27FC236}">
                      <a16:creationId xmlns:a16="http://schemas.microsoft.com/office/drawing/2014/main" id="{6145E8FC-1538-4BDE-BEB1-DC9E8B592C22}"/>
                    </a:ext>
                  </a:extLst>
                </p14:cNvPr>
                <p14:cNvContentPartPr/>
                <p14:nvPr/>
              </p14:nvContentPartPr>
              <p14:xfrm>
                <a:off x="990491" y="5990596"/>
                <a:ext cx="56160" cy="384480"/>
              </p14:xfrm>
            </p:contentPart>
          </mc:Choice>
          <mc:Fallback>
            <p:pic>
              <p:nvPicPr>
                <p:cNvPr id="593" name="Freihand 592">
                  <a:extLst>
                    <a:ext uri="{FF2B5EF4-FFF2-40B4-BE49-F238E27FC236}">
                      <a16:creationId xmlns:a16="http://schemas.microsoft.com/office/drawing/2014/main" id="{6145E8FC-1538-4BDE-BEB1-DC9E8B592C22}"/>
                    </a:ext>
                  </a:extLst>
                </p:cNvPr>
                <p:cNvPicPr/>
                <p:nvPr/>
              </p:nvPicPr>
              <p:blipFill>
                <a:blip r:embed="rId953"/>
                <a:stretch>
                  <a:fillRect/>
                </a:stretch>
              </p:blipFill>
              <p:spPr>
                <a:xfrm>
                  <a:off x="981851" y="5981956"/>
                  <a:ext cx="7380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95" name="Freihand 594">
                  <a:extLst>
                    <a:ext uri="{FF2B5EF4-FFF2-40B4-BE49-F238E27FC236}">
                      <a16:creationId xmlns:a16="http://schemas.microsoft.com/office/drawing/2014/main" id="{1BBE9661-9FD9-4ABA-AC29-ECF4BA3D52C0}"/>
                    </a:ext>
                  </a:extLst>
                </p14:cNvPr>
                <p14:cNvContentPartPr/>
                <p14:nvPr/>
              </p14:nvContentPartPr>
              <p14:xfrm>
                <a:off x="1943771" y="5776036"/>
                <a:ext cx="129960" cy="146520"/>
              </p14:xfrm>
            </p:contentPart>
          </mc:Choice>
          <mc:Fallback>
            <p:pic>
              <p:nvPicPr>
                <p:cNvPr id="595" name="Freihand 594">
                  <a:extLst>
                    <a:ext uri="{FF2B5EF4-FFF2-40B4-BE49-F238E27FC236}">
                      <a16:creationId xmlns:a16="http://schemas.microsoft.com/office/drawing/2014/main" id="{1BBE9661-9FD9-4ABA-AC29-ECF4BA3D52C0}"/>
                    </a:ext>
                  </a:extLst>
                </p:cNvPr>
                <p:cNvPicPr/>
                <p:nvPr/>
              </p:nvPicPr>
              <p:blipFill>
                <a:blip r:embed="rId955"/>
                <a:stretch>
                  <a:fillRect/>
                </a:stretch>
              </p:blipFill>
              <p:spPr>
                <a:xfrm>
                  <a:off x="1935131" y="5767396"/>
                  <a:ext cx="147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96" name="Freihand 595">
                  <a:extLst>
                    <a:ext uri="{FF2B5EF4-FFF2-40B4-BE49-F238E27FC236}">
                      <a16:creationId xmlns:a16="http://schemas.microsoft.com/office/drawing/2014/main" id="{1B54EB6B-167C-458B-BE7C-B03A0CC07117}"/>
                    </a:ext>
                  </a:extLst>
                </p14:cNvPr>
                <p14:cNvContentPartPr/>
                <p14:nvPr/>
              </p14:nvContentPartPr>
              <p14:xfrm>
                <a:off x="2037731" y="5777836"/>
                <a:ext cx="107640" cy="173160"/>
              </p14:xfrm>
            </p:contentPart>
          </mc:Choice>
          <mc:Fallback>
            <p:pic>
              <p:nvPicPr>
                <p:cNvPr id="596" name="Freihand 595">
                  <a:extLst>
                    <a:ext uri="{FF2B5EF4-FFF2-40B4-BE49-F238E27FC236}">
                      <a16:creationId xmlns:a16="http://schemas.microsoft.com/office/drawing/2014/main" id="{1B54EB6B-167C-458B-BE7C-B03A0CC07117}"/>
                    </a:ext>
                  </a:extLst>
                </p:cNvPr>
                <p:cNvPicPr/>
                <p:nvPr/>
              </p:nvPicPr>
              <p:blipFill>
                <a:blip r:embed="rId957"/>
                <a:stretch>
                  <a:fillRect/>
                </a:stretch>
              </p:blipFill>
              <p:spPr>
                <a:xfrm>
                  <a:off x="2028731" y="5768836"/>
                  <a:ext cx="125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97" name="Freihand 596">
                  <a:extLst>
                    <a:ext uri="{FF2B5EF4-FFF2-40B4-BE49-F238E27FC236}">
                      <a16:creationId xmlns:a16="http://schemas.microsoft.com/office/drawing/2014/main" id="{A09862FB-4F63-4F73-9E99-3EF5AD5934DB}"/>
                    </a:ext>
                  </a:extLst>
                </p14:cNvPr>
                <p14:cNvContentPartPr/>
                <p14:nvPr/>
              </p14:nvContentPartPr>
              <p14:xfrm>
                <a:off x="2097131" y="5844076"/>
                <a:ext cx="78840" cy="127800"/>
              </p14:xfrm>
            </p:contentPart>
          </mc:Choice>
          <mc:Fallback>
            <p:pic>
              <p:nvPicPr>
                <p:cNvPr id="597" name="Freihand 596">
                  <a:extLst>
                    <a:ext uri="{FF2B5EF4-FFF2-40B4-BE49-F238E27FC236}">
                      <a16:creationId xmlns:a16="http://schemas.microsoft.com/office/drawing/2014/main" id="{A09862FB-4F63-4F73-9E99-3EF5AD5934DB}"/>
                    </a:ext>
                  </a:extLst>
                </p:cNvPr>
                <p:cNvPicPr/>
                <p:nvPr/>
              </p:nvPicPr>
              <p:blipFill>
                <a:blip r:embed="rId959"/>
                <a:stretch>
                  <a:fillRect/>
                </a:stretch>
              </p:blipFill>
              <p:spPr>
                <a:xfrm>
                  <a:off x="2088131" y="5835076"/>
                  <a:ext cx="96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98" name="Freihand 597">
                  <a:extLst>
                    <a:ext uri="{FF2B5EF4-FFF2-40B4-BE49-F238E27FC236}">
                      <a16:creationId xmlns:a16="http://schemas.microsoft.com/office/drawing/2014/main" id="{4EBD0B50-1DB3-445B-BB63-213AA734EFC6}"/>
                    </a:ext>
                  </a:extLst>
                </p14:cNvPr>
                <p14:cNvContentPartPr/>
                <p14:nvPr/>
              </p14:nvContentPartPr>
              <p14:xfrm>
                <a:off x="2147171" y="5872156"/>
                <a:ext cx="22680" cy="120960"/>
              </p14:xfrm>
            </p:contentPart>
          </mc:Choice>
          <mc:Fallback>
            <p:pic>
              <p:nvPicPr>
                <p:cNvPr id="598" name="Freihand 597">
                  <a:extLst>
                    <a:ext uri="{FF2B5EF4-FFF2-40B4-BE49-F238E27FC236}">
                      <a16:creationId xmlns:a16="http://schemas.microsoft.com/office/drawing/2014/main" id="{4EBD0B50-1DB3-445B-BB63-213AA734EFC6}"/>
                    </a:ext>
                  </a:extLst>
                </p:cNvPr>
                <p:cNvPicPr/>
                <p:nvPr/>
              </p:nvPicPr>
              <p:blipFill>
                <a:blip r:embed="rId961"/>
                <a:stretch>
                  <a:fillRect/>
                </a:stretch>
              </p:blipFill>
              <p:spPr>
                <a:xfrm>
                  <a:off x="2138171" y="5863156"/>
                  <a:ext cx="40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00" name="Freihand 599">
                  <a:extLst>
                    <a:ext uri="{FF2B5EF4-FFF2-40B4-BE49-F238E27FC236}">
                      <a16:creationId xmlns:a16="http://schemas.microsoft.com/office/drawing/2014/main" id="{8EFBE0B9-C60D-4220-B9AF-07C9A9387287}"/>
                    </a:ext>
                  </a:extLst>
                </p14:cNvPr>
                <p14:cNvContentPartPr/>
                <p14:nvPr/>
              </p14:nvContentPartPr>
              <p14:xfrm>
                <a:off x="2242931" y="6035596"/>
                <a:ext cx="78480" cy="292320"/>
              </p14:xfrm>
            </p:contentPart>
          </mc:Choice>
          <mc:Fallback>
            <p:pic>
              <p:nvPicPr>
                <p:cNvPr id="600" name="Freihand 599">
                  <a:extLst>
                    <a:ext uri="{FF2B5EF4-FFF2-40B4-BE49-F238E27FC236}">
                      <a16:creationId xmlns:a16="http://schemas.microsoft.com/office/drawing/2014/main" id="{8EFBE0B9-C60D-4220-B9AF-07C9A9387287}"/>
                    </a:ext>
                  </a:extLst>
                </p:cNvPr>
                <p:cNvPicPr/>
                <p:nvPr/>
              </p:nvPicPr>
              <p:blipFill>
                <a:blip r:embed="rId963"/>
                <a:stretch>
                  <a:fillRect/>
                </a:stretch>
              </p:blipFill>
              <p:spPr>
                <a:xfrm>
                  <a:off x="2234291" y="6026956"/>
                  <a:ext cx="961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02" name="Freihand 601">
                  <a:extLst>
                    <a:ext uri="{FF2B5EF4-FFF2-40B4-BE49-F238E27FC236}">
                      <a16:creationId xmlns:a16="http://schemas.microsoft.com/office/drawing/2014/main" id="{64C5EC32-51B5-4B2A-9238-37B794705530}"/>
                    </a:ext>
                  </a:extLst>
                </p14:cNvPr>
                <p14:cNvContentPartPr/>
                <p14:nvPr/>
              </p14:nvContentPartPr>
              <p14:xfrm>
                <a:off x="2407811" y="6081316"/>
                <a:ext cx="108720" cy="155880"/>
              </p14:xfrm>
            </p:contentPart>
          </mc:Choice>
          <mc:Fallback>
            <p:pic>
              <p:nvPicPr>
                <p:cNvPr id="602" name="Freihand 601">
                  <a:extLst>
                    <a:ext uri="{FF2B5EF4-FFF2-40B4-BE49-F238E27FC236}">
                      <a16:creationId xmlns:a16="http://schemas.microsoft.com/office/drawing/2014/main" id="{64C5EC32-51B5-4B2A-9238-37B794705530}"/>
                    </a:ext>
                  </a:extLst>
                </p:cNvPr>
                <p:cNvPicPr/>
                <p:nvPr/>
              </p:nvPicPr>
              <p:blipFill>
                <a:blip r:embed="rId965"/>
                <a:stretch>
                  <a:fillRect/>
                </a:stretch>
              </p:blipFill>
              <p:spPr>
                <a:xfrm>
                  <a:off x="2399171" y="6072316"/>
                  <a:ext cx="126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03" name="Freihand 602">
                  <a:extLst>
                    <a:ext uri="{FF2B5EF4-FFF2-40B4-BE49-F238E27FC236}">
                      <a16:creationId xmlns:a16="http://schemas.microsoft.com/office/drawing/2014/main" id="{219F49FD-41A5-4D63-9272-F44FE076540A}"/>
                    </a:ext>
                  </a:extLst>
                </p14:cNvPr>
                <p14:cNvContentPartPr/>
                <p14:nvPr/>
              </p14:nvContentPartPr>
              <p14:xfrm>
                <a:off x="2596811" y="6069796"/>
                <a:ext cx="95400" cy="144360"/>
              </p14:xfrm>
            </p:contentPart>
          </mc:Choice>
          <mc:Fallback>
            <p:pic>
              <p:nvPicPr>
                <p:cNvPr id="603" name="Freihand 602">
                  <a:extLst>
                    <a:ext uri="{FF2B5EF4-FFF2-40B4-BE49-F238E27FC236}">
                      <a16:creationId xmlns:a16="http://schemas.microsoft.com/office/drawing/2014/main" id="{219F49FD-41A5-4D63-9272-F44FE076540A}"/>
                    </a:ext>
                  </a:extLst>
                </p:cNvPr>
                <p:cNvPicPr/>
                <p:nvPr/>
              </p:nvPicPr>
              <p:blipFill>
                <a:blip r:embed="rId967"/>
                <a:stretch>
                  <a:fillRect/>
                </a:stretch>
              </p:blipFill>
              <p:spPr>
                <a:xfrm>
                  <a:off x="2587811" y="6060796"/>
                  <a:ext cx="113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04" name="Freihand 603">
                  <a:extLst>
                    <a:ext uri="{FF2B5EF4-FFF2-40B4-BE49-F238E27FC236}">
                      <a16:creationId xmlns:a16="http://schemas.microsoft.com/office/drawing/2014/main" id="{BB1572F6-EF0D-487D-93A3-F2F67C9B55A6}"/>
                    </a:ext>
                  </a:extLst>
                </p14:cNvPr>
                <p14:cNvContentPartPr/>
                <p14:nvPr/>
              </p14:nvContentPartPr>
              <p14:xfrm>
                <a:off x="2765291" y="6158356"/>
                <a:ext cx="94320" cy="22680"/>
              </p14:xfrm>
            </p:contentPart>
          </mc:Choice>
          <mc:Fallback>
            <p:pic>
              <p:nvPicPr>
                <p:cNvPr id="604" name="Freihand 603">
                  <a:extLst>
                    <a:ext uri="{FF2B5EF4-FFF2-40B4-BE49-F238E27FC236}">
                      <a16:creationId xmlns:a16="http://schemas.microsoft.com/office/drawing/2014/main" id="{BB1572F6-EF0D-487D-93A3-F2F67C9B55A6}"/>
                    </a:ext>
                  </a:extLst>
                </p:cNvPr>
                <p:cNvPicPr/>
                <p:nvPr/>
              </p:nvPicPr>
              <p:blipFill>
                <a:blip r:embed="rId969"/>
                <a:stretch>
                  <a:fillRect/>
                </a:stretch>
              </p:blipFill>
              <p:spPr>
                <a:xfrm>
                  <a:off x="2756291" y="6149716"/>
                  <a:ext cx="1119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05" name="Freihand 604">
                  <a:extLst>
                    <a:ext uri="{FF2B5EF4-FFF2-40B4-BE49-F238E27FC236}">
                      <a16:creationId xmlns:a16="http://schemas.microsoft.com/office/drawing/2014/main" id="{66635DCB-36A7-48C5-9621-97798E843844}"/>
                    </a:ext>
                  </a:extLst>
                </p14:cNvPr>
                <p14:cNvContentPartPr/>
                <p14:nvPr/>
              </p14:nvContentPartPr>
              <p14:xfrm>
                <a:off x="2990651" y="6125956"/>
                <a:ext cx="100080" cy="65520"/>
              </p14:xfrm>
            </p:contentPart>
          </mc:Choice>
          <mc:Fallback>
            <p:pic>
              <p:nvPicPr>
                <p:cNvPr id="605" name="Freihand 604">
                  <a:extLst>
                    <a:ext uri="{FF2B5EF4-FFF2-40B4-BE49-F238E27FC236}">
                      <a16:creationId xmlns:a16="http://schemas.microsoft.com/office/drawing/2014/main" id="{66635DCB-36A7-48C5-9621-97798E843844}"/>
                    </a:ext>
                  </a:extLst>
                </p:cNvPr>
                <p:cNvPicPr/>
                <p:nvPr/>
              </p:nvPicPr>
              <p:blipFill>
                <a:blip r:embed="rId971"/>
                <a:stretch>
                  <a:fillRect/>
                </a:stretch>
              </p:blipFill>
              <p:spPr>
                <a:xfrm>
                  <a:off x="2982011" y="6116956"/>
                  <a:ext cx="117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06" name="Freihand 605">
                  <a:extLst>
                    <a:ext uri="{FF2B5EF4-FFF2-40B4-BE49-F238E27FC236}">
                      <a16:creationId xmlns:a16="http://schemas.microsoft.com/office/drawing/2014/main" id="{36536A9C-6995-4958-BF43-023F41633B46}"/>
                    </a:ext>
                  </a:extLst>
                </p14:cNvPr>
                <p14:cNvContentPartPr/>
                <p14:nvPr/>
              </p14:nvContentPartPr>
              <p14:xfrm>
                <a:off x="3042851" y="6156916"/>
                <a:ext cx="64440" cy="142200"/>
              </p14:xfrm>
            </p:contentPart>
          </mc:Choice>
          <mc:Fallback>
            <p:pic>
              <p:nvPicPr>
                <p:cNvPr id="606" name="Freihand 605">
                  <a:extLst>
                    <a:ext uri="{FF2B5EF4-FFF2-40B4-BE49-F238E27FC236}">
                      <a16:creationId xmlns:a16="http://schemas.microsoft.com/office/drawing/2014/main" id="{36536A9C-6995-4958-BF43-023F41633B46}"/>
                    </a:ext>
                  </a:extLst>
                </p:cNvPr>
                <p:cNvPicPr/>
                <p:nvPr/>
              </p:nvPicPr>
              <p:blipFill>
                <a:blip r:embed="rId973"/>
                <a:stretch>
                  <a:fillRect/>
                </a:stretch>
              </p:blipFill>
              <p:spPr>
                <a:xfrm>
                  <a:off x="3033851" y="6147916"/>
                  <a:ext cx="82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07" name="Freihand 606">
                  <a:extLst>
                    <a:ext uri="{FF2B5EF4-FFF2-40B4-BE49-F238E27FC236}">
                      <a16:creationId xmlns:a16="http://schemas.microsoft.com/office/drawing/2014/main" id="{BDEE38F1-8C91-419E-BDE8-2B143454BE9F}"/>
                    </a:ext>
                  </a:extLst>
                </p14:cNvPr>
                <p14:cNvContentPartPr/>
                <p14:nvPr/>
              </p14:nvContentPartPr>
              <p14:xfrm>
                <a:off x="3131051" y="6008236"/>
                <a:ext cx="102240" cy="271800"/>
              </p14:xfrm>
            </p:contentPart>
          </mc:Choice>
          <mc:Fallback>
            <p:pic>
              <p:nvPicPr>
                <p:cNvPr id="607" name="Freihand 606">
                  <a:extLst>
                    <a:ext uri="{FF2B5EF4-FFF2-40B4-BE49-F238E27FC236}">
                      <a16:creationId xmlns:a16="http://schemas.microsoft.com/office/drawing/2014/main" id="{BDEE38F1-8C91-419E-BDE8-2B143454BE9F}"/>
                    </a:ext>
                  </a:extLst>
                </p:cNvPr>
                <p:cNvPicPr/>
                <p:nvPr/>
              </p:nvPicPr>
              <p:blipFill>
                <a:blip r:embed="rId975"/>
                <a:stretch>
                  <a:fillRect/>
                </a:stretch>
              </p:blipFill>
              <p:spPr>
                <a:xfrm>
                  <a:off x="3122411" y="5999596"/>
                  <a:ext cx="119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08" name="Freihand 607">
                  <a:extLst>
                    <a:ext uri="{FF2B5EF4-FFF2-40B4-BE49-F238E27FC236}">
                      <a16:creationId xmlns:a16="http://schemas.microsoft.com/office/drawing/2014/main" id="{1D238B95-3F48-463B-B8E6-FBEEC65B2885}"/>
                    </a:ext>
                  </a:extLst>
                </p14:cNvPr>
                <p14:cNvContentPartPr/>
                <p14:nvPr/>
              </p14:nvContentPartPr>
              <p14:xfrm>
                <a:off x="3278651" y="5740396"/>
                <a:ext cx="26280" cy="159120"/>
              </p14:xfrm>
            </p:contentPart>
          </mc:Choice>
          <mc:Fallback>
            <p:pic>
              <p:nvPicPr>
                <p:cNvPr id="608" name="Freihand 607">
                  <a:extLst>
                    <a:ext uri="{FF2B5EF4-FFF2-40B4-BE49-F238E27FC236}">
                      <a16:creationId xmlns:a16="http://schemas.microsoft.com/office/drawing/2014/main" id="{1D238B95-3F48-463B-B8E6-FBEEC65B2885}"/>
                    </a:ext>
                  </a:extLst>
                </p:cNvPr>
                <p:cNvPicPr/>
                <p:nvPr/>
              </p:nvPicPr>
              <p:blipFill>
                <a:blip r:embed="rId977"/>
                <a:stretch>
                  <a:fillRect/>
                </a:stretch>
              </p:blipFill>
              <p:spPr>
                <a:xfrm>
                  <a:off x="3269651" y="5731756"/>
                  <a:ext cx="439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09" name="Freihand 608">
                  <a:extLst>
                    <a:ext uri="{FF2B5EF4-FFF2-40B4-BE49-F238E27FC236}">
                      <a16:creationId xmlns:a16="http://schemas.microsoft.com/office/drawing/2014/main" id="{A11F741E-7188-4286-A22F-13EB39AD3EDD}"/>
                    </a:ext>
                  </a:extLst>
                </p14:cNvPr>
                <p14:cNvContentPartPr/>
                <p14:nvPr/>
              </p14:nvContentPartPr>
              <p14:xfrm>
                <a:off x="3242651" y="5842636"/>
                <a:ext cx="149400" cy="65520"/>
              </p14:xfrm>
            </p:contentPart>
          </mc:Choice>
          <mc:Fallback>
            <p:pic>
              <p:nvPicPr>
                <p:cNvPr id="609" name="Freihand 608">
                  <a:extLst>
                    <a:ext uri="{FF2B5EF4-FFF2-40B4-BE49-F238E27FC236}">
                      <a16:creationId xmlns:a16="http://schemas.microsoft.com/office/drawing/2014/main" id="{A11F741E-7188-4286-A22F-13EB39AD3EDD}"/>
                    </a:ext>
                  </a:extLst>
                </p:cNvPr>
                <p:cNvPicPr/>
                <p:nvPr/>
              </p:nvPicPr>
              <p:blipFill>
                <a:blip r:embed="rId979"/>
                <a:stretch>
                  <a:fillRect/>
                </a:stretch>
              </p:blipFill>
              <p:spPr>
                <a:xfrm>
                  <a:off x="3233651" y="5833996"/>
                  <a:ext cx="167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12" name="Freihand 611">
                  <a:extLst>
                    <a:ext uri="{FF2B5EF4-FFF2-40B4-BE49-F238E27FC236}">
                      <a16:creationId xmlns:a16="http://schemas.microsoft.com/office/drawing/2014/main" id="{599455DF-F19A-4169-9DE5-D639E8033074}"/>
                    </a:ext>
                  </a:extLst>
                </p14:cNvPr>
                <p14:cNvContentPartPr/>
                <p14:nvPr/>
              </p14:nvContentPartPr>
              <p14:xfrm>
                <a:off x="3296291" y="5918596"/>
                <a:ext cx="84240" cy="70560"/>
              </p14:xfrm>
            </p:contentPart>
          </mc:Choice>
          <mc:Fallback>
            <p:pic>
              <p:nvPicPr>
                <p:cNvPr id="612" name="Freihand 611">
                  <a:extLst>
                    <a:ext uri="{FF2B5EF4-FFF2-40B4-BE49-F238E27FC236}">
                      <a16:creationId xmlns:a16="http://schemas.microsoft.com/office/drawing/2014/main" id="{599455DF-F19A-4169-9DE5-D639E8033074}"/>
                    </a:ext>
                  </a:extLst>
                </p:cNvPr>
                <p:cNvPicPr/>
                <p:nvPr/>
              </p:nvPicPr>
              <p:blipFill>
                <a:blip r:embed="rId981"/>
                <a:stretch>
                  <a:fillRect/>
                </a:stretch>
              </p:blipFill>
              <p:spPr>
                <a:xfrm>
                  <a:off x="3287651" y="5909956"/>
                  <a:ext cx="101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13" name="Freihand 612">
                  <a:extLst>
                    <a:ext uri="{FF2B5EF4-FFF2-40B4-BE49-F238E27FC236}">
                      <a16:creationId xmlns:a16="http://schemas.microsoft.com/office/drawing/2014/main" id="{D7CD9375-D5A8-4EC5-B91B-CF5616CB5D47}"/>
                    </a:ext>
                  </a:extLst>
                </p14:cNvPr>
                <p14:cNvContentPartPr/>
                <p14:nvPr/>
              </p14:nvContentPartPr>
              <p14:xfrm>
                <a:off x="3348131" y="5910676"/>
                <a:ext cx="16920" cy="117360"/>
              </p14:xfrm>
            </p:contentPart>
          </mc:Choice>
          <mc:Fallback>
            <p:pic>
              <p:nvPicPr>
                <p:cNvPr id="613" name="Freihand 612">
                  <a:extLst>
                    <a:ext uri="{FF2B5EF4-FFF2-40B4-BE49-F238E27FC236}">
                      <a16:creationId xmlns:a16="http://schemas.microsoft.com/office/drawing/2014/main" id="{D7CD9375-D5A8-4EC5-B91B-CF5616CB5D47}"/>
                    </a:ext>
                  </a:extLst>
                </p:cNvPr>
                <p:cNvPicPr/>
                <p:nvPr/>
              </p:nvPicPr>
              <p:blipFill>
                <a:blip r:embed="rId983"/>
                <a:stretch>
                  <a:fillRect/>
                </a:stretch>
              </p:blipFill>
              <p:spPr>
                <a:xfrm>
                  <a:off x="3339491" y="5902036"/>
                  <a:ext cx="34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15" name="Freihand 614">
                  <a:extLst>
                    <a:ext uri="{FF2B5EF4-FFF2-40B4-BE49-F238E27FC236}">
                      <a16:creationId xmlns:a16="http://schemas.microsoft.com/office/drawing/2014/main" id="{2281E935-5590-4A97-9C49-A10ADADB19CC}"/>
                    </a:ext>
                  </a:extLst>
                </p14:cNvPr>
                <p14:cNvContentPartPr/>
                <p14:nvPr/>
              </p14:nvContentPartPr>
              <p14:xfrm>
                <a:off x="3095051" y="6290116"/>
                <a:ext cx="641880" cy="235080"/>
              </p14:xfrm>
            </p:contentPart>
          </mc:Choice>
          <mc:Fallback>
            <p:pic>
              <p:nvPicPr>
                <p:cNvPr id="615" name="Freihand 614">
                  <a:extLst>
                    <a:ext uri="{FF2B5EF4-FFF2-40B4-BE49-F238E27FC236}">
                      <a16:creationId xmlns:a16="http://schemas.microsoft.com/office/drawing/2014/main" id="{2281E935-5590-4A97-9C49-A10ADADB19CC}"/>
                    </a:ext>
                  </a:extLst>
                </p:cNvPr>
                <p:cNvPicPr/>
                <p:nvPr/>
              </p:nvPicPr>
              <p:blipFill>
                <a:blip r:embed="rId985"/>
                <a:stretch>
                  <a:fillRect/>
                </a:stretch>
              </p:blipFill>
              <p:spPr>
                <a:xfrm>
                  <a:off x="3086051" y="6281116"/>
                  <a:ext cx="6595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16" name="Freihand 615">
                  <a:extLst>
                    <a:ext uri="{FF2B5EF4-FFF2-40B4-BE49-F238E27FC236}">
                      <a16:creationId xmlns:a16="http://schemas.microsoft.com/office/drawing/2014/main" id="{32F8DFFD-0B1E-4651-8462-7DD0B8784689}"/>
                    </a:ext>
                  </a:extLst>
                </p14:cNvPr>
                <p14:cNvContentPartPr/>
                <p14:nvPr/>
              </p14:nvContentPartPr>
              <p14:xfrm>
                <a:off x="3723971" y="6206236"/>
                <a:ext cx="102600" cy="142560"/>
              </p14:xfrm>
            </p:contentPart>
          </mc:Choice>
          <mc:Fallback>
            <p:pic>
              <p:nvPicPr>
                <p:cNvPr id="616" name="Freihand 615">
                  <a:extLst>
                    <a:ext uri="{FF2B5EF4-FFF2-40B4-BE49-F238E27FC236}">
                      <a16:creationId xmlns:a16="http://schemas.microsoft.com/office/drawing/2014/main" id="{32F8DFFD-0B1E-4651-8462-7DD0B8784689}"/>
                    </a:ext>
                  </a:extLst>
                </p:cNvPr>
                <p:cNvPicPr/>
                <p:nvPr/>
              </p:nvPicPr>
              <p:blipFill>
                <a:blip r:embed="rId987"/>
                <a:stretch>
                  <a:fillRect/>
                </a:stretch>
              </p:blipFill>
              <p:spPr>
                <a:xfrm>
                  <a:off x="3714971" y="6197236"/>
                  <a:ext cx="120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17" name="Freihand 616">
                  <a:extLst>
                    <a:ext uri="{FF2B5EF4-FFF2-40B4-BE49-F238E27FC236}">
                      <a16:creationId xmlns:a16="http://schemas.microsoft.com/office/drawing/2014/main" id="{0C9939AC-2998-4AB9-9407-68B366C953B1}"/>
                    </a:ext>
                  </a:extLst>
                </p14:cNvPr>
                <p14:cNvContentPartPr/>
                <p14:nvPr/>
              </p14:nvContentPartPr>
              <p14:xfrm>
                <a:off x="3885971" y="6129556"/>
                <a:ext cx="161280" cy="86400"/>
              </p14:xfrm>
            </p:contentPart>
          </mc:Choice>
          <mc:Fallback>
            <p:pic>
              <p:nvPicPr>
                <p:cNvPr id="617" name="Freihand 616">
                  <a:extLst>
                    <a:ext uri="{FF2B5EF4-FFF2-40B4-BE49-F238E27FC236}">
                      <a16:creationId xmlns:a16="http://schemas.microsoft.com/office/drawing/2014/main" id="{0C9939AC-2998-4AB9-9407-68B366C953B1}"/>
                    </a:ext>
                  </a:extLst>
                </p:cNvPr>
                <p:cNvPicPr/>
                <p:nvPr/>
              </p:nvPicPr>
              <p:blipFill>
                <a:blip r:embed="rId989"/>
                <a:stretch>
                  <a:fillRect/>
                </a:stretch>
              </p:blipFill>
              <p:spPr>
                <a:xfrm>
                  <a:off x="3876971" y="6120916"/>
                  <a:ext cx="178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18" name="Freihand 617">
                  <a:extLst>
                    <a:ext uri="{FF2B5EF4-FFF2-40B4-BE49-F238E27FC236}">
                      <a16:creationId xmlns:a16="http://schemas.microsoft.com/office/drawing/2014/main" id="{B9D6B779-5AB3-4E71-8D6E-C9F3095B1199}"/>
                    </a:ext>
                  </a:extLst>
                </p14:cNvPr>
                <p14:cNvContentPartPr/>
                <p14:nvPr/>
              </p14:nvContentPartPr>
              <p14:xfrm>
                <a:off x="4039691" y="6047476"/>
                <a:ext cx="21960" cy="245880"/>
              </p14:xfrm>
            </p:contentPart>
          </mc:Choice>
          <mc:Fallback>
            <p:pic>
              <p:nvPicPr>
                <p:cNvPr id="618" name="Freihand 617">
                  <a:extLst>
                    <a:ext uri="{FF2B5EF4-FFF2-40B4-BE49-F238E27FC236}">
                      <a16:creationId xmlns:a16="http://schemas.microsoft.com/office/drawing/2014/main" id="{B9D6B779-5AB3-4E71-8D6E-C9F3095B1199}"/>
                    </a:ext>
                  </a:extLst>
                </p:cNvPr>
                <p:cNvPicPr/>
                <p:nvPr/>
              </p:nvPicPr>
              <p:blipFill>
                <a:blip r:embed="rId991"/>
                <a:stretch>
                  <a:fillRect/>
                </a:stretch>
              </p:blipFill>
              <p:spPr>
                <a:xfrm>
                  <a:off x="4031051" y="6038836"/>
                  <a:ext cx="396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19" name="Freihand 618">
                  <a:extLst>
                    <a:ext uri="{FF2B5EF4-FFF2-40B4-BE49-F238E27FC236}">
                      <a16:creationId xmlns:a16="http://schemas.microsoft.com/office/drawing/2014/main" id="{5A54C5D8-FFBC-41BB-A2F1-44E279C68C3D}"/>
                    </a:ext>
                  </a:extLst>
                </p14:cNvPr>
                <p14:cNvContentPartPr/>
                <p14:nvPr/>
              </p14:nvContentPartPr>
              <p14:xfrm>
                <a:off x="4121771" y="5905276"/>
                <a:ext cx="139680" cy="249480"/>
              </p14:xfrm>
            </p:contentPart>
          </mc:Choice>
          <mc:Fallback>
            <p:pic>
              <p:nvPicPr>
                <p:cNvPr id="619" name="Freihand 618">
                  <a:extLst>
                    <a:ext uri="{FF2B5EF4-FFF2-40B4-BE49-F238E27FC236}">
                      <a16:creationId xmlns:a16="http://schemas.microsoft.com/office/drawing/2014/main" id="{5A54C5D8-FFBC-41BB-A2F1-44E279C68C3D}"/>
                    </a:ext>
                  </a:extLst>
                </p:cNvPr>
                <p:cNvPicPr/>
                <p:nvPr/>
              </p:nvPicPr>
              <p:blipFill>
                <a:blip r:embed="rId993"/>
                <a:stretch>
                  <a:fillRect/>
                </a:stretch>
              </p:blipFill>
              <p:spPr>
                <a:xfrm>
                  <a:off x="4112771" y="5896276"/>
                  <a:ext cx="1573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21" name="Freihand 620">
                  <a:extLst>
                    <a:ext uri="{FF2B5EF4-FFF2-40B4-BE49-F238E27FC236}">
                      <a16:creationId xmlns:a16="http://schemas.microsoft.com/office/drawing/2014/main" id="{5ABDCD36-BB1B-41A3-875E-23C7DDA711D3}"/>
                    </a:ext>
                  </a:extLst>
                </p14:cNvPr>
                <p14:cNvContentPartPr/>
                <p14:nvPr/>
              </p14:nvContentPartPr>
              <p14:xfrm>
                <a:off x="4271891" y="5866396"/>
                <a:ext cx="71640" cy="178920"/>
              </p14:xfrm>
            </p:contentPart>
          </mc:Choice>
          <mc:Fallback>
            <p:pic>
              <p:nvPicPr>
                <p:cNvPr id="621" name="Freihand 620">
                  <a:extLst>
                    <a:ext uri="{FF2B5EF4-FFF2-40B4-BE49-F238E27FC236}">
                      <a16:creationId xmlns:a16="http://schemas.microsoft.com/office/drawing/2014/main" id="{5ABDCD36-BB1B-41A3-875E-23C7DDA711D3}"/>
                    </a:ext>
                  </a:extLst>
                </p:cNvPr>
                <p:cNvPicPr/>
                <p:nvPr/>
              </p:nvPicPr>
              <p:blipFill>
                <a:blip r:embed="rId995"/>
                <a:stretch>
                  <a:fillRect/>
                </a:stretch>
              </p:blipFill>
              <p:spPr>
                <a:xfrm>
                  <a:off x="4263251" y="5857756"/>
                  <a:ext cx="89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22" name="Freihand 621">
                  <a:extLst>
                    <a:ext uri="{FF2B5EF4-FFF2-40B4-BE49-F238E27FC236}">
                      <a16:creationId xmlns:a16="http://schemas.microsoft.com/office/drawing/2014/main" id="{CB30343F-2B96-43C0-94F0-5763F9581AA5}"/>
                    </a:ext>
                  </a:extLst>
                </p14:cNvPr>
                <p14:cNvContentPartPr/>
                <p14:nvPr/>
              </p14:nvContentPartPr>
              <p14:xfrm>
                <a:off x="4211051" y="5918596"/>
                <a:ext cx="183960" cy="81360"/>
              </p14:xfrm>
            </p:contentPart>
          </mc:Choice>
          <mc:Fallback>
            <p:pic>
              <p:nvPicPr>
                <p:cNvPr id="622" name="Freihand 621">
                  <a:extLst>
                    <a:ext uri="{FF2B5EF4-FFF2-40B4-BE49-F238E27FC236}">
                      <a16:creationId xmlns:a16="http://schemas.microsoft.com/office/drawing/2014/main" id="{CB30343F-2B96-43C0-94F0-5763F9581AA5}"/>
                    </a:ext>
                  </a:extLst>
                </p:cNvPr>
                <p:cNvPicPr/>
                <p:nvPr/>
              </p:nvPicPr>
              <p:blipFill>
                <a:blip r:embed="rId997"/>
                <a:stretch>
                  <a:fillRect/>
                </a:stretch>
              </p:blipFill>
              <p:spPr>
                <a:xfrm>
                  <a:off x="4202051" y="5909596"/>
                  <a:ext cx="201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37" name="Freihand 636">
                  <a:extLst>
                    <a:ext uri="{FF2B5EF4-FFF2-40B4-BE49-F238E27FC236}">
                      <a16:creationId xmlns:a16="http://schemas.microsoft.com/office/drawing/2014/main" id="{71AD72E2-834F-495E-AC84-ED6B822EAE2B}"/>
                    </a:ext>
                  </a:extLst>
                </p14:cNvPr>
                <p14:cNvContentPartPr/>
                <p14:nvPr/>
              </p14:nvContentPartPr>
              <p14:xfrm>
                <a:off x="1695731" y="6381916"/>
                <a:ext cx="61920" cy="98280"/>
              </p14:xfrm>
            </p:contentPart>
          </mc:Choice>
          <mc:Fallback>
            <p:pic>
              <p:nvPicPr>
                <p:cNvPr id="637" name="Freihand 636">
                  <a:extLst>
                    <a:ext uri="{FF2B5EF4-FFF2-40B4-BE49-F238E27FC236}">
                      <a16:creationId xmlns:a16="http://schemas.microsoft.com/office/drawing/2014/main" id="{71AD72E2-834F-495E-AC84-ED6B822EAE2B}"/>
                    </a:ext>
                  </a:extLst>
                </p:cNvPr>
                <p:cNvPicPr/>
                <p:nvPr/>
              </p:nvPicPr>
              <p:blipFill>
                <a:blip r:embed="rId999"/>
                <a:stretch>
                  <a:fillRect/>
                </a:stretch>
              </p:blipFill>
              <p:spPr>
                <a:xfrm>
                  <a:off x="1686731" y="6372916"/>
                  <a:ext cx="79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38" name="Freihand 637">
                  <a:extLst>
                    <a:ext uri="{FF2B5EF4-FFF2-40B4-BE49-F238E27FC236}">
                      <a16:creationId xmlns:a16="http://schemas.microsoft.com/office/drawing/2014/main" id="{AFC590D4-1077-4C2F-9B43-44CA14ADBC34}"/>
                    </a:ext>
                  </a:extLst>
                </p14:cNvPr>
                <p14:cNvContentPartPr/>
                <p14:nvPr/>
              </p14:nvContentPartPr>
              <p14:xfrm>
                <a:off x="1662971" y="6336196"/>
                <a:ext cx="141120" cy="72360"/>
              </p14:xfrm>
            </p:contentPart>
          </mc:Choice>
          <mc:Fallback>
            <p:pic>
              <p:nvPicPr>
                <p:cNvPr id="638" name="Freihand 637">
                  <a:extLst>
                    <a:ext uri="{FF2B5EF4-FFF2-40B4-BE49-F238E27FC236}">
                      <a16:creationId xmlns:a16="http://schemas.microsoft.com/office/drawing/2014/main" id="{AFC590D4-1077-4C2F-9B43-44CA14ADBC34}"/>
                    </a:ext>
                  </a:extLst>
                </p:cNvPr>
                <p:cNvPicPr/>
                <p:nvPr/>
              </p:nvPicPr>
              <p:blipFill>
                <a:blip r:embed="rId1001"/>
                <a:stretch>
                  <a:fillRect/>
                </a:stretch>
              </p:blipFill>
              <p:spPr>
                <a:xfrm>
                  <a:off x="1654331" y="6327196"/>
                  <a:ext cx="158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41" name="Freihand 640">
                  <a:extLst>
                    <a:ext uri="{FF2B5EF4-FFF2-40B4-BE49-F238E27FC236}">
                      <a16:creationId xmlns:a16="http://schemas.microsoft.com/office/drawing/2014/main" id="{A22233E1-463C-40CA-B6D2-30B207288661}"/>
                    </a:ext>
                  </a:extLst>
                </p14:cNvPr>
                <p14:cNvContentPartPr/>
                <p14:nvPr/>
              </p14:nvContentPartPr>
              <p14:xfrm>
                <a:off x="1412051" y="6573796"/>
                <a:ext cx="63360" cy="117360"/>
              </p14:xfrm>
            </p:contentPart>
          </mc:Choice>
          <mc:Fallback>
            <p:pic>
              <p:nvPicPr>
                <p:cNvPr id="641" name="Freihand 640">
                  <a:extLst>
                    <a:ext uri="{FF2B5EF4-FFF2-40B4-BE49-F238E27FC236}">
                      <a16:creationId xmlns:a16="http://schemas.microsoft.com/office/drawing/2014/main" id="{A22233E1-463C-40CA-B6D2-30B207288661}"/>
                    </a:ext>
                  </a:extLst>
                </p:cNvPr>
                <p:cNvPicPr/>
                <p:nvPr/>
              </p:nvPicPr>
              <p:blipFill>
                <a:blip r:embed="rId1003"/>
                <a:stretch>
                  <a:fillRect/>
                </a:stretch>
              </p:blipFill>
              <p:spPr>
                <a:xfrm>
                  <a:off x="1403411" y="6565156"/>
                  <a:ext cx="81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42" name="Freihand 641">
                  <a:extLst>
                    <a:ext uri="{FF2B5EF4-FFF2-40B4-BE49-F238E27FC236}">
                      <a16:creationId xmlns:a16="http://schemas.microsoft.com/office/drawing/2014/main" id="{3C678B1B-B593-4AA8-8816-C7C71B7A69D7}"/>
                    </a:ext>
                  </a:extLst>
                </p14:cNvPr>
                <p14:cNvContentPartPr/>
                <p14:nvPr/>
              </p14:nvContentPartPr>
              <p14:xfrm>
                <a:off x="1409891" y="6598996"/>
                <a:ext cx="64440" cy="70920"/>
              </p14:xfrm>
            </p:contentPart>
          </mc:Choice>
          <mc:Fallback>
            <p:pic>
              <p:nvPicPr>
                <p:cNvPr id="642" name="Freihand 641">
                  <a:extLst>
                    <a:ext uri="{FF2B5EF4-FFF2-40B4-BE49-F238E27FC236}">
                      <a16:creationId xmlns:a16="http://schemas.microsoft.com/office/drawing/2014/main" id="{3C678B1B-B593-4AA8-8816-C7C71B7A69D7}"/>
                    </a:ext>
                  </a:extLst>
                </p:cNvPr>
                <p:cNvPicPr/>
                <p:nvPr/>
              </p:nvPicPr>
              <p:blipFill>
                <a:blip r:embed="rId1005"/>
                <a:stretch>
                  <a:fillRect/>
                </a:stretch>
              </p:blipFill>
              <p:spPr>
                <a:xfrm>
                  <a:off x="1400891" y="6590356"/>
                  <a:ext cx="82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43" name="Freihand 642">
                  <a:extLst>
                    <a:ext uri="{FF2B5EF4-FFF2-40B4-BE49-F238E27FC236}">
                      <a16:creationId xmlns:a16="http://schemas.microsoft.com/office/drawing/2014/main" id="{5B59D411-BA4E-4EEB-AB5E-3D1C2545F4C9}"/>
                    </a:ext>
                  </a:extLst>
                </p14:cNvPr>
                <p14:cNvContentPartPr/>
                <p14:nvPr/>
              </p14:nvContentPartPr>
              <p14:xfrm>
                <a:off x="1501691" y="6509356"/>
                <a:ext cx="75600" cy="181800"/>
              </p14:xfrm>
            </p:contentPart>
          </mc:Choice>
          <mc:Fallback>
            <p:pic>
              <p:nvPicPr>
                <p:cNvPr id="643" name="Freihand 642">
                  <a:extLst>
                    <a:ext uri="{FF2B5EF4-FFF2-40B4-BE49-F238E27FC236}">
                      <a16:creationId xmlns:a16="http://schemas.microsoft.com/office/drawing/2014/main" id="{5B59D411-BA4E-4EEB-AB5E-3D1C2545F4C9}"/>
                    </a:ext>
                  </a:extLst>
                </p:cNvPr>
                <p:cNvPicPr/>
                <p:nvPr/>
              </p:nvPicPr>
              <p:blipFill>
                <a:blip r:embed="rId1007"/>
                <a:stretch>
                  <a:fillRect/>
                </a:stretch>
              </p:blipFill>
              <p:spPr>
                <a:xfrm>
                  <a:off x="1492691" y="6500356"/>
                  <a:ext cx="93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44" name="Freihand 643">
                  <a:extLst>
                    <a:ext uri="{FF2B5EF4-FFF2-40B4-BE49-F238E27FC236}">
                      <a16:creationId xmlns:a16="http://schemas.microsoft.com/office/drawing/2014/main" id="{9711EBD2-5675-48AE-A08B-A09020E638D3}"/>
                    </a:ext>
                  </a:extLst>
                </p14:cNvPr>
                <p14:cNvContentPartPr/>
                <p14:nvPr/>
              </p14:nvContentPartPr>
              <p14:xfrm>
                <a:off x="1634531" y="6527716"/>
                <a:ext cx="69480" cy="118080"/>
              </p14:xfrm>
            </p:contentPart>
          </mc:Choice>
          <mc:Fallback>
            <p:pic>
              <p:nvPicPr>
                <p:cNvPr id="644" name="Freihand 643">
                  <a:extLst>
                    <a:ext uri="{FF2B5EF4-FFF2-40B4-BE49-F238E27FC236}">
                      <a16:creationId xmlns:a16="http://schemas.microsoft.com/office/drawing/2014/main" id="{9711EBD2-5675-48AE-A08B-A09020E638D3}"/>
                    </a:ext>
                  </a:extLst>
                </p:cNvPr>
                <p:cNvPicPr/>
                <p:nvPr/>
              </p:nvPicPr>
              <p:blipFill>
                <a:blip r:embed="rId1009"/>
                <a:stretch>
                  <a:fillRect/>
                </a:stretch>
              </p:blipFill>
              <p:spPr>
                <a:xfrm>
                  <a:off x="1625891" y="6519076"/>
                  <a:ext cx="87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45" name="Freihand 644">
                  <a:extLst>
                    <a:ext uri="{FF2B5EF4-FFF2-40B4-BE49-F238E27FC236}">
                      <a16:creationId xmlns:a16="http://schemas.microsoft.com/office/drawing/2014/main" id="{DD9D3AFB-9690-4246-93AD-AD551DA0C0E9}"/>
                    </a:ext>
                  </a:extLst>
                </p14:cNvPr>
                <p14:cNvContentPartPr/>
                <p14:nvPr/>
              </p14:nvContentPartPr>
              <p14:xfrm>
                <a:off x="1721651" y="6625636"/>
                <a:ext cx="71640" cy="86760"/>
              </p14:xfrm>
            </p:contentPart>
          </mc:Choice>
          <mc:Fallback>
            <p:pic>
              <p:nvPicPr>
                <p:cNvPr id="645" name="Freihand 644">
                  <a:extLst>
                    <a:ext uri="{FF2B5EF4-FFF2-40B4-BE49-F238E27FC236}">
                      <a16:creationId xmlns:a16="http://schemas.microsoft.com/office/drawing/2014/main" id="{DD9D3AFB-9690-4246-93AD-AD551DA0C0E9}"/>
                    </a:ext>
                  </a:extLst>
                </p:cNvPr>
                <p:cNvPicPr/>
                <p:nvPr/>
              </p:nvPicPr>
              <p:blipFill>
                <a:blip r:embed="rId1011"/>
                <a:stretch>
                  <a:fillRect/>
                </a:stretch>
              </p:blipFill>
              <p:spPr>
                <a:xfrm>
                  <a:off x="1713011" y="6616636"/>
                  <a:ext cx="89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46" name="Freihand 645">
                  <a:extLst>
                    <a:ext uri="{FF2B5EF4-FFF2-40B4-BE49-F238E27FC236}">
                      <a16:creationId xmlns:a16="http://schemas.microsoft.com/office/drawing/2014/main" id="{863AB9C3-7C57-44BD-AC80-938D5DF52449}"/>
                    </a:ext>
                  </a:extLst>
                </p14:cNvPr>
                <p14:cNvContentPartPr/>
                <p14:nvPr/>
              </p14:nvContentPartPr>
              <p14:xfrm>
                <a:off x="1758011" y="6605836"/>
                <a:ext cx="113400" cy="79920"/>
              </p14:xfrm>
            </p:contentPart>
          </mc:Choice>
          <mc:Fallback>
            <p:pic>
              <p:nvPicPr>
                <p:cNvPr id="646" name="Freihand 645">
                  <a:extLst>
                    <a:ext uri="{FF2B5EF4-FFF2-40B4-BE49-F238E27FC236}">
                      <a16:creationId xmlns:a16="http://schemas.microsoft.com/office/drawing/2014/main" id="{863AB9C3-7C57-44BD-AC80-938D5DF52449}"/>
                    </a:ext>
                  </a:extLst>
                </p:cNvPr>
                <p:cNvPicPr/>
                <p:nvPr/>
              </p:nvPicPr>
              <p:blipFill>
                <a:blip r:embed="rId1013"/>
                <a:stretch>
                  <a:fillRect/>
                </a:stretch>
              </p:blipFill>
              <p:spPr>
                <a:xfrm>
                  <a:off x="1749371" y="6597196"/>
                  <a:ext cx="131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47" name="Freihand 646">
                  <a:extLst>
                    <a:ext uri="{FF2B5EF4-FFF2-40B4-BE49-F238E27FC236}">
                      <a16:creationId xmlns:a16="http://schemas.microsoft.com/office/drawing/2014/main" id="{6B90413A-5C6D-4C8A-9FC8-1C603353FCB3}"/>
                    </a:ext>
                  </a:extLst>
                </p14:cNvPr>
                <p14:cNvContentPartPr/>
                <p14:nvPr/>
              </p14:nvContentPartPr>
              <p14:xfrm>
                <a:off x="1839011" y="6482356"/>
                <a:ext cx="79920" cy="339480"/>
              </p14:xfrm>
            </p:contentPart>
          </mc:Choice>
          <mc:Fallback>
            <p:pic>
              <p:nvPicPr>
                <p:cNvPr id="647" name="Freihand 646">
                  <a:extLst>
                    <a:ext uri="{FF2B5EF4-FFF2-40B4-BE49-F238E27FC236}">
                      <a16:creationId xmlns:a16="http://schemas.microsoft.com/office/drawing/2014/main" id="{6B90413A-5C6D-4C8A-9FC8-1C603353FCB3}"/>
                    </a:ext>
                  </a:extLst>
                </p:cNvPr>
                <p:cNvPicPr/>
                <p:nvPr/>
              </p:nvPicPr>
              <p:blipFill>
                <a:blip r:embed="rId1015"/>
                <a:stretch>
                  <a:fillRect/>
                </a:stretch>
              </p:blipFill>
              <p:spPr>
                <a:xfrm>
                  <a:off x="1830371" y="6473716"/>
                  <a:ext cx="9756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49" name="Freihand 648">
                  <a:extLst>
                    <a:ext uri="{FF2B5EF4-FFF2-40B4-BE49-F238E27FC236}">
                      <a16:creationId xmlns:a16="http://schemas.microsoft.com/office/drawing/2014/main" id="{029F636F-371B-486D-B091-DE904152EE6E}"/>
                    </a:ext>
                  </a:extLst>
                </p14:cNvPr>
                <p14:cNvContentPartPr/>
                <p14:nvPr/>
              </p14:nvContentPartPr>
              <p14:xfrm>
                <a:off x="3540371" y="6623836"/>
                <a:ext cx="222840" cy="38520"/>
              </p14:xfrm>
            </p:contentPart>
          </mc:Choice>
          <mc:Fallback>
            <p:pic>
              <p:nvPicPr>
                <p:cNvPr id="649" name="Freihand 648">
                  <a:extLst>
                    <a:ext uri="{FF2B5EF4-FFF2-40B4-BE49-F238E27FC236}">
                      <a16:creationId xmlns:a16="http://schemas.microsoft.com/office/drawing/2014/main" id="{029F636F-371B-486D-B091-DE904152EE6E}"/>
                    </a:ext>
                  </a:extLst>
                </p:cNvPr>
                <p:cNvPicPr/>
                <p:nvPr/>
              </p:nvPicPr>
              <p:blipFill>
                <a:blip r:embed="rId1017"/>
                <a:stretch>
                  <a:fillRect/>
                </a:stretch>
              </p:blipFill>
              <p:spPr>
                <a:xfrm>
                  <a:off x="3531371" y="6614836"/>
                  <a:ext cx="240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50" name="Freihand 649">
                  <a:extLst>
                    <a:ext uri="{FF2B5EF4-FFF2-40B4-BE49-F238E27FC236}">
                      <a16:creationId xmlns:a16="http://schemas.microsoft.com/office/drawing/2014/main" id="{218D8AEF-1A23-4242-A839-2317B0EDF080}"/>
                    </a:ext>
                  </a:extLst>
                </p14:cNvPr>
                <p14:cNvContentPartPr/>
                <p14:nvPr/>
              </p14:nvContentPartPr>
              <p14:xfrm>
                <a:off x="3600491" y="6700876"/>
                <a:ext cx="142200" cy="20880"/>
              </p14:xfrm>
            </p:contentPart>
          </mc:Choice>
          <mc:Fallback>
            <p:pic>
              <p:nvPicPr>
                <p:cNvPr id="650" name="Freihand 649">
                  <a:extLst>
                    <a:ext uri="{FF2B5EF4-FFF2-40B4-BE49-F238E27FC236}">
                      <a16:creationId xmlns:a16="http://schemas.microsoft.com/office/drawing/2014/main" id="{218D8AEF-1A23-4242-A839-2317B0EDF080}"/>
                    </a:ext>
                  </a:extLst>
                </p:cNvPr>
                <p:cNvPicPr/>
                <p:nvPr/>
              </p:nvPicPr>
              <p:blipFill>
                <a:blip r:embed="rId1019"/>
                <a:stretch>
                  <a:fillRect/>
                </a:stretch>
              </p:blipFill>
              <p:spPr>
                <a:xfrm>
                  <a:off x="3591851" y="6691876"/>
                  <a:ext cx="159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52" name="Freihand 651">
                  <a:extLst>
                    <a:ext uri="{FF2B5EF4-FFF2-40B4-BE49-F238E27FC236}">
                      <a16:creationId xmlns:a16="http://schemas.microsoft.com/office/drawing/2014/main" id="{F0CFB30E-8C2C-4AA3-B687-FABD63841E4C}"/>
                    </a:ext>
                  </a:extLst>
                </p14:cNvPr>
                <p14:cNvContentPartPr/>
                <p14:nvPr/>
              </p14:nvContentPartPr>
              <p14:xfrm>
                <a:off x="3927731" y="6487756"/>
                <a:ext cx="183960" cy="182520"/>
              </p14:xfrm>
            </p:contentPart>
          </mc:Choice>
          <mc:Fallback>
            <p:pic>
              <p:nvPicPr>
                <p:cNvPr id="652" name="Freihand 651">
                  <a:extLst>
                    <a:ext uri="{FF2B5EF4-FFF2-40B4-BE49-F238E27FC236}">
                      <a16:creationId xmlns:a16="http://schemas.microsoft.com/office/drawing/2014/main" id="{F0CFB30E-8C2C-4AA3-B687-FABD63841E4C}"/>
                    </a:ext>
                  </a:extLst>
                </p:cNvPr>
                <p:cNvPicPr/>
                <p:nvPr/>
              </p:nvPicPr>
              <p:blipFill>
                <a:blip r:embed="rId1021"/>
                <a:stretch>
                  <a:fillRect/>
                </a:stretch>
              </p:blipFill>
              <p:spPr>
                <a:xfrm>
                  <a:off x="3919091" y="6478756"/>
                  <a:ext cx="201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53" name="Freihand 652">
                  <a:extLst>
                    <a:ext uri="{FF2B5EF4-FFF2-40B4-BE49-F238E27FC236}">
                      <a16:creationId xmlns:a16="http://schemas.microsoft.com/office/drawing/2014/main" id="{4327B77C-6C3B-4744-BC47-9AC36A6C3F8D}"/>
                    </a:ext>
                  </a:extLst>
                </p14:cNvPr>
                <p14:cNvContentPartPr/>
                <p14:nvPr/>
              </p14:nvContentPartPr>
              <p14:xfrm>
                <a:off x="4179011" y="6541756"/>
                <a:ext cx="31320" cy="128520"/>
              </p14:xfrm>
            </p:contentPart>
          </mc:Choice>
          <mc:Fallback>
            <p:pic>
              <p:nvPicPr>
                <p:cNvPr id="653" name="Freihand 652">
                  <a:extLst>
                    <a:ext uri="{FF2B5EF4-FFF2-40B4-BE49-F238E27FC236}">
                      <a16:creationId xmlns:a16="http://schemas.microsoft.com/office/drawing/2014/main" id="{4327B77C-6C3B-4744-BC47-9AC36A6C3F8D}"/>
                    </a:ext>
                  </a:extLst>
                </p:cNvPr>
                <p:cNvPicPr/>
                <p:nvPr/>
              </p:nvPicPr>
              <p:blipFill>
                <a:blip r:embed="rId1023"/>
                <a:stretch>
                  <a:fillRect/>
                </a:stretch>
              </p:blipFill>
              <p:spPr>
                <a:xfrm>
                  <a:off x="4170371" y="6533116"/>
                  <a:ext cx="48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54" name="Freihand 653">
                  <a:extLst>
                    <a:ext uri="{FF2B5EF4-FFF2-40B4-BE49-F238E27FC236}">
                      <a16:creationId xmlns:a16="http://schemas.microsoft.com/office/drawing/2014/main" id="{DDB6C8E5-4317-458E-941D-C6016B2FEC14}"/>
                    </a:ext>
                  </a:extLst>
                </p14:cNvPr>
                <p14:cNvContentPartPr/>
                <p14:nvPr/>
              </p14:nvContentPartPr>
              <p14:xfrm>
                <a:off x="4137611" y="6495316"/>
                <a:ext cx="154080" cy="200520"/>
              </p14:xfrm>
            </p:contentPart>
          </mc:Choice>
          <mc:Fallback>
            <p:pic>
              <p:nvPicPr>
                <p:cNvPr id="654" name="Freihand 653">
                  <a:extLst>
                    <a:ext uri="{FF2B5EF4-FFF2-40B4-BE49-F238E27FC236}">
                      <a16:creationId xmlns:a16="http://schemas.microsoft.com/office/drawing/2014/main" id="{DDB6C8E5-4317-458E-941D-C6016B2FEC14}"/>
                    </a:ext>
                  </a:extLst>
                </p:cNvPr>
                <p:cNvPicPr/>
                <p:nvPr/>
              </p:nvPicPr>
              <p:blipFill>
                <a:blip r:embed="rId1025"/>
                <a:stretch>
                  <a:fillRect/>
                </a:stretch>
              </p:blipFill>
              <p:spPr>
                <a:xfrm>
                  <a:off x="4128611" y="6486316"/>
                  <a:ext cx="171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55" name="Freihand 654">
                  <a:extLst>
                    <a:ext uri="{FF2B5EF4-FFF2-40B4-BE49-F238E27FC236}">
                      <a16:creationId xmlns:a16="http://schemas.microsoft.com/office/drawing/2014/main" id="{C8E55E83-32CF-4814-B0C9-D13DD2E0840F}"/>
                    </a:ext>
                  </a:extLst>
                </p14:cNvPr>
                <p14:cNvContentPartPr/>
                <p14:nvPr/>
              </p14:nvContentPartPr>
              <p14:xfrm>
                <a:off x="4340291" y="6279316"/>
                <a:ext cx="94320" cy="337680"/>
              </p14:xfrm>
            </p:contentPart>
          </mc:Choice>
          <mc:Fallback>
            <p:pic>
              <p:nvPicPr>
                <p:cNvPr id="655" name="Freihand 654">
                  <a:extLst>
                    <a:ext uri="{FF2B5EF4-FFF2-40B4-BE49-F238E27FC236}">
                      <a16:creationId xmlns:a16="http://schemas.microsoft.com/office/drawing/2014/main" id="{C8E55E83-32CF-4814-B0C9-D13DD2E0840F}"/>
                    </a:ext>
                  </a:extLst>
                </p:cNvPr>
                <p:cNvPicPr/>
                <p:nvPr/>
              </p:nvPicPr>
              <p:blipFill>
                <a:blip r:embed="rId1027"/>
                <a:stretch>
                  <a:fillRect/>
                </a:stretch>
              </p:blipFill>
              <p:spPr>
                <a:xfrm>
                  <a:off x="4331651" y="6270316"/>
                  <a:ext cx="1119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56" name="Freihand 655">
                  <a:extLst>
                    <a:ext uri="{FF2B5EF4-FFF2-40B4-BE49-F238E27FC236}">
                      <a16:creationId xmlns:a16="http://schemas.microsoft.com/office/drawing/2014/main" id="{43B120B7-054D-433E-8E1D-7A5D812DB6ED}"/>
                    </a:ext>
                  </a:extLst>
                </p14:cNvPr>
                <p14:cNvContentPartPr/>
                <p14:nvPr/>
              </p14:nvContentPartPr>
              <p14:xfrm>
                <a:off x="4506611" y="6280756"/>
                <a:ext cx="159120" cy="200160"/>
              </p14:xfrm>
            </p:contentPart>
          </mc:Choice>
          <mc:Fallback>
            <p:pic>
              <p:nvPicPr>
                <p:cNvPr id="656" name="Freihand 655">
                  <a:extLst>
                    <a:ext uri="{FF2B5EF4-FFF2-40B4-BE49-F238E27FC236}">
                      <a16:creationId xmlns:a16="http://schemas.microsoft.com/office/drawing/2014/main" id="{43B120B7-054D-433E-8E1D-7A5D812DB6ED}"/>
                    </a:ext>
                  </a:extLst>
                </p:cNvPr>
                <p:cNvPicPr/>
                <p:nvPr/>
              </p:nvPicPr>
              <p:blipFill>
                <a:blip r:embed="rId1029"/>
                <a:stretch>
                  <a:fillRect/>
                </a:stretch>
              </p:blipFill>
              <p:spPr>
                <a:xfrm>
                  <a:off x="4497971" y="6272116"/>
                  <a:ext cx="1767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57" name="Freihand 656">
                  <a:extLst>
                    <a:ext uri="{FF2B5EF4-FFF2-40B4-BE49-F238E27FC236}">
                      <a16:creationId xmlns:a16="http://schemas.microsoft.com/office/drawing/2014/main" id="{48CB4141-A824-425C-B0E0-A4EB5F54A4B4}"/>
                    </a:ext>
                  </a:extLst>
                </p14:cNvPr>
                <p14:cNvContentPartPr/>
                <p14:nvPr/>
              </p14:nvContentPartPr>
              <p14:xfrm>
                <a:off x="4764731" y="6336556"/>
                <a:ext cx="41760" cy="150120"/>
              </p14:xfrm>
            </p:contentPart>
          </mc:Choice>
          <mc:Fallback>
            <p:pic>
              <p:nvPicPr>
                <p:cNvPr id="657" name="Freihand 656">
                  <a:extLst>
                    <a:ext uri="{FF2B5EF4-FFF2-40B4-BE49-F238E27FC236}">
                      <a16:creationId xmlns:a16="http://schemas.microsoft.com/office/drawing/2014/main" id="{48CB4141-A824-425C-B0E0-A4EB5F54A4B4}"/>
                    </a:ext>
                  </a:extLst>
                </p:cNvPr>
                <p:cNvPicPr/>
                <p:nvPr/>
              </p:nvPicPr>
              <p:blipFill>
                <a:blip r:embed="rId1031"/>
                <a:stretch>
                  <a:fillRect/>
                </a:stretch>
              </p:blipFill>
              <p:spPr>
                <a:xfrm>
                  <a:off x="4755731" y="6327556"/>
                  <a:ext cx="59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58" name="Freihand 657">
                  <a:extLst>
                    <a:ext uri="{FF2B5EF4-FFF2-40B4-BE49-F238E27FC236}">
                      <a16:creationId xmlns:a16="http://schemas.microsoft.com/office/drawing/2014/main" id="{AB1F5E6E-2D30-4563-BDC7-D2457E4AF85D}"/>
                    </a:ext>
                  </a:extLst>
                </p14:cNvPr>
                <p14:cNvContentPartPr/>
                <p14:nvPr/>
              </p14:nvContentPartPr>
              <p14:xfrm>
                <a:off x="4775531" y="6299476"/>
                <a:ext cx="85320" cy="176400"/>
              </p14:xfrm>
            </p:contentPart>
          </mc:Choice>
          <mc:Fallback>
            <p:pic>
              <p:nvPicPr>
                <p:cNvPr id="658" name="Freihand 657">
                  <a:extLst>
                    <a:ext uri="{FF2B5EF4-FFF2-40B4-BE49-F238E27FC236}">
                      <a16:creationId xmlns:a16="http://schemas.microsoft.com/office/drawing/2014/main" id="{AB1F5E6E-2D30-4563-BDC7-D2457E4AF85D}"/>
                    </a:ext>
                  </a:extLst>
                </p:cNvPr>
                <p:cNvPicPr/>
                <p:nvPr/>
              </p:nvPicPr>
              <p:blipFill>
                <a:blip r:embed="rId1033"/>
                <a:stretch>
                  <a:fillRect/>
                </a:stretch>
              </p:blipFill>
              <p:spPr>
                <a:xfrm>
                  <a:off x="4766531" y="6290476"/>
                  <a:ext cx="102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659" name="Freihand 658">
                  <a:extLst>
                    <a:ext uri="{FF2B5EF4-FFF2-40B4-BE49-F238E27FC236}">
                      <a16:creationId xmlns:a16="http://schemas.microsoft.com/office/drawing/2014/main" id="{B57D63F9-546A-4985-8624-A75385BAFFB3}"/>
                    </a:ext>
                  </a:extLst>
                </p14:cNvPr>
                <p14:cNvContentPartPr/>
                <p14:nvPr/>
              </p14:nvContentPartPr>
              <p14:xfrm>
                <a:off x="4901891" y="6120916"/>
                <a:ext cx="115920" cy="418680"/>
              </p14:xfrm>
            </p:contentPart>
          </mc:Choice>
          <mc:Fallback>
            <p:pic>
              <p:nvPicPr>
                <p:cNvPr id="659" name="Freihand 658">
                  <a:extLst>
                    <a:ext uri="{FF2B5EF4-FFF2-40B4-BE49-F238E27FC236}">
                      <a16:creationId xmlns:a16="http://schemas.microsoft.com/office/drawing/2014/main" id="{B57D63F9-546A-4985-8624-A75385BAFFB3}"/>
                    </a:ext>
                  </a:extLst>
                </p:cNvPr>
                <p:cNvPicPr/>
                <p:nvPr/>
              </p:nvPicPr>
              <p:blipFill>
                <a:blip r:embed="rId1035"/>
                <a:stretch>
                  <a:fillRect/>
                </a:stretch>
              </p:blipFill>
              <p:spPr>
                <a:xfrm>
                  <a:off x="4893251" y="6111916"/>
                  <a:ext cx="133560" cy="43632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663" name="Freihand 662">
                  <a:extLst>
                    <a:ext uri="{FF2B5EF4-FFF2-40B4-BE49-F238E27FC236}">
                      <a16:creationId xmlns:a16="http://schemas.microsoft.com/office/drawing/2014/main" id="{8F892E6C-AA05-4135-85E5-4A4D9B578C38}"/>
                    </a:ext>
                  </a:extLst>
                </p14:cNvPr>
                <p14:cNvContentPartPr/>
                <p14:nvPr/>
              </p14:nvContentPartPr>
              <p14:xfrm>
                <a:off x="465611" y="5357356"/>
                <a:ext cx="1635480" cy="598320"/>
              </p14:xfrm>
            </p:contentPart>
          </mc:Choice>
          <mc:Fallback>
            <p:pic>
              <p:nvPicPr>
                <p:cNvPr id="663" name="Freihand 662">
                  <a:extLst>
                    <a:ext uri="{FF2B5EF4-FFF2-40B4-BE49-F238E27FC236}">
                      <a16:creationId xmlns:a16="http://schemas.microsoft.com/office/drawing/2014/main" id="{8F892E6C-AA05-4135-85E5-4A4D9B578C38}"/>
                    </a:ext>
                  </a:extLst>
                </p:cNvPr>
                <p:cNvPicPr/>
                <p:nvPr/>
              </p:nvPicPr>
              <p:blipFill>
                <a:blip r:embed="rId1037"/>
                <a:stretch>
                  <a:fillRect/>
                </a:stretch>
              </p:blipFill>
              <p:spPr>
                <a:xfrm>
                  <a:off x="456611" y="5348356"/>
                  <a:ext cx="1653120" cy="615960"/>
                </a:xfrm>
                <a:prstGeom prst="rect">
                  <a:avLst/>
                </a:prstGeom>
              </p:spPr>
            </p:pic>
          </mc:Fallback>
        </mc:AlternateContent>
      </p:grpSp>
    </p:spTree>
    <p:extLst>
      <p:ext uri="{BB962C8B-B14F-4D97-AF65-F5344CB8AC3E}">
        <p14:creationId xmlns:p14="http://schemas.microsoft.com/office/powerpoint/2010/main" val="390615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9" name="Gruppieren 58">
            <a:extLst>
              <a:ext uri="{FF2B5EF4-FFF2-40B4-BE49-F238E27FC236}">
                <a16:creationId xmlns:a16="http://schemas.microsoft.com/office/drawing/2014/main" id="{378514C0-84CE-4185-AF26-A064F3C706DC}"/>
              </a:ext>
            </a:extLst>
          </p:cNvPr>
          <p:cNvGrpSpPr/>
          <p:nvPr/>
        </p:nvGrpSpPr>
        <p:grpSpPr>
          <a:xfrm>
            <a:off x="7969451" y="494182"/>
            <a:ext cx="1846080" cy="327960"/>
            <a:chOff x="7969451" y="494182"/>
            <a:chExt cx="1846080" cy="327960"/>
          </a:xfrm>
        </p:grpSpPr>
        <mc:AlternateContent xmlns:mc="http://schemas.openxmlformats.org/markup-compatibility/2006">
          <mc:Choice xmlns:p14="http://schemas.microsoft.com/office/powerpoint/2010/main" Requires="p14">
            <p:contentPart p14:bwMode="auto" r:id="rId2">
              <p14:nvContentPartPr>
                <p14:cNvPr id="49" name="Freihand 48">
                  <a:extLst>
                    <a:ext uri="{FF2B5EF4-FFF2-40B4-BE49-F238E27FC236}">
                      <a16:creationId xmlns:a16="http://schemas.microsoft.com/office/drawing/2014/main" id="{AE261E6C-F822-4CEC-ADF9-A6D25CCE8719}"/>
                    </a:ext>
                  </a:extLst>
                </p14:cNvPr>
                <p14:cNvContentPartPr/>
                <p14:nvPr/>
              </p14:nvContentPartPr>
              <p14:xfrm>
                <a:off x="7969451" y="533422"/>
                <a:ext cx="262440" cy="201600"/>
              </p14:xfrm>
            </p:contentPart>
          </mc:Choice>
          <mc:Fallback>
            <p:pic>
              <p:nvPicPr>
                <p:cNvPr id="49" name="Freihand 48">
                  <a:extLst>
                    <a:ext uri="{FF2B5EF4-FFF2-40B4-BE49-F238E27FC236}">
                      <a16:creationId xmlns:a16="http://schemas.microsoft.com/office/drawing/2014/main" id="{AE261E6C-F822-4CEC-ADF9-A6D25CCE8719}"/>
                    </a:ext>
                  </a:extLst>
                </p:cNvPr>
                <p:cNvPicPr/>
                <p:nvPr/>
              </p:nvPicPr>
              <p:blipFill>
                <a:blip r:embed="rId3"/>
                <a:stretch>
                  <a:fillRect/>
                </a:stretch>
              </p:blipFill>
              <p:spPr>
                <a:xfrm>
                  <a:off x="7960811" y="524782"/>
                  <a:ext cx="280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0" name="Freihand 49">
                  <a:extLst>
                    <a:ext uri="{FF2B5EF4-FFF2-40B4-BE49-F238E27FC236}">
                      <a16:creationId xmlns:a16="http://schemas.microsoft.com/office/drawing/2014/main" id="{8F323634-903F-4CAB-959A-428AFB958DCB}"/>
                    </a:ext>
                  </a:extLst>
                </p14:cNvPr>
                <p14:cNvContentPartPr/>
                <p14:nvPr/>
              </p14:nvContentPartPr>
              <p14:xfrm>
                <a:off x="8416211" y="560782"/>
                <a:ext cx="207360" cy="13320"/>
              </p14:xfrm>
            </p:contentPart>
          </mc:Choice>
          <mc:Fallback>
            <p:pic>
              <p:nvPicPr>
                <p:cNvPr id="50" name="Freihand 49">
                  <a:extLst>
                    <a:ext uri="{FF2B5EF4-FFF2-40B4-BE49-F238E27FC236}">
                      <a16:creationId xmlns:a16="http://schemas.microsoft.com/office/drawing/2014/main" id="{8F323634-903F-4CAB-959A-428AFB958DCB}"/>
                    </a:ext>
                  </a:extLst>
                </p:cNvPr>
                <p:cNvPicPr/>
                <p:nvPr/>
              </p:nvPicPr>
              <p:blipFill>
                <a:blip r:embed="rId5"/>
                <a:stretch>
                  <a:fillRect/>
                </a:stretch>
              </p:blipFill>
              <p:spPr>
                <a:xfrm>
                  <a:off x="8407571" y="552142"/>
                  <a:ext cx="225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 name="Freihand 50">
                  <a:extLst>
                    <a:ext uri="{FF2B5EF4-FFF2-40B4-BE49-F238E27FC236}">
                      <a16:creationId xmlns:a16="http://schemas.microsoft.com/office/drawing/2014/main" id="{4A0C5524-4DCF-481E-BCE6-A7E1EA7A0DCE}"/>
                    </a:ext>
                  </a:extLst>
                </p14:cNvPr>
                <p14:cNvContentPartPr/>
                <p14:nvPr/>
              </p14:nvContentPartPr>
              <p14:xfrm>
                <a:off x="8454371" y="663742"/>
                <a:ext cx="198000" cy="8640"/>
              </p14:xfrm>
            </p:contentPart>
          </mc:Choice>
          <mc:Fallback>
            <p:pic>
              <p:nvPicPr>
                <p:cNvPr id="51" name="Freihand 50">
                  <a:extLst>
                    <a:ext uri="{FF2B5EF4-FFF2-40B4-BE49-F238E27FC236}">
                      <a16:creationId xmlns:a16="http://schemas.microsoft.com/office/drawing/2014/main" id="{4A0C5524-4DCF-481E-BCE6-A7E1EA7A0DCE}"/>
                    </a:ext>
                  </a:extLst>
                </p:cNvPr>
                <p:cNvPicPr/>
                <p:nvPr/>
              </p:nvPicPr>
              <p:blipFill>
                <a:blip r:embed="rId7"/>
                <a:stretch>
                  <a:fillRect/>
                </a:stretch>
              </p:blipFill>
              <p:spPr>
                <a:xfrm>
                  <a:off x="8445731" y="654742"/>
                  <a:ext cx="215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2" name="Freihand 51">
                  <a:extLst>
                    <a:ext uri="{FF2B5EF4-FFF2-40B4-BE49-F238E27FC236}">
                      <a16:creationId xmlns:a16="http://schemas.microsoft.com/office/drawing/2014/main" id="{7CF46197-22A8-4AD1-A08D-85387DD6FA8F}"/>
                    </a:ext>
                  </a:extLst>
                </p14:cNvPr>
                <p14:cNvContentPartPr/>
                <p14:nvPr/>
              </p14:nvContentPartPr>
              <p14:xfrm>
                <a:off x="8917331" y="494182"/>
                <a:ext cx="197640" cy="188640"/>
              </p14:xfrm>
            </p:contentPart>
          </mc:Choice>
          <mc:Fallback>
            <p:pic>
              <p:nvPicPr>
                <p:cNvPr id="52" name="Freihand 51">
                  <a:extLst>
                    <a:ext uri="{FF2B5EF4-FFF2-40B4-BE49-F238E27FC236}">
                      <a16:creationId xmlns:a16="http://schemas.microsoft.com/office/drawing/2014/main" id="{7CF46197-22A8-4AD1-A08D-85387DD6FA8F}"/>
                    </a:ext>
                  </a:extLst>
                </p:cNvPr>
                <p:cNvPicPr/>
                <p:nvPr/>
              </p:nvPicPr>
              <p:blipFill>
                <a:blip r:embed="rId9"/>
                <a:stretch>
                  <a:fillRect/>
                </a:stretch>
              </p:blipFill>
              <p:spPr>
                <a:xfrm>
                  <a:off x="8908331" y="485542"/>
                  <a:ext cx="2152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3" name="Freihand 52">
                  <a:extLst>
                    <a:ext uri="{FF2B5EF4-FFF2-40B4-BE49-F238E27FC236}">
                      <a16:creationId xmlns:a16="http://schemas.microsoft.com/office/drawing/2014/main" id="{9D7727CD-52E1-463B-8FD4-1EE1B8C08BE1}"/>
                    </a:ext>
                  </a:extLst>
                </p14:cNvPr>
                <p14:cNvContentPartPr/>
                <p14:nvPr/>
              </p14:nvContentPartPr>
              <p14:xfrm>
                <a:off x="8915171" y="521182"/>
                <a:ext cx="179280" cy="126360"/>
              </p14:xfrm>
            </p:contentPart>
          </mc:Choice>
          <mc:Fallback>
            <p:pic>
              <p:nvPicPr>
                <p:cNvPr id="53" name="Freihand 52">
                  <a:extLst>
                    <a:ext uri="{FF2B5EF4-FFF2-40B4-BE49-F238E27FC236}">
                      <a16:creationId xmlns:a16="http://schemas.microsoft.com/office/drawing/2014/main" id="{9D7727CD-52E1-463B-8FD4-1EE1B8C08BE1}"/>
                    </a:ext>
                  </a:extLst>
                </p:cNvPr>
                <p:cNvPicPr/>
                <p:nvPr/>
              </p:nvPicPr>
              <p:blipFill>
                <a:blip r:embed="rId11"/>
                <a:stretch>
                  <a:fillRect/>
                </a:stretch>
              </p:blipFill>
              <p:spPr>
                <a:xfrm>
                  <a:off x="8906531" y="512182"/>
                  <a:ext cx="196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4" name="Freihand 53">
                  <a:extLst>
                    <a:ext uri="{FF2B5EF4-FFF2-40B4-BE49-F238E27FC236}">
                      <a16:creationId xmlns:a16="http://schemas.microsoft.com/office/drawing/2014/main" id="{43C6DE92-E180-443F-AC7D-0C0BAB3F3C3E}"/>
                    </a:ext>
                  </a:extLst>
                </p14:cNvPr>
                <p14:cNvContentPartPr/>
                <p14:nvPr/>
              </p14:nvContentPartPr>
              <p14:xfrm>
                <a:off x="9262931" y="510382"/>
                <a:ext cx="233640" cy="130320"/>
              </p14:xfrm>
            </p:contentPart>
          </mc:Choice>
          <mc:Fallback>
            <p:pic>
              <p:nvPicPr>
                <p:cNvPr id="54" name="Freihand 53">
                  <a:extLst>
                    <a:ext uri="{FF2B5EF4-FFF2-40B4-BE49-F238E27FC236}">
                      <a16:creationId xmlns:a16="http://schemas.microsoft.com/office/drawing/2014/main" id="{43C6DE92-E180-443F-AC7D-0C0BAB3F3C3E}"/>
                    </a:ext>
                  </a:extLst>
                </p:cNvPr>
                <p:cNvPicPr/>
                <p:nvPr/>
              </p:nvPicPr>
              <p:blipFill>
                <a:blip r:embed="rId13"/>
                <a:stretch>
                  <a:fillRect/>
                </a:stretch>
              </p:blipFill>
              <p:spPr>
                <a:xfrm>
                  <a:off x="9254291" y="501382"/>
                  <a:ext cx="251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5" name="Freihand 54">
                  <a:extLst>
                    <a:ext uri="{FF2B5EF4-FFF2-40B4-BE49-F238E27FC236}">
                      <a16:creationId xmlns:a16="http://schemas.microsoft.com/office/drawing/2014/main" id="{0C904E5F-7EDC-4BA8-BF26-99075E515E35}"/>
                    </a:ext>
                  </a:extLst>
                </p14:cNvPr>
                <p14:cNvContentPartPr/>
                <p14:nvPr/>
              </p14:nvContentPartPr>
              <p14:xfrm>
                <a:off x="9537251" y="499222"/>
                <a:ext cx="183960" cy="267480"/>
              </p14:xfrm>
            </p:contentPart>
          </mc:Choice>
          <mc:Fallback>
            <p:pic>
              <p:nvPicPr>
                <p:cNvPr id="55" name="Freihand 54">
                  <a:extLst>
                    <a:ext uri="{FF2B5EF4-FFF2-40B4-BE49-F238E27FC236}">
                      <a16:creationId xmlns:a16="http://schemas.microsoft.com/office/drawing/2014/main" id="{0C904E5F-7EDC-4BA8-BF26-99075E515E35}"/>
                    </a:ext>
                  </a:extLst>
                </p:cNvPr>
                <p:cNvPicPr/>
                <p:nvPr/>
              </p:nvPicPr>
              <p:blipFill>
                <a:blip r:embed="rId15"/>
                <a:stretch>
                  <a:fillRect/>
                </a:stretch>
              </p:blipFill>
              <p:spPr>
                <a:xfrm>
                  <a:off x="9528611" y="490582"/>
                  <a:ext cx="2016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Freihand 57">
                  <a:extLst>
                    <a:ext uri="{FF2B5EF4-FFF2-40B4-BE49-F238E27FC236}">
                      <a16:creationId xmlns:a16="http://schemas.microsoft.com/office/drawing/2014/main" id="{59B70CB1-42EC-42A2-9114-84D6EABF4598}"/>
                    </a:ext>
                  </a:extLst>
                </p14:cNvPr>
                <p14:cNvContentPartPr/>
                <p14:nvPr/>
              </p14:nvContentPartPr>
              <p14:xfrm>
                <a:off x="8891051" y="729622"/>
                <a:ext cx="924480" cy="92520"/>
              </p14:xfrm>
            </p:contentPart>
          </mc:Choice>
          <mc:Fallback>
            <p:pic>
              <p:nvPicPr>
                <p:cNvPr id="58" name="Freihand 57">
                  <a:extLst>
                    <a:ext uri="{FF2B5EF4-FFF2-40B4-BE49-F238E27FC236}">
                      <a16:creationId xmlns:a16="http://schemas.microsoft.com/office/drawing/2014/main" id="{59B70CB1-42EC-42A2-9114-84D6EABF4598}"/>
                    </a:ext>
                  </a:extLst>
                </p:cNvPr>
                <p:cNvPicPr/>
                <p:nvPr/>
              </p:nvPicPr>
              <p:blipFill>
                <a:blip r:embed="rId17"/>
                <a:stretch>
                  <a:fillRect/>
                </a:stretch>
              </p:blipFill>
              <p:spPr>
                <a:xfrm>
                  <a:off x="8882411" y="720622"/>
                  <a:ext cx="942120" cy="11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66" name="Freihand 65">
                <a:extLst>
                  <a:ext uri="{FF2B5EF4-FFF2-40B4-BE49-F238E27FC236}">
                    <a16:creationId xmlns:a16="http://schemas.microsoft.com/office/drawing/2014/main" id="{4C02BCEC-6950-45BE-A678-F4D264BC45C5}"/>
                  </a:ext>
                </a:extLst>
              </p14:cNvPr>
              <p14:cNvContentPartPr/>
              <p14:nvPr/>
            </p14:nvContentPartPr>
            <p14:xfrm>
              <a:off x="7838411" y="1471222"/>
              <a:ext cx="273240" cy="183600"/>
            </p14:xfrm>
          </p:contentPart>
        </mc:Choice>
        <mc:Fallback>
          <p:pic>
            <p:nvPicPr>
              <p:cNvPr id="66" name="Freihand 65">
                <a:extLst>
                  <a:ext uri="{FF2B5EF4-FFF2-40B4-BE49-F238E27FC236}">
                    <a16:creationId xmlns:a16="http://schemas.microsoft.com/office/drawing/2014/main" id="{4C02BCEC-6950-45BE-A678-F4D264BC45C5}"/>
                  </a:ext>
                </a:extLst>
              </p:cNvPr>
              <p:cNvPicPr/>
              <p:nvPr/>
            </p:nvPicPr>
            <p:blipFill>
              <a:blip r:embed="rId19"/>
              <a:stretch>
                <a:fillRect/>
              </a:stretch>
            </p:blipFill>
            <p:spPr>
              <a:xfrm>
                <a:off x="7829771" y="1462222"/>
                <a:ext cx="290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7" name="Freihand 66">
                <a:extLst>
                  <a:ext uri="{FF2B5EF4-FFF2-40B4-BE49-F238E27FC236}">
                    <a16:creationId xmlns:a16="http://schemas.microsoft.com/office/drawing/2014/main" id="{086C2784-68BD-416B-9F0C-A1D2E8E3B3B1}"/>
                  </a:ext>
                </a:extLst>
              </p14:cNvPr>
              <p14:cNvContentPartPr/>
              <p14:nvPr/>
            </p14:nvContentPartPr>
            <p14:xfrm>
              <a:off x="7803131" y="1339462"/>
              <a:ext cx="300600" cy="18000"/>
            </p14:xfrm>
          </p:contentPart>
        </mc:Choice>
        <mc:Fallback>
          <p:pic>
            <p:nvPicPr>
              <p:cNvPr id="67" name="Freihand 66">
                <a:extLst>
                  <a:ext uri="{FF2B5EF4-FFF2-40B4-BE49-F238E27FC236}">
                    <a16:creationId xmlns:a16="http://schemas.microsoft.com/office/drawing/2014/main" id="{086C2784-68BD-416B-9F0C-A1D2E8E3B3B1}"/>
                  </a:ext>
                </a:extLst>
              </p:cNvPr>
              <p:cNvPicPr/>
              <p:nvPr/>
            </p:nvPicPr>
            <p:blipFill>
              <a:blip r:embed="rId21"/>
              <a:stretch>
                <a:fillRect/>
              </a:stretch>
            </p:blipFill>
            <p:spPr>
              <a:xfrm>
                <a:off x="7794491" y="1330822"/>
                <a:ext cx="318240" cy="35640"/>
              </a:xfrm>
              <a:prstGeom prst="rect">
                <a:avLst/>
              </a:prstGeom>
            </p:spPr>
          </p:pic>
        </mc:Fallback>
      </mc:AlternateContent>
      <p:grpSp>
        <p:nvGrpSpPr>
          <p:cNvPr id="82" name="Gruppieren 81">
            <a:extLst>
              <a:ext uri="{FF2B5EF4-FFF2-40B4-BE49-F238E27FC236}">
                <a16:creationId xmlns:a16="http://schemas.microsoft.com/office/drawing/2014/main" id="{EFE5B2AE-D4DD-4AE9-9F1B-BDBBB45F8DF9}"/>
              </a:ext>
            </a:extLst>
          </p:cNvPr>
          <p:cNvGrpSpPr/>
          <p:nvPr/>
        </p:nvGrpSpPr>
        <p:grpSpPr>
          <a:xfrm>
            <a:off x="8478851" y="1391662"/>
            <a:ext cx="1344240" cy="226080"/>
            <a:chOff x="8478851" y="1391662"/>
            <a:chExt cx="1344240" cy="226080"/>
          </a:xfrm>
        </p:grpSpPr>
        <mc:AlternateContent xmlns:mc="http://schemas.openxmlformats.org/markup-compatibility/2006">
          <mc:Choice xmlns:p14="http://schemas.microsoft.com/office/powerpoint/2010/main" Requires="p14">
            <p:contentPart p14:bwMode="auto" r:id="rId22">
              <p14:nvContentPartPr>
                <p14:cNvPr id="68" name="Freihand 67">
                  <a:extLst>
                    <a:ext uri="{FF2B5EF4-FFF2-40B4-BE49-F238E27FC236}">
                      <a16:creationId xmlns:a16="http://schemas.microsoft.com/office/drawing/2014/main" id="{39C703C7-1F9A-4BE4-8E05-34696661CD1B}"/>
                    </a:ext>
                  </a:extLst>
                </p14:cNvPr>
                <p14:cNvContentPartPr/>
                <p14:nvPr/>
              </p14:nvContentPartPr>
              <p14:xfrm>
                <a:off x="8478851" y="1463662"/>
                <a:ext cx="210240" cy="4320"/>
              </p14:xfrm>
            </p:contentPart>
          </mc:Choice>
          <mc:Fallback>
            <p:pic>
              <p:nvPicPr>
                <p:cNvPr id="68" name="Freihand 67">
                  <a:extLst>
                    <a:ext uri="{FF2B5EF4-FFF2-40B4-BE49-F238E27FC236}">
                      <a16:creationId xmlns:a16="http://schemas.microsoft.com/office/drawing/2014/main" id="{39C703C7-1F9A-4BE4-8E05-34696661CD1B}"/>
                    </a:ext>
                  </a:extLst>
                </p:cNvPr>
                <p:cNvPicPr/>
                <p:nvPr/>
              </p:nvPicPr>
              <p:blipFill>
                <a:blip r:embed="rId23"/>
                <a:stretch>
                  <a:fillRect/>
                </a:stretch>
              </p:blipFill>
              <p:spPr>
                <a:xfrm>
                  <a:off x="8469851" y="1455022"/>
                  <a:ext cx="22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9" name="Freihand 68">
                  <a:extLst>
                    <a:ext uri="{FF2B5EF4-FFF2-40B4-BE49-F238E27FC236}">
                      <a16:creationId xmlns:a16="http://schemas.microsoft.com/office/drawing/2014/main" id="{47ED80A0-6653-4270-8BD2-92FE73B8247F}"/>
                    </a:ext>
                  </a:extLst>
                </p14:cNvPr>
                <p14:cNvContentPartPr/>
                <p14:nvPr/>
              </p14:nvContentPartPr>
              <p14:xfrm>
                <a:off x="8522411" y="1391662"/>
                <a:ext cx="562320" cy="181080"/>
              </p14:xfrm>
            </p:contentPart>
          </mc:Choice>
          <mc:Fallback>
            <p:pic>
              <p:nvPicPr>
                <p:cNvPr id="69" name="Freihand 68">
                  <a:extLst>
                    <a:ext uri="{FF2B5EF4-FFF2-40B4-BE49-F238E27FC236}">
                      <a16:creationId xmlns:a16="http://schemas.microsoft.com/office/drawing/2014/main" id="{47ED80A0-6653-4270-8BD2-92FE73B8247F}"/>
                    </a:ext>
                  </a:extLst>
                </p:cNvPr>
                <p:cNvPicPr/>
                <p:nvPr/>
              </p:nvPicPr>
              <p:blipFill>
                <a:blip r:embed="rId25"/>
                <a:stretch>
                  <a:fillRect/>
                </a:stretch>
              </p:blipFill>
              <p:spPr>
                <a:xfrm>
                  <a:off x="8513771" y="1382662"/>
                  <a:ext cx="579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0" name="Freihand 69">
                  <a:extLst>
                    <a:ext uri="{FF2B5EF4-FFF2-40B4-BE49-F238E27FC236}">
                      <a16:creationId xmlns:a16="http://schemas.microsoft.com/office/drawing/2014/main" id="{DE465E1B-1D58-4562-A2BD-C9EDD15D7338}"/>
                    </a:ext>
                  </a:extLst>
                </p14:cNvPr>
                <p14:cNvContentPartPr/>
                <p14:nvPr/>
              </p14:nvContentPartPr>
              <p14:xfrm>
                <a:off x="8893211" y="1418302"/>
                <a:ext cx="241200" cy="110160"/>
              </p14:xfrm>
            </p:contentPart>
          </mc:Choice>
          <mc:Fallback>
            <p:pic>
              <p:nvPicPr>
                <p:cNvPr id="70" name="Freihand 69">
                  <a:extLst>
                    <a:ext uri="{FF2B5EF4-FFF2-40B4-BE49-F238E27FC236}">
                      <a16:creationId xmlns:a16="http://schemas.microsoft.com/office/drawing/2014/main" id="{DE465E1B-1D58-4562-A2BD-C9EDD15D7338}"/>
                    </a:ext>
                  </a:extLst>
                </p:cNvPr>
                <p:cNvPicPr/>
                <p:nvPr/>
              </p:nvPicPr>
              <p:blipFill>
                <a:blip r:embed="rId27"/>
                <a:stretch>
                  <a:fillRect/>
                </a:stretch>
              </p:blipFill>
              <p:spPr>
                <a:xfrm>
                  <a:off x="8884211" y="1409662"/>
                  <a:ext cx="258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1" name="Freihand 70">
                  <a:extLst>
                    <a:ext uri="{FF2B5EF4-FFF2-40B4-BE49-F238E27FC236}">
                      <a16:creationId xmlns:a16="http://schemas.microsoft.com/office/drawing/2014/main" id="{025D5600-3729-4281-9B0E-C30C00E58E0D}"/>
                    </a:ext>
                  </a:extLst>
                </p14:cNvPr>
                <p14:cNvContentPartPr/>
                <p14:nvPr/>
              </p14:nvContentPartPr>
              <p14:xfrm>
                <a:off x="9397211" y="1440982"/>
                <a:ext cx="15480" cy="176760"/>
              </p14:xfrm>
            </p:contentPart>
          </mc:Choice>
          <mc:Fallback>
            <p:pic>
              <p:nvPicPr>
                <p:cNvPr id="71" name="Freihand 70">
                  <a:extLst>
                    <a:ext uri="{FF2B5EF4-FFF2-40B4-BE49-F238E27FC236}">
                      <a16:creationId xmlns:a16="http://schemas.microsoft.com/office/drawing/2014/main" id="{025D5600-3729-4281-9B0E-C30C00E58E0D}"/>
                    </a:ext>
                  </a:extLst>
                </p:cNvPr>
                <p:cNvPicPr/>
                <p:nvPr/>
              </p:nvPicPr>
              <p:blipFill>
                <a:blip r:embed="rId29"/>
                <a:stretch>
                  <a:fillRect/>
                </a:stretch>
              </p:blipFill>
              <p:spPr>
                <a:xfrm>
                  <a:off x="9388211" y="1432342"/>
                  <a:ext cx="33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2" name="Freihand 71">
                  <a:extLst>
                    <a:ext uri="{FF2B5EF4-FFF2-40B4-BE49-F238E27FC236}">
                      <a16:creationId xmlns:a16="http://schemas.microsoft.com/office/drawing/2014/main" id="{8AE0E205-7975-4893-B69F-F1F3FB1F27EB}"/>
                    </a:ext>
                  </a:extLst>
                </p14:cNvPr>
                <p14:cNvContentPartPr/>
                <p14:nvPr/>
              </p14:nvContentPartPr>
              <p14:xfrm>
                <a:off x="9316571" y="1466902"/>
                <a:ext cx="224280" cy="47880"/>
              </p14:xfrm>
            </p:contentPart>
          </mc:Choice>
          <mc:Fallback>
            <p:pic>
              <p:nvPicPr>
                <p:cNvPr id="72" name="Freihand 71">
                  <a:extLst>
                    <a:ext uri="{FF2B5EF4-FFF2-40B4-BE49-F238E27FC236}">
                      <a16:creationId xmlns:a16="http://schemas.microsoft.com/office/drawing/2014/main" id="{8AE0E205-7975-4893-B69F-F1F3FB1F27EB}"/>
                    </a:ext>
                  </a:extLst>
                </p:cNvPr>
                <p:cNvPicPr/>
                <p:nvPr/>
              </p:nvPicPr>
              <p:blipFill>
                <a:blip r:embed="rId31"/>
                <a:stretch>
                  <a:fillRect/>
                </a:stretch>
              </p:blipFill>
              <p:spPr>
                <a:xfrm>
                  <a:off x="9307931" y="1458262"/>
                  <a:ext cx="2419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4" name="Freihand 73">
                  <a:extLst>
                    <a:ext uri="{FF2B5EF4-FFF2-40B4-BE49-F238E27FC236}">
                      <a16:creationId xmlns:a16="http://schemas.microsoft.com/office/drawing/2014/main" id="{B57575B3-F4FA-4F8C-9C4F-24D7666BE57A}"/>
                    </a:ext>
                  </a:extLst>
                </p14:cNvPr>
                <p14:cNvContentPartPr/>
                <p14:nvPr/>
              </p14:nvContentPartPr>
              <p14:xfrm>
                <a:off x="9624371" y="1438102"/>
                <a:ext cx="179280" cy="64800"/>
              </p14:xfrm>
            </p:contentPart>
          </mc:Choice>
          <mc:Fallback>
            <p:pic>
              <p:nvPicPr>
                <p:cNvPr id="74" name="Freihand 73">
                  <a:extLst>
                    <a:ext uri="{FF2B5EF4-FFF2-40B4-BE49-F238E27FC236}">
                      <a16:creationId xmlns:a16="http://schemas.microsoft.com/office/drawing/2014/main" id="{B57575B3-F4FA-4F8C-9C4F-24D7666BE57A}"/>
                    </a:ext>
                  </a:extLst>
                </p:cNvPr>
                <p:cNvPicPr/>
                <p:nvPr/>
              </p:nvPicPr>
              <p:blipFill>
                <a:blip r:embed="rId33"/>
                <a:stretch>
                  <a:fillRect/>
                </a:stretch>
              </p:blipFill>
              <p:spPr>
                <a:xfrm>
                  <a:off x="9615371" y="1429102"/>
                  <a:ext cx="196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5" name="Freihand 74">
                  <a:extLst>
                    <a:ext uri="{FF2B5EF4-FFF2-40B4-BE49-F238E27FC236}">
                      <a16:creationId xmlns:a16="http://schemas.microsoft.com/office/drawing/2014/main" id="{B29826C8-B286-46F5-9084-47C3F63465B4}"/>
                    </a:ext>
                  </a:extLst>
                </p14:cNvPr>
                <p14:cNvContentPartPr/>
                <p14:nvPr/>
              </p14:nvContentPartPr>
              <p14:xfrm>
                <a:off x="9772691" y="1434502"/>
                <a:ext cx="50400" cy="177480"/>
              </p14:xfrm>
            </p:contentPart>
          </mc:Choice>
          <mc:Fallback>
            <p:pic>
              <p:nvPicPr>
                <p:cNvPr id="75" name="Freihand 74">
                  <a:extLst>
                    <a:ext uri="{FF2B5EF4-FFF2-40B4-BE49-F238E27FC236}">
                      <a16:creationId xmlns:a16="http://schemas.microsoft.com/office/drawing/2014/main" id="{B29826C8-B286-46F5-9084-47C3F63465B4}"/>
                    </a:ext>
                  </a:extLst>
                </p:cNvPr>
                <p:cNvPicPr/>
                <p:nvPr/>
              </p:nvPicPr>
              <p:blipFill>
                <a:blip r:embed="rId35"/>
                <a:stretch>
                  <a:fillRect/>
                </a:stretch>
              </p:blipFill>
              <p:spPr>
                <a:xfrm>
                  <a:off x="9764051" y="1425502"/>
                  <a:ext cx="68040" cy="195120"/>
                </a:xfrm>
                <a:prstGeom prst="rect">
                  <a:avLst/>
                </a:prstGeom>
              </p:spPr>
            </p:pic>
          </mc:Fallback>
        </mc:AlternateContent>
      </p:grpSp>
      <p:grpSp>
        <p:nvGrpSpPr>
          <p:cNvPr id="92" name="Gruppieren 91">
            <a:extLst>
              <a:ext uri="{FF2B5EF4-FFF2-40B4-BE49-F238E27FC236}">
                <a16:creationId xmlns:a16="http://schemas.microsoft.com/office/drawing/2014/main" id="{13D1ADE2-9D68-4D18-9FBE-B6D5993F40ED}"/>
              </a:ext>
            </a:extLst>
          </p:cNvPr>
          <p:cNvGrpSpPr/>
          <p:nvPr/>
        </p:nvGrpSpPr>
        <p:grpSpPr>
          <a:xfrm>
            <a:off x="8963411" y="1773982"/>
            <a:ext cx="2620800" cy="442800"/>
            <a:chOff x="8963411" y="1773982"/>
            <a:chExt cx="2620800" cy="442800"/>
          </a:xfrm>
        </p:grpSpPr>
        <mc:AlternateContent xmlns:mc="http://schemas.openxmlformats.org/markup-compatibility/2006">
          <mc:Choice xmlns:p14="http://schemas.microsoft.com/office/powerpoint/2010/main" Requires="p14">
            <p:contentPart p14:bwMode="auto" r:id="rId36">
              <p14:nvContentPartPr>
                <p14:cNvPr id="76" name="Freihand 75">
                  <a:extLst>
                    <a:ext uri="{FF2B5EF4-FFF2-40B4-BE49-F238E27FC236}">
                      <a16:creationId xmlns:a16="http://schemas.microsoft.com/office/drawing/2014/main" id="{EF09CAD4-1250-45FA-B3A2-267DB78BC0D7}"/>
                    </a:ext>
                  </a:extLst>
                </p14:cNvPr>
                <p14:cNvContentPartPr/>
                <p14:nvPr/>
              </p14:nvContentPartPr>
              <p14:xfrm>
                <a:off x="8963411" y="2004742"/>
                <a:ext cx="315000" cy="83520"/>
              </p14:xfrm>
            </p:contentPart>
          </mc:Choice>
          <mc:Fallback>
            <p:pic>
              <p:nvPicPr>
                <p:cNvPr id="76" name="Freihand 75">
                  <a:extLst>
                    <a:ext uri="{FF2B5EF4-FFF2-40B4-BE49-F238E27FC236}">
                      <a16:creationId xmlns:a16="http://schemas.microsoft.com/office/drawing/2014/main" id="{EF09CAD4-1250-45FA-B3A2-267DB78BC0D7}"/>
                    </a:ext>
                  </a:extLst>
                </p:cNvPr>
                <p:cNvPicPr/>
                <p:nvPr/>
              </p:nvPicPr>
              <p:blipFill>
                <a:blip r:embed="rId37"/>
                <a:stretch>
                  <a:fillRect/>
                </a:stretch>
              </p:blipFill>
              <p:spPr>
                <a:xfrm>
                  <a:off x="8954411" y="1995742"/>
                  <a:ext cx="332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7" name="Freihand 76">
                  <a:extLst>
                    <a:ext uri="{FF2B5EF4-FFF2-40B4-BE49-F238E27FC236}">
                      <a16:creationId xmlns:a16="http://schemas.microsoft.com/office/drawing/2014/main" id="{85A67FEE-8AB2-41B9-A139-6292DB205527}"/>
                    </a:ext>
                  </a:extLst>
                </p14:cNvPr>
                <p14:cNvContentPartPr/>
                <p14:nvPr/>
              </p14:nvContentPartPr>
              <p14:xfrm>
                <a:off x="9341051" y="1907182"/>
                <a:ext cx="127800" cy="217080"/>
              </p14:xfrm>
            </p:contentPart>
          </mc:Choice>
          <mc:Fallback>
            <p:pic>
              <p:nvPicPr>
                <p:cNvPr id="77" name="Freihand 76">
                  <a:extLst>
                    <a:ext uri="{FF2B5EF4-FFF2-40B4-BE49-F238E27FC236}">
                      <a16:creationId xmlns:a16="http://schemas.microsoft.com/office/drawing/2014/main" id="{85A67FEE-8AB2-41B9-A139-6292DB205527}"/>
                    </a:ext>
                  </a:extLst>
                </p:cNvPr>
                <p:cNvPicPr/>
                <p:nvPr/>
              </p:nvPicPr>
              <p:blipFill>
                <a:blip r:embed="rId39"/>
                <a:stretch>
                  <a:fillRect/>
                </a:stretch>
              </p:blipFill>
              <p:spPr>
                <a:xfrm>
                  <a:off x="9332051" y="1898182"/>
                  <a:ext cx="1454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8" name="Freihand 77">
                  <a:extLst>
                    <a:ext uri="{FF2B5EF4-FFF2-40B4-BE49-F238E27FC236}">
                      <a16:creationId xmlns:a16="http://schemas.microsoft.com/office/drawing/2014/main" id="{04BBDE3D-E608-4524-B47C-CE21A347227C}"/>
                    </a:ext>
                  </a:extLst>
                </p14:cNvPr>
                <p14:cNvContentPartPr/>
                <p14:nvPr/>
              </p14:nvContentPartPr>
              <p14:xfrm>
                <a:off x="9678011" y="1936342"/>
                <a:ext cx="166680" cy="132480"/>
              </p14:xfrm>
            </p:contentPart>
          </mc:Choice>
          <mc:Fallback>
            <p:pic>
              <p:nvPicPr>
                <p:cNvPr id="78" name="Freihand 77">
                  <a:extLst>
                    <a:ext uri="{FF2B5EF4-FFF2-40B4-BE49-F238E27FC236}">
                      <a16:creationId xmlns:a16="http://schemas.microsoft.com/office/drawing/2014/main" id="{04BBDE3D-E608-4524-B47C-CE21A347227C}"/>
                    </a:ext>
                  </a:extLst>
                </p:cNvPr>
                <p:cNvPicPr/>
                <p:nvPr/>
              </p:nvPicPr>
              <p:blipFill>
                <a:blip r:embed="rId41"/>
                <a:stretch>
                  <a:fillRect/>
                </a:stretch>
              </p:blipFill>
              <p:spPr>
                <a:xfrm>
                  <a:off x="9669011" y="1927702"/>
                  <a:ext cx="184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9" name="Freihand 78">
                  <a:extLst>
                    <a:ext uri="{FF2B5EF4-FFF2-40B4-BE49-F238E27FC236}">
                      <a16:creationId xmlns:a16="http://schemas.microsoft.com/office/drawing/2014/main" id="{1012ADD7-C445-4B86-975A-4080297E8049}"/>
                    </a:ext>
                  </a:extLst>
                </p14:cNvPr>
                <p14:cNvContentPartPr/>
                <p14:nvPr/>
              </p14:nvContentPartPr>
              <p14:xfrm>
                <a:off x="9815531" y="1945702"/>
                <a:ext cx="109800" cy="271080"/>
              </p14:xfrm>
            </p:contentPart>
          </mc:Choice>
          <mc:Fallback>
            <p:pic>
              <p:nvPicPr>
                <p:cNvPr id="79" name="Freihand 78">
                  <a:extLst>
                    <a:ext uri="{FF2B5EF4-FFF2-40B4-BE49-F238E27FC236}">
                      <a16:creationId xmlns:a16="http://schemas.microsoft.com/office/drawing/2014/main" id="{1012ADD7-C445-4B86-975A-4080297E8049}"/>
                    </a:ext>
                  </a:extLst>
                </p:cNvPr>
                <p:cNvPicPr/>
                <p:nvPr/>
              </p:nvPicPr>
              <p:blipFill>
                <a:blip r:embed="rId43"/>
                <a:stretch>
                  <a:fillRect/>
                </a:stretch>
              </p:blipFill>
              <p:spPr>
                <a:xfrm>
                  <a:off x="9806891" y="1937062"/>
                  <a:ext cx="127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0" name="Freihand 79">
                  <a:extLst>
                    <a:ext uri="{FF2B5EF4-FFF2-40B4-BE49-F238E27FC236}">
                      <a16:creationId xmlns:a16="http://schemas.microsoft.com/office/drawing/2014/main" id="{4763C054-FBFF-4885-A0BA-E908DE11D04E}"/>
                    </a:ext>
                  </a:extLst>
                </p14:cNvPr>
                <p14:cNvContentPartPr/>
                <p14:nvPr/>
              </p14:nvContentPartPr>
              <p14:xfrm>
                <a:off x="10103531" y="1975222"/>
                <a:ext cx="226440" cy="94320"/>
              </p14:xfrm>
            </p:contentPart>
          </mc:Choice>
          <mc:Fallback>
            <p:pic>
              <p:nvPicPr>
                <p:cNvPr id="80" name="Freihand 79">
                  <a:extLst>
                    <a:ext uri="{FF2B5EF4-FFF2-40B4-BE49-F238E27FC236}">
                      <a16:creationId xmlns:a16="http://schemas.microsoft.com/office/drawing/2014/main" id="{4763C054-FBFF-4885-A0BA-E908DE11D04E}"/>
                    </a:ext>
                  </a:extLst>
                </p:cNvPr>
                <p:cNvPicPr/>
                <p:nvPr/>
              </p:nvPicPr>
              <p:blipFill>
                <a:blip r:embed="rId45"/>
                <a:stretch>
                  <a:fillRect/>
                </a:stretch>
              </p:blipFill>
              <p:spPr>
                <a:xfrm>
                  <a:off x="10094891" y="1966222"/>
                  <a:ext cx="244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3" name="Freihand 82">
                  <a:extLst>
                    <a:ext uri="{FF2B5EF4-FFF2-40B4-BE49-F238E27FC236}">
                      <a16:creationId xmlns:a16="http://schemas.microsoft.com/office/drawing/2014/main" id="{A45659AA-BAF1-4D40-A6A6-930C9FA5F815}"/>
                    </a:ext>
                  </a:extLst>
                </p14:cNvPr>
                <p14:cNvContentPartPr/>
                <p14:nvPr/>
              </p14:nvContentPartPr>
              <p14:xfrm>
                <a:off x="10586651" y="1909702"/>
                <a:ext cx="240120" cy="154440"/>
              </p14:xfrm>
            </p:contentPart>
          </mc:Choice>
          <mc:Fallback>
            <p:pic>
              <p:nvPicPr>
                <p:cNvPr id="83" name="Freihand 82">
                  <a:extLst>
                    <a:ext uri="{FF2B5EF4-FFF2-40B4-BE49-F238E27FC236}">
                      <a16:creationId xmlns:a16="http://schemas.microsoft.com/office/drawing/2014/main" id="{A45659AA-BAF1-4D40-A6A6-930C9FA5F815}"/>
                    </a:ext>
                  </a:extLst>
                </p:cNvPr>
                <p:cNvPicPr/>
                <p:nvPr/>
              </p:nvPicPr>
              <p:blipFill>
                <a:blip r:embed="rId47"/>
                <a:stretch>
                  <a:fillRect/>
                </a:stretch>
              </p:blipFill>
              <p:spPr>
                <a:xfrm>
                  <a:off x="10577651" y="1900702"/>
                  <a:ext cx="257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4" name="Freihand 83">
                  <a:extLst>
                    <a:ext uri="{FF2B5EF4-FFF2-40B4-BE49-F238E27FC236}">
                      <a16:creationId xmlns:a16="http://schemas.microsoft.com/office/drawing/2014/main" id="{F2572BB2-31A4-467A-B17F-1C1348BCBE3E}"/>
                    </a:ext>
                  </a:extLst>
                </p14:cNvPr>
                <p14:cNvContentPartPr/>
                <p14:nvPr/>
              </p14:nvContentPartPr>
              <p14:xfrm>
                <a:off x="10523651" y="1773982"/>
                <a:ext cx="299160" cy="36000"/>
              </p14:xfrm>
            </p:contentPart>
          </mc:Choice>
          <mc:Fallback>
            <p:pic>
              <p:nvPicPr>
                <p:cNvPr id="84" name="Freihand 83">
                  <a:extLst>
                    <a:ext uri="{FF2B5EF4-FFF2-40B4-BE49-F238E27FC236}">
                      <a16:creationId xmlns:a16="http://schemas.microsoft.com/office/drawing/2014/main" id="{F2572BB2-31A4-467A-B17F-1C1348BCBE3E}"/>
                    </a:ext>
                  </a:extLst>
                </p:cNvPr>
                <p:cNvPicPr/>
                <p:nvPr/>
              </p:nvPicPr>
              <p:blipFill>
                <a:blip r:embed="rId49"/>
                <a:stretch>
                  <a:fillRect/>
                </a:stretch>
              </p:blipFill>
              <p:spPr>
                <a:xfrm>
                  <a:off x="10514651" y="1764982"/>
                  <a:ext cx="316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5" name="Freihand 84">
                  <a:extLst>
                    <a:ext uri="{FF2B5EF4-FFF2-40B4-BE49-F238E27FC236}">
                      <a16:creationId xmlns:a16="http://schemas.microsoft.com/office/drawing/2014/main" id="{137DBC0C-5D62-4EE8-82D3-6D06C7D21634}"/>
                    </a:ext>
                  </a:extLst>
                </p14:cNvPr>
                <p14:cNvContentPartPr/>
                <p14:nvPr/>
              </p14:nvContentPartPr>
              <p14:xfrm>
                <a:off x="10989131" y="1955062"/>
                <a:ext cx="185040" cy="24120"/>
              </p14:xfrm>
            </p:contentPart>
          </mc:Choice>
          <mc:Fallback>
            <p:pic>
              <p:nvPicPr>
                <p:cNvPr id="85" name="Freihand 84">
                  <a:extLst>
                    <a:ext uri="{FF2B5EF4-FFF2-40B4-BE49-F238E27FC236}">
                      <a16:creationId xmlns:a16="http://schemas.microsoft.com/office/drawing/2014/main" id="{137DBC0C-5D62-4EE8-82D3-6D06C7D21634}"/>
                    </a:ext>
                  </a:extLst>
                </p:cNvPr>
                <p:cNvPicPr/>
                <p:nvPr/>
              </p:nvPicPr>
              <p:blipFill>
                <a:blip r:embed="rId51"/>
                <a:stretch>
                  <a:fillRect/>
                </a:stretch>
              </p:blipFill>
              <p:spPr>
                <a:xfrm>
                  <a:off x="10980131" y="1946062"/>
                  <a:ext cx="2026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6" name="Freihand 85">
                  <a:extLst>
                    <a:ext uri="{FF2B5EF4-FFF2-40B4-BE49-F238E27FC236}">
                      <a16:creationId xmlns:a16="http://schemas.microsoft.com/office/drawing/2014/main" id="{C0B40D9A-A43C-48A0-9B87-BC07AC62083F}"/>
                    </a:ext>
                  </a:extLst>
                </p14:cNvPr>
                <p14:cNvContentPartPr/>
                <p14:nvPr/>
              </p14:nvContentPartPr>
              <p14:xfrm>
                <a:off x="11408531" y="1869022"/>
                <a:ext cx="175680" cy="191880"/>
              </p14:xfrm>
            </p:contentPart>
          </mc:Choice>
          <mc:Fallback>
            <p:pic>
              <p:nvPicPr>
                <p:cNvPr id="86" name="Freihand 85">
                  <a:extLst>
                    <a:ext uri="{FF2B5EF4-FFF2-40B4-BE49-F238E27FC236}">
                      <a16:creationId xmlns:a16="http://schemas.microsoft.com/office/drawing/2014/main" id="{C0B40D9A-A43C-48A0-9B87-BC07AC62083F}"/>
                    </a:ext>
                  </a:extLst>
                </p:cNvPr>
                <p:cNvPicPr/>
                <p:nvPr/>
              </p:nvPicPr>
              <p:blipFill>
                <a:blip r:embed="rId53"/>
                <a:stretch>
                  <a:fillRect/>
                </a:stretch>
              </p:blipFill>
              <p:spPr>
                <a:xfrm>
                  <a:off x="11399531" y="1860022"/>
                  <a:ext cx="193320" cy="209520"/>
                </a:xfrm>
                <a:prstGeom prst="rect">
                  <a:avLst/>
                </a:prstGeom>
              </p:spPr>
            </p:pic>
          </mc:Fallback>
        </mc:AlternateContent>
      </p:grpSp>
      <p:grpSp>
        <p:nvGrpSpPr>
          <p:cNvPr id="100" name="Gruppieren 99">
            <a:extLst>
              <a:ext uri="{FF2B5EF4-FFF2-40B4-BE49-F238E27FC236}">
                <a16:creationId xmlns:a16="http://schemas.microsoft.com/office/drawing/2014/main" id="{A3FBC4D3-B586-4E49-9650-277817882A8E}"/>
              </a:ext>
            </a:extLst>
          </p:cNvPr>
          <p:cNvGrpSpPr/>
          <p:nvPr/>
        </p:nvGrpSpPr>
        <p:grpSpPr>
          <a:xfrm>
            <a:off x="10631291" y="132022"/>
            <a:ext cx="1222200" cy="1101600"/>
            <a:chOff x="10631291" y="132022"/>
            <a:chExt cx="1222200" cy="1101600"/>
          </a:xfrm>
        </p:grpSpPr>
        <mc:AlternateContent xmlns:mc="http://schemas.openxmlformats.org/markup-compatibility/2006">
          <mc:Choice xmlns:p14="http://schemas.microsoft.com/office/powerpoint/2010/main" Requires="p14">
            <p:contentPart p14:bwMode="auto" r:id="rId54">
              <p14:nvContentPartPr>
                <p14:cNvPr id="60" name="Freihand 59">
                  <a:extLst>
                    <a:ext uri="{FF2B5EF4-FFF2-40B4-BE49-F238E27FC236}">
                      <a16:creationId xmlns:a16="http://schemas.microsoft.com/office/drawing/2014/main" id="{A9399990-C26C-4844-A1BD-4604F6F4EEF1}"/>
                    </a:ext>
                  </a:extLst>
                </p14:cNvPr>
                <p14:cNvContentPartPr/>
                <p14:nvPr/>
              </p14:nvContentPartPr>
              <p14:xfrm>
                <a:off x="11022611" y="248302"/>
                <a:ext cx="661320" cy="671400"/>
              </p14:xfrm>
            </p:contentPart>
          </mc:Choice>
          <mc:Fallback>
            <p:pic>
              <p:nvPicPr>
                <p:cNvPr id="60" name="Freihand 59">
                  <a:extLst>
                    <a:ext uri="{FF2B5EF4-FFF2-40B4-BE49-F238E27FC236}">
                      <a16:creationId xmlns:a16="http://schemas.microsoft.com/office/drawing/2014/main" id="{A9399990-C26C-4844-A1BD-4604F6F4EEF1}"/>
                    </a:ext>
                  </a:extLst>
                </p:cNvPr>
                <p:cNvPicPr/>
                <p:nvPr/>
              </p:nvPicPr>
              <p:blipFill>
                <a:blip r:embed="rId55"/>
                <a:stretch>
                  <a:fillRect/>
                </a:stretch>
              </p:blipFill>
              <p:spPr>
                <a:xfrm>
                  <a:off x="11013611" y="239302"/>
                  <a:ext cx="678960" cy="689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1" name="Freihand 60">
                  <a:extLst>
                    <a:ext uri="{FF2B5EF4-FFF2-40B4-BE49-F238E27FC236}">
                      <a16:creationId xmlns:a16="http://schemas.microsoft.com/office/drawing/2014/main" id="{67B637FD-791B-4406-8C65-1BF78B837BF9}"/>
                    </a:ext>
                  </a:extLst>
                </p14:cNvPr>
                <p14:cNvContentPartPr/>
                <p14:nvPr/>
              </p14:nvContentPartPr>
              <p14:xfrm>
                <a:off x="11663771" y="748702"/>
                <a:ext cx="166320" cy="243720"/>
              </p14:xfrm>
            </p:contentPart>
          </mc:Choice>
          <mc:Fallback>
            <p:pic>
              <p:nvPicPr>
                <p:cNvPr id="61" name="Freihand 60">
                  <a:extLst>
                    <a:ext uri="{FF2B5EF4-FFF2-40B4-BE49-F238E27FC236}">
                      <a16:creationId xmlns:a16="http://schemas.microsoft.com/office/drawing/2014/main" id="{67B637FD-791B-4406-8C65-1BF78B837BF9}"/>
                    </a:ext>
                  </a:extLst>
                </p:cNvPr>
                <p:cNvPicPr/>
                <p:nvPr/>
              </p:nvPicPr>
              <p:blipFill>
                <a:blip r:embed="rId57"/>
                <a:stretch>
                  <a:fillRect/>
                </a:stretch>
              </p:blipFill>
              <p:spPr>
                <a:xfrm>
                  <a:off x="11655131" y="740062"/>
                  <a:ext cx="183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3" name="Freihand 62">
                  <a:extLst>
                    <a:ext uri="{FF2B5EF4-FFF2-40B4-BE49-F238E27FC236}">
                      <a16:creationId xmlns:a16="http://schemas.microsoft.com/office/drawing/2014/main" id="{A5A772E5-7A68-4B73-84A3-B83224EE376E}"/>
                    </a:ext>
                  </a:extLst>
                </p14:cNvPr>
                <p14:cNvContentPartPr/>
                <p14:nvPr/>
              </p14:nvContentPartPr>
              <p14:xfrm>
                <a:off x="10920371" y="132022"/>
                <a:ext cx="249480" cy="180360"/>
              </p14:xfrm>
            </p:contentPart>
          </mc:Choice>
          <mc:Fallback>
            <p:pic>
              <p:nvPicPr>
                <p:cNvPr id="63" name="Freihand 62">
                  <a:extLst>
                    <a:ext uri="{FF2B5EF4-FFF2-40B4-BE49-F238E27FC236}">
                      <a16:creationId xmlns:a16="http://schemas.microsoft.com/office/drawing/2014/main" id="{A5A772E5-7A68-4B73-84A3-B83224EE376E}"/>
                    </a:ext>
                  </a:extLst>
                </p:cNvPr>
                <p:cNvPicPr/>
                <p:nvPr/>
              </p:nvPicPr>
              <p:blipFill>
                <a:blip r:embed="rId59"/>
                <a:stretch>
                  <a:fillRect/>
                </a:stretch>
              </p:blipFill>
              <p:spPr>
                <a:xfrm>
                  <a:off x="10911731" y="123382"/>
                  <a:ext cx="267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4" name="Freihand 63">
                  <a:extLst>
                    <a:ext uri="{FF2B5EF4-FFF2-40B4-BE49-F238E27FC236}">
                      <a16:creationId xmlns:a16="http://schemas.microsoft.com/office/drawing/2014/main" id="{54240902-B3F7-49D1-ADB7-099A2F4AB1BA}"/>
                    </a:ext>
                  </a:extLst>
                </p14:cNvPr>
                <p14:cNvContentPartPr/>
                <p14:nvPr/>
              </p14:nvContentPartPr>
              <p14:xfrm>
                <a:off x="11386571" y="268822"/>
                <a:ext cx="466920" cy="358200"/>
              </p14:xfrm>
            </p:contentPart>
          </mc:Choice>
          <mc:Fallback>
            <p:pic>
              <p:nvPicPr>
                <p:cNvPr id="64" name="Freihand 63">
                  <a:extLst>
                    <a:ext uri="{FF2B5EF4-FFF2-40B4-BE49-F238E27FC236}">
                      <a16:creationId xmlns:a16="http://schemas.microsoft.com/office/drawing/2014/main" id="{54240902-B3F7-49D1-ADB7-099A2F4AB1BA}"/>
                    </a:ext>
                  </a:extLst>
                </p:cNvPr>
                <p:cNvPicPr/>
                <p:nvPr/>
              </p:nvPicPr>
              <p:blipFill>
                <a:blip r:embed="rId61"/>
                <a:stretch>
                  <a:fillRect/>
                </a:stretch>
              </p:blipFill>
              <p:spPr>
                <a:xfrm>
                  <a:off x="11377931" y="259822"/>
                  <a:ext cx="48456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7" name="Freihand 96">
                  <a:extLst>
                    <a:ext uri="{FF2B5EF4-FFF2-40B4-BE49-F238E27FC236}">
                      <a16:creationId xmlns:a16="http://schemas.microsoft.com/office/drawing/2014/main" id="{87168E7D-DE6E-485F-B994-86D4672C547C}"/>
                    </a:ext>
                  </a:extLst>
                </p14:cNvPr>
                <p14:cNvContentPartPr/>
                <p14:nvPr/>
              </p14:nvContentPartPr>
              <p14:xfrm>
                <a:off x="10631291" y="254782"/>
                <a:ext cx="140760" cy="83520"/>
              </p14:xfrm>
            </p:contentPart>
          </mc:Choice>
          <mc:Fallback>
            <p:pic>
              <p:nvPicPr>
                <p:cNvPr id="97" name="Freihand 96">
                  <a:extLst>
                    <a:ext uri="{FF2B5EF4-FFF2-40B4-BE49-F238E27FC236}">
                      <a16:creationId xmlns:a16="http://schemas.microsoft.com/office/drawing/2014/main" id="{87168E7D-DE6E-485F-B994-86D4672C547C}"/>
                    </a:ext>
                  </a:extLst>
                </p:cNvPr>
                <p:cNvPicPr/>
                <p:nvPr/>
              </p:nvPicPr>
              <p:blipFill>
                <a:blip r:embed="rId63"/>
                <a:stretch>
                  <a:fillRect/>
                </a:stretch>
              </p:blipFill>
              <p:spPr>
                <a:xfrm>
                  <a:off x="10622651" y="246142"/>
                  <a:ext cx="158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8" name="Freihand 97">
                  <a:extLst>
                    <a:ext uri="{FF2B5EF4-FFF2-40B4-BE49-F238E27FC236}">
                      <a16:creationId xmlns:a16="http://schemas.microsoft.com/office/drawing/2014/main" id="{C51B56AA-5308-47DC-BBB0-EFDBEC7E7FFA}"/>
                    </a:ext>
                  </a:extLst>
                </p14:cNvPr>
                <p14:cNvContentPartPr/>
                <p14:nvPr/>
              </p14:nvContentPartPr>
              <p14:xfrm>
                <a:off x="10721651" y="190342"/>
                <a:ext cx="104400" cy="349200"/>
              </p14:xfrm>
            </p:contentPart>
          </mc:Choice>
          <mc:Fallback>
            <p:pic>
              <p:nvPicPr>
                <p:cNvPr id="98" name="Freihand 97">
                  <a:extLst>
                    <a:ext uri="{FF2B5EF4-FFF2-40B4-BE49-F238E27FC236}">
                      <a16:creationId xmlns:a16="http://schemas.microsoft.com/office/drawing/2014/main" id="{C51B56AA-5308-47DC-BBB0-EFDBEC7E7FFA}"/>
                    </a:ext>
                  </a:extLst>
                </p:cNvPr>
                <p:cNvPicPr/>
                <p:nvPr/>
              </p:nvPicPr>
              <p:blipFill>
                <a:blip r:embed="rId65"/>
                <a:stretch>
                  <a:fillRect/>
                </a:stretch>
              </p:blipFill>
              <p:spPr>
                <a:xfrm>
                  <a:off x="10713011" y="181702"/>
                  <a:ext cx="12204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9" name="Freihand 98">
                  <a:extLst>
                    <a:ext uri="{FF2B5EF4-FFF2-40B4-BE49-F238E27FC236}">
                      <a16:creationId xmlns:a16="http://schemas.microsoft.com/office/drawing/2014/main" id="{C5A11AF2-4B23-4C1B-A042-C679429329EF}"/>
                    </a:ext>
                  </a:extLst>
                </p14:cNvPr>
                <p14:cNvContentPartPr/>
                <p14:nvPr/>
              </p14:nvContentPartPr>
              <p14:xfrm>
                <a:off x="11615891" y="1003582"/>
                <a:ext cx="169200" cy="230040"/>
              </p14:xfrm>
            </p:contentPart>
          </mc:Choice>
          <mc:Fallback>
            <p:pic>
              <p:nvPicPr>
                <p:cNvPr id="99" name="Freihand 98">
                  <a:extLst>
                    <a:ext uri="{FF2B5EF4-FFF2-40B4-BE49-F238E27FC236}">
                      <a16:creationId xmlns:a16="http://schemas.microsoft.com/office/drawing/2014/main" id="{C5A11AF2-4B23-4C1B-A042-C679429329EF}"/>
                    </a:ext>
                  </a:extLst>
                </p:cNvPr>
                <p:cNvPicPr/>
                <p:nvPr/>
              </p:nvPicPr>
              <p:blipFill>
                <a:blip r:embed="rId67"/>
                <a:stretch>
                  <a:fillRect/>
                </a:stretch>
              </p:blipFill>
              <p:spPr>
                <a:xfrm>
                  <a:off x="11606891" y="994942"/>
                  <a:ext cx="186840" cy="247680"/>
                </a:xfrm>
                <a:prstGeom prst="rect">
                  <a:avLst/>
                </a:prstGeom>
              </p:spPr>
            </p:pic>
          </mc:Fallback>
        </mc:AlternateContent>
      </p:grpSp>
      <p:grpSp>
        <p:nvGrpSpPr>
          <p:cNvPr id="103" name="Gruppieren 102">
            <a:extLst>
              <a:ext uri="{FF2B5EF4-FFF2-40B4-BE49-F238E27FC236}">
                <a16:creationId xmlns:a16="http://schemas.microsoft.com/office/drawing/2014/main" id="{BFA2F1CD-4FB1-4182-AFC5-DB43B20B0AB1}"/>
              </a:ext>
            </a:extLst>
          </p:cNvPr>
          <p:cNvGrpSpPr/>
          <p:nvPr/>
        </p:nvGrpSpPr>
        <p:grpSpPr>
          <a:xfrm>
            <a:off x="9778451" y="2340262"/>
            <a:ext cx="1930680" cy="1216080"/>
            <a:chOff x="9778451" y="2340262"/>
            <a:chExt cx="1930680" cy="1216080"/>
          </a:xfrm>
        </p:grpSpPr>
        <mc:AlternateContent xmlns:mc="http://schemas.openxmlformats.org/markup-compatibility/2006">
          <mc:Choice xmlns:p14="http://schemas.microsoft.com/office/powerpoint/2010/main" Requires="p14">
            <p:contentPart p14:bwMode="auto" r:id="rId68">
              <p14:nvContentPartPr>
                <p14:cNvPr id="87" name="Freihand 86">
                  <a:extLst>
                    <a:ext uri="{FF2B5EF4-FFF2-40B4-BE49-F238E27FC236}">
                      <a16:creationId xmlns:a16="http://schemas.microsoft.com/office/drawing/2014/main" id="{4691241B-809B-4CB1-964C-080D10D26510}"/>
                    </a:ext>
                  </a:extLst>
                </p14:cNvPr>
                <p14:cNvContentPartPr/>
                <p14:nvPr/>
              </p14:nvContentPartPr>
              <p14:xfrm>
                <a:off x="10316651" y="2511622"/>
                <a:ext cx="36000" cy="865080"/>
              </p14:xfrm>
            </p:contentPart>
          </mc:Choice>
          <mc:Fallback>
            <p:pic>
              <p:nvPicPr>
                <p:cNvPr id="87" name="Freihand 86">
                  <a:extLst>
                    <a:ext uri="{FF2B5EF4-FFF2-40B4-BE49-F238E27FC236}">
                      <a16:creationId xmlns:a16="http://schemas.microsoft.com/office/drawing/2014/main" id="{4691241B-809B-4CB1-964C-080D10D26510}"/>
                    </a:ext>
                  </a:extLst>
                </p:cNvPr>
                <p:cNvPicPr/>
                <p:nvPr/>
              </p:nvPicPr>
              <p:blipFill>
                <a:blip r:embed="rId69"/>
                <a:stretch>
                  <a:fillRect/>
                </a:stretch>
              </p:blipFill>
              <p:spPr>
                <a:xfrm>
                  <a:off x="10307651" y="2502982"/>
                  <a:ext cx="53640" cy="882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8" name="Freihand 87">
                  <a:extLst>
                    <a:ext uri="{FF2B5EF4-FFF2-40B4-BE49-F238E27FC236}">
                      <a16:creationId xmlns:a16="http://schemas.microsoft.com/office/drawing/2014/main" id="{DCC5AA36-7807-4811-8088-C091DD19FC1D}"/>
                    </a:ext>
                  </a:extLst>
                </p14:cNvPr>
                <p14:cNvContentPartPr/>
                <p14:nvPr/>
              </p14:nvContentPartPr>
              <p14:xfrm>
                <a:off x="10141331" y="3185542"/>
                <a:ext cx="1377720" cy="82440"/>
              </p14:xfrm>
            </p:contentPart>
          </mc:Choice>
          <mc:Fallback>
            <p:pic>
              <p:nvPicPr>
                <p:cNvPr id="88" name="Freihand 87">
                  <a:extLst>
                    <a:ext uri="{FF2B5EF4-FFF2-40B4-BE49-F238E27FC236}">
                      <a16:creationId xmlns:a16="http://schemas.microsoft.com/office/drawing/2014/main" id="{DCC5AA36-7807-4811-8088-C091DD19FC1D}"/>
                    </a:ext>
                  </a:extLst>
                </p:cNvPr>
                <p:cNvPicPr/>
                <p:nvPr/>
              </p:nvPicPr>
              <p:blipFill>
                <a:blip r:embed="rId71"/>
                <a:stretch>
                  <a:fillRect/>
                </a:stretch>
              </p:blipFill>
              <p:spPr>
                <a:xfrm>
                  <a:off x="10132331" y="3176902"/>
                  <a:ext cx="1395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9" name="Freihand 88">
                  <a:extLst>
                    <a:ext uri="{FF2B5EF4-FFF2-40B4-BE49-F238E27FC236}">
                      <a16:creationId xmlns:a16="http://schemas.microsoft.com/office/drawing/2014/main" id="{8FC40246-6BCF-40E8-A8DB-59DC0C5597A6}"/>
                    </a:ext>
                  </a:extLst>
                </p14:cNvPr>
                <p14:cNvContentPartPr/>
                <p14:nvPr/>
              </p14:nvContentPartPr>
              <p14:xfrm>
                <a:off x="11499971" y="3047302"/>
                <a:ext cx="209160" cy="235800"/>
              </p14:xfrm>
            </p:contentPart>
          </mc:Choice>
          <mc:Fallback>
            <p:pic>
              <p:nvPicPr>
                <p:cNvPr id="89" name="Freihand 88">
                  <a:extLst>
                    <a:ext uri="{FF2B5EF4-FFF2-40B4-BE49-F238E27FC236}">
                      <a16:creationId xmlns:a16="http://schemas.microsoft.com/office/drawing/2014/main" id="{8FC40246-6BCF-40E8-A8DB-59DC0C5597A6}"/>
                    </a:ext>
                  </a:extLst>
                </p:cNvPr>
                <p:cNvPicPr/>
                <p:nvPr/>
              </p:nvPicPr>
              <p:blipFill>
                <a:blip r:embed="rId73"/>
                <a:stretch>
                  <a:fillRect/>
                </a:stretch>
              </p:blipFill>
              <p:spPr>
                <a:xfrm>
                  <a:off x="11490971" y="3038662"/>
                  <a:ext cx="226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0" name="Freihand 89">
                  <a:extLst>
                    <a:ext uri="{FF2B5EF4-FFF2-40B4-BE49-F238E27FC236}">
                      <a16:creationId xmlns:a16="http://schemas.microsoft.com/office/drawing/2014/main" id="{86233A5A-CF63-4C1C-9A18-720ECA1A3E35}"/>
                    </a:ext>
                  </a:extLst>
                </p14:cNvPr>
                <p14:cNvContentPartPr/>
                <p14:nvPr/>
              </p14:nvContentPartPr>
              <p14:xfrm>
                <a:off x="10045931" y="2340262"/>
                <a:ext cx="426240" cy="289080"/>
              </p14:xfrm>
            </p:contentPart>
          </mc:Choice>
          <mc:Fallback>
            <p:pic>
              <p:nvPicPr>
                <p:cNvPr id="90" name="Freihand 89">
                  <a:extLst>
                    <a:ext uri="{FF2B5EF4-FFF2-40B4-BE49-F238E27FC236}">
                      <a16:creationId xmlns:a16="http://schemas.microsoft.com/office/drawing/2014/main" id="{86233A5A-CF63-4C1C-9A18-720ECA1A3E35}"/>
                    </a:ext>
                  </a:extLst>
                </p:cNvPr>
                <p:cNvPicPr/>
                <p:nvPr/>
              </p:nvPicPr>
              <p:blipFill>
                <a:blip r:embed="rId75"/>
                <a:stretch>
                  <a:fillRect/>
                </a:stretch>
              </p:blipFill>
              <p:spPr>
                <a:xfrm>
                  <a:off x="10037291" y="2331262"/>
                  <a:ext cx="4438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3" name="Freihand 92">
                  <a:extLst>
                    <a:ext uri="{FF2B5EF4-FFF2-40B4-BE49-F238E27FC236}">
                      <a16:creationId xmlns:a16="http://schemas.microsoft.com/office/drawing/2014/main" id="{AE8AA0D2-26BF-41DF-9CFE-506499FD20F5}"/>
                    </a:ext>
                  </a:extLst>
                </p14:cNvPr>
                <p14:cNvContentPartPr/>
                <p14:nvPr/>
              </p14:nvContentPartPr>
              <p14:xfrm>
                <a:off x="9778451" y="2487502"/>
                <a:ext cx="165600" cy="114480"/>
              </p14:xfrm>
            </p:contentPart>
          </mc:Choice>
          <mc:Fallback>
            <p:pic>
              <p:nvPicPr>
                <p:cNvPr id="93" name="Freihand 92">
                  <a:extLst>
                    <a:ext uri="{FF2B5EF4-FFF2-40B4-BE49-F238E27FC236}">
                      <a16:creationId xmlns:a16="http://schemas.microsoft.com/office/drawing/2014/main" id="{AE8AA0D2-26BF-41DF-9CFE-506499FD20F5}"/>
                    </a:ext>
                  </a:extLst>
                </p:cNvPr>
                <p:cNvPicPr/>
                <p:nvPr/>
              </p:nvPicPr>
              <p:blipFill>
                <a:blip r:embed="rId77"/>
                <a:stretch>
                  <a:fillRect/>
                </a:stretch>
              </p:blipFill>
              <p:spPr>
                <a:xfrm>
                  <a:off x="9769811" y="2478862"/>
                  <a:ext cx="183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4" name="Freihand 93">
                  <a:extLst>
                    <a:ext uri="{FF2B5EF4-FFF2-40B4-BE49-F238E27FC236}">
                      <a16:creationId xmlns:a16="http://schemas.microsoft.com/office/drawing/2014/main" id="{05778DAE-3CB8-4AE6-884F-580E732F775B}"/>
                    </a:ext>
                  </a:extLst>
                </p14:cNvPr>
                <p14:cNvContentPartPr/>
                <p14:nvPr/>
              </p14:nvContentPartPr>
              <p14:xfrm>
                <a:off x="9967451" y="2393182"/>
                <a:ext cx="37080" cy="346680"/>
              </p14:xfrm>
            </p:contentPart>
          </mc:Choice>
          <mc:Fallback>
            <p:pic>
              <p:nvPicPr>
                <p:cNvPr id="94" name="Freihand 93">
                  <a:extLst>
                    <a:ext uri="{FF2B5EF4-FFF2-40B4-BE49-F238E27FC236}">
                      <a16:creationId xmlns:a16="http://schemas.microsoft.com/office/drawing/2014/main" id="{05778DAE-3CB8-4AE6-884F-580E732F775B}"/>
                    </a:ext>
                  </a:extLst>
                </p:cNvPr>
                <p:cNvPicPr/>
                <p:nvPr/>
              </p:nvPicPr>
              <p:blipFill>
                <a:blip r:embed="rId79"/>
                <a:stretch>
                  <a:fillRect/>
                </a:stretch>
              </p:blipFill>
              <p:spPr>
                <a:xfrm>
                  <a:off x="9958451" y="2384182"/>
                  <a:ext cx="5472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5" name="Freihand 94">
                  <a:extLst>
                    <a:ext uri="{FF2B5EF4-FFF2-40B4-BE49-F238E27FC236}">
                      <a16:creationId xmlns:a16="http://schemas.microsoft.com/office/drawing/2014/main" id="{75BE058C-5111-44D8-A10B-9A648CBF0187}"/>
                    </a:ext>
                  </a:extLst>
                </p14:cNvPr>
                <p14:cNvContentPartPr/>
                <p14:nvPr/>
              </p14:nvContentPartPr>
              <p14:xfrm>
                <a:off x="11411051" y="3336742"/>
                <a:ext cx="169560" cy="219600"/>
              </p14:xfrm>
            </p:contentPart>
          </mc:Choice>
          <mc:Fallback>
            <p:pic>
              <p:nvPicPr>
                <p:cNvPr id="95" name="Freihand 94">
                  <a:extLst>
                    <a:ext uri="{FF2B5EF4-FFF2-40B4-BE49-F238E27FC236}">
                      <a16:creationId xmlns:a16="http://schemas.microsoft.com/office/drawing/2014/main" id="{75BE058C-5111-44D8-A10B-9A648CBF0187}"/>
                    </a:ext>
                  </a:extLst>
                </p:cNvPr>
                <p:cNvPicPr/>
                <p:nvPr/>
              </p:nvPicPr>
              <p:blipFill>
                <a:blip r:embed="rId81"/>
                <a:stretch>
                  <a:fillRect/>
                </a:stretch>
              </p:blipFill>
              <p:spPr>
                <a:xfrm>
                  <a:off x="11402411" y="3328102"/>
                  <a:ext cx="1872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1" name="Freihand 100">
                  <a:extLst>
                    <a:ext uri="{FF2B5EF4-FFF2-40B4-BE49-F238E27FC236}">
                      <a16:creationId xmlns:a16="http://schemas.microsoft.com/office/drawing/2014/main" id="{FFFFE9DD-9DD3-4CD2-9976-834D80F37E1B}"/>
                    </a:ext>
                  </a:extLst>
                </p14:cNvPr>
                <p14:cNvContentPartPr/>
                <p14:nvPr/>
              </p14:nvContentPartPr>
              <p14:xfrm>
                <a:off x="10242851" y="2817622"/>
                <a:ext cx="147240" cy="27360"/>
              </p14:xfrm>
            </p:contentPart>
          </mc:Choice>
          <mc:Fallback>
            <p:pic>
              <p:nvPicPr>
                <p:cNvPr id="101" name="Freihand 100">
                  <a:extLst>
                    <a:ext uri="{FF2B5EF4-FFF2-40B4-BE49-F238E27FC236}">
                      <a16:creationId xmlns:a16="http://schemas.microsoft.com/office/drawing/2014/main" id="{FFFFE9DD-9DD3-4CD2-9976-834D80F37E1B}"/>
                    </a:ext>
                  </a:extLst>
                </p:cNvPr>
                <p:cNvPicPr/>
                <p:nvPr/>
              </p:nvPicPr>
              <p:blipFill>
                <a:blip r:embed="rId83"/>
                <a:stretch>
                  <a:fillRect/>
                </a:stretch>
              </p:blipFill>
              <p:spPr>
                <a:xfrm>
                  <a:off x="10234211" y="2808982"/>
                  <a:ext cx="164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2" name="Freihand 101">
                  <a:extLst>
                    <a:ext uri="{FF2B5EF4-FFF2-40B4-BE49-F238E27FC236}">
                      <a16:creationId xmlns:a16="http://schemas.microsoft.com/office/drawing/2014/main" id="{AECDB98A-E07E-4393-A4C7-D5A66CB82EA8}"/>
                    </a:ext>
                  </a:extLst>
                </p14:cNvPr>
                <p14:cNvContentPartPr/>
                <p14:nvPr/>
              </p14:nvContentPartPr>
              <p14:xfrm>
                <a:off x="10318811" y="2848582"/>
                <a:ext cx="554400" cy="396720"/>
              </p14:xfrm>
            </p:contentPart>
          </mc:Choice>
          <mc:Fallback>
            <p:pic>
              <p:nvPicPr>
                <p:cNvPr id="102" name="Freihand 101">
                  <a:extLst>
                    <a:ext uri="{FF2B5EF4-FFF2-40B4-BE49-F238E27FC236}">
                      <a16:creationId xmlns:a16="http://schemas.microsoft.com/office/drawing/2014/main" id="{AECDB98A-E07E-4393-A4C7-D5A66CB82EA8}"/>
                    </a:ext>
                  </a:extLst>
                </p:cNvPr>
                <p:cNvPicPr/>
                <p:nvPr/>
              </p:nvPicPr>
              <p:blipFill>
                <a:blip r:embed="rId85"/>
                <a:stretch>
                  <a:fillRect/>
                </a:stretch>
              </p:blipFill>
              <p:spPr>
                <a:xfrm>
                  <a:off x="10309811" y="2839582"/>
                  <a:ext cx="572040" cy="41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4" name="Freihand 13">
                <a:extLst>
                  <a:ext uri="{FF2B5EF4-FFF2-40B4-BE49-F238E27FC236}">
                    <a16:creationId xmlns:a16="http://schemas.microsoft.com/office/drawing/2014/main" id="{943F05BC-BC15-4F5C-B5A5-0FDF8F36A080}"/>
                  </a:ext>
                </a:extLst>
              </p14:cNvPr>
              <p14:cNvContentPartPr/>
              <p14:nvPr/>
            </p14:nvContentPartPr>
            <p14:xfrm>
              <a:off x="3270731" y="103582"/>
              <a:ext cx="9720" cy="4320"/>
            </p14:xfrm>
          </p:contentPart>
        </mc:Choice>
        <mc:Fallback>
          <p:pic>
            <p:nvPicPr>
              <p:cNvPr id="14" name="Freihand 13">
                <a:extLst>
                  <a:ext uri="{FF2B5EF4-FFF2-40B4-BE49-F238E27FC236}">
                    <a16:creationId xmlns:a16="http://schemas.microsoft.com/office/drawing/2014/main" id="{943F05BC-BC15-4F5C-B5A5-0FDF8F36A080}"/>
                  </a:ext>
                </a:extLst>
              </p:cNvPr>
              <p:cNvPicPr/>
              <p:nvPr/>
            </p:nvPicPr>
            <p:blipFill>
              <a:blip r:embed="rId87"/>
              <a:stretch>
                <a:fillRect/>
              </a:stretch>
            </p:blipFill>
            <p:spPr>
              <a:xfrm>
                <a:off x="3262091" y="94942"/>
                <a:ext cx="27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 name="Freihand 1">
                <a:extLst>
                  <a:ext uri="{FF2B5EF4-FFF2-40B4-BE49-F238E27FC236}">
                    <a16:creationId xmlns:a16="http://schemas.microsoft.com/office/drawing/2014/main" id="{0FEE35BB-1797-4291-86C7-C6499E8BD871}"/>
                  </a:ext>
                </a:extLst>
              </p14:cNvPr>
              <p14:cNvContentPartPr/>
              <p14:nvPr/>
            </p14:nvContentPartPr>
            <p14:xfrm>
              <a:off x="357611" y="329302"/>
              <a:ext cx="495720" cy="255240"/>
            </p14:xfrm>
          </p:contentPart>
        </mc:Choice>
        <mc:Fallback>
          <p:pic>
            <p:nvPicPr>
              <p:cNvPr id="2" name="Freihand 1">
                <a:extLst>
                  <a:ext uri="{FF2B5EF4-FFF2-40B4-BE49-F238E27FC236}">
                    <a16:creationId xmlns:a16="http://schemas.microsoft.com/office/drawing/2014/main" id="{0FEE35BB-1797-4291-86C7-C6499E8BD871}"/>
                  </a:ext>
                </a:extLst>
              </p:cNvPr>
              <p:cNvPicPr/>
              <p:nvPr/>
            </p:nvPicPr>
            <p:blipFill>
              <a:blip r:embed="rId89"/>
              <a:stretch>
                <a:fillRect/>
              </a:stretch>
            </p:blipFill>
            <p:spPr>
              <a:xfrm>
                <a:off x="348971" y="320302"/>
                <a:ext cx="513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 name="Freihand 2">
                <a:extLst>
                  <a:ext uri="{FF2B5EF4-FFF2-40B4-BE49-F238E27FC236}">
                    <a16:creationId xmlns:a16="http://schemas.microsoft.com/office/drawing/2014/main" id="{F9EC1B47-9309-4E1B-8FE8-AEDF9CF97CF6}"/>
                  </a:ext>
                </a:extLst>
              </p14:cNvPr>
              <p14:cNvContentPartPr/>
              <p14:nvPr/>
            </p14:nvContentPartPr>
            <p14:xfrm>
              <a:off x="958451" y="424342"/>
              <a:ext cx="111600" cy="132480"/>
            </p14:xfrm>
          </p:contentPart>
        </mc:Choice>
        <mc:Fallback>
          <p:pic>
            <p:nvPicPr>
              <p:cNvPr id="3" name="Freihand 2">
                <a:extLst>
                  <a:ext uri="{FF2B5EF4-FFF2-40B4-BE49-F238E27FC236}">
                    <a16:creationId xmlns:a16="http://schemas.microsoft.com/office/drawing/2014/main" id="{F9EC1B47-9309-4E1B-8FE8-AEDF9CF97CF6}"/>
                  </a:ext>
                </a:extLst>
              </p:cNvPr>
              <p:cNvPicPr/>
              <p:nvPr/>
            </p:nvPicPr>
            <p:blipFill>
              <a:blip r:embed="rId91"/>
              <a:stretch>
                <a:fillRect/>
              </a:stretch>
            </p:blipFill>
            <p:spPr>
              <a:xfrm>
                <a:off x="949811" y="415702"/>
                <a:ext cx="129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 name="Freihand 3">
                <a:extLst>
                  <a:ext uri="{FF2B5EF4-FFF2-40B4-BE49-F238E27FC236}">
                    <a16:creationId xmlns:a16="http://schemas.microsoft.com/office/drawing/2014/main" id="{96B0DB94-5D83-431C-823C-73E2DBADEF7D}"/>
                  </a:ext>
                </a:extLst>
              </p14:cNvPr>
              <p14:cNvContentPartPr/>
              <p14:nvPr/>
            </p14:nvContentPartPr>
            <p14:xfrm>
              <a:off x="1146371" y="317782"/>
              <a:ext cx="142920" cy="207000"/>
            </p14:xfrm>
          </p:contentPart>
        </mc:Choice>
        <mc:Fallback>
          <p:pic>
            <p:nvPicPr>
              <p:cNvPr id="4" name="Freihand 3">
                <a:extLst>
                  <a:ext uri="{FF2B5EF4-FFF2-40B4-BE49-F238E27FC236}">
                    <a16:creationId xmlns:a16="http://schemas.microsoft.com/office/drawing/2014/main" id="{96B0DB94-5D83-431C-823C-73E2DBADEF7D}"/>
                  </a:ext>
                </a:extLst>
              </p:cNvPr>
              <p:cNvPicPr/>
              <p:nvPr/>
            </p:nvPicPr>
            <p:blipFill>
              <a:blip r:embed="rId93"/>
              <a:stretch>
                <a:fillRect/>
              </a:stretch>
            </p:blipFill>
            <p:spPr>
              <a:xfrm>
                <a:off x="1137731" y="309142"/>
                <a:ext cx="160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 name="Freihand 4">
                <a:extLst>
                  <a:ext uri="{FF2B5EF4-FFF2-40B4-BE49-F238E27FC236}">
                    <a16:creationId xmlns:a16="http://schemas.microsoft.com/office/drawing/2014/main" id="{646AE76B-985B-4CDB-A230-EB081D961E17}"/>
                  </a:ext>
                </a:extLst>
              </p14:cNvPr>
              <p14:cNvContentPartPr/>
              <p14:nvPr/>
            </p14:nvContentPartPr>
            <p14:xfrm>
              <a:off x="1393331" y="280342"/>
              <a:ext cx="30960" cy="257760"/>
            </p14:xfrm>
          </p:contentPart>
        </mc:Choice>
        <mc:Fallback>
          <p:pic>
            <p:nvPicPr>
              <p:cNvPr id="5" name="Freihand 4">
                <a:extLst>
                  <a:ext uri="{FF2B5EF4-FFF2-40B4-BE49-F238E27FC236}">
                    <a16:creationId xmlns:a16="http://schemas.microsoft.com/office/drawing/2014/main" id="{646AE76B-985B-4CDB-A230-EB081D961E17}"/>
                  </a:ext>
                </a:extLst>
              </p:cNvPr>
              <p:cNvPicPr/>
              <p:nvPr/>
            </p:nvPicPr>
            <p:blipFill>
              <a:blip r:embed="rId95"/>
              <a:stretch>
                <a:fillRect/>
              </a:stretch>
            </p:blipFill>
            <p:spPr>
              <a:xfrm>
                <a:off x="1384331" y="271342"/>
                <a:ext cx="486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 name="Freihand 5">
                <a:extLst>
                  <a:ext uri="{FF2B5EF4-FFF2-40B4-BE49-F238E27FC236}">
                    <a16:creationId xmlns:a16="http://schemas.microsoft.com/office/drawing/2014/main" id="{DACAC7B3-5F7B-47DB-AA25-A8CBDB4F6FB2}"/>
                  </a:ext>
                </a:extLst>
              </p14:cNvPr>
              <p14:cNvContentPartPr/>
              <p14:nvPr/>
            </p14:nvContentPartPr>
            <p14:xfrm>
              <a:off x="1503491" y="285022"/>
              <a:ext cx="114840" cy="288720"/>
            </p14:xfrm>
          </p:contentPart>
        </mc:Choice>
        <mc:Fallback>
          <p:pic>
            <p:nvPicPr>
              <p:cNvPr id="6" name="Freihand 5">
                <a:extLst>
                  <a:ext uri="{FF2B5EF4-FFF2-40B4-BE49-F238E27FC236}">
                    <a16:creationId xmlns:a16="http://schemas.microsoft.com/office/drawing/2014/main" id="{DACAC7B3-5F7B-47DB-AA25-A8CBDB4F6FB2}"/>
                  </a:ext>
                </a:extLst>
              </p:cNvPr>
              <p:cNvPicPr/>
              <p:nvPr/>
            </p:nvPicPr>
            <p:blipFill>
              <a:blip r:embed="rId97"/>
              <a:stretch>
                <a:fillRect/>
              </a:stretch>
            </p:blipFill>
            <p:spPr>
              <a:xfrm>
                <a:off x="1494851" y="276022"/>
                <a:ext cx="13248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 name="Freihand 7">
                <a:extLst>
                  <a:ext uri="{FF2B5EF4-FFF2-40B4-BE49-F238E27FC236}">
                    <a16:creationId xmlns:a16="http://schemas.microsoft.com/office/drawing/2014/main" id="{D7A7A2D6-80A7-4B6E-A50C-57C8093E75A6}"/>
                  </a:ext>
                </a:extLst>
              </p14:cNvPr>
              <p14:cNvContentPartPr/>
              <p14:nvPr/>
            </p14:nvContentPartPr>
            <p14:xfrm>
              <a:off x="1656491" y="425782"/>
              <a:ext cx="163440" cy="77040"/>
            </p14:xfrm>
          </p:contentPart>
        </mc:Choice>
        <mc:Fallback>
          <p:pic>
            <p:nvPicPr>
              <p:cNvPr id="8" name="Freihand 7">
                <a:extLst>
                  <a:ext uri="{FF2B5EF4-FFF2-40B4-BE49-F238E27FC236}">
                    <a16:creationId xmlns:a16="http://schemas.microsoft.com/office/drawing/2014/main" id="{D7A7A2D6-80A7-4B6E-A50C-57C8093E75A6}"/>
                  </a:ext>
                </a:extLst>
              </p:cNvPr>
              <p:cNvPicPr/>
              <p:nvPr/>
            </p:nvPicPr>
            <p:blipFill>
              <a:blip r:embed="rId99"/>
              <a:stretch>
                <a:fillRect/>
              </a:stretch>
            </p:blipFill>
            <p:spPr>
              <a:xfrm>
                <a:off x="1647491" y="416782"/>
                <a:ext cx="181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 name="Freihand 8">
                <a:extLst>
                  <a:ext uri="{FF2B5EF4-FFF2-40B4-BE49-F238E27FC236}">
                    <a16:creationId xmlns:a16="http://schemas.microsoft.com/office/drawing/2014/main" id="{49643BF5-4F7C-4B13-951C-5C8325F24B25}"/>
                  </a:ext>
                </a:extLst>
              </p14:cNvPr>
              <p14:cNvContentPartPr/>
              <p14:nvPr/>
            </p14:nvContentPartPr>
            <p14:xfrm>
              <a:off x="1851611" y="264862"/>
              <a:ext cx="384480" cy="227160"/>
            </p14:xfrm>
          </p:contentPart>
        </mc:Choice>
        <mc:Fallback>
          <p:pic>
            <p:nvPicPr>
              <p:cNvPr id="9" name="Freihand 8">
                <a:extLst>
                  <a:ext uri="{FF2B5EF4-FFF2-40B4-BE49-F238E27FC236}">
                    <a16:creationId xmlns:a16="http://schemas.microsoft.com/office/drawing/2014/main" id="{49643BF5-4F7C-4B13-951C-5C8325F24B25}"/>
                  </a:ext>
                </a:extLst>
              </p:cNvPr>
              <p:cNvPicPr/>
              <p:nvPr/>
            </p:nvPicPr>
            <p:blipFill>
              <a:blip r:embed="rId101"/>
              <a:stretch>
                <a:fillRect/>
              </a:stretch>
            </p:blipFill>
            <p:spPr>
              <a:xfrm>
                <a:off x="1842611" y="255862"/>
                <a:ext cx="4021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 name="Freihand 9">
                <a:extLst>
                  <a:ext uri="{FF2B5EF4-FFF2-40B4-BE49-F238E27FC236}">
                    <a16:creationId xmlns:a16="http://schemas.microsoft.com/office/drawing/2014/main" id="{0EA71952-F4C7-42C8-AF81-9F2D84EB60BD}"/>
                  </a:ext>
                </a:extLst>
              </p14:cNvPr>
              <p14:cNvContentPartPr/>
              <p14:nvPr/>
            </p14:nvContentPartPr>
            <p14:xfrm>
              <a:off x="2289011" y="354142"/>
              <a:ext cx="81360" cy="125280"/>
            </p14:xfrm>
          </p:contentPart>
        </mc:Choice>
        <mc:Fallback>
          <p:pic>
            <p:nvPicPr>
              <p:cNvPr id="10" name="Freihand 9">
                <a:extLst>
                  <a:ext uri="{FF2B5EF4-FFF2-40B4-BE49-F238E27FC236}">
                    <a16:creationId xmlns:a16="http://schemas.microsoft.com/office/drawing/2014/main" id="{0EA71952-F4C7-42C8-AF81-9F2D84EB60BD}"/>
                  </a:ext>
                </a:extLst>
              </p:cNvPr>
              <p:cNvPicPr/>
              <p:nvPr/>
            </p:nvPicPr>
            <p:blipFill>
              <a:blip r:embed="rId103"/>
              <a:stretch>
                <a:fillRect/>
              </a:stretch>
            </p:blipFill>
            <p:spPr>
              <a:xfrm>
                <a:off x="2280011" y="345142"/>
                <a:ext cx="9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 name="Freihand 10">
                <a:extLst>
                  <a:ext uri="{FF2B5EF4-FFF2-40B4-BE49-F238E27FC236}">
                    <a16:creationId xmlns:a16="http://schemas.microsoft.com/office/drawing/2014/main" id="{C55BAE92-C7AD-435B-BCA4-F9A53433CDFE}"/>
                  </a:ext>
                </a:extLst>
              </p14:cNvPr>
              <p14:cNvContentPartPr/>
              <p14:nvPr/>
            </p14:nvContentPartPr>
            <p14:xfrm>
              <a:off x="2476211" y="409942"/>
              <a:ext cx="111960" cy="89280"/>
            </p14:xfrm>
          </p:contentPart>
        </mc:Choice>
        <mc:Fallback>
          <p:pic>
            <p:nvPicPr>
              <p:cNvPr id="11" name="Freihand 10">
                <a:extLst>
                  <a:ext uri="{FF2B5EF4-FFF2-40B4-BE49-F238E27FC236}">
                    <a16:creationId xmlns:a16="http://schemas.microsoft.com/office/drawing/2014/main" id="{C55BAE92-C7AD-435B-BCA4-F9A53433CDFE}"/>
                  </a:ext>
                </a:extLst>
              </p:cNvPr>
              <p:cNvPicPr/>
              <p:nvPr/>
            </p:nvPicPr>
            <p:blipFill>
              <a:blip r:embed="rId105"/>
              <a:stretch>
                <a:fillRect/>
              </a:stretch>
            </p:blipFill>
            <p:spPr>
              <a:xfrm>
                <a:off x="2467571" y="400942"/>
                <a:ext cx="129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 name="Freihand 11">
                <a:extLst>
                  <a:ext uri="{FF2B5EF4-FFF2-40B4-BE49-F238E27FC236}">
                    <a16:creationId xmlns:a16="http://schemas.microsoft.com/office/drawing/2014/main" id="{2A1E7CE1-3EDB-4608-9328-B641E3198F6F}"/>
                  </a:ext>
                </a:extLst>
              </p14:cNvPr>
              <p14:cNvContentPartPr/>
              <p14:nvPr/>
            </p14:nvContentPartPr>
            <p14:xfrm>
              <a:off x="2649011" y="373222"/>
              <a:ext cx="124560" cy="280080"/>
            </p14:xfrm>
          </p:contentPart>
        </mc:Choice>
        <mc:Fallback>
          <p:pic>
            <p:nvPicPr>
              <p:cNvPr id="12" name="Freihand 11">
                <a:extLst>
                  <a:ext uri="{FF2B5EF4-FFF2-40B4-BE49-F238E27FC236}">
                    <a16:creationId xmlns:a16="http://schemas.microsoft.com/office/drawing/2014/main" id="{2A1E7CE1-3EDB-4608-9328-B641E3198F6F}"/>
                  </a:ext>
                </a:extLst>
              </p:cNvPr>
              <p:cNvPicPr/>
              <p:nvPr/>
            </p:nvPicPr>
            <p:blipFill>
              <a:blip r:embed="rId107"/>
              <a:stretch>
                <a:fillRect/>
              </a:stretch>
            </p:blipFill>
            <p:spPr>
              <a:xfrm>
                <a:off x="2640011" y="364582"/>
                <a:ext cx="14220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 name="Freihand 12">
                <a:extLst>
                  <a:ext uri="{FF2B5EF4-FFF2-40B4-BE49-F238E27FC236}">
                    <a16:creationId xmlns:a16="http://schemas.microsoft.com/office/drawing/2014/main" id="{0061EFA0-1E2E-4962-AA18-E954F7DC6828}"/>
                  </a:ext>
                </a:extLst>
              </p14:cNvPr>
              <p14:cNvContentPartPr/>
              <p14:nvPr/>
            </p14:nvContentPartPr>
            <p14:xfrm>
              <a:off x="2837291" y="274582"/>
              <a:ext cx="823680" cy="204120"/>
            </p14:xfrm>
          </p:contentPart>
        </mc:Choice>
        <mc:Fallback>
          <p:pic>
            <p:nvPicPr>
              <p:cNvPr id="13" name="Freihand 12">
                <a:extLst>
                  <a:ext uri="{FF2B5EF4-FFF2-40B4-BE49-F238E27FC236}">
                    <a16:creationId xmlns:a16="http://schemas.microsoft.com/office/drawing/2014/main" id="{0061EFA0-1E2E-4962-AA18-E954F7DC6828}"/>
                  </a:ext>
                </a:extLst>
              </p:cNvPr>
              <p:cNvPicPr/>
              <p:nvPr/>
            </p:nvPicPr>
            <p:blipFill>
              <a:blip r:embed="rId109"/>
              <a:stretch>
                <a:fillRect/>
              </a:stretch>
            </p:blipFill>
            <p:spPr>
              <a:xfrm>
                <a:off x="2828291" y="265582"/>
                <a:ext cx="841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0" name="Freihand 29">
                <a:extLst>
                  <a:ext uri="{FF2B5EF4-FFF2-40B4-BE49-F238E27FC236}">
                    <a16:creationId xmlns:a16="http://schemas.microsoft.com/office/drawing/2014/main" id="{24FF40EF-FDDE-41DE-B0B1-62E0525E9000}"/>
                  </a:ext>
                </a:extLst>
              </p14:cNvPr>
              <p14:cNvContentPartPr/>
              <p14:nvPr/>
            </p14:nvContentPartPr>
            <p14:xfrm>
              <a:off x="3027371" y="614062"/>
              <a:ext cx="7920" cy="175320"/>
            </p14:xfrm>
          </p:contentPart>
        </mc:Choice>
        <mc:Fallback>
          <p:pic>
            <p:nvPicPr>
              <p:cNvPr id="30" name="Freihand 29">
                <a:extLst>
                  <a:ext uri="{FF2B5EF4-FFF2-40B4-BE49-F238E27FC236}">
                    <a16:creationId xmlns:a16="http://schemas.microsoft.com/office/drawing/2014/main" id="{24FF40EF-FDDE-41DE-B0B1-62E0525E9000}"/>
                  </a:ext>
                </a:extLst>
              </p:cNvPr>
              <p:cNvPicPr/>
              <p:nvPr/>
            </p:nvPicPr>
            <p:blipFill>
              <a:blip r:embed="rId111"/>
              <a:stretch>
                <a:fillRect/>
              </a:stretch>
            </p:blipFill>
            <p:spPr>
              <a:xfrm>
                <a:off x="3018371" y="605062"/>
                <a:ext cx="25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1" name="Freihand 30">
                <a:extLst>
                  <a:ext uri="{FF2B5EF4-FFF2-40B4-BE49-F238E27FC236}">
                    <a16:creationId xmlns:a16="http://schemas.microsoft.com/office/drawing/2014/main" id="{C48AB155-F885-414B-B2AE-76957F1873F8}"/>
                  </a:ext>
                </a:extLst>
              </p14:cNvPr>
              <p14:cNvContentPartPr/>
              <p14:nvPr/>
            </p14:nvContentPartPr>
            <p14:xfrm>
              <a:off x="3010451" y="588862"/>
              <a:ext cx="151920" cy="154440"/>
            </p14:xfrm>
          </p:contentPart>
        </mc:Choice>
        <mc:Fallback>
          <p:pic>
            <p:nvPicPr>
              <p:cNvPr id="31" name="Freihand 30">
                <a:extLst>
                  <a:ext uri="{FF2B5EF4-FFF2-40B4-BE49-F238E27FC236}">
                    <a16:creationId xmlns:a16="http://schemas.microsoft.com/office/drawing/2014/main" id="{C48AB155-F885-414B-B2AE-76957F1873F8}"/>
                  </a:ext>
                </a:extLst>
              </p:cNvPr>
              <p:cNvPicPr/>
              <p:nvPr/>
            </p:nvPicPr>
            <p:blipFill>
              <a:blip r:embed="rId113"/>
              <a:stretch>
                <a:fillRect/>
              </a:stretch>
            </p:blipFill>
            <p:spPr>
              <a:xfrm>
                <a:off x="3001451" y="580222"/>
                <a:ext cx="169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2" name="Freihand 31">
                <a:extLst>
                  <a:ext uri="{FF2B5EF4-FFF2-40B4-BE49-F238E27FC236}">
                    <a16:creationId xmlns:a16="http://schemas.microsoft.com/office/drawing/2014/main" id="{2B0CE12E-461C-4A49-A832-B8B5ECD0AB03}"/>
                  </a:ext>
                </a:extLst>
              </p14:cNvPr>
              <p14:cNvContentPartPr/>
              <p14:nvPr/>
            </p14:nvContentPartPr>
            <p14:xfrm>
              <a:off x="3233291" y="677422"/>
              <a:ext cx="159840" cy="54720"/>
            </p14:xfrm>
          </p:contentPart>
        </mc:Choice>
        <mc:Fallback>
          <p:pic>
            <p:nvPicPr>
              <p:cNvPr id="32" name="Freihand 31">
                <a:extLst>
                  <a:ext uri="{FF2B5EF4-FFF2-40B4-BE49-F238E27FC236}">
                    <a16:creationId xmlns:a16="http://schemas.microsoft.com/office/drawing/2014/main" id="{2B0CE12E-461C-4A49-A832-B8B5ECD0AB03}"/>
                  </a:ext>
                </a:extLst>
              </p:cNvPr>
              <p:cNvPicPr/>
              <p:nvPr/>
            </p:nvPicPr>
            <p:blipFill>
              <a:blip r:embed="rId115"/>
              <a:stretch>
                <a:fillRect/>
              </a:stretch>
            </p:blipFill>
            <p:spPr>
              <a:xfrm>
                <a:off x="3224291" y="668782"/>
                <a:ext cx="177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3" name="Freihand 32">
                <a:extLst>
                  <a:ext uri="{FF2B5EF4-FFF2-40B4-BE49-F238E27FC236}">
                    <a16:creationId xmlns:a16="http://schemas.microsoft.com/office/drawing/2014/main" id="{5EABE9E8-E976-445F-92CC-017C7C5FF9DE}"/>
                  </a:ext>
                </a:extLst>
              </p14:cNvPr>
              <p14:cNvContentPartPr/>
              <p14:nvPr/>
            </p14:nvContentPartPr>
            <p14:xfrm>
              <a:off x="3405011" y="561862"/>
              <a:ext cx="221400" cy="147600"/>
            </p14:xfrm>
          </p:contentPart>
        </mc:Choice>
        <mc:Fallback>
          <p:pic>
            <p:nvPicPr>
              <p:cNvPr id="33" name="Freihand 32">
                <a:extLst>
                  <a:ext uri="{FF2B5EF4-FFF2-40B4-BE49-F238E27FC236}">
                    <a16:creationId xmlns:a16="http://schemas.microsoft.com/office/drawing/2014/main" id="{5EABE9E8-E976-445F-92CC-017C7C5FF9DE}"/>
                  </a:ext>
                </a:extLst>
              </p:cNvPr>
              <p:cNvPicPr/>
              <p:nvPr/>
            </p:nvPicPr>
            <p:blipFill>
              <a:blip r:embed="rId117"/>
              <a:stretch>
                <a:fillRect/>
              </a:stretch>
            </p:blipFill>
            <p:spPr>
              <a:xfrm>
                <a:off x="3396011" y="553222"/>
                <a:ext cx="239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4" name="Freihand 33">
                <a:extLst>
                  <a:ext uri="{FF2B5EF4-FFF2-40B4-BE49-F238E27FC236}">
                    <a16:creationId xmlns:a16="http://schemas.microsoft.com/office/drawing/2014/main" id="{88C6DBB2-936A-4421-8A43-A766E7898F9B}"/>
                  </a:ext>
                </a:extLst>
              </p14:cNvPr>
              <p14:cNvContentPartPr/>
              <p14:nvPr/>
            </p14:nvContentPartPr>
            <p14:xfrm>
              <a:off x="3369371" y="610822"/>
              <a:ext cx="124200" cy="25200"/>
            </p14:xfrm>
          </p:contentPart>
        </mc:Choice>
        <mc:Fallback>
          <p:pic>
            <p:nvPicPr>
              <p:cNvPr id="34" name="Freihand 33">
                <a:extLst>
                  <a:ext uri="{FF2B5EF4-FFF2-40B4-BE49-F238E27FC236}">
                    <a16:creationId xmlns:a16="http://schemas.microsoft.com/office/drawing/2014/main" id="{88C6DBB2-936A-4421-8A43-A766E7898F9B}"/>
                  </a:ext>
                </a:extLst>
              </p:cNvPr>
              <p:cNvPicPr/>
              <p:nvPr/>
            </p:nvPicPr>
            <p:blipFill>
              <a:blip r:embed="rId119"/>
              <a:stretch>
                <a:fillRect/>
              </a:stretch>
            </p:blipFill>
            <p:spPr>
              <a:xfrm>
                <a:off x="3360731" y="602182"/>
                <a:ext cx="141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35" name="Freihand 34">
                <a:extLst>
                  <a:ext uri="{FF2B5EF4-FFF2-40B4-BE49-F238E27FC236}">
                    <a16:creationId xmlns:a16="http://schemas.microsoft.com/office/drawing/2014/main" id="{1F4B1D94-D1A7-41EA-BB26-EB2E6251F46E}"/>
                  </a:ext>
                </a:extLst>
              </p14:cNvPr>
              <p14:cNvContentPartPr/>
              <p14:nvPr/>
            </p14:nvContentPartPr>
            <p14:xfrm>
              <a:off x="3654131" y="606142"/>
              <a:ext cx="277560" cy="87480"/>
            </p14:xfrm>
          </p:contentPart>
        </mc:Choice>
        <mc:Fallback>
          <p:pic>
            <p:nvPicPr>
              <p:cNvPr id="35" name="Freihand 34">
                <a:extLst>
                  <a:ext uri="{FF2B5EF4-FFF2-40B4-BE49-F238E27FC236}">
                    <a16:creationId xmlns:a16="http://schemas.microsoft.com/office/drawing/2014/main" id="{1F4B1D94-D1A7-41EA-BB26-EB2E6251F46E}"/>
                  </a:ext>
                </a:extLst>
              </p:cNvPr>
              <p:cNvPicPr/>
              <p:nvPr/>
            </p:nvPicPr>
            <p:blipFill>
              <a:blip r:embed="rId121"/>
              <a:stretch>
                <a:fillRect/>
              </a:stretch>
            </p:blipFill>
            <p:spPr>
              <a:xfrm>
                <a:off x="3645491" y="597142"/>
                <a:ext cx="295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6" name="Freihand 35">
                <a:extLst>
                  <a:ext uri="{FF2B5EF4-FFF2-40B4-BE49-F238E27FC236}">
                    <a16:creationId xmlns:a16="http://schemas.microsoft.com/office/drawing/2014/main" id="{45529DBC-DC3B-4286-9B0E-7A0BF97EDCD3}"/>
                  </a:ext>
                </a:extLst>
              </p14:cNvPr>
              <p14:cNvContentPartPr/>
              <p14:nvPr/>
            </p14:nvContentPartPr>
            <p14:xfrm>
              <a:off x="4011971" y="579502"/>
              <a:ext cx="257760" cy="73080"/>
            </p14:xfrm>
          </p:contentPart>
        </mc:Choice>
        <mc:Fallback>
          <p:pic>
            <p:nvPicPr>
              <p:cNvPr id="36" name="Freihand 35">
                <a:extLst>
                  <a:ext uri="{FF2B5EF4-FFF2-40B4-BE49-F238E27FC236}">
                    <a16:creationId xmlns:a16="http://schemas.microsoft.com/office/drawing/2014/main" id="{45529DBC-DC3B-4286-9B0E-7A0BF97EDCD3}"/>
                  </a:ext>
                </a:extLst>
              </p:cNvPr>
              <p:cNvPicPr/>
              <p:nvPr/>
            </p:nvPicPr>
            <p:blipFill>
              <a:blip r:embed="rId123"/>
              <a:stretch>
                <a:fillRect/>
              </a:stretch>
            </p:blipFill>
            <p:spPr>
              <a:xfrm>
                <a:off x="4002971" y="570502"/>
                <a:ext cx="275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7" name="Freihand 36">
                <a:extLst>
                  <a:ext uri="{FF2B5EF4-FFF2-40B4-BE49-F238E27FC236}">
                    <a16:creationId xmlns:a16="http://schemas.microsoft.com/office/drawing/2014/main" id="{9BE90A3F-6321-455D-9D97-C092F07E6202}"/>
                  </a:ext>
                </a:extLst>
              </p14:cNvPr>
              <p14:cNvContentPartPr/>
              <p14:nvPr/>
            </p14:nvContentPartPr>
            <p14:xfrm>
              <a:off x="4333811" y="572662"/>
              <a:ext cx="84960" cy="84960"/>
            </p14:xfrm>
          </p:contentPart>
        </mc:Choice>
        <mc:Fallback>
          <p:pic>
            <p:nvPicPr>
              <p:cNvPr id="37" name="Freihand 36">
                <a:extLst>
                  <a:ext uri="{FF2B5EF4-FFF2-40B4-BE49-F238E27FC236}">
                    <a16:creationId xmlns:a16="http://schemas.microsoft.com/office/drawing/2014/main" id="{9BE90A3F-6321-455D-9D97-C092F07E6202}"/>
                  </a:ext>
                </a:extLst>
              </p:cNvPr>
              <p:cNvPicPr/>
              <p:nvPr/>
            </p:nvPicPr>
            <p:blipFill>
              <a:blip r:embed="rId125"/>
              <a:stretch>
                <a:fillRect/>
              </a:stretch>
            </p:blipFill>
            <p:spPr>
              <a:xfrm>
                <a:off x="4324811" y="564022"/>
                <a:ext cx="102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8" name="Freihand 37">
                <a:extLst>
                  <a:ext uri="{FF2B5EF4-FFF2-40B4-BE49-F238E27FC236}">
                    <a16:creationId xmlns:a16="http://schemas.microsoft.com/office/drawing/2014/main" id="{DEF99E61-3427-45E8-8071-982F3A1AFE8C}"/>
                  </a:ext>
                </a:extLst>
              </p14:cNvPr>
              <p14:cNvContentPartPr/>
              <p14:nvPr/>
            </p14:nvContentPartPr>
            <p14:xfrm>
              <a:off x="4418411" y="514702"/>
              <a:ext cx="315720" cy="324000"/>
            </p14:xfrm>
          </p:contentPart>
        </mc:Choice>
        <mc:Fallback>
          <p:pic>
            <p:nvPicPr>
              <p:cNvPr id="38" name="Freihand 37">
                <a:extLst>
                  <a:ext uri="{FF2B5EF4-FFF2-40B4-BE49-F238E27FC236}">
                    <a16:creationId xmlns:a16="http://schemas.microsoft.com/office/drawing/2014/main" id="{DEF99E61-3427-45E8-8071-982F3A1AFE8C}"/>
                  </a:ext>
                </a:extLst>
              </p:cNvPr>
              <p:cNvPicPr/>
              <p:nvPr/>
            </p:nvPicPr>
            <p:blipFill>
              <a:blip r:embed="rId127"/>
              <a:stretch>
                <a:fillRect/>
              </a:stretch>
            </p:blipFill>
            <p:spPr>
              <a:xfrm>
                <a:off x="4409771" y="506062"/>
                <a:ext cx="33336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9" name="Freihand 38">
                <a:extLst>
                  <a:ext uri="{FF2B5EF4-FFF2-40B4-BE49-F238E27FC236}">
                    <a16:creationId xmlns:a16="http://schemas.microsoft.com/office/drawing/2014/main" id="{3E81D321-F0E0-49EF-BFEE-C9CED2DF6D1E}"/>
                  </a:ext>
                </a:extLst>
              </p14:cNvPr>
              <p14:cNvContentPartPr/>
              <p14:nvPr/>
            </p14:nvContentPartPr>
            <p14:xfrm>
              <a:off x="4729091" y="479422"/>
              <a:ext cx="37440" cy="23400"/>
            </p14:xfrm>
          </p:contentPart>
        </mc:Choice>
        <mc:Fallback>
          <p:pic>
            <p:nvPicPr>
              <p:cNvPr id="39" name="Freihand 38">
                <a:extLst>
                  <a:ext uri="{FF2B5EF4-FFF2-40B4-BE49-F238E27FC236}">
                    <a16:creationId xmlns:a16="http://schemas.microsoft.com/office/drawing/2014/main" id="{3E81D321-F0E0-49EF-BFEE-C9CED2DF6D1E}"/>
                  </a:ext>
                </a:extLst>
              </p:cNvPr>
              <p:cNvPicPr/>
              <p:nvPr/>
            </p:nvPicPr>
            <p:blipFill>
              <a:blip r:embed="rId129"/>
              <a:stretch>
                <a:fillRect/>
              </a:stretch>
            </p:blipFill>
            <p:spPr>
              <a:xfrm>
                <a:off x="4720091" y="470422"/>
                <a:ext cx="55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0" name="Freihand 39">
                <a:extLst>
                  <a:ext uri="{FF2B5EF4-FFF2-40B4-BE49-F238E27FC236}">
                    <a16:creationId xmlns:a16="http://schemas.microsoft.com/office/drawing/2014/main" id="{FE984BE4-575F-4246-B5E3-8213CB6BC04F}"/>
                  </a:ext>
                </a:extLst>
              </p14:cNvPr>
              <p14:cNvContentPartPr/>
              <p14:nvPr/>
            </p14:nvContentPartPr>
            <p14:xfrm>
              <a:off x="4828451" y="379702"/>
              <a:ext cx="118800" cy="229680"/>
            </p14:xfrm>
          </p:contentPart>
        </mc:Choice>
        <mc:Fallback>
          <p:pic>
            <p:nvPicPr>
              <p:cNvPr id="40" name="Freihand 39">
                <a:extLst>
                  <a:ext uri="{FF2B5EF4-FFF2-40B4-BE49-F238E27FC236}">
                    <a16:creationId xmlns:a16="http://schemas.microsoft.com/office/drawing/2014/main" id="{FE984BE4-575F-4246-B5E3-8213CB6BC04F}"/>
                  </a:ext>
                </a:extLst>
              </p:cNvPr>
              <p:cNvPicPr/>
              <p:nvPr/>
            </p:nvPicPr>
            <p:blipFill>
              <a:blip r:embed="rId131"/>
              <a:stretch>
                <a:fillRect/>
              </a:stretch>
            </p:blipFill>
            <p:spPr>
              <a:xfrm>
                <a:off x="4819451" y="370702"/>
                <a:ext cx="1364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1" name="Freihand 40">
                <a:extLst>
                  <a:ext uri="{FF2B5EF4-FFF2-40B4-BE49-F238E27FC236}">
                    <a16:creationId xmlns:a16="http://schemas.microsoft.com/office/drawing/2014/main" id="{09FB78B7-2AA7-46D2-BC8B-27077317CFE1}"/>
                  </a:ext>
                </a:extLst>
              </p14:cNvPr>
              <p14:cNvContentPartPr/>
              <p14:nvPr/>
            </p14:nvContentPartPr>
            <p14:xfrm>
              <a:off x="5016371" y="358822"/>
              <a:ext cx="148320" cy="248400"/>
            </p14:xfrm>
          </p:contentPart>
        </mc:Choice>
        <mc:Fallback>
          <p:pic>
            <p:nvPicPr>
              <p:cNvPr id="41" name="Freihand 40">
                <a:extLst>
                  <a:ext uri="{FF2B5EF4-FFF2-40B4-BE49-F238E27FC236}">
                    <a16:creationId xmlns:a16="http://schemas.microsoft.com/office/drawing/2014/main" id="{09FB78B7-2AA7-46D2-BC8B-27077317CFE1}"/>
                  </a:ext>
                </a:extLst>
              </p:cNvPr>
              <p:cNvPicPr/>
              <p:nvPr/>
            </p:nvPicPr>
            <p:blipFill>
              <a:blip r:embed="rId133"/>
              <a:stretch>
                <a:fillRect/>
              </a:stretch>
            </p:blipFill>
            <p:spPr>
              <a:xfrm>
                <a:off x="5007731" y="349822"/>
                <a:ext cx="1659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2" name="Freihand 41">
                <a:extLst>
                  <a:ext uri="{FF2B5EF4-FFF2-40B4-BE49-F238E27FC236}">
                    <a16:creationId xmlns:a16="http://schemas.microsoft.com/office/drawing/2014/main" id="{9FAECB55-EC9C-49D5-BF48-A89E3B10B1C2}"/>
                  </a:ext>
                </a:extLst>
              </p14:cNvPr>
              <p14:cNvContentPartPr/>
              <p14:nvPr/>
            </p14:nvContentPartPr>
            <p14:xfrm>
              <a:off x="5100611" y="555742"/>
              <a:ext cx="90000" cy="58320"/>
            </p14:xfrm>
          </p:contentPart>
        </mc:Choice>
        <mc:Fallback>
          <p:pic>
            <p:nvPicPr>
              <p:cNvPr id="42" name="Freihand 41">
                <a:extLst>
                  <a:ext uri="{FF2B5EF4-FFF2-40B4-BE49-F238E27FC236}">
                    <a16:creationId xmlns:a16="http://schemas.microsoft.com/office/drawing/2014/main" id="{9FAECB55-EC9C-49D5-BF48-A89E3B10B1C2}"/>
                  </a:ext>
                </a:extLst>
              </p:cNvPr>
              <p:cNvPicPr/>
              <p:nvPr/>
            </p:nvPicPr>
            <p:blipFill>
              <a:blip r:embed="rId135"/>
              <a:stretch>
                <a:fillRect/>
              </a:stretch>
            </p:blipFill>
            <p:spPr>
              <a:xfrm>
                <a:off x="5091611" y="546742"/>
                <a:ext cx="107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3" name="Freihand 42">
                <a:extLst>
                  <a:ext uri="{FF2B5EF4-FFF2-40B4-BE49-F238E27FC236}">
                    <a16:creationId xmlns:a16="http://schemas.microsoft.com/office/drawing/2014/main" id="{6BD88E05-1B6C-4730-B220-6BEF43C87598}"/>
                  </a:ext>
                </a:extLst>
              </p14:cNvPr>
              <p14:cNvContentPartPr/>
              <p14:nvPr/>
            </p14:nvContentPartPr>
            <p14:xfrm>
              <a:off x="5252891" y="379342"/>
              <a:ext cx="299880" cy="202320"/>
            </p14:xfrm>
          </p:contentPart>
        </mc:Choice>
        <mc:Fallback>
          <p:pic>
            <p:nvPicPr>
              <p:cNvPr id="43" name="Freihand 42">
                <a:extLst>
                  <a:ext uri="{FF2B5EF4-FFF2-40B4-BE49-F238E27FC236}">
                    <a16:creationId xmlns:a16="http://schemas.microsoft.com/office/drawing/2014/main" id="{6BD88E05-1B6C-4730-B220-6BEF43C87598}"/>
                  </a:ext>
                </a:extLst>
              </p:cNvPr>
              <p:cNvPicPr/>
              <p:nvPr/>
            </p:nvPicPr>
            <p:blipFill>
              <a:blip r:embed="rId137"/>
              <a:stretch>
                <a:fillRect/>
              </a:stretch>
            </p:blipFill>
            <p:spPr>
              <a:xfrm>
                <a:off x="5244251" y="370342"/>
                <a:ext cx="3175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4" name="Freihand 43">
                <a:extLst>
                  <a:ext uri="{FF2B5EF4-FFF2-40B4-BE49-F238E27FC236}">
                    <a16:creationId xmlns:a16="http://schemas.microsoft.com/office/drawing/2014/main" id="{5A918DA4-28BF-4C79-9D38-D20EC070D07F}"/>
                  </a:ext>
                </a:extLst>
              </p14:cNvPr>
              <p14:cNvContentPartPr/>
              <p14:nvPr/>
            </p14:nvContentPartPr>
            <p14:xfrm>
              <a:off x="5396891" y="366382"/>
              <a:ext cx="68040" cy="19800"/>
            </p14:xfrm>
          </p:contentPart>
        </mc:Choice>
        <mc:Fallback>
          <p:pic>
            <p:nvPicPr>
              <p:cNvPr id="44" name="Freihand 43">
                <a:extLst>
                  <a:ext uri="{FF2B5EF4-FFF2-40B4-BE49-F238E27FC236}">
                    <a16:creationId xmlns:a16="http://schemas.microsoft.com/office/drawing/2014/main" id="{5A918DA4-28BF-4C79-9D38-D20EC070D07F}"/>
                  </a:ext>
                </a:extLst>
              </p:cNvPr>
              <p:cNvPicPr/>
              <p:nvPr/>
            </p:nvPicPr>
            <p:blipFill>
              <a:blip r:embed="rId139"/>
              <a:stretch>
                <a:fillRect/>
              </a:stretch>
            </p:blipFill>
            <p:spPr>
              <a:xfrm>
                <a:off x="5387891" y="357742"/>
                <a:ext cx="85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5" name="Freihand 44">
                <a:extLst>
                  <a:ext uri="{FF2B5EF4-FFF2-40B4-BE49-F238E27FC236}">
                    <a16:creationId xmlns:a16="http://schemas.microsoft.com/office/drawing/2014/main" id="{7FC59902-148A-4FCA-B29F-743D47931C01}"/>
                  </a:ext>
                </a:extLst>
              </p14:cNvPr>
              <p14:cNvContentPartPr/>
              <p14:nvPr/>
            </p14:nvContentPartPr>
            <p14:xfrm>
              <a:off x="5559251" y="485542"/>
              <a:ext cx="102240" cy="93600"/>
            </p14:xfrm>
          </p:contentPart>
        </mc:Choice>
        <mc:Fallback>
          <p:pic>
            <p:nvPicPr>
              <p:cNvPr id="45" name="Freihand 44">
                <a:extLst>
                  <a:ext uri="{FF2B5EF4-FFF2-40B4-BE49-F238E27FC236}">
                    <a16:creationId xmlns:a16="http://schemas.microsoft.com/office/drawing/2014/main" id="{7FC59902-148A-4FCA-B29F-743D47931C01}"/>
                  </a:ext>
                </a:extLst>
              </p:cNvPr>
              <p:cNvPicPr/>
              <p:nvPr/>
            </p:nvPicPr>
            <p:blipFill>
              <a:blip r:embed="rId141"/>
              <a:stretch>
                <a:fillRect/>
              </a:stretch>
            </p:blipFill>
            <p:spPr>
              <a:xfrm>
                <a:off x="5550611" y="476902"/>
                <a:ext cx="119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6" name="Freihand 45">
                <a:extLst>
                  <a:ext uri="{FF2B5EF4-FFF2-40B4-BE49-F238E27FC236}">
                    <a16:creationId xmlns:a16="http://schemas.microsoft.com/office/drawing/2014/main" id="{F9026DF2-4CE2-4BFB-87D4-99D9794D4436}"/>
                  </a:ext>
                </a:extLst>
              </p14:cNvPr>
              <p14:cNvContentPartPr/>
              <p14:nvPr/>
            </p14:nvContentPartPr>
            <p14:xfrm>
              <a:off x="5722331" y="292582"/>
              <a:ext cx="191160" cy="256680"/>
            </p14:xfrm>
          </p:contentPart>
        </mc:Choice>
        <mc:Fallback>
          <p:pic>
            <p:nvPicPr>
              <p:cNvPr id="46" name="Freihand 45">
                <a:extLst>
                  <a:ext uri="{FF2B5EF4-FFF2-40B4-BE49-F238E27FC236}">
                    <a16:creationId xmlns:a16="http://schemas.microsoft.com/office/drawing/2014/main" id="{F9026DF2-4CE2-4BFB-87D4-99D9794D4436}"/>
                  </a:ext>
                </a:extLst>
              </p:cNvPr>
              <p:cNvPicPr/>
              <p:nvPr/>
            </p:nvPicPr>
            <p:blipFill>
              <a:blip r:embed="rId143"/>
              <a:stretch>
                <a:fillRect/>
              </a:stretch>
            </p:blipFill>
            <p:spPr>
              <a:xfrm>
                <a:off x="5713331" y="283942"/>
                <a:ext cx="208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7" name="Freihand 46">
                <a:extLst>
                  <a:ext uri="{FF2B5EF4-FFF2-40B4-BE49-F238E27FC236}">
                    <a16:creationId xmlns:a16="http://schemas.microsoft.com/office/drawing/2014/main" id="{40EEB326-E86E-4116-B19A-1E811BEA1B5D}"/>
                  </a:ext>
                </a:extLst>
              </p14:cNvPr>
              <p14:cNvContentPartPr/>
              <p14:nvPr/>
            </p14:nvContentPartPr>
            <p14:xfrm>
              <a:off x="5778491" y="433702"/>
              <a:ext cx="595440" cy="110880"/>
            </p14:xfrm>
          </p:contentPart>
        </mc:Choice>
        <mc:Fallback>
          <p:pic>
            <p:nvPicPr>
              <p:cNvPr id="47" name="Freihand 46">
                <a:extLst>
                  <a:ext uri="{FF2B5EF4-FFF2-40B4-BE49-F238E27FC236}">
                    <a16:creationId xmlns:a16="http://schemas.microsoft.com/office/drawing/2014/main" id="{40EEB326-E86E-4116-B19A-1E811BEA1B5D}"/>
                  </a:ext>
                </a:extLst>
              </p:cNvPr>
              <p:cNvPicPr/>
              <p:nvPr/>
            </p:nvPicPr>
            <p:blipFill>
              <a:blip r:embed="rId145"/>
              <a:stretch>
                <a:fillRect/>
              </a:stretch>
            </p:blipFill>
            <p:spPr>
              <a:xfrm>
                <a:off x="5769851" y="425062"/>
                <a:ext cx="613080" cy="128520"/>
              </a:xfrm>
              <a:prstGeom prst="rect">
                <a:avLst/>
              </a:prstGeom>
            </p:spPr>
          </p:pic>
        </mc:Fallback>
      </mc:AlternateContent>
      <p:grpSp>
        <p:nvGrpSpPr>
          <p:cNvPr id="164" name="Gruppieren 163">
            <a:extLst>
              <a:ext uri="{FF2B5EF4-FFF2-40B4-BE49-F238E27FC236}">
                <a16:creationId xmlns:a16="http://schemas.microsoft.com/office/drawing/2014/main" id="{D0BB7E4F-C69B-4AC4-87BF-A090DE2A4C5F}"/>
              </a:ext>
            </a:extLst>
          </p:cNvPr>
          <p:cNvGrpSpPr/>
          <p:nvPr/>
        </p:nvGrpSpPr>
        <p:grpSpPr>
          <a:xfrm>
            <a:off x="370571" y="900982"/>
            <a:ext cx="6798240" cy="3769920"/>
            <a:chOff x="370571" y="900982"/>
            <a:chExt cx="6798240" cy="3769920"/>
          </a:xfrm>
        </p:grpSpPr>
        <mc:AlternateContent xmlns:mc="http://schemas.openxmlformats.org/markup-compatibility/2006">
          <mc:Choice xmlns:p14="http://schemas.microsoft.com/office/powerpoint/2010/main" Requires="p14">
            <p:contentPart p14:bwMode="auto" r:id="rId146">
              <p14:nvContentPartPr>
                <p14:cNvPr id="16" name="Freihand 15">
                  <a:extLst>
                    <a:ext uri="{FF2B5EF4-FFF2-40B4-BE49-F238E27FC236}">
                      <a16:creationId xmlns:a16="http://schemas.microsoft.com/office/drawing/2014/main" id="{BD7E8448-12B6-4471-9455-3F6BBDE7DBD5}"/>
                    </a:ext>
                  </a:extLst>
                </p14:cNvPr>
                <p14:cNvContentPartPr/>
                <p14:nvPr/>
              </p14:nvContentPartPr>
              <p14:xfrm>
                <a:off x="1389731" y="1181782"/>
                <a:ext cx="32040" cy="2698200"/>
              </p14:xfrm>
            </p:contentPart>
          </mc:Choice>
          <mc:Fallback>
            <p:pic>
              <p:nvPicPr>
                <p:cNvPr id="16" name="Freihand 15">
                  <a:extLst>
                    <a:ext uri="{FF2B5EF4-FFF2-40B4-BE49-F238E27FC236}">
                      <a16:creationId xmlns:a16="http://schemas.microsoft.com/office/drawing/2014/main" id="{BD7E8448-12B6-4471-9455-3F6BBDE7DBD5}"/>
                    </a:ext>
                  </a:extLst>
                </p:cNvPr>
                <p:cNvPicPr/>
                <p:nvPr/>
              </p:nvPicPr>
              <p:blipFill>
                <a:blip r:embed="rId147"/>
                <a:stretch>
                  <a:fillRect/>
                </a:stretch>
              </p:blipFill>
              <p:spPr>
                <a:xfrm>
                  <a:off x="1380731" y="1172782"/>
                  <a:ext cx="49680" cy="2715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7" name="Freihand 16">
                  <a:extLst>
                    <a:ext uri="{FF2B5EF4-FFF2-40B4-BE49-F238E27FC236}">
                      <a16:creationId xmlns:a16="http://schemas.microsoft.com/office/drawing/2014/main" id="{B900FAC2-02C2-4676-BA44-AF16999E9737}"/>
                    </a:ext>
                  </a:extLst>
                </p14:cNvPr>
                <p14:cNvContentPartPr/>
                <p14:nvPr/>
              </p14:nvContentPartPr>
              <p14:xfrm>
                <a:off x="1129091" y="3694942"/>
                <a:ext cx="4606200" cy="90720"/>
              </p14:xfrm>
            </p:contentPart>
          </mc:Choice>
          <mc:Fallback>
            <p:pic>
              <p:nvPicPr>
                <p:cNvPr id="17" name="Freihand 16">
                  <a:extLst>
                    <a:ext uri="{FF2B5EF4-FFF2-40B4-BE49-F238E27FC236}">
                      <a16:creationId xmlns:a16="http://schemas.microsoft.com/office/drawing/2014/main" id="{B900FAC2-02C2-4676-BA44-AF16999E9737}"/>
                    </a:ext>
                  </a:extLst>
                </p:cNvPr>
                <p:cNvPicPr/>
                <p:nvPr/>
              </p:nvPicPr>
              <p:blipFill>
                <a:blip r:embed="rId149"/>
                <a:stretch>
                  <a:fillRect/>
                </a:stretch>
              </p:blipFill>
              <p:spPr>
                <a:xfrm>
                  <a:off x="1120091" y="3685942"/>
                  <a:ext cx="4623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 name="Freihand 17">
                  <a:extLst>
                    <a:ext uri="{FF2B5EF4-FFF2-40B4-BE49-F238E27FC236}">
                      <a16:creationId xmlns:a16="http://schemas.microsoft.com/office/drawing/2014/main" id="{D152636A-A77C-409E-9134-1089C5810891}"/>
                    </a:ext>
                  </a:extLst>
                </p14:cNvPr>
                <p14:cNvContentPartPr/>
                <p14:nvPr/>
              </p14:nvContentPartPr>
              <p14:xfrm>
                <a:off x="5734571" y="3539062"/>
                <a:ext cx="191880" cy="311400"/>
              </p14:xfrm>
            </p:contentPart>
          </mc:Choice>
          <mc:Fallback>
            <p:pic>
              <p:nvPicPr>
                <p:cNvPr id="18" name="Freihand 17">
                  <a:extLst>
                    <a:ext uri="{FF2B5EF4-FFF2-40B4-BE49-F238E27FC236}">
                      <a16:creationId xmlns:a16="http://schemas.microsoft.com/office/drawing/2014/main" id="{D152636A-A77C-409E-9134-1089C5810891}"/>
                    </a:ext>
                  </a:extLst>
                </p:cNvPr>
                <p:cNvPicPr/>
                <p:nvPr/>
              </p:nvPicPr>
              <p:blipFill>
                <a:blip r:embed="rId151"/>
                <a:stretch>
                  <a:fillRect/>
                </a:stretch>
              </p:blipFill>
              <p:spPr>
                <a:xfrm>
                  <a:off x="5725571" y="3530062"/>
                  <a:ext cx="2095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9" name="Freihand 18">
                  <a:extLst>
                    <a:ext uri="{FF2B5EF4-FFF2-40B4-BE49-F238E27FC236}">
                      <a16:creationId xmlns:a16="http://schemas.microsoft.com/office/drawing/2014/main" id="{C7236756-310F-4AFA-B7F7-D5543D890E9B}"/>
                    </a:ext>
                  </a:extLst>
                </p14:cNvPr>
                <p14:cNvContentPartPr/>
                <p14:nvPr/>
              </p14:nvContentPartPr>
              <p14:xfrm>
                <a:off x="1161491" y="900982"/>
                <a:ext cx="372240" cy="384480"/>
              </p14:xfrm>
            </p:contentPart>
          </mc:Choice>
          <mc:Fallback>
            <p:pic>
              <p:nvPicPr>
                <p:cNvPr id="19" name="Freihand 18">
                  <a:extLst>
                    <a:ext uri="{FF2B5EF4-FFF2-40B4-BE49-F238E27FC236}">
                      <a16:creationId xmlns:a16="http://schemas.microsoft.com/office/drawing/2014/main" id="{C7236756-310F-4AFA-B7F7-D5543D890E9B}"/>
                    </a:ext>
                  </a:extLst>
                </p:cNvPr>
                <p:cNvPicPr/>
                <p:nvPr/>
              </p:nvPicPr>
              <p:blipFill>
                <a:blip r:embed="rId153"/>
                <a:stretch>
                  <a:fillRect/>
                </a:stretch>
              </p:blipFill>
              <p:spPr>
                <a:xfrm>
                  <a:off x="1152851" y="891982"/>
                  <a:ext cx="38988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1" name="Freihand 20">
                  <a:extLst>
                    <a:ext uri="{FF2B5EF4-FFF2-40B4-BE49-F238E27FC236}">
                      <a16:creationId xmlns:a16="http://schemas.microsoft.com/office/drawing/2014/main" id="{90FB72CB-1EB6-4897-9500-14EBEFF9A6EB}"/>
                    </a:ext>
                  </a:extLst>
                </p14:cNvPr>
                <p14:cNvContentPartPr/>
                <p14:nvPr/>
              </p14:nvContentPartPr>
              <p14:xfrm>
                <a:off x="744251" y="903862"/>
                <a:ext cx="193320" cy="176760"/>
              </p14:xfrm>
            </p:contentPart>
          </mc:Choice>
          <mc:Fallback>
            <p:pic>
              <p:nvPicPr>
                <p:cNvPr id="21" name="Freihand 20">
                  <a:extLst>
                    <a:ext uri="{FF2B5EF4-FFF2-40B4-BE49-F238E27FC236}">
                      <a16:creationId xmlns:a16="http://schemas.microsoft.com/office/drawing/2014/main" id="{90FB72CB-1EB6-4897-9500-14EBEFF9A6EB}"/>
                    </a:ext>
                  </a:extLst>
                </p:cNvPr>
                <p:cNvPicPr/>
                <p:nvPr/>
              </p:nvPicPr>
              <p:blipFill>
                <a:blip r:embed="rId155"/>
                <a:stretch>
                  <a:fillRect/>
                </a:stretch>
              </p:blipFill>
              <p:spPr>
                <a:xfrm>
                  <a:off x="735251" y="895222"/>
                  <a:ext cx="210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2" name="Freihand 21">
                  <a:extLst>
                    <a:ext uri="{FF2B5EF4-FFF2-40B4-BE49-F238E27FC236}">
                      <a16:creationId xmlns:a16="http://schemas.microsoft.com/office/drawing/2014/main" id="{71EE20D2-9914-4AD0-9F37-C10953E0695F}"/>
                    </a:ext>
                  </a:extLst>
                </p14:cNvPr>
                <p14:cNvContentPartPr/>
                <p14:nvPr/>
              </p14:nvContentPartPr>
              <p14:xfrm>
                <a:off x="1012811" y="945982"/>
                <a:ext cx="100800" cy="231480"/>
              </p14:xfrm>
            </p:contentPart>
          </mc:Choice>
          <mc:Fallback>
            <p:pic>
              <p:nvPicPr>
                <p:cNvPr id="22" name="Freihand 21">
                  <a:extLst>
                    <a:ext uri="{FF2B5EF4-FFF2-40B4-BE49-F238E27FC236}">
                      <a16:creationId xmlns:a16="http://schemas.microsoft.com/office/drawing/2014/main" id="{71EE20D2-9914-4AD0-9F37-C10953E0695F}"/>
                    </a:ext>
                  </a:extLst>
                </p:cNvPr>
                <p:cNvPicPr/>
                <p:nvPr/>
              </p:nvPicPr>
              <p:blipFill>
                <a:blip r:embed="rId157"/>
                <a:stretch>
                  <a:fillRect/>
                </a:stretch>
              </p:blipFill>
              <p:spPr>
                <a:xfrm>
                  <a:off x="1004171" y="936982"/>
                  <a:ext cx="1184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3" name="Freihand 22">
                  <a:extLst>
                    <a:ext uri="{FF2B5EF4-FFF2-40B4-BE49-F238E27FC236}">
                      <a16:creationId xmlns:a16="http://schemas.microsoft.com/office/drawing/2014/main" id="{0E28ACA0-038C-4543-8D9F-175AC9A7E429}"/>
                    </a:ext>
                  </a:extLst>
                </p14:cNvPr>
                <p14:cNvContentPartPr/>
                <p14:nvPr/>
              </p14:nvContentPartPr>
              <p14:xfrm>
                <a:off x="970331" y="955702"/>
                <a:ext cx="194040" cy="261000"/>
              </p14:xfrm>
            </p:contentPart>
          </mc:Choice>
          <mc:Fallback>
            <p:pic>
              <p:nvPicPr>
                <p:cNvPr id="23" name="Freihand 22">
                  <a:extLst>
                    <a:ext uri="{FF2B5EF4-FFF2-40B4-BE49-F238E27FC236}">
                      <a16:creationId xmlns:a16="http://schemas.microsoft.com/office/drawing/2014/main" id="{0E28ACA0-038C-4543-8D9F-175AC9A7E429}"/>
                    </a:ext>
                  </a:extLst>
                </p:cNvPr>
                <p:cNvPicPr/>
                <p:nvPr/>
              </p:nvPicPr>
              <p:blipFill>
                <a:blip r:embed="rId159"/>
                <a:stretch>
                  <a:fillRect/>
                </a:stretch>
              </p:blipFill>
              <p:spPr>
                <a:xfrm>
                  <a:off x="961331" y="946702"/>
                  <a:ext cx="211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5" name="Freihand 24">
                  <a:extLst>
                    <a:ext uri="{FF2B5EF4-FFF2-40B4-BE49-F238E27FC236}">
                      <a16:creationId xmlns:a16="http://schemas.microsoft.com/office/drawing/2014/main" id="{93209A46-10A6-4671-8BBF-AB957869F828}"/>
                    </a:ext>
                  </a:extLst>
                </p14:cNvPr>
                <p14:cNvContentPartPr/>
                <p14:nvPr/>
              </p14:nvContentPartPr>
              <p14:xfrm>
                <a:off x="5566091" y="4000942"/>
                <a:ext cx="142560" cy="194400"/>
              </p14:xfrm>
            </p:contentPart>
          </mc:Choice>
          <mc:Fallback>
            <p:pic>
              <p:nvPicPr>
                <p:cNvPr id="25" name="Freihand 24">
                  <a:extLst>
                    <a:ext uri="{FF2B5EF4-FFF2-40B4-BE49-F238E27FC236}">
                      <a16:creationId xmlns:a16="http://schemas.microsoft.com/office/drawing/2014/main" id="{93209A46-10A6-4671-8BBF-AB957869F828}"/>
                    </a:ext>
                  </a:extLst>
                </p:cNvPr>
                <p:cNvPicPr/>
                <p:nvPr/>
              </p:nvPicPr>
              <p:blipFill>
                <a:blip r:embed="rId161"/>
                <a:stretch>
                  <a:fillRect/>
                </a:stretch>
              </p:blipFill>
              <p:spPr>
                <a:xfrm>
                  <a:off x="5557451" y="3991942"/>
                  <a:ext cx="1602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6" name="Freihand 25">
                  <a:extLst>
                    <a:ext uri="{FF2B5EF4-FFF2-40B4-BE49-F238E27FC236}">
                      <a16:creationId xmlns:a16="http://schemas.microsoft.com/office/drawing/2014/main" id="{AEEE2F09-5B6D-492F-A40B-986F6FA63636}"/>
                    </a:ext>
                  </a:extLst>
                </p14:cNvPr>
                <p14:cNvContentPartPr/>
                <p14:nvPr/>
              </p14:nvContentPartPr>
              <p14:xfrm>
                <a:off x="5791451" y="4025422"/>
                <a:ext cx="90720" cy="191160"/>
              </p14:xfrm>
            </p:contentPart>
          </mc:Choice>
          <mc:Fallback>
            <p:pic>
              <p:nvPicPr>
                <p:cNvPr id="26" name="Freihand 25">
                  <a:extLst>
                    <a:ext uri="{FF2B5EF4-FFF2-40B4-BE49-F238E27FC236}">
                      <a16:creationId xmlns:a16="http://schemas.microsoft.com/office/drawing/2014/main" id="{AEEE2F09-5B6D-492F-A40B-986F6FA63636}"/>
                    </a:ext>
                  </a:extLst>
                </p:cNvPr>
                <p:cNvPicPr/>
                <p:nvPr/>
              </p:nvPicPr>
              <p:blipFill>
                <a:blip r:embed="rId163"/>
                <a:stretch>
                  <a:fillRect/>
                </a:stretch>
              </p:blipFill>
              <p:spPr>
                <a:xfrm>
                  <a:off x="5782811" y="4016782"/>
                  <a:ext cx="1083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7" name="Freihand 26">
                  <a:extLst>
                    <a:ext uri="{FF2B5EF4-FFF2-40B4-BE49-F238E27FC236}">
                      <a16:creationId xmlns:a16="http://schemas.microsoft.com/office/drawing/2014/main" id="{EEB188D3-FD36-4054-A8A6-BBAB9894F342}"/>
                    </a:ext>
                  </a:extLst>
                </p14:cNvPr>
                <p14:cNvContentPartPr/>
                <p14:nvPr/>
              </p14:nvContentPartPr>
              <p14:xfrm>
                <a:off x="5856971" y="4057822"/>
                <a:ext cx="99360" cy="135720"/>
              </p14:xfrm>
            </p:contentPart>
          </mc:Choice>
          <mc:Fallback>
            <p:pic>
              <p:nvPicPr>
                <p:cNvPr id="27" name="Freihand 26">
                  <a:extLst>
                    <a:ext uri="{FF2B5EF4-FFF2-40B4-BE49-F238E27FC236}">
                      <a16:creationId xmlns:a16="http://schemas.microsoft.com/office/drawing/2014/main" id="{EEB188D3-FD36-4054-A8A6-BBAB9894F342}"/>
                    </a:ext>
                  </a:extLst>
                </p:cNvPr>
                <p:cNvPicPr/>
                <p:nvPr/>
              </p:nvPicPr>
              <p:blipFill>
                <a:blip r:embed="rId165"/>
                <a:stretch>
                  <a:fillRect/>
                </a:stretch>
              </p:blipFill>
              <p:spPr>
                <a:xfrm>
                  <a:off x="5848331" y="4048822"/>
                  <a:ext cx="117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8" name="Freihand 27">
                  <a:extLst>
                    <a:ext uri="{FF2B5EF4-FFF2-40B4-BE49-F238E27FC236}">
                      <a16:creationId xmlns:a16="http://schemas.microsoft.com/office/drawing/2014/main" id="{6E25B8E1-A606-409F-9C06-7A88F33935E3}"/>
                    </a:ext>
                  </a:extLst>
                </p14:cNvPr>
                <p14:cNvContentPartPr/>
                <p14:nvPr/>
              </p14:nvContentPartPr>
              <p14:xfrm>
                <a:off x="1423211" y="1485982"/>
                <a:ext cx="2615400" cy="2225160"/>
              </p14:xfrm>
            </p:contentPart>
          </mc:Choice>
          <mc:Fallback>
            <p:pic>
              <p:nvPicPr>
                <p:cNvPr id="28" name="Freihand 27">
                  <a:extLst>
                    <a:ext uri="{FF2B5EF4-FFF2-40B4-BE49-F238E27FC236}">
                      <a16:creationId xmlns:a16="http://schemas.microsoft.com/office/drawing/2014/main" id="{6E25B8E1-A606-409F-9C06-7A88F33935E3}"/>
                    </a:ext>
                  </a:extLst>
                </p:cNvPr>
                <p:cNvPicPr/>
                <p:nvPr/>
              </p:nvPicPr>
              <p:blipFill>
                <a:blip r:embed="rId167"/>
                <a:stretch>
                  <a:fillRect/>
                </a:stretch>
              </p:blipFill>
              <p:spPr>
                <a:xfrm>
                  <a:off x="1414211" y="1476982"/>
                  <a:ext cx="2633040" cy="2242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71252D98-3CC9-4B5C-870E-604260100CA5}"/>
                    </a:ext>
                  </a:extLst>
                </p14:cNvPr>
                <p14:cNvContentPartPr/>
                <p14:nvPr/>
              </p14:nvContentPartPr>
              <p14:xfrm>
                <a:off x="370571" y="4227382"/>
                <a:ext cx="300600" cy="235440"/>
              </p14:xfrm>
            </p:contentPart>
          </mc:Choice>
          <mc:Fallback>
            <p:pic>
              <p:nvPicPr>
                <p:cNvPr id="104" name="Freihand 103">
                  <a:extLst>
                    <a:ext uri="{FF2B5EF4-FFF2-40B4-BE49-F238E27FC236}">
                      <a16:creationId xmlns:a16="http://schemas.microsoft.com/office/drawing/2014/main" id="{71252D98-3CC9-4B5C-870E-604260100CA5}"/>
                    </a:ext>
                  </a:extLst>
                </p:cNvPr>
                <p:cNvPicPr/>
                <p:nvPr/>
              </p:nvPicPr>
              <p:blipFill>
                <a:blip r:embed="rId169"/>
                <a:stretch>
                  <a:fillRect/>
                </a:stretch>
              </p:blipFill>
              <p:spPr>
                <a:xfrm>
                  <a:off x="361571" y="4218742"/>
                  <a:ext cx="3182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B78E0552-8ED5-464D-B0D0-7B7821431DB2}"/>
                    </a:ext>
                  </a:extLst>
                </p14:cNvPr>
                <p14:cNvContentPartPr/>
                <p14:nvPr/>
              </p14:nvContentPartPr>
              <p14:xfrm>
                <a:off x="865931" y="4322782"/>
                <a:ext cx="144720" cy="38880"/>
              </p14:xfrm>
            </p:contentPart>
          </mc:Choice>
          <mc:Fallback>
            <p:pic>
              <p:nvPicPr>
                <p:cNvPr id="105" name="Freihand 104">
                  <a:extLst>
                    <a:ext uri="{FF2B5EF4-FFF2-40B4-BE49-F238E27FC236}">
                      <a16:creationId xmlns:a16="http://schemas.microsoft.com/office/drawing/2014/main" id="{B78E0552-8ED5-464D-B0D0-7B7821431DB2}"/>
                    </a:ext>
                  </a:extLst>
                </p:cNvPr>
                <p:cNvPicPr/>
                <p:nvPr/>
              </p:nvPicPr>
              <p:blipFill>
                <a:blip r:embed="rId171"/>
                <a:stretch>
                  <a:fillRect/>
                </a:stretch>
              </p:blipFill>
              <p:spPr>
                <a:xfrm>
                  <a:off x="856931" y="4314142"/>
                  <a:ext cx="162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F694C241-5668-4639-8F35-4C6CAE088120}"/>
                    </a:ext>
                  </a:extLst>
                </p14:cNvPr>
                <p14:cNvContentPartPr/>
                <p14:nvPr/>
              </p14:nvContentPartPr>
              <p14:xfrm>
                <a:off x="881411" y="4401622"/>
                <a:ext cx="137520" cy="16920"/>
              </p14:xfrm>
            </p:contentPart>
          </mc:Choice>
          <mc:Fallback>
            <p:pic>
              <p:nvPicPr>
                <p:cNvPr id="106" name="Freihand 105">
                  <a:extLst>
                    <a:ext uri="{FF2B5EF4-FFF2-40B4-BE49-F238E27FC236}">
                      <a16:creationId xmlns:a16="http://schemas.microsoft.com/office/drawing/2014/main" id="{F694C241-5668-4639-8F35-4C6CAE088120}"/>
                    </a:ext>
                  </a:extLst>
                </p:cNvPr>
                <p:cNvPicPr/>
                <p:nvPr/>
              </p:nvPicPr>
              <p:blipFill>
                <a:blip r:embed="rId173"/>
                <a:stretch>
                  <a:fillRect/>
                </a:stretch>
              </p:blipFill>
              <p:spPr>
                <a:xfrm>
                  <a:off x="872411" y="4392982"/>
                  <a:ext cx="1551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84BC6749-6775-410F-80C3-174C6F72D24A}"/>
                    </a:ext>
                  </a:extLst>
                </p14:cNvPr>
                <p14:cNvContentPartPr/>
                <p14:nvPr/>
              </p14:nvContentPartPr>
              <p14:xfrm>
                <a:off x="1239251" y="4275262"/>
                <a:ext cx="183240" cy="147240"/>
              </p14:xfrm>
            </p:contentPart>
          </mc:Choice>
          <mc:Fallback>
            <p:pic>
              <p:nvPicPr>
                <p:cNvPr id="107" name="Freihand 106">
                  <a:extLst>
                    <a:ext uri="{FF2B5EF4-FFF2-40B4-BE49-F238E27FC236}">
                      <a16:creationId xmlns:a16="http://schemas.microsoft.com/office/drawing/2014/main" id="{84BC6749-6775-410F-80C3-174C6F72D24A}"/>
                    </a:ext>
                  </a:extLst>
                </p:cNvPr>
                <p:cNvPicPr/>
                <p:nvPr/>
              </p:nvPicPr>
              <p:blipFill>
                <a:blip r:embed="rId175"/>
                <a:stretch>
                  <a:fillRect/>
                </a:stretch>
              </p:blipFill>
              <p:spPr>
                <a:xfrm>
                  <a:off x="1230611" y="4266622"/>
                  <a:ext cx="2008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9E43AF7E-1376-46FD-B51B-C29EE95B14FD}"/>
                    </a:ext>
                  </a:extLst>
                </p14:cNvPr>
                <p14:cNvContentPartPr/>
                <p14:nvPr/>
              </p14:nvContentPartPr>
              <p14:xfrm>
                <a:off x="1540931" y="4398022"/>
                <a:ext cx="87120" cy="143640"/>
              </p14:xfrm>
            </p:contentPart>
          </mc:Choice>
          <mc:Fallback>
            <p:pic>
              <p:nvPicPr>
                <p:cNvPr id="108" name="Freihand 107">
                  <a:extLst>
                    <a:ext uri="{FF2B5EF4-FFF2-40B4-BE49-F238E27FC236}">
                      <a16:creationId xmlns:a16="http://schemas.microsoft.com/office/drawing/2014/main" id="{9E43AF7E-1376-46FD-B51B-C29EE95B14FD}"/>
                    </a:ext>
                  </a:extLst>
                </p:cNvPr>
                <p:cNvPicPr/>
                <p:nvPr/>
              </p:nvPicPr>
              <p:blipFill>
                <a:blip r:embed="rId177"/>
                <a:stretch>
                  <a:fillRect/>
                </a:stretch>
              </p:blipFill>
              <p:spPr>
                <a:xfrm>
                  <a:off x="1531931" y="4389382"/>
                  <a:ext cx="104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B1877F52-86C1-49AB-8B9D-4508CC0F6405}"/>
                    </a:ext>
                  </a:extLst>
                </p14:cNvPr>
                <p14:cNvContentPartPr/>
                <p14:nvPr/>
              </p14:nvContentPartPr>
              <p14:xfrm>
                <a:off x="1554611" y="4462102"/>
                <a:ext cx="100440" cy="23040"/>
              </p14:xfrm>
            </p:contentPart>
          </mc:Choice>
          <mc:Fallback>
            <p:pic>
              <p:nvPicPr>
                <p:cNvPr id="109" name="Freihand 108">
                  <a:extLst>
                    <a:ext uri="{FF2B5EF4-FFF2-40B4-BE49-F238E27FC236}">
                      <a16:creationId xmlns:a16="http://schemas.microsoft.com/office/drawing/2014/main" id="{B1877F52-86C1-49AB-8B9D-4508CC0F6405}"/>
                    </a:ext>
                  </a:extLst>
                </p:cNvPr>
                <p:cNvPicPr/>
                <p:nvPr/>
              </p:nvPicPr>
              <p:blipFill>
                <a:blip r:embed="rId179"/>
                <a:stretch>
                  <a:fillRect/>
                </a:stretch>
              </p:blipFill>
              <p:spPr>
                <a:xfrm>
                  <a:off x="1545971" y="4453102"/>
                  <a:ext cx="118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0C0D2D00-4167-4351-9552-AB9FD2C72505}"/>
                    </a:ext>
                  </a:extLst>
                </p14:cNvPr>
                <p14:cNvContentPartPr/>
                <p14:nvPr/>
              </p14:nvContentPartPr>
              <p14:xfrm>
                <a:off x="1768811" y="4338262"/>
                <a:ext cx="128160" cy="144720"/>
              </p14:xfrm>
            </p:contentPart>
          </mc:Choice>
          <mc:Fallback>
            <p:pic>
              <p:nvPicPr>
                <p:cNvPr id="110" name="Freihand 109">
                  <a:extLst>
                    <a:ext uri="{FF2B5EF4-FFF2-40B4-BE49-F238E27FC236}">
                      <a16:creationId xmlns:a16="http://schemas.microsoft.com/office/drawing/2014/main" id="{0C0D2D00-4167-4351-9552-AB9FD2C72505}"/>
                    </a:ext>
                  </a:extLst>
                </p:cNvPr>
                <p:cNvPicPr/>
                <p:nvPr/>
              </p:nvPicPr>
              <p:blipFill>
                <a:blip r:embed="rId181"/>
                <a:stretch>
                  <a:fillRect/>
                </a:stretch>
              </p:blipFill>
              <p:spPr>
                <a:xfrm>
                  <a:off x="1760171" y="4329262"/>
                  <a:ext cx="145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C9859A3C-CF7A-4F1D-A5C0-901C3E5B61B0}"/>
                    </a:ext>
                  </a:extLst>
                </p14:cNvPr>
                <p14:cNvContentPartPr/>
                <p14:nvPr/>
              </p14:nvContentPartPr>
              <p14:xfrm>
                <a:off x="2021171" y="4328542"/>
                <a:ext cx="124920" cy="137520"/>
              </p14:xfrm>
            </p:contentPart>
          </mc:Choice>
          <mc:Fallback>
            <p:pic>
              <p:nvPicPr>
                <p:cNvPr id="111" name="Freihand 110">
                  <a:extLst>
                    <a:ext uri="{FF2B5EF4-FFF2-40B4-BE49-F238E27FC236}">
                      <a16:creationId xmlns:a16="http://schemas.microsoft.com/office/drawing/2014/main" id="{C9859A3C-CF7A-4F1D-A5C0-901C3E5B61B0}"/>
                    </a:ext>
                  </a:extLst>
                </p:cNvPr>
                <p:cNvPicPr/>
                <p:nvPr/>
              </p:nvPicPr>
              <p:blipFill>
                <a:blip r:embed="rId183"/>
                <a:stretch>
                  <a:fillRect/>
                </a:stretch>
              </p:blipFill>
              <p:spPr>
                <a:xfrm>
                  <a:off x="2012171" y="4319542"/>
                  <a:ext cx="142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1ED4D799-6CD8-4A79-B56F-5F1E448001C5}"/>
                    </a:ext>
                  </a:extLst>
                </p14:cNvPr>
                <p14:cNvContentPartPr/>
                <p14:nvPr/>
              </p14:nvContentPartPr>
              <p14:xfrm>
                <a:off x="2273531" y="4452742"/>
                <a:ext cx="20880" cy="162000"/>
              </p14:xfrm>
            </p:contentPart>
          </mc:Choice>
          <mc:Fallback>
            <p:pic>
              <p:nvPicPr>
                <p:cNvPr id="112" name="Freihand 111">
                  <a:extLst>
                    <a:ext uri="{FF2B5EF4-FFF2-40B4-BE49-F238E27FC236}">
                      <a16:creationId xmlns:a16="http://schemas.microsoft.com/office/drawing/2014/main" id="{1ED4D799-6CD8-4A79-B56F-5F1E448001C5}"/>
                    </a:ext>
                  </a:extLst>
                </p:cNvPr>
                <p:cNvPicPr/>
                <p:nvPr/>
              </p:nvPicPr>
              <p:blipFill>
                <a:blip r:embed="rId185"/>
                <a:stretch>
                  <a:fillRect/>
                </a:stretch>
              </p:blipFill>
              <p:spPr>
                <a:xfrm>
                  <a:off x="2264531" y="4444102"/>
                  <a:ext cx="385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ADA2906B-DAB3-407E-9953-5E1C3FA4A9FB}"/>
                    </a:ext>
                  </a:extLst>
                </p14:cNvPr>
                <p14:cNvContentPartPr/>
                <p14:nvPr/>
              </p14:nvContentPartPr>
              <p14:xfrm>
                <a:off x="2203691" y="4402702"/>
                <a:ext cx="190080" cy="214920"/>
              </p14:xfrm>
            </p:contentPart>
          </mc:Choice>
          <mc:Fallback>
            <p:pic>
              <p:nvPicPr>
                <p:cNvPr id="113" name="Freihand 112">
                  <a:extLst>
                    <a:ext uri="{FF2B5EF4-FFF2-40B4-BE49-F238E27FC236}">
                      <a16:creationId xmlns:a16="http://schemas.microsoft.com/office/drawing/2014/main" id="{ADA2906B-DAB3-407E-9953-5E1C3FA4A9FB}"/>
                    </a:ext>
                  </a:extLst>
                </p:cNvPr>
                <p:cNvPicPr/>
                <p:nvPr/>
              </p:nvPicPr>
              <p:blipFill>
                <a:blip r:embed="rId187"/>
                <a:stretch>
                  <a:fillRect/>
                </a:stretch>
              </p:blipFill>
              <p:spPr>
                <a:xfrm>
                  <a:off x="2195051" y="4393702"/>
                  <a:ext cx="207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673F1615-0E18-49CD-8915-FDE3C7CD1927}"/>
                    </a:ext>
                  </a:extLst>
                </p14:cNvPr>
                <p14:cNvContentPartPr/>
                <p14:nvPr/>
              </p14:nvContentPartPr>
              <p14:xfrm>
                <a:off x="1027931" y="2368342"/>
                <a:ext cx="2119320" cy="1807560"/>
              </p14:xfrm>
            </p:contentPart>
          </mc:Choice>
          <mc:Fallback>
            <p:pic>
              <p:nvPicPr>
                <p:cNvPr id="115" name="Freihand 114">
                  <a:extLst>
                    <a:ext uri="{FF2B5EF4-FFF2-40B4-BE49-F238E27FC236}">
                      <a16:creationId xmlns:a16="http://schemas.microsoft.com/office/drawing/2014/main" id="{673F1615-0E18-49CD-8915-FDE3C7CD1927}"/>
                    </a:ext>
                  </a:extLst>
                </p:cNvPr>
                <p:cNvPicPr/>
                <p:nvPr/>
              </p:nvPicPr>
              <p:blipFill>
                <a:blip r:embed="rId189"/>
                <a:stretch>
                  <a:fillRect/>
                </a:stretch>
              </p:blipFill>
              <p:spPr>
                <a:xfrm>
                  <a:off x="1018931" y="2359702"/>
                  <a:ext cx="2136960" cy="1825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Freihand 116">
                  <a:extLst>
                    <a:ext uri="{FF2B5EF4-FFF2-40B4-BE49-F238E27FC236}">
                      <a16:creationId xmlns:a16="http://schemas.microsoft.com/office/drawing/2014/main" id="{323106E2-46E4-4CAC-B6B2-FED64BBE659D}"/>
                    </a:ext>
                  </a:extLst>
                </p14:cNvPr>
                <p14:cNvContentPartPr/>
                <p14:nvPr/>
              </p14:nvContentPartPr>
              <p14:xfrm>
                <a:off x="1203971" y="1939942"/>
                <a:ext cx="2530800" cy="1946160"/>
              </p14:xfrm>
            </p:contentPart>
          </mc:Choice>
          <mc:Fallback>
            <p:pic>
              <p:nvPicPr>
                <p:cNvPr id="117" name="Freihand 116">
                  <a:extLst>
                    <a:ext uri="{FF2B5EF4-FFF2-40B4-BE49-F238E27FC236}">
                      <a16:creationId xmlns:a16="http://schemas.microsoft.com/office/drawing/2014/main" id="{323106E2-46E4-4CAC-B6B2-FED64BBE659D}"/>
                    </a:ext>
                  </a:extLst>
                </p:cNvPr>
                <p:cNvPicPr/>
                <p:nvPr/>
              </p:nvPicPr>
              <p:blipFill>
                <a:blip r:embed="rId191"/>
                <a:stretch>
                  <a:fillRect/>
                </a:stretch>
              </p:blipFill>
              <p:spPr>
                <a:xfrm>
                  <a:off x="1194971" y="1931302"/>
                  <a:ext cx="2548440" cy="1963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EB888E28-2669-4D03-A7EC-CCAF9BD212F5}"/>
                    </a:ext>
                  </a:extLst>
                </p14:cNvPr>
                <p14:cNvContentPartPr/>
                <p14:nvPr/>
              </p14:nvContentPartPr>
              <p14:xfrm>
                <a:off x="1278851" y="1582462"/>
                <a:ext cx="2762280" cy="2061000"/>
              </p14:xfrm>
            </p:contentPart>
          </mc:Choice>
          <mc:Fallback>
            <p:pic>
              <p:nvPicPr>
                <p:cNvPr id="118" name="Freihand 117">
                  <a:extLst>
                    <a:ext uri="{FF2B5EF4-FFF2-40B4-BE49-F238E27FC236}">
                      <a16:creationId xmlns:a16="http://schemas.microsoft.com/office/drawing/2014/main" id="{EB888E28-2669-4D03-A7EC-CCAF9BD212F5}"/>
                    </a:ext>
                  </a:extLst>
                </p:cNvPr>
                <p:cNvPicPr/>
                <p:nvPr/>
              </p:nvPicPr>
              <p:blipFill>
                <a:blip r:embed="rId193"/>
                <a:stretch>
                  <a:fillRect/>
                </a:stretch>
              </p:blipFill>
              <p:spPr>
                <a:xfrm>
                  <a:off x="1269851" y="1573822"/>
                  <a:ext cx="2779920" cy="207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2E25601F-2227-41DD-ACB6-335B729498F6}"/>
                    </a:ext>
                  </a:extLst>
                </p14:cNvPr>
                <p14:cNvContentPartPr/>
                <p14:nvPr/>
              </p14:nvContentPartPr>
              <p14:xfrm>
                <a:off x="2365331" y="3707182"/>
                <a:ext cx="40680" cy="677520"/>
              </p14:xfrm>
            </p:contentPart>
          </mc:Choice>
          <mc:Fallback>
            <p:pic>
              <p:nvPicPr>
                <p:cNvPr id="120" name="Freihand 119">
                  <a:extLst>
                    <a:ext uri="{FF2B5EF4-FFF2-40B4-BE49-F238E27FC236}">
                      <a16:creationId xmlns:a16="http://schemas.microsoft.com/office/drawing/2014/main" id="{2E25601F-2227-41DD-ACB6-335B729498F6}"/>
                    </a:ext>
                  </a:extLst>
                </p:cNvPr>
                <p:cNvPicPr/>
                <p:nvPr/>
              </p:nvPicPr>
              <p:blipFill>
                <a:blip r:embed="rId195"/>
                <a:stretch>
                  <a:fillRect/>
                </a:stretch>
              </p:blipFill>
              <p:spPr>
                <a:xfrm>
                  <a:off x="2356331" y="3698542"/>
                  <a:ext cx="58320" cy="695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4158CBCB-BB93-4740-90B7-C5A3FEBF8495}"/>
                    </a:ext>
                  </a:extLst>
                </p14:cNvPr>
                <p14:cNvContentPartPr/>
                <p14:nvPr/>
              </p14:nvContentPartPr>
              <p14:xfrm>
                <a:off x="2126651" y="3599542"/>
                <a:ext cx="341280" cy="275760"/>
              </p14:xfrm>
            </p:contentPart>
          </mc:Choice>
          <mc:Fallback>
            <p:pic>
              <p:nvPicPr>
                <p:cNvPr id="121" name="Freihand 120">
                  <a:extLst>
                    <a:ext uri="{FF2B5EF4-FFF2-40B4-BE49-F238E27FC236}">
                      <a16:creationId xmlns:a16="http://schemas.microsoft.com/office/drawing/2014/main" id="{4158CBCB-BB93-4740-90B7-C5A3FEBF8495}"/>
                    </a:ext>
                  </a:extLst>
                </p:cNvPr>
                <p:cNvPicPr/>
                <p:nvPr/>
              </p:nvPicPr>
              <p:blipFill>
                <a:blip r:embed="rId197"/>
                <a:stretch>
                  <a:fillRect/>
                </a:stretch>
              </p:blipFill>
              <p:spPr>
                <a:xfrm>
                  <a:off x="2117651" y="3590902"/>
                  <a:ext cx="3589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3E6D0AF5-AEB3-4777-897C-B9FA90037A06}"/>
                    </a:ext>
                  </a:extLst>
                </p14:cNvPr>
                <p14:cNvContentPartPr/>
                <p14:nvPr/>
              </p14:nvContentPartPr>
              <p14:xfrm>
                <a:off x="2533811" y="3418822"/>
                <a:ext cx="488520" cy="913320"/>
              </p14:xfrm>
            </p:contentPart>
          </mc:Choice>
          <mc:Fallback>
            <p:pic>
              <p:nvPicPr>
                <p:cNvPr id="123" name="Freihand 122">
                  <a:extLst>
                    <a:ext uri="{FF2B5EF4-FFF2-40B4-BE49-F238E27FC236}">
                      <a16:creationId xmlns:a16="http://schemas.microsoft.com/office/drawing/2014/main" id="{3E6D0AF5-AEB3-4777-897C-B9FA90037A06}"/>
                    </a:ext>
                  </a:extLst>
                </p:cNvPr>
                <p:cNvPicPr/>
                <p:nvPr/>
              </p:nvPicPr>
              <p:blipFill>
                <a:blip r:embed="rId199"/>
                <a:stretch>
                  <a:fillRect/>
                </a:stretch>
              </p:blipFill>
              <p:spPr>
                <a:xfrm>
                  <a:off x="2525171" y="3409822"/>
                  <a:ext cx="506160" cy="930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64E3984F-15A9-4D86-8EF7-0E132CFEA554}"/>
                    </a:ext>
                  </a:extLst>
                </p14:cNvPr>
                <p14:cNvContentPartPr/>
                <p14:nvPr/>
              </p14:nvContentPartPr>
              <p14:xfrm>
                <a:off x="2539211" y="3356542"/>
                <a:ext cx="1089000" cy="1045080"/>
              </p14:xfrm>
            </p:contentPart>
          </mc:Choice>
          <mc:Fallback>
            <p:pic>
              <p:nvPicPr>
                <p:cNvPr id="124" name="Freihand 123">
                  <a:extLst>
                    <a:ext uri="{FF2B5EF4-FFF2-40B4-BE49-F238E27FC236}">
                      <a16:creationId xmlns:a16="http://schemas.microsoft.com/office/drawing/2014/main" id="{64E3984F-15A9-4D86-8EF7-0E132CFEA554}"/>
                    </a:ext>
                  </a:extLst>
                </p:cNvPr>
                <p:cNvPicPr/>
                <p:nvPr/>
              </p:nvPicPr>
              <p:blipFill>
                <a:blip r:embed="rId201"/>
                <a:stretch>
                  <a:fillRect/>
                </a:stretch>
              </p:blipFill>
              <p:spPr>
                <a:xfrm>
                  <a:off x="2530571" y="3347542"/>
                  <a:ext cx="1106640" cy="10627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Freihand 124">
                  <a:extLst>
                    <a:ext uri="{FF2B5EF4-FFF2-40B4-BE49-F238E27FC236}">
                      <a16:creationId xmlns:a16="http://schemas.microsoft.com/office/drawing/2014/main" id="{547E4645-43D5-4B9D-9A59-93F9EAAF31B6}"/>
                    </a:ext>
                  </a:extLst>
                </p14:cNvPr>
                <p14:cNvContentPartPr/>
                <p14:nvPr/>
              </p14:nvContentPartPr>
              <p14:xfrm>
                <a:off x="2866451" y="3291742"/>
                <a:ext cx="150120" cy="176760"/>
              </p14:xfrm>
            </p:contentPart>
          </mc:Choice>
          <mc:Fallback>
            <p:pic>
              <p:nvPicPr>
                <p:cNvPr id="125" name="Freihand 124">
                  <a:extLst>
                    <a:ext uri="{FF2B5EF4-FFF2-40B4-BE49-F238E27FC236}">
                      <a16:creationId xmlns:a16="http://schemas.microsoft.com/office/drawing/2014/main" id="{547E4645-43D5-4B9D-9A59-93F9EAAF31B6}"/>
                    </a:ext>
                  </a:extLst>
                </p:cNvPr>
                <p:cNvPicPr/>
                <p:nvPr/>
              </p:nvPicPr>
              <p:blipFill>
                <a:blip r:embed="rId203"/>
                <a:stretch>
                  <a:fillRect/>
                </a:stretch>
              </p:blipFill>
              <p:spPr>
                <a:xfrm>
                  <a:off x="2857451" y="3283102"/>
                  <a:ext cx="167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C2E2AFA5-9072-4596-8F67-23952303549E}"/>
                    </a:ext>
                  </a:extLst>
                </p14:cNvPr>
                <p14:cNvContentPartPr/>
                <p14:nvPr/>
              </p14:nvContentPartPr>
              <p14:xfrm>
                <a:off x="3490331" y="3320542"/>
                <a:ext cx="156960" cy="205560"/>
              </p14:xfrm>
            </p:contentPart>
          </mc:Choice>
          <mc:Fallback>
            <p:pic>
              <p:nvPicPr>
                <p:cNvPr id="126" name="Freihand 125">
                  <a:extLst>
                    <a:ext uri="{FF2B5EF4-FFF2-40B4-BE49-F238E27FC236}">
                      <a16:creationId xmlns:a16="http://schemas.microsoft.com/office/drawing/2014/main" id="{C2E2AFA5-9072-4596-8F67-23952303549E}"/>
                    </a:ext>
                  </a:extLst>
                </p:cNvPr>
                <p:cNvPicPr/>
                <p:nvPr/>
              </p:nvPicPr>
              <p:blipFill>
                <a:blip r:embed="rId205"/>
                <a:stretch>
                  <a:fillRect/>
                </a:stretch>
              </p:blipFill>
              <p:spPr>
                <a:xfrm>
                  <a:off x="3481691" y="3311542"/>
                  <a:ext cx="1746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FBDCFFD1-8F53-4B8B-9B8D-015A374D4AF6}"/>
                    </a:ext>
                  </a:extLst>
                </p14:cNvPr>
                <p14:cNvContentPartPr/>
                <p14:nvPr/>
              </p14:nvContentPartPr>
              <p14:xfrm>
                <a:off x="2651171" y="4399822"/>
                <a:ext cx="304920" cy="243000"/>
              </p14:xfrm>
            </p:contentPart>
          </mc:Choice>
          <mc:Fallback>
            <p:pic>
              <p:nvPicPr>
                <p:cNvPr id="127" name="Freihand 126">
                  <a:extLst>
                    <a:ext uri="{FF2B5EF4-FFF2-40B4-BE49-F238E27FC236}">
                      <a16:creationId xmlns:a16="http://schemas.microsoft.com/office/drawing/2014/main" id="{FBDCFFD1-8F53-4B8B-9B8D-015A374D4AF6}"/>
                    </a:ext>
                  </a:extLst>
                </p:cNvPr>
                <p:cNvPicPr/>
                <p:nvPr/>
              </p:nvPicPr>
              <p:blipFill>
                <a:blip r:embed="rId207"/>
                <a:stretch>
                  <a:fillRect/>
                </a:stretch>
              </p:blipFill>
              <p:spPr>
                <a:xfrm>
                  <a:off x="2642531" y="4391182"/>
                  <a:ext cx="322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32437FF6-E165-4E2F-934A-8729DD85F384}"/>
                    </a:ext>
                  </a:extLst>
                </p14:cNvPr>
                <p14:cNvContentPartPr/>
                <p14:nvPr/>
              </p14:nvContentPartPr>
              <p14:xfrm>
                <a:off x="3027011" y="4503142"/>
                <a:ext cx="84240" cy="137520"/>
              </p14:xfrm>
            </p:contentPart>
          </mc:Choice>
          <mc:Fallback>
            <p:pic>
              <p:nvPicPr>
                <p:cNvPr id="128" name="Freihand 127">
                  <a:extLst>
                    <a:ext uri="{FF2B5EF4-FFF2-40B4-BE49-F238E27FC236}">
                      <a16:creationId xmlns:a16="http://schemas.microsoft.com/office/drawing/2014/main" id="{32437FF6-E165-4E2F-934A-8729DD85F384}"/>
                    </a:ext>
                  </a:extLst>
                </p:cNvPr>
                <p:cNvPicPr/>
                <p:nvPr/>
              </p:nvPicPr>
              <p:blipFill>
                <a:blip r:embed="rId209"/>
                <a:stretch>
                  <a:fillRect/>
                </a:stretch>
              </p:blipFill>
              <p:spPr>
                <a:xfrm>
                  <a:off x="3018011" y="4494142"/>
                  <a:ext cx="101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3F4907AC-C3CC-4D6C-85C9-A1B17ACB9780}"/>
                    </a:ext>
                  </a:extLst>
                </p14:cNvPr>
                <p14:cNvContentPartPr/>
                <p14:nvPr/>
              </p14:nvContentPartPr>
              <p14:xfrm>
                <a:off x="3129971" y="4411702"/>
                <a:ext cx="114840" cy="214560"/>
              </p14:xfrm>
            </p:contentPart>
          </mc:Choice>
          <mc:Fallback>
            <p:pic>
              <p:nvPicPr>
                <p:cNvPr id="129" name="Freihand 128">
                  <a:extLst>
                    <a:ext uri="{FF2B5EF4-FFF2-40B4-BE49-F238E27FC236}">
                      <a16:creationId xmlns:a16="http://schemas.microsoft.com/office/drawing/2014/main" id="{3F4907AC-C3CC-4D6C-85C9-A1B17ACB9780}"/>
                    </a:ext>
                  </a:extLst>
                </p:cNvPr>
                <p:cNvPicPr/>
                <p:nvPr/>
              </p:nvPicPr>
              <p:blipFill>
                <a:blip r:embed="rId211"/>
                <a:stretch>
                  <a:fillRect/>
                </a:stretch>
              </p:blipFill>
              <p:spPr>
                <a:xfrm>
                  <a:off x="3120971" y="4403062"/>
                  <a:ext cx="132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166CA0F7-4FCE-4C26-8E52-E8A39345937A}"/>
                    </a:ext>
                  </a:extLst>
                </p14:cNvPr>
                <p14:cNvContentPartPr/>
                <p14:nvPr/>
              </p14:nvContentPartPr>
              <p14:xfrm>
                <a:off x="3294131" y="4366702"/>
                <a:ext cx="35280" cy="249480"/>
              </p14:xfrm>
            </p:contentPart>
          </mc:Choice>
          <mc:Fallback>
            <p:pic>
              <p:nvPicPr>
                <p:cNvPr id="130" name="Freihand 129">
                  <a:extLst>
                    <a:ext uri="{FF2B5EF4-FFF2-40B4-BE49-F238E27FC236}">
                      <a16:creationId xmlns:a16="http://schemas.microsoft.com/office/drawing/2014/main" id="{166CA0F7-4FCE-4C26-8E52-E8A39345937A}"/>
                    </a:ext>
                  </a:extLst>
                </p:cNvPr>
                <p:cNvPicPr/>
                <p:nvPr/>
              </p:nvPicPr>
              <p:blipFill>
                <a:blip r:embed="rId213"/>
                <a:stretch>
                  <a:fillRect/>
                </a:stretch>
              </p:blipFill>
              <p:spPr>
                <a:xfrm>
                  <a:off x="3285131" y="4357702"/>
                  <a:ext cx="5292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B1F618A4-C160-45E8-957D-5E499D9294DC}"/>
                    </a:ext>
                  </a:extLst>
                </p14:cNvPr>
                <p14:cNvContentPartPr/>
                <p14:nvPr/>
              </p14:nvContentPartPr>
              <p14:xfrm>
                <a:off x="3410771" y="4362382"/>
                <a:ext cx="112320" cy="308520"/>
              </p14:xfrm>
            </p:contentPart>
          </mc:Choice>
          <mc:Fallback>
            <p:pic>
              <p:nvPicPr>
                <p:cNvPr id="131" name="Freihand 130">
                  <a:extLst>
                    <a:ext uri="{FF2B5EF4-FFF2-40B4-BE49-F238E27FC236}">
                      <a16:creationId xmlns:a16="http://schemas.microsoft.com/office/drawing/2014/main" id="{B1F618A4-C160-45E8-957D-5E499D9294DC}"/>
                    </a:ext>
                  </a:extLst>
                </p:cNvPr>
                <p:cNvPicPr/>
                <p:nvPr/>
              </p:nvPicPr>
              <p:blipFill>
                <a:blip r:embed="rId215"/>
                <a:stretch>
                  <a:fillRect/>
                </a:stretch>
              </p:blipFill>
              <p:spPr>
                <a:xfrm>
                  <a:off x="3401771" y="4353382"/>
                  <a:ext cx="12996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04B02D27-B35A-497A-9AEA-4959A6A66EBC}"/>
                    </a:ext>
                  </a:extLst>
                </p14:cNvPr>
                <p14:cNvContentPartPr/>
                <p14:nvPr/>
              </p14:nvContentPartPr>
              <p14:xfrm>
                <a:off x="3549731" y="4370662"/>
                <a:ext cx="290880" cy="184320"/>
              </p14:xfrm>
            </p:contentPart>
          </mc:Choice>
          <mc:Fallback>
            <p:pic>
              <p:nvPicPr>
                <p:cNvPr id="132" name="Freihand 131">
                  <a:extLst>
                    <a:ext uri="{FF2B5EF4-FFF2-40B4-BE49-F238E27FC236}">
                      <a16:creationId xmlns:a16="http://schemas.microsoft.com/office/drawing/2014/main" id="{04B02D27-B35A-497A-9AEA-4959A6A66EBC}"/>
                    </a:ext>
                  </a:extLst>
                </p:cNvPr>
                <p:cNvPicPr/>
                <p:nvPr/>
              </p:nvPicPr>
              <p:blipFill>
                <a:blip r:embed="rId217"/>
                <a:stretch>
                  <a:fillRect/>
                </a:stretch>
              </p:blipFill>
              <p:spPr>
                <a:xfrm>
                  <a:off x="3540731" y="4361662"/>
                  <a:ext cx="308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3" name="Freihand 132">
                  <a:extLst>
                    <a:ext uri="{FF2B5EF4-FFF2-40B4-BE49-F238E27FC236}">
                      <a16:creationId xmlns:a16="http://schemas.microsoft.com/office/drawing/2014/main" id="{FF3BFA1E-9AC8-4ED9-9BAB-F79A648654EF}"/>
                    </a:ext>
                  </a:extLst>
                </p14:cNvPr>
                <p14:cNvContentPartPr/>
                <p14:nvPr/>
              </p14:nvContentPartPr>
              <p14:xfrm>
                <a:off x="3838811" y="4332502"/>
                <a:ext cx="225720" cy="208080"/>
              </p14:xfrm>
            </p:contentPart>
          </mc:Choice>
          <mc:Fallback>
            <p:pic>
              <p:nvPicPr>
                <p:cNvPr id="133" name="Freihand 132">
                  <a:extLst>
                    <a:ext uri="{FF2B5EF4-FFF2-40B4-BE49-F238E27FC236}">
                      <a16:creationId xmlns:a16="http://schemas.microsoft.com/office/drawing/2014/main" id="{FF3BFA1E-9AC8-4ED9-9BAB-F79A648654EF}"/>
                    </a:ext>
                  </a:extLst>
                </p:cNvPr>
                <p:cNvPicPr/>
                <p:nvPr/>
              </p:nvPicPr>
              <p:blipFill>
                <a:blip r:embed="rId219"/>
                <a:stretch>
                  <a:fillRect/>
                </a:stretch>
              </p:blipFill>
              <p:spPr>
                <a:xfrm>
                  <a:off x="3830171" y="4323862"/>
                  <a:ext cx="243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4" name="Freihand 133">
                  <a:extLst>
                    <a:ext uri="{FF2B5EF4-FFF2-40B4-BE49-F238E27FC236}">
                      <a16:creationId xmlns:a16="http://schemas.microsoft.com/office/drawing/2014/main" id="{258F8412-DE1F-4284-BBEA-378A3E8BA940}"/>
                    </a:ext>
                  </a:extLst>
                </p14:cNvPr>
                <p14:cNvContentPartPr/>
                <p14:nvPr/>
              </p14:nvContentPartPr>
              <p14:xfrm>
                <a:off x="4100171" y="4386862"/>
                <a:ext cx="252720" cy="73080"/>
              </p14:xfrm>
            </p:contentPart>
          </mc:Choice>
          <mc:Fallback>
            <p:pic>
              <p:nvPicPr>
                <p:cNvPr id="134" name="Freihand 133">
                  <a:extLst>
                    <a:ext uri="{FF2B5EF4-FFF2-40B4-BE49-F238E27FC236}">
                      <a16:creationId xmlns:a16="http://schemas.microsoft.com/office/drawing/2014/main" id="{258F8412-DE1F-4284-BBEA-378A3E8BA940}"/>
                    </a:ext>
                  </a:extLst>
                </p:cNvPr>
                <p:cNvPicPr/>
                <p:nvPr/>
              </p:nvPicPr>
              <p:blipFill>
                <a:blip r:embed="rId221"/>
                <a:stretch>
                  <a:fillRect/>
                </a:stretch>
              </p:blipFill>
              <p:spPr>
                <a:xfrm>
                  <a:off x="4091171" y="4377862"/>
                  <a:ext cx="270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5" name="Freihand 134">
                  <a:extLst>
                    <a:ext uri="{FF2B5EF4-FFF2-40B4-BE49-F238E27FC236}">
                      <a16:creationId xmlns:a16="http://schemas.microsoft.com/office/drawing/2014/main" id="{4CFC6AC6-9771-45D7-A351-07F29A3E01B5}"/>
                    </a:ext>
                  </a:extLst>
                </p14:cNvPr>
                <p14:cNvContentPartPr/>
                <p14:nvPr/>
              </p14:nvContentPartPr>
              <p14:xfrm>
                <a:off x="4246691" y="4308742"/>
                <a:ext cx="86400" cy="20880"/>
              </p14:xfrm>
            </p:contentPart>
          </mc:Choice>
          <mc:Fallback>
            <p:pic>
              <p:nvPicPr>
                <p:cNvPr id="135" name="Freihand 134">
                  <a:extLst>
                    <a:ext uri="{FF2B5EF4-FFF2-40B4-BE49-F238E27FC236}">
                      <a16:creationId xmlns:a16="http://schemas.microsoft.com/office/drawing/2014/main" id="{4CFC6AC6-9771-45D7-A351-07F29A3E01B5}"/>
                    </a:ext>
                  </a:extLst>
                </p:cNvPr>
                <p:cNvPicPr/>
                <p:nvPr/>
              </p:nvPicPr>
              <p:blipFill>
                <a:blip r:embed="rId223"/>
                <a:stretch>
                  <a:fillRect/>
                </a:stretch>
              </p:blipFill>
              <p:spPr>
                <a:xfrm>
                  <a:off x="4237691" y="4300102"/>
                  <a:ext cx="104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6" name="Freihand 135">
                  <a:extLst>
                    <a:ext uri="{FF2B5EF4-FFF2-40B4-BE49-F238E27FC236}">
                      <a16:creationId xmlns:a16="http://schemas.microsoft.com/office/drawing/2014/main" id="{08A3F2CC-2C96-42AE-83C0-FE870A33EDC2}"/>
                    </a:ext>
                  </a:extLst>
                </p14:cNvPr>
                <p14:cNvContentPartPr/>
                <p14:nvPr/>
              </p14:nvContentPartPr>
              <p14:xfrm>
                <a:off x="4402931" y="4272022"/>
                <a:ext cx="222120" cy="155160"/>
              </p14:xfrm>
            </p:contentPart>
          </mc:Choice>
          <mc:Fallback>
            <p:pic>
              <p:nvPicPr>
                <p:cNvPr id="136" name="Freihand 135">
                  <a:extLst>
                    <a:ext uri="{FF2B5EF4-FFF2-40B4-BE49-F238E27FC236}">
                      <a16:creationId xmlns:a16="http://schemas.microsoft.com/office/drawing/2014/main" id="{08A3F2CC-2C96-42AE-83C0-FE870A33EDC2}"/>
                    </a:ext>
                  </a:extLst>
                </p:cNvPr>
                <p:cNvPicPr/>
                <p:nvPr/>
              </p:nvPicPr>
              <p:blipFill>
                <a:blip r:embed="rId225"/>
                <a:stretch>
                  <a:fillRect/>
                </a:stretch>
              </p:blipFill>
              <p:spPr>
                <a:xfrm>
                  <a:off x="4394291" y="4263382"/>
                  <a:ext cx="239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2A544003-089A-4D30-BBA3-4EEBBB957FBF}"/>
                    </a:ext>
                  </a:extLst>
                </p14:cNvPr>
                <p14:cNvContentPartPr/>
                <p14:nvPr/>
              </p14:nvContentPartPr>
              <p14:xfrm>
                <a:off x="4622531" y="4169422"/>
                <a:ext cx="569160" cy="277560"/>
              </p14:xfrm>
            </p:contentPart>
          </mc:Choice>
          <mc:Fallback>
            <p:pic>
              <p:nvPicPr>
                <p:cNvPr id="137" name="Freihand 136">
                  <a:extLst>
                    <a:ext uri="{FF2B5EF4-FFF2-40B4-BE49-F238E27FC236}">
                      <a16:creationId xmlns:a16="http://schemas.microsoft.com/office/drawing/2014/main" id="{2A544003-089A-4D30-BBA3-4EEBBB957FBF}"/>
                    </a:ext>
                  </a:extLst>
                </p:cNvPr>
                <p:cNvPicPr/>
                <p:nvPr/>
              </p:nvPicPr>
              <p:blipFill>
                <a:blip r:embed="rId227"/>
                <a:stretch>
                  <a:fillRect/>
                </a:stretch>
              </p:blipFill>
              <p:spPr>
                <a:xfrm>
                  <a:off x="4613891" y="4160422"/>
                  <a:ext cx="5868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A28B178C-9651-42B0-ADD7-C8CBC3EF9CE6}"/>
                    </a:ext>
                  </a:extLst>
                </p14:cNvPr>
                <p14:cNvContentPartPr/>
                <p14:nvPr/>
              </p14:nvContentPartPr>
              <p14:xfrm>
                <a:off x="5232731" y="4214782"/>
                <a:ext cx="131760" cy="170280"/>
              </p14:xfrm>
            </p:contentPart>
          </mc:Choice>
          <mc:Fallback>
            <p:pic>
              <p:nvPicPr>
                <p:cNvPr id="138" name="Freihand 137">
                  <a:extLst>
                    <a:ext uri="{FF2B5EF4-FFF2-40B4-BE49-F238E27FC236}">
                      <a16:creationId xmlns:a16="http://schemas.microsoft.com/office/drawing/2014/main" id="{A28B178C-9651-42B0-ADD7-C8CBC3EF9CE6}"/>
                    </a:ext>
                  </a:extLst>
                </p:cNvPr>
                <p:cNvPicPr/>
                <p:nvPr/>
              </p:nvPicPr>
              <p:blipFill>
                <a:blip r:embed="rId229"/>
                <a:stretch>
                  <a:fillRect/>
                </a:stretch>
              </p:blipFill>
              <p:spPr>
                <a:xfrm>
                  <a:off x="5223731" y="4206142"/>
                  <a:ext cx="1494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DAD6AD30-2E12-43A5-8970-44F7ABB9382A}"/>
                    </a:ext>
                  </a:extLst>
                </p14:cNvPr>
                <p14:cNvContentPartPr/>
                <p14:nvPr/>
              </p14:nvContentPartPr>
              <p14:xfrm>
                <a:off x="5402291" y="4195702"/>
                <a:ext cx="143280" cy="252720"/>
              </p14:xfrm>
            </p:contentPart>
          </mc:Choice>
          <mc:Fallback>
            <p:pic>
              <p:nvPicPr>
                <p:cNvPr id="140" name="Freihand 139">
                  <a:extLst>
                    <a:ext uri="{FF2B5EF4-FFF2-40B4-BE49-F238E27FC236}">
                      <a16:creationId xmlns:a16="http://schemas.microsoft.com/office/drawing/2014/main" id="{DAD6AD30-2E12-43A5-8970-44F7ABB9382A}"/>
                    </a:ext>
                  </a:extLst>
                </p:cNvPr>
                <p:cNvPicPr/>
                <p:nvPr/>
              </p:nvPicPr>
              <p:blipFill>
                <a:blip r:embed="rId231"/>
                <a:stretch>
                  <a:fillRect/>
                </a:stretch>
              </p:blipFill>
              <p:spPr>
                <a:xfrm>
                  <a:off x="5393651" y="4187062"/>
                  <a:ext cx="1609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5054F945-B9C9-4F8A-9CB1-6387A959C23A}"/>
                    </a:ext>
                  </a:extLst>
                </p14:cNvPr>
                <p14:cNvContentPartPr/>
                <p14:nvPr/>
              </p14:nvContentPartPr>
              <p14:xfrm>
                <a:off x="5505611" y="4391182"/>
                <a:ext cx="656280" cy="126360"/>
              </p14:xfrm>
            </p:contentPart>
          </mc:Choice>
          <mc:Fallback>
            <p:pic>
              <p:nvPicPr>
                <p:cNvPr id="141" name="Freihand 140">
                  <a:extLst>
                    <a:ext uri="{FF2B5EF4-FFF2-40B4-BE49-F238E27FC236}">
                      <a16:creationId xmlns:a16="http://schemas.microsoft.com/office/drawing/2014/main" id="{5054F945-B9C9-4F8A-9CB1-6387A959C23A}"/>
                    </a:ext>
                  </a:extLst>
                </p:cNvPr>
                <p:cNvPicPr/>
                <p:nvPr/>
              </p:nvPicPr>
              <p:blipFill>
                <a:blip r:embed="rId233"/>
                <a:stretch>
                  <a:fillRect/>
                </a:stretch>
              </p:blipFill>
              <p:spPr>
                <a:xfrm>
                  <a:off x="5496971" y="4382542"/>
                  <a:ext cx="673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BD944247-2B18-4B33-90FE-B283E88AF40B}"/>
                    </a:ext>
                  </a:extLst>
                </p14:cNvPr>
                <p14:cNvContentPartPr/>
                <p14:nvPr/>
              </p14:nvContentPartPr>
              <p14:xfrm>
                <a:off x="2142491" y="1561582"/>
                <a:ext cx="1721160" cy="1543680"/>
              </p14:xfrm>
            </p:contentPart>
          </mc:Choice>
          <mc:Fallback>
            <p:pic>
              <p:nvPicPr>
                <p:cNvPr id="142" name="Freihand 141">
                  <a:extLst>
                    <a:ext uri="{FF2B5EF4-FFF2-40B4-BE49-F238E27FC236}">
                      <a16:creationId xmlns:a16="http://schemas.microsoft.com/office/drawing/2014/main" id="{BD944247-2B18-4B33-90FE-B283E88AF40B}"/>
                    </a:ext>
                  </a:extLst>
                </p:cNvPr>
                <p:cNvPicPr/>
                <p:nvPr/>
              </p:nvPicPr>
              <p:blipFill>
                <a:blip r:embed="rId235"/>
                <a:stretch>
                  <a:fillRect/>
                </a:stretch>
              </p:blipFill>
              <p:spPr>
                <a:xfrm>
                  <a:off x="2133491" y="1552942"/>
                  <a:ext cx="1738800" cy="1561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4EC66A60-6525-4F23-957C-2D2748B98C55}"/>
                    </a:ext>
                  </a:extLst>
                </p14:cNvPr>
                <p14:cNvContentPartPr/>
                <p14:nvPr/>
              </p14:nvContentPartPr>
              <p14:xfrm>
                <a:off x="3803531" y="1338022"/>
                <a:ext cx="316440" cy="376560"/>
              </p14:xfrm>
            </p:contentPart>
          </mc:Choice>
          <mc:Fallback>
            <p:pic>
              <p:nvPicPr>
                <p:cNvPr id="143" name="Freihand 142">
                  <a:extLst>
                    <a:ext uri="{FF2B5EF4-FFF2-40B4-BE49-F238E27FC236}">
                      <a16:creationId xmlns:a16="http://schemas.microsoft.com/office/drawing/2014/main" id="{4EC66A60-6525-4F23-957C-2D2748B98C55}"/>
                    </a:ext>
                  </a:extLst>
                </p:cNvPr>
                <p:cNvPicPr/>
                <p:nvPr/>
              </p:nvPicPr>
              <p:blipFill>
                <a:blip r:embed="rId237"/>
                <a:stretch>
                  <a:fillRect/>
                </a:stretch>
              </p:blipFill>
              <p:spPr>
                <a:xfrm>
                  <a:off x="3794531" y="1329382"/>
                  <a:ext cx="3340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6ACD8667-1189-404E-B869-D6F32329940D}"/>
                    </a:ext>
                  </a:extLst>
                </p14:cNvPr>
                <p14:cNvContentPartPr/>
                <p14:nvPr/>
              </p14:nvContentPartPr>
              <p14:xfrm>
                <a:off x="2192531" y="1398862"/>
                <a:ext cx="2170440" cy="1897920"/>
              </p14:xfrm>
            </p:contentPart>
          </mc:Choice>
          <mc:Fallback>
            <p:pic>
              <p:nvPicPr>
                <p:cNvPr id="145" name="Freihand 144">
                  <a:extLst>
                    <a:ext uri="{FF2B5EF4-FFF2-40B4-BE49-F238E27FC236}">
                      <a16:creationId xmlns:a16="http://schemas.microsoft.com/office/drawing/2014/main" id="{6ACD8667-1189-404E-B869-D6F32329940D}"/>
                    </a:ext>
                  </a:extLst>
                </p:cNvPr>
                <p:cNvPicPr/>
                <p:nvPr/>
              </p:nvPicPr>
              <p:blipFill>
                <a:blip r:embed="rId239"/>
                <a:stretch>
                  <a:fillRect/>
                </a:stretch>
              </p:blipFill>
              <p:spPr>
                <a:xfrm>
                  <a:off x="2183891" y="1390222"/>
                  <a:ext cx="2188080" cy="19155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791766E2-67B7-4657-A74A-877C542D8695}"/>
                    </a:ext>
                  </a:extLst>
                </p14:cNvPr>
                <p14:cNvContentPartPr/>
                <p14:nvPr/>
              </p14:nvContentPartPr>
              <p14:xfrm>
                <a:off x="3051851" y="2141182"/>
                <a:ext cx="144360" cy="191520"/>
              </p14:xfrm>
            </p:contentPart>
          </mc:Choice>
          <mc:Fallback>
            <p:pic>
              <p:nvPicPr>
                <p:cNvPr id="146" name="Freihand 145">
                  <a:extLst>
                    <a:ext uri="{FF2B5EF4-FFF2-40B4-BE49-F238E27FC236}">
                      <a16:creationId xmlns:a16="http://schemas.microsoft.com/office/drawing/2014/main" id="{791766E2-67B7-4657-A74A-877C542D8695}"/>
                    </a:ext>
                  </a:extLst>
                </p:cNvPr>
                <p:cNvPicPr/>
                <p:nvPr/>
              </p:nvPicPr>
              <p:blipFill>
                <a:blip r:embed="rId241"/>
                <a:stretch>
                  <a:fillRect/>
                </a:stretch>
              </p:blipFill>
              <p:spPr>
                <a:xfrm>
                  <a:off x="3043211" y="2132182"/>
                  <a:ext cx="1620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91236EB4-0905-4BE6-BFA1-24FB1850D1A3}"/>
                    </a:ext>
                  </a:extLst>
                </p14:cNvPr>
                <p14:cNvContentPartPr/>
                <p14:nvPr/>
              </p14:nvContentPartPr>
              <p14:xfrm>
                <a:off x="3676811" y="2032462"/>
                <a:ext cx="709920" cy="276840"/>
              </p14:xfrm>
            </p:contentPart>
          </mc:Choice>
          <mc:Fallback>
            <p:pic>
              <p:nvPicPr>
                <p:cNvPr id="147" name="Freihand 146">
                  <a:extLst>
                    <a:ext uri="{FF2B5EF4-FFF2-40B4-BE49-F238E27FC236}">
                      <a16:creationId xmlns:a16="http://schemas.microsoft.com/office/drawing/2014/main" id="{91236EB4-0905-4BE6-BFA1-24FB1850D1A3}"/>
                    </a:ext>
                  </a:extLst>
                </p:cNvPr>
                <p:cNvPicPr/>
                <p:nvPr/>
              </p:nvPicPr>
              <p:blipFill>
                <a:blip r:embed="rId243"/>
                <a:stretch>
                  <a:fillRect/>
                </a:stretch>
              </p:blipFill>
              <p:spPr>
                <a:xfrm>
                  <a:off x="3668171" y="2023822"/>
                  <a:ext cx="7275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F7B2A3D0-A705-4706-B5C3-6CB99E8558D2}"/>
                    </a:ext>
                  </a:extLst>
                </p14:cNvPr>
                <p14:cNvContentPartPr/>
                <p14:nvPr/>
              </p14:nvContentPartPr>
              <p14:xfrm>
                <a:off x="3643331" y="1978102"/>
                <a:ext cx="246960" cy="519120"/>
              </p14:xfrm>
            </p:contentPart>
          </mc:Choice>
          <mc:Fallback>
            <p:pic>
              <p:nvPicPr>
                <p:cNvPr id="148" name="Freihand 147">
                  <a:extLst>
                    <a:ext uri="{FF2B5EF4-FFF2-40B4-BE49-F238E27FC236}">
                      <a16:creationId xmlns:a16="http://schemas.microsoft.com/office/drawing/2014/main" id="{F7B2A3D0-A705-4706-B5C3-6CB99E8558D2}"/>
                    </a:ext>
                  </a:extLst>
                </p:cNvPr>
                <p:cNvPicPr/>
                <p:nvPr/>
              </p:nvPicPr>
              <p:blipFill>
                <a:blip r:embed="rId245"/>
                <a:stretch>
                  <a:fillRect/>
                </a:stretch>
              </p:blipFill>
              <p:spPr>
                <a:xfrm>
                  <a:off x="3634691" y="1969462"/>
                  <a:ext cx="26460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673BF4DD-12FA-42AB-8905-83D764C96D7A}"/>
                    </a:ext>
                  </a:extLst>
                </p14:cNvPr>
                <p14:cNvContentPartPr/>
                <p14:nvPr/>
              </p14:nvContentPartPr>
              <p14:xfrm>
                <a:off x="4595891" y="1682182"/>
                <a:ext cx="398880" cy="355680"/>
              </p14:xfrm>
            </p:contentPart>
          </mc:Choice>
          <mc:Fallback>
            <p:pic>
              <p:nvPicPr>
                <p:cNvPr id="150" name="Freihand 149">
                  <a:extLst>
                    <a:ext uri="{FF2B5EF4-FFF2-40B4-BE49-F238E27FC236}">
                      <a16:creationId xmlns:a16="http://schemas.microsoft.com/office/drawing/2014/main" id="{673BF4DD-12FA-42AB-8905-83D764C96D7A}"/>
                    </a:ext>
                  </a:extLst>
                </p:cNvPr>
                <p:cNvPicPr/>
                <p:nvPr/>
              </p:nvPicPr>
              <p:blipFill>
                <a:blip r:embed="rId247"/>
                <a:stretch>
                  <a:fillRect/>
                </a:stretch>
              </p:blipFill>
              <p:spPr>
                <a:xfrm>
                  <a:off x="4586891" y="1673542"/>
                  <a:ext cx="41652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6D2A5CA3-E74D-4FA1-9999-AA85C3C095A9}"/>
                    </a:ext>
                  </a:extLst>
                </p14:cNvPr>
                <p14:cNvContentPartPr/>
                <p14:nvPr/>
              </p14:nvContentPartPr>
              <p14:xfrm>
                <a:off x="5074331" y="1776502"/>
                <a:ext cx="127440" cy="124200"/>
              </p14:xfrm>
            </p:contentPart>
          </mc:Choice>
          <mc:Fallback>
            <p:pic>
              <p:nvPicPr>
                <p:cNvPr id="151" name="Freihand 150">
                  <a:extLst>
                    <a:ext uri="{FF2B5EF4-FFF2-40B4-BE49-F238E27FC236}">
                      <a16:creationId xmlns:a16="http://schemas.microsoft.com/office/drawing/2014/main" id="{6D2A5CA3-E74D-4FA1-9999-AA85C3C095A9}"/>
                    </a:ext>
                  </a:extLst>
                </p:cNvPr>
                <p:cNvPicPr/>
                <p:nvPr/>
              </p:nvPicPr>
              <p:blipFill>
                <a:blip r:embed="rId249"/>
                <a:stretch>
                  <a:fillRect/>
                </a:stretch>
              </p:blipFill>
              <p:spPr>
                <a:xfrm>
                  <a:off x="5065691" y="1767862"/>
                  <a:ext cx="145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E5FE725E-F128-4669-BD90-BE46AC638985}"/>
                    </a:ext>
                  </a:extLst>
                </p14:cNvPr>
                <p14:cNvContentPartPr/>
                <p14:nvPr/>
              </p14:nvContentPartPr>
              <p14:xfrm>
                <a:off x="5251451" y="1591102"/>
                <a:ext cx="221760" cy="239400"/>
              </p14:xfrm>
            </p:contentPart>
          </mc:Choice>
          <mc:Fallback>
            <p:pic>
              <p:nvPicPr>
                <p:cNvPr id="152" name="Freihand 151">
                  <a:extLst>
                    <a:ext uri="{FF2B5EF4-FFF2-40B4-BE49-F238E27FC236}">
                      <a16:creationId xmlns:a16="http://schemas.microsoft.com/office/drawing/2014/main" id="{E5FE725E-F128-4669-BD90-BE46AC638985}"/>
                    </a:ext>
                  </a:extLst>
                </p:cNvPr>
                <p:cNvPicPr/>
                <p:nvPr/>
              </p:nvPicPr>
              <p:blipFill>
                <a:blip r:embed="rId251"/>
                <a:stretch>
                  <a:fillRect/>
                </a:stretch>
              </p:blipFill>
              <p:spPr>
                <a:xfrm>
                  <a:off x="5242811" y="1582462"/>
                  <a:ext cx="2394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BBA928E0-D8CE-47E1-84B8-201CFE619374}"/>
                    </a:ext>
                  </a:extLst>
                </p14:cNvPr>
                <p14:cNvContentPartPr/>
                <p14:nvPr/>
              </p14:nvContentPartPr>
              <p14:xfrm>
                <a:off x="5486891" y="1570582"/>
                <a:ext cx="45360" cy="275400"/>
              </p14:xfrm>
            </p:contentPart>
          </mc:Choice>
          <mc:Fallback>
            <p:pic>
              <p:nvPicPr>
                <p:cNvPr id="153" name="Freihand 152">
                  <a:extLst>
                    <a:ext uri="{FF2B5EF4-FFF2-40B4-BE49-F238E27FC236}">
                      <a16:creationId xmlns:a16="http://schemas.microsoft.com/office/drawing/2014/main" id="{BBA928E0-D8CE-47E1-84B8-201CFE619374}"/>
                    </a:ext>
                  </a:extLst>
                </p:cNvPr>
                <p:cNvPicPr/>
                <p:nvPr/>
              </p:nvPicPr>
              <p:blipFill>
                <a:blip r:embed="rId253"/>
                <a:stretch>
                  <a:fillRect/>
                </a:stretch>
              </p:blipFill>
              <p:spPr>
                <a:xfrm>
                  <a:off x="5478251" y="1561942"/>
                  <a:ext cx="630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0C1D5F58-2979-4993-9A44-ED3E3E920F57}"/>
                    </a:ext>
                  </a:extLst>
                </p14:cNvPr>
                <p14:cNvContentPartPr/>
                <p14:nvPr/>
              </p14:nvContentPartPr>
              <p14:xfrm>
                <a:off x="5600291" y="1466542"/>
                <a:ext cx="122760" cy="409680"/>
              </p14:xfrm>
            </p:contentPart>
          </mc:Choice>
          <mc:Fallback>
            <p:pic>
              <p:nvPicPr>
                <p:cNvPr id="154" name="Freihand 153">
                  <a:extLst>
                    <a:ext uri="{FF2B5EF4-FFF2-40B4-BE49-F238E27FC236}">
                      <a16:creationId xmlns:a16="http://schemas.microsoft.com/office/drawing/2014/main" id="{0C1D5F58-2979-4993-9A44-ED3E3E920F57}"/>
                    </a:ext>
                  </a:extLst>
                </p:cNvPr>
                <p:cNvPicPr/>
                <p:nvPr/>
              </p:nvPicPr>
              <p:blipFill>
                <a:blip r:embed="rId255"/>
                <a:stretch>
                  <a:fillRect/>
                </a:stretch>
              </p:blipFill>
              <p:spPr>
                <a:xfrm>
                  <a:off x="5591651" y="1457902"/>
                  <a:ext cx="1404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1FFD9591-38FD-4F99-82F9-16C3C29B8CC6}"/>
                    </a:ext>
                  </a:extLst>
                </p14:cNvPr>
                <p14:cNvContentPartPr/>
                <p14:nvPr/>
              </p14:nvContentPartPr>
              <p14:xfrm>
                <a:off x="5739971" y="1671022"/>
                <a:ext cx="153000" cy="80640"/>
              </p14:xfrm>
            </p:contentPart>
          </mc:Choice>
          <mc:Fallback>
            <p:pic>
              <p:nvPicPr>
                <p:cNvPr id="155" name="Freihand 154">
                  <a:extLst>
                    <a:ext uri="{FF2B5EF4-FFF2-40B4-BE49-F238E27FC236}">
                      <a16:creationId xmlns:a16="http://schemas.microsoft.com/office/drawing/2014/main" id="{1FFD9591-38FD-4F99-82F9-16C3C29B8CC6}"/>
                    </a:ext>
                  </a:extLst>
                </p:cNvPr>
                <p:cNvPicPr/>
                <p:nvPr/>
              </p:nvPicPr>
              <p:blipFill>
                <a:blip r:embed="rId257"/>
                <a:stretch>
                  <a:fillRect/>
                </a:stretch>
              </p:blipFill>
              <p:spPr>
                <a:xfrm>
                  <a:off x="5731331" y="1662022"/>
                  <a:ext cx="170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0345F3BA-7B13-4181-B76C-82DBF1BD9CE0}"/>
                    </a:ext>
                  </a:extLst>
                </p14:cNvPr>
                <p14:cNvContentPartPr/>
                <p14:nvPr/>
              </p14:nvContentPartPr>
              <p14:xfrm>
                <a:off x="5886851" y="1446382"/>
                <a:ext cx="236880" cy="241200"/>
              </p14:xfrm>
            </p:contentPart>
          </mc:Choice>
          <mc:Fallback>
            <p:pic>
              <p:nvPicPr>
                <p:cNvPr id="156" name="Freihand 155">
                  <a:extLst>
                    <a:ext uri="{FF2B5EF4-FFF2-40B4-BE49-F238E27FC236}">
                      <a16:creationId xmlns:a16="http://schemas.microsoft.com/office/drawing/2014/main" id="{0345F3BA-7B13-4181-B76C-82DBF1BD9CE0}"/>
                    </a:ext>
                  </a:extLst>
                </p:cNvPr>
                <p:cNvPicPr/>
                <p:nvPr/>
              </p:nvPicPr>
              <p:blipFill>
                <a:blip r:embed="rId259"/>
                <a:stretch>
                  <a:fillRect/>
                </a:stretch>
              </p:blipFill>
              <p:spPr>
                <a:xfrm>
                  <a:off x="5877851" y="1437382"/>
                  <a:ext cx="254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6EF68F28-9A69-4373-8629-B3492B21FC7D}"/>
                    </a:ext>
                  </a:extLst>
                </p14:cNvPr>
                <p14:cNvContentPartPr/>
                <p14:nvPr/>
              </p14:nvContentPartPr>
              <p14:xfrm>
                <a:off x="6121211" y="1419382"/>
                <a:ext cx="253080" cy="296640"/>
              </p14:xfrm>
            </p:contentPart>
          </mc:Choice>
          <mc:Fallback>
            <p:pic>
              <p:nvPicPr>
                <p:cNvPr id="157" name="Freihand 156">
                  <a:extLst>
                    <a:ext uri="{FF2B5EF4-FFF2-40B4-BE49-F238E27FC236}">
                      <a16:creationId xmlns:a16="http://schemas.microsoft.com/office/drawing/2014/main" id="{6EF68F28-9A69-4373-8629-B3492B21FC7D}"/>
                    </a:ext>
                  </a:extLst>
                </p:cNvPr>
                <p:cNvPicPr/>
                <p:nvPr/>
              </p:nvPicPr>
              <p:blipFill>
                <a:blip r:embed="rId261"/>
                <a:stretch>
                  <a:fillRect/>
                </a:stretch>
              </p:blipFill>
              <p:spPr>
                <a:xfrm>
                  <a:off x="6112211" y="1410382"/>
                  <a:ext cx="2707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A1686C73-E194-45C0-A5E8-5C5D057F2E5E}"/>
                    </a:ext>
                  </a:extLst>
                </p14:cNvPr>
                <p14:cNvContentPartPr/>
                <p14:nvPr/>
              </p14:nvContentPartPr>
              <p14:xfrm>
                <a:off x="6551051" y="1467622"/>
                <a:ext cx="208800" cy="31680"/>
              </p14:xfrm>
            </p:contentPart>
          </mc:Choice>
          <mc:Fallback>
            <p:pic>
              <p:nvPicPr>
                <p:cNvPr id="158" name="Freihand 157">
                  <a:extLst>
                    <a:ext uri="{FF2B5EF4-FFF2-40B4-BE49-F238E27FC236}">
                      <a16:creationId xmlns:a16="http://schemas.microsoft.com/office/drawing/2014/main" id="{A1686C73-E194-45C0-A5E8-5C5D057F2E5E}"/>
                    </a:ext>
                  </a:extLst>
                </p:cNvPr>
                <p:cNvPicPr/>
                <p:nvPr/>
              </p:nvPicPr>
              <p:blipFill>
                <a:blip r:embed="rId263"/>
                <a:stretch>
                  <a:fillRect/>
                </a:stretch>
              </p:blipFill>
              <p:spPr>
                <a:xfrm>
                  <a:off x="6542051" y="1458622"/>
                  <a:ext cx="226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1874F1D8-B629-44EE-A24A-DC677B28A392}"/>
                    </a:ext>
                  </a:extLst>
                </p14:cNvPr>
                <p14:cNvContentPartPr/>
                <p14:nvPr/>
              </p14:nvContentPartPr>
              <p14:xfrm>
                <a:off x="5508851" y="2178262"/>
                <a:ext cx="116640" cy="170280"/>
              </p14:xfrm>
            </p:contentPart>
          </mc:Choice>
          <mc:Fallback>
            <p:pic>
              <p:nvPicPr>
                <p:cNvPr id="159" name="Freihand 158">
                  <a:extLst>
                    <a:ext uri="{FF2B5EF4-FFF2-40B4-BE49-F238E27FC236}">
                      <a16:creationId xmlns:a16="http://schemas.microsoft.com/office/drawing/2014/main" id="{1874F1D8-B629-44EE-A24A-DC677B28A392}"/>
                    </a:ext>
                  </a:extLst>
                </p:cNvPr>
                <p:cNvPicPr/>
                <p:nvPr/>
              </p:nvPicPr>
              <p:blipFill>
                <a:blip r:embed="rId265"/>
                <a:stretch>
                  <a:fillRect/>
                </a:stretch>
              </p:blipFill>
              <p:spPr>
                <a:xfrm>
                  <a:off x="5499851" y="2169262"/>
                  <a:ext cx="134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DF5F14D9-FF28-410E-ABDB-4C1F7C0B0587}"/>
                    </a:ext>
                  </a:extLst>
                </p14:cNvPr>
                <p14:cNvContentPartPr/>
                <p14:nvPr/>
              </p14:nvContentPartPr>
              <p14:xfrm>
                <a:off x="5660411" y="2164582"/>
                <a:ext cx="117000" cy="345960"/>
              </p14:xfrm>
            </p:contentPart>
          </mc:Choice>
          <mc:Fallback>
            <p:pic>
              <p:nvPicPr>
                <p:cNvPr id="160" name="Freihand 159">
                  <a:extLst>
                    <a:ext uri="{FF2B5EF4-FFF2-40B4-BE49-F238E27FC236}">
                      <a16:creationId xmlns:a16="http://schemas.microsoft.com/office/drawing/2014/main" id="{DF5F14D9-FF28-410E-ABDB-4C1F7C0B0587}"/>
                    </a:ext>
                  </a:extLst>
                </p:cNvPr>
                <p:cNvPicPr/>
                <p:nvPr/>
              </p:nvPicPr>
              <p:blipFill>
                <a:blip r:embed="rId267"/>
                <a:stretch>
                  <a:fillRect/>
                </a:stretch>
              </p:blipFill>
              <p:spPr>
                <a:xfrm>
                  <a:off x="5651771" y="2155582"/>
                  <a:ext cx="1346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B72B3067-AFA1-45F3-BF73-1B8A988AD09C}"/>
                    </a:ext>
                  </a:extLst>
                </p14:cNvPr>
                <p14:cNvContentPartPr/>
                <p14:nvPr/>
              </p14:nvContentPartPr>
              <p14:xfrm>
                <a:off x="5845811" y="2040022"/>
                <a:ext cx="605880" cy="221400"/>
              </p14:xfrm>
            </p:contentPart>
          </mc:Choice>
          <mc:Fallback>
            <p:pic>
              <p:nvPicPr>
                <p:cNvPr id="161" name="Freihand 160">
                  <a:extLst>
                    <a:ext uri="{FF2B5EF4-FFF2-40B4-BE49-F238E27FC236}">
                      <a16:creationId xmlns:a16="http://schemas.microsoft.com/office/drawing/2014/main" id="{B72B3067-AFA1-45F3-BF73-1B8A988AD09C}"/>
                    </a:ext>
                  </a:extLst>
                </p:cNvPr>
                <p:cNvPicPr/>
                <p:nvPr/>
              </p:nvPicPr>
              <p:blipFill>
                <a:blip r:embed="rId269"/>
                <a:stretch>
                  <a:fillRect/>
                </a:stretch>
              </p:blipFill>
              <p:spPr>
                <a:xfrm>
                  <a:off x="5836811" y="2031382"/>
                  <a:ext cx="6235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4ACFB656-4FDE-44D4-BA16-E8F0B06C0D15}"/>
                    </a:ext>
                  </a:extLst>
                </p14:cNvPr>
                <p14:cNvContentPartPr/>
                <p14:nvPr/>
              </p14:nvContentPartPr>
              <p14:xfrm>
                <a:off x="6183491" y="1888822"/>
                <a:ext cx="19080" cy="5400"/>
              </p14:xfrm>
            </p:contentPart>
          </mc:Choice>
          <mc:Fallback>
            <p:pic>
              <p:nvPicPr>
                <p:cNvPr id="162" name="Freihand 161">
                  <a:extLst>
                    <a:ext uri="{FF2B5EF4-FFF2-40B4-BE49-F238E27FC236}">
                      <a16:creationId xmlns:a16="http://schemas.microsoft.com/office/drawing/2014/main" id="{4ACFB656-4FDE-44D4-BA16-E8F0B06C0D15}"/>
                    </a:ext>
                  </a:extLst>
                </p:cNvPr>
                <p:cNvPicPr/>
                <p:nvPr/>
              </p:nvPicPr>
              <p:blipFill>
                <a:blip r:embed="rId271"/>
                <a:stretch>
                  <a:fillRect/>
                </a:stretch>
              </p:blipFill>
              <p:spPr>
                <a:xfrm>
                  <a:off x="6174851" y="1880182"/>
                  <a:ext cx="36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816FD88F-2BB6-478D-9EA8-9DBB991F16F3}"/>
                    </a:ext>
                  </a:extLst>
                </p14:cNvPr>
                <p14:cNvContentPartPr/>
                <p14:nvPr/>
              </p14:nvContentPartPr>
              <p14:xfrm>
                <a:off x="6479771" y="1928782"/>
                <a:ext cx="689040" cy="156600"/>
              </p14:xfrm>
            </p:contentPart>
          </mc:Choice>
          <mc:Fallback>
            <p:pic>
              <p:nvPicPr>
                <p:cNvPr id="163" name="Freihand 162">
                  <a:extLst>
                    <a:ext uri="{FF2B5EF4-FFF2-40B4-BE49-F238E27FC236}">
                      <a16:creationId xmlns:a16="http://schemas.microsoft.com/office/drawing/2014/main" id="{816FD88F-2BB6-478D-9EA8-9DBB991F16F3}"/>
                    </a:ext>
                  </a:extLst>
                </p:cNvPr>
                <p:cNvPicPr/>
                <p:nvPr/>
              </p:nvPicPr>
              <p:blipFill>
                <a:blip r:embed="rId273"/>
                <a:stretch>
                  <a:fillRect/>
                </a:stretch>
              </p:blipFill>
              <p:spPr>
                <a:xfrm>
                  <a:off x="6471131" y="1919782"/>
                  <a:ext cx="706680" cy="174240"/>
                </a:xfrm>
                <a:prstGeom prst="rect">
                  <a:avLst/>
                </a:prstGeom>
              </p:spPr>
            </p:pic>
          </mc:Fallback>
        </mc:AlternateContent>
      </p:grpSp>
      <p:grpSp>
        <p:nvGrpSpPr>
          <p:cNvPr id="174" name="Gruppieren 173">
            <a:extLst>
              <a:ext uri="{FF2B5EF4-FFF2-40B4-BE49-F238E27FC236}">
                <a16:creationId xmlns:a16="http://schemas.microsoft.com/office/drawing/2014/main" id="{9B9E1DB2-1CCF-4377-9718-A2EBC82ACDC6}"/>
              </a:ext>
            </a:extLst>
          </p:cNvPr>
          <p:cNvGrpSpPr/>
          <p:nvPr/>
        </p:nvGrpSpPr>
        <p:grpSpPr>
          <a:xfrm>
            <a:off x="325211" y="4946662"/>
            <a:ext cx="2195280" cy="292680"/>
            <a:chOff x="325211" y="4946662"/>
            <a:chExt cx="2195280" cy="292680"/>
          </a:xfrm>
        </p:grpSpPr>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E87E00CE-815B-4D2F-A65E-0B7633377623}"/>
                    </a:ext>
                  </a:extLst>
                </p14:cNvPr>
                <p14:cNvContentPartPr/>
                <p14:nvPr/>
              </p14:nvContentPartPr>
              <p14:xfrm>
                <a:off x="325211" y="4956022"/>
                <a:ext cx="366120" cy="230040"/>
              </p14:xfrm>
            </p:contentPart>
          </mc:Choice>
          <mc:Fallback>
            <p:pic>
              <p:nvPicPr>
                <p:cNvPr id="165" name="Freihand 164">
                  <a:extLst>
                    <a:ext uri="{FF2B5EF4-FFF2-40B4-BE49-F238E27FC236}">
                      <a16:creationId xmlns:a16="http://schemas.microsoft.com/office/drawing/2014/main" id="{E87E00CE-815B-4D2F-A65E-0B7633377623}"/>
                    </a:ext>
                  </a:extLst>
                </p:cNvPr>
                <p:cNvPicPr/>
                <p:nvPr/>
              </p:nvPicPr>
              <p:blipFill>
                <a:blip r:embed="rId275"/>
                <a:stretch>
                  <a:fillRect/>
                </a:stretch>
              </p:blipFill>
              <p:spPr>
                <a:xfrm>
                  <a:off x="316211" y="4947022"/>
                  <a:ext cx="3837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7D8FDCBA-519D-4628-B445-AFEF3975B9C6}"/>
                    </a:ext>
                  </a:extLst>
                </p14:cNvPr>
                <p14:cNvContentPartPr/>
                <p14:nvPr/>
              </p14:nvContentPartPr>
              <p14:xfrm>
                <a:off x="912731" y="5083822"/>
                <a:ext cx="172800" cy="7920"/>
              </p14:xfrm>
            </p:contentPart>
          </mc:Choice>
          <mc:Fallback>
            <p:pic>
              <p:nvPicPr>
                <p:cNvPr id="166" name="Freihand 165">
                  <a:extLst>
                    <a:ext uri="{FF2B5EF4-FFF2-40B4-BE49-F238E27FC236}">
                      <a16:creationId xmlns:a16="http://schemas.microsoft.com/office/drawing/2014/main" id="{7D8FDCBA-519D-4628-B445-AFEF3975B9C6}"/>
                    </a:ext>
                  </a:extLst>
                </p:cNvPr>
                <p:cNvPicPr/>
                <p:nvPr/>
              </p:nvPicPr>
              <p:blipFill>
                <a:blip r:embed="rId277"/>
                <a:stretch>
                  <a:fillRect/>
                </a:stretch>
              </p:blipFill>
              <p:spPr>
                <a:xfrm>
                  <a:off x="904091" y="5075182"/>
                  <a:ext cx="190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53C787B0-E777-4E90-AC24-5781B3ABC1D4}"/>
                    </a:ext>
                  </a:extLst>
                </p14:cNvPr>
                <p14:cNvContentPartPr/>
                <p14:nvPr/>
              </p14:nvContentPartPr>
              <p14:xfrm>
                <a:off x="957371" y="5130622"/>
                <a:ext cx="128880" cy="7560"/>
              </p14:xfrm>
            </p:contentPart>
          </mc:Choice>
          <mc:Fallback>
            <p:pic>
              <p:nvPicPr>
                <p:cNvPr id="167" name="Freihand 166">
                  <a:extLst>
                    <a:ext uri="{FF2B5EF4-FFF2-40B4-BE49-F238E27FC236}">
                      <a16:creationId xmlns:a16="http://schemas.microsoft.com/office/drawing/2014/main" id="{53C787B0-E777-4E90-AC24-5781B3ABC1D4}"/>
                    </a:ext>
                  </a:extLst>
                </p:cNvPr>
                <p:cNvPicPr/>
                <p:nvPr/>
              </p:nvPicPr>
              <p:blipFill>
                <a:blip r:embed="rId279"/>
                <a:stretch>
                  <a:fillRect/>
                </a:stretch>
              </p:blipFill>
              <p:spPr>
                <a:xfrm>
                  <a:off x="948371" y="5121982"/>
                  <a:ext cx="146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CB650459-FD23-4AEE-9686-8E050B664C6E}"/>
                    </a:ext>
                  </a:extLst>
                </p14:cNvPr>
                <p14:cNvContentPartPr/>
                <p14:nvPr/>
              </p14:nvContentPartPr>
              <p14:xfrm>
                <a:off x="1378571" y="5003902"/>
                <a:ext cx="134280" cy="113400"/>
              </p14:xfrm>
            </p:contentPart>
          </mc:Choice>
          <mc:Fallback>
            <p:pic>
              <p:nvPicPr>
                <p:cNvPr id="168" name="Freihand 167">
                  <a:extLst>
                    <a:ext uri="{FF2B5EF4-FFF2-40B4-BE49-F238E27FC236}">
                      <a16:creationId xmlns:a16="http://schemas.microsoft.com/office/drawing/2014/main" id="{CB650459-FD23-4AEE-9686-8E050B664C6E}"/>
                    </a:ext>
                  </a:extLst>
                </p:cNvPr>
                <p:cNvPicPr/>
                <p:nvPr/>
              </p:nvPicPr>
              <p:blipFill>
                <a:blip r:embed="rId281"/>
                <a:stretch>
                  <a:fillRect/>
                </a:stretch>
              </p:blipFill>
              <p:spPr>
                <a:xfrm>
                  <a:off x="1369571" y="4994902"/>
                  <a:ext cx="151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20EA85D6-3629-46DD-82DF-A71E0F5805F9}"/>
                    </a:ext>
                  </a:extLst>
                </p14:cNvPr>
                <p14:cNvContentPartPr/>
                <p14:nvPr/>
              </p14:nvContentPartPr>
              <p14:xfrm>
                <a:off x="1635251" y="5064742"/>
                <a:ext cx="74160" cy="141120"/>
              </p14:xfrm>
            </p:contentPart>
          </mc:Choice>
          <mc:Fallback>
            <p:pic>
              <p:nvPicPr>
                <p:cNvPr id="169" name="Freihand 168">
                  <a:extLst>
                    <a:ext uri="{FF2B5EF4-FFF2-40B4-BE49-F238E27FC236}">
                      <a16:creationId xmlns:a16="http://schemas.microsoft.com/office/drawing/2014/main" id="{20EA85D6-3629-46DD-82DF-A71E0F5805F9}"/>
                    </a:ext>
                  </a:extLst>
                </p:cNvPr>
                <p:cNvPicPr/>
                <p:nvPr/>
              </p:nvPicPr>
              <p:blipFill>
                <a:blip r:embed="rId283"/>
                <a:stretch>
                  <a:fillRect/>
                </a:stretch>
              </p:blipFill>
              <p:spPr>
                <a:xfrm>
                  <a:off x="1626251" y="5055742"/>
                  <a:ext cx="91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0B653C51-6E19-4F36-9524-EA4D75839260}"/>
                    </a:ext>
                  </a:extLst>
                </p14:cNvPr>
                <p14:cNvContentPartPr/>
                <p14:nvPr/>
              </p14:nvContentPartPr>
              <p14:xfrm>
                <a:off x="1681691" y="5058982"/>
                <a:ext cx="231480" cy="143640"/>
              </p14:xfrm>
            </p:contentPart>
          </mc:Choice>
          <mc:Fallback>
            <p:pic>
              <p:nvPicPr>
                <p:cNvPr id="170" name="Freihand 169">
                  <a:extLst>
                    <a:ext uri="{FF2B5EF4-FFF2-40B4-BE49-F238E27FC236}">
                      <a16:creationId xmlns:a16="http://schemas.microsoft.com/office/drawing/2014/main" id="{0B653C51-6E19-4F36-9524-EA4D75839260}"/>
                    </a:ext>
                  </a:extLst>
                </p:cNvPr>
                <p:cNvPicPr/>
                <p:nvPr/>
              </p:nvPicPr>
              <p:blipFill>
                <a:blip r:embed="rId285"/>
                <a:stretch>
                  <a:fillRect/>
                </a:stretch>
              </p:blipFill>
              <p:spPr>
                <a:xfrm>
                  <a:off x="1672691" y="5050342"/>
                  <a:ext cx="249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2" name="Freihand 171">
                  <a:extLst>
                    <a:ext uri="{FF2B5EF4-FFF2-40B4-BE49-F238E27FC236}">
                      <a16:creationId xmlns:a16="http://schemas.microsoft.com/office/drawing/2014/main" id="{13FC6852-40CB-4128-A512-12D2D94DE449}"/>
                    </a:ext>
                  </a:extLst>
                </p14:cNvPr>
                <p14:cNvContentPartPr/>
                <p14:nvPr/>
              </p14:nvContentPartPr>
              <p14:xfrm>
                <a:off x="2065811" y="4946662"/>
                <a:ext cx="134640" cy="167760"/>
              </p14:xfrm>
            </p:contentPart>
          </mc:Choice>
          <mc:Fallback>
            <p:pic>
              <p:nvPicPr>
                <p:cNvPr id="172" name="Freihand 171">
                  <a:extLst>
                    <a:ext uri="{FF2B5EF4-FFF2-40B4-BE49-F238E27FC236}">
                      <a16:creationId xmlns:a16="http://schemas.microsoft.com/office/drawing/2014/main" id="{13FC6852-40CB-4128-A512-12D2D94DE449}"/>
                    </a:ext>
                  </a:extLst>
                </p:cNvPr>
                <p:cNvPicPr/>
                <p:nvPr/>
              </p:nvPicPr>
              <p:blipFill>
                <a:blip r:embed="rId287"/>
                <a:stretch>
                  <a:fillRect/>
                </a:stretch>
              </p:blipFill>
              <p:spPr>
                <a:xfrm>
                  <a:off x="2056811" y="4937662"/>
                  <a:ext cx="152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3" name="Freihand 172">
                  <a:extLst>
                    <a:ext uri="{FF2B5EF4-FFF2-40B4-BE49-F238E27FC236}">
                      <a16:creationId xmlns:a16="http://schemas.microsoft.com/office/drawing/2014/main" id="{2908348F-5FFC-4282-B11E-9E7AD7D243DB}"/>
                    </a:ext>
                  </a:extLst>
                </p14:cNvPr>
                <p14:cNvContentPartPr/>
                <p14:nvPr/>
              </p14:nvContentPartPr>
              <p14:xfrm>
                <a:off x="2300171" y="5030902"/>
                <a:ext cx="220320" cy="208440"/>
              </p14:xfrm>
            </p:contentPart>
          </mc:Choice>
          <mc:Fallback>
            <p:pic>
              <p:nvPicPr>
                <p:cNvPr id="173" name="Freihand 172">
                  <a:extLst>
                    <a:ext uri="{FF2B5EF4-FFF2-40B4-BE49-F238E27FC236}">
                      <a16:creationId xmlns:a16="http://schemas.microsoft.com/office/drawing/2014/main" id="{2908348F-5FFC-4282-B11E-9E7AD7D243DB}"/>
                    </a:ext>
                  </a:extLst>
                </p:cNvPr>
                <p:cNvPicPr/>
                <p:nvPr/>
              </p:nvPicPr>
              <p:blipFill>
                <a:blip r:embed="rId289"/>
                <a:stretch>
                  <a:fillRect/>
                </a:stretch>
              </p:blipFill>
              <p:spPr>
                <a:xfrm>
                  <a:off x="2291531" y="5021902"/>
                  <a:ext cx="237960" cy="22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1A7D36D0-185C-4A53-9BB4-98292849B035}"/>
                  </a:ext>
                </a:extLst>
              </p14:cNvPr>
              <p14:cNvContentPartPr/>
              <p14:nvPr/>
            </p14:nvContentPartPr>
            <p14:xfrm>
              <a:off x="183011" y="4682782"/>
              <a:ext cx="2684160" cy="843840"/>
            </p14:xfrm>
          </p:contentPart>
        </mc:Choice>
        <mc:Fallback>
          <p:pic>
            <p:nvPicPr>
              <p:cNvPr id="175" name="Freihand 174">
                <a:extLst>
                  <a:ext uri="{FF2B5EF4-FFF2-40B4-BE49-F238E27FC236}">
                    <a16:creationId xmlns:a16="http://schemas.microsoft.com/office/drawing/2014/main" id="{1A7D36D0-185C-4A53-9BB4-98292849B035}"/>
                  </a:ext>
                </a:extLst>
              </p:cNvPr>
              <p:cNvPicPr/>
              <p:nvPr/>
            </p:nvPicPr>
            <p:blipFill>
              <a:blip r:embed="rId291"/>
              <a:stretch>
                <a:fillRect/>
              </a:stretch>
            </p:blipFill>
            <p:spPr>
              <a:xfrm>
                <a:off x="174371" y="4673782"/>
                <a:ext cx="2701800" cy="861480"/>
              </a:xfrm>
              <a:prstGeom prst="rect">
                <a:avLst/>
              </a:prstGeom>
            </p:spPr>
          </p:pic>
        </mc:Fallback>
      </mc:AlternateContent>
      <p:grpSp>
        <p:nvGrpSpPr>
          <p:cNvPr id="198" name="Gruppieren 197">
            <a:extLst>
              <a:ext uri="{FF2B5EF4-FFF2-40B4-BE49-F238E27FC236}">
                <a16:creationId xmlns:a16="http://schemas.microsoft.com/office/drawing/2014/main" id="{CCB3AD06-EC7C-4BCE-BD78-DBFA22B5B1B7}"/>
              </a:ext>
            </a:extLst>
          </p:cNvPr>
          <p:cNvGrpSpPr/>
          <p:nvPr/>
        </p:nvGrpSpPr>
        <p:grpSpPr>
          <a:xfrm>
            <a:off x="1128011" y="1187182"/>
            <a:ext cx="7281720" cy="3250440"/>
            <a:chOff x="1128011" y="1187182"/>
            <a:chExt cx="7281720" cy="3250440"/>
          </a:xfrm>
        </p:grpSpPr>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C3BAC562-6A6F-4AF0-ABBA-EABA35B2FCA4}"/>
                    </a:ext>
                  </a:extLst>
                </p14:cNvPr>
                <p14:cNvContentPartPr/>
                <p14:nvPr/>
              </p14:nvContentPartPr>
              <p14:xfrm>
                <a:off x="1128011" y="1932382"/>
                <a:ext cx="1735200" cy="2505240"/>
              </p14:xfrm>
            </p:contentPart>
          </mc:Choice>
          <mc:Fallback>
            <p:pic>
              <p:nvPicPr>
                <p:cNvPr id="176" name="Freihand 175">
                  <a:extLst>
                    <a:ext uri="{FF2B5EF4-FFF2-40B4-BE49-F238E27FC236}">
                      <a16:creationId xmlns:a16="http://schemas.microsoft.com/office/drawing/2014/main" id="{C3BAC562-6A6F-4AF0-ABBA-EABA35B2FCA4}"/>
                    </a:ext>
                  </a:extLst>
                </p:cNvPr>
                <p:cNvPicPr/>
                <p:nvPr/>
              </p:nvPicPr>
              <p:blipFill>
                <a:blip r:embed="rId293"/>
                <a:stretch>
                  <a:fillRect/>
                </a:stretch>
              </p:blipFill>
              <p:spPr>
                <a:xfrm>
                  <a:off x="1119371" y="1923382"/>
                  <a:ext cx="1752840" cy="2522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7" name="Freihand 176">
                  <a:extLst>
                    <a:ext uri="{FF2B5EF4-FFF2-40B4-BE49-F238E27FC236}">
                      <a16:creationId xmlns:a16="http://schemas.microsoft.com/office/drawing/2014/main" id="{E0F69BF8-E09E-49C4-AD38-05C6B988464D}"/>
                    </a:ext>
                  </a:extLst>
                </p14:cNvPr>
                <p14:cNvContentPartPr/>
                <p14:nvPr/>
              </p14:nvContentPartPr>
              <p14:xfrm>
                <a:off x="1417451" y="1713862"/>
                <a:ext cx="2172600" cy="2629080"/>
              </p14:xfrm>
            </p:contentPart>
          </mc:Choice>
          <mc:Fallback>
            <p:pic>
              <p:nvPicPr>
                <p:cNvPr id="177" name="Freihand 176">
                  <a:extLst>
                    <a:ext uri="{FF2B5EF4-FFF2-40B4-BE49-F238E27FC236}">
                      <a16:creationId xmlns:a16="http://schemas.microsoft.com/office/drawing/2014/main" id="{E0F69BF8-E09E-49C4-AD38-05C6B988464D}"/>
                    </a:ext>
                  </a:extLst>
                </p:cNvPr>
                <p:cNvPicPr/>
                <p:nvPr/>
              </p:nvPicPr>
              <p:blipFill>
                <a:blip r:embed="rId295"/>
                <a:stretch>
                  <a:fillRect/>
                </a:stretch>
              </p:blipFill>
              <p:spPr>
                <a:xfrm>
                  <a:off x="1408811" y="1705222"/>
                  <a:ext cx="2190240" cy="2646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8" name="Freihand 177">
                  <a:extLst>
                    <a:ext uri="{FF2B5EF4-FFF2-40B4-BE49-F238E27FC236}">
                      <a16:creationId xmlns:a16="http://schemas.microsoft.com/office/drawing/2014/main" id="{224219B6-7BAE-4758-8E21-BEE18735A3F0}"/>
                    </a:ext>
                  </a:extLst>
                </p14:cNvPr>
                <p14:cNvContentPartPr/>
                <p14:nvPr/>
              </p14:nvContentPartPr>
              <p14:xfrm>
                <a:off x="1693931" y="1592902"/>
                <a:ext cx="2310840" cy="2355840"/>
              </p14:xfrm>
            </p:contentPart>
          </mc:Choice>
          <mc:Fallback>
            <p:pic>
              <p:nvPicPr>
                <p:cNvPr id="178" name="Freihand 177">
                  <a:extLst>
                    <a:ext uri="{FF2B5EF4-FFF2-40B4-BE49-F238E27FC236}">
                      <a16:creationId xmlns:a16="http://schemas.microsoft.com/office/drawing/2014/main" id="{224219B6-7BAE-4758-8E21-BEE18735A3F0}"/>
                    </a:ext>
                  </a:extLst>
                </p:cNvPr>
                <p:cNvPicPr/>
                <p:nvPr/>
              </p:nvPicPr>
              <p:blipFill>
                <a:blip r:embed="rId297"/>
                <a:stretch>
                  <a:fillRect/>
                </a:stretch>
              </p:blipFill>
              <p:spPr>
                <a:xfrm>
                  <a:off x="1685291" y="1583902"/>
                  <a:ext cx="2328480" cy="2373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0" name="Freihand 179">
                  <a:extLst>
                    <a:ext uri="{FF2B5EF4-FFF2-40B4-BE49-F238E27FC236}">
                      <a16:creationId xmlns:a16="http://schemas.microsoft.com/office/drawing/2014/main" id="{F401C6A0-A014-4DA4-B990-CEBA8294F921}"/>
                    </a:ext>
                  </a:extLst>
                </p14:cNvPr>
                <p14:cNvContentPartPr/>
                <p14:nvPr/>
              </p14:nvContentPartPr>
              <p14:xfrm>
                <a:off x="2117651" y="1346302"/>
                <a:ext cx="2841480" cy="2239200"/>
              </p14:xfrm>
            </p:contentPart>
          </mc:Choice>
          <mc:Fallback>
            <p:pic>
              <p:nvPicPr>
                <p:cNvPr id="180" name="Freihand 179">
                  <a:extLst>
                    <a:ext uri="{FF2B5EF4-FFF2-40B4-BE49-F238E27FC236}">
                      <a16:creationId xmlns:a16="http://schemas.microsoft.com/office/drawing/2014/main" id="{F401C6A0-A014-4DA4-B990-CEBA8294F921}"/>
                    </a:ext>
                  </a:extLst>
                </p:cNvPr>
                <p:cNvPicPr/>
                <p:nvPr/>
              </p:nvPicPr>
              <p:blipFill>
                <a:blip r:embed="rId299"/>
                <a:stretch>
                  <a:fillRect/>
                </a:stretch>
              </p:blipFill>
              <p:spPr>
                <a:xfrm>
                  <a:off x="2109011" y="1337302"/>
                  <a:ext cx="2859120" cy="2256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1" name="Freihand 180">
                  <a:extLst>
                    <a:ext uri="{FF2B5EF4-FFF2-40B4-BE49-F238E27FC236}">
                      <a16:creationId xmlns:a16="http://schemas.microsoft.com/office/drawing/2014/main" id="{235A17D8-191E-41B2-8DBE-89958476B60F}"/>
                    </a:ext>
                  </a:extLst>
                </p14:cNvPr>
                <p14:cNvContentPartPr/>
                <p14:nvPr/>
              </p14:nvContentPartPr>
              <p14:xfrm>
                <a:off x="4704971" y="1187182"/>
                <a:ext cx="433800" cy="426240"/>
              </p14:xfrm>
            </p:contentPart>
          </mc:Choice>
          <mc:Fallback>
            <p:pic>
              <p:nvPicPr>
                <p:cNvPr id="181" name="Freihand 180">
                  <a:extLst>
                    <a:ext uri="{FF2B5EF4-FFF2-40B4-BE49-F238E27FC236}">
                      <a16:creationId xmlns:a16="http://schemas.microsoft.com/office/drawing/2014/main" id="{235A17D8-191E-41B2-8DBE-89958476B60F}"/>
                    </a:ext>
                  </a:extLst>
                </p:cNvPr>
                <p:cNvPicPr/>
                <p:nvPr/>
              </p:nvPicPr>
              <p:blipFill>
                <a:blip r:embed="rId301"/>
                <a:stretch>
                  <a:fillRect/>
                </a:stretch>
              </p:blipFill>
              <p:spPr>
                <a:xfrm>
                  <a:off x="4695971" y="1178542"/>
                  <a:ext cx="45144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55A7CD57-8AFC-49F2-BF23-27647D6EE87C}"/>
                    </a:ext>
                  </a:extLst>
                </p14:cNvPr>
                <p14:cNvContentPartPr/>
                <p14:nvPr/>
              </p14:nvContentPartPr>
              <p14:xfrm>
                <a:off x="3287291" y="2427022"/>
                <a:ext cx="96120" cy="127080"/>
              </p14:xfrm>
            </p:contentPart>
          </mc:Choice>
          <mc:Fallback>
            <p:pic>
              <p:nvPicPr>
                <p:cNvPr id="182" name="Freihand 181">
                  <a:extLst>
                    <a:ext uri="{FF2B5EF4-FFF2-40B4-BE49-F238E27FC236}">
                      <a16:creationId xmlns:a16="http://schemas.microsoft.com/office/drawing/2014/main" id="{55A7CD57-8AFC-49F2-BF23-27647D6EE87C}"/>
                    </a:ext>
                  </a:extLst>
                </p:cNvPr>
                <p:cNvPicPr/>
                <p:nvPr/>
              </p:nvPicPr>
              <p:blipFill>
                <a:blip r:embed="rId303"/>
                <a:stretch>
                  <a:fillRect/>
                </a:stretch>
              </p:blipFill>
              <p:spPr>
                <a:xfrm>
                  <a:off x="3278651" y="2418382"/>
                  <a:ext cx="113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4" name="Freihand 183">
                  <a:extLst>
                    <a:ext uri="{FF2B5EF4-FFF2-40B4-BE49-F238E27FC236}">
                      <a16:creationId xmlns:a16="http://schemas.microsoft.com/office/drawing/2014/main" id="{23FC30F9-61BC-404D-B681-78188E745138}"/>
                    </a:ext>
                  </a:extLst>
                </p14:cNvPr>
                <p14:cNvContentPartPr/>
                <p14:nvPr/>
              </p14:nvContentPartPr>
              <p14:xfrm>
                <a:off x="3492851" y="2540422"/>
                <a:ext cx="1449720" cy="199080"/>
              </p14:xfrm>
            </p:contentPart>
          </mc:Choice>
          <mc:Fallback>
            <p:pic>
              <p:nvPicPr>
                <p:cNvPr id="184" name="Freihand 183">
                  <a:extLst>
                    <a:ext uri="{FF2B5EF4-FFF2-40B4-BE49-F238E27FC236}">
                      <a16:creationId xmlns:a16="http://schemas.microsoft.com/office/drawing/2014/main" id="{23FC30F9-61BC-404D-B681-78188E745138}"/>
                    </a:ext>
                  </a:extLst>
                </p:cNvPr>
                <p:cNvPicPr/>
                <p:nvPr/>
              </p:nvPicPr>
              <p:blipFill>
                <a:blip r:embed="rId305"/>
                <a:stretch>
                  <a:fillRect/>
                </a:stretch>
              </p:blipFill>
              <p:spPr>
                <a:xfrm>
                  <a:off x="3483851" y="2531422"/>
                  <a:ext cx="14673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5" name="Freihand 184">
                  <a:extLst>
                    <a:ext uri="{FF2B5EF4-FFF2-40B4-BE49-F238E27FC236}">
                      <a16:creationId xmlns:a16="http://schemas.microsoft.com/office/drawing/2014/main" id="{935C59E3-62F2-49A0-8652-456E4D249F0C}"/>
                    </a:ext>
                  </a:extLst>
                </p14:cNvPr>
                <p14:cNvContentPartPr/>
                <p14:nvPr/>
              </p14:nvContentPartPr>
              <p14:xfrm>
                <a:off x="3480971" y="2404342"/>
                <a:ext cx="345600" cy="197280"/>
              </p14:xfrm>
            </p:contentPart>
          </mc:Choice>
          <mc:Fallback>
            <p:pic>
              <p:nvPicPr>
                <p:cNvPr id="185" name="Freihand 184">
                  <a:extLst>
                    <a:ext uri="{FF2B5EF4-FFF2-40B4-BE49-F238E27FC236}">
                      <a16:creationId xmlns:a16="http://schemas.microsoft.com/office/drawing/2014/main" id="{935C59E3-62F2-49A0-8652-456E4D249F0C}"/>
                    </a:ext>
                  </a:extLst>
                </p:cNvPr>
                <p:cNvPicPr/>
                <p:nvPr/>
              </p:nvPicPr>
              <p:blipFill>
                <a:blip r:embed="rId307"/>
                <a:stretch>
                  <a:fillRect/>
                </a:stretch>
              </p:blipFill>
              <p:spPr>
                <a:xfrm>
                  <a:off x="3471971" y="2395702"/>
                  <a:ext cx="363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6" name="Freihand 185">
                  <a:extLst>
                    <a:ext uri="{FF2B5EF4-FFF2-40B4-BE49-F238E27FC236}">
                      <a16:creationId xmlns:a16="http://schemas.microsoft.com/office/drawing/2014/main" id="{8B05CF4A-E923-44BD-B393-EB8517E51154}"/>
                    </a:ext>
                  </a:extLst>
                </p14:cNvPr>
                <p14:cNvContentPartPr/>
                <p14:nvPr/>
              </p14:nvContentPartPr>
              <p14:xfrm>
                <a:off x="5286731" y="2600902"/>
                <a:ext cx="419760" cy="218160"/>
              </p14:xfrm>
            </p:contentPart>
          </mc:Choice>
          <mc:Fallback>
            <p:pic>
              <p:nvPicPr>
                <p:cNvPr id="186" name="Freihand 185">
                  <a:extLst>
                    <a:ext uri="{FF2B5EF4-FFF2-40B4-BE49-F238E27FC236}">
                      <a16:creationId xmlns:a16="http://schemas.microsoft.com/office/drawing/2014/main" id="{8B05CF4A-E923-44BD-B393-EB8517E51154}"/>
                    </a:ext>
                  </a:extLst>
                </p:cNvPr>
                <p:cNvPicPr/>
                <p:nvPr/>
              </p:nvPicPr>
              <p:blipFill>
                <a:blip r:embed="rId309"/>
                <a:stretch>
                  <a:fillRect/>
                </a:stretch>
              </p:blipFill>
              <p:spPr>
                <a:xfrm>
                  <a:off x="5278091" y="2592262"/>
                  <a:ext cx="437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7" name="Freihand 186">
                  <a:extLst>
                    <a:ext uri="{FF2B5EF4-FFF2-40B4-BE49-F238E27FC236}">
                      <a16:creationId xmlns:a16="http://schemas.microsoft.com/office/drawing/2014/main" id="{0C26C31D-C3E3-427B-A877-96DDF9DC9AF8}"/>
                    </a:ext>
                  </a:extLst>
                </p14:cNvPr>
                <p14:cNvContentPartPr/>
                <p14:nvPr/>
              </p14:nvContentPartPr>
              <p14:xfrm>
                <a:off x="5771291" y="2647342"/>
                <a:ext cx="186480" cy="182160"/>
              </p14:xfrm>
            </p:contentPart>
          </mc:Choice>
          <mc:Fallback>
            <p:pic>
              <p:nvPicPr>
                <p:cNvPr id="187" name="Freihand 186">
                  <a:extLst>
                    <a:ext uri="{FF2B5EF4-FFF2-40B4-BE49-F238E27FC236}">
                      <a16:creationId xmlns:a16="http://schemas.microsoft.com/office/drawing/2014/main" id="{0C26C31D-C3E3-427B-A877-96DDF9DC9AF8}"/>
                    </a:ext>
                  </a:extLst>
                </p:cNvPr>
                <p:cNvPicPr/>
                <p:nvPr/>
              </p:nvPicPr>
              <p:blipFill>
                <a:blip r:embed="rId311"/>
                <a:stretch>
                  <a:fillRect/>
                </a:stretch>
              </p:blipFill>
              <p:spPr>
                <a:xfrm>
                  <a:off x="5762651" y="2638702"/>
                  <a:ext cx="204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8" name="Freihand 187">
                  <a:extLst>
                    <a:ext uri="{FF2B5EF4-FFF2-40B4-BE49-F238E27FC236}">
                      <a16:creationId xmlns:a16="http://schemas.microsoft.com/office/drawing/2014/main" id="{1B994363-A414-4B9E-B31D-CE2B72B37446}"/>
                    </a:ext>
                  </a:extLst>
                </p14:cNvPr>
                <p14:cNvContentPartPr/>
                <p14:nvPr/>
              </p14:nvContentPartPr>
              <p14:xfrm>
                <a:off x="5941571" y="2580022"/>
                <a:ext cx="105480" cy="234000"/>
              </p14:xfrm>
            </p:contentPart>
          </mc:Choice>
          <mc:Fallback>
            <p:pic>
              <p:nvPicPr>
                <p:cNvPr id="188" name="Freihand 187">
                  <a:extLst>
                    <a:ext uri="{FF2B5EF4-FFF2-40B4-BE49-F238E27FC236}">
                      <a16:creationId xmlns:a16="http://schemas.microsoft.com/office/drawing/2014/main" id="{1B994363-A414-4B9E-B31D-CE2B72B37446}"/>
                    </a:ext>
                  </a:extLst>
                </p:cNvPr>
                <p:cNvPicPr/>
                <p:nvPr/>
              </p:nvPicPr>
              <p:blipFill>
                <a:blip r:embed="rId313"/>
                <a:stretch>
                  <a:fillRect/>
                </a:stretch>
              </p:blipFill>
              <p:spPr>
                <a:xfrm>
                  <a:off x="5932931" y="2571022"/>
                  <a:ext cx="123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2DF72FED-398E-4A04-A40E-52CF63D78DF1}"/>
                    </a:ext>
                  </a:extLst>
                </p14:cNvPr>
                <p14:cNvContentPartPr/>
                <p14:nvPr/>
              </p14:nvContentPartPr>
              <p14:xfrm>
                <a:off x="6155411" y="2543662"/>
                <a:ext cx="39600" cy="290880"/>
              </p14:xfrm>
            </p:contentPart>
          </mc:Choice>
          <mc:Fallback>
            <p:pic>
              <p:nvPicPr>
                <p:cNvPr id="189" name="Freihand 188">
                  <a:extLst>
                    <a:ext uri="{FF2B5EF4-FFF2-40B4-BE49-F238E27FC236}">
                      <a16:creationId xmlns:a16="http://schemas.microsoft.com/office/drawing/2014/main" id="{2DF72FED-398E-4A04-A40E-52CF63D78DF1}"/>
                    </a:ext>
                  </a:extLst>
                </p:cNvPr>
                <p:cNvPicPr/>
                <p:nvPr/>
              </p:nvPicPr>
              <p:blipFill>
                <a:blip r:embed="rId315"/>
                <a:stretch>
                  <a:fillRect/>
                </a:stretch>
              </p:blipFill>
              <p:spPr>
                <a:xfrm>
                  <a:off x="6146411" y="2535022"/>
                  <a:ext cx="57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E9ACC58F-F92F-4CE9-A3D5-837D98524FB6}"/>
                    </a:ext>
                  </a:extLst>
                </p14:cNvPr>
                <p14:cNvContentPartPr/>
                <p14:nvPr/>
              </p14:nvContentPartPr>
              <p14:xfrm>
                <a:off x="6293651" y="2529982"/>
                <a:ext cx="592200" cy="413640"/>
              </p14:xfrm>
            </p:contentPart>
          </mc:Choice>
          <mc:Fallback>
            <p:pic>
              <p:nvPicPr>
                <p:cNvPr id="190" name="Freihand 189">
                  <a:extLst>
                    <a:ext uri="{FF2B5EF4-FFF2-40B4-BE49-F238E27FC236}">
                      <a16:creationId xmlns:a16="http://schemas.microsoft.com/office/drawing/2014/main" id="{E9ACC58F-F92F-4CE9-A3D5-837D98524FB6}"/>
                    </a:ext>
                  </a:extLst>
                </p:cNvPr>
                <p:cNvPicPr/>
                <p:nvPr/>
              </p:nvPicPr>
              <p:blipFill>
                <a:blip r:embed="rId317"/>
                <a:stretch>
                  <a:fillRect/>
                </a:stretch>
              </p:blipFill>
              <p:spPr>
                <a:xfrm>
                  <a:off x="6285011" y="2521342"/>
                  <a:ext cx="6098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1" name="Freihand 190">
                  <a:extLst>
                    <a:ext uri="{FF2B5EF4-FFF2-40B4-BE49-F238E27FC236}">
                      <a16:creationId xmlns:a16="http://schemas.microsoft.com/office/drawing/2014/main" id="{7E4F2DFC-5B19-4508-AFDC-D8770C89AD20}"/>
                    </a:ext>
                  </a:extLst>
                </p14:cNvPr>
                <p14:cNvContentPartPr/>
                <p14:nvPr/>
              </p14:nvContentPartPr>
              <p14:xfrm>
                <a:off x="6855971" y="2696302"/>
                <a:ext cx="116640" cy="133560"/>
              </p14:xfrm>
            </p:contentPart>
          </mc:Choice>
          <mc:Fallback>
            <p:pic>
              <p:nvPicPr>
                <p:cNvPr id="191" name="Freihand 190">
                  <a:extLst>
                    <a:ext uri="{FF2B5EF4-FFF2-40B4-BE49-F238E27FC236}">
                      <a16:creationId xmlns:a16="http://schemas.microsoft.com/office/drawing/2014/main" id="{7E4F2DFC-5B19-4508-AFDC-D8770C89AD20}"/>
                    </a:ext>
                  </a:extLst>
                </p:cNvPr>
                <p:cNvPicPr/>
                <p:nvPr/>
              </p:nvPicPr>
              <p:blipFill>
                <a:blip r:embed="rId319"/>
                <a:stretch>
                  <a:fillRect/>
                </a:stretch>
              </p:blipFill>
              <p:spPr>
                <a:xfrm>
                  <a:off x="6846971" y="2687662"/>
                  <a:ext cx="1342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2" name="Freihand 191">
                  <a:extLst>
                    <a:ext uri="{FF2B5EF4-FFF2-40B4-BE49-F238E27FC236}">
                      <a16:creationId xmlns:a16="http://schemas.microsoft.com/office/drawing/2014/main" id="{1A74944D-09CF-4D8F-B7AE-82C5A6948F33}"/>
                    </a:ext>
                  </a:extLst>
                </p14:cNvPr>
                <p14:cNvContentPartPr/>
                <p14:nvPr/>
              </p14:nvContentPartPr>
              <p14:xfrm>
                <a:off x="7017251" y="2734462"/>
                <a:ext cx="149760" cy="86760"/>
              </p14:xfrm>
            </p:contentPart>
          </mc:Choice>
          <mc:Fallback>
            <p:pic>
              <p:nvPicPr>
                <p:cNvPr id="192" name="Freihand 191">
                  <a:extLst>
                    <a:ext uri="{FF2B5EF4-FFF2-40B4-BE49-F238E27FC236}">
                      <a16:creationId xmlns:a16="http://schemas.microsoft.com/office/drawing/2014/main" id="{1A74944D-09CF-4D8F-B7AE-82C5A6948F33}"/>
                    </a:ext>
                  </a:extLst>
                </p:cNvPr>
                <p:cNvPicPr/>
                <p:nvPr/>
              </p:nvPicPr>
              <p:blipFill>
                <a:blip r:embed="rId321"/>
                <a:stretch>
                  <a:fillRect/>
                </a:stretch>
              </p:blipFill>
              <p:spPr>
                <a:xfrm>
                  <a:off x="7008251" y="2725822"/>
                  <a:ext cx="167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3" name="Freihand 192">
                  <a:extLst>
                    <a:ext uri="{FF2B5EF4-FFF2-40B4-BE49-F238E27FC236}">
                      <a16:creationId xmlns:a16="http://schemas.microsoft.com/office/drawing/2014/main" id="{44B7D1B3-E360-47BA-A747-C4D900BABC59}"/>
                    </a:ext>
                  </a:extLst>
                </p14:cNvPr>
                <p14:cNvContentPartPr/>
                <p14:nvPr/>
              </p14:nvContentPartPr>
              <p14:xfrm>
                <a:off x="7183211" y="2672182"/>
                <a:ext cx="150840" cy="352080"/>
              </p14:xfrm>
            </p:contentPart>
          </mc:Choice>
          <mc:Fallback>
            <p:pic>
              <p:nvPicPr>
                <p:cNvPr id="193" name="Freihand 192">
                  <a:extLst>
                    <a:ext uri="{FF2B5EF4-FFF2-40B4-BE49-F238E27FC236}">
                      <a16:creationId xmlns:a16="http://schemas.microsoft.com/office/drawing/2014/main" id="{44B7D1B3-E360-47BA-A747-C4D900BABC59}"/>
                    </a:ext>
                  </a:extLst>
                </p:cNvPr>
                <p:cNvPicPr/>
                <p:nvPr/>
              </p:nvPicPr>
              <p:blipFill>
                <a:blip r:embed="rId323"/>
                <a:stretch>
                  <a:fillRect/>
                </a:stretch>
              </p:blipFill>
              <p:spPr>
                <a:xfrm>
                  <a:off x="7174211" y="2663182"/>
                  <a:ext cx="16848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351A375C-AD96-4EF3-9977-7CDA130F5516}"/>
                    </a:ext>
                  </a:extLst>
                </p14:cNvPr>
                <p14:cNvContentPartPr/>
                <p14:nvPr/>
              </p14:nvContentPartPr>
              <p14:xfrm>
                <a:off x="7362851" y="2544742"/>
                <a:ext cx="488160" cy="263160"/>
              </p14:xfrm>
            </p:contentPart>
          </mc:Choice>
          <mc:Fallback>
            <p:pic>
              <p:nvPicPr>
                <p:cNvPr id="194" name="Freihand 193">
                  <a:extLst>
                    <a:ext uri="{FF2B5EF4-FFF2-40B4-BE49-F238E27FC236}">
                      <a16:creationId xmlns:a16="http://schemas.microsoft.com/office/drawing/2014/main" id="{351A375C-AD96-4EF3-9977-7CDA130F5516}"/>
                    </a:ext>
                  </a:extLst>
                </p:cNvPr>
                <p:cNvPicPr/>
                <p:nvPr/>
              </p:nvPicPr>
              <p:blipFill>
                <a:blip r:embed="rId325"/>
                <a:stretch>
                  <a:fillRect/>
                </a:stretch>
              </p:blipFill>
              <p:spPr>
                <a:xfrm>
                  <a:off x="7354211" y="2536102"/>
                  <a:ext cx="5058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Freihand 194">
                  <a:extLst>
                    <a:ext uri="{FF2B5EF4-FFF2-40B4-BE49-F238E27FC236}">
                      <a16:creationId xmlns:a16="http://schemas.microsoft.com/office/drawing/2014/main" id="{B4271FF1-0787-48D1-BBCC-D12BFF6EB16B}"/>
                    </a:ext>
                  </a:extLst>
                </p14:cNvPr>
                <p14:cNvContentPartPr/>
                <p14:nvPr/>
              </p14:nvContentPartPr>
              <p14:xfrm>
                <a:off x="7743011" y="2555542"/>
                <a:ext cx="5400" cy="3600"/>
              </p14:xfrm>
            </p:contentPart>
          </mc:Choice>
          <mc:Fallback>
            <p:pic>
              <p:nvPicPr>
                <p:cNvPr id="195" name="Freihand 194">
                  <a:extLst>
                    <a:ext uri="{FF2B5EF4-FFF2-40B4-BE49-F238E27FC236}">
                      <a16:creationId xmlns:a16="http://schemas.microsoft.com/office/drawing/2014/main" id="{B4271FF1-0787-48D1-BBCC-D12BFF6EB16B}"/>
                    </a:ext>
                  </a:extLst>
                </p:cNvPr>
                <p:cNvPicPr/>
                <p:nvPr/>
              </p:nvPicPr>
              <p:blipFill>
                <a:blip r:embed="rId327"/>
                <a:stretch>
                  <a:fillRect/>
                </a:stretch>
              </p:blipFill>
              <p:spPr>
                <a:xfrm>
                  <a:off x="7734011" y="2546902"/>
                  <a:ext cx="230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6" name="Freihand 195">
                  <a:extLst>
                    <a:ext uri="{FF2B5EF4-FFF2-40B4-BE49-F238E27FC236}">
                      <a16:creationId xmlns:a16="http://schemas.microsoft.com/office/drawing/2014/main" id="{8D122E4D-418B-4681-8EB7-A2B05C35D17A}"/>
                    </a:ext>
                  </a:extLst>
                </p14:cNvPr>
                <p14:cNvContentPartPr/>
                <p14:nvPr/>
              </p14:nvContentPartPr>
              <p14:xfrm>
                <a:off x="7914011" y="2696662"/>
                <a:ext cx="495720" cy="93600"/>
              </p14:xfrm>
            </p:contentPart>
          </mc:Choice>
          <mc:Fallback>
            <p:pic>
              <p:nvPicPr>
                <p:cNvPr id="196" name="Freihand 195">
                  <a:extLst>
                    <a:ext uri="{FF2B5EF4-FFF2-40B4-BE49-F238E27FC236}">
                      <a16:creationId xmlns:a16="http://schemas.microsoft.com/office/drawing/2014/main" id="{8D122E4D-418B-4681-8EB7-A2B05C35D17A}"/>
                    </a:ext>
                  </a:extLst>
                </p:cNvPr>
                <p:cNvPicPr/>
                <p:nvPr/>
              </p:nvPicPr>
              <p:blipFill>
                <a:blip r:embed="rId329"/>
                <a:stretch>
                  <a:fillRect/>
                </a:stretch>
              </p:blipFill>
              <p:spPr>
                <a:xfrm>
                  <a:off x="7905371" y="2687662"/>
                  <a:ext cx="513360" cy="111240"/>
                </a:xfrm>
                <a:prstGeom prst="rect">
                  <a:avLst/>
                </a:prstGeom>
              </p:spPr>
            </p:pic>
          </mc:Fallback>
        </mc:AlternateContent>
      </p:grpSp>
      <p:grpSp>
        <p:nvGrpSpPr>
          <p:cNvPr id="213" name="Gruppieren 212">
            <a:extLst>
              <a:ext uri="{FF2B5EF4-FFF2-40B4-BE49-F238E27FC236}">
                <a16:creationId xmlns:a16="http://schemas.microsoft.com/office/drawing/2014/main" id="{B1225005-BDE5-4BCA-B9E3-472B3EDAFE37}"/>
              </a:ext>
            </a:extLst>
          </p:cNvPr>
          <p:cNvGrpSpPr/>
          <p:nvPr/>
        </p:nvGrpSpPr>
        <p:grpSpPr>
          <a:xfrm>
            <a:off x="461651" y="5595742"/>
            <a:ext cx="3314880" cy="460440"/>
            <a:chOff x="461651" y="5595742"/>
            <a:chExt cx="3314880" cy="460440"/>
          </a:xfrm>
        </p:grpSpPr>
        <mc:AlternateContent xmlns:mc="http://schemas.openxmlformats.org/markup-compatibility/2006">
          <mc:Choice xmlns:p14="http://schemas.microsoft.com/office/powerpoint/2010/main" Requires="p14">
            <p:contentPart p14:bwMode="auto" r:id="rId330">
              <p14:nvContentPartPr>
                <p14:cNvPr id="199" name="Freihand 198">
                  <a:extLst>
                    <a:ext uri="{FF2B5EF4-FFF2-40B4-BE49-F238E27FC236}">
                      <a16:creationId xmlns:a16="http://schemas.microsoft.com/office/drawing/2014/main" id="{7F5B4D6B-1E47-4CCD-A98B-9B4FB60C632F}"/>
                    </a:ext>
                  </a:extLst>
                </p14:cNvPr>
                <p14:cNvContentPartPr/>
                <p14:nvPr/>
              </p14:nvContentPartPr>
              <p14:xfrm>
                <a:off x="461651" y="5743702"/>
                <a:ext cx="276120" cy="275040"/>
              </p14:xfrm>
            </p:contentPart>
          </mc:Choice>
          <mc:Fallback>
            <p:pic>
              <p:nvPicPr>
                <p:cNvPr id="199" name="Freihand 198">
                  <a:extLst>
                    <a:ext uri="{FF2B5EF4-FFF2-40B4-BE49-F238E27FC236}">
                      <a16:creationId xmlns:a16="http://schemas.microsoft.com/office/drawing/2014/main" id="{7F5B4D6B-1E47-4CCD-A98B-9B4FB60C632F}"/>
                    </a:ext>
                  </a:extLst>
                </p:cNvPr>
                <p:cNvPicPr/>
                <p:nvPr/>
              </p:nvPicPr>
              <p:blipFill>
                <a:blip r:embed="rId331"/>
                <a:stretch>
                  <a:fillRect/>
                </a:stretch>
              </p:blipFill>
              <p:spPr>
                <a:xfrm>
                  <a:off x="452651" y="5734702"/>
                  <a:ext cx="2937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0" name="Freihand 199">
                  <a:extLst>
                    <a:ext uri="{FF2B5EF4-FFF2-40B4-BE49-F238E27FC236}">
                      <a16:creationId xmlns:a16="http://schemas.microsoft.com/office/drawing/2014/main" id="{DDF6CF2B-84F9-4A29-A67E-3D5665D3DA98}"/>
                    </a:ext>
                  </a:extLst>
                </p14:cNvPr>
                <p14:cNvContentPartPr/>
                <p14:nvPr/>
              </p14:nvContentPartPr>
              <p14:xfrm>
                <a:off x="1003091" y="5816422"/>
                <a:ext cx="124200" cy="49320"/>
              </p14:xfrm>
            </p:contentPart>
          </mc:Choice>
          <mc:Fallback>
            <p:pic>
              <p:nvPicPr>
                <p:cNvPr id="200" name="Freihand 199">
                  <a:extLst>
                    <a:ext uri="{FF2B5EF4-FFF2-40B4-BE49-F238E27FC236}">
                      <a16:creationId xmlns:a16="http://schemas.microsoft.com/office/drawing/2014/main" id="{DDF6CF2B-84F9-4A29-A67E-3D5665D3DA98}"/>
                    </a:ext>
                  </a:extLst>
                </p:cNvPr>
                <p:cNvPicPr/>
                <p:nvPr/>
              </p:nvPicPr>
              <p:blipFill>
                <a:blip r:embed="rId333"/>
                <a:stretch>
                  <a:fillRect/>
                </a:stretch>
              </p:blipFill>
              <p:spPr>
                <a:xfrm>
                  <a:off x="994451" y="5807782"/>
                  <a:ext cx="141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1" name="Freihand 200">
                  <a:extLst>
                    <a:ext uri="{FF2B5EF4-FFF2-40B4-BE49-F238E27FC236}">
                      <a16:creationId xmlns:a16="http://schemas.microsoft.com/office/drawing/2014/main" id="{ADA2E554-22F7-4F48-9C32-C71E13D917D8}"/>
                    </a:ext>
                  </a:extLst>
                </p14:cNvPr>
                <p14:cNvContentPartPr/>
                <p14:nvPr/>
              </p14:nvContentPartPr>
              <p14:xfrm>
                <a:off x="978251" y="5927302"/>
                <a:ext cx="158400" cy="10080"/>
              </p14:xfrm>
            </p:contentPart>
          </mc:Choice>
          <mc:Fallback>
            <p:pic>
              <p:nvPicPr>
                <p:cNvPr id="201" name="Freihand 200">
                  <a:extLst>
                    <a:ext uri="{FF2B5EF4-FFF2-40B4-BE49-F238E27FC236}">
                      <a16:creationId xmlns:a16="http://schemas.microsoft.com/office/drawing/2014/main" id="{ADA2E554-22F7-4F48-9C32-C71E13D917D8}"/>
                    </a:ext>
                  </a:extLst>
                </p:cNvPr>
                <p:cNvPicPr/>
                <p:nvPr/>
              </p:nvPicPr>
              <p:blipFill>
                <a:blip r:embed="rId335"/>
                <a:stretch>
                  <a:fillRect/>
                </a:stretch>
              </p:blipFill>
              <p:spPr>
                <a:xfrm>
                  <a:off x="969611" y="5918662"/>
                  <a:ext cx="176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2" name="Freihand 201">
                  <a:extLst>
                    <a:ext uri="{FF2B5EF4-FFF2-40B4-BE49-F238E27FC236}">
                      <a16:creationId xmlns:a16="http://schemas.microsoft.com/office/drawing/2014/main" id="{73F1A0EF-B7E4-4718-ADEA-AE9C3C9E3149}"/>
                    </a:ext>
                  </a:extLst>
                </p14:cNvPr>
                <p14:cNvContentPartPr/>
                <p14:nvPr/>
              </p14:nvContentPartPr>
              <p14:xfrm>
                <a:off x="1426811" y="5799862"/>
                <a:ext cx="237240" cy="144360"/>
              </p14:xfrm>
            </p:contentPart>
          </mc:Choice>
          <mc:Fallback>
            <p:pic>
              <p:nvPicPr>
                <p:cNvPr id="202" name="Freihand 201">
                  <a:extLst>
                    <a:ext uri="{FF2B5EF4-FFF2-40B4-BE49-F238E27FC236}">
                      <a16:creationId xmlns:a16="http://schemas.microsoft.com/office/drawing/2014/main" id="{73F1A0EF-B7E4-4718-ADEA-AE9C3C9E3149}"/>
                    </a:ext>
                  </a:extLst>
                </p:cNvPr>
                <p:cNvPicPr/>
                <p:nvPr/>
              </p:nvPicPr>
              <p:blipFill>
                <a:blip r:embed="rId337"/>
                <a:stretch>
                  <a:fillRect/>
                </a:stretch>
              </p:blipFill>
              <p:spPr>
                <a:xfrm>
                  <a:off x="1418171" y="5791222"/>
                  <a:ext cx="254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3" name="Freihand 202">
                  <a:extLst>
                    <a:ext uri="{FF2B5EF4-FFF2-40B4-BE49-F238E27FC236}">
                      <a16:creationId xmlns:a16="http://schemas.microsoft.com/office/drawing/2014/main" id="{3CF085F9-257F-4029-90E7-3089E4E3EF1A}"/>
                    </a:ext>
                  </a:extLst>
                </p14:cNvPr>
                <p14:cNvContentPartPr/>
                <p14:nvPr/>
              </p14:nvContentPartPr>
              <p14:xfrm>
                <a:off x="1712651" y="5838742"/>
                <a:ext cx="227880" cy="136440"/>
              </p14:xfrm>
            </p:contentPart>
          </mc:Choice>
          <mc:Fallback>
            <p:pic>
              <p:nvPicPr>
                <p:cNvPr id="203" name="Freihand 202">
                  <a:extLst>
                    <a:ext uri="{FF2B5EF4-FFF2-40B4-BE49-F238E27FC236}">
                      <a16:creationId xmlns:a16="http://schemas.microsoft.com/office/drawing/2014/main" id="{3CF085F9-257F-4029-90E7-3089E4E3EF1A}"/>
                    </a:ext>
                  </a:extLst>
                </p:cNvPr>
                <p:cNvPicPr/>
                <p:nvPr/>
              </p:nvPicPr>
              <p:blipFill>
                <a:blip r:embed="rId339"/>
                <a:stretch>
                  <a:fillRect/>
                </a:stretch>
              </p:blipFill>
              <p:spPr>
                <a:xfrm>
                  <a:off x="1703651" y="5829742"/>
                  <a:ext cx="245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4" name="Freihand 203">
                  <a:extLst>
                    <a:ext uri="{FF2B5EF4-FFF2-40B4-BE49-F238E27FC236}">
                      <a16:creationId xmlns:a16="http://schemas.microsoft.com/office/drawing/2014/main" id="{AC74C8D0-41A6-45BD-AAA2-5FE91740158D}"/>
                    </a:ext>
                  </a:extLst>
                </p14:cNvPr>
                <p14:cNvContentPartPr/>
                <p14:nvPr/>
              </p14:nvContentPartPr>
              <p14:xfrm>
                <a:off x="1874291" y="5741542"/>
                <a:ext cx="4320" cy="1440"/>
              </p14:xfrm>
            </p:contentPart>
          </mc:Choice>
          <mc:Fallback>
            <p:pic>
              <p:nvPicPr>
                <p:cNvPr id="204" name="Freihand 203">
                  <a:extLst>
                    <a:ext uri="{FF2B5EF4-FFF2-40B4-BE49-F238E27FC236}">
                      <a16:creationId xmlns:a16="http://schemas.microsoft.com/office/drawing/2014/main" id="{AC74C8D0-41A6-45BD-AAA2-5FE91740158D}"/>
                    </a:ext>
                  </a:extLst>
                </p:cNvPr>
                <p:cNvPicPr/>
                <p:nvPr/>
              </p:nvPicPr>
              <p:blipFill>
                <a:blip r:embed="rId341"/>
                <a:stretch>
                  <a:fillRect/>
                </a:stretch>
              </p:blipFill>
              <p:spPr>
                <a:xfrm>
                  <a:off x="1865291" y="5732902"/>
                  <a:ext cx="21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5" name="Freihand 204">
                  <a:extLst>
                    <a:ext uri="{FF2B5EF4-FFF2-40B4-BE49-F238E27FC236}">
                      <a16:creationId xmlns:a16="http://schemas.microsoft.com/office/drawing/2014/main" id="{F7A85907-2A60-4A86-9AB2-FE7F5CF684C9}"/>
                    </a:ext>
                  </a:extLst>
                </p14:cNvPr>
                <p14:cNvContentPartPr/>
                <p14:nvPr/>
              </p14:nvContentPartPr>
              <p14:xfrm>
                <a:off x="2134931" y="5690062"/>
                <a:ext cx="115920" cy="361440"/>
              </p14:xfrm>
            </p:contentPart>
          </mc:Choice>
          <mc:Fallback>
            <p:pic>
              <p:nvPicPr>
                <p:cNvPr id="205" name="Freihand 204">
                  <a:extLst>
                    <a:ext uri="{FF2B5EF4-FFF2-40B4-BE49-F238E27FC236}">
                      <a16:creationId xmlns:a16="http://schemas.microsoft.com/office/drawing/2014/main" id="{F7A85907-2A60-4A86-9AB2-FE7F5CF684C9}"/>
                    </a:ext>
                  </a:extLst>
                </p:cNvPr>
                <p:cNvPicPr/>
                <p:nvPr/>
              </p:nvPicPr>
              <p:blipFill>
                <a:blip r:embed="rId343"/>
                <a:stretch>
                  <a:fillRect/>
                </a:stretch>
              </p:blipFill>
              <p:spPr>
                <a:xfrm>
                  <a:off x="2126291" y="5681062"/>
                  <a:ext cx="13356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6" name="Freihand 205">
                  <a:extLst>
                    <a:ext uri="{FF2B5EF4-FFF2-40B4-BE49-F238E27FC236}">
                      <a16:creationId xmlns:a16="http://schemas.microsoft.com/office/drawing/2014/main" id="{136370DB-5EC2-4D89-8C55-86A74D72E66C}"/>
                    </a:ext>
                  </a:extLst>
                </p14:cNvPr>
                <p14:cNvContentPartPr/>
                <p14:nvPr/>
              </p14:nvContentPartPr>
              <p14:xfrm>
                <a:off x="2397731" y="5759182"/>
                <a:ext cx="167040" cy="131400"/>
              </p14:xfrm>
            </p:contentPart>
          </mc:Choice>
          <mc:Fallback>
            <p:pic>
              <p:nvPicPr>
                <p:cNvPr id="206" name="Freihand 205">
                  <a:extLst>
                    <a:ext uri="{FF2B5EF4-FFF2-40B4-BE49-F238E27FC236}">
                      <a16:creationId xmlns:a16="http://schemas.microsoft.com/office/drawing/2014/main" id="{136370DB-5EC2-4D89-8C55-86A74D72E66C}"/>
                    </a:ext>
                  </a:extLst>
                </p:cNvPr>
                <p:cNvPicPr/>
                <p:nvPr/>
              </p:nvPicPr>
              <p:blipFill>
                <a:blip r:embed="rId345"/>
                <a:stretch>
                  <a:fillRect/>
                </a:stretch>
              </p:blipFill>
              <p:spPr>
                <a:xfrm>
                  <a:off x="2388731" y="5750182"/>
                  <a:ext cx="184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7" name="Freihand 206">
                  <a:extLst>
                    <a:ext uri="{FF2B5EF4-FFF2-40B4-BE49-F238E27FC236}">
                      <a16:creationId xmlns:a16="http://schemas.microsoft.com/office/drawing/2014/main" id="{5FD6C9B2-E738-4A76-97D2-A8CC0C37A7DD}"/>
                    </a:ext>
                  </a:extLst>
                </p14:cNvPr>
                <p14:cNvContentPartPr/>
                <p14:nvPr/>
              </p14:nvContentPartPr>
              <p14:xfrm>
                <a:off x="2708411" y="5832982"/>
                <a:ext cx="108360" cy="164160"/>
              </p14:xfrm>
            </p:contentPart>
          </mc:Choice>
          <mc:Fallback>
            <p:pic>
              <p:nvPicPr>
                <p:cNvPr id="207" name="Freihand 206">
                  <a:extLst>
                    <a:ext uri="{FF2B5EF4-FFF2-40B4-BE49-F238E27FC236}">
                      <a16:creationId xmlns:a16="http://schemas.microsoft.com/office/drawing/2014/main" id="{5FD6C9B2-E738-4A76-97D2-A8CC0C37A7DD}"/>
                    </a:ext>
                  </a:extLst>
                </p:cNvPr>
                <p:cNvPicPr/>
                <p:nvPr/>
              </p:nvPicPr>
              <p:blipFill>
                <a:blip r:embed="rId347"/>
                <a:stretch>
                  <a:fillRect/>
                </a:stretch>
              </p:blipFill>
              <p:spPr>
                <a:xfrm>
                  <a:off x="2699411" y="5823982"/>
                  <a:ext cx="126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8" name="Freihand 207">
                  <a:extLst>
                    <a:ext uri="{FF2B5EF4-FFF2-40B4-BE49-F238E27FC236}">
                      <a16:creationId xmlns:a16="http://schemas.microsoft.com/office/drawing/2014/main" id="{DDAB9C3B-FC02-46D5-9789-08F239EAD011}"/>
                    </a:ext>
                  </a:extLst>
                </p14:cNvPr>
                <p14:cNvContentPartPr/>
                <p14:nvPr/>
              </p14:nvContentPartPr>
              <p14:xfrm>
                <a:off x="2751971" y="5924422"/>
                <a:ext cx="219240" cy="88200"/>
              </p14:xfrm>
            </p:contentPart>
          </mc:Choice>
          <mc:Fallback>
            <p:pic>
              <p:nvPicPr>
                <p:cNvPr id="208" name="Freihand 207">
                  <a:extLst>
                    <a:ext uri="{FF2B5EF4-FFF2-40B4-BE49-F238E27FC236}">
                      <a16:creationId xmlns:a16="http://schemas.microsoft.com/office/drawing/2014/main" id="{DDAB9C3B-FC02-46D5-9789-08F239EAD011}"/>
                    </a:ext>
                  </a:extLst>
                </p:cNvPr>
                <p:cNvPicPr/>
                <p:nvPr/>
              </p:nvPicPr>
              <p:blipFill>
                <a:blip r:embed="rId349"/>
                <a:stretch>
                  <a:fillRect/>
                </a:stretch>
              </p:blipFill>
              <p:spPr>
                <a:xfrm>
                  <a:off x="2742971" y="5915422"/>
                  <a:ext cx="236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9" name="Freihand 208">
                  <a:extLst>
                    <a:ext uri="{FF2B5EF4-FFF2-40B4-BE49-F238E27FC236}">
                      <a16:creationId xmlns:a16="http://schemas.microsoft.com/office/drawing/2014/main" id="{5CA16ACC-333B-423F-A268-083AE4F9DCB2}"/>
                    </a:ext>
                  </a:extLst>
                </p14:cNvPr>
                <p14:cNvContentPartPr/>
                <p14:nvPr/>
              </p14:nvContentPartPr>
              <p14:xfrm>
                <a:off x="3148691" y="5736502"/>
                <a:ext cx="133200" cy="155520"/>
              </p14:xfrm>
            </p:contentPart>
          </mc:Choice>
          <mc:Fallback>
            <p:pic>
              <p:nvPicPr>
                <p:cNvPr id="209" name="Freihand 208">
                  <a:extLst>
                    <a:ext uri="{FF2B5EF4-FFF2-40B4-BE49-F238E27FC236}">
                      <a16:creationId xmlns:a16="http://schemas.microsoft.com/office/drawing/2014/main" id="{5CA16ACC-333B-423F-A268-083AE4F9DCB2}"/>
                    </a:ext>
                  </a:extLst>
                </p:cNvPr>
                <p:cNvPicPr/>
                <p:nvPr/>
              </p:nvPicPr>
              <p:blipFill>
                <a:blip r:embed="rId351"/>
                <a:stretch>
                  <a:fillRect/>
                </a:stretch>
              </p:blipFill>
              <p:spPr>
                <a:xfrm>
                  <a:off x="3140051" y="5727862"/>
                  <a:ext cx="150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0" name="Freihand 209">
                  <a:extLst>
                    <a:ext uri="{FF2B5EF4-FFF2-40B4-BE49-F238E27FC236}">
                      <a16:creationId xmlns:a16="http://schemas.microsoft.com/office/drawing/2014/main" id="{1C030F96-9EDD-42F7-A315-3DEB3F8882F2}"/>
                    </a:ext>
                  </a:extLst>
                </p14:cNvPr>
                <p14:cNvContentPartPr/>
                <p14:nvPr/>
              </p14:nvContentPartPr>
              <p14:xfrm>
                <a:off x="3462251" y="5863582"/>
                <a:ext cx="16200" cy="136440"/>
              </p14:xfrm>
            </p:contentPart>
          </mc:Choice>
          <mc:Fallback>
            <p:pic>
              <p:nvPicPr>
                <p:cNvPr id="210" name="Freihand 209">
                  <a:extLst>
                    <a:ext uri="{FF2B5EF4-FFF2-40B4-BE49-F238E27FC236}">
                      <a16:creationId xmlns:a16="http://schemas.microsoft.com/office/drawing/2014/main" id="{1C030F96-9EDD-42F7-A315-3DEB3F8882F2}"/>
                    </a:ext>
                  </a:extLst>
                </p:cNvPr>
                <p:cNvPicPr/>
                <p:nvPr/>
              </p:nvPicPr>
              <p:blipFill>
                <a:blip r:embed="rId353"/>
                <a:stretch>
                  <a:fillRect/>
                </a:stretch>
              </p:blipFill>
              <p:spPr>
                <a:xfrm>
                  <a:off x="3453611" y="5854582"/>
                  <a:ext cx="33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 name="Freihand 210">
                  <a:extLst>
                    <a:ext uri="{FF2B5EF4-FFF2-40B4-BE49-F238E27FC236}">
                      <a16:creationId xmlns:a16="http://schemas.microsoft.com/office/drawing/2014/main" id="{0633DC8E-818D-4908-92B6-EC6057F8DC7E}"/>
                    </a:ext>
                  </a:extLst>
                </p14:cNvPr>
                <p14:cNvContentPartPr/>
                <p14:nvPr/>
              </p14:nvContentPartPr>
              <p14:xfrm>
                <a:off x="3424451" y="5807782"/>
                <a:ext cx="156240" cy="212040"/>
              </p14:xfrm>
            </p:contentPart>
          </mc:Choice>
          <mc:Fallback>
            <p:pic>
              <p:nvPicPr>
                <p:cNvPr id="211" name="Freihand 210">
                  <a:extLst>
                    <a:ext uri="{FF2B5EF4-FFF2-40B4-BE49-F238E27FC236}">
                      <a16:creationId xmlns:a16="http://schemas.microsoft.com/office/drawing/2014/main" id="{0633DC8E-818D-4908-92B6-EC6057F8DC7E}"/>
                    </a:ext>
                  </a:extLst>
                </p:cNvPr>
                <p:cNvPicPr/>
                <p:nvPr/>
              </p:nvPicPr>
              <p:blipFill>
                <a:blip r:embed="rId355"/>
                <a:stretch>
                  <a:fillRect/>
                </a:stretch>
              </p:blipFill>
              <p:spPr>
                <a:xfrm>
                  <a:off x="3415451" y="5799142"/>
                  <a:ext cx="173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2" name="Freihand 211">
                  <a:extLst>
                    <a:ext uri="{FF2B5EF4-FFF2-40B4-BE49-F238E27FC236}">
                      <a16:creationId xmlns:a16="http://schemas.microsoft.com/office/drawing/2014/main" id="{3D625D5F-340B-4A8B-B742-3F0E928B5015}"/>
                    </a:ext>
                  </a:extLst>
                </p14:cNvPr>
                <p14:cNvContentPartPr/>
                <p14:nvPr/>
              </p14:nvContentPartPr>
              <p14:xfrm>
                <a:off x="3664571" y="5595742"/>
                <a:ext cx="111960" cy="460440"/>
              </p14:xfrm>
            </p:contentPart>
          </mc:Choice>
          <mc:Fallback>
            <p:pic>
              <p:nvPicPr>
                <p:cNvPr id="212" name="Freihand 211">
                  <a:extLst>
                    <a:ext uri="{FF2B5EF4-FFF2-40B4-BE49-F238E27FC236}">
                      <a16:creationId xmlns:a16="http://schemas.microsoft.com/office/drawing/2014/main" id="{3D625D5F-340B-4A8B-B742-3F0E928B5015}"/>
                    </a:ext>
                  </a:extLst>
                </p:cNvPr>
                <p:cNvPicPr/>
                <p:nvPr/>
              </p:nvPicPr>
              <p:blipFill>
                <a:blip r:embed="rId357"/>
                <a:stretch>
                  <a:fillRect/>
                </a:stretch>
              </p:blipFill>
              <p:spPr>
                <a:xfrm>
                  <a:off x="3655931" y="5586742"/>
                  <a:ext cx="129600" cy="478080"/>
                </a:xfrm>
                <a:prstGeom prst="rect">
                  <a:avLst/>
                </a:prstGeom>
              </p:spPr>
            </p:pic>
          </mc:Fallback>
        </mc:AlternateContent>
      </p:grpSp>
      <p:grpSp>
        <p:nvGrpSpPr>
          <p:cNvPr id="236" name="Gruppieren 235">
            <a:extLst>
              <a:ext uri="{FF2B5EF4-FFF2-40B4-BE49-F238E27FC236}">
                <a16:creationId xmlns:a16="http://schemas.microsoft.com/office/drawing/2014/main" id="{8BFE26ED-9EC4-4EC9-9074-D77BAA4C17B7}"/>
              </a:ext>
            </a:extLst>
          </p:cNvPr>
          <p:cNvGrpSpPr/>
          <p:nvPr/>
        </p:nvGrpSpPr>
        <p:grpSpPr>
          <a:xfrm>
            <a:off x="1572611" y="528022"/>
            <a:ext cx="5961960" cy="2954160"/>
            <a:chOff x="1572611" y="528022"/>
            <a:chExt cx="5961960" cy="2954160"/>
          </a:xfrm>
        </p:grpSpPr>
        <mc:AlternateContent xmlns:mc="http://schemas.openxmlformats.org/markup-compatibility/2006">
          <mc:Choice xmlns:p14="http://schemas.microsoft.com/office/powerpoint/2010/main" Requires="p14">
            <p:contentPart p14:bwMode="auto" r:id="rId358">
              <p14:nvContentPartPr>
                <p14:cNvPr id="214" name="Freihand 213">
                  <a:extLst>
                    <a:ext uri="{FF2B5EF4-FFF2-40B4-BE49-F238E27FC236}">
                      <a16:creationId xmlns:a16="http://schemas.microsoft.com/office/drawing/2014/main" id="{DAEA9708-68E0-4C45-A903-772C99FCB464}"/>
                    </a:ext>
                  </a:extLst>
                </p14:cNvPr>
                <p14:cNvContentPartPr/>
                <p14:nvPr/>
              </p14:nvContentPartPr>
              <p14:xfrm>
                <a:off x="1572611" y="1855342"/>
                <a:ext cx="2206440" cy="1626840"/>
              </p14:xfrm>
            </p:contentPart>
          </mc:Choice>
          <mc:Fallback>
            <p:pic>
              <p:nvPicPr>
                <p:cNvPr id="214" name="Freihand 213">
                  <a:extLst>
                    <a:ext uri="{FF2B5EF4-FFF2-40B4-BE49-F238E27FC236}">
                      <a16:creationId xmlns:a16="http://schemas.microsoft.com/office/drawing/2014/main" id="{DAEA9708-68E0-4C45-A903-772C99FCB464}"/>
                    </a:ext>
                  </a:extLst>
                </p:cNvPr>
                <p:cNvPicPr/>
                <p:nvPr/>
              </p:nvPicPr>
              <p:blipFill>
                <a:blip r:embed="rId359"/>
                <a:stretch>
                  <a:fillRect/>
                </a:stretch>
              </p:blipFill>
              <p:spPr>
                <a:xfrm>
                  <a:off x="1563611" y="1846702"/>
                  <a:ext cx="2224080" cy="1644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5" name="Freihand 214">
                  <a:extLst>
                    <a:ext uri="{FF2B5EF4-FFF2-40B4-BE49-F238E27FC236}">
                      <a16:creationId xmlns:a16="http://schemas.microsoft.com/office/drawing/2014/main" id="{06169F76-F819-4496-B9A2-2AF1DA84DCAA}"/>
                    </a:ext>
                  </a:extLst>
                </p14:cNvPr>
                <p14:cNvContentPartPr/>
                <p14:nvPr/>
              </p14:nvContentPartPr>
              <p14:xfrm>
                <a:off x="2110451" y="1645462"/>
                <a:ext cx="1832400" cy="1391040"/>
              </p14:xfrm>
            </p:contentPart>
          </mc:Choice>
          <mc:Fallback>
            <p:pic>
              <p:nvPicPr>
                <p:cNvPr id="215" name="Freihand 214">
                  <a:extLst>
                    <a:ext uri="{FF2B5EF4-FFF2-40B4-BE49-F238E27FC236}">
                      <a16:creationId xmlns:a16="http://schemas.microsoft.com/office/drawing/2014/main" id="{06169F76-F819-4496-B9A2-2AF1DA84DCAA}"/>
                    </a:ext>
                  </a:extLst>
                </p:cNvPr>
                <p:cNvPicPr/>
                <p:nvPr/>
              </p:nvPicPr>
              <p:blipFill>
                <a:blip r:embed="rId361"/>
                <a:stretch>
                  <a:fillRect/>
                </a:stretch>
              </p:blipFill>
              <p:spPr>
                <a:xfrm>
                  <a:off x="2101811" y="1636822"/>
                  <a:ext cx="1850040" cy="14086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6" name="Freihand 215">
                  <a:extLst>
                    <a:ext uri="{FF2B5EF4-FFF2-40B4-BE49-F238E27FC236}">
                      <a16:creationId xmlns:a16="http://schemas.microsoft.com/office/drawing/2014/main" id="{AE582124-5B80-4E4F-A586-DD3D8C8ECA52}"/>
                    </a:ext>
                  </a:extLst>
                </p14:cNvPr>
                <p14:cNvContentPartPr/>
                <p14:nvPr/>
              </p14:nvContentPartPr>
              <p14:xfrm>
                <a:off x="2547851" y="1568422"/>
                <a:ext cx="1204200" cy="1032120"/>
              </p14:xfrm>
            </p:contentPart>
          </mc:Choice>
          <mc:Fallback>
            <p:pic>
              <p:nvPicPr>
                <p:cNvPr id="216" name="Freihand 215">
                  <a:extLst>
                    <a:ext uri="{FF2B5EF4-FFF2-40B4-BE49-F238E27FC236}">
                      <a16:creationId xmlns:a16="http://schemas.microsoft.com/office/drawing/2014/main" id="{AE582124-5B80-4E4F-A586-DD3D8C8ECA52}"/>
                    </a:ext>
                  </a:extLst>
                </p:cNvPr>
                <p:cNvPicPr/>
                <p:nvPr/>
              </p:nvPicPr>
              <p:blipFill>
                <a:blip r:embed="rId363"/>
                <a:stretch>
                  <a:fillRect/>
                </a:stretch>
              </p:blipFill>
              <p:spPr>
                <a:xfrm>
                  <a:off x="2539211" y="1559782"/>
                  <a:ext cx="1221840" cy="10497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8" name="Freihand 217">
                  <a:extLst>
                    <a:ext uri="{FF2B5EF4-FFF2-40B4-BE49-F238E27FC236}">
                      <a16:creationId xmlns:a16="http://schemas.microsoft.com/office/drawing/2014/main" id="{C821BDB1-C02D-4D08-96AC-56C573B651F9}"/>
                    </a:ext>
                  </a:extLst>
                </p14:cNvPr>
                <p14:cNvContentPartPr/>
                <p14:nvPr/>
              </p14:nvContentPartPr>
              <p14:xfrm>
                <a:off x="2699411" y="1128862"/>
                <a:ext cx="1072800" cy="1305720"/>
              </p14:xfrm>
            </p:contentPart>
          </mc:Choice>
          <mc:Fallback>
            <p:pic>
              <p:nvPicPr>
                <p:cNvPr id="218" name="Freihand 217">
                  <a:extLst>
                    <a:ext uri="{FF2B5EF4-FFF2-40B4-BE49-F238E27FC236}">
                      <a16:creationId xmlns:a16="http://schemas.microsoft.com/office/drawing/2014/main" id="{C821BDB1-C02D-4D08-96AC-56C573B651F9}"/>
                    </a:ext>
                  </a:extLst>
                </p:cNvPr>
                <p:cNvPicPr/>
                <p:nvPr/>
              </p:nvPicPr>
              <p:blipFill>
                <a:blip r:embed="rId365"/>
                <a:stretch>
                  <a:fillRect/>
                </a:stretch>
              </p:blipFill>
              <p:spPr>
                <a:xfrm>
                  <a:off x="2690771" y="1120222"/>
                  <a:ext cx="1090440" cy="1323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9" name="Freihand 218">
                  <a:extLst>
                    <a:ext uri="{FF2B5EF4-FFF2-40B4-BE49-F238E27FC236}">
                      <a16:creationId xmlns:a16="http://schemas.microsoft.com/office/drawing/2014/main" id="{31E806D7-E957-408D-A586-2381CF6ED20D}"/>
                    </a:ext>
                  </a:extLst>
                </p14:cNvPr>
                <p14:cNvContentPartPr/>
                <p14:nvPr/>
              </p14:nvContentPartPr>
              <p14:xfrm>
                <a:off x="3675371" y="912502"/>
                <a:ext cx="234360" cy="283320"/>
              </p14:xfrm>
            </p:contentPart>
          </mc:Choice>
          <mc:Fallback>
            <p:pic>
              <p:nvPicPr>
                <p:cNvPr id="219" name="Freihand 218">
                  <a:extLst>
                    <a:ext uri="{FF2B5EF4-FFF2-40B4-BE49-F238E27FC236}">
                      <a16:creationId xmlns:a16="http://schemas.microsoft.com/office/drawing/2014/main" id="{31E806D7-E957-408D-A586-2381CF6ED20D}"/>
                    </a:ext>
                  </a:extLst>
                </p:cNvPr>
                <p:cNvPicPr/>
                <p:nvPr/>
              </p:nvPicPr>
              <p:blipFill>
                <a:blip r:embed="rId367"/>
                <a:stretch>
                  <a:fillRect/>
                </a:stretch>
              </p:blipFill>
              <p:spPr>
                <a:xfrm>
                  <a:off x="3666731" y="903502"/>
                  <a:ext cx="2520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22894A2A-85CA-4BF1-B2CF-3AE81580898D}"/>
                    </a:ext>
                  </a:extLst>
                </p14:cNvPr>
                <p14:cNvContentPartPr/>
                <p14:nvPr/>
              </p14:nvContentPartPr>
              <p14:xfrm>
                <a:off x="2755211" y="1313182"/>
                <a:ext cx="1641240" cy="775080"/>
              </p14:xfrm>
            </p:contentPart>
          </mc:Choice>
          <mc:Fallback>
            <p:pic>
              <p:nvPicPr>
                <p:cNvPr id="221" name="Freihand 220">
                  <a:extLst>
                    <a:ext uri="{FF2B5EF4-FFF2-40B4-BE49-F238E27FC236}">
                      <a16:creationId xmlns:a16="http://schemas.microsoft.com/office/drawing/2014/main" id="{22894A2A-85CA-4BF1-B2CF-3AE81580898D}"/>
                    </a:ext>
                  </a:extLst>
                </p:cNvPr>
                <p:cNvPicPr/>
                <p:nvPr/>
              </p:nvPicPr>
              <p:blipFill>
                <a:blip r:embed="rId369"/>
                <a:stretch>
                  <a:fillRect/>
                </a:stretch>
              </p:blipFill>
              <p:spPr>
                <a:xfrm>
                  <a:off x="2746211" y="1304182"/>
                  <a:ext cx="1658880" cy="7927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Freihand 221">
                  <a:extLst>
                    <a:ext uri="{FF2B5EF4-FFF2-40B4-BE49-F238E27FC236}">
                      <a16:creationId xmlns:a16="http://schemas.microsoft.com/office/drawing/2014/main" id="{02D82A46-EA75-41CE-BB14-5F77FC16CB44}"/>
                    </a:ext>
                  </a:extLst>
                </p14:cNvPr>
                <p14:cNvContentPartPr/>
                <p14:nvPr/>
              </p14:nvContentPartPr>
              <p14:xfrm>
                <a:off x="2723171" y="1957222"/>
                <a:ext cx="126000" cy="147600"/>
              </p14:xfrm>
            </p:contentPart>
          </mc:Choice>
          <mc:Fallback>
            <p:pic>
              <p:nvPicPr>
                <p:cNvPr id="222" name="Freihand 221">
                  <a:extLst>
                    <a:ext uri="{FF2B5EF4-FFF2-40B4-BE49-F238E27FC236}">
                      <a16:creationId xmlns:a16="http://schemas.microsoft.com/office/drawing/2014/main" id="{02D82A46-EA75-41CE-BB14-5F77FC16CB44}"/>
                    </a:ext>
                  </a:extLst>
                </p:cNvPr>
                <p:cNvPicPr/>
                <p:nvPr/>
              </p:nvPicPr>
              <p:blipFill>
                <a:blip r:embed="rId371"/>
                <a:stretch>
                  <a:fillRect/>
                </a:stretch>
              </p:blipFill>
              <p:spPr>
                <a:xfrm>
                  <a:off x="2714171" y="1948222"/>
                  <a:ext cx="143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3" name="Freihand 222">
                  <a:extLst>
                    <a:ext uri="{FF2B5EF4-FFF2-40B4-BE49-F238E27FC236}">
                      <a16:creationId xmlns:a16="http://schemas.microsoft.com/office/drawing/2014/main" id="{0E8FED8D-F1BA-4F7D-9691-DA697AB10FC2}"/>
                    </a:ext>
                  </a:extLst>
                </p14:cNvPr>
                <p14:cNvContentPartPr/>
                <p14:nvPr/>
              </p14:nvContentPartPr>
              <p14:xfrm>
                <a:off x="2901011" y="984502"/>
                <a:ext cx="1566720" cy="869760"/>
              </p14:xfrm>
            </p:contentPart>
          </mc:Choice>
          <mc:Fallback>
            <p:pic>
              <p:nvPicPr>
                <p:cNvPr id="223" name="Freihand 222">
                  <a:extLst>
                    <a:ext uri="{FF2B5EF4-FFF2-40B4-BE49-F238E27FC236}">
                      <a16:creationId xmlns:a16="http://schemas.microsoft.com/office/drawing/2014/main" id="{0E8FED8D-F1BA-4F7D-9691-DA697AB10FC2}"/>
                    </a:ext>
                  </a:extLst>
                </p:cNvPr>
                <p:cNvPicPr/>
                <p:nvPr/>
              </p:nvPicPr>
              <p:blipFill>
                <a:blip r:embed="rId373"/>
                <a:stretch>
                  <a:fillRect/>
                </a:stretch>
              </p:blipFill>
              <p:spPr>
                <a:xfrm>
                  <a:off x="2892011" y="975862"/>
                  <a:ext cx="1584360" cy="887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Freihand 223">
                  <a:extLst>
                    <a:ext uri="{FF2B5EF4-FFF2-40B4-BE49-F238E27FC236}">
                      <a16:creationId xmlns:a16="http://schemas.microsoft.com/office/drawing/2014/main" id="{D70254B7-CA94-4218-8FAC-18750ABA8C8D}"/>
                    </a:ext>
                  </a:extLst>
                </p14:cNvPr>
                <p14:cNvContentPartPr/>
                <p14:nvPr/>
              </p14:nvContentPartPr>
              <p14:xfrm>
                <a:off x="4701371" y="776062"/>
                <a:ext cx="370440" cy="240480"/>
              </p14:xfrm>
            </p:contentPart>
          </mc:Choice>
          <mc:Fallback>
            <p:pic>
              <p:nvPicPr>
                <p:cNvPr id="224" name="Freihand 223">
                  <a:extLst>
                    <a:ext uri="{FF2B5EF4-FFF2-40B4-BE49-F238E27FC236}">
                      <a16:creationId xmlns:a16="http://schemas.microsoft.com/office/drawing/2014/main" id="{D70254B7-CA94-4218-8FAC-18750ABA8C8D}"/>
                    </a:ext>
                  </a:extLst>
                </p:cNvPr>
                <p:cNvPicPr/>
                <p:nvPr/>
              </p:nvPicPr>
              <p:blipFill>
                <a:blip r:embed="rId375"/>
                <a:stretch>
                  <a:fillRect/>
                </a:stretch>
              </p:blipFill>
              <p:spPr>
                <a:xfrm>
                  <a:off x="4692371" y="767062"/>
                  <a:ext cx="388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Freihand 224">
                  <a:extLst>
                    <a:ext uri="{FF2B5EF4-FFF2-40B4-BE49-F238E27FC236}">
                      <a16:creationId xmlns:a16="http://schemas.microsoft.com/office/drawing/2014/main" id="{7CB86A90-5EBE-4709-B2E7-19CBB53129BF}"/>
                    </a:ext>
                  </a:extLst>
                </p14:cNvPr>
                <p14:cNvContentPartPr/>
                <p14:nvPr/>
              </p14:nvContentPartPr>
              <p14:xfrm>
                <a:off x="5169011" y="832222"/>
                <a:ext cx="123840" cy="104040"/>
              </p14:xfrm>
            </p:contentPart>
          </mc:Choice>
          <mc:Fallback>
            <p:pic>
              <p:nvPicPr>
                <p:cNvPr id="225" name="Freihand 224">
                  <a:extLst>
                    <a:ext uri="{FF2B5EF4-FFF2-40B4-BE49-F238E27FC236}">
                      <a16:creationId xmlns:a16="http://schemas.microsoft.com/office/drawing/2014/main" id="{7CB86A90-5EBE-4709-B2E7-19CBB53129BF}"/>
                    </a:ext>
                  </a:extLst>
                </p:cNvPr>
                <p:cNvPicPr/>
                <p:nvPr/>
              </p:nvPicPr>
              <p:blipFill>
                <a:blip r:embed="rId377"/>
                <a:stretch>
                  <a:fillRect/>
                </a:stretch>
              </p:blipFill>
              <p:spPr>
                <a:xfrm>
                  <a:off x="5160371" y="823582"/>
                  <a:ext cx="141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6" name="Freihand 225">
                  <a:extLst>
                    <a:ext uri="{FF2B5EF4-FFF2-40B4-BE49-F238E27FC236}">
                      <a16:creationId xmlns:a16="http://schemas.microsoft.com/office/drawing/2014/main" id="{484318C3-88BC-4A56-A417-D61823EF611F}"/>
                    </a:ext>
                  </a:extLst>
                </p14:cNvPr>
                <p14:cNvContentPartPr/>
                <p14:nvPr/>
              </p14:nvContentPartPr>
              <p14:xfrm>
                <a:off x="5307251" y="714142"/>
                <a:ext cx="190440" cy="208440"/>
              </p14:xfrm>
            </p:contentPart>
          </mc:Choice>
          <mc:Fallback>
            <p:pic>
              <p:nvPicPr>
                <p:cNvPr id="226" name="Freihand 225">
                  <a:extLst>
                    <a:ext uri="{FF2B5EF4-FFF2-40B4-BE49-F238E27FC236}">
                      <a16:creationId xmlns:a16="http://schemas.microsoft.com/office/drawing/2014/main" id="{484318C3-88BC-4A56-A417-D61823EF611F}"/>
                    </a:ext>
                  </a:extLst>
                </p:cNvPr>
                <p:cNvPicPr/>
                <p:nvPr/>
              </p:nvPicPr>
              <p:blipFill>
                <a:blip r:embed="rId379"/>
                <a:stretch>
                  <a:fillRect/>
                </a:stretch>
              </p:blipFill>
              <p:spPr>
                <a:xfrm>
                  <a:off x="5298251" y="705142"/>
                  <a:ext cx="2080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7" name="Freihand 226">
                  <a:extLst>
                    <a:ext uri="{FF2B5EF4-FFF2-40B4-BE49-F238E27FC236}">
                      <a16:creationId xmlns:a16="http://schemas.microsoft.com/office/drawing/2014/main" id="{D0D82387-6379-468F-AD85-73D879006C38}"/>
                    </a:ext>
                  </a:extLst>
                </p14:cNvPr>
                <p14:cNvContentPartPr/>
                <p14:nvPr/>
              </p14:nvContentPartPr>
              <p14:xfrm>
                <a:off x="5571131" y="643942"/>
                <a:ext cx="39600" cy="224280"/>
              </p14:xfrm>
            </p:contentPart>
          </mc:Choice>
          <mc:Fallback>
            <p:pic>
              <p:nvPicPr>
                <p:cNvPr id="227" name="Freihand 226">
                  <a:extLst>
                    <a:ext uri="{FF2B5EF4-FFF2-40B4-BE49-F238E27FC236}">
                      <a16:creationId xmlns:a16="http://schemas.microsoft.com/office/drawing/2014/main" id="{D0D82387-6379-468F-AD85-73D879006C38}"/>
                    </a:ext>
                  </a:extLst>
                </p:cNvPr>
                <p:cNvPicPr/>
                <p:nvPr/>
              </p:nvPicPr>
              <p:blipFill>
                <a:blip r:embed="rId381"/>
                <a:stretch>
                  <a:fillRect/>
                </a:stretch>
              </p:blipFill>
              <p:spPr>
                <a:xfrm>
                  <a:off x="5562491" y="635302"/>
                  <a:ext cx="572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8" name="Freihand 227">
                  <a:extLst>
                    <a:ext uri="{FF2B5EF4-FFF2-40B4-BE49-F238E27FC236}">
                      <a16:creationId xmlns:a16="http://schemas.microsoft.com/office/drawing/2014/main" id="{BBD536E5-C71D-405C-9B01-DFF6E82DE5F6}"/>
                    </a:ext>
                  </a:extLst>
                </p14:cNvPr>
                <p14:cNvContentPartPr/>
                <p14:nvPr/>
              </p14:nvContentPartPr>
              <p14:xfrm>
                <a:off x="5740691" y="625582"/>
                <a:ext cx="351360" cy="302040"/>
              </p14:xfrm>
            </p:contentPart>
          </mc:Choice>
          <mc:Fallback>
            <p:pic>
              <p:nvPicPr>
                <p:cNvPr id="228" name="Freihand 227">
                  <a:extLst>
                    <a:ext uri="{FF2B5EF4-FFF2-40B4-BE49-F238E27FC236}">
                      <a16:creationId xmlns:a16="http://schemas.microsoft.com/office/drawing/2014/main" id="{BBD536E5-C71D-405C-9B01-DFF6E82DE5F6}"/>
                    </a:ext>
                  </a:extLst>
                </p:cNvPr>
                <p:cNvPicPr/>
                <p:nvPr/>
              </p:nvPicPr>
              <p:blipFill>
                <a:blip r:embed="rId383"/>
                <a:stretch>
                  <a:fillRect/>
                </a:stretch>
              </p:blipFill>
              <p:spPr>
                <a:xfrm>
                  <a:off x="5732051" y="616582"/>
                  <a:ext cx="3690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9" name="Freihand 228">
                  <a:extLst>
                    <a:ext uri="{FF2B5EF4-FFF2-40B4-BE49-F238E27FC236}">
                      <a16:creationId xmlns:a16="http://schemas.microsoft.com/office/drawing/2014/main" id="{B13CE9D4-B7DD-4F88-8797-0C9A5ED70872}"/>
                    </a:ext>
                  </a:extLst>
                </p14:cNvPr>
                <p14:cNvContentPartPr/>
                <p14:nvPr/>
              </p14:nvContentPartPr>
              <p14:xfrm>
                <a:off x="6062531" y="559342"/>
                <a:ext cx="428400" cy="235080"/>
              </p14:xfrm>
            </p:contentPart>
          </mc:Choice>
          <mc:Fallback>
            <p:pic>
              <p:nvPicPr>
                <p:cNvPr id="229" name="Freihand 228">
                  <a:extLst>
                    <a:ext uri="{FF2B5EF4-FFF2-40B4-BE49-F238E27FC236}">
                      <a16:creationId xmlns:a16="http://schemas.microsoft.com/office/drawing/2014/main" id="{B13CE9D4-B7DD-4F88-8797-0C9A5ED70872}"/>
                    </a:ext>
                  </a:extLst>
                </p:cNvPr>
                <p:cNvPicPr/>
                <p:nvPr/>
              </p:nvPicPr>
              <p:blipFill>
                <a:blip r:embed="rId385"/>
                <a:stretch>
                  <a:fillRect/>
                </a:stretch>
              </p:blipFill>
              <p:spPr>
                <a:xfrm>
                  <a:off x="6053891" y="550702"/>
                  <a:ext cx="4460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30" name="Freihand 229">
                  <a:extLst>
                    <a:ext uri="{FF2B5EF4-FFF2-40B4-BE49-F238E27FC236}">
                      <a16:creationId xmlns:a16="http://schemas.microsoft.com/office/drawing/2014/main" id="{E7B367FD-41E9-4280-AC84-0B253014A40B}"/>
                    </a:ext>
                  </a:extLst>
                </p14:cNvPr>
                <p14:cNvContentPartPr/>
                <p14:nvPr/>
              </p14:nvContentPartPr>
              <p14:xfrm>
                <a:off x="6577691" y="709102"/>
                <a:ext cx="100080" cy="87480"/>
              </p14:xfrm>
            </p:contentPart>
          </mc:Choice>
          <mc:Fallback>
            <p:pic>
              <p:nvPicPr>
                <p:cNvPr id="230" name="Freihand 229">
                  <a:extLst>
                    <a:ext uri="{FF2B5EF4-FFF2-40B4-BE49-F238E27FC236}">
                      <a16:creationId xmlns:a16="http://schemas.microsoft.com/office/drawing/2014/main" id="{E7B367FD-41E9-4280-AC84-0B253014A40B}"/>
                    </a:ext>
                  </a:extLst>
                </p:cNvPr>
                <p:cNvPicPr/>
                <p:nvPr/>
              </p:nvPicPr>
              <p:blipFill>
                <a:blip r:embed="rId387"/>
                <a:stretch>
                  <a:fillRect/>
                </a:stretch>
              </p:blipFill>
              <p:spPr>
                <a:xfrm>
                  <a:off x="6568691" y="700102"/>
                  <a:ext cx="117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31" name="Freihand 230">
                  <a:extLst>
                    <a:ext uri="{FF2B5EF4-FFF2-40B4-BE49-F238E27FC236}">
                      <a16:creationId xmlns:a16="http://schemas.microsoft.com/office/drawing/2014/main" id="{BFCACC0F-4C04-49EF-BA4B-1528DB1FA903}"/>
                    </a:ext>
                  </a:extLst>
                </p14:cNvPr>
                <p14:cNvContentPartPr/>
                <p14:nvPr/>
              </p14:nvContentPartPr>
              <p14:xfrm>
                <a:off x="6704051" y="660862"/>
                <a:ext cx="147240" cy="307800"/>
              </p14:xfrm>
            </p:contentPart>
          </mc:Choice>
          <mc:Fallback>
            <p:pic>
              <p:nvPicPr>
                <p:cNvPr id="231" name="Freihand 230">
                  <a:extLst>
                    <a:ext uri="{FF2B5EF4-FFF2-40B4-BE49-F238E27FC236}">
                      <a16:creationId xmlns:a16="http://schemas.microsoft.com/office/drawing/2014/main" id="{BFCACC0F-4C04-49EF-BA4B-1528DB1FA903}"/>
                    </a:ext>
                  </a:extLst>
                </p:cNvPr>
                <p:cNvPicPr/>
                <p:nvPr/>
              </p:nvPicPr>
              <p:blipFill>
                <a:blip r:embed="rId389"/>
                <a:stretch>
                  <a:fillRect/>
                </a:stretch>
              </p:blipFill>
              <p:spPr>
                <a:xfrm>
                  <a:off x="6695411" y="652222"/>
                  <a:ext cx="1648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3" name="Freihand 232">
                  <a:extLst>
                    <a:ext uri="{FF2B5EF4-FFF2-40B4-BE49-F238E27FC236}">
                      <a16:creationId xmlns:a16="http://schemas.microsoft.com/office/drawing/2014/main" id="{3FC2F7A8-6242-4FA6-A16D-1707DA1AB8E4}"/>
                    </a:ext>
                  </a:extLst>
                </p14:cNvPr>
                <p14:cNvContentPartPr/>
                <p14:nvPr/>
              </p14:nvContentPartPr>
              <p14:xfrm>
                <a:off x="6882971" y="528022"/>
                <a:ext cx="651600" cy="227880"/>
              </p14:xfrm>
            </p:contentPart>
          </mc:Choice>
          <mc:Fallback>
            <p:pic>
              <p:nvPicPr>
                <p:cNvPr id="233" name="Freihand 232">
                  <a:extLst>
                    <a:ext uri="{FF2B5EF4-FFF2-40B4-BE49-F238E27FC236}">
                      <a16:creationId xmlns:a16="http://schemas.microsoft.com/office/drawing/2014/main" id="{3FC2F7A8-6242-4FA6-A16D-1707DA1AB8E4}"/>
                    </a:ext>
                  </a:extLst>
                </p:cNvPr>
                <p:cNvPicPr/>
                <p:nvPr/>
              </p:nvPicPr>
              <p:blipFill>
                <a:blip r:embed="rId391"/>
                <a:stretch>
                  <a:fillRect/>
                </a:stretch>
              </p:blipFill>
              <p:spPr>
                <a:xfrm>
                  <a:off x="6873971" y="519022"/>
                  <a:ext cx="669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5" name="Freihand 234">
                  <a:extLst>
                    <a:ext uri="{FF2B5EF4-FFF2-40B4-BE49-F238E27FC236}">
                      <a16:creationId xmlns:a16="http://schemas.microsoft.com/office/drawing/2014/main" id="{EC88A0FE-122A-4B61-8507-B632DFF18E3F}"/>
                    </a:ext>
                  </a:extLst>
                </p14:cNvPr>
                <p14:cNvContentPartPr/>
                <p14:nvPr/>
              </p14:nvContentPartPr>
              <p14:xfrm>
                <a:off x="6750131" y="955702"/>
                <a:ext cx="586440" cy="100800"/>
              </p14:xfrm>
            </p:contentPart>
          </mc:Choice>
          <mc:Fallback>
            <p:pic>
              <p:nvPicPr>
                <p:cNvPr id="235" name="Freihand 234">
                  <a:extLst>
                    <a:ext uri="{FF2B5EF4-FFF2-40B4-BE49-F238E27FC236}">
                      <a16:creationId xmlns:a16="http://schemas.microsoft.com/office/drawing/2014/main" id="{EC88A0FE-122A-4B61-8507-B632DFF18E3F}"/>
                    </a:ext>
                  </a:extLst>
                </p:cNvPr>
                <p:cNvPicPr/>
                <p:nvPr/>
              </p:nvPicPr>
              <p:blipFill>
                <a:blip r:embed="rId393"/>
                <a:stretch>
                  <a:fillRect/>
                </a:stretch>
              </p:blipFill>
              <p:spPr>
                <a:xfrm>
                  <a:off x="6741491" y="946702"/>
                  <a:ext cx="604080" cy="118440"/>
                </a:xfrm>
                <a:prstGeom prst="rect">
                  <a:avLst/>
                </a:prstGeom>
              </p:spPr>
            </p:pic>
          </mc:Fallback>
        </mc:AlternateContent>
      </p:grpSp>
    </p:spTree>
    <p:extLst>
      <p:ext uri="{BB962C8B-B14F-4D97-AF65-F5344CB8AC3E}">
        <p14:creationId xmlns:p14="http://schemas.microsoft.com/office/powerpoint/2010/main" val="32638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B173A9C-7B20-4C44-A683-97319B93D06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782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und Gewinnmaximierung</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1152" y="434904"/>
                <a:ext cx="12126719" cy="544899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Unter vollkommener Konkurrenz maximieren die Unternehmen ihren Gewinn bei gegeben Güterpreisen </a:t>
                </a:r>
                <a14:m>
                  <m:oMath xmlns:m="http://schemas.openxmlformats.org/officeDocument/2006/math">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und Faktorpreisen (</a:t>
                </a:r>
                <a:r>
                  <a:rPr lang="de-DE" sz="2400" dirty="0" err="1">
                    <a:latin typeface="Times New Roman" panose="02020603050405020304" pitchFamily="18" charset="0"/>
                    <a:cs typeface="Times New Roman" panose="02020603050405020304" pitchFamily="18" charset="0"/>
                  </a:rPr>
                  <a:t>r,w</a:t>
                </a:r>
                <a:r>
                  <a:rPr lang="de-DE" sz="2400" dirty="0">
                    <a:latin typeface="Times New Roman" panose="02020603050405020304" pitchFamily="18" charset="0"/>
                    <a:cs typeface="Times New Roman" panose="02020603050405020304" pitchFamily="18" charset="0"/>
                  </a:rPr>
                  <a: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unc>
                        <m:funcPr>
                          <m:ctrlPr>
                            <a:rPr lang="de-DE" sz="2400" i="1">
                              <a:latin typeface="Cambria Math" panose="02040503050406030204" pitchFamily="18" charset="0"/>
                              <a:cs typeface="Times New Roman" panose="02020603050405020304" pitchFamily="18" charset="0"/>
                            </a:rPr>
                          </m:ctrlPr>
                        </m:funcPr>
                        <m:fName>
                          <m:limLow>
                            <m:limLowPr>
                              <m:ctrlPr>
                                <a:rPr lang="de-DE" sz="2400" i="1">
                                  <a:latin typeface="Cambria Math" panose="02040503050406030204" pitchFamily="18" charset="0"/>
                                  <a:cs typeface="Times New Roman" panose="02020603050405020304" pitchFamily="18" charset="0"/>
                                </a:rPr>
                              </m:ctrlPr>
                            </m:limLowPr>
                            <m:e>
                              <m:r>
                                <m:rPr>
                                  <m:sty m:val="p"/>
                                </m:rPr>
                                <a:rPr lang="de-DE" sz="240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 </m:t>
                              </m:r>
                            </m:lim>
                          </m:limLow>
                        </m:fName>
                        <m:e>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m:rPr>
                                  <m:sty m:val="p"/>
                                </m:rPr>
                                <a:rPr lang="el-GR" sz="2400" i="1" smtClean="0">
                                  <a:latin typeface="Cambria Math" panose="02040503050406030204" pitchFamily="18" charset="0"/>
                                  <a:cs typeface="Times New Roman" panose="02020603050405020304" pitchFamily="18" charset="0"/>
                                </a:rPr>
                                <m:t>π</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e>
                          </m:d>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𝑟</m:t>
                              </m:r>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𝑤𝐿</m:t>
                              </m:r>
                            </m:e>
                            <m:sub>
                              <m:r>
                                <a:rPr lang="de-DE" sz="2400" i="1">
                                  <a:latin typeface="Cambria Math" panose="02040503050406030204" pitchFamily="18" charset="0"/>
                                  <a:cs typeface="Times New Roman" panose="02020603050405020304" pitchFamily="18" charset="0"/>
                                </a:rPr>
                                <m:t>𝑥</m:t>
                              </m:r>
                            </m:sub>
                          </m:sSub>
                          <m:r>
                            <a:rPr lang="de-DE" sz="2400" b="0" i="1" smtClean="0">
                              <a:latin typeface="Cambria Math" panose="02040503050406030204" pitchFamily="18" charset="0"/>
                              <a:cs typeface="Times New Roman" panose="02020603050405020304" pitchFamily="18" charset="0"/>
                            </a:rPr>
                            <m:t>)</m:t>
                          </m:r>
                        </m:e>
                      </m:func>
                      <m:r>
                        <a:rPr lang="de-DE" sz="2400" i="1" dirty="0">
                          <a:latin typeface="Cambria Math" panose="02040503050406030204" pitchFamily="18" charset="0"/>
                          <a:cs typeface="Times New Roman" panose="02020603050405020304" pitchFamily="18" charset="0"/>
                        </a:rPr>
                        <m:t>]</m:t>
                      </m:r>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Damit ergibt sich:	Wertgrenzprodukt = Faktorpreis</a:t>
                </a:r>
              </a:p>
              <a:p>
                <a:endParaRPr lang="de-DE" sz="2400" dirty="0">
                  <a:latin typeface="Times New Roman" panose="02020603050405020304" pitchFamily="18" charset="0"/>
                  <a:cs typeface="Times New Roman" panose="02020603050405020304" pitchFamily="18" charset="0"/>
                </a:endParaRPr>
              </a:p>
              <a:p>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      </m:t>
                    </m:r>
                    <m:r>
                      <a:rPr lang="de-DE" sz="2400" b="0" i="1" smtClean="0">
                        <a:latin typeface="Cambria Math" panose="02040503050406030204" pitchFamily="18" charset="0"/>
                        <a:cs typeface="Times New Roman" panose="02020603050405020304" pitchFamily="18" charset="0"/>
                      </a:rPr>
                      <m:t>𝑟</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i="1">
                                <a:latin typeface="Cambria Math" panose="02040503050406030204" pitchFamily="18" charset="0"/>
                                <a:cs typeface="Times New Roman" panose="02020603050405020304" pitchFamily="18" charset="0"/>
                              </a:rPr>
                              <m:t>𝑥</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𝐿</m:t>
                            </m:r>
                          </m:e>
                          <m:sub>
                            <m:r>
                              <a:rPr lang="de-DE" sz="2400" i="1">
                                <a:latin typeface="Cambria Math" panose="02040503050406030204" pitchFamily="18" charset="0"/>
                                <a:cs typeface="Times New Roman" panose="02020603050405020304" pitchFamily="18" charset="0"/>
                              </a:rPr>
                              <m:t>𝑥</m:t>
                            </m:r>
                          </m:sub>
                        </m:sSub>
                      </m:den>
                    </m:f>
                    <m:r>
                      <a:rPr lang="de-DE" sz="2400" b="0" i="1" smtClean="0">
                        <a:latin typeface="Cambria Math" panose="02040503050406030204" pitchFamily="18" charset="0"/>
                        <a:cs typeface="Times New Roman" panose="02020603050405020304" pitchFamily="18" charset="0"/>
                      </a:rPr>
                      <m:t>           </m:t>
                    </m:r>
                    <m:r>
                      <a:rPr lang="de-DE" sz="2400" i="1">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      </m:t>
                    </m:r>
                    <m:r>
                      <a:rPr lang="de-DE" sz="2400" b="0" i="1" smtClean="0">
                        <a:latin typeface="Cambria Math" panose="02040503050406030204" pitchFamily="18" charset="0"/>
                        <a:cs typeface="Times New Roman" panose="02020603050405020304" pitchFamily="18" charset="0"/>
                      </a:rPr>
                      <m:t>𝑤</m:t>
                    </m:r>
                    <m:r>
                      <a:rPr lang="de-DE" sz="2400" b="0" i="1" smtClean="0">
                        <a:latin typeface="Cambria Math" panose="02040503050406030204" pitchFamily="18" charset="0"/>
                        <a:cs typeface="Times New Roman" panose="02020603050405020304" pitchFamily="18" charset="0"/>
                      </a:rPr>
                      <m:t>  =       </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𝐹</m:t>
                            </m:r>
                          </m:e>
                          <m:sub>
                            <m:r>
                              <a:rPr lang="de-DE" sz="2400" b="0" i="1" smtClean="0">
                                <a:latin typeface="Cambria Math" panose="02040503050406030204" pitchFamily="18" charset="0"/>
                                <a:cs typeface="Times New Roman" panose="02020603050405020304" pitchFamily="18" charset="0"/>
                              </a:rPr>
                              <m:t>𝑦</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𝐾</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num>
                      <m:den>
                        <m:r>
                          <a:rPr lang="el-GR" sz="2400" i="1">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𝐿</m:t>
                            </m:r>
                          </m:e>
                          <m:sub>
                            <m:r>
                              <a:rPr lang="de-DE" sz="2400" b="0" i="1" smtClean="0">
                                <a:latin typeface="Cambria Math" panose="02040503050406030204" pitchFamily="18" charset="0"/>
                                <a:cs typeface="Times New Roman" panose="02020603050405020304" pitchFamily="18" charset="0"/>
                              </a:rPr>
                              <m:t>𝑦</m:t>
                            </m:r>
                          </m:sub>
                        </m:sSub>
                      </m:den>
                    </m:f>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effizienter Produktion folgt damit </a:t>
                </a:r>
              </a:p>
              <a:p>
                <a:pPr/>
                <a14:m>
                  <m:oMathPara xmlns:m="http://schemas.openxmlformats.org/officeDocument/2006/math">
                    <m:oMathParaPr>
                      <m:jc m:val="centerGroup"/>
                    </m:oMathParaPr>
                    <m:oMath xmlns:m="http://schemas.openxmlformats.org/officeDocument/2006/math">
                      <m:r>
                        <a:rPr lang="de-DE" sz="2000" i="1">
                          <a:solidFill>
                            <a:srgbClr val="000000"/>
                          </a:solidFill>
                          <a:latin typeface="Cambria Math" panose="02040503050406030204" pitchFamily="18" charset="0"/>
                          <a:ea typeface="Cambria Math" panose="02040503050406030204" pitchFamily="18" charset="0"/>
                        </a:rPr>
                        <m:t>𝐺𝑅</m:t>
                      </m:r>
                      <m:r>
                        <a:rPr lang="de-DE" sz="2000" b="0" i="1" smtClean="0">
                          <a:solidFill>
                            <a:srgbClr val="000000"/>
                          </a:solidFill>
                          <a:latin typeface="Cambria Math" panose="02040503050406030204" pitchFamily="18" charset="0"/>
                          <a:ea typeface="Cambria Math" panose="02040503050406030204" pitchFamily="18" charset="0"/>
                        </a:rPr>
                        <m:t>𝑇</m:t>
                      </m:r>
                      <m:r>
                        <a:rPr lang="de-DE" sz="2000" i="1">
                          <a:solidFill>
                            <a:srgbClr val="000000"/>
                          </a:solidFill>
                          <a:latin typeface="Cambria Math" panose="02040503050406030204" pitchFamily="18" charset="0"/>
                          <a:ea typeface="Cambria Math" panose="02040503050406030204" pitchFamily="18" charset="0"/>
                        </a:rPr>
                        <m:t>=</m:t>
                      </m:r>
                      <m:r>
                        <a:rPr lang="de-DE" sz="2000">
                          <a:solidFill>
                            <a:srgbClr val="000000"/>
                          </a:solidFill>
                          <a:latin typeface="Cambria Math" panose="020405030504060302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den>
                          </m:f>
                        </m:den>
                      </m:f>
                      <m:r>
                        <a:rPr lang="de-DE" sz="2000" i="1">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rPr>
                          </m:ctrlPr>
                        </m:fPr>
                        <m:num>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𝑦</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𝑦</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𝑦</m:t>
                                  </m:r>
                                </m:sub>
                              </m:sSub>
                            </m:den>
                          </m:f>
                        </m:num>
                        <m:den>
                          <m:f>
                            <m:fPr>
                              <m:ctrlPr>
                                <a:rPr lang="de-DE" sz="2000" i="1">
                                  <a:solidFill>
                                    <a:srgbClr val="000000"/>
                                  </a:solidFill>
                                  <a:latin typeface="Cambria Math" panose="02040503050406030204" pitchFamily="18" charset="0"/>
                                </a:rPr>
                              </m:ctrlPr>
                            </m:fPr>
                            <m:num>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𝐹</m:t>
                                  </m:r>
                                </m:e>
                                <m:sub>
                                  <m:r>
                                    <a:rPr lang="de-DE" sz="2000" i="1">
                                      <a:latin typeface="Cambria Math" panose="02040503050406030204" pitchFamily="18" charset="0"/>
                                      <a:cs typeface="Times New Roman" panose="02020603050405020304" pitchFamily="18" charset="0"/>
                                    </a:rPr>
                                    <m:t>𝑥</m:t>
                                  </m:r>
                                </m:sub>
                              </m:sSub>
                              <m:d>
                                <m:dPr>
                                  <m:ctrlPr>
                                    <a:rPr lang="de-DE" sz="2000" i="1">
                                      <a:latin typeface="Cambria Math" panose="02040503050406030204" pitchFamily="18" charset="0"/>
                                      <a:cs typeface="Times New Roman" panose="02020603050405020304" pitchFamily="18" charset="0"/>
                                    </a:rPr>
                                  </m:ctrlPr>
                                </m:dPr>
                                <m:e>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𝐾</m:t>
                                      </m:r>
                                    </m:e>
                                    <m:sub>
                                      <m:r>
                                        <a:rPr lang="de-DE" sz="2000" i="1">
                                          <a:latin typeface="Cambria Math" panose="02040503050406030204" pitchFamily="18" charset="0"/>
                                          <a:cs typeface="Times New Roman" panose="02020603050405020304" pitchFamily="18" charset="0"/>
                                        </a:rPr>
                                        <m:t>𝑥</m:t>
                                      </m:r>
                                    </m:sub>
                                  </m:sSub>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m:t>
                                      </m:r>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e>
                              </m:d>
                            </m:num>
                            <m:den>
                              <m:r>
                                <a:rPr lang="el-GR" sz="2000" i="1">
                                  <a:solidFill>
                                    <a:srgbClr val="000000"/>
                                  </a:solidFill>
                                  <a:latin typeface="Cambria Math" panose="02040503050406030204" pitchFamily="18" charset="0"/>
                                  <a:ea typeface="Cambria Math" panose="02040503050406030204" pitchFamily="18" charset="0"/>
                                </a:rPr>
                                <m:t>𝜕</m:t>
                              </m:r>
                              <m:sSub>
                                <m:sSubPr>
                                  <m:ctrlPr>
                                    <a:rPr lang="de-DE" sz="2000" i="1">
                                      <a:latin typeface="Cambria Math" panose="02040503050406030204" pitchFamily="18" charset="0"/>
                                      <a:cs typeface="Times New Roman" panose="02020603050405020304" pitchFamily="18" charset="0"/>
                                    </a:rPr>
                                  </m:ctrlPr>
                                </m:sSubPr>
                                <m:e>
                                  <m:r>
                                    <a:rPr lang="de-DE" sz="2000" i="1">
                                      <a:latin typeface="Cambria Math" panose="02040503050406030204" pitchFamily="18" charset="0"/>
                                      <a:cs typeface="Times New Roman" panose="02020603050405020304" pitchFamily="18" charset="0"/>
                                    </a:rPr>
                                    <m:t>𝐿</m:t>
                                  </m:r>
                                </m:e>
                                <m:sub>
                                  <m:r>
                                    <a:rPr lang="de-DE" sz="2000" i="1">
                                      <a:latin typeface="Cambria Math" panose="02040503050406030204" pitchFamily="18" charset="0"/>
                                      <a:cs typeface="Times New Roman" panose="02020603050405020304" pitchFamily="18" charset="0"/>
                                    </a:rPr>
                                    <m:t>𝑥</m:t>
                                  </m:r>
                                </m:sub>
                              </m:sSub>
                            </m:den>
                          </m:f>
                        </m:den>
                      </m:f>
                      <m:r>
                        <a:rPr lang="de-DE" sz="2000" b="0" i="1" smtClean="0">
                          <a:latin typeface="Cambria Math" panose="02040503050406030204" pitchFamily="18" charset="0"/>
                          <a:cs typeface="Times New Roman" panose="02020603050405020304" pitchFamily="18" charset="0"/>
                        </a:rPr>
                        <m:t>=−</m:t>
                      </m:r>
                      <m:f>
                        <m:fPr>
                          <m:ctrlPr>
                            <a:rPr lang="de-DE" sz="2000" i="1">
                              <a:solidFill>
                                <a:srgbClr val="000000"/>
                              </a:solidFill>
                              <a:latin typeface="Cambria Math" panose="02040503050406030204" pitchFamily="18" charset="0"/>
                              <a:ea typeface="Cambria Math" panose="02040503050406030204" pitchFamily="18" charset="0"/>
                            </a:rPr>
                          </m:ctrlPr>
                        </m:fPr>
                        <m:num>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𝑥</m:t>
                              </m:r>
                            </m:sub>
                          </m:sSub>
                        </m:num>
                        <m:den>
                          <m:sSub>
                            <m:sSubPr>
                              <m:ctrlPr>
                                <a:rPr lang="de-DE" sz="2000" i="1">
                                  <a:solidFill>
                                    <a:srgbClr val="000000"/>
                                  </a:solidFill>
                                  <a:latin typeface="Cambria Math" panose="02040503050406030204" pitchFamily="18" charset="0"/>
                                  <a:ea typeface="Cambria Math" panose="02040503050406030204" pitchFamily="18" charset="0"/>
                                </a:rPr>
                              </m:ctrlPr>
                            </m:sSubPr>
                            <m:e>
                              <m:r>
                                <a:rPr lang="de-DE" sz="2000" i="1">
                                  <a:solidFill>
                                    <a:srgbClr val="000000"/>
                                  </a:solidFill>
                                  <a:latin typeface="Cambria Math" panose="02040503050406030204" pitchFamily="18" charset="0"/>
                                  <a:ea typeface="Cambria Math" panose="02040503050406030204" pitchFamily="18" charset="0"/>
                                </a:rPr>
                                <m:t>𝑝</m:t>
                              </m:r>
                            </m:e>
                            <m:sub>
                              <m:r>
                                <a:rPr lang="de-DE" sz="20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1152" y="434904"/>
                <a:ext cx="12126719" cy="5448996"/>
              </a:xfrm>
              <a:prstGeom prst="rect">
                <a:avLst/>
              </a:prstGeom>
              <a:blipFill>
                <a:blip r:embed="rId2"/>
                <a:stretch>
                  <a:fillRect l="-804" t="-895" b="-11633"/>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A33627DA-8A5C-454F-9D4E-2BDECF7B1097}"/>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924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Produktion – Tausch – Allgemeines Gleichgewicht </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682201"/>
                <a:ext cx="12182475" cy="5493598"/>
              </a:xfrm>
              <a:prstGeom prst="rect">
                <a:avLst/>
              </a:prstGeom>
              <a:noFill/>
            </p:spPr>
            <p:txBody>
              <a:bodyPr wrap="square" rtlCol="0">
                <a:noAutofit/>
              </a:bodyPr>
              <a:lstStyle/>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 Aus der Bedingung des Wettbewerbsgleichgewicht der Tauschökonomie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Aus der Gewinnmaximierung bei effizientem Faktoreinsatz folgt: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𝐺𝑅𝑇</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i="1">
                                  <a:solidFill>
                                    <a:srgbClr val="000000"/>
                                  </a:solidFill>
                                  <a:latin typeface="Cambria Math" panose="02040503050406030204" pitchFamily="18" charset="0"/>
                                  <a:ea typeface="Cambria Math" panose="02040503050406030204" pitchFamily="18" charset="0"/>
                                </a:rPr>
                                <m:t>𝑦</m:t>
                              </m:r>
                            </m:sub>
                          </m:sSub>
                        </m:den>
                      </m:f>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Damit gilt für das allgemeine Gleichgewicht:</a:t>
                </a:r>
              </a:p>
              <a:p>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𝐺𝑅𝑇</m:t>
                      </m:r>
                      <m:r>
                        <a:rPr lang="de-DE" sz="2400" b="0" i="1" smtClean="0">
                          <a:solidFill>
                            <a:srgbClr val="000000"/>
                          </a:solidFill>
                          <a:latin typeface="Cambria Math" panose="02040503050406030204" pitchFamily="18" charset="0"/>
                          <a:ea typeface="Cambria Math" panose="020405030504060302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682201"/>
                <a:ext cx="12182475" cy="5493598"/>
              </a:xfrm>
              <a:prstGeom prst="rect">
                <a:avLst/>
              </a:prstGeom>
              <a:blipFill>
                <a:blip r:embed="rId2"/>
                <a:stretch>
                  <a:fillRect l="-650" t="-888"/>
                </a:stretch>
              </a:blipFill>
            </p:spPr>
            <p:txBody>
              <a:bodyPr/>
              <a:lstStyle/>
              <a:p>
                <a:r>
                  <a:rPr lang="de-DE">
                    <a:noFill/>
                  </a:rPr>
                  <a:t> </a:t>
                </a:r>
              </a:p>
            </p:txBody>
          </p:sp>
        </mc:Fallback>
      </mc:AlternateContent>
      <p:sp>
        <p:nvSpPr>
          <p:cNvPr id="4" name="Rechteck 3">
            <a:extLst>
              <a:ext uri="{FF2B5EF4-FFF2-40B4-BE49-F238E27FC236}">
                <a16:creationId xmlns:a16="http://schemas.microsoft.com/office/drawing/2014/main" id="{7CB75027-D4C9-4567-B330-B2B2180C09C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606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1484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Gesamtwirtschaftliche Effizienz – Allgemeines Gleichgewicht</a:t>
            </a:r>
          </a:p>
        </p:txBody>
      </p:sp>
      <p:cxnSp>
        <p:nvCxnSpPr>
          <p:cNvPr id="4" name="Gerade Verbindung mit Pfeil 3">
            <a:extLst>
              <a:ext uri="{FF2B5EF4-FFF2-40B4-BE49-F238E27FC236}">
                <a16:creationId xmlns:a16="http://schemas.microsoft.com/office/drawing/2014/main" id="{924C1F44-D123-41C3-9FA6-5394D558FCE4}"/>
              </a:ext>
            </a:extLst>
          </p:cNvPr>
          <p:cNvCxnSpPr>
            <a:cxnSpLocks/>
          </p:cNvCxnSpPr>
          <p:nvPr/>
        </p:nvCxnSpPr>
        <p:spPr>
          <a:xfrm flipV="1">
            <a:off x="41055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19D0066-5A81-497A-8E52-70BA2C0B6F0F}"/>
              </a:ext>
            </a:extLst>
          </p:cNvPr>
          <p:cNvCxnSpPr>
            <a:cxnSpLocks/>
          </p:cNvCxnSpPr>
          <p:nvPr/>
        </p:nvCxnSpPr>
        <p:spPr>
          <a:xfrm>
            <a:off x="41055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C49C1BB-6147-49C8-8CB9-36B1A3E24E4E}"/>
              </a:ext>
            </a:extLst>
          </p:cNvPr>
          <p:cNvSpPr txBox="1"/>
          <p:nvPr/>
        </p:nvSpPr>
        <p:spPr>
          <a:xfrm>
            <a:off x="284270" y="691377"/>
            <a:ext cx="252568" cy="369332"/>
          </a:xfrm>
          <a:prstGeom prst="rect">
            <a:avLst/>
          </a:prstGeom>
          <a:noFill/>
        </p:spPr>
        <p:txBody>
          <a:bodyPr wrap="square" rtlCol="0">
            <a:spAutoFit/>
          </a:bodyPr>
          <a:lstStyle/>
          <a:p>
            <a:r>
              <a:rPr lang="de-DE" dirty="0"/>
              <a:t>y</a:t>
            </a:r>
          </a:p>
        </p:txBody>
      </p:sp>
      <p:sp>
        <p:nvSpPr>
          <p:cNvPr id="7" name="Textfeld 6">
            <a:extLst>
              <a:ext uri="{FF2B5EF4-FFF2-40B4-BE49-F238E27FC236}">
                <a16:creationId xmlns:a16="http://schemas.microsoft.com/office/drawing/2014/main" id="{CE0A1816-E07C-49F2-810B-8EC9A54E06C1}"/>
              </a:ext>
            </a:extLst>
          </p:cNvPr>
          <p:cNvSpPr txBox="1"/>
          <p:nvPr/>
        </p:nvSpPr>
        <p:spPr>
          <a:xfrm>
            <a:off x="7498915" y="4894698"/>
            <a:ext cx="248362" cy="369332"/>
          </a:xfrm>
          <a:prstGeom prst="rect">
            <a:avLst/>
          </a:prstGeom>
          <a:noFill/>
        </p:spPr>
        <p:txBody>
          <a:bodyPr wrap="square" rtlCol="0">
            <a:spAutoFit/>
          </a:bodyPr>
          <a:lstStyle/>
          <a:p>
            <a:r>
              <a:rPr lang="de-DE" dirty="0"/>
              <a:t>x</a:t>
            </a:r>
          </a:p>
        </p:txBody>
      </p:sp>
      <p:sp>
        <p:nvSpPr>
          <p:cNvPr id="9" name="Freihandform: Form 8">
            <a:extLst>
              <a:ext uri="{FF2B5EF4-FFF2-40B4-BE49-F238E27FC236}">
                <a16:creationId xmlns:a16="http://schemas.microsoft.com/office/drawing/2014/main" id="{D9430673-9AB9-497B-824D-1816F0F5A4D4}"/>
              </a:ext>
            </a:extLst>
          </p:cNvPr>
          <p:cNvSpPr/>
          <p:nvPr/>
        </p:nvSpPr>
        <p:spPr>
          <a:xfrm>
            <a:off x="251111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reihandform: Form 11">
            <a:extLst>
              <a:ext uri="{FF2B5EF4-FFF2-40B4-BE49-F238E27FC236}">
                <a16:creationId xmlns:a16="http://schemas.microsoft.com/office/drawing/2014/main" id="{CC43CABD-C66A-400B-8809-1EA7100C3CB5}"/>
              </a:ext>
            </a:extLst>
          </p:cNvPr>
          <p:cNvSpPr/>
          <p:nvPr/>
        </p:nvSpPr>
        <p:spPr>
          <a:xfrm>
            <a:off x="286795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1928FBC-04A8-465C-92EC-F3C6F004062B}"/>
              </a:ext>
            </a:extLst>
          </p:cNvPr>
          <p:cNvSpPr txBox="1"/>
          <p:nvPr/>
        </p:nvSpPr>
        <p:spPr>
          <a:xfrm>
            <a:off x="2277183" y="3375101"/>
            <a:ext cx="401208" cy="369332"/>
          </a:xfrm>
          <a:prstGeom prst="rect">
            <a:avLst/>
          </a:prstGeom>
          <a:noFill/>
        </p:spPr>
        <p:txBody>
          <a:bodyPr wrap="square" rtlCol="0">
            <a:spAutoFit/>
          </a:bodyPr>
          <a:lstStyle/>
          <a:p>
            <a:r>
              <a:rPr lang="de-DE" dirty="0"/>
              <a:t>I</a:t>
            </a:r>
            <a:r>
              <a:rPr lang="de-DE" baseline="-25000" dirty="0"/>
              <a:t>B</a:t>
            </a:r>
          </a:p>
        </p:txBody>
      </p:sp>
      <p:cxnSp>
        <p:nvCxnSpPr>
          <p:cNvPr id="14" name="Gerader Verbinder 13">
            <a:extLst>
              <a:ext uri="{FF2B5EF4-FFF2-40B4-BE49-F238E27FC236}">
                <a16:creationId xmlns:a16="http://schemas.microsoft.com/office/drawing/2014/main" id="{AEC268F6-592B-4875-B6B2-D63637DF70B8}"/>
              </a:ext>
            </a:extLst>
          </p:cNvPr>
          <p:cNvCxnSpPr>
            <a:cxnSpLocks/>
          </p:cNvCxnSpPr>
          <p:nvPr/>
        </p:nvCxnSpPr>
        <p:spPr>
          <a:xfrm>
            <a:off x="200188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Freihandform: Form 2">
            <a:extLst>
              <a:ext uri="{FF2B5EF4-FFF2-40B4-BE49-F238E27FC236}">
                <a16:creationId xmlns:a16="http://schemas.microsoft.com/office/drawing/2014/main" id="{E1F9712D-2537-4C30-983B-5501D97A994E}"/>
              </a:ext>
            </a:extLst>
          </p:cNvPr>
          <p:cNvSpPr/>
          <p:nvPr/>
        </p:nvSpPr>
        <p:spPr>
          <a:xfrm>
            <a:off x="407259" y="2698595"/>
            <a:ext cx="3713356" cy="2386361"/>
          </a:xfrm>
          <a:custGeom>
            <a:avLst/>
            <a:gdLst>
              <a:gd name="connsiteX0" fmla="*/ 0 w 3713356"/>
              <a:gd name="connsiteY0" fmla="*/ 2386361 h 2386361"/>
              <a:gd name="connsiteX1" fmla="*/ 2397512 w 3713356"/>
              <a:gd name="connsiteY1" fmla="*/ 1918010 h 2386361"/>
              <a:gd name="connsiteX2" fmla="*/ 3300761 w 3713356"/>
              <a:gd name="connsiteY2" fmla="*/ 434898 h 2386361"/>
              <a:gd name="connsiteX3" fmla="*/ 3713356 w 3713356"/>
              <a:gd name="connsiteY3" fmla="*/ 0 h 2386361"/>
            </a:gdLst>
            <a:ahLst/>
            <a:cxnLst>
              <a:cxn ang="0">
                <a:pos x="connsiteX0" y="connsiteY0"/>
              </a:cxn>
              <a:cxn ang="0">
                <a:pos x="connsiteX1" y="connsiteY1"/>
              </a:cxn>
              <a:cxn ang="0">
                <a:pos x="connsiteX2" y="connsiteY2"/>
              </a:cxn>
              <a:cxn ang="0">
                <a:pos x="connsiteX3" y="connsiteY3"/>
              </a:cxn>
            </a:cxnLst>
            <a:rect l="l" t="t" r="r" b="b"/>
            <a:pathLst>
              <a:path w="3713356" h="2386361">
                <a:moveTo>
                  <a:pt x="0" y="2386361"/>
                </a:moveTo>
                <a:cubicBezTo>
                  <a:pt x="923692" y="2314807"/>
                  <a:pt x="1847385" y="2243254"/>
                  <a:pt x="2397512" y="1918010"/>
                </a:cubicBezTo>
                <a:cubicBezTo>
                  <a:pt x="2947639" y="1592766"/>
                  <a:pt x="3081454" y="754566"/>
                  <a:pt x="3300761" y="434898"/>
                </a:cubicBezTo>
                <a:cubicBezTo>
                  <a:pt x="3520068" y="115230"/>
                  <a:pt x="3616712" y="57615"/>
                  <a:pt x="37133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r Verbinder 16">
            <a:extLst>
              <a:ext uri="{FF2B5EF4-FFF2-40B4-BE49-F238E27FC236}">
                <a16:creationId xmlns:a16="http://schemas.microsoft.com/office/drawing/2014/main" id="{0B246830-624F-44C1-82DC-D69B80E4B94E}"/>
              </a:ext>
            </a:extLst>
          </p:cNvPr>
          <p:cNvCxnSpPr>
            <a:cxnSpLocks/>
          </p:cNvCxnSpPr>
          <p:nvPr/>
        </p:nvCxnSpPr>
        <p:spPr>
          <a:xfrm>
            <a:off x="2801049" y="1821361"/>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ihandform: Form 17">
            <a:extLst>
              <a:ext uri="{FF2B5EF4-FFF2-40B4-BE49-F238E27FC236}">
                <a16:creationId xmlns:a16="http://schemas.microsoft.com/office/drawing/2014/main" id="{A1F9E4DF-BEE4-4BFB-AE58-DB483EA5D110}"/>
              </a:ext>
            </a:extLst>
          </p:cNvPr>
          <p:cNvSpPr/>
          <p:nvPr/>
        </p:nvSpPr>
        <p:spPr>
          <a:xfrm>
            <a:off x="418410" y="1839951"/>
            <a:ext cx="5330283" cy="3267308"/>
          </a:xfrm>
          <a:custGeom>
            <a:avLst/>
            <a:gdLst>
              <a:gd name="connsiteX0" fmla="*/ 0 w 5330283"/>
              <a:gd name="connsiteY0" fmla="*/ 0 h 3267308"/>
              <a:gd name="connsiteX1" fmla="*/ 3713356 w 5330283"/>
              <a:gd name="connsiteY1" fmla="*/ 869795 h 3267308"/>
              <a:gd name="connsiteX2" fmla="*/ 5330283 w 5330283"/>
              <a:gd name="connsiteY2" fmla="*/ 3267308 h 3267308"/>
            </a:gdLst>
            <a:ahLst/>
            <a:cxnLst>
              <a:cxn ang="0">
                <a:pos x="connsiteX0" y="connsiteY0"/>
              </a:cxn>
              <a:cxn ang="0">
                <a:pos x="connsiteX1" y="connsiteY1"/>
              </a:cxn>
              <a:cxn ang="0">
                <a:pos x="connsiteX2" y="connsiteY2"/>
              </a:cxn>
            </a:cxnLst>
            <a:rect l="l" t="t" r="r" b="b"/>
            <a:pathLst>
              <a:path w="5330283" h="3267308">
                <a:moveTo>
                  <a:pt x="0" y="0"/>
                </a:moveTo>
                <a:cubicBezTo>
                  <a:pt x="1412488" y="162622"/>
                  <a:pt x="2824976" y="325244"/>
                  <a:pt x="3713356" y="869795"/>
                </a:cubicBezTo>
                <a:cubicBezTo>
                  <a:pt x="4601736" y="1414346"/>
                  <a:pt x="4966009" y="2340827"/>
                  <a:pt x="5330283" y="32673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7F0CB711-E3A1-4E43-A23E-FC18D298048C}"/>
              </a:ext>
            </a:extLst>
          </p:cNvPr>
          <p:cNvSpPr txBox="1"/>
          <p:nvPr/>
        </p:nvSpPr>
        <p:spPr>
          <a:xfrm>
            <a:off x="3960791" y="1992347"/>
            <a:ext cx="279896" cy="1011944"/>
          </a:xfrm>
          <a:prstGeom prst="rect">
            <a:avLst/>
          </a:prstGeom>
          <a:noFill/>
        </p:spPr>
        <p:txBody>
          <a:bodyPr wrap="square" rtlCol="0">
            <a:spAutoFit/>
          </a:bodyPr>
          <a:lstStyle/>
          <a:p>
            <a:r>
              <a:rPr lang="de-DE" sz="6000" dirty="0"/>
              <a:t>.</a:t>
            </a:r>
          </a:p>
        </p:txBody>
      </p:sp>
      <mc:AlternateContent xmlns:mc="http://schemas.openxmlformats.org/markup-compatibility/2006" xmlns:a14="http://schemas.microsoft.com/office/drawing/2010/main">
        <mc:Choice Requires="a14">
          <p:sp>
            <p:nvSpPr>
              <p:cNvPr id="20" name="Textfeld 19">
                <a:extLst>
                  <a:ext uri="{FF2B5EF4-FFF2-40B4-BE49-F238E27FC236}">
                    <a16:creationId xmlns:a16="http://schemas.microsoft.com/office/drawing/2014/main" id="{C4A03609-E87B-45C3-8E3F-DC74AA38CDCA}"/>
                  </a:ext>
                </a:extLst>
              </p:cNvPr>
              <p:cNvSpPr txBox="1"/>
              <p:nvPr/>
            </p:nvSpPr>
            <p:spPr>
              <a:xfrm>
                <a:off x="4127372" y="2347439"/>
                <a:ext cx="4148938" cy="472052"/>
              </a:xfrm>
              <a:prstGeom prst="rect">
                <a:avLst/>
              </a:prstGeom>
              <a:noFill/>
            </p:spPr>
            <p:txBody>
              <a:bodyPr wrap="square" rtlCol="0">
                <a:spAutoFit/>
              </a:bodyPr>
              <a:lstStyle/>
              <a:p>
                <a:r>
                  <a:rPr lang="de-DE" sz="2400" dirty="0"/>
                  <a:t>Produktionspunkt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acc>
                      <m:accPr>
                        <m:chr m:val="̅"/>
                        <m:ctrlPr>
                          <a:rPr lang="de-DE" sz="2400" i="1" smtClean="0">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r>
                      <a:rPr lang="de-DE" sz="2400" b="0" i="1" smtClean="0">
                        <a:latin typeface="Cambria Math" panose="02040503050406030204" pitchFamily="18" charset="0"/>
                        <a:cs typeface="Times New Roman" panose="02020603050405020304" pitchFamily="18" charset="0"/>
                      </a:rPr>
                      <m:t>)</m:t>
                    </m:r>
                  </m:oMath>
                </a14:m>
                <a:r>
                  <a:rPr lang="de-DE" sz="2400" dirty="0"/>
                  <a:t> </a:t>
                </a:r>
                <a:endParaRPr lang="de-DE" sz="2400" baseline="-25000" dirty="0"/>
              </a:p>
            </p:txBody>
          </p:sp>
        </mc:Choice>
        <mc:Fallback xmlns="">
          <p:sp>
            <p:nvSpPr>
              <p:cNvPr id="20" name="Textfeld 19">
                <a:extLst>
                  <a:ext uri="{FF2B5EF4-FFF2-40B4-BE49-F238E27FC236}">
                    <a16:creationId xmlns:a16="http://schemas.microsoft.com/office/drawing/2014/main" id="{C4A03609-E87B-45C3-8E3F-DC74AA38CDCA}"/>
                  </a:ext>
                </a:extLst>
              </p:cNvPr>
              <p:cNvSpPr txBox="1">
                <a:spLocks noRot="1" noChangeAspect="1" noMove="1" noResize="1" noEditPoints="1" noAdjustHandles="1" noChangeArrowheads="1" noChangeShapeType="1" noTextEdit="1"/>
              </p:cNvSpPr>
              <p:nvPr/>
            </p:nvSpPr>
            <p:spPr>
              <a:xfrm>
                <a:off x="4127372" y="2347439"/>
                <a:ext cx="4148938" cy="472052"/>
              </a:xfrm>
              <a:prstGeom prst="rect">
                <a:avLst/>
              </a:prstGeom>
              <a:blipFill>
                <a:blip r:embed="rId2"/>
                <a:stretch>
                  <a:fillRect l="-2203" t="-10256" b="-25641"/>
                </a:stretch>
              </a:blipFill>
            </p:spPr>
            <p:txBody>
              <a:bodyPr/>
              <a:lstStyle/>
              <a:p>
                <a:r>
                  <a:rPr lang="de-DE">
                    <a:noFill/>
                  </a:rPr>
                  <a:t> </a:t>
                </a:r>
              </a:p>
            </p:txBody>
          </p:sp>
        </mc:Fallback>
      </mc:AlternateContent>
      <p:sp>
        <p:nvSpPr>
          <p:cNvPr id="21" name="Textfeld 20">
            <a:extLst>
              <a:ext uri="{FF2B5EF4-FFF2-40B4-BE49-F238E27FC236}">
                <a16:creationId xmlns:a16="http://schemas.microsoft.com/office/drawing/2014/main" id="{2AABE6D4-E830-4E2B-A8A9-6EACAD8DA20B}"/>
              </a:ext>
            </a:extLst>
          </p:cNvPr>
          <p:cNvSpPr txBox="1"/>
          <p:nvPr/>
        </p:nvSpPr>
        <p:spPr>
          <a:xfrm>
            <a:off x="3867149" y="3790930"/>
            <a:ext cx="401208" cy="369332"/>
          </a:xfrm>
          <a:prstGeom prst="rect">
            <a:avLst/>
          </a:prstGeom>
          <a:noFill/>
        </p:spPr>
        <p:txBody>
          <a:bodyPr wrap="square" rtlCol="0">
            <a:spAutoFit/>
          </a:bodyPr>
          <a:lstStyle/>
          <a:p>
            <a:r>
              <a:rPr lang="de-DE" dirty="0"/>
              <a:t>I</a:t>
            </a:r>
            <a:r>
              <a:rPr lang="de-DE" baseline="-25000" dirty="0"/>
              <a:t>A</a:t>
            </a:r>
          </a:p>
        </p:txBody>
      </p:sp>
      <p:sp>
        <p:nvSpPr>
          <p:cNvPr id="23" name="Textfeld 22">
            <a:extLst>
              <a:ext uri="{FF2B5EF4-FFF2-40B4-BE49-F238E27FC236}">
                <a16:creationId xmlns:a16="http://schemas.microsoft.com/office/drawing/2014/main" id="{6F5A603A-33A2-4757-AD88-21D0552BFAEF}"/>
              </a:ext>
            </a:extLst>
          </p:cNvPr>
          <p:cNvSpPr txBox="1"/>
          <p:nvPr/>
        </p:nvSpPr>
        <p:spPr>
          <a:xfrm>
            <a:off x="3187640" y="3170659"/>
            <a:ext cx="279896" cy="1011944"/>
          </a:xfrm>
          <a:prstGeom prst="rect">
            <a:avLst/>
          </a:prstGeom>
          <a:noFill/>
        </p:spPr>
        <p:txBody>
          <a:bodyPr wrap="square" rtlCol="0">
            <a:spAutoFit/>
          </a:bodyPr>
          <a:lstStyle/>
          <a:p>
            <a:r>
              <a:rPr lang="de-DE" sz="6000" dirty="0"/>
              <a:t>.</a:t>
            </a:r>
          </a:p>
        </p:txBody>
      </p:sp>
      <p:sp>
        <p:nvSpPr>
          <p:cNvPr id="24" name="Textfeld 23">
            <a:extLst>
              <a:ext uri="{FF2B5EF4-FFF2-40B4-BE49-F238E27FC236}">
                <a16:creationId xmlns:a16="http://schemas.microsoft.com/office/drawing/2014/main" id="{E7A55B17-99FA-4BED-94DB-DE1574483E11}"/>
              </a:ext>
            </a:extLst>
          </p:cNvPr>
          <p:cNvSpPr txBox="1"/>
          <p:nvPr/>
        </p:nvSpPr>
        <p:spPr>
          <a:xfrm>
            <a:off x="1636958" y="3692023"/>
            <a:ext cx="1830608" cy="461665"/>
          </a:xfrm>
          <a:prstGeom prst="rect">
            <a:avLst/>
          </a:prstGeom>
          <a:noFill/>
        </p:spPr>
        <p:txBody>
          <a:bodyPr wrap="square" rtlCol="0">
            <a:spAutoFit/>
          </a:bodyPr>
          <a:lstStyle/>
          <a:p>
            <a:r>
              <a:rPr lang="de-DE" sz="2400" dirty="0"/>
              <a:t>Tauschpunkt </a:t>
            </a:r>
            <a:endParaRPr lang="de-DE" sz="2400" baseline="-25000" dirty="0"/>
          </a:p>
        </p:txBody>
      </p:sp>
      <mc:AlternateContent xmlns:mc="http://schemas.openxmlformats.org/markup-compatibility/2006" xmlns:a14="http://schemas.microsoft.com/office/drawing/2010/main">
        <mc:Choice Requires="a14">
          <p:sp>
            <p:nvSpPr>
              <p:cNvPr id="25" name="Rechteck 24">
                <a:extLst>
                  <a:ext uri="{FF2B5EF4-FFF2-40B4-BE49-F238E27FC236}">
                    <a16:creationId xmlns:a16="http://schemas.microsoft.com/office/drawing/2014/main" id="{CFA90E80-619B-4292-83B2-A3F02C7560BC}"/>
                  </a:ext>
                </a:extLst>
              </p:cNvPr>
              <p:cNvSpPr/>
              <p:nvPr/>
            </p:nvSpPr>
            <p:spPr>
              <a:xfrm>
                <a:off x="2897837" y="1467183"/>
                <a:ext cx="1331262"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𝐺𝑅𝑇</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5" name="Rechteck 24">
                <a:extLst>
                  <a:ext uri="{FF2B5EF4-FFF2-40B4-BE49-F238E27FC236}">
                    <a16:creationId xmlns:a16="http://schemas.microsoft.com/office/drawing/2014/main" id="{CFA90E80-619B-4292-83B2-A3F02C7560BC}"/>
                  </a:ext>
                </a:extLst>
              </p:cNvPr>
              <p:cNvSpPr>
                <a:spLocks noRot="1" noChangeAspect="1" noMove="1" noResize="1" noEditPoints="1" noAdjustHandles="1" noChangeArrowheads="1" noChangeShapeType="1" noTextEdit="1"/>
              </p:cNvSpPr>
              <p:nvPr/>
            </p:nvSpPr>
            <p:spPr>
              <a:xfrm>
                <a:off x="2897837" y="1467183"/>
                <a:ext cx="1331262" cy="525016"/>
              </a:xfrm>
              <a:prstGeom prst="rect">
                <a:avLst/>
              </a:prstGeom>
              <a:blipFill>
                <a:blip r:embed="rId3"/>
                <a:stretch>
                  <a:fillRect l="-3653" b="-1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a:extLst>
                  <a:ext uri="{FF2B5EF4-FFF2-40B4-BE49-F238E27FC236}">
                    <a16:creationId xmlns:a16="http://schemas.microsoft.com/office/drawing/2014/main" id="{AF37AEB9-CC7F-4885-B79E-54FDD8404E1E}"/>
                  </a:ext>
                </a:extLst>
              </p:cNvPr>
              <p:cNvSpPr/>
              <p:nvPr/>
            </p:nvSpPr>
            <p:spPr>
              <a:xfrm>
                <a:off x="819997" y="3035788"/>
                <a:ext cx="1307217" cy="525016"/>
              </a:xfrm>
              <a:prstGeom prst="rect">
                <a:avLst/>
              </a:prstGeom>
            </p:spPr>
            <p:txBody>
              <a:bodyPr wrap="none">
                <a:spAutoFit/>
              </a:bodyPr>
              <a:lstStyle/>
              <a:p>
                <a:r>
                  <a:rPr lang="de-DE" dirty="0">
                    <a:solidFill>
                      <a:srgbClr val="000000"/>
                    </a:solidFill>
                    <a:ea typeface="Cambria Math" panose="02040503050406030204" pitchFamily="18" charset="0"/>
                  </a:rPr>
                  <a:t>|</a:t>
                </a:r>
                <a14:m>
                  <m:oMath xmlns:m="http://schemas.openxmlformats.org/officeDocument/2006/math">
                    <m:r>
                      <a:rPr lang="de-DE" i="1">
                        <a:solidFill>
                          <a:srgbClr val="000000"/>
                        </a:solidFill>
                        <a:latin typeface="Cambria Math" panose="02040503050406030204" pitchFamily="18" charset="0"/>
                        <a:ea typeface="Cambria Math" panose="02040503050406030204" pitchFamily="18" charset="0"/>
                      </a:rPr>
                      <m:t>𝐺𝑅</m:t>
                    </m:r>
                    <m:r>
                      <m:rPr>
                        <m:nor/>
                      </m:rPr>
                      <a:rPr lang="de-DE" b="0" i="0" smtClean="0">
                        <a:solidFill>
                          <a:srgbClr val="000000"/>
                        </a:solidFill>
                        <a:latin typeface="Cambria Math" panose="02040503050406030204" pitchFamily="18" charset="0"/>
                        <a:ea typeface="Cambria Math" panose="02040503050406030204" pitchFamily="18" charset="0"/>
                      </a:rPr>
                      <m:t>S</m:t>
                    </m:r>
                    <m:r>
                      <m:rPr>
                        <m:nor/>
                      </m:rPr>
                      <a:rPr lang="de-DE" dirty="0">
                        <a:solidFill>
                          <a:srgbClr val="000000"/>
                        </a:solidFill>
                        <a:ea typeface="Cambria Math" panose="02040503050406030204" pitchFamily="18" charset="0"/>
                      </a:rPr>
                      <m:t>|</m:t>
                    </m:r>
                    <m:r>
                      <a:rPr lang="de-DE" i="1">
                        <a:solidFill>
                          <a:srgbClr val="000000"/>
                        </a:solidFill>
                        <a:latin typeface="Cambria Math" panose="02040503050406030204" pitchFamily="18" charset="0"/>
                        <a:ea typeface="Cambria Math" panose="02040503050406030204" pitchFamily="18" charset="0"/>
                      </a:rPr>
                      <m:t>=</m:t>
                    </m:r>
                    <m:f>
                      <m:fPr>
                        <m:ctrlPr>
                          <a:rPr lang="de-DE" i="1">
                            <a:solidFill>
                              <a:srgbClr val="000000"/>
                            </a:solidFill>
                            <a:latin typeface="Cambria Math" panose="02040503050406030204" pitchFamily="18" charset="0"/>
                            <a:ea typeface="Cambria Math" panose="02040503050406030204" pitchFamily="18" charset="0"/>
                          </a:rPr>
                        </m:ctrlPr>
                      </m:fPr>
                      <m:num>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𝑥</m:t>
                            </m:r>
                          </m:sub>
                        </m:sSub>
                      </m:num>
                      <m:den>
                        <m:sSub>
                          <m:sSubPr>
                            <m:ctrlPr>
                              <a:rPr lang="de-DE" i="1">
                                <a:solidFill>
                                  <a:srgbClr val="000000"/>
                                </a:solidFill>
                                <a:latin typeface="Cambria Math" panose="02040503050406030204" pitchFamily="18" charset="0"/>
                                <a:ea typeface="Cambria Math" panose="02040503050406030204" pitchFamily="18" charset="0"/>
                              </a:rPr>
                            </m:ctrlPr>
                          </m:sSubPr>
                          <m:e>
                            <m:r>
                              <a:rPr lang="de-DE" i="1">
                                <a:solidFill>
                                  <a:srgbClr val="000000"/>
                                </a:solidFill>
                                <a:latin typeface="Cambria Math" panose="02040503050406030204" pitchFamily="18" charset="0"/>
                                <a:ea typeface="Cambria Math" panose="02040503050406030204" pitchFamily="18" charset="0"/>
                              </a:rPr>
                              <m:t>𝑝</m:t>
                            </m:r>
                          </m:e>
                          <m:sub>
                            <m:r>
                              <a:rPr lang="de-DE" i="1">
                                <a:solidFill>
                                  <a:srgbClr val="000000"/>
                                </a:solidFill>
                                <a:latin typeface="Cambria Math" panose="02040503050406030204" pitchFamily="18" charset="0"/>
                                <a:ea typeface="Cambria Math" panose="02040503050406030204" pitchFamily="18" charset="0"/>
                              </a:rPr>
                              <m:t>𝑦</m:t>
                            </m:r>
                          </m:sub>
                        </m:sSub>
                      </m:den>
                    </m:f>
                  </m:oMath>
                </a14:m>
                <a:endParaRPr lang="de-DE" dirty="0"/>
              </a:p>
            </p:txBody>
          </p:sp>
        </mc:Choice>
        <mc:Fallback xmlns="">
          <p:sp>
            <p:nvSpPr>
              <p:cNvPr id="26" name="Rechteck 25">
                <a:extLst>
                  <a:ext uri="{FF2B5EF4-FFF2-40B4-BE49-F238E27FC236}">
                    <a16:creationId xmlns:a16="http://schemas.microsoft.com/office/drawing/2014/main" id="{AF37AEB9-CC7F-4885-B79E-54FDD8404E1E}"/>
                  </a:ext>
                </a:extLst>
              </p:cNvPr>
              <p:cNvSpPr>
                <a:spLocks noRot="1" noChangeAspect="1" noMove="1" noResize="1" noEditPoints="1" noAdjustHandles="1" noChangeArrowheads="1" noChangeShapeType="1" noTextEdit="1"/>
              </p:cNvSpPr>
              <p:nvPr/>
            </p:nvSpPr>
            <p:spPr>
              <a:xfrm>
                <a:off x="819997" y="3035788"/>
                <a:ext cx="1307217" cy="525016"/>
              </a:xfrm>
              <a:prstGeom prst="rect">
                <a:avLst/>
              </a:prstGeom>
              <a:blipFill>
                <a:blip r:embed="rId4"/>
                <a:stretch>
                  <a:fillRect l="-4206" b="-1163"/>
                </a:stretch>
              </a:blipFill>
            </p:spPr>
            <p:txBody>
              <a:bodyPr/>
              <a:lstStyle/>
              <a:p>
                <a:r>
                  <a:rPr lang="de-DE">
                    <a:noFill/>
                  </a:rPr>
                  <a:t> </a:t>
                </a:r>
              </a:p>
            </p:txBody>
          </p:sp>
        </mc:Fallback>
      </mc:AlternateContent>
      <p:cxnSp>
        <p:nvCxnSpPr>
          <p:cNvPr id="27" name="Gerader Verbinder 26">
            <a:extLst>
              <a:ext uri="{FF2B5EF4-FFF2-40B4-BE49-F238E27FC236}">
                <a16:creationId xmlns:a16="http://schemas.microsoft.com/office/drawing/2014/main" id="{96BAB732-1D17-44E5-A173-D190CEAD83D1}"/>
              </a:ext>
            </a:extLst>
          </p:cNvPr>
          <p:cNvCxnSpPr>
            <a:cxnSpLocks/>
          </p:cNvCxnSpPr>
          <p:nvPr/>
        </p:nvCxnSpPr>
        <p:spPr>
          <a:xfrm flipH="1">
            <a:off x="4137881" y="2655759"/>
            <a:ext cx="8640" cy="2417686"/>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hteck 21">
                <a:extLst>
                  <a:ext uri="{FF2B5EF4-FFF2-40B4-BE49-F238E27FC236}">
                    <a16:creationId xmlns:a16="http://schemas.microsoft.com/office/drawing/2014/main" id="{1BFDE70A-D161-4D89-8221-50CB17721CFB}"/>
                  </a:ext>
                </a:extLst>
              </p:cNvPr>
              <p:cNvSpPr/>
              <p:nvPr/>
            </p:nvSpPr>
            <p:spPr>
              <a:xfrm>
                <a:off x="70920" y="2471093"/>
                <a:ext cx="33453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22" name="Rechteck 21">
                <a:extLst>
                  <a:ext uri="{FF2B5EF4-FFF2-40B4-BE49-F238E27FC236}">
                    <a16:creationId xmlns:a16="http://schemas.microsoft.com/office/drawing/2014/main" id="{1BFDE70A-D161-4D89-8221-50CB17721CFB}"/>
                  </a:ext>
                </a:extLst>
              </p:cNvPr>
              <p:cNvSpPr>
                <a:spLocks noRot="1" noChangeAspect="1" noMove="1" noResize="1" noEditPoints="1" noAdjustHandles="1" noChangeArrowheads="1" noChangeShapeType="1" noTextEdit="1"/>
              </p:cNvSpPr>
              <p:nvPr/>
            </p:nvSpPr>
            <p:spPr>
              <a:xfrm>
                <a:off x="70920" y="2471093"/>
                <a:ext cx="334537" cy="369332"/>
              </a:xfrm>
              <a:prstGeom prst="rect">
                <a:avLst/>
              </a:prstGeom>
              <a:blipFill>
                <a:blip r:embed="rId5"/>
                <a:stretch>
                  <a:fillRect b="-655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Rechteck 27">
                <a:extLst>
                  <a:ext uri="{FF2B5EF4-FFF2-40B4-BE49-F238E27FC236}">
                    <a16:creationId xmlns:a16="http://schemas.microsoft.com/office/drawing/2014/main" id="{AFF7983C-7729-414A-A3C4-EA0135C9EDE3}"/>
                  </a:ext>
                </a:extLst>
              </p:cNvPr>
              <p:cNvSpPr/>
              <p:nvPr/>
            </p:nvSpPr>
            <p:spPr>
              <a:xfrm>
                <a:off x="3943379" y="5073445"/>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m:oMathPara>
                </a14:m>
                <a:endParaRPr lang="de-DE" dirty="0"/>
              </a:p>
            </p:txBody>
          </p:sp>
        </mc:Choice>
        <mc:Fallback xmlns="">
          <p:sp>
            <p:nvSpPr>
              <p:cNvPr id="28" name="Rechteck 27">
                <a:extLst>
                  <a:ext uri="{FF2B5EF4-FFF2-40B4-BE49-F238E27FC236}">
                    <a16:creationId xmlns:a16="http://schemas.microsoft.com/office/drawing/2014/main" id="{AFF7983C-7729-414A-A3C4-EA0135C9EDE3}"/>
                  </a:ext>
                </a:extLst>
              </p:cNvPr>
              <p:cNvSpPr>
                <a:spLocks noRot="1" noChangeAspect="1" noMove="1" noResize="1" noEditPoints="1" noAdjustHandles="1" noChangeArrowheads="1" noChangeShapeType="1" noTextEdit="1"/>
              </p:cNvSpPr>
              <p:nvPr/>
            </p:nvSpPr>
            <p:spPr>
              <a:xfrm>
                <a:off x="3943379" y="5073445"/>
                <a:ext cx="367985" cy="369332"/>
              </a:xfrm>
              <a:prstGeom prst="rect">
                <a:avLst/>
              </a:prstGeom>
              <a:blipFill>
                <a:blip r:embed="rId6"/>
                <a:stretch>
                  <a:fillRect r="-21667"/>
                </a:stretch>
              </a:blipFill>
            </p:spPr>
            <p:txBody>
              <a:bodyPr/>
              <a:lstStyle/>
              <a:p>
                <a:r>
                  <a:rPr lang="de-DE">
                    <a:noFill/>
                  </a:rPr>
                  <a:t> </a:t>
                </a:r>
              </a:p>
            </p:txBody>
          </p:sp>
        </mc:Fallback>
      </mc:AlternateContent>
      <p:cxnSp>
        <p:nvCxnSpPr>
          <p:cNvPr id="34" name="Gerader Verbinder 33">
            <a:extLst>
              <a:ext uri="{FF2B5EF4-FFF2-40B4-BE49-F238E27FC236}">
                <a16:creationId xmlns:a16="http://schemas.microsoft.com/office/drawing/2014/main" id="{1498F908-7A93-4E7D-88BC-4E1F4B890A44}"/>
              </a:ext>
            </a:extLst>
          </p:cNvPr>
          <p:cNvCxnSpPr>
            <a:cxnSpLocks/>
          </p:cNvCxnSpPr>
          <p:nvPr/>
        </p:nvCxnSpPr>
        <p:spPr>
          <a:xfrm flipH="1" flipV="1">
            <a:off x="402699" y="2656515"/>
            <a:ext cx="3724673" cy="3018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DD6EAC0D-7BE4-42ED-B719-86D8C2F519BA}"/>
              </a:ext>
            </a:extLst>
          </p:cNvPr>
          <p:cNvSpPr txBox="1"/>
          <p:nvPr/>
        </p:nvSpPr>
        <p:spPr>
          <a:xfrm>
            <a:off x="13738" y="5555254"/>
            <a:ext cx="8670838" cy="1302745"/>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Über die Transformationskurve und das Güterpreisverhältnis wird der Produktionspunkt bestimmt. Dieser bestimmt die „Größe“ der </a:t>
            </a:r>
            <a:r>
              <a:rPr lang="de-DE" sz="2000" dirty="0" err="1">
                <a:latin typeface="Times New Roman" panose="02020603050405020304" pitchFamily="18" charset="0"/>
                <a:cs typeface="Times New Roman" panose="02020603050405020304" pitchFamily="18" charset="0"/>
              </a:rPr>
              <a:t>Edgeworthbox</a:t>
            </a:r>
            <a:r>
              <a:rPr lang="de-DE" sz="2000" dirty="0">
                <a:latin typeface="Times New Roman" panose="02020603050405020304" pitchFamily="18" charset="0"/>
                <a:cs typeface="Times New Roman" panose="02020603050405020304" pitchFamily="18" charset="0"/>
              </a:rPr>
              <a:t> und auf der Kontraktkurve ergibt sich gleichzeitig die </a:t>
            </a:r>
            <a:r>
              <a:rPr lang="de-DE" sz="2000" dirty="0" err="1">
                <a:latin typeface="Times New Roman" panose="02020603050405020304" pitchFamily="18" charset="0"/>
                <a:cs typeface="Times New Roman" panose="02020603050405020304" pitchFamily="18" charset="0"/>
              </a:rPr>
              <a:t>paretoeffiziente</a:t>
            </a:r>
            <a:r>
              <a:rPr lang="de-DE" sz="2000" dirty="0">
                <a:latin typeface="Times New Roman" panose="02020603050405020304" pitchFamily="18" charset="0"/>
                <a:cs typeface="Times New Roman" panose="02020603050405020304" pitchFamily="18" charset="0"/>
              </a:rPr>
              <a:t> Allokation</a:t>
            </a:r>
          </a:p>
        </p:txBody>
      </p:sp>
      <p:sp>
        <p:nvSpPr>
          <p:cNvPr id="30" name="Rechteck 29">
            <a:extLst>
              <a:ext uri="{FF2B5EF4-FFF2-40B4-BE49-F238E27FC236}">
                <a16:creationId xmlns:a16="http://schemas.microsoft.com/office/drawing/2014/main" id="{EDCC9F2A-E689-42B8-91CA-2AFE82595BE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119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Gerechtigkeitstheorien und soziale Wohlfahrt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1386036"/>
            <a:ext cx="12172951" cy="48127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zentrale Frage, die aus den beiden Hauptsätzen der Wohlfahrtstheorie und dem allgemeinen Marktprozess, auch wenn er auf vollkommenen Märkten stattfindet, nicht beantwortet werden kann, ist:</a:t>
            </a:r>
          </a:p>
          <a:p>
            <a:endParaRPr lang="de-DE" sz="2400" b="1"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b="1" dirty="0">
                <a:latin typeface="Times New Roman" panose="02020603050405020304" pitchFamily="18" charset="0"/>
                <a:cs typeface="Times New Roman" panose="02020603050405020304" pitchFamily="18" charset="0"/>
              </a:rPr>
              <a:t>Welche Allokation ist in einer Gesellschaft anzustreben?</a:t>
            </a:r>
          </a:p>
          <a:p>
            <a:endParaRPr lang="de-DE" sz="2400" b="1"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Als Konsequenz, stellt sich damit die Frage, welche Verteilung in der Gesellschaft als gerecht bezeichnet werden kann!</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E1ECB8-81C2-4E15-80EC-52E15B486853}"/>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89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wohlwollende (</a:t>
            </a:r>
            <a:r>
              <a:rPr lang="de-DE" sz="2800" dirty="0" err="1">
                <a:latin typeface="Times New Roman" panose="02020603050405020304" pitchFamily="18" charset="0"/>
                <a:cs typeface="Times New Roman" panose="02020603050405020304" pitchFamily="18" charset="0"/>
              </a:rPr>
              <a:t>benevolente</a:t>
            </a:r>
            <a:r>
              <a:rPr lang="de-DE" sz="2800" dirty="0">
                <a:latin typeface="Times New Roman" panose="02020603050405020304" pitchFamily="18" charset="0"/>
                <a:cs typeface="Times New Roman" panose="02020603050405020304" pitchFamily="18" charset="0"/>
              </a:rPr>
              <a:t>) Diktator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14159"/>
            <a:ext cx="12172951" cy="606738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a:t>
            </a:r>
            <a:r>
              <a:rPr lang="de-DE" sz="2400" i="1" dirty="0">
                <a:latin typeface="Times New Roman" panose="02020603050405020304" pitchFamily="18" charset="0"/>
                <a:cs typeface="Times New Roman" panose="02020603050405020304" pitchFamily="18" charset="0"/>
              </a:rPr>
              <a:t>Wenn nicht, sprach ich, entweder die Philosophen Könige werden in den Staaten, oder die jetzt so genannten Könige und Gewalthaber wahrhaft und gründlich philosophieren, und also dieses beides zusammenfällt, die Staatsgewalt und die Philosophie, die vielerlei Naturen aber, die jetzt zu jedem von beiden einzeln hinzunahen, durch eine Notwendigkeit ausgeschlossen werden, ehe gibt es keine Erholung von dem Übel für die Staaten,…“</a:t>
            </a:r>
            <a:endParaRPr lang="de-DE" sz="2400" dirty="0">
              <a:latin typeface="Times New Roman" panose="02020603050405020304" pitchFamily="18" charset="0"/>
              <a:cs typeface="Times New Roman" panose="02020603050405020304" pitchFamily="18" charset="0"/>
            </a:endParaRPr>
          </a:p>
          <a:p>
            <a:pPr algn="r"/>
            <a:r>
              <a:rPr lang="de-DE" sz="1400" dirty="0">
                <a:latin typeface="Times New Roman" panose="02020603050405020304" pitchFamily="18" charset="0"/>
                <a:cs typeface="Times New Roman" panose="02020603050405020304" pitchFamily="18" charset="0"/>
              </a:rPr>
              <a:t>Platon, Der Staat (</a:t>
            </a:r>
            <a:r>
              <a:rPr lang="de-DE" sz="1400" dirty="0" err="1">
                <a:latin typeface="Times New Roman" panose="02020603050405020304" pitchFamily="18" charset="0"/>
                <a:cs typeface="Times New Roman" panose="02020603050405020304" pitchFamily="18" charset="0"/>
              </a:rPr>
              <a:t>Politea</a:t>
            </a:r>
            <a:r>
              <a:rPr lang="de-DE" sz="1400" dirty="0">
                <a:latin typeface="Times New Roman" panose="02020603050405020304" pitchFamily="18" charset="0"/>
                <a:cs typeface="Times New Roman" panose="02020603050405020304" pitchFamily="18" charset="0"/>
              </a:rPr>
              <a:t>), fünftes Buch (nach einer Übersetzung von F. Schleiermacher)</a:t>
            </a: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Die Auswahl der Allokation kann also eine Person oder Gruppe delegiert werden, bei Platon der Philosophenkönig.</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In den Wirtschaftswissenschaften wird in Modellen der </a:t>
            </a:r>
            <a:r>
              <a:rPr lang="de-DE" sz="2400" dirty="0" err="1">
                <a:latin typeface="Times New Roman" panose="02020603050405020304" pitchFamily="18" charset="0"/>
                <a:cs typeface="Times New Roman" panose="02020603050405020304" pitchFamily="18" charset="0"/>
              </a:rPr>
              <a:t>benevolente</a:t>
            </a:r>
            <a:r>
              <a:rPr lang="de-DE" sz="2400" dirty="0">
                <a:latin typeface="Times New Roman" panose="02020603050405020304" pitchFamily="18" charset="0"/>
                <a:cs typeface="Times New Roman" panose="02020603050405020304" pitchFamily="18" charset="0"/>
              </a:rPr>
              <a:t> Diktator häufig als Benchmark für die First-Best-Lösung verwendet. </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Im Zuge der Menschheitsentwicklung hat sich aber in der                                                        westlichen Welt die Demokratie als die vorherrschende Staatsform                                                   durchgesetzt und damit soll im Prinzip die Auswahl der Allokation                                                im Allgemeinen auf Freiwilligkeit beruhen.</a:t>
            </a:r>
          </a:p>
        </p:txBody>
      </p:sp>
      <p:sp>
        <p:nvSpPr>
          <p:cNvPr id="4" name="Rechteck 3">
            <a:extLst>
              <a:ext uri="{FF2B5EF4-FFF2-40B4-BE49-F238E27FC236}">
                <a16:creationId xmlns:a16="http://schemas.microsoft.com/office/drawing/2014/main" id="{8B559D55-10D0-453A-B27A-B2ABFBF1FBD5}"/>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4252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460994"/>
            <a:ext cx="12172951" cy="6067387"/>
          </a:xfrm>
          <a:prstGeom prst="rect">
            <a:avLst/>
          </a:prstGeom>
          <a:noFill/>
        </p:spPr>
        <p:txBody>
          <a:bodyPr wrap="square" rtlCol="0">
            <a:noAutofit/>
          </a:bodyPr>
          <a:lstStyle/>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Thomas Hobbes (1588 – 1679)</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wird als Kampf aller gegen alle bezeichnet und es ist daher von den Menschen gewünscht den Naturzustand zu verlassen: </a:t>
            </a:r>
            <a:r>
              <a:rPr lang="de-DE" sz="1900" i="1" dirty="0">
                <a:latin typeface="Times New Roman" panose="02020603050405020304" pitchFamily="18" charset="0"/>
                <a:cs typeface="Times New Roman" panose="02020603050405020304" pitchFamily="18" charset="0"/>
              </a:rPr>
              <a:t>Homo homini </a:t>
            </a:r>
            <a:r>
              <a:rPr lang="de-DE" sz="1900" i="1" dirty="0" err="1">
                <a:latin typeface="Times New Roman" panose="02020603050405020304" pitchFamily="18" charset="0"/>
                <a:cs typeface="Times New Roman" panose="02020603050405020304" pitchFamily="18" charset="0"/>
              </a:rPr>
              <a:t>lupus</a:t>
            </a:r>
            <a:r>
              <a:rPr lang="de-DE" sz="1900" i="1" dirty="0">
                <a:latin typeface="Times New Roman" panose="02020603050405020304" pitchFamily="18" charset="0"/>
                <a:cs typeface="Times New Roman" panose="02020603050405020304" pitchFamily="18" charset="0"/>
              </a:rPr>
              <a:t> </a:t>
            </a:r>
            <a:r>
              <a:rPr lang="de-DE" sz="1900" i="1" dirty="0" err="1">
                <a:latin typeface="Times New Roman" panose="02020603050405020304" pitchFamily="18" charset="0"/>
                <a:cs typeface="Times New Roman" panose="02020603050405020304" pitchFamily="18" charset="0"/>
              </a:rPr>
              <a:t>est</a:t>
            </a:r>
            <a:r>
              <a:rPr lang="de-DE" sz="1900" i="1" dirty="0">
                <a:latin typeface="Times New Roman" panose="02020603050405020304" pitchFamily="18" charset="0"/>
                <a:cs typeface="Times New Roman" panose="02020603050405020304" pitchFamily="18" charset="0"/>
              </a:rPr>
              <a:t>                                                                                        (</a:t>
            </a:r>
            <a:r>
              <a:rPr lang="de-DE" sz="1900" dirty="0">
                <a:latin typeface="Times New Roman" panose="02020603050405020304" pitchFamily="18" charset="0"/>
                <a:cs typeface="Times New Roman" panose="02020603050405020304" pitchFamily="18" charset="0"/>
              </a:rPr>
              <a:t>Leviathan, 1651) </a:t>
            </a:r>
            <a:r>
              <a:rPr lang="de-DE" sz="1500" dirty="0">
                <a:latin typeface="Times New Roman" panose="02020603050405020304" pitchFamily="18" charset="0"/>
                <a:cs typeface="Times New Roman" panose="02020603050405020304" pitchFamily="18" charset="0"/>
              </a:rPr>
              <a:t>vgl. Equilibrium in </a:t>
            </a:r>
            <a:r>
              <a:rPr lang="de-DE" sz="1500" dirty="0" err="1">
                <a:latin typeface="Times New Roman" panose="02020603050405020304" pitchFamily="18" charset="0"/>
                <a:cs typeface="Times New Roman" panose="02020603050405020304" pitchFamily="18" charset="0"/>
              </a:rPr>
              <a:t>the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Jungle</a:t>
            </a:r>
            <a:r>
              <a:rPr lang="de-DE" sz="1500" dirty="0">
                <a:latin typeface="Times New Roman" panose="02020603050405020304" pitchFamily="18" charset="0"/>
                <a:cs typeface="Times New Roman" panose="02020603050405020304" pitchFamily="18" charset="0"/>
              </a:rPr>
              <a:t>, </a:t>
            </a:r>
            <a:r>
              <a:rPr lang="de-DE" sz="1500" dirty="0" err="1">
                <a:latin typeface="Times New Roman" panose="02020603050405020304" pitchFamily="18" charset="0"/>
                <a:cs typeface="Times New Roman" panose="02020603050405020304" pitchFamily="18" charset="0"/>
              </a:rPr>
              <a:t>Piccione</a:t>
            </a:r>
            <a:r>
              <a:rPr lang="de-DE" sz="1500" dirty="0">
                <a:latin typeface="Times New Roman" panose="02020603050405020304" pitchFamily="18" charset="0"/>
                <a:cs typeface="Times New Roman" panose="02020603050405020304" pitchFamily="18" charset="0"/>
              </a:rPr>
              <a:t>, M. and Rubinstein, A. (2007), </a:t>
            </a:r>
            <a:r>
              <a:rPr lang="en-US" sz="1500" dirty="0">
                <a:latin typeface="Times New Roman" panose="02020603050405020304" pitchFamily="18" charset="0"/>
                <a:cs typeface="Times New Roman" panose="02020603050405020304" pitchFamily="18" charset="0"/>
              </a:rPr>
              <a:t>The Economic Journal, 117 (July), 883–896. </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John Locke (1632 – 1704)</a:t>
            </a:r>
            <a:r>
              <a:rPr lang="fr-FR" sz="1900" b="1" dirty="0">
                <a:latin typeface="Times New Roman" panose="02020603050405020304" pitchFamily="18" charset="0"/>
                <a:cs typeface="Times New Roman" panose="02020603050405020304" pitchFamily="18" charset="0"/>
              </a:rPr>
              <a:t> </a:t>
            </a:r>
          </a:p>
          <a:p>
            <a:pPr marL="800100" lvl="1" indent="-342900">
              <a:buFont typeface="Wingdings" panose="05000000000000000000" pitchFamily="2" charset="2"/>
              <a:buChar char="§"/>
            </a:pPr>
            <a:r>
              <a:rPr lang="fr-FR" sz="1900" dirty="0">
                <a:latin typeface="Times New Roman" panose="02020603050405020304" pitchFamily="18" charset="0"/>
                <a:cs typeface="Times New Roman" panose="02020603050405020304" pitchFamily="18" charset="0"/>
              </a:rPr>
              <a:t>Der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ist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zwar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kein</a:t>
            </a:r>
            <a:r>
              <a:rPr lang="fr-FR" sz="1900" dirty="0">
                <a:latin typeface="Times New Roman" panose="02020603050405020304" pitchFamily="18" charset="0"/>
                <a:cs typeface="Times New Roman" panose="02020603050405020304" pitchFamily="18" charset="0"/>
              </a:rPr>
              <a:t> Kampf, aber er </a:t>
            </a:r>
            <a:r>
              <a:rPr lang="fr-FR" sz="1900" dirty="0" err="1">
                <a:latin typeface="Times New Roman" panose="02020603050405020304" pitchFamily="18" charset="0"/>
                <a:cs typeface="Times New Roman" panose="02020603050405020304" pitchFamily="18" charset="0"/>
              </a:rPr>
              <a:t>zeichnet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als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ein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vollkommener</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Freiheit</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aus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weswegen</a:t>
            </a:r>
            <a:r>
              <a:rPr lang="fr-FR" sz="1900" dirty="0">
                <a:latin typeface="Times New Roman" panose="02020603050405020304" pitchFamily="18" charset="0"/>
                <a:cs typeface="Times New Roman" panose="02020603050405020304" pitchFamily="18" charset="0"/>
              </a:rPr>
              <a:t> es </a:t>
            </a:r>
            <a:r>
              <a:rPr lang="fr-FR" sz="1900" dirty="0" err="1">
                <a:latin typeface="Times New Roman" panose="02020603050405020304" pitchFamily="18" charset="0"/>
                <a:cs typeface="Times New Roman" panose="02020603050405020304" pitchFamily="18" charset="0"/>
              </a:rPr>
              <a:t>keinen</a:t>
            </a:r>
            <a:r>
              <a:rPr lang="fr-FR" sz="1900" dirty="0">
                <a:latin typeface="Times New Roman" panose="02020603050405020304" pitchFamily="18" charset="0"/>
                <a:cs typeface="Times New Roman" panose="02020603050405020304" pitchFamily="18" charset="0"/>
              </a:rPr>
              <a:t> Schutz des </a:t>
            </a:r>
            <a:r>
              <a:rPr lang="fr-FR" sz="1900" dirty="0" err="1">
                <a:latin typeface="Times New Roman" panose="02020603050405020304" pitchFamily="18" charset="0"/>
                <a:cs typeface="Times New Roman" panose="02020603050405020304" pitchFamily="18" charset="0"/>
              </a:rPr>
              <a:t>Eigentums</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geben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kann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und</a:t>
            </a:r>
            <a:r>
              <a:rPr lang="fr-FR" sz="1900" dirty="0">
                <a:latin typeface="Times New Roman" panose="02020603050405020304" pitchFamily="18" charset="0"/>
                <a:cs typeface="Times New Roman" panose="02020603050405020304" pitchFamily="18" charset="0"/>
              </a:rPr>
              <a:t> die </a:t>
            </a:r>
            <a:r>
              <a:rPr lang="fr-FR" sz="1900" dirty="0" err="1">
                <a:latin typeface="Times New Roman" panose="02020603050405020304" pitchFamily="18" charset="0"/>
                <a:cs typeface="Times New Roman" panose="02020603050405020304" pitchFamily="18" charset="0"/>
              </a:rPr>
              <a:t>Menschen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daher</a:t>
            </a:r>
            <a:r>
              <a:rPr lang="fr-FR" sz="1900" dirty="0">
                <a:latin typeface="Times New Roman" panose="02020603050405020304" pitchFamily="18" charset="0"/>
                <a:cs typeface="Times New Roman" panose="02020603050405020304" pitchFamily="18" charset="0"/>
              </a:rPr>
              <a:t> den </a:t>
            </a:r>
            <a:r>
              <a:rPr lang="fr-FR" sz="1900" dirty="0" err="1">
                <a:latin typeface="Times New Roman" panose="02020603050405020304" pitchFamily="18" charset="0"/>
                <a:cs typeface="Times New Roman" panose="02020603050405020304" pitchFamily="18" charset="0"/>
              </a:rPr>
              <a:t>Naturzustand</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verlassen</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weil</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sie</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nach</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Besitz</a:t>
            </a:r>
            <a:r>
              <a:rPr lang="fr-FR" sz="1900" dirty="0">
                <a:latin typeface="Times New Roman" panose="02020603050405020304" pitchFamily="18" charset="0"/>
                <a:cs typeface="Times New Roman" panose="02020603050405020304" pitchFamily="18" charset="0"/>
              </a:rPr>
              <a:t> </a:t>
            </a:r>
            <a:r>
              <a:rPr lang="fr-FR" sz="1900" dirty="0" err="1">
                <a:latin typeface="Times New Roman" panose="02020603050405020304" pitchFamily="18" charset="0"/>
                <a:cs typeface="Times New Roman" panose="02020603050405020304" pitchFamily="18" charset="0"/>
              </a:rPr>
              <a:t>streben</a:t>
            </a:r>
            <a:r>
              <a:rPr lang="fr-FR"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(Two Treatises of Government, 1690)</a:t>
            </a:r>
            <a:endParaRPr lang="de-DE" sz="19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b="1" dirty="0">
                <a:latin typeface="Times New Roman" panose="02020603050405020304" pitchFamily="18" charset="0"/>
                <a:cs typeface="Times New Roman" panose="02020603050405020304" pitchFamily="18" charset="0"/>
              </a:rPr>
              <a:t>Jean Jaques Rousseau (1712 – 1778)</a:t>
            </a:r>
          </a:p>
          <a:p>
            <a:pPr marL="800100" lvl="1" indent="-342900">
              <a:buFont typeface="Wingdings" panose="05000000000000000000" pitchFamily="2" charset="2"/>
              <a:buChar char="§"/>
            </a:pPr>
            <a:r>
              <a:rPr lang="de-DE" sz="1900" dirty="0">
                <a:latin typeface="Times New Roman" panose="02020603050405020304" pitchFamily="18" charset="0"/>
                <a:cs typeface="Times New Roman" panose="02020603050405020304" pitchFamily="18" charset="0"/>
              </a:rPr>
              <a:t>Der Naturzustand ist eine Art Paradies, in dem der Mensch aufgrund von drei Grundeigenschaften ursprünglich lebt:</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Selbstliebe (</a:t>
            </a:r>
            <a:r>
              <a:rPr lang="de-DE" dirty="0" err="1">
                <a:latin typeface="Times New Roman" panose="02020603050405020304" pitchFamily="18" charset="0"/>
                <a:cs typeface="Times New Roman" panose="02020603050405020304" pitchFamily="18" charset="0"/>
              </a:rPr>
              <a:t>amour</a:t>
            </a:r>
            <a:r>
              <a:rPr lang="de-DE" dirty="0">
                <a:latin typeface="Times New Roman" panose="02020603050405020304" pitchFamily="18" charset="0"/>
                <a:cs typeface="Times New Roman" panose="02020603050405020304" pitchFamily="18" charset="0"/>
              </a:rPr>
              <a:t> de </a:t>
            </a:r>
            <a:r>
              <a:rPr lang="de-DE" dirty="0" err="1">
                <a:latin typeface="Times New Roman" panose="02020603050405020304" pitchFamily="18" charset="0"/>
                <a:cs typeface="Times New Roman" panose="02020603050405020304" pitchFamily="18" charset="0"/>
              </a:rPr>
              <a:t>soi</a:t>
            </a:r>
            <a:r>
              <a:rPr lang="de-DE" dirty="0">
                <a:latin typeface="Times New Roman" panose="02020603050405020304" pitchFamily="18" charset="0"/>
                <a:cs typeface="Times New Roman" panose="02020603050405020304" pitchFamily="18" charset="0"/>
              </a:rPr>
              <a:t>): Zum Überleben bezieht der Mensch sich nur auf sich selbst </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Mitleid (</a:t>
            </a:r>
            <a:r>
              <a:rPr lang="de-DE" dirty="0" err="1">
                <a:latin typeface="Times New Roman" panose="02020603050405020304" pitchFamily="18" charset="0"/>
                <a:cs typeface="Times New Roman" panose="02020603050405020304" pitchFamily="18" charset="0"/>
              </a:rPr>
              <a:t>pitié</a:t>
            </a:r>
            <a:r>
              <a:rPr lang="de-DE" dirty="0">
                <a:latin typeface="Times New Roman" panose="02020603050405020304" pitchFamily="18" charset="0"/>
                <a:cs typeface="Times New Roman" panose="02020603050405020304" pitchFamily="18" charset="0"/>
              </a:rPr>
              <a:t>): Das Individuum kann ein anderes Individuum nicht leiden sehen</a:t>
            </a:r>
          </a:p>
          <a:p>
            <a:pPr marL="1257300" lvl="2" indent="-342900">
              <a:buFont typeface="Symbol" panose="05050102010706020507" pitchFamily="18" charset="2"/>
              <a:buChar char="-"/>
            </a:pPr>
            <a:r>
              <a:rPr lang="de-DE" dirty="0">
                <a:latin typeface="Times New Roman" panose="02020603050405020304" pitchFamily="18" charset="0"/>
                <a:cs typeface="Times New Roman" panose="02020603050405020304" pitchFamily="18" charset="0"/>
              </a:rPr>
              <a:t>Perfektibilität (</a:t>
            </a:r>
            <a:r>
              <a:rPr lang="de-DE" dirty="0" err="1">
                <a:latin typeface="Times New Roman" panose="02020603050405020304" pitchFamily="18" charset="0"/>
                <a:cs typeface="Times New Roman" panose="02020603050405020304" pitchFamily="18" charset="0"/>
              </a:rPr>
              <a:t>perfectibilité</a:t>
            </a:r>
            <a:r>
              <a:rPr lang="de-DE" dirty="0">
                <a:latin typeface="Times New Roman" panose="02020603050405020304" pitchFamily="18" charset="0"/>
                <a:cs typeface="Times New Roman" panose="02020603050405020304" pitchFamily="18" charset="0"/>
              </a:rPr>
              <a:t>): Das Individuum kann sich selbst vervollkommnen                        </a:t>
            </a:r>
          </a:p>
          <a:p>
            <a:pPr lvl="2"/>
            <a:r>
              <a:rPr lang="fr-FR" dirty="0" err="1">
                <a:latin typeface="Times New Roman" panose="02020603050405020304" pitchFamily="18" charset="0"/>
                <a:cs typeface="Times New Roman" panose="02020603050405020304" pitchFamily="18" charset="0"/>
              </a:rPr>
              <a:t>Erst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durch</a:t>
            </a:r>
            <a:r>
              <a:rPr lang="fr-FR" dirty="0">
                <a:latin typeface="Times New Roman" panose="02020603050405020304" pitchFamily="18" charset="0"/>
                <a:cs typeface="Times New Roman" panose="02020603050405020304" pitchFamily="18" charset="0"/>
              </a:rPr>
              <a:t> die </a:t>
            </a:r>
            <a:r>
              <a:rPr lang="fr-FR" dirty="0" err="1">
                <a:latin typeface="Times New Roman" panose="02020603050405020304" pitchFamily="18" charset="0"/>
                <a:cs typeface="Times New Roman" panose="02020603050405020304" pitchFamily="18" charset="0"/>
              </a:rPr>
              <a:t>Selbsterkenntnis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verlässt</a:t>
            </a:r>
            <a:r>
              <a:rPr lang="fr-FR" dirty="0">
                <a:latin typeface="Times New Roman" panose="02020603050405020304" pitchFamily="18" charset="0"/>
                <a:cs typeface="Times New Roman" panose="02020603050405020304" pitchFamily="18" charset="0"/>
              </a:rPr>
              <a:t> er </a:t>
            </a:r>
            <a:r>
              <a:rPr lang="fr-FR" dirty="0" err="1">
                <a:latin typeface="Times New Roman" panose="02020603050405020304" pitchFamily="18" charset="0"/>
                <a:cs typeface="Times New Roman" panose="02020603050405020304" pitchFamily="18" charset="0"/>
              </a:rPr>
              <a:t>diesen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Zustand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Streben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nach</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Eigentum</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wird</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dabei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allerdings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als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Übel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betrachtet</a:t>
            </a:r>
            <a:r>
              <a:rPr lang="fr-FR" dirty="0">
                <a:latin typeface="Times New Roman" panose="02020603050405020304" pitchFamily="18" charset="0"/>
                <a:cs typeface="Times New Roman" panose="02020603050405020304" pitchFamily="18" charset="0"/>
              </a:rPr>
              <a:t>.                                                                                                                                                                          (Discours sur l’origine et les fondements de l’inégalité parmi les hommes, 1755)</a:t>
            </a:r>
            <a:endParaRPr lang="de-DE"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92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Naturzustand</a:t>
            </a:r>
          </a:p>
        </p:txBody>
      </p:sp>
      <p:sp>
        <p:nvSpPr>
          <p:cNvPr id="4" name="Rechteck 3">
            <a:extLst>
              <a:ext uri="{FF2B5EF4-FFF2-40B4-BE49-F238E27FC236}">
                <a16:creationId xmlns:a16="http://schemas.microsoft.com/office/drawing/2014/main" id="{D97AB756-EC61-41C7-9DFA-441ACD2FC3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56C8C481-9B13-4022-BA10-C21EE98CD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34" y="-3675333"/>
            <a:ext cx="8314068" cy="11085424"/>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BE6B9EC9-24A8-4347-8EF0-AD0E9FCF969A}"/>
                  </a:ext>
                </a:extLst>
              </p14:cNvPr>
              <p14:cNvContentPartPr/>
              <p14:nvPr/>
            </p14:nvContentPartPr>
            <p14:xfrm>
              <a:off x="966179" y="1302392"/>
              <a:ext cx="360" cy="360"/>
            </p14:xfrm>
          </p:contentPart>
        </mc:Choice>
        <mc:Fallback xmlns="">
          <p:pic>
            <p:nvPicPr>
              <p:cNvPr id="5" name="Freihand 4">
                <a:extLst>
                  <a:ext uri="{FF2B5EF4-FFF2-40B4-BE49-F238E27FC236}">
                    <a16:creationId xmlns:a16="http://schemas.microsoft.com/office/drawing/2014/main" id="{BE6B9EC9-24A8-4347-8EF0-AD0E9FCF969A}"/>
                  </a:ext>
                </a:extLst>
              </p:cNvPr>
              <p:cNvPicPr/>
              <p:nvPr/>
            </p:nvPicPr>
            <p:blipFill>
              <a:blip r:embed="rId4"/>
              <a:stretch>
                <a:fillRect/>
              </a:stretch>
            </p:blipFill>
            <p:spPr>
              <a:xfrm>
                <a:off x="957179" y="12937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78FD59B7-9610-43D0-902E-BBFA345E8EC6}"/>
                  </a:ext>
                </a:extLst>
              </p14:cNvPr>
              <p14:cNvContentPartPr/>
              <p14:nvPr/>
            </p14:nvContentPartPr>
            <p14:xfrm>
              <a:off x="1043219" y="999632"/>
              <a:ext cx="5454000" cy="4194000"/>
            </p14:xfrm>
          </p:contentPart>
        </mc:Choice>
        <mc:Fallback xmlns="">
          <p:pic>
            <p:nvPicPr>
              <p:cNvPr id="6" name="Freihand 5">
                <a:extLst>
                  <a:ext uri="{FF2B5EF4-FFF2-40B4-BE49-F238E27FC236}">
                    <a16:creationId xmlns:a16="http://schemas.microsoft.com/office/drawing/2014/main" id="{78FD59B7-9610-43D0-902E-BBFA345E8EC6}"/>
                  </a:ext>
                </a:extLst>
              </p:cNvPr>
              <p:cNvPicPr/>
              <p:nvPr/>
            </p:nvPicPr>
            <p:blipFill>
              <a:blip r:embed="rId6"/>
              <a:stretch>
                <a:fillRect/>
              </a:stretch>
            </p:blipFill>
            <p:spPr>
              <a:xfrm>
                <a:off x="1034579" y="990992"/>
                <a:ext cx="5471640" cy="421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F86C986E-FF22-4CA5-A46F-C96736A4A371}"/>
                  </a:ext>
                </a:extLst>
              </p14:cNvPr>
              <p14:cNvContentPartPr/>
              <p14:nvPr/>
            </p14:nvContentPartPr>
            <p14:xfrm>
              <a:off x="2855099" y="2027072"/>
              <a:ext cx="648360" cy="34920"/>
            </p14:xfrm>
          </p:contentPart>
        </mc:Choice>
        <mc:Fallback xmlns="">
          <p:pic>
            <p:nvPicPr>
              <p:cNvPr id="12" name="Freihand 11">
                <a:extLst>
                  <a:ext uri="{FF2B5EF4-FFF2-40B4-BE49-F238E27FC236}">
                    <a16:creationId xmlns:a16="http://schemas.microsoft.com/office/drawing/2014/main" id="{F86C986E-FF22-4CA5-A46F-C96736A4A371}"/>
                  </a:ext>
                </a:extLst>
              </p:cNvPr>
              <p:cNvPicPr/>
              <p:nvPr/>
            </p:nvPicPr>
            <p:blipFill>
              <a:blip r:embed="rId8"/>
              <a:stretch>
                <a:fillRect/>
              </a:stretch>
            </p:blipFill>
            <p:spPr>
              <a:xfrm>
                <a:off x="2846459" y="2018072"/>
                <a:ext cx="666000" cy="52560"/>
              </a:xfrm>
              <a:prstGeom prst="rect">
                <a:avLst/>
              </a:prstGeom>
            </p:spPr>
          </p:pic>
        </mc:Fallback>
      </mc:AlternateContent>
      <p:grpSp>
        <p:nvGrpSpPr>
          <p:cNvPr id="14" name="Gruppieren 13">
            <a:extLst>
              <a:ext uri="{FF2B5EF4-FFF2-40B4-BE49-F238E27FC236}">
                <a16:creationId xmlns:a16="http://schemas.microsoft.com/office/drawing/2014/main" id="{8921AC14-6B66-43BA-9672-D27F9A3467FC}"/>
              </a:ext>
            </a:extLst>
          </p:cNvPr>
          <p:cNvGrpSpPr/>
          <p:nvPr/>
        </p:nvGrpSpPr>
        <p:grpSpPr>
          <a:xfrm>
            <a:off x="1483499" y="1431992"/>
            <a:ext cx="4523400" cy="687240"/>
            <a:chOff x="1483499" y="1431992"/>
            <a:chExt cx="4523400" cy="68724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5B7CC8E-2ED0-4DFC-A7A7-D79A115C4813}"/>
                    </a:ext>
                  </a:extLst>
                </p14:cNvPr>
                <p14:cNvContentPartPr/>
                <p14:nvPr/>
              </p14:nvContentPartPr>
              <p14:xfrm>
                <a:off x="1501139" y="2044352"/>
                <a:ext cx="1352880" cy="74880"/>
              </p14:xfrm>
            </p:contentPart>
          </mc:Choice>
          <mc:Fallback xmlns="">
            <p:pic>
              <p:nvPicPr>
                <p:cNvPr id="7" name="Freihand 6">
                  <a:extLst>
                    <a:ext uri="{FF2B5EF4-FFF2-40B4-BE49-F238E27FC236}">
                      <a16:creationId xmlns:a16="http://schemas.microsoft.com/office/drawing/2014/main" id="{65B7CC8E-2ED0-4DFC-A7A7-D79A115C4813}"/>
                    </a:ext>
                  </a:extLst>
                </p:cNvPr>
                <p:cNvPicPr/>
                <p:nvPr/>
              </p:nvPicPr>
              <p:blipFill>
                <a:blip r:embed="rId10"/>
                <a:stretch>
                  <a:fillRect/>
                </a:stretch>
              </p:blipFill>
              <p:spPr>
                <a:xfrm>
                  <a:off x="1492139" y="2035352"/>
                  <a:ext cx="1370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C17C7AAF-F54B-4AEF-B5B6-78737517E98F}"/>
                    </a:ext>
                  </a:extLst>
                </p14:cNvPr>
                <p14:cNvContentPartPr/>
                <p14:nvPr/>
              </p14:nvContentPartPr>
              <p14:xfrm>
                <a:off x="4899539" y="1431992"/>
                <a:ext cx="1107360" cy="26640"/>
              </p14:xfrm>
            </p:contentPart>
          </mc:Choice>
          <mc:Fallback xmlns="">
            <p:pic>
              <p:nvPicPr>
                <p:cNvPr id="8" name="Freihand 7">
                  <a:extLst>
                    <a:ext uri="{FF2B5EF4-FFF2-40B4-BE49-F238E27FC236}">
                      <a16:creationId xmlns:a16="http://schemas.microsoft.com/office/drawing/2014/main" id="{C17C7AAF-F54B-4AEF-B5B6-78737517E98F}"/>
                    </a:ext>
                  </a:extLst>
                </p:cNvPr>
                <p:cNvPicPr/>
                <p:nvPr/>
              </p:nvPicPr>
              <p:blipFill>
                <a:blip r:embed="rId12"/>
                <a:stretch>
                  <a:fillRect/>
                </a:stretch>
              </p:blipFill>
              <p:spPr>
                <a:xfrm>
                  <a:off x="4890539" y="1423352"/>
                  <a:ext cx="1125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2024D85E-9C43-49E2-B153-945D8AC127C0}"/>
                    </a:ext>
                  </a:extLst>
                </p14:cNvPr>
                <p14:cNvContentPartPr/>
                <p14:nvPr/>
              </p14:nvContentPartPr>
              <p14:xfrm>
                <a:off x="1483499" y="1647632"/>
                <a:ext cx="1638720" cy="12240"/>
              </p14:xfrm>
            </p:contentPart>
          </mc:Choice>
          <mc:Fallback xmlns="">
            <p:pic>
              <p:nvPicPr>
                <p:cNvPr id="9" name="Freihand 8">
                  <a:extLst>
                    <a:ext uri="{FF2B5EF4-FFF2-40B4-BE49-F238E27FC236}">
                      <a16:creationId xmlns:a16="http://schemas.microsoft.com/office/drawing/2014/main" id="{2024D85E-9C43-49E2-B153-945D8AC127C0}"/>
                    </a:ext>
                  </a:extLst>
                </p:cNvPr>
                <p:cNvPicPr/>
                <p:nvPr/>
              </p:nvPicPr>
              <p:blipFill>
                <a:blip r:embed="rId14"/>
                <a:stretch>
                  <a:fillRect/>
                </a:stretch>
              </p:blipFill>
              <p:spPr>
                <a:xfrm>
                  <a:off x="1474499" y="1638992"/>
                  <a:ext cx="1656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7811EE9A-E4DA-498F-B7B8-0BBA4C2703DD}"/>
                    </a:ext>
                  </a:extLst>
                </p14:cNvPr>
                <p14:cNvContentPartPr/>
                <p14:nvPr/>
              </p14:nvContentPartPr>
              <p14:xfrm>
                <a:off x="3733859" y="1784432"/>
                <a:ext cx="1012320" cy="286560"/>
              </p14:xfrm>
            </p:contentPart>
          </mc:Choice>
          <mc:Fallback xmlns="">
            <p:pic>
              <p:nvPicPr>
                <p:cNvPr id="13" name="Freihand 12">
                  <a:extLst>
                    <a:ext uri="{FF2B5EF4-FFF2-40B4-BE49-F238E27FC236}">
                      <a16:creationId xmlns:a16="http://schemas.microsoft.com/office/drawing/2014/main" id="{7811EE9A-E4DA-498F-B7B8-0BBA4C2703DD}"/>
                    </a:ext>
                  </a:extLst>
                </p:cNvPr>
                <p:cNvPicPr/>
                <p:nvPr/>
              </p:nvPicPr>
              <p:blipFill>
                <a:blip r:embed="rId16"/>
                <a:stretch>
                  <a:fillRect/>
                </a:stretch>
              </p:blipFill>
              <p:spPr>
                <a:xfrm>
                  <a:off x="3724859" y="1775432"/>
                  <a:ext cx="1029960" cy="30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57B7B1E2-922B-492E-B755-80C3A1DB566C}"/>
                  </a:ext>
                </a:extLst>
              </p14:cNvPr>
              <p14:cNvContentPartPr/>
              <p14:nvPr/>
            </p14:nvContentPartPr>
            <p14:xfrm>
              <a:off x="3157139" y="2406872"/>
              <a:ext cx="1039680" cy="69840"/>
            </p14:xfrm>
          </p:contentPart>
        </mc:Choice>
        <mc:Fallback xmlns="">
          <p:pic>
            <p:nvPicPr>
              <p:cNvPr id="15" name="Freihand 14">
                <a:extLst>
                  <a:ext uri="{FF2B5EF4-FFF2-40B4-BE49-F238E27FC236}">
                    <a16:creationId xmlns:a16="http://schemas.microsoft.com/office/drawing/2014/main" id="{57B7B1E2-922B-492E-B755-80C3A1DB566C}"/>
                  </a:ext>
                </a:extLst>
              </p:cNvPr>
              <p:cNvPicPr/>
              <p:nvPr/>
            </p:nvPicPr>
            <p:blipFill>
              <a:blip r:embed="rId18"/>
              <a:stretch>
                <a:fillRect/>
              </a:stretch>
            </p:blipFill>
            <p:spPr>
              <a:xfrm>
                <a:off x="3148139" y="2397872"/>
                <a:ext cx="1057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94127EA1-FEA2-4201-B241-1F51548EA0FF}"/>
                  </a:ext>
                </a:extLst>
              </p14:cNvPr>
              <p14:cNvContentPartPr/>
              <p14:nvPr/>
            </p14:nvContentPartPr>
            <p14:xfrm>
              <a:off x="2337419" y="2682272"/>
              <a:ext cx="1848240" cy="36000"/>
            </p14:xfrm>
          </p:contentPart>
        </mc:Choice>
        <mc:Fallback xmlns="">
          <p:pic>
            <p:nvPicPr>
              <p:cNvPr id="16" name="Freihand 15">
                <a:extLst>
                  <a:ext uri="{FF2B5EF4-FFF2-40B4-BE49-F238E27FC236}">
                    <a16:creationId xmlns:a16="http://schemas.microsoft.com/office/drawing/2014/main" id="{94127EA1-FEA2-4201-B241-1F51548EA0FF}"/>
                  </a:ext>
                </a:extLst>
              </p:cNvPr>
              <p:cNvPicPr/>
              <p:nvPr/>
            </p:nvPicPr>
            <p:blipFill>
              <a:blip r:embed="rId20"/>
              <a:stretch>
                <a:fillRect/>
              </a:stretch>
            </p:blipFill>
            <p:spPr>
              <a:xfrm>
                <a:off x="2328419" y="2673632"/>
                <a:ext cx="1865880" cy="53640"/>
              </a:xfrm>
              <a:prstGeom prst="rect">
                <a:avLst/>
              </a:prstGeom>
            </p:spPr>
          </p:pic>
        </mc:Fallback>
      </mc:AlternateContent>
    </p:spTree>
    <p:extLst>
      <p:ext uri="{BB962C8B-B14F-4D97-AF65-F5344CB8AC3E}">
        <p14:creationId xmlns:p14="http://schemas.microsoft.com/office/powerpoint/2010/main" val="365125514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Breitbild</PresentationFormat>
  <Paragraphs>193</Paragraphs>
  <Slides>28</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28</vt:i4>
      </vt:variant>
    </vt:vector>
  </HeadingPairs>
  <TitlesOfParts>
    <vt:vector size="37" baseType="lpstr">
      <vt:lpstr>Arial</vt:lpstr>
      <vt:lpstr>Calibri</vt:lpstr>
      <vt:lpstr>Calibri Light</vt:lpstr>
      <vt:lpstr>Cambria Math</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461</cp:revision>
  <cp:lastPrinted>2022-03-02T23:29:14Z</cp:lastPrinted>
  <dcterms:created xsi:type="dcterms:W3CDTF">2019-02-11T10:45:01Z</dcterms:created>
  <dcterms:modified xsi:type="dcterms:W3CDTF">2022-04-14T09:50:31Z</dcterms:modified>
</cp:coreProperties>
</file>