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372" r:id="rId2"/>
    <p:sldId id="681" r:id="rId3"/>
    <p:sldId id="682" r:id="rId4"/>
    <p:sldId id="683" r:id="rId5"/>
    <p:sldId id="684" r:id="rId6"/>
    <p:sldId id="685" r:id="rId7"/>
    <p:sldId id="686" r:id="rId8"/>
    <p:sldId id="687" r:id="rId9"/>
    <p:sldId id="1374" r:id="rId10"/>
    <p:sldId id="1373" r:id="rId11"/>
    <p:sldId id="688" r:id="rId12"/>
    <p:sldId id="689" r:id="rId13"/>
    <p:sldId id="690" r:id="rId14"/>
    <p:sldId id="691" r:id="rId15"/>
    <p:sldId id="692" r:id="rId16"/>
    <p:sldId id="693" r:id="rId17"/>
    <p:sldId id="1375" r:id="rId18"/>
    <p:sldId id="694" r:id="rId19"/>
    <p:sldId id="695" r:id="rId20"/>
    <p:sldId id="696" r:id="rId21"/>
    <p:sldId id="697" r:id="rId22"/>
    <p:sldId id="698" r:id="rId23"/>
    <p:sldId id="699" r:id="rId2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35" autoAdjust="0"/>
    <p:restoredTop sz="94660"/>
  </p:normalViewPr>
  <p:slideViewPr>
    <p:cSldViewPr snapToGrid="0">
      <p:cViewPr varScale="1">
        <p:scale>
          <a:sx n="72" d="100"/>
          <a:sy n="72" d="100"/>
        </p:scale>
        <p:origin x="6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17.06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1:51.279"/>
    </inkml:context>
    <inkml:brush xml:id="br0">
      <inkml:brushProperty name="width" value="0.05" units="cm"/>
      <inkml:brushProperty name="height" value="0.05" units="cm"/>
      <inkml:brushProperty name="color" value="#E71224"/>
    </inkml:brush>
  </inkml:definitions>
  <inkml:trace contextRef="#ctx0" brushRef="#br0">17459 926 24575,'-7'-2'0,"1"-1"0,-1 1 0,0 1 0,0-1 0,0 1 0,1 0 0,-13 0 0,7 0 0,-364-11 0,43 4 0,-96-32 0,-62-3 0,181 43 0,139 2 0,-419-14 0,65 0 0,-1028 13 0,960-24 0,89 1 0,4 11 0,-431-4 0,558 4 0,67 1 0,91-1 0,21 1 0,-181-4 0,1-31 0,-22-17 0,155 17 0,76 11 0,20 9 0,-261-82 0,305 77 0,-149-25 0,239 53 0,-570-72 0,-9 55 0,43 7 0,264 4 0,-403-16 0,118 4 0,282 18 0,-52-2 0,73-17 0,38 2 0,-393-8 0,360 16 0,-224-3 0,352 13 0,-180 4 0,301-3 0,1 1 0,-1 0 0,1 1 0,-1 0 0,1 1 0,0 0 0,0 0 0,0 1 0,-11 7 0,1-1 0,15-8 0,1 0 0,0 0 0,0 0 0,0 1 0,0-1 0,0 1 0,1 0 0,-1 0 0,1 0 0,0 1 0,-1-1 0,2 1 0,-1 0 0,-2 4 0,-10 21 0,2 0 0,2 1 0,-9 33 0,-17 96 0,24-99 0,-3 27 0,3 0 0,4 0 0,4 1 0,4 0 0,19 170 0,22 30 0,42 470 0,-59 123 0,-1-597 0,-3-87 0,-12 462 0,-9-375 0,-50 843 0,31-546 0,22 3 0,2-184 0,10 229 0,-4-467 0,31 305 0,-24-329 0,-2 267 0,-2-199 0,-3-93 0,-8-95 0,1 14 0,8 45 0,-9-69 0,1 0 0,0-1 0,0 1 0,1-1 0,0 0 0,0 0 0,1 0 0,-1 0 0,2 0 0,-1-1 0,9 10 0,-9-13 0,0-1 0,0 1 0,0-1 0,0 0 0,1 0 0,-1 0 0,1 0 0,-1-1 0,1 0 0,0 0 0,-1 0 0,1 0 0,0-1 0,0 0 0,0 0 0,4 0 0,-3 0 0,232-10 0,-109 3 0,-54 4 0,335-2 0,-292 13 0,56 2 0,331-5 0,5-43 0,-414 16 0,-65 14 0,61-8 0,154 5 0,-120 8 0,2446 29-2558,-2393-16 2553,531 24-1298,-235-28 4120,268-7-2326,118 1-3280,3025 0 6136,-3541-8-3347,57 0 0,-15 15 0,278 3 0,1626-11-877,-2078 13 1474,-79-2-317,700 16-1004,-816-26 724,0 0 0,1-1 0,-1 0 0,0-2 0,21-5 0,-33 6 0,-1 0 0,1 0 0,-1-1 0,1 0 0,-1 0 0,0 0 0,0-1 0,-1 1 0,1-1 0,-1 0 0,0-1 0,0 1 0,0-1 0,0 0 0,-1 0 0,0 0 0,0 0 0,4-10 0,-2 1 0,0-1 0,0 0 0,-2 0 0,0 0 0,-1 0 0,1-17 0,-5-92 0,1 110 0,-9-116 168,3 59 17,3 0 1,6-80-1,33-144-185,109-440 0,-113 611 14,79-405-189,-25-714-1535,-81-6 715,-6 766 997,-40-87-2,12 258 0,6-274 0,6 94 0,-27-189 2199,38 480-1701,-4-45-331,5 193-167,-15-173 0,20 213 0,1 2 0,-1-1 0,0 1 0,-6-21 0,6 28 0,0 1 0,-1-1 0,0 1 0,1-1 0,-1 1 0,0 0 0,-1 0 0,1 0 0,0 0 0,-1 0 0,0 1 0,0-1 0,1 1 0,-2 0 0,-4-4 0,-6-1 0,-1 0 0,0 1 0,0 1 0,-1 0 0,1 1 0,-23-2 0,-101-6 0,129 12 0,-443-2 0,306 4 0,79 2-237,-135 26 0,163-23-654,-27 5-5935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2.290"/>
    </inkml:context>
    <inkml:brush xml:id="br0">
      <inkml:brushProperty name="width" value="0.05" units="cm"/>
      <inkml:brushProperty name="height" value="0.05" units="cm"/>
    </inkml:brush>
  </inkml:definitions>
  <inkml:trace contextRef="#ctx0" brushRef="#br0">2 577 11907,'0'0'34,"0"1"1,0-1-1,-1 0 1,1 0 0,0 1-1,0-1 1,0 0 0,0 0-1,0 1 1,0-1 0,-1 0-1,1 0 1,0 1-1,0-1 1,0 0 0,0 1-1,0-1 1,0 0 0,0 0-1,0 1 1,0-1-1,0 0 1,0 1 0,0-1-1,1 0 1,-1 0 0,0 1-1,0-1 1,0 0 0,0 0-1,0 1 1,0-1-1,1 0 1,-1 0 0,0 1-1,0-1 1,0 0 0,1 0-1,-1 0 1,0 1 0,0-1-1,1 0 1,-1 0-1,1 0 1,15-5 925,17-19-10,3-6-229,-2-2 1,41-47-1,-57 58-621,-2-1 0,0-1 0,-1 0 0,-2-1 1,15-33-1,-25 49-121,0-1 1,-1 0-1,0 1 1,0-1-1,-1 0 0,0 0 1,0-15-1,-1 22 14,0 0 0,0 0 0,0 0-1,-1 0 1,1 0 0,0 1 0,-1-1-1,1 0 1,-1 0 0,0 1 0,1-1-1,-1 0 1,0 1 0,0-1-1,0 0 1,0 1 0,0-1 0,-1 1-1,1 0 1,0-1 0,-1 1 0,1 0-1,-1 0 1,1 0 0,-1 0 0,0 0-1,1 0 1,-1 1 0,0-1 0,1 0-1,-1 1 1,0-1 0,0 1 0,0 0-1,0 0 1,1 0 0,-1 0 0,0 0-1,0 0 1,0 0 0,-3 1-1,-3 1-4,0 0-1,1 1 1,-1-1-1,1 2 0,0-1 1,0 1-1,0 0 1,0 1-1,0-1 0,1 1 1,0 1-1,0-1 1,1 1-1,-9 10 0,1 1 11,1 0 0,1 0 0,1 2 0,-13 27-1,17-31 12,0 1 0,1 0-1,1 0 1,0 0 0,1 0 0,1 0-1,0 33 1,2-43-8,1 0 1,-1 0-1,1 0 1,1 0-1,-1 0 1,1-1-1,0 1 1,1 0-1,-1-1 1,7 10-1,-6-12-4,0 1 0,0 0 0,0-1 0,1 0 0,-1 0 0,1 0 0,0 0 0,0-1 0,0 0 0,0 1 0,1-1 0,-1-1 0,0 1 0,1-1 0,6 2 0,-2-2-26,0 0 0,0-1-1,0 0 1,1 0 0,-1-1 0,0 0 0,-1 0 0,1-1 0,0-1 0,0 1-1,13-7 1,2-3-114,0 0-1,38-27 1,-25 10 49,0-2 0,-2-1 1,56-66-1,-79 86 251,-12 12-151,0 0 0,1 0-1,-1 0 1,0 0 0,0 0 0,0 0-1,0 0 1,0 0 0,0 0 0,0 0-1,1 0 1,-1 0 0,0 0-1,0 0 1,0 0 0,0 0 0,0 0-1,0 0 1,0 0 0,1 1 0,-1-1-1,0 0 1,0 0 0,0 0 0,0 0-1,0 0 1,0 0 0,0 0 0,0 0-1,0 0 1,0 0 0,1 1 0,-1-1-1,0 0 1,0 0 0,0 0 0,0 0-1,0 0 1,0 0 0,0 0 0,0 1-1,0-1 1,0 0 0,0 0 0,0 0-1,0 0 1,0 0 0,0 0 0,0 1-1,0-1 1,0 0 0,0 0 0,0 0-1,-8 30 638,4-12-538,0-3-4,2-6-69,0-1-1,1 0 1,0 1 0,0-1 0,1 15 0,0-21-33,0-1-1,0 0 1,1 0 0,-1 0 0,0 1-1,1-1 1,-1 0 0,1 0 0,-1 0 0,1 0-1,0 0 1,-1 0 0,1 0 0,0 0-1,0 0 1,0-1 0,0 1 0,0 0 0,0 0-1,0-1 1,0 1 0,0 0 0,0-1-1,0 1 1,0-1 0,0 0 0,0 1 0,0-1-1,1 0 1,-1 0 0,0 1 0,0-1-1,0 0 1,1 0 0,-1-1 0,0 1 0,0 0-1,0 0 1,1 0 0,-1-1 0,1 0-1,6-1-46,0 0 0,-1-1 0,1 1 0,-1-2 0,8-4 0,29-20-458,-1-3 1,52-47-1,-93 76 497,-1 1-1,1-1 1,0 1 0,-1 0-1,1 0 1,0 0-1,0 0 1,0 0-1,3-1 1,-5 2 11,0 0 0,0 0 1,1 0-1,-1 0 0,0 0 1,0 0-1,1 0 0,-1 0 1,0 0-1,0 0 0,0 1 1,1-1-1,-1 0 0,0 0 1,0 0-1,1 0 0,-1 0 1,0 0-1,0 1 0,0-1 1,0 0-1,1 0 0,-1 0 1,0 1-1,0-1 1,0 0-1,0 0 0,0 0 1,0 1-1,1-1 0,-1 0 1,0 0-1,0 1 0,0-1 1,0 0-1,0 0 0,0 0 1,0 1-1,0-1 0,0 0 1,0 0-1,0 1 0,-1 5 81,0 1-1,0-1 0,-1 1 0,-3 7 1,0 3 33,4-15-95,-12 65 528,12-60-500,0 0 0,0 0 1,1 0-1,1 0 0,-1 0 0,1 0 1,3 11-1,-4-16-46,1-1 1,-1 1-1,1-1 1,-1 0-1,1 1 0,0-1 1,0 0-1,0 0 1,0 1-1,0-1 1,0 0-1,0 0 0,0 0 1,0 0-1,0 0 1,1 0-1,-1-1 0,0 1 1,1 0-1,-1-1 1,1 1-1,-1-1 0,0 1 1,1-1-1,-1 0 1,1 1-1,-1-1 0,1 0 1,-1 0-1,1 0 1,-1 0-1,1 0 0,2-1 1,3-1 5,0 1 1,-1-1-1,1 0 1,0-1 0,-1 0-1,7-4 1,19-13-19,-1-1 0,53-48 0,26-19 335,-109 88-316,-1 0 0,1 0 1,-1 0-1,1 0 1,-1 0-1,0 0 1,1 0-1,-1 1 1,1-1-1,-1 0 1,1 0-1,-1 0 1,0 1-1,1-1 1,-1 0-1,1 1 1,-1-1-1,0 0 1,1 0-1,-1 1 0,0-1 1,0 1-1,1-1 1,-1 0-1,0 1 1,0-1-1,0 1 1,1-1-1,-1 1 1,0-1-1,0 0 1,0 1-1,0-1 1,0 1-1,1 7-411,-6-10-754,4 2 1158,0 0-1,0-1 1,1 1-1,-1 0 1,0 0-1,0-1 1,0 1 0,1 0-1,-1 0 1,0 0-1,0 0 1,0 0 0,0 0-1,0 1 1,1-1-1,-1 0 1,0 0-1,0 0 1,0 1 0,1-1-1,-1 1 1,0-1-1,0 0 1,1 1 0,-1-1-1,0 1 1,1-1-1,-1 1 1,1 0-1,-1-1 1,0 2 0,-19 20 122,19-20-124,0 0-1,0-1 1,-1 1-1,1 0 1,1 0-1,-1 0 1,0 0-1,0 0 1,1 0 0,-1 0-1,1 0 1,0 0-1,-1 0 1,1 0-1,0 0 1,1 4 0,-1-5-6,1 0 1,-1 0-1,1 1 0,-1-1 1,1 0-1,0 0 1,0 0-1,0 0 1,-1 0-1,1 0 1,0 0-1,0 0 1,1 0-1,-1 0 1,0-1-1,0 1 1,0 0-1,0-1 1,1 1-1,-1-1 1,0 1-1,0-1 1,1 0-1,-1 1 0,3-1 1,15 3-38,1-1 0,0-1 0,0-1 1,29-4-1,81-16-85,-80 11 102,-24 4 8,-3 0 41,0 2 1,34-1-1,-51 3 16,1 2 0,-1-1 0,0 1 1,0 0-1,0 0 0,0 1 0,0 0 0,0 0 0,0 0 0,0 1 0,-1 0 0,1 0 0,9 7 0,-13-8-27,8 6 92,-8-8-63,-5-6-29,-2-1-2,1 0-1,1 0 1,-1 0-1,1-1 1,1 0-1,-1 1 0,1-1 1,1 0-1,-1 0 1,1 0-1,1-16 1,0 10-3,1-1 0,0 0 0,1 1 1,1-1-1,8-23 0,-9 31-25,1 0 0,0 0 0,0 0-1,1 1 1,-1-1 0,1 1 0,1 0 0,-1 0-1,1 1 1,0-1 0,1 1 0,-1 0 0,1 0-1,0 1 1,0 0 0,0 0 0,11-5 0,-16 9 12,0 0 1,0-1 0,0 1 0,0 0 0,0-1 0,0 1-1,-1-1 1,1 1 0,0-1 0,0 1 0,-1-1 0,1 0-1,0 1 1,-1-1 0,1 0 0,0 1 0,-1-1 0,1 0-1,-1 0 1,1 0 0,-1 1 0,0-1 0,1 0 0,-1 0-1,0 0 1,0 0 0,1 0 0,-1 0 0,0 0 0,0 0-1,0 0 1,0 0 0,0 0 0,0 0 0,-1 1-1,1-1 1,0 0 0,-1-1 0,-8-27-105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2.723"/>
    </inkml:context>
    <inkml:brush xml:id="br0">
      <inkml:brushProperty name="width" value="0.05" units="cm"/>
      <inkml:brushProperty name="height" value="0.05" units="cm"/>
    </inkml:brush>
  </inkml:definitions>
  <inkml:trace contextRef="#ctx0" brushRef="#br0">20 5 16868,'-12'-3'1040,"14"1"-1344,-1 2 480,-2 0-120,-8 2-328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4.696"/>
    </inkml:context>
    <inkml:brush xml:id="br0">
      <inkml:brushProperty name="width" value="0.05" units="cm"/>
      <inkml:brushProperty name="height" value="0.05" units="cm"/>
    </inkml:brush>
  </inkml:definitions>
  <inkml:trace contextRef="#ctx0" brushRef="#br0">57 122 12843,'2'-5'291,"-1"0"1,1 0 0,0 0-1,0 1 1,5-8-1,-6 11-274,-1 1-1,0 0 0,0 0 0,0 0 1,0 0-1,0 0 0,0-1 0,0 1 0,0 0 1,0 0-1,0 0 0,0 0 0,1 0 0,-1 0 1,0 0-1,0-1 0,0 1 0,0 0 1,0 0-1,1 0 0,-1 0 0,0 0 0,0 0 1,0 0-1,0 0 0,0 0 0,1 0 0,-1 0 1,0 0-1,0 0 0,0 0 0,0 0 1,1 0-1,-1 0 0,0 0 0,0 0 0,0 0 1,0 0-1,0 0 0,1 0 0,-1 0 0,0 1 1,0-1-1,0 0 0,0 0 0,0 0 1,0 0-1,1 0 0,-1 0 0,0 0 0,0 0 1,0 1-1,0-1 0,0 0 0,3 13 603,-3 15-58,-7 30-120,-2-1 1,-18 57 0,-11 73-90,37-183-347,1-1-1,-1 1 0,1 0 1,0-1-1,1 1 1,-1 0-1,1 4 0,0-7-3,-1 0 0,0-1-1,1 1 1,-1 0-1,0-1 1,1 1 0,-1-1-1,1 1 1,-1-1-1,1 1 1,-1-1 0,1 1-1,0-1 1,-1 1 0,1-1-1,0 0 1,-1 1-1,1-1 1,0 0 0,-1 0-1,1 1 1,0-1-1,-1 0 1,1 0 0,0 0-1,0 0 1,-1 0-1,1 0 1,0 0 0,-1 0-1,1 0 1,0 0-1,0 0 1,-1-1 0,1 1-1,0 0 1,-1 0-1,1-1 1,0 1 0,0-1-1,17-7 1,-1-1-1,0-1 0,-1 0 0,0-2 1,-1 1-1,18-19 0,-18 17 0,340-350-11,-342 348-31,29-33-63,-39 44-3,0 0-1,0-1 0,0 1 1,-1-1-1,1 0 1,-1 0-1,0 0 0,2-10 1,-4 15 104,0 0 0,0 0 0,0 0 0,0 0 0,0 0 0,0-1 0,0 1 0,0 0 0,0 0 0,-1 0 0,1 0 0,0 0 0,0 0 0,0-1 0,0 1 0,0 0 0,0 0 0,0 0 0,0 0 0,0 0 0,0 0 0,-1 0 0,1 0 0,0 0 0,0-1 0,0 1 0,0 0 0,0 0 0,0 0 0,0 0 0,-1 0 0,1 0 0,0 0 0,0 0 0,0 0 0,0 0 0,0 0 0,-1 0 0,1 0 0,0 0 1,0 0-1,0 0 0,0 0 0,0 0 0,0 0 0,-1 0 0,1 0 0,0 0 0,0 0 0,0 1 0,0-1 0,0 0 0,0 0 0,-1 0 0,1 0 0,0 0 0,0 0 0,0 0 0,0 0 0,0 1 0,0-1 0,0 0 0,0 0 0,0 0 0,0 0 0,-18 15-224,-9 8-89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5.123"/>
    </inkml:context>
    <inkml:brush xml:id="br0">
      <inkml:brushProperty name="width" value="0.05" units="cm"/>
      <inkml:brushProperty name="height" value="0.05" units="cm"/>
    </inkml:brush>
  </inkml:definitions>
  <inkml:trace contextRef="#ctx0" brushRef="#br0">0 0 11146,'5'28'1433,"3"6"-881,-7 8-208,5 7 1144,0 5-944,2-5-120,1-2-240,2-7-184,7-18-352,4-16-1640,4-22 1720,1-11-216,1-14-216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5.710"/>
    </inkml:context>
    <inkml:brush xml:id="br0">
      <inkml:brushProperty name="width" value="0.05" units="cm"/>
      <inkml:brushProperty name="height" value="0.05" units="cm"/>
    </inkml:brush>
  </inkml:definitions>
  <inkml:trace contextRef="#ctx0" brushRef="#br0">188 0 10786,'1'7'862,"2"11"497,-2-15 360,-1-9 1424,0 6-3073,-1 0-1,1-1 1,-1 1 0,1 0-1,0-1 1,-1 1-1,1 0 1,-1 0 0,1-1-1,-1 1 1,1 0 0,-1 0-1,1 0 1,-1 0-1,1-1 1,-1 1 0,1 0-1,-1 0 1,0 0-1,1 0 1,-1 0 0,1 1-1,-1-1 1,1 0-1,-1 0 1,1 0 0,-1 0-1,1 0 1,-1 1 0,-17 4 423,8-1-423,1 1 1,0 1-1,0-1 0,1 2 1,-1-1-1,1 1 0,1 0 0,-13 15 1,9-9-77,1 1-1,1 0 1,1 0 0,-14 30 0,20-39 5,0 1 1,0 0 0,1-1 0,0 1 0,-1 10 0,1-15 0,1 0-1,0 0 0,0-1 0,0 1 1,0 0-1,0 0 0,0-1 1,0 1-1,0 0 0,1 0 1,-1 0-1,0-1 0,0 1 0,1 0 1,-1 0-1,0-1 0,1 1 1,-1 0-1,1-1 0,-1 1 1,1-1-1,-1 1 0,1 0 0,-1-1 1,1 1-1,0-1 0,-1 1 1,1-1-1,0 0 0,-1 1 1,1-1-1,0 0 0,-1 1 0,1-1 1,0 0-1,0 0 0,-1 0 1,1 0-1,0 1 0,0-1 0,0 0 1,-1 0-1,1-1 0,0 1 1,0 0-1,0 0 0,-1 0 1,1 0-1,0-1 0,1 0 0,8-2-4,1-2 0,-1 1-1,0-2 1,0 1 0,-1-1-1,11-9 1,8-4-10,40-28-15,-42 27-9,1 1 1,1 1 0,1 2-1,32-14 1,-56 28 11,0 0 1,1 1 0,-1-1 0,0 1-1,0 0 1,11 0 0,-14 1 17,-1 0 0,1 0 1,0 1-1,-1-1 1,1 0-1,-1 1 0,1 0 1,-1-1-1,1 1 0,-1 0 1,1 0-1,-1 0 0,0-1 1,0 2-1,1-1 0,-1 0 1,0 0-1,0 0 1,0 0-1,0 1 0,0-1 1,0 1-1,0-1 0,-1 0 1,1 1-1,0 2 0,10 41-99,-5-14 142,-6-30-31,1 0 1,-1-1-1,0 1 1,0 0 0,1-1-1,-1 1 1,0 0-1,1-1 1,-1 1 0,1-1-1,-1 1 1,1 0-1,-1-1 1,1 1 0,-1-1-1,1 0 1,-1 1-1,1-1 1,0 1 0,-1-1-1,1 0 1,0 1-1,-1-1 1,1 0 0,0 0-1,1 1 1,0-1 0,0 0 0,0 0 0,0 0 0,0 0 0,0-1 0,0 1 0,0 0 0,3-2 0,5-2-24,1-1 1,16-10-1,-19 11-22,7-5-59,4-2-175,32-13-1,-47 22 213,1 1-1,0-1 0,0 1 0,0 0 0,0 0 0,0 0 0,0 0 0,0 1 0,0 0 0,0 0 0,1 1 0,6 1 0,-10-1 47,1 0-1,-1 0 1,0 1 0,1 0 0,-1-1-1,0 1 1,0 0 0,0 0 0,0 0-1,0 0 1,0 0 0,-1 1-1,1-1 1,-1 0 0,0 1 0,1-1-1,-1 1 1,0 0 0,0-1 0,-1 1-1,1 0 1,-1 0 0,1 3-1,2 11 187,-2 0-1,0 27 0,-1-34-14,0-8-112,0 0-1,-1 0 1,1 0 0,1 0-1,-1 0 1,0 0 0,0 0-1,1-1 1,-1 1 0,1 0-1,-1 0 1,1 0 0,0-1-1,0 1 1,1 1 0,-1-2-24,0-1 0,0 1-1,0-1 1,1 0 0,-1 0 0,0 1 0,0-1 0,0 0 0,0 0 0,1 0 0,-1 0 0,0-1-1,0 1 1,0 0 0,0 0 0,0-1 0,1 1 0,-1 0 0,0-1 0,0 1 0,0-1-1,0 0 1,0 1 0,0-1 0,0 0 0,0-1 0,88-58 103,-65 42-338,1 0-1,0 2 1,2 1 0,-1 1 0,31-11-1,-55 24 190,0 1 0,1-1 0,-1 1 0,0-1-1,0 1 1,0 0 0,0-1 0,0 1 0,0 0-1,1 1 1,-1-1 0,3 1 0,-4-1 22,0 1 1,0-1 0,0 1-1,0-1 1,0 1-1,0 0 1,0-1 0,0 1-1,-1 0 1,1-1-1,0 1 1,-1 0-1,1 0 1,0 0 0,-1 0-1,1 0 1,-1 0-1,1 1 1,1 4 112,-1-1-1,-1 1 1,1 0-1,-1 0 1,0-1-1,0 1 1,-1 7-1,1-11-34,0-2-55,0 1-1,0-1 1,0 1 0,0-1 0,0 0-1,0 1 1,0-1 0,0 1 0,0-1-1,0 0 1,0 1 0,0-1 0,0 1-1,0-1 1,0 0 0,1 1 0,-1-1-1,0 0 1,0 1 0,1-1 0,-1 0 0,0 1-1,0-1 1,1 0 0,-1 1 0,0-1-1,1 0 1,-1 0 0,0 1 0,1-1-1,-1 0 1,1 0 0,15-1 227,18-16-134,-31 16-92,12-8-2,-9 5-38,0 0 1,1 0-1,0 0 1,0 1 0,0 0-1,0 1 1,0 0-1,1 0 1,-1 0 0,9 0-1,-15 2 18,0 0-1,0 0 0,1 0 0,-1 0 1,0 1-1,0-1 0,0 0 0,0 1 1,-1-1-1,1 1 0,0-1 0,0 1 1,0-1-1,0 1 0,0-1 0,0 1 1,-1 0-1,1 0 0,0-1 1,-1 1-1,1 0 0,0 0 0,-1 0 1,1 0-1,-1 0 0,0 0 0,1 1 1,4 33-39,-5-32-41,0 0 0,0 1 0,0-1 1,1 0-1,-1 0 0,1 1 0,0-1 0,1 4 0,-1-7 45,-1 0 0,0 0 0,1 0 0,-1 1-1,0-1 1,1 0 0,-1 0 0,0 0 0,1 0 0,-1 0 0,1 0-1,-1 0 1,0 0 0,1 0 0,-1 0 0,1 0 0,-1 0 0,0 0-1,1 0 1,-1 0 0,0 0 0,1-1 0,-1 1 0,1 0 0,-1 0-1,0 0 1,0-1 0,1 1 0,-1 0 0,0 0 0,1-1 0,-1 1 0,0 0-1,0 0 1,1-1 0,-1 1 0,0-1 0,14-14-254,-13 13 218,16-19-371,5-6-180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140"/>
    </inkml:context>
    <inkml:brush xml:id="br0">
      <inkml:brushProperty name="width" value="0.05" units="cm"/>
      <inkml:brushProperty name="height" value="0.05" units="cm"/>
    </inkml:brush>
  </inkml:definitions>
  <inkml:trace contextRef="#ctx0" brushRef="#br0">148 19 14491,'19'-17'1757,"-19"17"-1736,0 0-1,0 0 1,0 0-1,0 0 1,0-1 0,0 1-1,1 0 1,-1 0-1,0 0 1,0 0-1,0 0 1,0 0-1,0 0 1,0 0-1,1 0 1,-1 0-1,0 0 1,0 0-1,0 0 1,0 0-1,0 0 1,1 0-1,-1 0 1,0 0-1,0 0 1,0 0 0,0 0-1,0 0 1,0 0-1,1 0 1,-1 0-1,0 0 1,0 0-1,0 0 1,0 0-1,0 0 1,0 1-1,1-1 1,-1 0-1,0 0 1,0 0-1,0 0 1,0 0-1,0 0 1,-4 15 1186,-20 34-211,-54 84 0,32-61-601,45-70-391,-14 28 89,15-29-100,-1 0 0,1-1 0,-1 1 0,1 0 0,0-1 0,0 1 0,-1 0 0,1 0 0,0-1 0,0 1 0,0 0 0,0 0 0,0-1 0,0 1 0,0 0 0,0 0 0,0 0 0,0-1 0,0 1 1,1 0-1,-1-1 0,0 1 0,0 0 0,1 0 0,-1-1 0,0 1 0,1 0 0,-1-1 0,1 1 0,-1-1 0,1 1 0,-1 0 0,1-1 0,0 1 0,-1-1 0,1 0 0,1 1 0,4 0-141,0-1-1,1 0 1,-1 0 0,1-1 0,-1 0 0,0 0-1,1-1 1,-1 1 0,0-1 0,10-5 0,4 0-269,-9 4 183,92-27-1604,-88 27 1467,1 0 0,-1 1-1,0 0 1,28 2 0,-41 0 346,1 0-1,-1 0 0,1 1 1,-1-1-1,0 1 1,1-1-1,-1 1 0,0 0 1,0 0-1,1 0 1,-1 0-1,0 0 0,0 1 1,0-1-1,0 1 0,-1-1 1,4 4-1,-3-3 40,-1 0 0,0 0 0,0 0-1,-1 0 1,1 0 0,0 0 0,-1 0-1,1 0 1,-1 1 0,1-1 0,-1 0 0,0 0-1,0 1 1,0-1 0,-1 4 0,-1 2 175,0 0 1,0 0 0,-1 0 0,0 0-1,-1-1 1,1 1 0,-1-1-1,-9 12 1,6-11 117,0 0-1,0 0 1,-1-1-1,0 0 0,0 0 1,-1-1-1,0 0 1,0-1-1,0 0 1,0 0-1,-1-1 1,0 0-1,0-1 1,-15 4-1,16-6-294,0 1 0,0-2 0,0 1 0,0-1 0,0 0-1,0-1 1,0 0 0,0-1 0,0 1 0,-16-7 0,25 8-64,-1 0 0,0 0 1,1 0-1,-1 0 0,0-1 0,1 1 1,-1 0-1,1 0 0,-1-1 0,0 1 0,1 0 1,-1-1-1,1 1 0,-1-1 0,1 1 1,-1-1-1,1 1 0,0-1 0,-1 1 1,1-1-1,-1 1 0,1-1 0,0 1 1,0-1-1,-1 0 0,1 0 0,0 0-10,0 0 0,1 0-1,-1 1 1,1-1-1,-1 0 1,1 1-1,-1-1 1,1 0 0,-1 1-1,1-1 1,0 1-1,-1-1 1,1 1-1,0-1 1,-1 1 0,1 0-1,1-1 1,43-15-1176,-39 14 1177,20-5-421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576"/>
    </inkml:context>
    <inkml:brush xml:id="br0">
      <inkml:brushProperty name="width" value="0.05" units="cm"/>
      <inkml:brushProperty name="height" value="0.05" units="cm"/>
    </inkml:brush>
  </inkml:definitions>
  <inkml:trace contextRef="#ctx0" brushRef="#br0">82 0 16203,'-5'4'325,"0"-1"0,1 1-1,0 0 1,0 0 0,0 0-1,0 1 1,1 0 0,-6 8-1,-24 48 71,32-60-384,0 1 0,0-1 0,1 1 0,-1-1 0,1 1 0,-1-1 0,1 1 0,-1-1-1,1 1 1,0 0 0,0-1 0,0 1 0,0-1 0,0 1 0,0 0 0,1 2 0,-1-4-7,1 1 0,0 0-1,0 0 1,-1-1 0,1 1 0,0 0 0,0-1 0,0 1-1,0-1 1,-1 1 0,1-1 0,0 0 0,0 1 0,0-1 0,0 0-1,0 0 1,0 1 0,0-1 0,0 0 0,0 0 0,0 0-1,0 0 1,0-1 0,0 1 0,0 0 0,0 0 0,2-1 0,22-4-122,0-1-1,-1-1 1,25-11 0,20-5-250,-60 20 323,8-2-117,0 0-1,0 2 1,26-3 0,-39 5 158,-1 1 1,1 0-1,-1 0 0,1 0 1,-1 0-1,1 1 1,-1-1-1,1 1 0,-1 0 1,0 0-1,0 0 0,1 0 1,-1 1-1,0 0 0,0-1 1,0 1-1,0 0 0,-1 0 1,1 1-1,0-1 0,-1 0 1,0 1-1,1 0 1,1 3-1,-3-4 20,0 0 0,0 0 1,0-1-1,0 1 0,0 0 0,1-1 0,-1 1 1,0-1-1,1 1 0,-1-1 0,1 0 0,-1 0 1,1 1-1,0-1 0,-1 0 0,1 0 1,0-1-1,0 1 0,0 0 0,0-1 0,0 1 1,0-1-1,0 1 0,0-1 0,0 0 0,0 0 1,0 0-1,0 0 0,0 0 0,0-1 1,0 1-1,-1 0 0,1-1 0,0 0 0,0 1 1,0-1-1,3-1 0,58-28 46,-50 23-137,1 0 0,-1 0 1,1 2-1,0-1 0,1 2 0,-1 0 1,22-3-1,-14 14-234,-21-7 296,-1 0 0,0 0 0,1 0 0,-1 1 0,0-1 0,1 0 0,-1 0 0,0 0 0,1 0 0,-1 0 0,0 1 0,1-1 0,-1 0 0,0 0 0,0 0 0,1 1 0,-1-1 0,0 0 0,0 0 0,0 1 0,1-1 0,-1 0 0,0 1 0,0-1 0,0 0 0,0 1 1,1-1-1,-1 0 0,0 1 0,0-1 0,0 0 0,0 1 0,0-1 0,0 0 0,0 1 0,0-1 0,0 0 0,0 1 0,0-1 0,0 0 0,-1 1 0,1-1 0,0 0 0,0 1 0,0-1 0,0 0 0,0 1 0,-1-1 0,1 0 0,0 1 0,0-1 0,-1 0 0,1 0 0,0 1 1,0-1-1,-1 0 0,1 0 0,0 0 0,-1 0 0,1 1 0,-1-1 5,1 0 1,0 0-1,0 0 1,-1 1-1,1-1 1,0 0-1,-1 0 1,1 0-1,0 0 1,0 0-1,-1 0 1,1 0-1,0 0 0,-1 0 1,1 0-1,0 0 1,-1 0-1,1 0 1,0 0-1,-1 0 1,1 0-1,0 0 1,0-1-1,-1 1 1,1 0-1,0 0 1,-1 0-1,1 0 1,0-1-1,-6-6-138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996"/>
    </inkml:context>
    <inkml:brush xml:id="br0">
      <inkml:brushProperty name="width" value="0.05" units="cm"/>
      <inkml:brushProperty name="height" value="0.05" units="cm"/>
    </inkml:brush>
  </inkml:definitions>
  <inkml:trace contextRef="#ctx0" brushRef="#br0">1 2 16219,'1'-2'1041,"5"8"-961,3 5-128,10-3 160,7 4-352,14-11-296,4 10-705,8-11 961,0 6-176,5-4-144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7.525"/>
    </inkml:context>
    <inkml:brush xml:id="br0">
      <inkml:brushProperty name="width" value="0.05" units="cm"/>
      <inkml:brushProperty name="height" value="0.05" units="cm"/>
    </inkml:brush>
  </inkml:definitions>
  <inkml:trace contextRef="#ctx0" brushRef="#br0">205 403 11570,'-54'43'2033,"-30"29"319,76-64-2098,0 1 1,0 0-1,1 0 0,0 0 0,1 1 1,0 0-1,-5 12 0,10-20-220,0 0 0,1 0 0,-1 0 0,1-1 0,-1 1 1,1 0-1,-1 0 0,1 0 0,0 0 0,0 0 0,0 0 0,0 0 0,0 0 0,1 0 0,-1 0 0,0 0 0,2 3 0,-1-4-19,0 0 0,0 1 0,0-1 0,0 0 0,0 0-1,0 1 1,0-1 0,1 0 0,-1 0 0,0 0 0,1-1-1,-1 1 1,1 0 0,-1 0 0,1-1 0,-1 1 0,2-1 0,3 2-20,0-1 1,0-1 0,0 1 0,0-1-1,0 0 1,0-1 0,0 0-1,0 1 1,0-2 0,8-1 0,1-3-115,0-1 0,-1 0 0,1-1 0,-2-1 1,1 0-1,-1-1 0,0 0 0,-1-1 0,12-14 1,5-8-504,-2-1 0,29-45 0,-44 58 315,-4 7 163,-13 26 420,-13 22 472,11-22-401,0 1 0,1 0-1,1 0 1,0 0 0,-5 21 0,10-33-330,0 0 1,-1 0 0,1 0-1,0 0 1,0 0 0,0 0-1,-1 0 1,1 0 0,0 0-1,0 0 1,0-1 0,0 1 0,1 0-1,-1 0 1,0 0 0,0 0-1,1 0 1,-1 0 0,0 0-1,1 0 1,-1-1 0,1 1-1,-1 0 1,1 0 0,-1 0-1,1-1 1,0 1 0,-1 0 0,1-1-1,0 1 1,0-1 0,-1 1-1,1-1 1,0 1 0,0-1-1,0 1 1,0-1 0,-1 0-1,1 1 1,0-1 0,0 0-1,0 0 1,0 0 0,0 0 0,0 0-1,1 0 1,5 0-3,0-2-1,0 1 1,-1-1-1,1 1 1,9-6-1,14-6-121,-1-1-1,-1-1 0,0-2 1,-1-1-1,41-35 0,-19 7-222,74-85 0,-101 106 185,-2-1 0,-1-1 1,-1-1-1,21-43 1,-37 66 137,9-21-23,-11 26 31,0-1 0,0 0 0,1 1 0,-1-1 0,0 0 0,0 1 1,0-1-1,0 0 0,1 1 0,-1-1 0,0 0 0,0 1 1,0-1-1,-1 0 0,1 1 0,0-1 0,0 0 0,0 1 0,0-1 1,-1 0-1,1 1 0,0-1 0,0 1 0,-1-1 0,1 1 1,-1-1-1,1 0 0,0 1 0,-1-1 0,0 1 0,0-1 4,1 1 1,-1 0-1,0 0 0,1 1 0,-1-1 0,1 0 0,-1 0 0,0 0 0,1 0 0,-1 0 0,0 1 0,1-1 0,-1 0 0,1 1 0,-1-1 0,1 0 1,-1 1-1,1-1 0,-1 0 0,1 1 0,-1-1 0,1 1 0,0-1 0,-2 2 0,-15 18 306,0 1 0,1 1 0,-22 40 0,-31 79 824,29-33-412,35-92-642,1 0-1,1 0 1,1 0-1,-1 33 1,3-47-106,0 1 1,0 0 0,1-1-1,-1 1 1,1-1-1,-1 1 1,1-1 0,0 0-1,0 1 1,0-1-1,0 0 1,1 1 0,-1-1-1,0 0 1,1 0-1,0 0 1,-1 0 0,1-1-1,2 3 1,-3-3-10,1-1-1,-1 1 1,1 0-1,-1-1 1,1 1 0,-1-1-1,1 0 1,-1 1 0,1-1-1,-1 0 1,1 0 0,-1 0-1,1 0 1,-1 0 0,1 0-1,-1-1 1,1 1-1,-1 0 1,1-1 0,-1 1-1,1-1 1,-1 0 0,0 1-1,1-1 1,-1 0 0,0 0-1,1 0 1,-1 0 0,0 0-1,0 0 1,0 0 0,2-2-1,2-4-74,0 1-1,-1 0 1,0-1 0,0 0-1,0 0 1,-1-1 0,0 1-1,-1-1 1,1 1 0,-1-1-1,1-13 1,-1 8 42,-1-1 1,0 0-1,-1 1 0,-1-1 0,-4-26 1,4 36 77,-1 0 0,1 0 0,0 1 0,-1-1 0,0 0 0,0 1 0,0-1 0,0 1 0,-1 0-1,-4-6 1,7 9 0,-1-1-1,0 0 1,0 1-1,1-1 1,-1 1-1,0-1 0,0 1 1,0-1-1,0 1 1,0-1-1,0 1 0,0 0 1,0 0-1,0-1 1,0 1-1,0 0 0,0 0 1,-2 0-1,2 1 5,0-1 0,0 1-1,0-1 1,0 1 0,-1-1-1,1 1 1,0 0 0,0 0-1,0 0 1,0-1 0,0 1-1,1 0 1,-1 0 0,0 0-1,0 0 1,1 1 0,-1-1 0,-1 2-1,1-1 7,0 1 0,-1-1 0,1 1 0,0-1 0,0 1 0,1 0 0,-1-1 0,0 1 0,1 0 0,0 0-1,0-1 1,0 1 0,0 0 0,0 0 0,0-1 0,1 1 0,-1 0 0,1 0 0,0-1 0,-1 1 0,2-1 0,-1 1 0,0-1 0,0 1 0,1-1-1,-1 1 1,1-1 0,3 4 0,-1-3-15,-1 0 0,1 0 0,0 0 0,0-1 0,0 1-1,0-1 1,0 0 0,1 0 0,-1-1 0,1 1 0,-1-1 0,1 0 0,-1 0-1,1-1 1,0 1 0,7-1 0,12-3-199,0 0 0,-1-2-1,0 0 1,0-2 0,0-1 0,-1 0-1,0-2 1,0 0 0,-1-2 0,21-15-1,-35 22 121,-4 3 53,-1 0 0,0 1 1,1-1-1,-1 1 0,1 0 1,0-1-1,-1 1 0,1 0 1,0 1-1,0-1 1,2 0-1,-4 1 31,-1 0 0,1 0 0,-1 0 0,1 1 0,-1-1 0,0 0 0,1 0 0,-1 0 1,1 1-1,-1-1 0,0 0 0,1 0 0,-1 1 0,0-1 0,1 0 0,-1 1 0,0-1 0,1 0 0,-1 1 0,0-1 0,0 1 0,0-1 1,1 1-1,-1-1 0,0 0 0,0 1 0,0-1 0,0 1 0,0-1 0,0 1 0,0-1 0,0 1 0,0-1 0,0 0 0,0 1 1,0-1-1,0 1 0,0-1 0,0 1 0,0-1 0,-1 1 0,1-1 0,-7 26 550,7-23-491,-16 42 971,-11 34 362,25-71-1248,0 0 1,1 1-1,0-1 1,0 0-1,1 0 0,0 1 1,1 10-1,0-18-147,-1 0 0,0 0 0,0 0 0,0 0 0,1 0 0,-1 0 0,0 0 0,1 0 0,-1-1 0,1 1 0,-1 0 0,1 0 0,-1 0 0,1-1 0,0 1 0,-1 0 0,1-1 0,0 1 0,0 0 0,-1-1 0,1 1 0,0-1 0,0 0 0,1 2 0,1-2-36,-1 0 1,0 1-1,0-1 0,0 0 0,0 0 0,1 0 0,-1-1 0,0 1 0,0 0 1,4-2-1,3-1-176,0-1 0,0 0 0,-1 0 0,11-7 1,-4 0 68,-1 0 0,0-1 1,-1-1-1,19-22 0,18-27-293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7.926"/>
    </inkml:context>
    <inkml:brush xml:id="br0">
      <inkml:brushProperty name="width" value="0.05" units="cm"/>
      <inkml:brushProperty name="height" value="0.05" units="cm"/>
    </inkml:brush>
  </inkml:definitions>
  <inkml:trace contextRef="#ctx0" brushRef="#br0">31 0 15051,'-13'17'1184,"6"-2"-927,0 2-105,4-2 472,3 2-736,4 0 88,4-2-72,10-2-72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26.618"/>
    </inkml:context>
    <inkml:brush xml:id="br0">
      <inkml:brushProperty name="width" value="0.05" units="cm"/>
      <inkml:brushProperty name="height" value="0.05" units="cm"/>
      <inkml:brushProperty name="color" value="#E71224"/>
    </inkml:brush>
  </inkml:definitions>
  <inkml:trace contextRef="#ctx0" brushRef="#br0">1 0 24575,'3507'0'0,"-3325"12"0,-24-1 0,-127-9 52,-1 2-1,0 2 0,45 13 0,6 1-1621,-38-12-5256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8.315"/>
    </inkml:context>
    <inkml:brush xml:id="br0">
      <inkml:brushProperty name="width" value="0.05" units="cm"/>
      <inkml:brushProperty name="height" value="0.05" units="cm"/>
    </inkml:brush>
  </inkml:definitions>
  <inkml:trace contextRef="#ctx0" brushRef="#br0">126 1 12619,'-10'18'1033,"-1"-1"1,-1 0 0,-16 17 0,16-20-317,1 0 0,0 1 1,1 0-1,-8 19 0,17-34-709,1 0 1,0 1-1,0-1 0,0 0 0,0 0 0,-1 1 0,1-1 0,0 0 0,0 0 1,0 1-1,0-1 0,0 0 0,0 0 0,0 1 0,0-1 0,0 0 0,0 1 1,0-1-1,0 0 0,0 0 0,0 1 0,0-1 0,0 0 0,0 1 0,0-1 0,0 0 1,1 0-1,-1 1 0,0-1 0,0 0 0,0 0 0,0 1 0,1-1 0,-1 0 1,0 0-1,0 0 0,0 0 0,1 1 0,-1-1 0,0 0 0,15 0 1,20-12-304,30-22-307,-41 20 295,31-12 0,-53 25 295,0 0-1,0 0 1,0 1 0,0-1 0,1 1-1,-1-1 1,0 1 0,0 0 0,0 0-1,0 0 1,0 0 0,1 0 0,-1 0-1,0 1 1,0-1 0,0 1 0,0 0-1,0-1 1,0 1 0,3 2 0,-1 0 53,1 0 0,-1 1 1,-1 0-1,1 0 0,-1 0 1,5 7-1,-6-8-6,0 0 0,0 0 0,0 0-1,0-1 1,0 1 0,1 0 0,-1-1 0,1 1 0,0-1 0,0 0-1,0 0 1,0 0 0,0 0 0,0-1 0,0 1 0,0-1 0,1 0 0,-1 0-1,7 1 1,6-3-121,-1 0 0,1-1-1,-1-1 1,0-1-1,0 0 1,15-7 0,-17 6-103,0 1 0,0 0 0,1 0 0,-1 2 0,1-1 0,0 2 0,24-1 0,-36 2 188,-1 0 1,1 0 0,-1 1-1,1-1 1,-1 0-1,1 0 1,0 1 0,-1-1-1,0 1 1,1-1 0,-1 1-1,1 0 1,-1 0-1,0-1 1,1 1 0,-1 0-1,0 0 1,0 0-1,0 1 1,0-1 0,0 0-1,0 0 1,0 0-1,1 2 1,-1 1 73,0 0-1,-1-1 0,1 1 1,-1 0-1,0-1 1,0 1-1,0 0 1,-2 5-1,2 0 75,0 9 123,0-17-255,0 0-1,0-1 0,1 1 0,-1-1 0,0 1 1,0-1-1,0 1 0,0-1 0,1 1 1,-1-1-1,0 1 0,1-1 0,-1 1 0,0-1 1,1 1-1,-1-1 0,1 0 0,-1 1 0,0-1 1,1 0-1,-1 1 0,1-1 0,-1 0 1,1 0-1,-1 1 0,1-1 0,-1 0 0,1 0 1,-1 0-1,1 0 0,0 1 0,-1-1 1,2 0-1,15-4 39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9.125"/>
    </inkml:context>
    <inkml:brush xml:id="br0">
      <inkml:brushProperty name="width" value="0.05" units="cm"/>
      <inkml:brushProperty name="height" value="0.05" units="cm"/>
    </inkml:brush>
  </inkml:definitions>
  <inkml:trace contextRef="#ctx0" brushRef="#br0">16 348 16043,'-1'0'98,"0"-1"-59,0 1 0,1 0 0,-1 0 0,0 0 1,1 0-1,-1-1 0,1 1 0,-1 0 0,0 0 0,1-1 1,-1 1-1,1-1 0,-1 1 0,1 0 0,-1-1 1,1 1-1,-1-1 0,1 1 0,0-1 0,-1 1 0,1-1 1,0 1-1,-1-1 0,1 0 0,0 1 0,0-1 0,-1 0 1,1 1-1,0-1 0,0 1 0,0-1 0,0 0 1,0 1-1,0-1 0,0 0 0,0 1 0,0-1 0,0 0 1,0 1-1,1-1 0,-1 0 0,0 1 0,0-1 0,1 1 1,-1-1-1,0 1 0,1-2 0,13-22 199,1 1 0,1 0-1,0 1 1,2 0 0,1 2 0,40-35 0,-53 49-260,1 1 1,0 0 0,0 0-1,0 0 1,14-5-1,-19 9 15,-1 0-1,1 0 0,0 1 0,0-1 0,0 1 0,0 0 0,-1-1 0,1 1 0,0 0 0,0 0 0,0 0 0,0 0 1,0 0-1,0 1 0,-1-1 0,1 1 0,0-1 0,0 1 0,0 0 0,-1-1 0,1 1 0,0 0 0,-1 0 0,1 0 1,-1 0-1,1 1 0,-1-1 0,0 0 0,1 1 0,-1-1 0,2 3 0,0 2-26,1 0-1,-1 1 1,0 0-1,0-1 1,-1 1-1,1 0 1,1 14 0,3 56-154,-2-18 115,-5-57 67,0 0-1,1 0 1,-1 0-1,0 0 1,1 0 0,0 0-1,0-1 1,-1 1-1,1 0 1,0 0-1,0 0 1,0-1 0,1 1-1,-1-1 1,0 1-1,1-1 1,-1 1 0,1-1-1,2 2 1,-1-2 0,-1 0 0,1 0-1,-1 0 1,1 0 0,0-1 0,0 1 0,-1-1 0,1 0 0,0 0 0,-1 0 0,1 0 0,5-1-1,5-2-11,1-1-1,-1 0 0,0-1 1,19-9-1,-31 13 17,38-18-41,51-35 0,-73 43 56,0-1 0,-1-1 0,-1-1 0,0-1 0,15-18 0,-28 31-1,-1 0-1,0 1 0,1-1 1,-1 0-1,0 0 0,0 0 1,0 0-1,0 0 0,-1 0 1,1 0-1,0 0 0,-1 0 1,0 0-1,1 0 0,-1-1 1,0 1-1,0-4 0,-1 4 4,0 1-1,1 0 0,-1 0 1,0 0-1,0 0 0,1 0 1,-1 0-1,0 0 0,0 0 1,0 0-1,0 0 0,-1 0 0,1 1 1,0-1-1,0 0 0,0 1 1,-1-1-1,1 1 0,0-1 1,0 1-1,-1 0 0,1 0 1,0-1-1,-1 1 0,1 0 1,0 0-1,-1 0 0,1 0 0,-2 1 1,0-1 6,0 0 0,0 0 0,1 0 0,-1-1 0,0 1 0,0-1 1,1 1-1,-1-1 0,-4-2 0,6 3-51,1-1 1,-1 1 0,1-1-1,-1 0 1,0 1-1,1-1 1,-1 0-1,1 1 1,-1-1 0,1 0-1,0 0 1,-1 1-1,1-1 1,0 0-1,0 0 1,-1 0 0,1 0-1,0 1 1,0-1-1,0 0 1,0 0-1,0 0 1,0 0 0,0 0-1,0 1 1,1-1-1,-1 0 1,0 0-1,0 0 1,1 1 0,-1-1-1,0 0 1,1 0-1,0-1 1,3-5-244,0 0 1,0 0-1,1 0 1,9-10-1,2 0-184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9.622"/>
    </inkml:context>
    <inkml:brush xml:id="br0">
      <inkml:brushProperty name="width" value="0.05" units="cm"/>
      <inkml:brushProperty name="height" value="0.05" units="cm"/>
    </inkml:brush>
  </inkml:definitions>
  <inkml:trace contextRef="#ctx0" brushRef="#br0">125 27 14435,'0'0'34,"0"-1"0,0 1 0,0 0-1,1 0 1,-1 0 0,0-1 0,0 1 0,0 0 0,0 0-1,0-1 1,0 1 0,0 0 0,0 0 0,0-1-1,0 1 1,0 0 0,0 0 0,0-1 0,0 1 0,0 0-1,0 0 1,0 0 0,0-1 0,0 1 0,0 0 0,-1 0-1,1-1 1,0 1 0,0 0 0,0 0 0,0 0-1,0 0 1,-1-1 0,1 1 0,0 0 0,0 0 0,0 0-1,-1 0 1,1 0 0,0-1 0,-13 3 289,8 2-207,0-1 1,0 1-1,0 1 1,0-1-1,0 1 1,1 0-1,0 0 0,0 0 1,-4 9-1,-2 2-26,-14 35-1,19-40-85,1 1 1,0-1-1,0 1 1,2 0 0,-1 0-1,0 14 1,3-25-4,0 0 0,0 0 0,0-1 0,0 1 0,0 0 0,0 0 1,0-1-1,0 1 0,0 0 0,0 0 0,0-1 0,1 1 0,-1 0 0,0-1 0,0 1 0,1 0 1,-1-1-1,1 1 0,-1-1 0,0 1 0,1 0 0,-1-1 0,1 1 0,-1-1 0,1 1 1,0-1-1,-1 0 0,1 1 0,0-1 0,-1 1 0,1-1 0,0 0 0,-1 0 0,1 1 1,0-1-1,-1 0 0,1 0 0,0 0 0,0 0 0,-1 0 0,1 0 0,0 0 0,0 0 1,4-1 7,-1 0 0,1 0 1,-1 0-1,1-1 1,5-3-1,137-77 159,-104 55-166,2 3 0,54-24 1,-91 45-15,-1 0 1,1 1-1,0 0 1,0 0-1,0 1 1,15-1-1,-21 2 13,0 0-1,1 0 0,-1 1 1,0-1-1,0 1 1,1-1-1,-1 1 0,0 0 1,0-1-1,0 1 0,0 0 1,0 1-1,0-1 1,0 0-1,0 1 0,0-1 1,-1 1-1,1-1 1,0 1-1,-1 0 0,0 0 1,1-1-1,-1 1 1,0 0-1,0 0 0,0 1 1,0-1-1,1 2 0,2 11 135,-1 0-1,-1 0 0,0 1 0,-1-1 1,-1 24-1,0-39-119,0 1-1,0 0 1,0-1 0,0 1 0,0 0 0,0 0-1,0-1 1,0 1 0,0 0 0,0 0-1,0-1 1,0 1 0,1 0 0,-1-1-1,0 1 1,0 0 0,1-1 0,-1 1-1,0 0 1,1-1 0,-1 1 0,1-1-1,-1 1 1,1-1 0,-1 1 0,1-1 0,0 1-1,1-1 6,-1 0 0,0 0 1,1-1-1,-1 1 0,1-1 0,-1 1 0,0-1 0,1 1 0,-1-1 0,0 0 0,0 0 0,1 0 0,-1 1 1,0-1-1,1-2 0,25-21-39,36-45 0,-43 46-348,0 1-1,44-36 1,-62 56 333,-1 1 1,1 0-1,-1 0 1,1-1-1,-1 1 1,1 0 0,-1 1-1,1-1 1,0 0-1,0 0 1,-1 1-1,1-1 1,0 1 0,0 0-1,0-1 1,0 1-1,0 0 1,0 0 0,-1 0-1,4 1 1,-4-1 16,0 1 0,0 0 0,0 0-1,0 0 1,0-1 0,0 1 0,0 0 0,-1 0 0,1 1 0,0-1 0,-1 0 0,1 0 0,0 0 0,-1 0 0,1 1 0,-1-1 0,0 0 0,1 0 0,-1 1-1,0-1 1,0 2 0,1 11 37,-2 0-1,1 0 1,-1-1 0,-4 15-1,4-24 22,-9 45 356,-2 21 555,22-89 679,0-13-1324,2-7 26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0.396"/>
    </inkml:context>
    <inkml:brush xml:id="br0">
      <inkml:brushProperty name="width" value="0.05" units="cm"/>
      <inkml:brushProperty name="height" value="0.05" units="cm"/>
    </inkml:brush>
  </inkml:definitions>
  <inkml:trace contextRef="#ctx0" brushRef="#br0">84 0 13251,'0'2'899,"-2"30"-488,-1-1 0,-11 43 0,2-10-216,1 6-5,-31 263 616,50-361-1326,6-80 344,-7 42 53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0.752"/>
    </inkml:context>
    <inkml:brush xml:id="br0">
      <inkml:brushProperty name="width" value="0.05" units="cm"/>
      <inkml:brushProperty name="height" value="0.05" units="cm"/>
    </inkml:brush>
  </inkml:definitions>
  <inkml:trace contextRef="#ctx0" brushRef="#br0">2 141 11090,'-1'9'386,"1"0"-1,-1 0 0,1-1 0,1 1 0,-1 0 0,1-1 1,5 18-1,22 57 1280,-21-66-1430,1 0 1,0-1 0,1 0 0,0-1 0,23 27-1,-27-36-207,0 0-1,1 0 0,0-1 0,0 0 0,0 0 0,1 0 0,0-1 0,0 0 0,0 0 0,0 0 1,1-1-1,-1-1 0,1 1 0,0-1 0,12 2 0,-16-4 1,0 0 0,0-1 0,0 1 0,-1-1 0,1 1 0,0-1 0,0 0-1,-1-1 1,1 1 0,0-1 0,-1 1 0,1-1 0,-1 0 0,0-1 0,0 1 0,0 0 0,0-1 0,0 0-1,0 0 1,-1 0 0,1 0 0,-1 0 0,0 0 0,3-6 0,3-6 165,-1 0-1,0 0 1,-1-1 0,5-24 0,-3 11-13,-2 0 0,-2-1 1,0 0-1,-2 1 0,-1-1 1,-2 0-1,-1 0 0,-9-51 1,11 80-182,-9-24-462,9 25 452,0 0-1,0 0 1,0-1 0,0 1-1,0 0 1,0-1-1,-1 1 1,1 0 0,0-1-1,0 1 1,0 0-1,-1 0 1,1-1 0,0 1-1,0 0 1,-1 0-1,1 0 1,0-1 0,0 1-1,-1 0 1,1 0-1,0 0 1,-1 0 0,1-1-1,0 1 1,-1 0-1,1 0 1,0 0 0,0 0-1,-1 0 1,1 0-1,0 0 1,-1 0 0,1 0-1,0 0 1,-1 0-1,1 0 1,0 0 0,-1 1-1,1-1 1,0 0-1,-1 0 1,1 0 0,0 0-1,-1 0 1,1 1-1,0-1 1,0 0 0,-1 0-1,1 1 1,0-1-1,0 0 1,0 0 0,-1 1-1,1-1 1,0 0-1,0 0 1,0 1 0,0-1-1,0 0 1,-1 1-1,1-1 1,0 0 0,0 1-1,0-1 1,0 0-1,0 1 1,-18 51-1291,16-44 1174,-5 18-393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1.236"/>
    </inkml:context>
    <inkml:brush xml:id="br0">
      <inkml:brushProperty name="width" value="0.05" units="cm"/>
      <inkml:brushProperty name="height" value="0.05" units="cm"/>
    </inkml:brush>
  </inkml:definitions>
  <inkml:trace contextRef="#ctx0" brushRef="#br0">52 93 14235,'-1'-13'1417,"-4"18"-510,-8 23-112,4 3-670,1 0 0,2 1-1,-3 39 1,9-69-117,0-1-1,0 1 1,0-1-1,0 0 1,0 1-1,0-1 0,0 1 1,0-1-1,1 1 1,-1-1-1,1 1 1,-1-1-1,1 0 1,-1 1-1,1-1 1,1 2-1,-1-2 2,-1 0-1,1-1 0,0 1 1,0-1-1,0 1 0,-1-1 1,1 1-1,0-1 0,0 0 1,0 1-1,0-1 1,0 0-1,0 0 0,0 0 1,0 0-1,0 0 0,0 0 1,0 0-1,1 0 0,3-1 17,-1 0-1,1 0 0,-1-1 0,0 1 0,1-1 0,-1 0 0,0-1 0,0 1 0,4-4 0,25-20 4,-1-2-1,-1-1 1,-2-2 0,-1-1 0,40-60 0,-58 78-99,12-22-434,-32 61 623,1 0 1,1 1 0,1 1-1,2-1 1,-5 54 0,10-77-112,0 1 1,0-1 0,0 0-1,0 1 1,1-1-1,-1 0 1,1 0 0,0 1-1,0-1 1,2 4 0,-2-6-4,0 0 0,0 0 0,-1 0 0,1 0 0,0 0 1,1 0-1,-1 0 0,0-1 0,0 1 0,0 0 1,0-1-1,1 1 0,-1-1 0,0 1 0,1-1 0,-1 0 1,0 1-1,1-1 0,-1 0 0,0 0 0,1 0 1,-1 0-1,0 0 0,1 0 0,-1 0 0,0 0 0,1-1 1,-1 1-1,2-1 0,15-5 220,0-1-1,-1-1 1,1-1-1,-2 0 1,1-1-1,21-17 1,-23 16-127,53-39 129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1.622"/>
    </inkml:context>
    <inkml:brush xml:id="br0">
      <inkml:brushProperty name="width" value="0.05" units="cm"/>
      <inkml:brushProperty name="height" value="0.05" units="cm"/>
    </inkml:brush>
  </inkml:definitions>
  <inkml:trace contextRef="#ctx0" brushRef="#br0">229 1 14699,'-47'59'1560,"-44"74"1,76-109-1301,2 1 0,1 0-1,1 1 1,1 0 0,1 1 0,-7 36 0,15-55-202,-1-1 0,1 1 0,1 0 0,0 0 0,0 0 1,2 12-1,-2-17-54,1-1 1,0 1-1,-1-1 0,1 0 1,0 1-1,1-1 1,-1 0-1,0 0 1,1 1-1,-1-1 1,1 0-1,0 0 0,-1-1 1,1 1-1,0 0 1,0-1-1,0 1 1,0-1-1,1 1 1,-1-1-1,0 0 0,1 0 1,2 1-1,3 0-26,1 0-1,0-1 0,0 1 0,-1-2 1,1 0-1,0 0 0,0 0 1,0-1-1,-1 0 0,1-1 1,15-4-1,10-6-305,49-23 1,-68 29 194,7-6-99,-17 9 148,0 0 0,1 1 1,-1-1-1,0 1 1,1 0-1,-1 1 1,1-1-1,0 1 0,6-1 1,-12 2 73,1 0 0,-1 0 1,0 0-1,1 0 0,-1 0 1,1 0-1,-1 0 0,0 1 0,1-1 1,-1 0-1,0 0 0,1 0 1,-1 0-1,1 1 0,-1-1 0,0 0 1,0 0-1,1 1 0,-1-1 1,0 0-1,1 0 0,-1 1 1,0-1-1,0 0 0,1 1 0,-1-1 1,0 0-1,0 1 0,0-1 1,0 0-1,1 2 0,-2 15-69,-12 18 260,12-33-156,-10 21 235,7-18-140,1 1 1,0 0-1,0 1 0,1-1 0,0 0 0,0 1 0,-2 12 0,4-18-105,0-1 0,0 1 0,0-1 0,0 1-1,0-1 1,0 1 0,0-1 0,1 1 0,-1 0-1,0-1 1,0 1 0,1-1 0,-1 0 0,0 1-1,0-1 1,1 1 0,-1-1 0,1 1 0,-1-1-1,0 0 1,1 1 0,-1-1 0,1 0-1,-1 1 1,1-1 0,0 0 0,19 3 195,22-10-85,-41 7-121,15-4 6,6-1-231,1 0 0,-1-2-1,0 0 1,28-15 0,-49 21 237,0 1 0,0 0 0,0-1 0,0 1 1,0-1-1,0 1 0,-1-1 0,1 0 0,0 1 0,0-1 0,-1 0 0,1 0 0,-1 1 0,1-1 1,0 0-1,-1 0 0,1 0 0,-1 0 0,0 0 0,1 0 0,-1 0 0,0 0 0,1 0 0,-1 1 1,0-1-1,0-2 0,-1 1 6,1 1-1,-1 0 1,1-1 0,-1 1 0,0 0-1,0 0 1,0 0 0,0 0 0,0 0 0,0 0-1,0 0 1,0 0 0,0 0 0,0 0-1,0 0 1,-1 1 0,-1-2 0,-18-8 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2.072"/>
    </inkml:context>
    <inkml:brush xml:id="br0">
      <inkml:brushProperty name="width" value="0.05" units="cm"/>
      <inkml:brushProperty name="height" value="0.05" units="cm"/>
    </inkml:brush>
  </inkml:definitions>
  <inkml:trace contextRef="#ctx0" brushRef="#br0">0 42 11931,'14'20'1200,"15"-10"-680,9-3-112,16-4 704,7 1-488,8-5-448,3-5-1568,1-14 1432,-2-3-192,-12-13-240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2.505"/>
    </inkml:context>
    <inkml:brush xml:id="br0">
      <inkml:brushProperty name="width" value="0.05" units="cm"/>
      <inkml:brushProperty name="height" value="0.05" units="cm"/>
    </inkml:brush>
  </inkml:definitions>
  <inkml:trace contextRef="#ctx0" brushRef="#br0">0 288 13515,'3'1'182,"0"0"-1,0 0 1,0 0 0,0 0-1,0 0 1,0-1 0,0 1-1,0-1 1,0 0 0,0 0-1,0 0 1,0 0 0,0 0-1,6-2 1,42-15 835,-43 14-984,15-6-86,-1-1-1,0-2 0,0 0 0,25-19 1,-37 23-17,0 0 0,-1 0 1,0 0-1,-1-1 0,1-1 1,-2 0-1,0 0 0,0 0 1,0-1-1,6-15 0,-12 22 44,1 1 0,-1 0-1,0 0 1,-1-1-1,1 1 1,-1-1 0,1 1-1,-1 0 1,0-1 0,0 1-1,0-1 1,-1 1-1,1 0 1,-2-5 0,1 6 27,0 1 0,1-1 0,-1 1 0,0-1 0,0 1 1,0-1-1,-1 1 0,1 0 0,0-1 0,0 1 1,-1 0-1,1 0 0,-1 0 0,1 0 0,-1 0 1,1 0-1,-1 1 0,0-1 0,1 0 0,-1 1 1,0-1-1,1 1 0,-1 0 0,0 0 0,0-1 0,0 1 1,1 0-1,-4 1 0,-2 0 49,-1 0 0,0 0-1,1 1 1,0 0 0,-1 1 0,1 0-1,0 0 1,0 0 0,1 1 0,-1 0-1,1 0 1,-1 1 0,1-1 0,-7 9-1,1-2 69,2 1 0,-1 0-1,1 1 1,1 0-1,0 1 1,-7 15 0,15-25-88,-1-1-1,0 1 1,1 0 0,-1 0 0,1 0 0,0 0 0,1 0-1,-1 0 1,1 0 0,0 1 0,0-1 0,1 8 0,-1-10-17,1 1 1,0-1 0,0 0 0,0 0-1,0 0 1,0 0 0,0 0 0,0 0-1,1 0 1,-1-1 0,1 1 0,0 0-1,-1-1 1,1 1 0,0-1 0,0 1-1,0-1 1,0 0 0,0 0 0,0 0-1,0 0 1,0 0 0,0-1 0,1 1-1,1 0 1,9 1-9,0 0-1,0-1 1,-1 0 0,1-1-1,0-1 1,0 0-1,0-1 1,20-5-1,6-3-140,51-22-1,-1-11-120,-13 7 39,-75 35 223,0 0 0,0 1-1,1-1 1,-1 1 0,0 0-1,1-1 1,-1 1 0,0 0 0,1 0-1,-1 0 1,1 0 0,1 0-1,-3 0 2,0 0 0,1 0 0,-1 0 0,0 1 0,0-1-1,1 0 1,-1 0 0,0 0 0,0 1 0,1-1 0,-1 0 0,0 0 0,0 1-1,0-1 1,0 0 0,1 0 0,-1 1 0,0-1 0,0 0 0,0 1-1,0-1 1,0 0 0,0 1 0,0-1 0,0 0 0,0 0 0,0 1 0,0-1-1,0 0 1,0 1 0,0-1 0,0 1 0,-1 4 106,-1 1 1,0-1 0,0 0-1,-5 10 1,-4 10 259,11-24-363,0 0 0,0 0 0,0-1 0,1 1 0,-1 0 0,0-1 0,0 1 0,0 0 0,1-1 0,-1 1 0,0-1 0,1 1 0,-1 0 0,0-1 0,1 1 0,-1-1 0,1 1 0,-1-1 0,1 1 0,-1-1 0,1 1 0,-1-1 0,1 0 0,0 1 0,-1-1 0,1 0 1,-1 1-1,1-1 0,0 0 0,-1 0 0,1 0 0,0 1 0,0-1 0,-1 0 0,1 0 0,0 0 0,-1 0 0,1 0 0,1-1 0,34-1 87,-3-5-331,0-1 0,-1-3 0,55-23 0,-10 2-542,-56 24 507,-12 4 25,-1 0 0,1 1 0,0 0 0,1 1-1,17-3 1,-26 5 234,-1 0 0,0 0 0,0 0 0,0 0-1,1 1 1,-1-1 0,0 0 0,0 0 0,0 0-1,1 0 1,-1 0 0,0 0 0,0 0 0,0 0-1,0 0 1,0 1 0,1-1 0,-1 0-1,0 0 1,0 0 0,0 0 0,0 1 0,0-1-1,0 0 1,0 0 0,1 0 0,-1 0 0,0 1-1,0-1 1,0 0 0,0 0 0,0 0 0,0 1-1,0-1 1,0 0 0,0 0 0,0 0 0,0 1-1,0-1 1,0 0 0,0 0 0,0 0 0,-1 1-1,-2 8-129,0-3 86,0-1 1,-1 1 0,0-1 0,0 1 0,-7 5-1,7-7 141,0 1 0,0 0-1,0 0 1,0 0 0,1 0 0,-5 9-1,10-8-10,8-5 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3.159"/>
    </inkml:context>
    <inkml:brush xml:id="br0">
      <inkml:brushProperty name="width" value="0.05" units="cm"/>
      <inkml:brushProperty name="height" value="0.05" units="cm"/>
    </inkml:brush>
  </inkml:definitions>
  <inkml:trace contextRef="#ctx0" brushRef="#br0">68 127 15131,'-27'80'1844,"18"-59"-1466,1 1-1,1 0 1,2 1-1,-6 37 1,11-59-364,0 1 0,-1-1 0,1 0 0,0 1 0,0-1 0,0 0-1,0 1 1,1-1 0,-1 0 0,0 1 0,0-1 0,1 0 0,-1 0 0,1 1 0,-1-1 0,1 0 0,0 0 0,-1 0 0,1 1 0,0-1 0,0 0 0,0 0 0,0 0 0,0 0 0,0 0 0,0-1 0,0 1 0,0 0 0,0 0 0,0-1 0,0 1 0,1-1 0,-1 1 0,0-1 0,1 1 0,-1-1 0,0 0 0,1 0 0,-1 0 0,2 1-1,3-2-36,1 1-1,-1-1 1,0 0-1,0 0 1,0-1-1,0 0 0,9-4 1,4-2-109,-1-2 1,1 0-1,-2-1 1,1 0-1,-2-2 1,0 0 0,0-1-1,-1 0 1,-1-2-1,0 1 1,-1-2-1,-1 1 1,18-34-1,-25 30 37,-5 20 96,0 0 0,0-1 0,0 1 0,0 0 1,0 0-1,0-1 0,0 1 0,0 0 0,-1 0 0,1-1 0,0 1 1,0 0-1,0 0 0,0-1 0,-1 1 0,1 0 0,0 0 0,0 0 1,0-1-1,-1 1 0,1 0 0,0 0 0,0 0 0,-1 0 0,1 0 1,0-1-1,0 1 0,-1 0 0,1 0 0,0 0 0,0 0 0,-1 0 1,1 0-1,-3 0 24,1 1 0,0-1 1,0 1-1,0 0 1,0 0-1,-1-1 0,1 2 1,0-1-1,1 0 1,-1 0-1,0 0 0,-3 3 1,-3 4 71,0 0 0,1 1 1,0-1-1,0 2 0,1-1 0,0 1 1,1-1-1,0 2 0,1-1 0,-1 0 1,2 1-1,-5 21 0,8-30-87,0-1-1,-1 1 1,1 0-1,0 0 1,1 0-1,-1-1 1,0 1-1,0 0 1,1 0-1,-1-1 1,1 1-1,-1 0 1,1-1-1,0 1 1,0-1-1,0 1 1,0-1-1,0 1 1,2 1-1,-1-1-15,0 0 0,0 0 0,1-1 0,-1 1 0,1-1 0,-1 0 0,1 0 0,0 0 0,0 0 0,-1 0 0,4 0 0,4 1-94,1-1 0,-1-1 0,0 0 0,0 0-1,21-4 1,-14 0-91,1 0 0,0-2 0,-1 0 0,0-1-1,-1 0 1,28-18 0,-35 19 85,1 0 0,-1-1-1,0 0 1,-1-1 0,1 1 0,-2-2 0,1 1 0,-1-1-1,0-1 1,-1 1 0,10-20 0,-15 23 96,1 1 0,-1 0 0,1-1 0,-1 1 0,-1-1-1,1-10 1,-1 15 24,0 0-1,0 0 1,0 0-1,0 0 1,0 1-1,0-1 1,0 0-1,0 0 1,0 0 0,-1 0-1,1 0 1,0 0-1,-1 0 1,1 0-1,-1 0 1,1 0-1,-1 1 1,1-1-1,-1 0 1,1 0-1,-1 0 1,0 1-1,1-1 1,-1 0-1,0 1 1,0-1-1,0 1 1,1-1-1,-1 1 1,0-1-1,0 1 1,0 0-1,0-1 1,0 1-1,0 0 1,0 0-1,0 0 1,0 0-1,0 0 1,0 0-1,0 0 1,0 0-1,0 0 1,-1 0-1,-1 1 45,-1 1-1,1 0 0,0-1 1,-1 1-1,1 0 0,0 0 1,0 1-1,1-1 0,-1 0 1,0 1-1,1 0 1,-1 0-1,1 0 0,0 0 1,0 0-1,0 0 0,1 0 1,-1 1-1,1-1 0,-2 5 1,1-3 9,0 1-1,0 0 1,1-1 0,0 1 0,0 0-1,0 0 1,1 0 0,0 0 0,0 0-1,0 0 1,1 0 0,1 6 0,-1-10-51,-1 0 1,1 0-1,0 0 1,0 0-1,0 0 1,0 0-1,0-1 1,1 1-1,-1 0 1,0-1-1,1 1 1,-1-1-1,1 1 1,0-1-1,-1 0 1,1 0-1,3 2 1,-1-2-8,-1 1 0,1-1 1,0 0-1,-1 0 1,1-1-1,0 1 0,0-1 1,0 0-1,4 0 0,6-2-37,-1 0 0,1 0 0,-1-2-1,18-5 1,-13 2-68,1-1 0,-1 0 0,-1-2 1,0 0-1,26-19 0,-36 23 39,0 0 1,0 0-1,0 0 0,-1 0 1,0-1-1,-1 0 1,1-1-1,-1 1 0,-1-1 1,0 0-1,0 0 1,0 0-1,-1-1 0,4-13 1,-7 20 54,1 0 0,-1 0-1,0 0 1,0 0 0,0-1 0,0 1 0,0 0 0,0 0 0,0 0 0,-1 0 0,1 0 0,-1 0 0,1 0 0,-1 0-1,0 0 1,0 0 0,0 1 0,0-1 0,0 0 0,0 0 0,0 1 0,0-1 0,-1 1 0,1-1 0,-1 1 0,0-1 0,1 1-1,-1 0 1,0 0 0,1 0 0,-1 0 0,0 0 0,0 0 0,0 0 0,0 1 0,0-1 0,0 1 0,0 0 0,0-1-1,0 1 1,0 0 0,0 0 0,0 0 0,-1 0 0,1 1 0,0-1 0,0 0 0,0 1 0,-2 0 0,-3 2 53,-1 0 1,1 1 0,-1 0 0,1 0-1,0 0 1,0 1 0,1 0 0,0 0-1,0 1 1,-10 12 0,9-11 9,1 1-1,0 1 1,0-1-1,1 1 1,1 0 0,-1 0-1,1 0 1,-4 17 0,7-24-61,1 0 0,-1 0 0,1 0 0,0 0 0,-1 0 0,1 0 0,0 0 0,0 1 0,1-1 0,-1 0 0,0 0 0,1 0 0,-1 0 0,1 0 0,0 0 0,-1 0 0,3 2 0,-2-2-35,1 0-1,0 0 1,0 0 0,0-1-1,0 1 1,0-1 0,0 0-1,0 1 1,1-1 0,-1 0-1,0 0 1,1-1 0,-1 1-1,4 0 1,102 21-1253,39 11 445,-144-32 838,1 1 73,0-1 0,0 0 1,0 0-1,0 0 1,0-1-1,5 1 0,-7-1-22,-1-1 0,1 1-1,0 0 1,-1-1 0,1 0-1,0 1 1,-1-1-1,1 0 1,-1 1 0,1-1-1,-1 0 1,0 0 0,1 0-1,-1-1 1,0 1-1,0 0 1,1 0 0,0-2-1,21-29-89,-1-2 0,19-37 0,-8 12-100,2 1-94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28.502"/>
    </inkml:context>
    <inkml:brush xml:id="br0">
      <inkml:brushProperty name="width" value="0.05" units="cm"/>
      <inkml:brushProperty name="height" value="0.05" units="cm"/>
      <inkml:brushProperty name="color" value="#E71224"/>
    </inkml:brush>
  </inkml:definitions>
  <inkml:trace contextRef="#ctx0" brushRef="#br0">1 1 24575,'0'2'0,"0"1"0,0-1 0,0 1 0,1-1 0,-1 0 0,1 1 0,0-1 0,-1 1 0,1-1 0,0 0 0,1 0 0,-1 1 0,0-1 0,1 0 0,-1 0 0,1 0 0,-1 0 0,1-1 0,0 1 0,0 0 0,0-1 0,0 1 0,0-1 0,0 0 0,4 2 0,5 1 0,-1 0 0,1-1 0,0 0 0,17 2 0,1 0 0,43 9 100,1-3-1,95 3 1,152-14-493,-140-2-878,-159 2-5555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3.800"/>
    </inkml:context>
    <inkml:brush xml:id="br0">
      <inkml:brushProperty name="width" value="0.05" units="cm"/>
      <inkml:brushProperty name="height" value="0.05" units="cm"/>
    </inkml:brush>
  </inkml:definitions>
  <inkml:trace contextRef="#ctx0" brushRef="#br0">149 0 14563,'-2'1'78,"1"-1"0,-1 1 0,0-1 0,1 1 0,-1-1 0,1 1 0,-1 0 0,1 0 0,-1 0 0,1 0 0,0 0 0,-1 0 0,1 0 0,0 0-1,0 1 1,0-1 0,0 0 0,0 1 0,0-1 0,-1 3 0,-17 37 558,15-31-238,-17 50 125,2 2-1,4 0 1,-10 73-1,18-89-204,-2 72-1,9-96-288,0 1 0,2-1 0,1 0 0,0 0-1,10 29 1,-12-47-47,0 0 0,1 0 0,0-1 0,-1 1 0,1-1 0,1 1 0,-1-1 0,0 0 0,1 0 0,-1 0 0,5 3 0,-6-5 3,0-1 1,0 1-1,0 0 1,0-1-1,0 1 1,0-1-1,0 1 1,1-1-1,-1 0 1,0 1-1,0-1 1,1 0-1,-1 0 1,0 0-1,0 0 1,0 0-1,1 0 1,-1 0-1,0 0 0,0-1 1,1 1-1,-1 0 1,0-1-1,0 1 1,0-1-1,0 1 1,0-1-1,0 0 1,0 1-1,0-1 1,0 0-1,0 0 1,0 0-1,0 0 1,0 0-1,-1 0 1,2-1-1,2-4-89,1 0-1,-1-1 0,-1 0 1,1 0-1,-1 0 0,-1 0 1,1 0-1,-1-1 1,2-13-1,0-10-369,0-32 1,-3 49 319,-1 7 88,3-21-159,-2-1 1,-2 0-1,0 0 1,-2 1-1,-7-33 0,2 42 196,8 19 35,0 0 0,0 0 0,0-1 0,0 1 0,0 0 0,0 0 0,0 0 0,-1 0 0,1 0 0,0 0 0,0 0 0,0 0 0,0 0 0,0 0 0,0 0 0,0 0 0,-1 0 0,1 0 0,0 0 0,0 0 0,0 0 0,0 0 0,0 0 0,0 0 0,-1 0 0,1 0 0,0 0 0,0 0 0,0 0 0,0 0 0,0 0 0,0 0 0,-1 0 0,1 0 0,0 0 0,0 0 0,0 0 0,0 0 0,0 0 0,0 1 0,0-1 0,0 0 0,0 0 0,-1 0 0,1 0 0,0 0 0,0 0 0,0 0 0,0 1 0,0-1 0,0 0 0,0 0 0,0 0 0,0 0 0,0 0 0,0 0 0,0 1 0,0-1 0,-1 5 135,0 0 1,0-1-1,1 1 1,0 0-1,0 8 1,1 0 42,0 0-1,1 0 1,0 0-1,1 0 1,1 0 0,0 0-1,10 21 1,-11-29-162,-1 0-1,1-1 1,0 1-1,0-1 1,1 0 0,-1 0-1,1 0 1,0 0-1,0-1 1,0 1 0,0-1-1,1 0 1,-1 0-1,1-1 1,0 1 0,0-1-1,0 0 1,0-1-1,0 1 1,0-1 0,0 0-1,6 1 1,-2-2-54,0 0 0,0-1 0,-1 0 0,1-1 1,0 1-1,0-2 0,-1 1 0,1-1 0,-1 0 0,16-9 1,-19 9-10,1-1 0,0 1 0,-1-1 0,1 0 0,-1-1 0,0 1 0,0-1 0,-1 0 0,0 0 0,0-1 0,0 1 0,0-1 0,-1 0 0,5-12 1,-7 17 35,-1 0 0,0 1 1,1-1-1,-1 0 1,0 0-1,0 1 0,0-1 1,0 0-1,0 0 1,0 0-1,0 0 1,0 1-1,0-1 0,0 0 1,0 0-1,-1 0 1,1 0-1,-1 0 5,1 1 0,0 0 0,-1-1 0,1 1 0,0 0 0,-1 0 0,1-1 0,0 1 1,-1 0-1,1 0 0,0 0 0,-1 0 0,1-1 0,-1 1 0,1 0 0,-1 0 0,1 0 0,0 0 0,-1 0 0,1 0 0,-1 0 0,0 0 0,-2 1 15,1-1 0,-1 1 0,0 0 0,1 0-1,-1 0 1,0 0 0,1 0 0,-3 2 0,-5 5 93,0 0 1,1 0 0,-1 1-1,2 0 1,-1 0 0,2 1-1,-1 0 1,1 1 0,1 0-1,0 0 1,0 0 0,1 0-1,0 1 1,1 0 0,-4 21 0,7-30-92,1 0 0,0 0 1,-1 0-1,1 0 1,0 0-1,0 0 0,1 0 1,-1 0-1,0 0 0,1 0 1,0 0-1,0 0 1,0 0-1,0 0 0,0 0 1,1 0-1,-1-1 1,1 1-1,0-1 0,0 1 1,0-1-1,0 1 1,0-1-1,0 0 0,1 0 1,-1 0-1,1-1 1,-1 1-1,1 0 0,0-1 1,0 0-1,-1 1 0,1-1 1,6 1-1,5 1-84,-1-1-1,1-1 0,0 0 0,0-1 1,0 0-1,20-3 0,2-3-401,1 0-1,60-21 1,66-34-1193,-90 31 954,-43 20 632,-30 10 90,1 0-1,-1 0 1,0-1 0,0 1-1,1 0 1,-1 0 0,0 0-1,1 0 1,-1-1-1,0 1 1,1 0 0,-1 0-1,0 0 1,1 0 0,-1 0-1,0 0 1,1 0 0,-1 0-1,0 0 1,1 0-1,-1 0 1,0 0 0,1 0-1,-1 0 1,0 1 0,1-1-1,-1 0 1,0 0 0,1 0-1,-1 0 1,0 1-1,0-1 1,1 0 0,-1 0-1,0 0 1,0 1 0,1-1-1,-1 0 1,0 0 0,0 1-1,0-1 1,1 0-1,-1 1 1,0-1 0,0 0-1,0 1 1,0-1 0,0 0-1,0 1 1,0-1 0,0 0-1,0 1 1,0-1-1,0 0 1,0 1 0,0-1-1,0 1 1,-9 19 755,8-17-675,-11 19 631,3-8-323,1 1-1,1 0 1,1 0 0,0 0-1,0 1 1,-4 24 0,10-38-418,0 0 1,0-1 0,0 1 0,0 0 0,0 0 0,0-1 0,0 1 0,0 0 0,1 0 0,-1-1-1,1 1 1,-1 0 0,1-1 0,0 1 0,0-1 0,0 1 0,0-1 0,0 1 0,0-1-1,0 1 1,0-1 0,0 0 0,1 0 0,-1 0 0,0 1 0,1-1 0,-1-1 0,1 1 0,-1 0-1,1 0 1,0 0 0,-1-1 0,1 1 0,0-1 0,-1 0 0,1 1 0,0-1 0,0 0 0,2 0-1,14-3-184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4.739"/>
    </inkml:context>
    <inkml:brush xml:id="br0">
      <inkml:brushProperty name="width" value="0.05" units="cm"/>
      <inkml:brushProperty name="height" value="0.05" units="cm"/>
    </inkml:brush>
  </inkml:definitions>
  <inkml:trace contextRef="#ctx0" brushRef="#br0">6 205 12779,'-3'-18'726,"2"0"-1,0 0 1,0 0 0,4-22 0,-3 35-640,1 0-1,0 1 1,0-1 0,0 1 0,1-1-1,-1 1 1,1 0 0,0 0 0,1-1-1,-1 1 1,1 1 0,-1-1 0,1 0-1,0 1 1,1-1 0,-1 1 0,1 0 0,-1 0-1,1 0 1,0 1 0,7-5 0,-9 6-83,-1 1 0,1-1 1,0 0-1,-1 1 1,1-1-1,0 1 1,0 0-1,0 0 1,-1-1-1,1 1 1,0 0-1,0 0 0,0 1 1,-1-1-1,1 0 1,0 1-1,0-1 1,-1 1-1,1-1 1,0 1-1,-1 0 1,1 0-1,-1-1 0,1 1 1,-1 1-1,1-1 1,-1 0-1,1 0 1,-1 0-1,0 1 1,0-1-1,0 0 0,0 1 1,0-1-1,0 1 1,0 0-1,0-1 1,1 4-1,1 3-11,0 0 0,-1 1-1,0-1 1,0 0 0,0 1-1,-1-1 1,0 11 0,-3 10 3,0 0 1,-2-1-1,-10 40 1,-7 44-45,20-107 43,1-1 1,0 1-1,0-1 0,0 1 1,1-1-1,-1 1 0,3 7 1,-2-11 3,-1 1 0,1-1-1,0 1 1,-1-1 0,1 0 0,0 1 0,0-1 0,0 0 0,0 0-1,0 0 1,0 0 0,1 0 0,-1 0 0,0 0 0,0 0 0,1 0 0,-1-1-1,0 1 1,1-1 0,-1 1 0,1-1 0,-1 1 0,1-1 0,-1 0-1,1 1 1,2-1 0,5 0-6,0-1 0,0 0 0,0 0 0,0-1 1,0 0-1,0 0 0,-1-1 0,1-1 0,-1 1 0,10-6 0,14-10 0,34-24 0,-61 39 9,35-25 39,-1-2 1,-1-1 0,-2-2 0,51-62 0,-82 91-24,-1-1 20,1 1 0,-1-1 0,0 1 0,-1-1 1,1 0-1,-1-1 0,3-8 0,-32 58 215,25-38-353,-1-1 0,1 1 0,0-1 0,0 1-1,0 0 1,0 6 0,1-9 69,0-1 1,0 0-1,0 0 1,0 0-1,0 1 1,0-1-1,1 0 1,-1 0-1,0 0 1,1 0-1,-1 1 0,1-1 1,-1 0-1,1 0 1,-1 0-1,1 0 1,0 0-1,0 0 1,-1 0-1,1 0 1,0-1-1,0 1 1,0 0-1,0 0 0,0-1 1,0 1-1,0 0 1,0-1-1,0 1 1,0-1-1,2 1 1,0-1-7,-1 0 1,1 1-1,0-1 1,0-1-1,-1 1 1,1 0-1,5-2 1,28-10-379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5.143"/>
    </inkml:context>
    <inkml:brush xml:id="br0">
      <inkml:brushProperty name="width" value="0.05" units="cm"/>
      <inkml:brushProperty name="height" value="0.05" units="cm"/>
    </inkml:brush>
  </inkml:definitions>
  <inkml:trace contextRef="#ctx0" brushRef="#br0">146 0 13947,'-31'47'956,"8"-15"-473,3 0 1,0 2-1,-25 61 1,44-92-431,0 0 0,0 1 1,0-1-1,0 0 0,1 1 0,-1-1 0,1 1 0,0 6 1,0-9-43,1 0 1,-1-1 0,0 1 0,1 0-1,-1 0 1,0 0 0,1-1 0,-1 1-1,1 0 1,-1-1 0,1 1 0,0 0-1,-1-1 1,1 1 0,0-1 0,-1 1-1,1-1 1,0 1 0,0-1 0,-1 1-1,1-1 1,0 0 0,0 0 0,0 1-1,0-1 1,-1 0 0,1 0 0,0 0-1,0 0 1,0 0 0,0 0 0,0 0-1,-1 0 1,1 0 0,1-1-1,6 1-13,1-2 0,-1 1-1,0-2 1,0 1-1,0-1 1,10-4 0,47-28-317,-30 16 154,-10 5 35,37-18-247,-56 30 338,0 0 1,0 0-1,0 0 0,0 1 0,0-1 1,0 1-1,1 1 0,7-1 0,-12 1 49,0 1-1,0-1 1,-1 0-1,1 1 1,0-1-1,-1 1 1,1 0-1,0-1 1,-1 1-1,1 0 1,-1 0-1,1 0 1,-1 0-1,1 0 1,-1 0-1,0 0 1,1 1-1,-1-1 1,0 0-1,0 1 1,1 1-1,1 3 106,0 1 1,0 0-1,-1-1 0,3 9 0,-4-9 26,1 0-1,0 0 0,0 0 0,6 9 0,-7-13-115,1-1 1,0 0-1,-1 1 0,1-1 1,0 0-1,-1 0 0,1 0 1,0 0-1,0 0 1,0-1-1,0 1 0,0-1 1,0 1-1,0-1 1,0 1-1,0-1 0,0 0 1,0 0-1,0 0 0,0 0 1,0-1-1,0 1 1,0 0-1,0-1 0,0 0 1,0 1-1,3-2 1,8-3 8,1 0 1,20-13 0,-27 15-30,64-37-95,-32 17-161,2 2-1,0 1 0,48-15 1,-84 33 221,0 1 0,0 0 0,-1 0 0,1 0 0,0 1 0,0 0 0,8 0 0,-12 0 25,0 0 0,1 1 0,-1-1 0,0 1 0,1-1-1,-1 1 1,0-1 0,0 1 0,0-1 0,1 1 0,-1 0 0,0 0 0,0 0 0,0 0-1,0 0 1,0 0 0,0 0 0,-1 0 0,1 0 0,0 0 0,0 0 0,-1 0-1,1 1 1,-1-1 0,1 0 0,-1 0 0,0 1 0,1 1 0,0 9 51,0-1 0,0 1 0,-1 0 0,-1-1 0,-3 16 0,0 32 403,6-43-326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6.853"/>
    </inkml:context>
    <inkml:brush xml:id="br0">
      <inkml:brushProperty name="width" value="0.05" units="cm"/>
      <inkml:brushProperty name="height" value="0.05" units="cm"/>
    </inkml:brush>
  </inkml:definitions>
  <inkml:trace contextRef="#ctx0" brushRef="#br0">119 151 10346,'21'-40'1190,"-10"20"-11,0 1 0,13-40 0,-24 59-1115,0-1 0,0 1 0,0 0 1,1-1-1,-1 1 0,0 0 0,0-1 1,0 1-1,0 0 0,0-1 0,0 1 1,0-1-1,0 1 0,0 0 0,0-1 1,0 1-1,0 0 0,0-1 0,0 1 1,0-1-1,0 1 0,0 0 0,-1-1 1,1 1-1,0 0 0,0-1 0,0 1 0,0 0 1,-1 0-1,1-1 0,0 1 0,0 0 1,-1-1-1,1 1 0,0 0 0,-1 0 1,1-1-1,-17 4 976,-14 15-266,20-10-737,-1 1 0,1 1-1,1 0 1,0 1 0,0 0-1,1 0 1,1 1 0,0 0 0,0 1-1,1 0 1,1 0 0,0 0-1,1 1 1,-6 26 0,10-38-38,1 0-1,-1 1 1,1-1-1,0 0 1,0 0 0,0 0-1,0 1 1,0-1 0,1 0-1,-1 0 1,0 0 0,1 0-1,0 0 1,1 4-1,-1-5 0,0 0 0,-1 0 0,1-1 0,0 1 0,0 0 0,0 0-1,0-1 1,0 1 0,0 0 0,0-1 0,0 1 0,0-1 0,0 1 0,0-1-1,0 0 1,0 1 0,0-1 0,0 0 0,3 0 0,2 0-6,-1 0 1,1-1-1,-1 0 1,1 0 0,0-1-1,-1 0 1,0 0-1,1 0 1,5-4 0,38-22 11,-2-3 0,-1-2 0,54-50 0,-91 75 21,-19 33 323,2-9-315,1 0-1,1 0 1,-7 22 0,13-37-22,0 1 0,0-1 0,0 0 0,-1 1 0,1-1 0,0 0 0,1 1 0,-1-1 0,0 0 0,0 1 0,0-1 0,1 0 0,-1 0 0,1 1 0,-1-1 0,1 0 0,-1 0 0,1 0 0,0 0 0,0 1 0,0-1 0,-1 0 0,1 0 0,0-1 0,0 1 0,0 0 0,0 0 0,1 0 0,-1-1 0,0 1 0,0 0 0,0-1 0,0 1 0,1-1 0,-1 0 0,3 1 0,-1 0 52,1-1 0,0 0 0,0 0 0,0 0 0,-1 0 0,1-1 0,0 1 0,0-1 1,-1 0-1,1 0 0,-1-1 0,6-2 0,0-1-18,0-1 0,-1 0 0,9-9 0,28-24 187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121"/>
    </inkml:context>
    <inkml:brush xml:id="br0">
      <inkml:brushProperty name="width" value="0.05" units="cm"/>
      <inkml:brushProperty name="height" value="0.05" units="cm"/>
    </inkml:brush>
  </inkml:definitions>
  <inkml:trace contextRef="#ctx0" brushRef="#br0">87 695 5713,'-39'40'3520,"25"-26"-1006,-20 23 1,106-119-20,147-182-1241,120-149-825,-322 390-453,-13 19-64,-4 8 61,-6 10 2,-6 9-9,1 1 0,1 1 1,1 0-1,-6 28 0,-17 106 20,29-139 17,-37 368-942,40-387 873,0 0 1,0 0-1,0-1 1,0 1-1,0 0 1,0 0-1,-1-1 1,1 1-1,0 0 0,0-1 1,-1 1-1,1 0 1,0 0-1,-1-1 1,1 1-1,0-1 0,-1 1 1,0 0-1,0 0 51,1-1-1,-1 0 1,1 0-1,-1 0 1,1 0-1,-1 0 1,1 1 0,0-1-1,-1 0 1,1 0-1,-1 0 1,1 0-1,-1-1 1,1 1-1,-1 0 1,1 0-1,-1 0 1,1 0-1,-1 0 1,1-1-1,-1 1 1,-27-22 217,18 13-477,-18-13 236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567"/>
    </inkml:context>
    <inkml:brush xml:id="br0">
      <inkml:brushProperty name="width" value="0.05" units="cm"/>
      <inkml:brushProperty name="height" value="0.05" units="cm"/>
    </inkml:brush>
  </inkml:definitions>
  <inkml:trace contextRef="#ctx0" brushRef="#br0">1 33 14435,'0'-4'1024,"2"5"-864,5 5-64,8 2 408,7-4-95,10 0-153,2 0-32,9-2 0,1-1-136,3-4 176,-1-5-128,3-13-16,-7-5-64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971"/>
    </inkml:context>
    <inkml:brush xml:id="br0">
      <inkml:brushProperty name="width" value="0.05" units="cm"/>
      <inkml:brushProperty name="height" value="0.05" units="cm"/>
    </inkml:brush>
  </inkml:definitions>
  <inkml:trace contextRef="#ctx0" brushRef="#br0">114 39 11955,'12'-24'1413,"-10"12"-732,-2 12-662,0 0 0,0 0 0,0 0-1,0 0 1,0-1 0,0 1 0,0 0 0,0 0 0,0 0 0,0 0-1,-1 0 1,1 0 0,0-1 0,0 1 0,0 0 0,0 0 0,0 0-1,0 0 1,-1 0 0,1 0 0,0 0 0,0 0 0,0 0 0,0 0 0,-1 0-1,1 0 1,0 0 0,0 0 0,0 0 0,0 0 0,-1 0 0,1 0-1,0 0 1,0 0 0,0 0 0,0 0 0,0 0 0,-1 0 0,1 0-1,0 0 1,0 0 0,0 0 0,0 0 0,0 0 0,-1 1 0,1-1-1,0 0 1,0 0 0,0 0 0,0 0 0,0 0 0,0 1 0,-4 1 146,0 1 1,1 0 0,0 0 0,-1 1 0,1-1 0,1 1 0,-1 0 0,-4 7 0,-18 39 349,18-35-355,-6 13 98,-17 56 1,26-72-206,1 1 1,1 0-1,0-1 1,0 1 0,2 0-1,-1 0 1,3 14 0,-2-25-43,0 0 0,0 1 0,1-1 0,-1 0 0,1 0 0,0 0 0,-1 1 0,1-1 0,0 0 0,0 0 0,0 0 0,1 0 0,-1 0 0,0-1 0,1 1 0,-1 0 0,1-1 0,0 1 0,0-1 0,3 3 0,-3-3-6,1 0 0,0 0 0,0 0 0,0-1 0,0 1 0,0-1 0,0 1 0,0-1 0,0 0 0,0 0 1,0-1-1,0 1 0,5-2 0,8-3-22,-1 0 1,0-1-1,0-1 1,21-13 0,26-18-115,-1-2 1,-3-3 0,-1-3 0,70-72 0,-127 118 131,0 0 1,0 0-1,0 0 1,0 0-1,0 0 1,0 0-1,0-1 1,0 1-1,0 0 1,0 0-1,0 0 1,-1 0-1,1 0 1,0 0-1,0 0 1,0 0-1,0 0 1,0 0-1,0 0 1,0 0-1,0 0 1,0 0-1,0 0 1,0 0-1,0 0 1,0 0-1,0 0 1,0-1-1,0 1 1,0 0-1,0 0 1,0 0-1,0 0 1,0 0-1,0 0 1,0 0-1,0 0 1,0 0-1,-10 5 50,-19 22 169,2 2-1,0 0 0,-27 41 1,51-65-201,0-3-1,1 1 0,0 0-1,0 0 1,0 0 0,0 0 0,1 0-1,-1 0 1,1 0 0,0 1-1,-1-1 1,1 0 0,1 1 0,-1-1-1,0 8 1,1-11-12,0 1 0,0 0 0,0 0 0,1-1 0,-1 1 0,0 0 0,0-1 0,1 1 1,-1 0-1,0-1 0,1 1 0,-1 0 0,0-1 0,1 1 0,-1-1 0,1 1 0,-1-1 0,1 1 0,-1-1 0,1 1 0,0-1 0,-1 0 0,1 1 0,0-1 0,0 1 0,1-1 4,0 1 0,-1-1-1,1 0 1,0 1 0,0-1 0,0 0-1,0 0 1,0-1 0,3 1-1,5-3 26,0 0-1,17-7 0,-26 10-32,45-23 30,-1-1-1,48-35 1,49-27-143,-140 84 103,1 1 0,-1 0 0,0 0 0,1 0 0,-1 0 0,1 0-1,-1 1 1,1-1 0,-1 0 0,1 1 0,-1 0 0,1 0 0,0 0 0,-1 0 0,1 0 0,2 1 0,-3 0 7,-1 0 1,1 0-1,-1 0 1,1 0-1,-1 0 0,0 1 1,0-1-1,1 0 1,-1 1-1,0-1 0,0 1 1,0 0-1,-1-1 1,1 1-1,0-1 0,-1 1 1,1 0-1,-1 0 1,1-1-1,-1 1 0,0 0 1,1 3-1,0 11 63,0-1-1,-3 22 1,1-5 87,1-32-147,0 0 1,0 1 0,0-1 0,0 0 0,0 1 0,0-1 0,0 0 0,0 1 0,0-1 0,0 1 0,0-1 0,0 0 0,0 1 0,0-1 0,0 0 0,0 1 0,0-1 0,0 0 0,1 1 0,-1-1 0,0 0 0,0 1-1,0-1 1,1 0 0,-1 1 0,0-1 0,0 0 0,1 0 0,-1 1 0,0-1 0,0 0 0,1 0 0,-1 0 0,0 1 0,1-1 0,-1 0 0,0 0 0,1 0 0,-1 0 0,0 0 0,1 0 0,-1 0 0,1 0 0,-1 0-1,0 0 1,1 0 0,-1 0 0,17-8-72,-14 5 29,92-68 296,-8 4 368,-44 40-470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9.403"/>
    </inkml:context>
    <inkml:brush xml:id="br0">
      <inkml:brushProperty name="width" value="0.05" units="cm"/>
      <inkml:brushProperty name="height" value="0.05" units="cm"/>
    </inkml:brush>
  </inkml:definitions>
  <inkml:trace contextRef="#ctx0" brushRef="#br0">113 270 11106,'0'0'75,"0"-1"0,1 1 0,-1 0 0,1 0-1,-1-1 1,0 1 0,1 0 0,-1 0 0,0-1-1,1 1 1,-1 0 0,0-1 0,0 1 0,1 0 0,-1-1-1,0 1 1,0 0 0,0-1 0,0 1 0,1-1-1,-1 1 1,0 0 0,0-1 0,0 1 0,0-1-1,0 1 1,0-1 0,0 1 0,0-1 0,0 1-31,-1 0 1,1-1 0,-1 1-1,1 0 1,0 0 0,-1-1-1,1 1 1,0 0 0,-1 0 0,1 0-1,-1 0 1,1 0 0,-1 0-1,1 0 1,0 0 0,-1 0-1,1 0 1,-1 0 0,1 0-1,-1 0 1,1 0 0,0 0-1,-1 0 1,1 0 0,-1 1-1,1-1 1,0 0 0,-1 0-1,1 0 1,0 1 0,-1-1-1,-4 3 84,0 1 0,0-1-1,0 1 1,0 0 0,1 0-1,0 1 1,0-1-1,-4 7 1,-29 44 474,29-42-465,6-9-96,-1-1 1,2 1 0,-1 0 0,0 0-1,1 0 1,0 0 0,0 0 0,0 0-1,-1 8 1,2-12-33,0 1 1,0 0-1,0-1 0,0 1 0,0 0 1,0-1-1,1 1 0,-1 0 0,0-1 0,0 1 1,0-1-1,1 1 0,-1-1 0,0 1 1,1 0-1,-1-1 0,0 1 0,1-1 1,-1 1-1,1-1 0,-1 0 0,1 1 1,-1-1-1,1 1 0,0-1 0,0 1 0,1-1-1,-1 0 1,1 0 0,-1 0-1,1 0 1,-1 0-1,1 0 1,-1 0-1,1 0 1,-1-1 0,1 1-1,-1-1 1,1 1-1,-1-1 1,3-1-1,13-7 24,0 0-1,-1-2 0,0 0 0,27-24 0,-10 7-15,176-152 1,-108 91-3,-35 35 157,-85 73 32,2 1 0,0 1 0,-21 34 1,30-43-157,1 2 0,1-1 0,0 1 0,0 0 0,2 0 0,-1 1 0,-3 28 0,7-38-25,1 1-1,0-1 1,0 0-1,0 1 1,0-1-1,1 0 1,0 1-1,0-1 0,4 10 1,-4-13-3,1 1 0,-1-1 0,1 0 0,-1 1 0,1-1 0,0 0 1,0 0-1,0 0 0,0 0 0,0-1 0,0 1 0,1-1 0,-1 1 0,0-1 0,1 0 0,-1 0 0,1 0 0,-1 0 1,1 0-1,0 0 0,-1-1 0,5 1 0,4 0-14,-1-1 0,1 0 0,19-3 0,43-11-4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9.835"/>
    </inkml:context>
    <inkml:brush xml:id="br0">
      <inkml:brushProperty name="width" value="0.05" units="cm"/>
      <inkml:brushProperty name="height" value="0.05" units="cm"/>
    </inkml:brush>
  </inkml:definitions>
  <inkml:trace contextRef="#ctx0" brushRef="#br0">16 12 11266,'1'-1'131,"3"-1"375,0 0 0,1 1 0,-1-1 0,0 1 0,8-1 0,-11 2-416,0 0 0,-1 0 0,1 0 0,0 0 0,0 0 0,0 0 0,0 0 0,0 0 0,0 1 0,0-1 0,0 0 0,-1 1 0,1-1 0,0 0 0,0 1 0,0-1 0,-1 1 0,1 0 0,0-1 0,0 1 0,-1 0 0,1-1 0,-1 1 0,1 0 0,-1-1 0,1 1 0,-1 0 1,1 0-1,-1 0 0,1 0 0,-1 0 0,0 1 0,2 5 120,0 0 0,-1 0 0,-1 0 0,1 0 1,-1 1-1,0-1 0,-2 11 0,-12 53 511,5-32-403,-38 208 85,45-234-540,0-7-29,1 0-1,0 0 0,1 0 0,-1 1 0,2 11 0,-1-18 162,0 0-1,0 0 0,0 0 1,0 0-1,0 0 0,0 0 1,-1 0-1,1 0 0,0 0 1,0 0-1,0 0 0,0 1 1,0-1-1,0 0 0,0 0 1,0 0-1,0 0 0,0 0 0,0 0 1,0 0-1,0 0 0,0 1 1,0-1-1,0 0 0,0 0 1,0 0-1,0 0 0,0 0 1,0 0-1,0 0 0,0 0 1,1 0-1,-1 1 0,0-1 0,0 0 1,0 0-1,0 0 0,0 0 1,0 0-1,0 0 0,0 0 1,0 0-1,0 0 0,0 0 1,0 0-1,1 0 0,-1 0 1,0 0-1,0 0 0,0 0 1,0 0-1,0 0 0,0 0 0,0 0 1,0 0-1,1 0 0,-1 0 1,0 0-1,0 0 0,0 0 1,0 0-1,0 0 0,0 0 1,0 0-1,1 0 0,2-9-239,1-18-140,-7-12-107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0.254"/>
    </inkml:context>
    <inkml:brush xml:id="br0">
      <inkml:brushProperty name="width" value="0.05" units="cm"/>
      <inkml:brushProperty name="height" value="0.05" units="cm"/>
    </inkml:brush>
  </inkml:definitions>
  <inkml:trace contextRef="#ctx0" brushRef="#br0">0 90 15155,'2'-1'127,"0"-1"-1,-1 1 0,1 0 1,0-1-1,0 1 1,0 0-1,0 0 0,0 0 1,0 0-1,0 1 1,0-1-1,0 0 0,1 1 1,-1 0-1,3-1 1,9-2 277,59-18 571,1 4-1,0 4 0,98-7 0,-159 20-951,0 0 0,0 0 1,0 1-1,12 3 0,-22-3-24,0-1 0,0 1 1,0 0-1,0 0 0,0 1 0,-1-1 1,1 1-1,0-1 0,4 5 0,-6-5 0,0 0-1,0 1 1,0-1-1,0 0 1,0 1-1,0-1 1,0 1-1,-1-1 1,1 1-1,0-1 1,-1 1-1,1 0 0,-1-1 1,0 1-1,0 0 1,1-1-1,-1 1 1,0 0-1,-1 1 1,1 3 0,-1 0 1,-1 0 0,1 0 0,-1 0-1,0 0 1,0-1 0,-1 1 0,-5 9-1,-32 39 88,27-39-49,-38 46 296,-66 61-1,88-91-558,30-31 217,-1 0 1,0-1 0,0 1 0,0 0-1,0 0 1,0 0 0,0 0 0,0 0-1,0 0 1,1 0 0,-1 0 0,0 0-1,0 0 1,0 0 0,0 0 0,0 0 0,0 0-1,0 0 1,0 0 0,1 0 0,-1 1-1,0-1 1,0 0 0,0 0 0,0 0-1,0 0 1,0 0 0,0 0 0,0 0-1,0 0 1,0 0 0,1 0 0,-1 0-1,0 0 1,0 0 0,0 1 0,0-1-1,0 0 1,0 0 0,0 0 0,0 0-1,0 0 1,0 0 0,0 0 0,0 0-1,0 1 1,0-1 0,0 0 0,0 0-1,0 0 1,0 0 0,0 0 0,0 0-1,0 0 1,0 0 0,0 1 0,0-1-1,0 0 1,0 0 0,0 0 0,0 0-1,0 0 1,0 0 0,-1 0 0,1 0-1,0 0 1,0 0 0,0 1 0,0-1-1,21-9-651,-14 5 435,19-9-1109,50-19-1,-69 29 1148,1 1 0,0 0 1,0 1-1,0-1 0,0 1 0,0 1 1,0 0-1,0 0 0,0 0 1,0 1-1,13 3 0,-17-3 156,0 1-1,-1 0 1,1-1 0,-1 1-1,1 1 1,-1-1 0,0 0-1,1 1 1,-1 0 0,0-1-1,-1 1 1,1 0 0,-1 1-1,1-1 1,-1 0 0,0 1-1,0-1 1,0 1 0,-1 0-1,1 0 1,-1-1 0,0 1-1,0 0 1,0 0 0,-1 0-1,1 5 1,0 1 142,-1 0-1,0 0 1,0 0 0,-1 1 0,0-1 0,-1 0-1,-1 0 1,1 0 0,-6 11 0,1-6 228,0-1 0,-1 0 0,-1-1 1,-1 0-1,1 0 0,-2-1 0,0 0 0,-19 15 1,1-4 609,-2 0 1,-48 26-1,59-38-557,-1-1 0,0 0 0,-31 8 1,44-15-394,1-1 1,0 0-1,-1-1 1,1 0-1,-1 0 1,1-1-1,-1 0 1,1 0-1,-1 0 1,1-1-1,-1 0 1,1-1-1,-1 0 1,-8-3-1,13 3-88,0 0 0,1 0 0,-1 0-1,0 0 1,1 0 0,0-1-1,-1 1 1,1-1 0,0 0 0,0 1-1,1-1 1,-1 0 0,0 0-1,1 0 1,0 0 0,0-1 0,0 1-1,0 0 1,0 0 0,1-1-1,-1 1 1,1-1 0,0 1 0,0 0-1,0-1 1,1 1 0,-1 0-1,1-1 1,1-5 0,8-14-630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36.633"/>
    </inkml:context>
    <inkml:brush xml:id="br0">
      <inkml:brushProperty name="width" value="0.05" units="cm"/>
      <inkml:brushProperty name="height" value="0.05" units="cm"/>
      <inkml:brushProperty name="color" value="#E71224"/>
    </inkml:brush>
  </inkml:definitions>
  <inkml:trace contextRef="#ctx0" brushRef="#br0">1 1 24575,'150'-1'0,"504"10"0,410 89-1325,-85 28 690,-969-125 639,117 12 974,131-4 0,51 3-978,-259-8 0,63 0 0,-58-2 0,86 12 0,-84-8 0,0-1 0,87-5 0,-67-2 0,1812 1 0,-1537-17 0,-316 15 0,70-8 0,96-3 0,31 2 0,10 0 0,-228 11-153,-1 0 0,1-1 0,18-5 0,-24 5-600,9-3-6073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1.436"/>
    </inkml:context>
    <inkml:brush xml:id="br0">
      <inkml:brushProperty name="width" value="0.05" units="cm"/>
      <inkml:brushProperty name="height" value="0.05" units="cm"/>
    </inkml:brush>
  </inkml:definitions>
  <inkml:trace contextRef="#ctx0" brushRef="#br0">104 692 10418,'12'-22'1095,"-3"6"-51,0 0 1,-1 0-1,-1-1 1,8-30 0,-15 34-180,-6 12-111,-10 16-110,-5 18-521,1 0 1,1 1-1,2 1 1,1 1 0,-10 37-1,21-58-125,0 1-1,1-1 0,1 1 1,-2 24-1,5-39 3,0 0 1,0 1 0,-1-1-1,1 0 1,0 0-1,0 0 1,1 1 0,-1-1-1,0 0 1,0 0-1,1 0 1,-1 0 0,0 0-1,1 0 1,-1 1-1,1-1 1,-1 0 0,1 0-1,0 0 1,-1-1-1,1 1 1,0 0 0,0 0-1,0 0 1,0 0-1,0-1 1,0 1 0,0 0-1,0-1 1,0 1-1,0-1 1,0 1 0,0-1-1,0 0 1,0 1-1,0-1 1,2 0-1,1 0 0,1 0 0,-1-1 0,0 0-1,0 1 1,0-2 0,1 1-1,-1 0 1,6-4 0,19-10-23,-2-1 0,0-1 0,29-24 0,69-68-127,-122 107 147,-1 0-2,48-42-220,-3-2 0,65-80-1,-101 109 127,-11 12-50,-23 26-85,-11 21 181,2 1 1,-30 53-1,54-84 80,0 1-1,2 1 0,-1-1 1,-8 29-1,15-41-20,-1 1 0,0 0 0,1 0-1,0-1 1,0 1 0,-1 0 0,1 0-1,0-1 1,0 1 0,1 0 0,-1 0-1,0 0 1,0-1 0,1 1 0,-1 0 0,1-1-1,0 1 1,-1 0 0,1-1 0,2 3-1,-2-3 1,0 0 0,0 0 0,0-1 0,1 1 0,-1-1 0,0 1 0,1-1-1,-1 1 1,0-1 0,1 1 0,-1-1 0,1 0 0,-1 0 0,1 0 0,-1 0 0,0 0 0,1 0-1,-1 0 1,3-1 0,5-2 18,1 0 0,-1 0 0,-1 0 0,1-2 0,0 1 0,12-9 0,210-163 129,-208 158-151,57-50-87,84-92 1,55-86-233,-206 230 297,0 2-14,-1 0 0,-1 0-1,18-30 1,-29 43 31,1 0 1,-1 0-1,1 0 1,-1 0-1,0 0 1,0 0-1,1 1 1,-1-1-1,0 0 1,0 0-1,0 0 1,0 0-1,0 0 1,0 0-1,0 0 1,0 0-1,0 0 1,-1-2-1,1 3 4,-1 0-1,1-1 0,-1 1 0,1 0 1,-1-1-1,1 1 0,-1 0 0,1 0 1,-1 0-1,1-1 0,-1 1 1,0 0-1,1 0 0,-1 0 0,1 0 1,-1 0-1,1 0 0,-1 0 0,1 0 1,-1 0-1,1 0 0,-1 1 0,0-1 1,1 0-1,-1 0 0,1 0 0,-1 1 1,1-1-1,-1 0 0,1 1 0,0-1 1,-1 0-1,0 1 0,-20 14 67,1 0 1,0 1-1,1 1 0,-22 26 0,16-17 25,-145 166 606,148-163-566,2 1-1,0 0 1,3 2 0,0 0 0,-12 38 0,23-53-114,1 0 0,1 0-1,1 0 1,0 1 0,1-1 0,1 1 0,1 0 0,0 0 0,2-1 0,0 1 0,5 22 0,-4-31-48,-1-1 0,1 1 0,0-1 0,1 0 0,0 0 0,0 0 0,0-1 0,1 1 0,1-1 0,-1 0 0,1-1 0,0 0 0,1 1 0,-1-2 0,1 1 0,0-1 0,1 0 0,-1-1 0,1 1 0,0-1 0,0-1 0,0 0 0,1 0 0,10 2 0,-10-3-36,0 0 0,0-1 0,0 0 1,0 0-1,0-1 0,0 0 0,0-1 0,0 0 1,0 0-1,0-1 0,0 0 0,-1 0 0,1-1 1,-1-1-1,1 1 0,-1-1 0,0-1 0,-1 1 1,1-1-1,-1-1 0,0 1 0,0-1 0,0-1 0,-1 1 1,0-1-1,0 0 0,-1 0 0,7-12 0,10-39-188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1.955"/>
    </inkml:context>
    <inkml:brush xml:id="br0">
      <inkml:brushProperty name="width" value="0.05" units="cm"/>
      <inkml:brushProperty name="height" value="0.05" units="cm"/>
    </inkml:brush>
  </inkml:definitions>
  <inkml:trace contextRef="#ctx0" brushRef="#br0">307 64 12651,'12'-4'822,"-2"1"-255,0-1 0,0 0 0,-1 0 1,1-1-1,15-10 0,-25 14-510,1 1 1,-1 0-1,1 0 1,-1 0 0,0-1-1,1 1 1,-1 0-1,1 0 1,-1-1 0,0 1-1,1 0 1,-1-1 0,0 1-1,1 0 1,-1-1-1,0 1 1,0-1 0,1 1-1,-1-1 1,0 1-1,0 0 1,0-1 0,0 1-1,0-1 1,1 1-1,-1-1 1,0 1 0,0-1-1,0 1 1,0-1 0,0 1-1,-1-1 1,1 1-1,0-1 1,0 1 0,0-1-1,-1 0 1,0 0 29,0 1 1,0-1 0,-1 0-1,1 0 1,0 1-1,-1-1 1,1 1-1,0-1 1,-1 1 0,1 0-1,-4-1 1,-43-1 632,19 5-550,1 1 0,0 1-1,-41 12 1,50-10-182,1-1 0,-1 2 0,1 1 0,0 0 0,-29 21 0,43-27-9,1 0-1,-1 0 1,1 0-1,0 1 1,0-1 0,0 1-1,0 0 1,1 0-1,-1 0 1,-2 7-1,5-10 10,-1 0 0,1 1-1,-1-1 1,1 1-1,0-1 1,0 1 0,0-1-1,0 1 1,0-1 0,0 1-1,0-1 1,0 1-1,1-1 1,-1 1 0,0-1-1,1 1 1,-1-1-1,1 0 1,0 1 0,-1-1-1,1 0 1,0 1-1,0-1 1,0 0 0,0 0-1,0 0 1,0 0 0,0 0-1,1 0 1,-1 0-1,0 0 1,0 0 0,1-1-1,1 2 1,13 4-106,0-1 1,0 0-1,1-1 0,-1-1 1,1-1-1,0 0 1,17-1-1,4 2-39,-14-1 75,116 13-343,-115-11 319,-1 1 1,0 1-1,37 15 1,-53-17 78,-1-1 0,0 1 0,0 1 1,0-1-1,0 1 0,10 10 0,-16-14 26,1 0-1,-1 1 0,0-1 1,1 1-1,-1-1 0,0 1 1,0-1-1,0 1 0,0 0 1,0 0-1,0 0 0,-1 0 1,1-1-1,0 1 0,-1 0 1,0 0-1,1 0 0,-1 0 1,0 0-1,0 0 0,0 0 0,0 0 1,-1 0-1,1 0 0,0 0 1,-1 0-1,1 0 0,-1 0 1,0 0-1,0 0 0,0-1 1,-1 4-1,-3 0 40,0 1 0,0-1 0,0 0-1,0-1 1,-1 1 0,1-1 0,-10 5 0,-49 23 402,58-29-390,-28 12 252,0-2 0,-1-1 0,0-2 0,-1-1-1,0-2 1,-58 4 0,89-10-347,0-1 0,1 0 0,-1 0-1,1-1 1,-1 0 0,1 0 0,-1 0 0,1 0 0,-8-4 0,11 5 26,0-1 0,0 1 1,0-1-1,0 1 0,1-1 1,-1 0-1,0 1 0,0-1 1,1 0-1,-1 0 0,0 0 1,1 0-1,-1 1 0,1-1 1,-1 0-1,1 0 0,0 0 1,-1-2-1,1 2 6,0-1 0,0 0 0,0 1 0,0-1 0,0 1 0,1-1-1,-1 0 1,1 1 0,-1-1 0,1 1 0,-1-1 0,1 1 0,0-1 0,0 1 0,1-2 0,20-20-298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2.973"/>
    </inkml:context>
    <inkml:brush xml:id="br0">
      <inkml:brushProperty name="width" value="0.05" units="cm"/>
      <inkml:brushProperty name="height" value="0.05" units="cm"/>
    </inkml:brush>
  </inkml:definitions>
  <inkml:trace contextRef="#ctx0" brushRef="#br0">283 152 7338,'10'-12'766,"27"-37"1122,-35 46-1633,0 0 0,0-1 1,0 1-1,-1-1 1,0 1-1,1-1 0,-1 0 1,-1 0-1,1 1 0,0-1 1,-1 0-1,0 0 1,0-4-1,0 6-167,-1 0 0,1 0 0,-1 1 0,0-1 0,1 0 1,-1 1-1,0-1 0,0 0 0,0 1 0,0-1 0,0 1 0,-1 0 0,1-1 1,0 1-1,-1 0 0,1 0 0,0 0 0,-1 0 0,0 0 0,1 0 0,-1 0 0,1 0 1,-1 1-1,0-1 0,0 1 0,0-1 0,1 1 0,-1-1 0,0 1 0,0 0 0,-2 0 1,-3 0 43,0 0 0,0 0 0,0 1 1,0 0-1,0 0 0,0 1 1,-9 2-1,3 2-41,-1 1 1,1 0-1,0 1 0,1 0 0,-1 1 0,2 1 1,-1-1-1,2 2 0,-1 0 0,1 0 1,-10 16-1,9-11-37,0 0 0,1 1 0,1 0 0,1 1 0,0 0 0,2 0 1,0 1-1,-5 23 0,10-33-33,0 0 0,0-1 0,1 1 0,0 0 1,1 10-1,0-16-13,-1 0 1,1-1 0,-1 1-1,1 0 1,0-1 0,0 1 0,0-1-1,0 1 1,0-1 0,1 1-1,-1-1 1,1 0 0,0 0-1,-1 0 1,1 0 0,0 0-1,0 0 1,0 0 0,1-1-1,4 4 1,-3-4 2,1 1-1,0-1 1,0 1 0,0-1-1,0-1 1,0 1 0,0-1-1,0 0 1,1 0-1,-1 0 1,0-1 0,0 0-1,6-1 1,6-3 30,1-1 0,22-11 0,-5 1 8,-2-2 0,0-1 0,-1-2 0,-1-1-1,-1-2 1,-1 0 0,41-47 0,-63 63-37,0 0 0,-1 0 0,0-1 0,-1 0 0,6-12 0,-10 19-12,0 0 0,-1 0 0,1 0 0,0 0 0,-1 0 1,1 0-1,-1 0 0,1 0 0,-1 0 0,0 0 0,0 0 0,0-1 0,0 1 0,0 0 0,-1 0 0,1 0 0,-1 0 0,1 0 1,-1 0-1,0 0 0,0 0 0,0 0 0,0 0 0,0 1 0,0-1 0,0 0 0,-1 0 0,1 1 0,0-1 0,-1 1 1,-2-2-1,-1 0-50,-1 0 0,1 1 0,-1-1 1,0 1-1,1 1 0,-1-1 1,0 1-1,0 0 0,0 1 0,0-1 1,0 1-1,-1 0 0,1 1 0,0-1 1,0 1-1,-8 3 0,4-2-78,-1 1 0,0 0 0,1 1 0,0 1-1,0 0 1,0 0 0,0 0 0,-9 9 0,3 1-255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5.950"/>
    </inkml:context>
    <inkml:brush xml:id="br0">
      <inkml:brushProperty name="width" value="0.05" units="cm"/>
      <inkml:brushProperty name="height" value="0.05" units="cm"/>
    </inkml:brush>
  </inkml:definitions>
  <inkml:trace contextRef="#ctx0" brushRef="#br0">0 416 14211,'1'0'39,"-1"1"0,0-1 0,1 0 0,-1 1 0,0-1 0,1 0 0,-1 0 0,1 1 0,-1-1 0,0 0 0,1 0 0,-1 0 0,1 0 0,-1 1 0,1-1 0,-1 0 0,1 0 0,-1 0 0,0 0 1,1 0-1,-1 0 0,1 0 0,-1 0 0,1 0 0,-1 0 0,1-1 0,0 1 0,18-4 155,-3-3 14,0-1 0,-1-1 0,0 0 0,-1-1 0,23-21 0,61-67 532,-82 81-602,34-40 356,74-112 0,-122 175-524,-2 9 12,-20 104-92,8-63 98,3 1 0,2 0-1,2 78 1,18 6-7,0 9-139,-12-122 113,-1 0-1,-2 0 1,-6 37 0,6-57 45,0 0 1,-1 1 0,0-1 0,-1 0 0,1 0 0,-2 0-1,1-1 1,-1 0 0,-6 8 0,10-13 12,-1 0 0,1-1-1,0 1 1,-1-1 0,1 1 0,-1-1 0,1 0 0,-1 0-1,0 0 1,1 0 0,-1 0 0,0 0 0,0 0-1,0 0 1,0-1 0,0 1 0,0-1 0,0 1 0,0-1-1,0 0 1,0 0 0,0 0 0,0 0 0,0 0 0,0-1-1,0 1 1,0 0 0,0-1 0,0 1 0,0-1-1,1 0 1,-1 0 0,0 0 0,0 0 0,0 0 0,1 0-1,-1 0 1,1-1 0,-1 1 0,1 0 0,-1-1 0,1 1-1,0-1 1,-2-2 0,-1-2 14,0 1 1,1-2-1,-1 1 1,1 0-1,0-1 1,1 0-1,-1 1 1,1-1-1,1 0 1,-1 0-1,1 0 1,0 0-1,1 0 1,0-8-1,1-7 11,1-1 1,0 1-1,8-27 0,0 13-54,1 0-1,2 1 0,1 1 0,2 0 0,1 1 0,1 1 1,2 1-1,1 0 0,2 2 0,1 0 0,1 2 1,43-37-1,-33 35 18,22-20-13,-52 45 14,-1-1-1,1-1 1,-1 1-1,0 0 1,-1-1-1,1 0 0,-1 0 1,3-8-1,-5 10 23,1 0 0,-1 0 0,-1 0 0,1 0 0,0 0 0,-1 0 0,0 0 0,0 0-1,0 0 1,-1-1 0,-1-6 0,2 11-19,0 0-1,-1 0 1,1 0-1,0 0 0,-1 0 1,1 0-1,-1 0 1,1 0-1,0 0 1,-1 0-1,1 0 1,0 0-1,-1 0 1,1 0-1,0 0 1,-1 0-1,1 0 1,-1 0-1,1 0 1,0 0-1,-1 1 1,1-1-1,0 0 1,0 0-1,-1 0 1,1 1-1,0-1 0,-1 0 1,1 1-1,0-1 1,0 0-1,-1 0 1,1 1-1,0-1 1,0 0-1,0 1 1,0-1-1,-1 0 1,1 1-1,0-1 1,0 1-1,-6 10 41,0 0-1,1 1 0,1 0 1,-6 21-1,-9 56 16,16-73-67,0 0-102,1-1 0,1 1 0,0 18 0,1-33 105,0 0 0,0 1 0,0-1 0,0 1 0,0-1 0,0 1 0,1-1 1,-1 0-1,1 1 0,-1-1 0,1 0 0,-1 1 0,1-1 0,0 0 0,-1 0 0,1 0 0,0 1 1,1 0-1,-1-2 18,0 1 0,-1-1 0,1 0 0,0 0 0,0 1 0,-1-1 0,1 0 0,0 0 0,0 0 0,0 0 1,-1 0-1,1 0 0,0 0 0,0 0 0,-1-1 0,1 1 0,0 0 0,0 0 0,-1-1 0,1 1 0,0 0 0,0-1 0,0 0 1,4-2 5,-1 0 1,0 0-1,0-1 0,0 0 1,-1 0-1,1 0 1,-1 0-1,5-8 1,18-40-24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6.375"/>
    </inkml:context>
    <inkml:brush xml:id="br0">
      <inkml:brushProperty name="width" value="0.05" units="cm"/>
      <inkml:brushProperty name="height" value="0.05" units="cm"/>
    </inkml:brush>
  </inkml:definitions>
  <inkml:trace contextRef="#ctx0" brushRef="#br0">69 1 16812,'-9'9'1096,"-9"16"-928,1 1-136,6 4 80,0 1-456,10-2-232,-1-3 448,16-14-120,8-3-64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6.794"/>
    </inkml:context>
    <inkml:brush xml:id="br0">
      <inkml:brushProperty name="width" value="0.05" units="cm"/>
      <inkml:brushProperty name="height" value="0.05" units="cm"/>
    </inkml:brush>
  </inkml:definitions>
  <inkml:trace contextRef="#ctx0" brushRef="#br0">147 208 12235,'-59'124'3520,"40"-90"-3136,3 0 0,0 1 0,-14 52-1,28-80-349,1-1-1,0 1 0,0 0 0,0 7 0,1-13-28,0-1 1,0 1-1,0-1 0,0 1 1,0 0-1,0-1 0,0 1 0,0 0 1,0-1-1,0 1 0,1-1 0,-1 1 1,0 0-1,0-1 0,1 1 1,-1-1-1,0 1 0,1-1 0,-1 1 1,0-1-1,1 1 0,-1-1 0,1 1 1,-1-1-1,1 1 0,-1-1 1,1 0-1,-1 1 0,1-1 0,-1 0 1,1 0-1,0 1 0,-1-1 0,1 0 1,-1 0-1,1 0 0,0 0 1,-1 1-1,1-1 0,0 0 0,-1 0 1,1 0-1,0-1 0,-1 1 1,1 0-1,-1 0 0,1 0 0,0 0 1,-1-1-1,2 1 0,3-3 12,0 0 0,0 1 0,0-2 0,-1 1 0,1-1 0,-1 1 1,1-1-1,-1 0 0,-1-1 0,6-6 0,0 1 4,82-101 116,-5-2 0,74-131 0,-157 239-132,-1 2-2,1-1 0,-1 1 0,0-1 0,0 0 0,0 0 0,-1 0 0,1 0 0,-1 0 0,0-1 0,1-4 0,-2 9-3,-1 0 1,1-1 0,-1 1-1,1 0 1,0 0 0,-1 0 0,1 0-1,0 0 1,-1 0 0,1 0-1,-1 0 1,1 0 0,0 0-1,-1 0 1,1 0 0,-1 0 0,1 0-1,0 0 1,-1 1 0,1-1-1,0 0 1,-1 0 0,1 0 0,0 1-1,-1-1 1,1 0 0,0 0-1,-1 1 1,1-1 0,0 0-1,0 1 1,-1-1 0,1 0 0,0 1-1,0-1 1,-16 16 12,-9 15 58,1 2 0,2 1-1,1 1 1,2 0 0,1 2-1,2 0 1,2 1 0,-17 70-1,29-98-122,0-1 0,1 0-1,0 1 1,1-1 0,0 10-1,0-18 37,0 1 0,0-1 0,0 0 0,0 0 0,1 0-1,-1 1 1,0-1 0,1 0 0,-1 0 0,1 0-1,-1 0 1,1 1 0,-1-1 0,1 0 0,0 0-1,-1 0 1,1 0 0,0 0 0,0-1 0,0 1 0,0 0-1,0 0 1,0-1 0,0 1 0,0 0 0,0-1-1,0 1 1,0-1 0,1 1 0,-1-1 0,0 0-1,0 1 1,0-1 0,1 0 0,-1 0 0,0 0 0,0 0-1,1 0 1,-1 0 0,0 0 0,0 0 0,0-1-1,1 1 1,-1 0 0,0-1 0,0 1 0,2-2 0,31-13-225,9-7-105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7.191"/>
    </inkml:context>
    <inkml:brush xml:id="br0">
      <inkml:brushProperty name="width" value="0.05" units="cm"/>
      <inkml:brushProperty name="height" value="0.05" units="cm"/>
    </inkml:brush>
  </inkml:definitions>
  <inkml:trace contextRef="#ctx0" brushRef="#br0">244 18 14131,'0'-1'160,"0"1"0,1 0 0,-1-1 0,1 1 0,-1-1 0,0 1 0,1-1 0,-1 1 0,0-1 0,0 1 0,1-1 0,-1 0-1,0 1 1,0-1 0,0 1 0,0-1 0,1 1 0,-1-1 0,0 0 0,0 1 0,0-1 0,-1 0 0,1 0-80,0 1 0,-1 0-1,1-1 1,0 1 0,-1 0 0,1-1-1,-1 1 1,1 0 0,0 0 0,-1 0-1,1-1 1,-1 1 0,1 0 0,-1 0-1,1 0 1,-1 0 0,1 0 0,0 0-1,-1 0 1,1 0 0,-2 0 0,-1 0 64,0 1 1,0-1-1,0 1 1,0 0-1,0 0 1,0 0 0,0 0-1,-4 2 1,-14 11-46,1 1-1,1 1 1,0 1 0,1 0 0,1 1 0,1 1 0,1 0-1,-24 39 1,35-51-104,1 0-1,0 0 0,0 0 1,0 1-1,1-1 0,-2 9 0,4-15 4,0 1-1,-1-1 0,1 0 0,0 1 0,0-1 0,1 0 0,-1 1 1,0-1-1,0 0 0,1 1 0,-1-1 0,1 0 0,-1 0 0,1 1 1,-1-1-1,1 0 0,0 0 0,-1 0 0,1 0 0,0 0 0,0 0 1,0 0-1,0 0 0,0 0 0,0 0 0,0 0 0,0-1 0,1 1 1,-1 0-1,0-1 0,0 1 0,1-1 0,-1 1 0,0-1 0,0 0 1,1 1-1,-1-1 0,1 0 0,-1 0 0,0 0 0,1 0 0,1-1 1,7 1-27,0-1 0,0 0 0,0-1 1,0 0-1,0-1 0,-1 0 0,1 0 1,13-8-1,9-5-135,31-21 0,39-36-438,-73 51 316,-24 19 202,0 0 1,-1 0 0,1 0 0,0 0 0,9-3-1,-13 6 68,0 0-1,0-1 0,0 1 1,0 0-1,0 0 0,-1 0 1,1 0-1,0 0 0,0 0 1,0 0-1,0 0 0,0 0 1,0 0-1,0 0 0,0 0 1,-1 1-1,1-1 0,0 0 1,0 1-1,0-1 0,0 0 1,-1 1-1,1-1 0,0 1 1,0 0-1,-1-1 0,1 1 1,0-1-1,-1 1 0,1 0 0,-1 0 1,1-1-1,-1 1 0,1 0 1,-1 0-1,1 0 0,-1 0 1,0-1-1,0 1 0,1 2 1,0 4-11,0 1 1,0 0 0,-1 0 0,-1 8-1,1-10 70,-1-1 1,1 0-1,0 1 0,1-1 0,-1 1 0,1-1 0,0 0 0,4 10 0,-5-14-32,1-1 1,-1 1-1,1-1 1,-1 1-1,1-1 0,-1 1 1,1-1-1,0 1 1,-1-1-1,1 1 1,0-1-1,-1 0 1,1 0-1,0 1 0,-1-1 1,1 0-1,0 0 1,0 0-1,-1 0 1,1 0-1,0 0 1,0 0-1,-1 0 0,1 0 1,0 0-1,0 0 1,-1 0-1,1 0 1,0-1-1,0 1 1,0-1-1,24-10 91,-22 9-90,41-24-69,-7 4-253,40-17 0,-66 34 195,1 1-1,0 0 1,0 0-1,0 1 1,0 1-1,0 0 1,1 1-1,13 0 0,-23 1 89,1 0 0,-1 0 0,0 1 0,1-1-1,-1 1 1,0 0 0,1 0 0,-1 0 0,0 0-1,0 1 1,0-1 0,0 1 0,0 0 0,0-1-1,-1 2 1,6 3 0,-6-3 40,0 0 0,0 0 1,0 1-1,0-1 0,0 1 0,-1-1 1,0 1-1,0 0 0,0-1 0,0 1 1,0 0-1,-1 0 0,1 0 0,-1 5 0,-5 70 1161,5-78-1159,0-1-1,0 1 1,0-1-1,0 1 1,0-1-1,0 0 1,0 1-1,0-1 1,0 1 0,1-1-1,-1 0 1,0 1-1,0-1 1,0 1-1,1-1 1,-1 0 0,0 1-1,0-1 1,1 0-1,-1 0 1,0 1-1,1-1 1,-1 0-1,0 1 1,1-1 0,-1 0-1,0 0 1,1 0-1,-1 0 1,1 1-1,-1-1 1,1 0-1,-1 0 1,0 0 0,1 0-1,-1 0 1,1 0-1,-1 0 1,0 0-1,1 0 1,-1 0-1,1 0 1,-1 0 0,1 0-1,-1-1 1,0 1-1,1 0 1,-1 0-1,0 0 1,1-1 0,22-11 139,-21 10-153,17-12-178,-1-1 1,31-32 0,-8 6-397,-23 23 255,-13 13 181,-1 0 1,1 1 0,-1-1-1,1 1 1,1 0-1,-1 0 1,1 1 0,9-5-1,-15 8 127,1 0-1,-1-1 1,1 1 0,-1 0-1,1 0 1,-1 0-1,1 0 1,-1 0 0,1 0-1,-1 0 1,1 0-1,-1 1 1,1-1-1,-1 0 1,0 0 0,1 0-1,-1 0 1,1 1-1,-1-1 1,1 0-1,-1 0 1,0 1 0,1-1-1,-1 0 1,0 1-1,1-1 1,-1 0-1,0 1 1,1-1 0,-1 1-1,0-1 1,0 0-1,1 1 1,-1-1-1,0 1 1,0-1 0,0 1-1,0 0 1,2 20 49,-2-18-21,-3 57 609,-1 2-7,6-54-538,0-6-44,1-6-22,4-20-64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8.502"/>
    </inkml:context>
    <inkml:brush xml:id="br0">
      <inkml:brushProperty name="width" value="0.05" units="cm"/>
      <inkml:brushProperty name="height" value="0.05" units="cm"/>
    </inkml:brush>
  </inkml:definitions>
  <inkml:trace contextRef="#ctx0" brushRef="#br0">0 393 11586,'14'-30'677,"0"0"-1,25-36 1,-31 54-508,1 0 1,0 1 0,0 0-1,1 0 1,1 1-1,0 0 1,18-12 0,-27 20-143,0 1 0,0 0 0,0 0 0,0 0 0,0 0 0,0 0 0,0 0 1,0 0-1,0 1 0,0-1 0,1 1 0,-1-1 0,0 1 0,0 0 1,1 0-1,-1 0 0,0 0 0,0 0 0,1 1 0,3 0 0,-4 0-2,-1 1-1,1-1 0,0 0 1,-1 1-1,1-1 0,-1 1 0,0-1 1,1 1-1,-1 0 0,0-1 1,0 1-1,0 0 0,0 0 0,-1 0 1,1 0-1,0 0 0,0 4 1,1 8 55,0-1 0,-2 1 0,1 0 0,-2-1 0,-2 19 0,-1-9 21,-1-1 0,-13 37 0,-3 14 133,20-73-233,1 0-1,0 1 1,0-1 0,0 0-1,0 0 1,0 0 0,0 0-1,0 1 1,0-1 0,0 0-1,0 0 1,0 0 0,0 0-1,0 1 1,0-1 0,0 0 0,0 0-1,0 0 1,0 0 0,0 1-1,0-1 1,0 0 0,0 0-1,0 0 1,0 0 0,0 1-1,0-1 1,0 0 0,1 0-1,-1 0 1,0 0 0,0 0-1,0 0 1,0 1 0,0-1-1,0 0 1,1 0 0,-1 0-1,0 0 1,0 0 0,0 0 0,0 0-1,1 0 1,-1 0 0,0 0-1,0 0 1,0 1 0,0-1-1,1 0 1,11-6 11,13-13-19,65-75-307,105-141 0,-176 212 169,-19 23 144,0 0 0,0-1 0,0 1 0,0 0 0,0 0 0,0 0 0,0 0 0,0 0 0,1-1 0,-1 1 0,0 0 0,0 0 0,0 0 0,0 0 0,0 0 0,1 0 0,-1 0 0,0 0 0,0-1 0,0 1 0,0 0 0,1 0 0,-1 0 0,0 0 0,0 0 0,0 0 0,0 0 0,1 0 0,-1 0 0,0 0 0,0 0 0,0 0 0,0 0 0,1 0 0,-1 0 0,0 0 0,0 0 0,0 1 0,0-1 0,1 0 0,-1 0 0,0 0 0,0 0 0,0 0 0,0 0 0,0 0 0,1 0 0,-1 1 0,0-1 0,0 0 0,0 0 0,0 0 0,0 0 0,0 1 0,0-1 0,0 0 0,0 0 0,0 0 0,0 0 0,1 1 0,-1-1 0,0 0 0,0 0 0,0 0 0,0 1 0,-1 13 9,-7 28 160,-16 46 0,15-61 29,2 0 0,0 1 0,2 0 0,1 0-1,-1 43 1,5-69-169,0 1-1,0-1 1,1 1 0,-1-1-1,1 0 1,-1 1-1,1-1 1,0 0-1,0 1 1,0-1-1,0 0 1,2 2-1,-3-3-13,1 0 0,0 0 0,0-1 0,0 1 0,0-1 0,0 1 0,0-1 0,0 1 0,0-1 0,0 0 0,0 1 0,0-1 0,0 0 0,0 0 0,0 0 0,1 0 0,-1 0 0,0 0 0,0 0 0,0 0 0,0 0 0,0 0 0,0-1 0,0 1 0,0 0 0,0-1 0,0 1 0,0-1 0,0 1 0,0-1 0,1 0 0,8-5 36,0-1 0,-1 1-1,0-2 1,0 1 0,-1-1 0,1-1-1,8-11 1,48-72 167,-63 90-211,66-110 172,-56 91-175,-1-1 1,-1-1-1,9-29 0,-19 49-57,-4 7 39,-4 11 11,-6 24 33,-18 55 110,27-79-94,2-1 1,0 1-1,1 0 0,-1 19 1,3-33-40,0 0 0,0-1 0,0 1 0,0 0 0,0 0 1,0 0-1,0-1 0,0 1 0,0 0 0,0 0 0,0-1 1,1 1-1,-1 0 0,0 0 0,1-1 0,-1 1 0,0 0 1,1-1-1,-1 1 0,1 0 0,-1-1 0,1 1 0,0-1 1,-1 1-1,1-1 0,0 2 0,0-2 0,1 0-1,-1 0 0,0 0 1,0 0-1,0 0 1,0 0-1,1 0 0,-1-1 1,0 1-1,0 0 1,0 0-1,0-1 0,0 1 1,0-1-1,0 1 1,1-2-1,8-4 11,-1 0-1,0-1 1,8-8 0,-12 10-9,248-257-853,-228 231 303,-29 34 554,1 0 0,-1 1 1,1 0-1,0 0 0,0 0 0,0 0 0,0 0 0,1 0 0,-1 1 0,-1 4 0,-4 7 89,-8 10 78,10-17-99,0 1-1,0-1 1,1 1 0,0 1 0,1-1-1,0 1 1,-4 18 0,8-28-74,-1-1 0,1 1 0,0 0-1,0 0 1,0 0 0,0-1 0,0 1 0,0 0 0,0 0 0,0 0 0,0-1-1,0 1 1,0 0 0,0 0 0,1-1 0,-1 1 0,0 0 0,1 0 0,-1-1-1,0 1 1,1 0 0,-1-1 0,1 1 0,-1 0 0,1-1 0,-1 1 0,1-1 0,0 1-1,-1-1 1,1 1 0,-1-1 0,1 0 0,0 1 0,0-1 0,-1 0 0,1 1-1,0-1 1,0 0 0,-1 0 0,1 0 0,0 1 0,0-1 0,0 0 0,-1 0-1,1 0 1,0 0 0,0-1 0,0 1 0,-1 0 0,1 0 0,0 0 0,0-1 0,1 0-1,6-1-24,0-1-1,0-1 0,14-8 1,-19 10 2,54-33-323,-36 20 95,1 2 0,0 1 0,0 0 1,44-14-1,-64 25 216,0 0 0,1 1 0,-1-1 0,0 1 0,1 0 0,-1 0 0,1 0 0,-1 0-1,0 0 1,1 0 0,-1 0 0,1 1 0,-1 0 0,0-1 0,1 1 0,-1 0 0,0 0 0,0 0 0,3 2 0,-2 0 13,0-1 1,-1 1-1,0-1 1,1 1-1,-1 0 0,0 0 1,0 0-1,-1 0 1,1 1-1,-1-1 1,3 7-1,0 7 85,-1 0-1,0 0 1,-1 1 0,-1 22 0,-1-34-27,0 6 45,-1-9-48,1 0 0,-1 0 0,1 0 0,0 0 0,0 0 0,1 0 0,-1 1 0,0-1 0,1 0 0,0 0 0,0 0 0,1 3 0,-1-5-30,0-1 1,-1 0-1,1-1 1,-1 1-1,1 0 0,0 0 1,-1 0-1,1 0 1,-1 0-1,1-1 1,-1 1-1,1 0 0,0 0 1,-1-1-1,1 1 1,-1 0-1,0-1 1,1 1-1,-1-1 0,1 1 1,-1 0-1,1-1 1,-1 1-1,0-1 0,1 1 1,-1-1-1,0 0 1,15-21 62,-13 20-51,12-21 346,0 0 0,-2-1 0,-1 0 0,0-1 1,-2 0-1,9-41 0,-17 65-346,-1 0 1,1 0-1,-1 0 0,1 0 1,-1 0-1,1 1 0,-1-1 1,1 0-1,0 0 1,-1 1-1,1-1 0,0 0 1,0 1-1,0-1 0,-1 1 1,1-1-1,0 1 0,0-1 1,2 0-1,24-7-781,-9 3 141,-11 2 491,0-1 0,0 0 0,0 0 0,6-6 0,3-5-274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8.894"/>
    </inkml:context>
    <inkml:brush xml:id="br0">
      <inkml:brushProperty name="width" value="0.05" units="cm"/>
      <inkml:brushProperty name="height" value="0.05" units="cm"/>
    </inkml:brush>
  </inkml:definitions>
  <inkml:trace contextRef="#ctx0" brushRef="#br0">12 16 16035,'-7'-11'1441,"4"7"-1089,1 4-248,2 6 960,6-5 1001,-3 10-1913,-3-3 88,2-2 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9.674"/>
    </inkml:context>
    <inkml:brush xml:id="br0">
      <inkml:brushProperty name="width" value="0.05" units="cm"/>
      <inkml:brushProperty name="height" value="0.05" units="cm"/>
    </inkml:brush>
  </inkml:definitions>
  <inkml:trace contextRef="#ctx0" brushRef="#br0">168 413 9954,'6'-9'535,"0"0"0,-1 0 0,0-1 0,5-13 0,-8 19-310,-1 0-1,1-1 1,-1 1 0,0 0 0,0-1-1,-1 1 1,1-1 0,-1 1 0,0-1-1,0 1 1,-1-1 0,1 1 0,-2-5-1,2 8-186,0 0 0,-1 0 0,1 0 0,-1 0 0,1 0 0,-1 0 0,1 0 0,-1 1 0,1-1 0,-1 0 0,0 0 0,1 1 0,-1-1 0,0 0 1,0 1-1,0-1 0,1 1 0,-1-1 0,0 1 0,0-1 0,0 1 0,0-1 0,0 1 0,0 0 0,-1 0 0,0-1-3,-1 1 0,1 1 1,0-1-1,-1 0 0,1 1 1,0-1-1,-1 1 0,1-1 1,0 1-1,-4 2 0,-2 1 0,0 0-1,1 1 0,-1 1 0,-12 10 1,8-4-42,1 1 0,0 1-1,0-1 1,-15 30 0,20-33 12,1 0 0,1 0 0,-1 1 0,2-1-1,0 1 1,0 0 0,1 0 0,-2 18 0,4-27 1,0-1 0,0 1 0,-1 0 0,2 0 0,-1-1 0,0 1 0,0 0 0,1-1 0,-1 1 0,0 0 0,1-1 0,0 1 0,-1-1 0,1 1 0,0-1 0,0 1 0,0-1 0,0 0 0,0 1 0,2 1 0,-1-2 3,-1 0 0,1-1 0,-1 1 0,1-1 0,-1 1 0,1-1 0,0 1 0,-1-1 0,1 0 1,0 0-1,-1 0 0,1 0 0,0 0 0,-1 0 0,1-1 0,0 1 0,1-1 0,7-2 34,-1-1 0,0 0 0,-1-1 1,1 1-1,15-13 0,40-33 168,63-66 0,46-65 26,-84 86-183,-88 94-53,15-15 19,24-34-1,-39 50-18,-1 0-1,0 0 0,0 0 0,1-1 0,-1 1 1,0 0-1,0 0 0,0-1 0,1 1 0,-1 0 1,0 0-1,0-1 0,0 1 0,0 0 1,1-1-1,-1 1 0,0 0 0,0 0 0,0-1 1,0 1-1,0 0 0,0-1 0,0 1 0,0 0 1,0-1-1,0 1 0,0 0 0,0-1 1,0 1-1,0 0 0,0-1 0,-1 1 0,1 0 1,0-1-1,0 1 0,-11 4 3,-3 8 21,0 0 0,0 1 1,1 0-1,1 1 0,-12 18 0,-49 83 167,59-88-128,-13 31 0,24-50-58,0 1 0,0 0 0,1 0 0,0 0 0,0 0 0,1 0 1,0 18-1,1-25 3,0 0 1,1 0-1,-1 0 1,0 0-1,1 0 1,-1 0-1,1 0 1,0 0-1,-1-1 1,1 1-1,0 0 1,0 0-1,0-1 1,1 1-1,-1 0 1,0-1-1,1 1 1,-1-1-1,1 0 1,2 3-1,-1-3 16,0 1-1,0-1 0,1 0 0,-1 0 0,0 0 1,0 0-1,1-1 0,-1 0 0,0 1 1,1-1-1,4-1 0,8 0 11,-1-2 0,0 0 1,-1-1-1,21-8 0,37-18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40.088"/>
    </inkml:context>
    <inkml:brush xml:id="br0">
      <inkml:brushProperty name="width" value="0.05" units="cm"/>
      <inkml:brushProperty name="height" value="0.05" units="cm"/>
      <inkml:brushProperty name="color" value="#E71224"/>
    </inkml:brush>
  </inkml:definitions>
  <inkml:trace contextRef="#ctx0" brushRef="#br0">1 1 24575,'980'0'0,"-620"20"0,-154-5 0,820 38 0,-509-48 0,-293-7 0,53 3 0,676-11 0,-713 2-1365,-147 5-5461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116"/>
    </inkml:context>
    <inkml:brush xml:id="br0">
      <inkml:brushProperty name="width" value="0.05" units="cm"/>
      <inkml:brushProperty name="height" value="0.05" units="cm"/>
    </inkml:brush>
  </inkml:definitions>
  <inkml:trace contextRef="#ctx0" brushRef="#br0">1 295 12875,'2'2'121,"0"-1"0,0 0 0,0 1 0,0-1-1,1 0 1,-1 0 0,1 0 0,-1 0 0,0-1 0,1 1 0,-1 0 0,1-1 0,-1 0 0,1 0 0,0 0 0,-1 0 0,1 0 0,-1 0 0,1-1 0,-1 1 0,1-1 0,-1 0 0,5-1-1,4-3 103,-1-1 0,1 0 0,18-14 0,-14 8-35,22-14 247,41-39 0,-62 51-402,-2-1 0,0-1 0,-1 0-1,0-1 1,10-19 0,-22 35-42,0 0 1,0-1-1,-1 1 0,1 0 1,0-1-1,-1 1 0,1 0 1,-1-1-1,1 1 1,-1-1-1,0 1 0,0-1 1,1 1-1,-1-1 1,0 1-1,0-1 0,-1 1 1,1-1-1,0 1 0,0 0 1,-1-1-1,1 1 1,-1-1-1,0-1 0,0 2-6,0 0 1,-1 0-1,1 0 0,-1 0 0,1 0 0,0 0 0,-1 1 0,0-1 0,1 0 0,-1 1 1,1-1-1,-1 1 0,0 0 0,1-1 0,-1 1 0,0 0 0,0 0 0,1 0 0,-1 0 1,-2 1-1,-5 0-26,0 0 0,0 1 0,1 1 0,-1-1 0,1 1 0,-1 1 1,1-1-1,0 1 0,0 1 0,-10 8 0,2-1 7,0 1 0,1 0-1,-20 24 1,23-23 58,2 1 1,-1 0-1,-13 27 0,20-34-8,0 0 0,1 1 0,0-1 0,0 1 0,1 0 0,0 0-1,1 0 1,0 0 0,0 10 0,1-17-10,0 0-1,0 1 1,0-1 0,0 0 0,1 1-1,-1-1 1,1 0 0,0 1 0,0-1-1,0 0 1,0 0 0,0 0 0,0 0-1,0 0 1,1 0 0,-1 0 0,1 0-1,-1 0 1,1-1 0,0 1-1,2 1 1,-1-1 1,0-1-1,0 0 0,0 1 1,1-1-1,-1 0 0,0-1 1,1 1-1,-1-1 0,1 1 0,-1-1 1,1 0-1,6-1 0,3-1-15,1-1-1,-1-1 1,0 1-1,0-2 1,0 0-1,13-7 0,20-16-189,-1-2-1,-1-1 1,65-62 0,-84 71 40,-9 12 64,-16 10 99,0 1-1,1-1 0,-1 0 0,0 0 0,0 0 0,1 0 1,-1 0-1,0 0 0,0 1 0,0-1 0,0 0 0,1 0 0,-1 0 1,0 1-1,0-1 0,0 0 0,0 0 0,0 0 0,0 1 0,1-1 1,-1 0-1,0 0 0,0 1 0,0-1 0,0 0 0,0 0 0,0 1 1,0-1-1,0 0 0,0 0 0,0 1 0,0-1 0,0 0 0,0 0 1,0 1-1,-1-1 0,-9 35 422,7-27-352,-2 5 78,2-6-52,1 0 0,0 0-1,0 0 1,0 1-1,0 7 1,2-15-90,0 1-1,0-1 1,0 1-1,0 0 1,0-1-1,0 1 1,0-1 0,0 1-1,1-1 1,-1 1-1,0-1 1,0 1-1,0-1 1,1 1 0,-1-1-1,0 1 1,0-1-1,1 1 1,-1-1-1,0 1 1,1-1 0,-1 0-1,1 1 1,-1-1-1,1 0 1,-1 1-1,0-1 1,1 0-1,-1 0 1,1 1 0,-1-1-1,1 0 1,0 0-1,-1 0 1,1 0-1,-1 1 1,1-1 0,-1 0-1,1 0 1,-1 0-1,1 0 1,-1-1-1,1 1 1,0 0 0,0 0-1,30-9 158,-28 8-150,107-51 196,-77 35-191,0 2-1,68-23 1,-99 37-22,1 1 0,-1-1 0,0 1 0,1-1 0,-1 1 0,0 0 1,1 0-1,-1 0 0,0 0 0,1 0 0,-1 0 0,1 1 0,-1-1 1,0 1-1,0 0 0,4 1 0,-5-1 7,0 0-1,0 0 1,0 0 0,0 1-1,0-1 1,0 0 0,0 1-1,-1-1 1,1 0-1,0 1 1,-1-1 0,1 1-1,-1-1 1,0 1 0,0-1-1,1 1 1,-1-1 0,0 1-1,0 0 1,0-1 0,0 1-1,-1-1 1,1 1 0,-1 1-1,-5 27 164,4-24-105,0 0 0,1 0 0,-1 0 0,2 1 1,-1-1-1,1 8 0,0-14-58,0 0 0,0 1 0,0-1 0,0 0 1,0 1-1,0-1 0,0 0 0,1 0 0,-1 1 1,0-1-1,0 0 0,0 0 0,0 1 0,1-1 1,-1 0-1,0 0 0,0 1 0,1-1 0,-1 0 0,0 0 1,0 0-1,1 1 0,-1-1 0,0 0 0,0 0 1,1 0-1,-1 0 0,0 0 0,1 0 0,-1 0 0,0 1 1,1-1-1,13-4 96,10-9-26,-24 13-74,59-41 1,-34 22-184,2 1-1,0 1 1,32-15 0,-57 31 166,-1 1-1,0-1 1,0 1-1,0-1 1,0 1-1,0 0 1,1-1-1,-1 1 1,0 0-1,0 0 0,0 0 1,1 0-1,-1 0 1,0 0-1,0 0 1,1 0-1,-1 0 1,0 1-1,0-1 1,0 0-1,0 1 1,1-1-1,-1 1 0,2 0 1,-3 1 3,1-1 0,0 0-1,0 1 1,0-1 0,-1 0 0,1 1 0,-1-1-1,1 1 1,-1-1 0,0 1 0,0-1 0,1 1 0,-1-1-1,0 1 1,0-1 0,0 1 0,-1-1 0,1 1-1,-1 2 1,0 6-17,-1 3 23,0 0 1,0 0-1,-1 0 0,-1-1 0,0 1 1,-10 20-1,9-29-30,5-4 35,0 0 0,0 0-1,-1 0 1,1 0 0,0 0 0,0 0 0,0 0-1,0 0 1,0 0 0,0 0 0,-1 0 0,1 0-1,0 0 1,0 0 0,0 0 0,0-1 0,0 1-1,0 0 1,0 0 0,-1 0 0,1 0 0,0 0-1,0 0 1,0 0 0,0 0 0,0-1 0,0 1-1,0 0 1,0 0 0,0 0 0,0 0 0,0 0-1,0 0 1,0-1 0,0 1 0,0 0 0,0 0-1,0 0 1,0 0 0,0 0 0,0 0-1,0-1 1,0 1 0,0 0 0,0 0 0,0 0-1,0 0 1,0 0 0,0-1 0,1-14-63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550"/>
    </inkml:context>
    <inkml:brush xml:id="br0">
      <inkml:brushProperty name="width" value="0.05" units="cm"/>
      <inkml:brushProperty name="height" value="0.05" units="cm"/>
    </inkml:brush>
  </inkml:definitions>
  <inkml:trace contextRef="#ctx0" brushRef="#br0">3 1 16187,'0'4'1185,"0"7"-1017,-3-5-216,3 2 176,3 3 1880,6 2-1928,1 3 88,11-4 32</inkml:trace>
  <inkml:trace contextRef="#ctx0" brushRef="#br0" timeOffset="1">643 126 15659,'-11'25'1241,"-2"9"-1001,-4 4-96,-2 2 496,3 6-472,-3-4-88,4-6-248,3-6-160,6-8-280,4-6-425,2-14 769,-2-2-200,1-12-216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955"/>
    </inkml:context>
    <inkml:brush xml:id="br0">
      <inkml:brushProperty name="width" value="0.05" units="cm"/>
      <inkml:brushProperty name="height" value="0.05" units="cm"/>
    </inkml:brush>
  </inkml:definitions>
  <inkml:trace contextRef="#ctx0" brushRef="#br0">1 185 12979,'4'-9'198,"0"0"0,1 0 0,0 1 1,0 0-1,1 0 0,0 0 0,1 1 1,0 0-1,0 0 0,0 0 0,16-9 0,-3 3 136,0 1-1,1 1 1,42-15 0,-49 21-225,1 1 1,0 1 0,0 0-1,0 1 1,0 1 0,0 0 0,1 1-1,-1 0 1,30 6 0,-35-5-78,-1 1 0,1 1 0,-1 0 0,0 0 1,0 1-1,0 0 0,0 1 0,0-1 0,-1 2 1,0-1-1,0 1 0,-1 1 0,1-1 0,-1 1 1,-1 0-1,10 13 0,-14-17-5,0 1 0,0-1 1,0 0-1,-1 1 0,1 0 0,-1-1 1,0 1-1,0 0 0,-1 0 1,1-1-1,-1 1 0,1 0 0,-1 0 1,0 0-1,-1 7 0,-1-6 33,1 1 0,-1 0 1,0-1-1,-1 1 0,1-1 0,-1 0 0,0 0 0,0 0 1,-6 7-1,-5 2 131,0 0 1,-1 0 0,0-2 0,-1 0 0,-19 11-1,-1 0 335,-1-2 0,-58 23 0,101-48-94,13-2-289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4.376"/>
    </inkml:context>
    <inkml:brush xml:id="br0">
      <inkml:brushProperty name="width" value="0.05" units="cm"/>
      <inkml:brushProperty name="height" value="0.05" units="cm"/>
    </inkml:brush>
  </inkml:definitions>
  <inkml:trace contextRef="#ctx0" brushRef="#br0">172 16 11931,'-25'15'1041,"0"0"1,1 2 0,2 0 0,-34 33 0,39-24-617,16-26-415,1 1 0,0-1 0,0 1-1,-1-1 1,1 1 0,0-1 0,0 1 0,0 0 0,0-1 0,0 1-1,0-1 1,0 1 0,0-1 0,0 1 0,0 0 0,0-1 0,0 1-1,0-1 1,1 1 0,-1-1 0,0 1 0,0-1 0,1 1 0,-1-1-1,0 1 1,1-1 0,-1 1 0,0-1 0,1 0 0,-1 1 0,0-1-1,1 1 1,-1-1 0,1 0 0,-1 0 0,1 1 0,-1-1-1,1 0 1,-1 0 0,1 1 0,-1-1 0,1 0 0,0 0 0,-1 0-1,1 0 1,-1 0 0,1 0 0,-1 0 0,1 0 0,-1 0 0,1 0-1,0 0 1,0 0 0,9-1 18,1 0 0,-1 0 0,0-1 0,0 0-1,0-1 1,11-4 0,63-28-180,-52 21 65,174-84-564,-204 96 653,1 1-1,0 0 0,0 0 1,0 0-1,0 1 0,0-1 0,0 1 1,0-1-1,0 1 0,5 0 0,-8 0 18,1 1 0,0-1 0,0 0 0,-1 1 0,1-1-1,0 1 1,-1-1 0,1 1 0,0-1 0,-1 1-1,1-1 1,-1 1 0,1-1 0,-1 1 0,1 0 0,-1-1-1,1 1 1,-1 0 0,0 0 0,1-1 0,-1 1-1,0 0 1,0 0 0,1-1 0,-1 1 0,0 0 0,0 0-1,0 0 1,0-1 0,0 1 0,0 0 0,0 0 0,0 0-1,-1-1 1,1 1 0,0 0 0,0 0 0,-1 0-1,1 0 1,-2 7 181,-4 22 421,6-29-606,0-1 0,-1 1 0,1-1 1,0 1-1,0 0 0,0-1 0,1 1 1,-1 0-1,0-1 0,0 1 0,0-1 1,0 1-1,1 0 0,-1-1 0,0 1 1,0-1-1,1 1 0,-1-1 0,0 1 1,1 0-1,-1-1 0,1 0 0,-1 1 1,1-1-1,-1 1 0,1-1 0,-1 0 1,1 1-1,-1-1 0,1 0 0,-1 1 0,1-1 1,0 0-1,-1 0 0,1 0 0,0 1 1,-1-1-1,2 0 0,13-1 14,-1 0 0,1-2 0,0 1 0,0-2 0,14-4 0,11-3-127,-11 3-27,-9 3-37,1 0 0,0 1 1,0 0-1,0 2 0,22 1 0,-41 1 128,1 0 0,-1 0 0,0 1 0,1-1 0,-1 1 0,0-1 0,0 1 0,1 0 0,-1 0 0,2 2 0,-3-3 13,0 1 0,0-1 0,-1 1 0,1 0 1,-1-1-1,1 1 0,0 0 0,-1-1 0,1 1 1,-1 0-1,0 0 0,1 0 0,-1-1 1,0 1-1,1 0 0,-1 0 0,0 0 0,0 1 1,0 1-29,0 1 0,-1-1 1,1 0-1,-1 0 0,0 0 1,0 0-1,0 0 0,0-1 1,-1 1-1,1 0 1,-1 0-1,-2 2 0,17-10 1191,39-41-514,-11 7-340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4.877"/>
    </inkml:context>
    <inkml:brush xml:id="br0">
      <inkml:brushProperty name="width" value="0.05" units="cm"/>
      <inkml:brushProperty name="height" value="0.05" units="cm"/>
    </inkml:brush>
  </inkml:definitions>
  <inkml:trace contextRef="#ctx0" brushRef="#br0">220 0 13563,'-31'63'1938,"-40"60"1,36-65-1018,-31 71 1,63-123-908,0 1-1,1-1 1,0 0 0,0 1 0,1 0 0,-2 12-1,3-17-32,0-1 0,0 1-1,0 0 1,0-1-1,1 1 1,-1-1 0,1 1-1,-1-1 1,1 1-1,-1-1 1,1 1 0,0-1-1,0 1 1,0-1-1,0 0 1,0 0 0,0 1-1,0-1 1,0 0 0,0 0-1,0 0 1,1 0-1,-1 0 1,0 0 0,1-1-1,-1 1 1,1 0-1,-1-1 1,1 1 0,-1-1-1,1 1 1,-1-1-1,3 0 1,3 1-60,0-1 0,-1 0 0,1 0 0,0 0 0,-1-1 0,1 0 0,0 0 0,-1-1 0,0 0 0,1 0 0,-1-1 0,10-5 0,8-5-229,38-28 0,-52 33 235,63-46-426,63-42-460,-110 84 897,-25 12 67,-1 0 0,0-1-1,0 1 1,1 0 0,-1 0 0,0 0 0,1 0 0,-1 0 0,0 0-1,1-1 1,-1 1 0,0 0 0,1 0 0,-1 0 0,0 0 0,1 0 0,-1 0-1,0 0 1,1 0 0,-1 0 0,0 1 0,1-1 0,-1 0 0,0 0-1,1 0 1,-1 0 0,0 0 0,1 1 0,-1-1 0,0 0 0,0 0-1,1 0 1,-1 1 0,0-1 0,0 0 0,1 0 0,-1 1 0,0-1-1,0 0 1,0 1 0,0-1 0,1 0 0,-1 0 0,0 1 0,0-1-1,0 0 1,0 1 0,0-1 0,0 0 0,0 1 0,0-1 0,0 1 0,0-1-1,0 0 1,0 1 0,0-1 0,0 0 0,0 1 0,0-1 0,0 0-1,-1 1 1,1-1 0,0 0 0,0 0 0,-1 1 0,-3 9 206,-1 0 1,0 0-1,0-1 1,-10 12 0,10-13-51,-1 0 1,1 0 0,0 1-1,1-1 1,-1 1 0,-2 11 0,7-19-143,-1 0 0,1 0 0,0 1 0,-1-1 0,1 0 0,0 0 0,0 1 0,0-1 0,0 0 0,0 1 0,0-1 0,0 0 0,0 1 0,1-1 0,-1 0 0,1 0 0,-1 1 0,0-1 0,1 0 0,0 0 0,-1 0 0,1 0 0,0 1 0,0-1 0,1 1 0,0-1-9,0 1-1,0-1 1,0-1 0,0 1 0,1 0-1,-1 0 1,0-1 0,0 1-1,1-1 1,-1 0 0,0 0-1,0 0 1,4 0 0,8-2-55,-1 0 0,0 0 0,25-10 0,-9 1-94,1-2 0,-2 0 0,0-3 0,-1 0 0,0-1 0,31-28 0,-17 9-209,-2-1 0,63-79 0,-93 104 335,0-1 0,12-23 0,-25 37 332,-5 7-154,-21 35 499,1 2 0,-25 51 0,50-89-592,-48 97 833,45-87-816,0 1-1,1 0 0,1 1 0,-3 19 0,8-35-276,0 0 1,0 0-1,0 0 1,0 0-1,0-1 1,1 1-1,1 4 1,-8-16-2213,-3-6 1653,-1 0 0,0 1 0,-14-15 0,13 18 713,1-1-1,1 0 1,0-1-1,-9-18 1,17 30 71,1 0 1,-1 0 0,1 0-1,-1 0 1,1 0 0,-1-1-1,1 1 1,0 0 0,0 0-1,0 0 1,0 0 0,0-1-1,0 1 1,0 0 0,0 0-1,0 0 1,1-2 0,-1 2-5,0 1 1,1-1 0,-1 1-1,1-1 1,-1 1 0,1-1-1,-1 1 1,1-1 0,-1 1-1,1 0 1,-1-1 0,1 1-1,0 0 1,-1-1 0,1 1-1,0 0 1,-1 0-1,1 0 1,0 0 0,-1-1-1,2 1 1,5 0 174,0 1-1,-1 0 1,1 0 0,11 3-1,-9-2-155,153 36 757,-128-29-649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5.837"/>
    </inkml:context>
    <inkml:brush xml:id="br0">
      <inkml:brushProperty name="width" value="0.05" units="cm"/>
      <inkml:brushProperty name="height" value="0.05" units="cm"/>
    </inkml:brush>
  </inkml:definitions>
  <inkml:trace contextRef="#ctx0" brushRef="#br0">442 10 13371,'10'-8'1384,"-13"7"-91,-21 12 80,6 0-964,1 0 1,1 2-1,0 0 0,-15 16 1,-54 65 254,76-84-601,-38 46 201,-43 66-1,75-98-205,1 0 0,1 1 0,1 0 0,1 1 0,-14 50 0,24-70-71,-1 0 0,1-1 1,1 1-1,-1 0 0,1-1 0,0 1 1,0 0-1,1 0 0,-1-1 1,1 1-1,1 0 0,-1-1 0,1 1 1,3 7-1,-2-9-42,-1 0-1,1 0 1,0 0 0,1-1-1,-1 1 1,1-1 0,-1 1-1,1-1 1,0 0 0,0-1-1,1 1 1,-1-1 0,0 0-1,1 0 1,-1 0 0,1-1-1,5 2 1,15 2-114,-1-1-1,50 2 1,-5-7-194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6.327"/>
    </inkml:context>
    <inkml:brush xml:id="br0">
      <inkml:brushProperty name="width" value="0.05" units="cm"/>
      <inkml:brushProperty name="height" value="0.05" units="cm"/>
    </inkml:brush>
  </inkml:definitions>
  <inkml:trace contextRef="#ctx0" brushRef="#br0">103 114 14547,'-33'71'4392,"-12"27"-3575,39-84-734,1 1-1,0 0 0,-3 17 1,8-31-79,0 1 0,-1-1 0,1 0 0,0 0 1,0 1-1,0-1 0,0 0 0,0 0 1,0 0-1,1 1 0,-1-1 0,0 0 0,1 0 1,-1 0-1,0 1 0,1-1 0,0 0 1,-1 0-1,1 0 0,0 0 0,-1 0 0,1 0 1,0 0-1,1 1 0,0-1-7,-1-1 0,1 1 0,0 0 0,0 0 0,0-1 0,0 1 0,0-1 0,0 1 0,0-1 0,0 0 0,0 0 0,0 0 0,3-1 0,7 0-82,1-2 1,-1 0-1,22-8 1,-4-1-171,0-2 0,0-1 1,-2-1-1,33-24 0,-19 8-456,70-69 1,-93 82 431,17-23-1,-32 36 249,1-1 0,-1 1-1,0-1 1,0 0-1,-1 0 1,0 0 0,4-15-1,-7 21 40,0 0 1,0 0-1,1 1 0,-1-1 0,0 0 0,0 0 0,0 0 1,0 1-1,0-1 0,0 0 0,0 0 0,0 0 1,0 1-1,0-1 0,-1 0 0,1 0 0,-1 0 0,1 1 3,0 0-1,0-1 1,-1 1-1,1 0 0,0 0 1,-1 0-1,1 0 1,0 0-1,-1 0 1,1 0-1,0 0 0,-1 0 1,1 1-1,0-1 1,-1 0-1,1 0 0,0 0 1,-1 0-1,1 0 1,0 0-1,0 1 0,-1-1 1,1 0-1,0 0 1,0 0-1,-1 1 0,1-1 1,-23 25 562,-8 16 61,2 1 0,2 2 0,3 0 0,-32 77 0,54-116-567,0 1-105,-1-1-1,1 1 1,1 0 0,-1 0-1,0 11 1,2-16 11,0 1-1,0-1 1,0 1-1,0-1 1,0 0 0,1 1-1,-1-1 1,1 0 0,-1 0-1,1 1 1,-1-1-1,1 0 1,0 0 0,0 1-1,-1-1 1,1 0-1,0 0 1,0 0 0,0 0-1,0 0 1,0-1 0,0 1-1,1 0 1,-1 0-1,0-1 1,0 1 0,1-1-1,-1 1 1,0-1 0,2 1-1,25 5-219,2-2-58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6.837"/>
    </inkml:context>
    <inkml:brush xml:id="br0">
      <inkml:brushProperty name="width" value="0.05" units="cm"/>
      <inkml:brushProperty name="height" value="0.05" units="cm"/>
    </inkml:brush>
  </inkml:definitions>
  <inkml:trace contextRef="#ctx0" brushRef="#br0">352 10 14851,'-6'6'1240,"-9"9"-791,-5 5-185,-11 8 976,-2 2-536,-12 7-328,-1 1-32,2-1-24,-1-5-144,12-6-384,7-6-208,18-15 320,10-8-72,25-14-144</inkml:trace>
  <inkml:trace contextRef="#ctx0" brushRef="#br0" timeOffset="1">383 1 15795,'-9'10'1201,"-2"9"-769,-1 1-168,-1 2 552,1 5-272,1 0-152,2 1-48,6-2-48,3-3-72,3-5-448,2 0-240,1-4-568,-1-3 872,-2-7-200,-2-2-80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7.274"/>
    </inkml:context>
    <inkml:brush xml:id="br0">
      <inkml:brushProperty name="width" value="0.05" units="cm"/>
      <inkml:brushProperty name="height" value="0.05" units="cm"/>
    </inkml:brush>
  </inkml:definitions>
  <inkml:trace contextRef="#ctx0" brushRef="#br0">0 114 13747,'6'-5'1424,"8"2"-976,9 0-104,3 2 721,3-1-521,5 2-96,-2 0-192,-3-1-304,-5-3-1929,-1 1 1873,-3 2-336,-1-4-168</inkml:trace>
  <inkml:trace contextRef="#ctx0" brushRef="#br0" timeOffset="1">364 1 14515,'-1'18'1256,"-2"11"-856,-2-1-167,4 5 527,-1 1-272,2 0-184,-1-2-136,-2-6 1736,-1-6-1712,3-13 112,-2-7 96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7.712"/>
    </inkml:context>
    <inkml:brush xml:id="br0">
      <inkml:brushProperty name="width" value="0.05" units="cm"/>
      <inkml:brushProperty name="height" value="0.05" units="cm"/>
    </inkml:brush>
  </inkml:definitions>
  <inkml:trace contextRef="#ctx0" brushRef="#br0">27 6 12027,'0'0'40,"1"0"0,-1 0 0,0 0 0,0 0 0,0 0 0,1 0 0,-1 1 1,0-1-1,0 0 0,0 0 0,1 0 0,-1 0 0,0 0 0,0 0 0,0 1 0,1-1 1,-1 0-1,0 0 0,0 0 0,0 0 0,0 1 0,0-1 0,0 0 0,1 0 1,-1 1-1,0-1 0,0 0 0,0 0 0,0 0 0,0 1 0,0-1 0,0 0 0,0 0 1,0 1-1,0-1 0,0 0 0,0 0 0,0 0 0,0 1 0,0-1 0,0 0 1,0 1-1,-1 14 276,1-14-265,-15 129 2658,8-85-2040,2 1 0,1 75 0,4-114-614,1 0-1,0-1 1,0 1 0,1-1 0,-1 1 0,6 10 0,-6-14-42,0 0-1,1-1 1,0 1 0,-1-1 0,1 0 0,0 1 0,0-1 0,0 0 0,1 0 0,-1 0 0,0 0 0,1-1 0,-1 1 0,1-1 0,0 1 0,-1-1 0,6 2 0,2-1-33,0-1-1,0 1 0,0-2 1,-1 1-1,1-1 1,0-1-1,0 0 1,0 0-1,15-4 1,-4-1-128,-1 0 1,-1-1 0,31-16-1,-33 14 0,-1-1 0,0-1 0,-1 0 0,0-1 0,-1-1 0,0 0 1,-1-1-1,-1 0 0,21-30 0,-26 32 103,-1 1 0,0-1-1,0 0 1,-1 0 0,-1 0 0,0-1 0,0 0 0,-1 1 0,-1-1 0,-1 0 0,1-1 0,-2 1 0,0 0 0,-1 0 0,-2-14 0,2 22 83,0-1 1,0 1-1,-1 0 1,0 0 0,0 0-1,-3-5 1,5 9-22,-1 0 0,0 0 0,1 0 1,-1 0-1,1 0 0,-1 0 1,0 1-1,0-1 0,0 0 0,1 0 1,-1 1-1,0-1 0,0 0 1,0 1-1,0-1 0,0 1 1,0-1-1,0 1 0,0 0 0,0-1 1,0 1-1,0 0 0,-1 0 1,1 0-1,0 0 0,0 0 0,0 0 1,0 0-1,0 0 0,0 0 1,-1 0-1,1 0 0,0 1 0,0-1 1,-1 1-1,-3 2 55,1 0-1,0 0 1,1 1-1,-1-1 1,1 1-1,-1 0 1,1 0-1,0 0 1,0 0-1,1 1 1,-1-1-1,1 1 1,-2 6 0,-5 10 192,-8 36 1,13-39-217,0 0 0,1 0 0,1 1 0,1 36 0,1-46-18,1 0 0,0 0 0,1 0 0,0 0 0,0 0 0,1-1 0,0 1 0,1-1 0,0 0 0,0 0 0,1 0 0,7 9 0,3 2-32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16.247"/>
    </inkml:context>
    <inkml:brush xml:id="br0">
      <inkml:brushProperty name="width" value="0.05" units="cm"/>
      <inkml:brushProperty name="height" value="0.05" units="cm"/>
      <inkml:brushProperty name="color" value="#E71224"/>
    </inkml:brush>
  </inkml:definitions>
  <inkml:trace contextRef="#ctx0" brushRef="#br0">4069 350 24575,'-22'0'0,"-27"0"0,-79-9 0,-402-42 0,-19 41 0,429 10 0,-528 19 0,-56 70 0,467-33 0,118-26 0,-195 62 0,124-33 0,102-40 0,61-14 0,0 1 0,-36 12 0,58-16 0,0 1 0,-1 0 0,1 0 0,0 0 0,1 1 0,-1 0 0,1 0 0,0 0 0,-1 0 0,2 1 0,-1 0 0,1-1 0,-4 7 0,-4 10 0,1-1 0,-8 26 0,-5 10 0,12-32 0,-54 115 0,53-109 0,1 1 0,-11 54 0,21-80 0,0 2 0,-1 0 0,1 0 0,1 1 0,0 9 0,0-15 0,0 1 0,0-1 0,1 0 0,0 0 0,-1 1 0,1-1 0,0 0 0,0 0 0,0 0 0,0 0 0,0 0 0,1 0 0,-1 0 0,1 0 0,-1 0 0,1 0 0,0-1 0,2 3 0,17 9 0,1-1 0,0-2 0,1 0 0,0-1 0,39 10 0,-43-13 0,817 195-504,-620-169 252,429 9-1,333-51 253,-308-48 0,-125 8 202,3 31-183,-501 18-117,320-4-1323,171-5 572,-8-37 508,-510 45 421,-1-2-1,0 0 1,0-2-1,0 0 1,-1-1 0,0 0-1,0-2 1,-1 0 0,21-15-1,128-76 1305,-109 69-725,94-69-1,-136 88-658,9-9 0,1 2 0,0 1 0,1 1 0,41-19 0,48-2 0,-53 19 0,-57 18 0,0-1 0,0 0 0,0 0 0,0 0 0,0-1 0,0 1 0,-1-1 0,1 0 0,-1-1 0,0 1 0,0-1 0,0 0 0,-1 0 0,1 0 0,-1 0 0,0 0 0,0-1 0,0 0 0,-1 1 0,1-1 0,-1 0 0,0 0 0,-1-1 0,1 1 0,-1 0 0,0 0 0,-1-1 0,1 1 0,-1-1 0,0 1 0,-1-10 0,-1 0 0,0 0 0,-1 0 0,0 0 0,-2 0 0,1 1 0,-2 0 0,0 0 0,-13-23 0,-2 4 0,-1 1 0,-34-37 0,13 20 0,-2 2 0,-3 2 0,-1 3 0,-2 1 0,-2 3 0,-2 2 0,-1 2 0,-96-41 0,111 60 0,1 2 0,-82-14 0,-89 2 0,194 23 0,-444-22 0,-6 24 0,283 1 0,172-1 0,-119 5 0,114-3 0,1 1 0,-1 0 0,1 1 0,0 0 0,-28 13 0,-36 16 0,-137 39 0,132-47 0,-26 10 0,-430 116 0,507-144 0,-1-1 0,0-2 0,-68-2 0,97-2-227,1 0-1,0 0 1,0 0-1,-1 1 1,-4 1-1,-3 2-6598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8.188"/>
    </inkml:context>
    <inkml:brush xml:id="br0">
      <inkml:brushProperty name="width" value="0.05" units="cm"/>
      <inkml:brushProperty name="height" value="0.05" units="cm"/>
    </inkml:brush>
  </inkml:definitions>
  <inkml:trace contextRef="#ctx0" brushRef="#br0">164 0 14947,'0'12'1112,"-6"5"-816,-2 2-151,0 4 343,-7 1-160,4 2-168,-7-1-120,1-2-280,3-2-112,-1-6-513,-3-6 705,1-7-176,0-2-88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8.635"/>
    </inkml:context>
    <inkml:brush xml:id="br0">
      <inkml:brushProperty name="width" value="0.05" units="cm"/>
      <inkml:brushProperty name="height" value="0.05" units="cm"/>
    </inkml:brush>
  </inkml:definitions>
  <inkml:trace contextRef="#ctx0" brushRef="#br0">73 13 14267,'7'-2'184,"1"-1"-1,-1 1 0,1 0 1,0 1-1,0 0 1,0 0-1,0 1 1,0 0-1,0 0 1,0 1-1,0 0 1,0 0-1,-1 1 1,11 3-1,13 5 472,0 2 0,30 16 0,-51-24-435,5 3 121,-1 1 1,20 14-1,-30-20-269,-1 0-1,0 1 1,0 0-1,0 0 1,0 0 0,0 0-1,0 0 1,-1 0-1,0 1 1,0-1 0,0 1-1,0 0 1,0 0-1,2 7 1,-4-9-40,0 1 1,0 0 0,0-1-1,-1 1 1,1-1 0,-1 1-1,1-1 1,-1 1-1,0-1 1,0 1 0,0-1-1,0 1 1,-1-1-1,1 0 1,-1 0 0,1 0-1,-1 0 1,0 0-1,1 0 1,-1 0 0,0 0-1,0-1 1,-1 1-1,1-1 1,-2 2 0,-6 2-34,1 1 0,-1-2 0,1 1 1,-19 4-1,7-2-902,76 4-3088,-51-10 3933,-1-1 1,1 2 0,-1-1 0,1 0-1,-1 1 1,0 0 0,1-1-1,-1 1 1,0 0 0,0 1 0,0-1-1,-1 1 1,1-1 0,0 1-1,2 3 1,-4-3 119,0 0 0,1 0-1,-1 0 1,0 0 0,-1-1-1,1 1 1,0 0 0,-1 0-1,0 1 1,0-1 0,0 0-1,0 0 1,0 0 0,0 0-1,-1 0 1,1 0 0,-1 0-1,0 0 1,0-1 0,-2 4-1,-2 6 188,-1-1-1,0 0 0,-1-1 0,0 1 0,0-1 0,-1-1 1,-14 14-1,-4 0 471,-42 30 0,52-41-447,0-2 0,0 0 0,-36 15 1,47-23-280,0 0 1,-1 0-1,1 0 1,-1-1 0,1 0-1,-1 0 1,0-1-1,1 1 1,-1-1-1,0 0 1,1-1 0,-1 0-1,1 1 1,-1-2-1,1 1 1,-1-1 0,1 1-1,-6-4 1,8 3-106,0-1 1,0 1-1,0 0 1,0-1-1,0 0 1,1 0 0,-1 0-1,1 0 1,0 0-1,0 0 1,0-1-1,0 1 1,1 0-1,-1-1 1,0-6-1,-2-5-478,1 0 0,-2-23-1,4 29 530,-2-30-662,7 4-211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9.056"/>
    </inkml:context>
    <inkml:brush xml:id="br0">
      <inkml:brushProperty name="width" value="0.05" units="cm"/>
      <inkml:brushProperty name="height" value="0.05" units="cm"/>
    </inkml:brush>
  </inkml:definitions>
  <inkml:trace contextRef="#ctx0" brushRef="#br0">463 0 15179,'3'5'351,"1"0"0,-1 0 0,0 0 0,-1 1 1,1-1-1,2 11 0,5 8 319,32 60 823,44 104 100,-76-163-1505,-1 2 0,-2-1-1,0 1 1,-2 1 0,3 37-1,-8-50-75,0 0-1,-1-1 1,-1 1-1,0 0 0,-1-1 1,-1 0-1,0 0 0,-7 16 1,3-11-19,-2-1 0,0 0 0,-1-1 1,0 0-1,-17 18 0,-12 7-128,-2-2 1,-2-2-1,-56 37 0,-161 124-567,184-141 494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9.816"/>
    </inkml:context>
    <inkml:brush xml:id="br0">
      <inkml:brushProperty name="width" value="0.05" units="cm"/>
      <inkml:brushProperty name="height" value="0.05" units="cm"/>
    </inkml:brush>
  </inkml:definitions>
  <inkml:trace contextRef="#ctx0" brushRef="#br0">1 269 12483,'41'-43'868,"91"-70"1,-110 97-722,1 2 1,0 0 0,1 1 0,0 1-1,1 2 1,41-12 0,-57 19-89,27-5 131,-34 8-177,0 0 0,0 0 0,0 0 0,0 0 1,0 0-1,1 0 0,-1 1 0,0-1 0,0 1 1,0-1-1,0 1 0,-1 0 0,1 0 0,3 2 1,-4-3-11,0 1 1,0 0-1,-1 0 1,1-1 0,0 1-1,0 0 1,-1 0-1,1 0 1,-1 0 0,1 0-1,-1 0 1,1 0-1,-1 0 1,0 0 0,0 0-1,1 0 1,-1 0-1,0 0 1,0 0 0,0 0-1,0 0 1,0 0-1,0 0 1,0 0 0,-1 1-1,-9 27-6,-2-9-1,0 0-1,-1-2 0,-1 1 0,-22 21 0,-1 2 21,-1 3 32,-55 70 107,84-101-129,0 0-1,0 0 0,2 1 0,0 0 0,0 1 0,-6 25 0,12-38-21,0 0 0,1 0 0,-1 0 0,1 0 0,0 0 0,0 0 0,0 0-1,0 0 1,1 0 0,-1 0 0,1 0 0,1 4 0,-1-5-3,-1-1-1,1 0 1,0 0 0,0 0-1,0 0 1,0 0 0,0 0-1,0 0 1,0 0 0,0-1-1,1 1 1,-1 0 0,0-1-1,0 1 1,1-1 0,-1 1-1,1-1 1,-1 0 0,0 1-1,1-1 1,-1 0 0,0 0-1,1 0 1,-1 0 0,1 0-1,-1 0 1,0 0 0,1-1-1,-1 1 1,1 0-1,1-2 1,11-2-1,1 0-1,-1-2 1,0 1 0,21-14-1,54-38-46,-78 49 33,83-57-252,143-131 0,-229 188 252,0 1 0,-1-1-1,12-16 1,-19 21 97,-6 6-14,-8 10 54,1 7 46,1 0-1,1 0 1,1 1 0,0 1 0,2 0 0,-11 45-1,18-62-122,0 0 0,0 1-1,0-1 1,1 0 0,0 1-1,0-1 1,1 0 0,0 1-1,1 5 1,-2-10-26,1 1 0,-1-1 1,1 0-1,-1 0 0,1 0 0,-1 0 0,1 0 0,0 0 1,-1 0-1,1 0 0,0 0 0,0-1 0,0 1 0,0 0 0,0 0 1,0-1-1,0 1 0,1 0 0,0 0 6,0-1 0,0 0 0,0 1 0,-1-1 0,1 0 0,0 0 0,0 0 0,0-1 0,0 1 0,-1 0 0,1-1 0,0 1 0,0-1 0,-1 1 0,1-1 0,1-1 0,16-9 111,0-1 0,-2 0 0,1-2 0,21-21 0,-9 8-22,94-90 230,-9 8-377,-100 95-37,-12 12 36,-4 3 4,-22 21 31,2 1 128,0 2 0,2 0-1,1 1 1,1 0 0,2 1 0,-24 56-1,38-80-211,0 0 0,0 0 0,0 0 0,0 0 0,0 0 0,1 0-1,0 0 1,-1 0 0,1 0 0,0 0 0,1 6 0,0-8 34,-1-1 0,0 0 0,0 1 1,0-1-1,1 0 0,-1 1 0,0-1 0,0 0 0,1 0 1,-1 1-1,0-1 0,1 0 0,-1 0 0,0 1 0,1-1 0,-1 0 1,0 0-1,1 0 0,-1 0 0,1 1 0,-1-1 0,0 0 1,1 0-1,-1 0 0,1 0 0,-1 0 0,0 0 0,1 0 1,-1 0-1,1 0 0,2-1-44,-1 0 1,0 0 0,1 0-1,-1 0 1,0 0-1,1 0 1,-1 0-1,2-3 1,30-20-519,6-5-234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0.367"/>
    </inkml:context>
    <inkml:brush xml:id="br0">
      <inkml:brushProperty name="width" value="0.05" units="cm"/>
      <inkml:brushProperty name="height" value="0.05" units="cm"/>
    </inkml:brush>
  </inkml:definitions>
  <inkml:trace contextRef="#ctx0" brushRef="#br0">236 0 13459,'-32'17'1168,"1"0"0,-30 25 0,45-30-832,0 1-1,1 0 0,1 1 0,1 1 0,-15 19 1,27-33-319,0 0 0,0 0-1,1 0 1,-1 0 0,0 0 0,1 0 0,-1 1 0,0-1 0,1 0 0,-1 0 0,1 0-1,0 1 1,-1-1 0,1 0 0,0 1 0,0-1 0,0 0 0,0 0 0,0 1 0,0-1 0,0 0-1,0 1 1,1-1 0,-1 0 0,0 0 0,2 3 0,-1-2-7,1-1 0,0 1 1,0 0-1,0-1 0,0 1 1,0-1-1,1 0 0,-1 0 0,0 0 1,0 0-1,1 0 0,-1 0 1,4 0-1,8 3-23,-1 1-1,1 0 1,-1 1 0,-1 1 0,1 0 0,-1 1 0,-1 0-1,1 0 1,-1 1 0,-1 1 0,0 0 0,0 0-1,-1 1 1,16 24 0,-16-20-10,1 2-1,-2-1 1,0 2-1,-2-1 1,0 1-1,0-1 1,-2 2-1,0-1 1,-1 0-1,1 38 1,-4-48 53,0 0 0,-1 1 0,0-1 0,-1 0 0,0 0 0,0 0 0,0-1 0,-1 1 0,0 0 1,-1-1-1,0 0 0,0 1 0,0-2 0,-1 1 0,0 0 0,0-1 0,-1 0 0,0 0 0,0-1 0,0 0 0,-1 0 1,0 0-1,0-1 0,0 0 0,0 0 0,-1 0 0,1-1 0,-1-1 0,0 1 0,0-1 0,0 0 0,0-1 0,0 0 1,0 0-1,-15-1 0,19 0-6,1-1 1,-1 1-1,0-1 1,1 1-1,-1-1 1,0 0-1,1 0 1,-1-1-1,1 1 1,0-1-1,-1 0 0,1 0 1,0 0-1,0 0 1,0 0-1,0-1 1,-3-3-1,4 2-29,-1 1-1,1-1 0,1 1 1,-1-1-1,0 0 0,1 0 1,0 0-1,0 0 0,0 0 1,0 0-1,1 0 0,-1 0 0,1 0 1,0 0-1,1 0 0,0-5 1,1-7-99,2 1 1,0 0 0,0-1 0,1 2-1,1-1 1,13-22 0,3-1-263,31-40 1,-15 30 334,2 2-1,2 1 0,2 2 1,1 3-1,59-41 1,-97 76 114,24-19 342,-30 23-390,0 0 0,1 0 0,-1 0 0,0 0 0,0 0 0,0 0-1,0 0 1,-1-1 0,1 1 0,0 0 0,0-1 0,-1 1 0,1-1 0,-1 1 0,1-1 0,-1 1 0,0-1 0,0 1 0,1-3 0,-2 3-15,1 1 1,-1-1 0,1 0 0,-1 0 0,1 0 0,-1 0 0,1 1-1,-1-1 1,0 0 0,0 1 0,1-1 0,-1 0 0,0 1 0,0-1-1,0 1 1,1-1 0,-1 1 0,0 0 0,0-1 0,0 1 0,0 0-1,0 0 1,0-1 0,0 1 0,0 0 0,0 0 0,0 0 0,0 0-1,-1 1 1,-31 2 199,25-1-242,1 1-1,-1 1 0,1-1 1,0 1-1,0 0 1,0 1-1,0-1 1,1 1-1,0 1 1,0-1-1,0 1 1,1 0-1,0 1 0,0-1 1,0 1-1,1 0 1,0 0-1,0 0 1,1 0-1,0 1 1,-3 13-1,5-20-30,1 1-1,-1 0 0,1-1 1,0 1-1,0 0 1,0 0-1,0-1 1,0 1-1,0 0 1,0 0-1,1-1 1,-1 1-1,1 0 1,-1-1-1,1 1 1,-1 0-1,1-1 0,0 1 1,0-1-1,0 1 1,0-1-1,0 0 1,0 1-1,0-1 1,3 2-1,-2-2 6,0 1 1,1-1-1,0 0 0,-1 0 0,1-1 0,0 1 1,-1 0-1,1-1 0,0 0 0,0 0 0,-1 0 1,1 0-1,0 0 0,0 0 0,-1-1 0,4 0 1,31-8-468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0.911"/>
    </inkml:context>
    <inkml:brush xml:id="br0">
      <inkml:brushProperty name="width" value="0.05" units="cm"/>
      <inkml:brushProperty name="height" value="0.05" units="cm"/>
    </inkml:brush>
  </inkml:definitions>
  <inkml:trace contextRef="#ctx0" brushRef="#br0">349 4 13075,'0'-1'56,"0"1"-1,0 0 1,0 0 0,0 0 0,0-1-1,0 1 1,0 0 0,-1 0 0,1 0-1,0 0 1,0-1 0,0 1 0,0 0-1,-1 0 1,1 0 0,0 0 0,0 0-1,0 0 1,-1 0 0,1-1 0,0 1-1,0 0 1,0 0 0,-1 0 0,1 0-1,0 0 1,0 0 0,0 0 0,-1 0-1,1 0 1,0 0 0,0 0 0,-1 0-1,1 0 1,0 0 0,0 1 0,0-1-1,-1 0 1,1 0 0,0 0 0,-14 5 98,10-4 184,-35 12 530,0 2 1,1 2-1,1 1 1,-55 37-1,81-47-847,0 0 0,0 1 0,1 0 0,0 1-1,-12 14 1,22-24-23,-1 1 1,1-1-1,0 0 0,0 1 0,-1-1 0,1 1 0,0-1 1,0 0-1,-1 1 0,1-1 0,0 1 0,0-1 0,0 1 0,0-1 1,0 1-1,0-1 0,0 1 0,-1-1 0,2 1 0,-1-1 0,0 1 1,0-1-1,0 0 0,0 1 0,0-1 0,0 1 0,0-1 0,0 1 1,1 0-1,13 2-46,22-10 5,50-18-25,-37 9 46,1 3-1,82-12 1,-125 24 9,0 1 0,0 0 0,0 0 0,12 2 0,-16-1 11,0-1 1,0 1-1,-1 0 0,1 0 1,0 0-1,-1 1 0,1-1 1,-1 1-1,1-1 0,-1 1 1,0 0-1,0 0 1,3 3-1,-4-5 8,-1 1 1,0-1-1,0 0 0,1 1 1,-1-1-1,0 0 0,1 0 1,-1 1-1,0-1 0,1 0 1,-1 0-1,0 0 0,1 1 1,-1-1-1,0 0 1,1 0-1,-1 0 0,1 0 1,-1 0-1,0 0 0,1 0 1,-1 0-1,1 0 0,-1 0 1,0 0-1,1 0 0,-1 0 1,1 0-1,-1 0 0,0 0 1,1 0-1,-1-1 0,0 1 1,1 0-1,0-1 1,11-14 168,4-22 58,-13 30-206,-1 1 0,0-1 1,0 0-1,-1 0 0,0 1 0,0-1 0,-1 0 0,0 0 0,0 0 0,-2-11 0,1 15-4,1 7-35,1-3 7,-1 0 0,1 0 1,-1 0-1,1 0 1,-1 0-1,1 0 0,0 0 1,0 0-1,-1 0 0,1 0 1,0-1-1,1 2 0,4 2-126,0-1 0,1-1 0,-1 1 0,0-1 0,1 0 0,-1 0 0,1-1-1,-1 0 1,13 1 0,-1-1-767,-1-1 0,28-4 1,-42 3 220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2.257"/>
    </inkml:context>
    <inkml:brush xml:id="br0">
      <inkml:brushProperty name="width" value="0.05" units="cm"/>
      <inkml:brushProperty name="height" value="0.05" units="cm"/>
    </inkml:brush>
  </inkml:definitions>
  <inkml:trace contextRef="#ctx0" brushRef="#br0">345 535 12427,'3'-2'312,"0"0"0,0 0 0,-1 0-1,0 0 1,1-1 0,-1 1 0,0-1 0,0 0 0,2-4 0,-3 7-262,-1-1-1,0 1 1,0 0-1,0-1 1,0 1 0,0-1-1,1 1 1,-1 0-1,0-1 1,0 1-1,0-1 1,0 1-1,0 0 1,0-1 0,0 1-1,0-1 1,-1 1-1,1 0 1,0-1-1,0 1 1,0-1-1,0 1 1,0 0 0,-1-1-1,1 1 1,0 0-1,0-1 1,-1 1-1,1 0 1,0-1 0,-2 0 43,1 1 1,-1-1-1,1 1 1,-1-1-1,1 1 1,-1 0-1,1 0 1,-1-1-1,1 1 1,-1 0-1,1 0 1,-1 1-1,-2-1 1,-13 3 130,0 0 0,1 1 1,-1 1-1,-24 11 0,8-1-132,-36 22-1,68-36-89,-22 12 19,0 2-1,1 0 1,-30 27-1,51-41-18,-1 1-1,1-1 1,0 0-1,0 0 0,0 1 1,0-1-1,0 1 1,0-1-1,0 1 1,0-1-1,1 1 0,-1-1 1,0 1-1,0 3 1,1-5-2,1 1 1,-1-1 0,0 1 0,0-1 0,0 1 0,1-1 0,-1 1-1,0-1 1,0 1 0,1-1 0,-1 0 0,0 1 0,1-1 0,-1 1-1,1-1 1,-1 0 0,0 0 0,1 1 0,-1-1 0,1 0-1,-1 0 1,1 1 0,-1-1 0,1 0 0,-1 0 0,1 0 0,-1 0-1,1 0 1,-1 0 0,2 1 0,4-1-9,1 0 0,-1 0 1,0-1-1,1 0 0,-1 0 0,12-3 1,15-8-144,-1 0 1,0-2 0,0-2 0,-1-1 0,38-28 0,-25 12-134,-1-1 0,64-67 0,-91 83 174,0 0 0,0-1-1,-2 0 1,0-1 0,21-43 0,-25 33 124,-10 30-10,1-1 1,-1 1-1,0 0 0,0-1 0,0 1 0,0 0 0,0-1 0,0 1 0,0 0 0,0-1 0,0 1 0,0 0 0,0-1 1,0 1-1,0 0 0,0-1 0,0 1 0,-1 0 0,1 0 0,0-1 0,0 1 0,0 0 0,0-1 0,0 1 0,-1 0 1,1 0-1,0-1 0,0 1 0,-1 0 0,1 0 0,0 0 0,0-1 0,-1 1 0,1 0 0,0 0 0,-1 0 0,1 0 1,0-1-1,0 1 0,-1 0 0,1 0 0,0 0 0,-1 0 0,0 0 0,-14 6 191,6 1-73,-1 2-1,1-1 1,0 1 0,1 1-1,-10 14 1,-36 61 662,44-68-606,4-8-84,-40 73 693,40-70-653,1 0-1,0 0 1,1 0 0,-5 24 0,8-35-135,1 1 0,0-1-1,-1 0 1,1 0 0,0 1 0,0-1-1,0 0 1,0 1 0,0-1 0,1 0-1,-1 0 1,0 1 0,0-1 0,1 0-1,-1 0 1,1 0 0,-1 1 0,1-1-1,0 0 1,-1 0 0,1 0 0,0 0-1,0 0 1,0 0 0,-1 0 0,1 0-1,0-1 1,0 1 0,0 0-1,1 0 1,-1-1 0,0 1 0,0-1-1,2 2 1,4-1-77,-1 0 0,0 0 0,0-1 0,1 0 1,11 0-1,-8-1-8,37-3-582,55-11 0,-66 8 331,1 1 0,0 3-1,45 0 1,-79 3 368,0 0-1,-1 0 1,1 1-1,0 0 1,0-1-1,-1 1 1,1 0-1,-1 0 1,1 0-1,-1 1 1,1-1-1,-1 0 1,0 1-1,1 0 0,-1-1 1,0 1-1,0 0 1,0 0-1,-1 0 1,1 1-1,2 2 1,-2-2 13,0-2 0,0 1 0,1 0 0,-1 0 0,1-1 1,-1 1-1,1-1 0,-1 1 0,1-1 0,0 0 0,0 0 0,0-1 0,-1 1 0,1-1 0,0 1 1,0-1-1,0 0 0,0 0 0,0 0 0,0 0 0,0-1 0,0 1 0,4-2 0,8-2-46,-1 0 0,0 0 0,17-10-1,145-85-2000,-143 78 1339,-33 21 664,1 0 0,-1 0 0,0-1 0,0 1-1,0 0 1,0 0 0,0 0 0,0 0 0,0 0 0,0 0-1,0 0 1,0 0 0,0 0 0,0-1 0,0 1 0,0 0 0,0 0-1,0 0 1,0 0 0,1 0 0,-1 0 0,0 0 0,0 0-1,0 0 1,0 0 0,0 0 0,0 0 0,0 0 0,0 0-1,0 0 1,1 0 0,-1 0 0,0 0 0,0 0 0,0 0-1,0 0 1,0 0 0,0 0 0,0 0 0,0 0 0,1 0 0,-1 0-1,0 0 1,0 0 0,0 0 0,0 0 0,0 0 0,0 0-1,0 0 1,0 0 0,0 0 0,1 0 0,-1 0 0,0 1-1,0-1 1,0 0 0,0 0 0,0 0 0,0 0 0,0 0-1,0 0 1,0 0 0,0 1 0,-5 8 237,-15 17 512,16-20-533,1-3-42,1 1 0,-1-1 0,1 1 0,0-1 0,0 1-1,-2 7 1,4-10-153,-1-1 0,1 0 0,0 1 1,0-1-1,0 1 0,0-1 0,0 1 0,0-1 0,0 0 0,0 1 0,0-1 0,1 1 0,-1-1 0,0 0 1,0 1-1,0-1 0,0 1 0,0-1 0,1 0 0,-1 1 0,0-1 0,0 0 0,1 1 0,-1-1 0,0 0 0,1 1 1,0-1-1,0 1-16,0-1 1,1 1-1,-1-1 1,1 0-1,-1 1 1,0-1-1,1 0 1,-1 0-1,1 0 1,-1 0 0,1 0-1,2-1 1,22-6-297,1-1 1,-1-1 0,-1-1 0,45-24 0,91-57-1859,-151 87 2013,-8 7 199,-10 11 216,-2-2-26,-37 45 854,44-53-983,0 1 0,0 0 1,0 0-1,0 0 0,1 0 0,0 0 1,0 0-1,0 0 0,1 1 1,-1 7-1,2-12-105,0 0 0,0 0 0,0 0 1,0 0-1,0 0 0,1 0 0,-1 0 0,0 0 1,1 0-1,-1 0 0,1 0 0,-1 0 0,1-1 1,-1 1-1,1 0 0,0 0 0,-1-1 0,1 1 1,0 0-1,-1-1 0,1 1 0,0 0 1,0-1-1,0 1 0,0-1 0,-1 0 0,1 1 1,0-1-1,0 0 0,0 1 0,0-1 0,0 0 1,0 0-1,0 0 0,2 0 0,3 1 26,0-1 0,0 0 0,0-1 0,0 1 0,7-3 0,22-6-85,0-2-1,-1-1 0,0-2 1,36-20-1,-10 0-247,69-52-1,-89 57 33,-1-2 0,-1-2 0,-2-2 0,-1-1 0,44-62 0,-76 95 243,18-32-90,-20 33 104,0 0 0,0-1 0,0 1-1,-1-1 1,1 1 0,-1 0-1,1-1 1,-1 1 0,0-1 0,0 1-1,0-1 1,0 0 0,-1-2-1,1 4 8,-1 0 0,1 0 0,0 0 0,-1 0 0,1 0 0,0 1 0,-1-1 0,1 0 0,-1 0 0,0 1 0,1-1 0,-1 0 0,0 1 0,1-1 0,-1 1 0,0-1 0,0 0 0,1 1 0,-1 0 0,0-1 0,0 1 0,0 0 0,0-1 0,0 1 0,0 0 0,1 0 0,-1 0 0,0-1 0,0 1 0,0 0 0,0 0 0,0 0 0,0 1 0,0-1 0,0 0 0,0 0 0,0 0 0,1 1 0,-1-1 0,0 1 0,0-1 0,-1 1 0,-4 2 70,1-1 1,-1 1-1,0 1 0,1-1 1,-8 7-1,-6 9 208,0 1-1,1 1 1,2 1-1,0 0 1,1 1-1,-19 39 1,27-48-186,1 0 1,0 1-1,1 0 1,1 1-1,0-1 0,1 0 1,1 1-1,-1 18 1,3-24-130,1 0 0,0 0 0,0 0 0,1 0 0,0 0 0,0-1 1,1 1-1,1-1 0,-1 1 0,2-1 0,-1 0 0,1-1 1,0 1-1,7 7 0,0-3-196,-8-10 61,-1 0 0,0 0 0,-1 0 1,1 1-1,3 5 0,-12-11-62,0 0 0,0 0 1,1 0-1,-1-1 1,-5-3-1,-13-9 57,1-1-1,0-2 1,-31-30-1,44 38 160,0-1 0,1 0 0,0-1 1,1 1-1,0-2 0,1 1 0,0-1 0,-8-25 0,14 36 19,0 0-1,0-1 1,1 1-1,-1-1 1,1 1 0,-1-1-1,1 1 1,0-1-1,0 1 1,0 0-1,1-1 1,-1 1 0,0-1-1,1 1 1,0-1-1,-1 1 1,1 0-1,0 0 1,0-1 0,2-1-1,-1 2 6,0 0-1,0 0 1,1 0-1,-1 0 1,1 0-1,-1 1 1,1-1-1,0 1 1,0 0-1,-1 0 1,1 0-1,0 0 1,0 0-1,0 0 1,0 1-1,5-1 1,88-2 222,0 0-307,81-29 87,-82 10-12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08.475"/>
    </inkml:context>
    <inkml:brush xml:id="br0">
      <inkml:brushProperty name="width" value="0.05" units="cm"/>
      <inkml:brushProperty name="height" value="0.05" units="cm"/>
    </inkml:brush>
  </inkml:definitions>
  <inkml:trace contextRef="#ctx0" brushRef="#br0">1 0 13555,'3'20'368,"2"0"8,-2 3-16,0 3-104,-2 2-40,4 4-56,-4 3-24,2-1-272,-3-1-448,2-3 544,-2-3-112,3-13-40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0.064"/>
    </inkml:context>
    <inkml:brush xml:id="br0">
      <inkml:brushProperty name="width" value="0.05" units="cm"/>
      <inkml:brushProperty name="height" value="0.05" units="cm"/>
    </inkml:brush>
  </inkml:definitions>
  <inkml:trace contextRef="#ctx0" brushRef="#br0">80 1 10418,'-9'54'3611,"-12"137"-3067,21-189-507,-49 847 724,76-395-594,-1-29 106,22 786 129,-25-797-324,13 150-71,32-182-121,-61-349 29,11 95-112,-12-76 74,5 28-216,-4-37-387,3 72-1,-10-115 679,0 1 0,0 0 0,0 0 0,0 0 0,-1 0-1,1 0 1,0 0 0,-1 0 0,1 0 0,0 0 0,-1 0 0,1-1 0,-1 1 0,0 0 0,1 0-1,-1 0 1,1-1 0,-1 1 0,0 0 0,0-1 0,1 1 0,-1-1 0,0 1 0,0-1 0,0 1-1,0-1 1,0 0 0,0 1 0,1-1 0,-3 0 0,-6 4-317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0.695"/>
    </inkml:context>
    <inkml:brush xml:id="br0">
      <inkml:brushProperty name="width" value="0.05" units="cm"/>
      <inkml:brushProperty name="height" value="0.05" units="cm"/>
    </inkml:brush>
  </inkml:definitions>
  <inkml:trace contextRef="#ctx0" brushRef="#br0">1 206 12179,'61'12'1399,"-32"-13"-1183,1 0 0,54-11 0,-37 5-23,91-10 203,1 7 0,245 12 0,-149 15-390,145 9 1,0-21-16,155-29-21,484-6-53,-735 35 55,270 1-29,-2-19-6,23-30 23,-523 39 37,293-32-11,24-1-1,-176 19 12,-36 3-7,192 5 0,-74 30-2805,-261-17 2314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08.768"/>
    </inkml:context>
    <inkml:brush xml:id="br0">
      <inkml:brushProperty name="width" value="0.05" units="cm"/>
      <inkml:brushProperty name="height" value="0.05" units="cm"/>
      <inkml:brushProperty name="color" value="#E71224"/>
    </inkml:brush>
  </inkml:definitions>
  <inkml:trace contextRef="#ctx0" brushRef="#br0">1 1 24575,'3'2'0,"0"1"0,1 0 0,-1-1 0,1 0 0,0 0 0,0 0 0,0 0 0,-1 0 0,2-1 0,4 2 0,4 0 0,66 20 0,148 21 0,-147-31 0,1178 131 0,-1224-141 0,0-2 0,0-1 0,65-9 0,27-12 0,22-4 0,28-3 0,-127 22 0,18 1 0,111 4 0,-84 3 0,-11-2 0,118-14 0,-110 5 0,158 6 0,-143 5 0,1473-2 0,-1189 32 0,-129-5 0,-61-18 0,134 12 0,93 18 0,34 4 0,-262-11 0,-50-7 0,25 9 0,-21-2 0,365 51-1365,-382-62-5461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1.117"/>
    </inkml:context>
    <inkml:brush xml:id="br0">
      <inkml:brushProperty name="width" value="0.05" units="cm"/>
      <inkml:brushProperty name="height" value="0.05" units="cm"/>
    </inkml:brush>
  </inkml:definitions>
  <inkml:trace contextRef="#ctx0" brushRef="#br0">80 33 14267,'48'-13'1303,"-31"8"-1296,28-7 9,-42 11-15,0 0-1,0 1 0,0 0 1,0 0-1,0 0 0,0 0 0,0 0 1,0 1-1,0-1 0,0 1 0,6 2 1,-7-2 1,-1 0 0,1 0 0,-1 0 0,0 0 0,1 1 0,-1-1 0,0 0 0,1 1 0,-1 0 0,0-1 0,0 1 0,-1-1 0,1 1 0,0 0 0,0 0 0,-1 0 0,1-1 0,0 4 0,3 39 61,-4-41-59,0 42 118,-3 0-1,-12 68 0,-29 91 233,41-195-301,-40 148-12,35-134 185,-1-1-1,-1 1 1,-1-2 0,-20 33-1,28-51-182,1 0-1,0 1 1,-1-1-1,0-1 0,0 1 1,-4 3-1,6-5-33,0-1-1,0 1 0,0 0 1,-1-1-1,1 1 1,0-1-1,0 0 1,-1 1-1,1-1 0,0 0 1,-1 0-1,1 0 1,0 0-1,-1 0 0,1 0 1,0 0-1,-1-1 1,1 1-1,0 0 0,-3-2 1,-23-13 199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1.765"/>
    </inkml:context>
    <inkml:brush xml:id="br0">
      <inkml:brushProperty name="width" value="0.05" units="cm"/>
      <inkml:brushProperty name="height" value="0.05" units="cm"/>
    </inkml:brush>
  </inkml:definitions>
  <inkml:trace contextRef="#ctx0" brushRef="#br0">38 1029 11042,'-11'10'430,"-15"12"289,28-22-668,0-1 1,0 0-1,0 0 1,0 0 0,0 0-1,0-1 1,0 1-1,-1 0 1,1-1 0,0 1-1,-1-1 1,1 1 0,2-5-1,20-29 266,-15 20-199,43-71 385,68-153-1,-103 202-416,39-92 140,-4-3 0,44-183 0,-86 263-49,-1 118 96,31 145-280,-23-142-184,6 74 0,-21-75 118,-7-2-21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2.449"/>
    </inkml:context>
    <inkml:brush xml:id="br0">
      <inkml:brushProperty name="width" value="0.05" units="cm"/>
      <inkml:brushProperty name="height" value="0.05" units="cm"/>
    </inkml:brush>
  </inkml:definitions>
  <inkml:trace contextRef="#ctx0" brushRef="#br0">4 647 8330,'-1'0'46,"1"0"-1,0 1 1,0-1 0,-1 0 0,1 1 0,0-1-1,0 1 1,-1-1 0,1 1 0,0-1 0,0 1-1,0-1 1,0 1 0,-1-1 0,1 1 0,0-1-1,0 1 1,0-1 0,0 1 0,0-1 0,1 1-1,-1-1 1,0 1 0,0-1 0,0 1 0,0-1-1,0 1 1,1-1 0,-1 0 0,0 1 0,0-1-1,1 1 1,-1-1 0,0 0 0,1 1 0,-1-1-1,0 0 1,1 1 0,-1-1 0,1 0 0,-1 1-1,0-1 1,1 0 0,-1 0 0,1 1 0,-1-1-1,1 0 1,-1 0 0,1 0 0,-1 0 0,1 0-1,-1 0 1,1 0 0,-1 0 0,1 0 0,-1 0-1,1 0 1,3 0 73,-1-1-1,0 0 1,1 0-1,-1 0 1,0 0-1,0 0 1,6-4 0,0-1 10,-1 0 0,1-1 1,-2-1-1,1 1 0,-1-1 1,0 0-1,0-1 0,9-17 1,37-81 493,-18 21-242,-4-1 0,-4-2 0,16-95 0,-39 168-232,-3 35-11,-4 169 232,10 259-695,-5-435-210,-1-29 314,-1-9-6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2.848"/>
    </inkml:context>
    <inkml:brush xml:id="br0">
      <inkml:brushProperty name="width" value="0.05" units="cm"/>
      <inkml:brushProperty name="height" value="0.05" units="cm"/>
    </inkml:brush>
  </inkml:definitions>
  <inkml:trace contextRef="#ctx0" brushRef="#br0">1 125 14283,'6'-14'880,"6"-8"-776,0 1-72,2 0 80,0-4-136,1 10-144,5 9-24,-5 16 144,-1 9-24,-2 2-96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3.483"/>
    </inkml:context>
    <inkml:brush xml:id="br0">
      <inkml:brushProperty name="width" value="0.05" units="cm"/>
      <inkml:brushProperty name="height" value="0.05" units="cm"/>
    </inkml:brush>
  </inkml:definitions>
  <inkml:trace contextRef="#ctx0" brushRef="#br0">0 1 8770,'3'0'140,"-1"0"1,1 0-1,0 0 1,-1 0-1,1 1 1,-1-1-1,1 1 0,0-1 1,-1 1-1,1 0 1,-1 0-1,0 0 1,1 0-1,3 3 1,33 21 744,-38-24-839,22 17 359,0 2 0,-1 0 0,-1 1 0,26 35 0,64 102-1453,-94-131 392,-2-8 350,-2-7-107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4.213"/>
    </inkml:context>
    <inkml:brush xml:id="br0">
      <inkml:brushProperty name="width" value="0.05" units="cm"/>
      <inkml:brushProperty name="height" value="0.05" units="cm"/>
    </inkml:brush>
  </inkml:definitions>
  <inkml:trace contextRef="#ctx0" brushRef="#br0">183 0 12779,'-12'17'952,"0"-2"-768,1 4-88,0 8 528,2 7-448,-2 13-80,4 19-16,-4 17-24,0 6 0,-1 15-16,-3 6 0,-1 8-88,-1-2-104,5-12-632,0-18 696,9-30-88,3-16-88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4.946"/>
    </inkml:context>
    <inkml:brush xml:id="br0">
      <inkml:brushProperty name="width" value="0.05" units="cm"/>
      <inkml:brushProperty name="height" value="0.05" units="cm"/>
    </inkml:brush>
  </inkml:definitions>
  <inkml:trace contextRef="#ctx0" brushRef="#br0">342 1 14459,'-8'32'904,"-6"14"-856,-2 9-8,-6 12 40,-2 5-8,-5 13-40,-4 0-8,6-4-88,-2-13-88,3-12-280,-2-8-696,-2-28 960,-1-13-184,7-22-80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5.363"/>
    </inkml:context>
    <inkml:brush xml:id="br0">
      <inkml:brushProperty name="width" value="0.05" units="cm"/>
      <inkml:brushProperty name="height" value="0.05" units="cm"/>
    </inkml:brush>
  </inkml:definitions>
  <inkml:trace contextRef="#ctx0" brushRef="#br0">1 0 10170,'26'39'1176,"3"0"-735,-2-3-185,2-3 1400,2-7-1368,6-10-96,2-9-80,0-14-288,-3-7-224,-2-3 360,-3-1-96,-7-1-8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5.861"/>
    </inkml:context>
    <inkml:brush xml:id="br0">
      <inkml:brushProperty name="width" value="0.05" units="cm"/>
      <inkml:brushProperty name="height" value="0.05" units="cm"/>
    </inkml:brush>
  </inkml:definitions>
  <inkml:trace contextRef="#ctx0" brushRef="#br0">1 107 5585,'19'-28'278,"13"-16"17,-29 40-132,0 1-1,0 0 0,0 0 1,1 0-1,-1 0 0,1 0 1,0 1-1,-1-1 0,6-1 1,-9 4-44,1-1 0,0 1 0,0-1 0,-1 1 0,1 0 0,0-1 0,0 1 0,0 0 1,-1 0-1,1-1 0,0 1 0,0 0 0,0 0 0,0 0 0,-1 0 0,1 0 0,0 0 0,0 0 1,0 1-1,0-1 0,-1 0 0,1 0 0,0 1 0,0-1 0,0 0 0,-1 1 0,1-1 0,0 1 1,-1-1-1,1 1 0,0-1 0,-1 1 0,1-1 0,-1 1 0,1 0 0,-1-1 0,2 2 0,-1 2 53,0 1-1,0-1 0,-1 0 0,1 0 0,-1 1 1,0 6-1,1 9-121,12 485 1540,-13-365-1413,83 1517 118,77-273-263,-90-800-31,-55-451-9,71 467-245,-81-571 178,-4-17-15,1 0 1,1 0-1,0-1 0,1 1 0,6 12 0,-6-18-146,-3-8-51,-6-12 40,-11-8 52,-7-6 19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6.946"/>
    </inkml:context>
    <inkml:brush xml:id="br0">
      <inkml:brushProperty name="width" value="0.05" units="cm"/>
      <inkml:brushProperty name="height" value="0.05" units="cm"/>
    </inkml:brush>
  </inkml:definitions>
  <inkml:trace contextRef="#ctx0" brushRef="#br0">8787 35 9434,'-31'-9'1136,"-1"2"1,-53-5-1,21 8-928,-1 2 0,-111 11 0,-130 35 89,193-26-251,12-2-24,-466 62 77,-1265 24 795,815-108-684,123-2-330,-2 27 91,191-2 130,-612 58 981,1124-60-699,-177 9 993,370-24-1391,-1 0 0,0 0 0,0 0 0,0 0-1,1 0 1,-1 0 0,0 0 0,0 0 0,0 0 0,0 0 0,1 1 0,-1-1 0,0 0 0,0 1 0,0-1 0,1 0 0,-1 1 0,0-1-1,1 1 1,-1-1 0,0 1 0,1-1 0,-1 1 0,1 0 0,-1-1 0,1 1 0,-1 0 0,1-1 0,-1 1 0,1 0 0,0 0 0,-1-1-1,1 1 1,0 0 0,0 0 0,-1 1 0,2 1-67,0 1 1,-1 0-1,1-1 1,1 1-1,-1-1 0,0 1 1,4 5-1,4 9-236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11.100"/>
    </inkml:context>
    <inkml:brush xml:id="br0">
      <inkml:brushProperty name="width" value="0.05" units="cm"/>
      <inkml:brushProperty name="height" value="0.05" units="cm"/>
      <inkml:brushProperty name="color" value="#E71224"/>
    </inkml:brush>
  </inkml:definitions>
  <inkml:trace contextRef="#ctx0" brushRef="#br0">0 1 24575,'23'1'0,"0"2"0,0 0 0,29 9 0,26 4 0,58-5 0,198-9 0,-164-4 0,565 2-1365,-713 0-5461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7.682"/>
    </inkml:context>
    <inkml:brush xml:id="br0">
      <inkml:brushProperty name="width" value="0.05" units="cm"/>
      <inkml:brushProperty name="height" value="0.05" units="cm"/>
    </inkml:brush>
  </inkml:definitions>
  <inkml:trace contextRef="#ctx0" brushRef="#br0">0 1 12571,'22'24'832,"-4"16"-776,-7 5-8,-2 8 272,0 4-288,-1 1-32,-1 3-56,-7-12-128,2-8-328,-14-16 456,-5-5-88,-5-16-16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8.228"/>
    </inkml:context>
    <inkml:brush xml:id="br0">
      <inkml:brushProperty name="width" value="0.05" units="cm"/>
      <inkml:brushProperty name="height" value="0.05" units="cm"/>
    </inkml:brush>
  </inkml:definitions>
  <inkml:trace contextRef="#ctx0" brushRef="#br0">62 54 13331,'5'-2'356,"0"0"1,0 1-1,0-1 1,0 1-1,6-1 1,11-2-304,29-9 84,55-7 1,-81 17-98,0 1 1,0 1 0,0 1-1,35 5 1,-55-4-33,0-1 0,-1 1 0,1 0-1,-1 1 1,1-1 0,-1 1 0,0 0 0,0 0 0,0 0 0,0 0 0,0 1 0,0-1 0,-1 1 0,1 0 0,-1 1-1,0-1 1,1 0 0,-2 1 0,1 0 0,0 0 0,-1 0 0,0 0 0,0 0 0,0 0 0,0 0 0,-1 1 0,1-1-1,-1 1 1,0-1 0,-1 1 0,1 7 0,-5 94 502,5-104-509,-1-1 0,0 0 1,1 0-1,-1 0 1,1 0-1,-1 1 0,1-1 1,0 0-1,-1 0 1,1 0-1,0 0 0,0 0 1,0-1-1,0 1 1,-1 0-1,1 0 0,2 1 1,23 13-96,-18-10 91,-5-3 2,-1 0 0,1 1 0,-1-1 0,1 1 0,-1-1 1,0 1-1,0 0 0,0 0 0,0 0 0,-1 0 0,1 0 1,-1 0-1,0 0 0,2 6 0,1 6-9,3 31-1,-5-29 13,1 4 86,-1 0 0,0 0 0,-2 1 0,-1-1 0,-5 36 0,4-46 42,-1 0 0,0 0 0,-1 0 0,0-1-1,0 0 1,-1 0 0,-1 0 0,1 0 0,-2-1 0,1 0-1,-1 0 1,-14 13 0,2-6 19,0 0 0,-1-2 0,-1 0 0,-1-1 0,1-1 0,-2-2 0,1 0 0,-37 10 0,44-15-299,0-1-1,0-1 0,0-1 0,0 0 0,0 0 1,-1-2-1,1 0 0,0-1 0,-1 0 1,1-1-1,0-1 0,0-1 0,0 0 1,-25-11-1,31 10-79,0 0 1,0-1 0,-15-13-1,9 4-284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0.743"/>
    </inkml:context>
    <inkml:brush xml:id="br0">
      <inkml:brushProperty name="width" value="0.05" units="cm"/>
      <inkml:brushProperty name="height" value="0.05" units="cm"/>
    </inkml:brush>
  </inkml:definitions>
  <inkml:trace contextRef="#ctx0" brushRef="#br0">13 3153 11314,'-1'-1'257,"-8"-3"452,9 4-686,0 0 1,0 0-1,1 0 1,-1 0-1,0 0 1,0 0-1,0 1 1,0-1-1,0 0 1,0 0-1,0 0 1,0 0-1,0 0 1,0 0-1,0 0 1,-1 0-1,1 0 1,0 0-1,0 0 1,0 1-1,0-1 1,0 0-1,0 0 1,0 0-1,0 0 1,0 0-1,0 0 1,0 0-1,0 0 1,0 0-1,0 0 1,0 0-1,0 0 1,0 0-1,0 0 1,-1 0-1,1 0 1,0 0-1,0 0 1,0 0-1,0 0 1,0 0-1,0 0 1,0 0-1,0 0 1,0 0-1,0 0 1,0 0-1,-1 0 1,1 0-1,0 0 1,0 0-1,0 0 1,0 0-1,0 0 1,0 0-1,0 0 1,8-45 848,7-13-811,2 1 0,3 1 0,3 0-1,47-85 1,-41 100-58,1 2-1,55-56 1,-42 49-1,13-9 5,2 3 0,109-76 1,-73 59 7,-15 3 0,23-17-5,-89 74-7,1 0 0,0 1 0,0 1 0,1 0 0,31-9 0,202-41 93,38-10-10,232-48-30,-331 81-42,62-27 12,13 5-18,7-19-24,-86 26 23,-110 32-2,0-3 0,89-39 1,-79 21-2,154-64 9,-44 25 3,-149 57-10,0-3-1,49-34 0,47-54-3,24-16 3,-75 68 30,89-77 0,-140 103-22,-1-2 1,-2-1-1,-2-2 1,45-66-1,-56 71 4,49-55 0,-58 74-9,33-38 168,-32 33-80,2 1 1,18-17 0,-20 21-65,-6 4 745,-7 9-746,0-1 0,0 1 0,0 0 0,0-1 0,1 1 0,-1 0 0,0 0 0,1 0 0,-1 0 0,2-1 0,9-6-18,0 0 0,16-16 0,-18 17 40,2-11-98,-12 17 26,0-1 1,1 1 0,-1 0 0,0 0 0,0 0-1,0 0 1,0 0 0,0 0 0,-1-1 0,1 1-1,0 0 1,-1 0 0,1 0 0,0 0-1,-1 0 1,1 0 0,-1 0 0,1 0 0,-1 0-1,0 0 1,0 0 0,1 1 0,-1-1 0,0 0-1,0 0 1,0 1 0,0-1 0,0 0-1,0 1 1,0-1 0,-1 0 0,-17-7-120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2.343"/>
    </inkml:context>
    <inkml:brush xml:id="br0">
      <inkml:brushProperty name="width" value="0.05" units="cm"/>
      <inkml:brushProperty name="height" value="0.05" units="cm"/>
    </inkml:brush>
  </inkml:definitions>
  <inkml:trace contextRef="#ctx0" brushRef="#br0">1 8 14875,'6'-2'115,"0"0"1,1 1-1,-1 0 0,1 0 1,0 0-1,-1 1 0,1 0 0,-1 0 1,1 1-1,0 0 0,10 3 1,6 2 19,41 19 1,-42-15-4,30 11 73,-1 2-1,-1 2 0,53 37 1,-88-51-179,0 0 1,0 2 0,-1-1 0,-1 2-1,0 0 1,-1 0 0,0 1 0,-1 1 0,-1 0-1,0 0 1,-2 1 0,1 1 0,5 19-1,-7-12-14,0 1 0,-2 0-1,-1 0 1,-1 0-1,-1 29 1,-2-40-190,0 1 0,-2-1 0,0 0 0,0 0 1,-2 0-1,1-1 0,-2 1 0,0-1 0,-1 0 0,-9 16 0,0-10-183,1-8-114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2.788"/>
    </inkml:context>
    <inkml:brush xml:id="br0">
      <inkml:brushProperty name="width" value="0.05" units="cm"/>
      <inkml:brushProperty name="height" value="0.05" units="cm"/>
    </inkml:brush>
  </inkml:definitions>
  <inkml:trace contextRef="#ctx0" brushRef="#br0">23 0 11939,'-6'20'234,"1"0"0,1 0 1,1 0-1,1 1 0,0-1 1,2 1-1,0-1 0,1 1 1,1-1-1,1 0 0,7 24 1,7 17 259,4 0 0,33 72 0,27 32-243,-65-139-236,1 0 0,0-1 0,42 44 0,-53-63-88,0-1 1,0 1 0,0-1 0,1-1-1,-1 1 1,1-1 0,0 0 0,1-1-1,-1 0 1,1 0 0,-1 0-1,1-1 1,0 0 0,0-1 0,0 0-1,0 0 1,0-1 0,0 1 0,0-2-1,0 1 1,0-1 0,0-1 0,0 1-1,0-1 1,-1-1 0,1 1 0,10-6-1,17-14-261,-4-1-97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3.662"/>
    </inkml:context>
    <inkml:brush xml:id="br0">
      <inkml:brushProperty name="width" value="0.05" units="cm"/>
      <inkml:brushProperty name="height" value="0.05" units="cm"/>
    </inkml:brush>
  </inkml:definitions>
  <inkml:trace contextRef="#ctx0" brushRef="#br0">0 0 11803,'10'3'209,"0"0"0,-1 0 0,1 1 1,-1 0-1,0 1 0,0 0 0,-1 0 1,13 11-1,3 0-9,0 1-48,-1 1 1,0 1 0,-2 1 0,0 1 0,-1 1 0,-1 1 0,26 41-1,-13-11-23,-3 1-1,37 94 0,-57-128-152,-2 0 1,0 0 0,-1 1-1,-1 0 1,-1 0 0,-1 0-1,0 38 1,-6-35-469,3-24 483,-1 1 1,1-1 0,0 1-1,0-1 1,0 1-1,0-1 1,-1 0-1,1 1 1,0-1 0,0 1-1,-1-1 1,1 1-1,0-1 1,-1 0-1,1 1 1,0-1-1,-1 0 1,1 1 0,-1-1-1,1 0 1,0 0-1,-1 1 1,1-1-1,-1 0 1,1 0 0,-1 0-1,1 0 1,-1 1-1,1-1 1,-1 0-1,1 0 1,-1 0-1,1 0 1,-1 0 0,1 0-1,-1 0 1,1-1-1,-1 1 1,0 0-1,-10-5-216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4.180"/>
    </inkml:context>
    <inkml:brush xml:id="br0">
      <inkml:brushProperty name="width" value="0.05" units="cm"/>
      <inkml:brushProperty name="height" value="0.05" units="cm"/>
    </inkml:brush>
  </inkml:definitions>
  <inkml:trace contextRef="#ctx0" brushRef="#br0">18 59 9106,'-7'-58'3451,"7"58"-3366,0 0-43,0 0 0,0 0 1,0 0-1,0 0 0,0 0 1,0 0-1,0 0 0,0 0 1,0 0-1,0 0 0,0 0 1,0 0 84,-1-1-85,-1 12 584,-3 16-207,3 21-231,2 0-1,2-1 0,16 95 0,-11-107-89,2 0-1,1-1 1,2 0 0,1 0 0,36 61-1,-41-81-123,1-1 0,1 0-1,0-1 1,0 0-1,1 0 1,1-1-1,0-1 1,1 0 0,0 0-1,0-2 1,1 1-1,0-2 1,1 0 0,-1 0-1,1-2 1,1 0-1,-1 0 1,1-2-1,-1 0 1,24 2 0,-2-6-68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4.996"/>
    </inkml:context>
    <inkml:brush xml:id="br0">
      <inkml:brushProperty name="width" value="0.05" units="cm"/>
      <inkml:brushProperty name="height" value="0.05" units="cm"/>
    </inkml:brush>
  </inkml:definitions>
  <inkml:trace contextRef="#ctx0" brushRef="#br0">1 0 12011,'19'8'366,"0"1"1,0 0-1,-1 1 1,0 1 0,19 16-1,-4-4-164,6 3-78,-2 1 0,-1 2-1,-1 1 1,-1 2-1,-2 2 1,-2 0-1,-1 2 1,47 77 0,-52-69 124,32 82 0,-48-103-238,-1-1-1,-1 2 1,-1-1-1,-1 0 1,2 45-1,-6-65-33,-2 24-106,2-26 121,0 0 1,-1 1-1,1-1 1,0 0-1,-1 0 1,1 0-1,-1 0 1,1 0-1,-1 0 1,0 0-1,1 0 1,-1 0-1,0 0 0,0 0 1,0 0-1,1 0 1,-1 0-1,0-1 1,0 1-1,-2 0 1,-7 1-118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5.677"/>
    </inkml:context>
    <inkml:brush xml:id="br0">
      <inkml:brushProperty name="width" value="0.05" units="cm"/>
      <inkml:brushProperty name="height" value="0.05" units="cm"/>
    </inkml:brush>
  </inkml:definitions>
  <inkml:trace contextRef="#ctx0" brushRef="#br0">14 0 10138,'0'1'77,"-1"-1"0,0 0-1,1 1 1,-1-1 0,1 1 0,-1-1-1,1 1 1,-1-1 0,1 1-1,0-1 1,-1 1 0,1-1 0,0 1-1,-1 0 1,1-1 0,0 1 0,0 0-1,-1-1 1,1 1 0,0 0-1,0-1 1,0 1 0,0 0 0,0 1-1,-3 25 897,2-15-959,0-5 17,1 0 0,-1 0 0,2 0 1,-1-1-1,1 1 0,0 0 0,3 11 1,18 48 329,-11-36-237,-8-23-104,106 272 795,-94-247-708,2-1 0,1 0 0,1-1 1,2-1-1,1 0 0,33 32 0,-42-49-86,0-1 0,2-1-1,-1 0 1,1-1 0,0 0-1,22 8 1,-25-12-9,1 0 0,0-1 0,0-1 0,0 0 0,0-1 0,1 0 1,-1-1-1,24-1 0,-8-5-196,-28 5 174,0 0 0,0-1 0,0 1 0,0 0 0,0-1 0,1 1 0,-1-1 0,0 0 0,0 1 0,-1-1 0,1 0 0,0 0 0,0 1 0,0-1 0,0 0 0,-1 0 0,1 0 0,0 0 0,-1 0 0,2-2 0,-2 2-59,-1 3-42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38.502"/>
    </inkml:context>
    <inkml:brush xml:id="br0">
      <inkml:brushProperty name="width" value="0.05" units="cm"/>
      <inkml:brushProperty name="height" value="0.05" units="cm"/>
    </inkml:brush>
  </inkml:definitions>
  <inkml:trace contextRef="#ctx0" brushRef="#br0">18 79 9402,'-1'1'142,"0"0"-1,-1 0 1,1 0-1,0 0 1,-1 1-1,1-1 1,0 1-1,0-1 1,0 1-1,0-1 1,0 1 0,1-1-1,-1 1 1,0 0-1,1-1 1,-1 1-1,1 0 1,0 0-1,-1 0 1,1-1-1,0 5 1,2-5 132,3-6-79,2-7 83,-2-1 156,-1 0 0,-1-1-1,0 1 1,0-1 0,0-18 0,-3 32-426,0 0 1,0 0-1,0 0 0,0 0 1,0 1-1,0-1 0,0 0 1,0 0-1,0 0 1,0 0-1,0 0 0,-1 1 1,1-1-1,0 0 0,0 0 1,0 0-1,0 0 0,0 0 1,0 0-1,-1 0 0,1 0 1,0 1-1,0-1 0,0 0 1,0 0-1,0 0 0,-1 0 1,1 0-1,0 0 0,0 0 1,0 0-1,0 0 0,-1 0 1,1 0-1,0 0 0,0 0 1,0 0-1,0 0 0,-1 0 1,1 0-1,0-1 1,0 1-1,0 0 0,0 0 1,0 0-1,-1 0 0,1 0 1,0 0-1,0 0 0,0 0 1,0 0-1,0-1 0,0 1 1,0 0-1,0 0 0,-1 0 1,1 0-1,0 0 0,0-1 1,0 1-1,0 0 0,0 0 1,0 0-1,0 0 0,0-1 1,0 1-1,-8 10 107,5-5-158,0 1 1,0-1-1,1 1 1,0 0 0,0 0-1,1-1 1,-1 1-1,0 11 1,2-17 404,0-9-863,0 3 389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20.383"/>
    </inkml:context>
    <inkml:brush xml:id="br0">
      <inkml:brushProperty name="width" value="0.05" units="cm"/>
      <inkml:brushProperty name="height" value="0.05" units="cm"/>
      <inkml:brushProperty name="color" value="#E71224"/>
    </inkml:brush>
  </inkml:definitions>
  <inkml:trace contextRef="#ctx0" brushRef="#br0">9062 92 24575,'-4621'0'0,"4263"-12"0,169 3 0,-2 2 0,-546-12 0,408-2 0,71 2 0,-655 14 0,503 40 0,-63 6 0,349-33 0,-89-3 0,22-1 0,189-4 0,0 1 0,0-1 0,-1 0 0,1 1 0,0-1 0,0 1 0,0 0 0,0 0 0,0 0 0,0 0 0,0 0 0,0 0 0,0 0 0,0 1 0,0-1 0,1 1 0,-1-1 0,1 1 0,-1 0 0,1-1 0,-1 1 0,1 0 0,0 0 0,0 0 0,0 0 0,0 0 0,1 0 0,-1 1 0,-1 2 0,0 7 0,1-1 0,0 1 0,0 0 0,2 18 0,0-10 0,-1 0 0,2-1 0,0 1 0,1 0 0,1 0 0,0-1 0,2 0 0,14 33 0,-17-44 0,1-1 0,0 0 0,0 0 0,0 0 0,1 0 0,1-1 0,-1 0 0,1 0 0,0 0 0,0-1 0,0 0 0,1 0 0,0-1 0,0 1 0,0-2 0,0 1 0,1-1 0,0 0 0,-1 0 0,1-1 0,14 2 0,431 15 0,-357-19 0,1818 1 0,-948-2 0,-690 12 0,-56-1 0,256-6 0,111 3 0,421 22 0,96-20 0,-904-10 0,45 13 0,-18 0 0,97-12 0,305 9 0,-167 33 0,-317-27-1365,-88-12-5461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4.295"/>
    </inkml:context>
    <inkml:brush xml:id="br0">
      <inkml:brushProperty name="width" value="0.05" units="cm"/>
      <inkml:brushProperty name="height" value="0.05" units="cm"/>
    </inkml:brush>
  </inkml:definitions>
  <inkml:trace contextRef="#ctx0" brushRef="#br0">5 1 10410,'0'46'776,"-1"-6"-656,-2 2-184,3 4-336,1 6 400,1-3-184,1-1-40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4.652"/>
    </inkml:context>
    <inkml:brush xml:id="br0">
      <inkml:brushProperty name="width" value="0.05" units="cm"/>
      <inkml:brushProperty name="height" value="0.05" units="cm"/>
    </inkml:brush>
  </inkml:definitions>
  <inkml:trace contextRef="#ctx0" brushRef="#br0">30 0 9906,'-8'78'904,"2"-1"-768,0-11-768,0-11 1352,3-12-800,3-13-88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1.789"/>
    </inkml:context>
    <inkml:brush xml:id="br0">
      <inkml:brushProperty name="width" value="0.05" units="cm"/>
      <inkml:brushProperty name="height" value="0.05" units="cm"/>
    </inkml:brush>
  </inkml:definitions>
  <inkml:trace contextRef="#ctx0" brushRef="#br0">177 322 10666,'1'-23'1488,"-2"10"-262,14-5-635,5-17-376,24-72-1,-41 95 74,-8 18-23,-10 17 65,6-5-122,-2 2-28,-21 43 0,31-58-183,3-14-1,3-15-3,-1 14 3,1-6 25,-1 0 0,0 0 0,-1 0 0,-1-25 0,0 41-19,0-1-1,0 1 0,0-1 1,0 1-1,0 0 1,0-1-1,0 1 1,0-1-1,0 1 1,0-1-1,0 1 1,0-1-1,0 1 1,-1-1-1,1 1 1,0 0-1,0-1 0,-1 1 1,1 0-1,0-1 1,0 1-1,-1-1 1,1 1-1,0 0 1,-1 0-1,1-1 1,-1 1-1,1 0 1,0 0-1,-1-1 0,1 1 1,-1 0-1,1 0 1,-1 0-1,1 0 1,0-1-1,-1 1 1,1 0-1,-1 0 1,1 0-1,-1 0 1,1 0-1,-1 0 1,1 0-1,-1 1 0,1-1 1,0 0-1,-1 0 1,1 0-1,-1 0 1,1 1-1,-1-1 1,1 0-1,0 0 1,-1 1-1,1-1 1,0 0-1,-1 0 0,1 1 1,0-1-1,-1 0 1,1 1-1,0-1 1,-1 1-1,-20 26 56,4 4-27,1 2 0,-20 59-1,36-85-59,4-9 21,6-11 8,11-24 0,-2-2 0,-1-1 0,21-70 0,-32 79 36,-9 20-13,2 11-21,0 0 0,-1 0 0,1 0 0,0 0-1,0 0 1,-1 0 0,1-1 0,0 1 0,-1 0-1,1 0 1,0 0 0,-1 1 0,1-1-1,0 0 1,-1 0 0,1 0 0,0 0 0,0 0-1,-1 0 1,1 0 0,0 0 0,-1 1 0,1-1-1,0 0 1,0 0 0,-1 0 0,1 1 0,0-1-1,0 0 1,0 0 0,-1 0 0,1 1 0,0-1-1,-9 10 8,1 1 0,0-1 0,1 2 0,0-1 0,1 0 0,0 1 0,-6 20 0,-3 3 12,-6 12-22,-21 69-1,52-160-187,-1 0 0,2-52-1,-9 46-35,-5 41 88,-1 12 103,-5 11 41,1 6 14,-2 6 33,0 1 1,2 0 0,-7 37 0,15-55-34,3-8-12,8-15-20,12-27-96,-19 32 72,7-13-65,-1 0 0,-1 0 0,11-40 0,-20 48 79,-1 14 23,1 0 0,0 0 0,0 0 0,0 0 0,-1 0 0,1-1 0,0 1 0,0 0 0,0 0 0,0 0 0,-1 0 0,1 0 0,0 0 0,0 0 0,-1 0 0,1 0 0,0 0 0,0 0 0,0 0 0,-1 0 0,1 0 0,0 1 0,0-1 0,0 0 0,0 0 0,-1 0 0,1 0 0,0 0 0,0 0 0,0 0 0,0 1 0,-1-1 0,1 0 0,0 0 0,0 0 0,-18 23 113,14-16-82,-4 9 17,-14 32 0,21-44-51,-1 1 1,1 0-1,0 0 1,0-1-1,0 1 1,1 0-1,-1 0 1,1 0-1,1 0 1,-1 0-1,1 0 1,1 5-1,-2-9 1,0-1-1,0 1 0,0 0 1,1-1-1,-1 1 0,0 0 1,0-1-1,1 1 1,-1-1-1,1 1 0,-1-1 1,1 1-1,-1 0 0,1-1 1,-1 0-1,1 1 0,-1-1 1,1 1-1,-1-1 1,1 0-1,0 1 0,-1-1 1,1 0-1,0 1 0,-1-1 1,1 0-1,0 0 0,1 0 1,0 0-3,0 0 0,0 0 1,0-1-1,0 1 0,0-1 1,0 1-1,-1-1 0,1 0 0,0 0 1,2-1-1,4-3-8,-1 0 1,0 0-1,11-11 1,-8 5 4,-1 1 0,0-2 1,11-17-1,-16 23 23,0-1 0,-1 0-1,0 1 1,0-1 0,-1-1-1,1 1 1,-2 0 0,2-10-1,-2 16-10,-1 0-1,0 0 1,0-1-1,0 1 1,0 0-1,0 0 1,0 0-1,0 0 1,0 0 0,-1-1-1,1 1 1,0 0-1,-1 0 1,1 0-1,-1 0 1,1 0-1,-1 0 1,1 0-1,-1 0 1,0 0-1,0 0 1,1 1-1,-1-1 1,-1-1-1,0 2 2,1-1 0,0 1 0,-1-1 0,1 1-1,-1-1 1,0 1 0,1 0 0,-1 0 0,1 0-1,-1 0 1,1 0 0,-1 0 0,1 0-1,-1 1 1,-2 0 0,-2 1 8,-1 0 1,1 1-1,-1 0 0,1 0 0,0 1 0,-10 6 1,11-5-16,0 0 0,0-1 1,0 2-1,1-1 0,0 0 0,0 1 1,1 0-1,-1 0 0,1 0 1,-3 8-1,5-12-1,1 0 1,-1 0-1,0 1 1,1-1-1,-1 1 1,1-1-1,0 0 1,0 1-1,0-1 0,0 1 1,0-1-1,0 0 1,1 1-1,-1-1 1,1 1-1,0-1 1,0 0-1,0 0 0,0 1 1,0-1-1,0 0 1,0 0-1,1 0 1,-1 0-1,1 0 1,-1-1-1,1 1 1,0 0-1,0-1 0,0 1 1,3 1-1,1 0-8,-1 0-1,1-1 0,-1 0 1,1 0-1,0-1 0,0 1 1,0-1-1,11 0 1,48-3-80,-65 2 90,0 0 7,0 0 0,0 0 1,0 0-1,0 0 0,0 0 0,0 0 0,0 0 1,0 0-1,-1 0 0,1 0 0,0-1 1,0 1-1,0 0 0,0 0 0,0 0 0,0 0 1,0 0-1,0 0 0,0 0 0,0 0 0,0 0 1,0-1-1,0 1 0,0 0 0,0 0 0,0 0 1,0 0-1,0 0 0,0 0 0,0 0 1,0 0-1,0 0 0,0-1 0,0 1 0,0 0 1,0 0-1,0 0 0,0 0 0,1 0 0,-1 0 1,0 0-1,0 0 0,0 0 0,0 0 1,-12-4-1,-10-1 42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5.006"/>
    </inkml:context>
    <inkml:brush xml:id="br0">
      <inkml:brushProperty name="width" value="0.05" units="cm"/>
      <inkml:brushProperty name="height" value="0.05" units="cm"/>
    </inkml:brush>
  </inkml:definitions>
  <inkml:trace contextRef="#ctx0" brushRef="#br0">143 13 12371,'-4'3'89,"0"0"-1,0 1 1,1-1 0,0 1 0,0 0 0,0 0 0,0 0 0,0 0-1,1 0 1,0 1 0,0-1 0,0 1 0,0-1 0,1 1 0,0 0 0,0 0-1,0-1 1,0 1 0,1 0 0,0 0 0,0 6 0,5-19 52,1-11 27,-5 12-72,0-1 0,0 0 0,0 1 0,-1-1-1,0 1 1,-1-1 0,1 0 0,-4-12 0,4 20-91,0 0 1,0 0-1,-1-1 1,1 1-1,0 0 0,0 0 1,0 0-1,0-1 1,0 1-1,-1 0 0,1 0 1,0 0-1,0-1 0,0 1 1,-1 0-1,1 0 1,0 0-1,0 0 0,-1-1 1,1 1-1,0 0 1,0 0-1,-1 0 0,1 0 1,0 0-1,0 0 1,-1 0-1,1 0 0,0 0 1,-1 0-1,1 0 1,0 0-1,0 0 0,-1 0 1,1 0-1,0 0 0,-9 9 77,-3 15-35,8-13-41,0 0 0,1 1 1,0 0-1,1-1 0,1 1 0,0 0 0,0 14 0,3-23 94,2-10-10,1-10 64,-5 17-153,-3-31 332,-2 20-187,4 11-145,1 0 1,-1 1-1,1-1 1,0 0-1,-1 0 1,1 0-1,-1 0 1,1 0-1,-1 1 1,1-1-1,-1 0 1,1 0-1,0 1 1,-1-1-1,1 0 1,-1 1-1,1-1 1,0 0-1,0 1 1,-1-1-1,1 0 1,0 1-1,-1-1 1,1 1-1,0-1 1,0 1-1,-1 0 1,-3 5 4,0 1 0,0 0 1,1 0-1,0 0 0,-5 14 0,8-22-110,-1-3-27,0 0 0,1 1-1,-1-1 1,1 0 0,0 0-1,0 1 1,0-1 0,1-6 0,-15 23-416,4-10 212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6.755"/>
    </inkml:context>
    <inkml:brush xml:id="br0">
      <inkml:brushProperty name="width" value="0.05" units="cm"/>
      <inkml:brushProperty name="height" value="0.05" units="cm"/>
    </inkml:brush>
  </inkml:definitions>
  <inkml:trace contextRef="#ctx0" brushRef="#br0">91 32 8202,'6'-4'425,"-1"0"1,1 0 0,0 0 0,1 1-1,-1 0 1,0 1 0,1-1 0,7-1-1,-7 4-378,-1 0-1,1 0 1,-1 0 0,1 1-1,-1 0 1,1 0 0,-1 1-1,0-1 1,0 1-1,8 4 1,2 0 371,-36 4 1004,-10 3-818,-59 21 61,78-30-649,0-1-1,0 0 1,-1-1 0,0-1-1,-22 1 1,34-2-28,-1 0 0,0 0 0,1 0 0,-1 0 0,0 0 0,1 0 0,-1 0 0,0 0 0,1 0 0,-1 0 0,0 0 0,1-1 0,-1 1 0,0 0 0,1 0 0,-1-1 1,1 1-1,-1 0 0,1-1 0,-1 1 0,1-1 0,-1 1 0,1-1 0,-1 1 0,1-1 0,-1 1 0,1-1 0,0 1 0,-1-1 0,1 1 0,-1-2 0,2 1-16,-1 1-1,0-1 1,1 0-1,-1 1 1,1-1-1,-1 1 0,1-1 1,-1 1-1,1-1 1,0 1-1,-1-1 1,1 1-1,0 0 1,-1-1-1,1 1 0,0 0 1,-1 0-1,1-1 1,0 1-1,0 0 1,-1 0-1,1 0 1,0 0-1,-1 0 1,1 0-1,0 0 0,0 0 1,-1 0-1,3 1 1,2 0-107,1-1 1,0 2-1,0-1 0,0 1 1,-1 0-1,1 0 1,-1 0-1,0 1 1,1 0-1,4 4 0,16 9-211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6.264"/>
    </inkml:context>
    <inkml:brush xml:id="br0">
      <inkml:brushProperty name="width" value="0.05" units="cm"/>
      <inkml:brushProperty name="height" value="0.05" units="cm"/>
    </inkml:brush>
  </inkml:definitions>
  <inkml:trace contextRef="#ctx0" brushRef="#br0">1 0 8634,'1'1'98,"0"0"1,0 0-1,0-1 0,0 1 1,0 0-1,0 0 1,0 0-1,0 1 0,0-1 1,-1 0-1,1 0 1,0 0-1,-1 1 0,1-1 1,-1 0-1,0 0 1,1 1-1,-1-1 1,0 2-1,2 31 732,-2-20-177,29 475 2357,2 99-2064,-37-71-455,3 89 286,14-348-552,16 444 509,-5-128-531,-9-289-146,-9 514 228,-4-166-221,6 19-16,-1-497-29,0 88 46,-12-169 38,1 19 260,6-93-377,0 0 0,0 0 1,0 1-1,0-1 0,0 0 0,0 0 1,0 0-1,0 0 0,-1 1 0,1-1 1,0 0-1,0 0 0,0 0 1,0 0-1,0 1 0,0-1 0,0 0 1,-1 0-1,1 0 0,0 0 0,0 0 1,0 0-1,0 1 0,0-1 0,-1 0 1,1 0-1,0 0 0,0 0 1,0 0-1,-1 0 0,1 0 0,0 0 1,0 0-1,0 0 0,0 0 0,-1 0 1,1 0-1,0 0 0,0 0 0,0 0 1,-1 0-1,1 0 0,0 0 1,0 0-1,0 0 0,0 0 0,-1-1 1,1 1-1,0 0 0,0 0 0,0 0 1,0 0-1,-1 0 0,1 0 0,0 0 1,0-1-1,-4-31-333,5-4 134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7.543"/>
    </inkml:context>
    <inkml:brush xml:id="br0">
      <inkml:brushProperty name="width" value="0.05" units="cm"/>
      <inkml:brushProperty name="height" value="0.05" units="cm"/>
    </inkml:brush>
  </inkml:definitions>
  <inkml:trace contextRef="#ctx0" brushRef="#br0">96 122 13659,'-79'-16'1567,"63"13"-736,55 7-594,0-1-1,0-1 1,0-3 0,42-6 0,171-32-313,-136 19 191,9 0-106,2 6 0,227 3 1,13 42 12,-89-5 2,264-7 9,1-22-23,374 9-11,-321 13-28,0-35 3,-339-4 29,215-11 31,597 63-16,-407-14 0,1-32-10,-495 10-17,485 23-26,-381-4-30,-166-13 300,-101-5 608,-10-3-595,-11-2-594,14 7 326,1 1 2,0 0 1,0 0-1,0 0 0,0 0 0,0-1 0,0 1 0,0-1 0,0 1 0,0-1 0,0 1 0,0-1 0,0 1 0,0-1 0,0 0 0,0 0 1,-7-13-214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7.975"/>
    </inkml:context>
    <inkml:brush xml:id="br0">
      <inkml:brushProperty name="width" value="0.05" units="cm"/>
      <inkml:brushProperty name="height" value="0.05" units="cm"/>
    </inkml:brush>
  </inkml:definitions>
  <inkml:trace contextRef="#ctx0" brushRef="#br0">16 17 15275,'-15'-8'869,"15"8"-863,0 0 0,0 0 0,0-1 0,0 1 0,0 0 0,0 0 0,0 0 0,0 0 0,0 0 0,0-1 0,0 1 0,0 0 0,0 0 0,0 0 0,0 0 0,0 0 0,0-1 0,0 1 0,0 0 0,0 0-1,0 0 1,1 0 0,-1 0 0,0 0 0,0-1 0,0 1 0,0 0 0,0 0 0,0 0 0,0 0 0,1 0 0,-1 0 0,0 0 0,0 0 0,0 0 0,0 0 0,0 0 0,1 0 0,-1 0 0,0 0 0,0 0 0,0 0 0,0 0 0,0 0 0,1 0 0,-1 0 0,0 0 0,33-3-109,-23 3 154,221-2-48,-186 5 10,0 2-1,-1 2 0,50 13 1,-88-18-22,1 0 1,-1 0-1,0 0 1,0 1-1,10 6 1,-14-8 6,-1 0 1,1 0 0,-1 1-1,0-1 1,0 0-1,0 1 1,0-1 0,0 0-1,0 1 1,0-1 0,0 1-1,-1 0 1,1-1-1,0 1 1,-1 0 0,0-1-1,1 1 1,-1 0 0,0 0-1,0-1 1,0 1-1,0 0 1,0 0 0,0-1-1,0 1 1,-2 3-1,-4 18 63,-1-1 0,-1 0 0,-1 0 0,-1-1 1,-15 24-1,-72 97 548,80-119-511,-128 172 642,-57 80 1558,200-272-2189,3-4 19,8-8 160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9"/>
    </inkml:context>
    <inkml:brush xml:id="br0">
      <inkml:brushProperty name="width" value="0.05" units="cm"/>
      <inkml:brushProperty name="height" value="0.05" units="cm"/>
    </inkml:brush>
  </inkml:definitions>
  <inkml:trace contextRef="#ctx0" brushRef="#br0">8 749 10954,'-8'22'3867,"25"-49"-1633,-9 15-2507,256-404 2214,-208 328-1849,70-120 341,-115 189-300,-11 19-128,0 0 0,0 0-1,0 0 1,0 0 0,0 0-1,0 0 1,0 0 0,0 0-1,0 0 1,0 0-1,0 0 1,0 0 0,0 0-1,0 1 1,0-1 0,0 0-1,0 0 1,0 0-1,0 0 1,0 0 0,0 0-1,0 0 1,0 0 0,0 0-1,0 0 1,1 0 0,-1 0-1,0 0 1,0 0-1,0 0 1,0 0 0,0 0-1,0 0 1,0 0 0,0 0-1,0 0 1,0 0 0,0 0-1,0 0 1,0 1-1,0-1 1,0 0 0,0 0-1,0 0 1,1 0 0,-1 0-1,0 0 1,0 0-1,0-1 1,0 1 0,0 0-1,0 0 1,0 0 0,0 0-1,0 0 1,0 0 0,0 0-1,0 0 1,0 0-1,0 0 1,0 0 0,0 0-1,0 0 1,1 0 0,-1 0-1,0 0 1,1 10 120,-1 12-14,0 12-91,1-1 0,3 1 0,7 34-1,31 98-72,-36-142 48,22 61-712,-25-78 630,0 0-1,1 1 1,0-1-1,0-1 1,0 1 0,1-1-1,0 1 1,9 8-1,0-7-209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9.980"/>
    </inkml:context>
    <inkml:brush xml:id="br0">
      <inkml:brushProperty name="width" value="0.05" units="cm"/>
      <inkml:brushProperty name="height" value="0.05" units="cm"/>
    </inkml:brush>
  </inkml:definitions>
  <inkml:trace contextRef="#ctx0" brushRef="#br0">24 66 13091,'-11'79'1072,"3"1"1,4 0-1,7 95 1,-3-166-1007,0-2-3,0 0 0,0-1 0,1 1 0,0 0 0,0 0 0,1-1 0,0 1 0,5 12 1,-7-19-55,0 1 0,1 0 0,-1-1 0,0 1 0,1-1 0,-1 1 0,1-1 0,-1 1 0,1-1 1,-1 1-1,1-1 0,-1 1 0,1-1 0,0 0 0,-1 1 0,1-1 0,-1 0 0,1 0 0,0 1 1,-1-1-1,1 0 0,0 0 0,-1 0 0,1 0 0,0 0 0,0 0 0,1 0 3,-1 0-1,1-1 1,-1 1-1,0-1 1,1 0-1,-1 1 1,0-1 0,1 0-1,-1 0 1,0 0-1,2-1 1,3-5 23,0 1 0,0-1 0,6-11 0,13-24 89,-2 0 0,29-75 1,20-96 167,-47 104-72,-44 190 9,3 0 0,-6 130 0,21-203-223,1 0 27,0 1 1,0 0 0,0 0 0,3 12 0,-2-19-29,-1-1 0,0 1 0,1 0 0,0-1-1,-1 1 1,1-1 0,0 1 0,0-1 0,0 1 0,0-1 0,0 1 0,0-1 0,0 0-1,0 1 1,1-1 0,-1 0 0,0 0 0,1 0 0,-1 0 0,1 0 0,-1 0 0,1-1 0,0 1-1,-1-1 1,1 1 0,0-1 0,2 1 0,6 1-16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23.182"/>
    </inkml:context>
    <inkml:brush xml:id="br0">
      <inkml:brushProperty name="width" value="0.05" units="cm"/>
      <inkml:brushProperty name="height" value="0.05" units="cm"/>
      <inkml:brushProperty name="color" value="#E71224"/>
    </inkml:brush>
  </inkml:definitions>
  <inkml:trace contextRef="#ctx0" brushRef="#br0">749 164 24575,'1'0'0,"-1"-1"0,0 1 0,0-1 0,0 1 0,0-1 0,1 1 0,-1 0 0,0-1 0,1 1 0,-1-1 0,0 1 0,0 0 0,1-1 0,-1 1 0,1-1 0,-1 1 0,0 0 0,1 0 0,-1-1 0,1 1 0,-1 0 0,1 0 0,-1 0 0,1-1 0,-1 1 0,1 0 0,-1 0 0,1 0 0,-1 0 0,1 0 0,-1 0 0,1 0 0,61-15 0,-1 4 0,73-5 0,-75 9 0,293-27 0,-182 5 0,9-1 0,352 18 0,-322 14 0,-150 0 0,0 2 0,-1 3 0,1 2 0,90 27 0,13 3 0,41 12 0,-193-47 0,0 1 0,0 0 0,0 0 0,-1 1 0,0 1 0,14 12 0,46 50 0,-59-58 0,-6-6 0,0-1 0,0 1 0,0 0 0,0 1 0,-1-1 0,0 1 0,0-1 0,-1 1 0,0 0 0,0 0 0,0 0 0,0 0 0,-1 0 0,0 0 0,0 13 0,-1-12 0,-1-1 0,0 1 0,-1 0 0,1 0 0,-1 0 0,-1-1 0,1 1 0,-1-1 0,0 1 0,0-1 0,-1 0 0,0-1 0,0 1 0,-5 5 0,-31 35 0,-2-2 0,-84 70 0,117-107 0,0-1 0,0-1 0,0 0 0,-1 0 0,0-1 0,0 0 0,-17 4 0,6-4 0,0-1 0,-38 2 0,-388 29 0,235-14 0,110-12 0,-229 24 0,218-14 0,58-8 0,-82 4 0,14-12 0,-1-5 0,-144-23 0,193 16 0,0 4 0,-104 4 0,-148 28 0,-108-6-1365,412-20-5461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0.685"/>
    </inkml:context>
    <inkml:brush xml:id="br0">
      <inkml:brushProperty name="width" value="0.05" units="cm"/>
      <inkml:brushProperty name="height" value="0.05" units="cm"/>
    </inkml:brush>
  </inkml:definitions>
  <inkml:trace contextRef="#ctx0" brushRef="#br0">23 18 12739,'1'-2'188,"0"1"1,0-1 0,0 1 0,0 0 0,0 0-1,0-1 1,0 1 0,0 0 0,1 0-1,-1 0 1,0 0 0,1 0 0,2-1-1,3 7 1172,-2 12-391,2 47-630,-2-1-1,-3 1 0,-6 68 0,2-110-837,2-21 480,0-1 0,0 0 1,0 0-1,0 1 0,-1-1 0,1 0 0,0 0 0,0 0 1,0 1-1,0-1 0,0 0 0,0 0 0,0 0 1,-1 1-1,1-1 0,0 0 0,0 0 0,0 0 1,0 0-1,-1 0 0,1 1 0,0-1 0,0 0 0,0 0 1,-1 0-1,1 0 0,0 0 0,0 0 0,0 0 1,-1 0-1,1 0 0,0 0 0,0 0 0,-1 0 1,1 0-1,0 0 0,0 0 0,-1 0 0,1 0 0,0 0 1,0 0-1,0 0 0,-1 0 0,1 0 0,0 0 1,0 0-1,0-1 0,-1 1 0,1 0 0,0 0 1,0 0-1,0 0 0,0-1 0,-1 1 0,1 0 1,0 0-1,0 0 0,0 0 0,0-1 0,0 1 0,0 0 1,0 0-1,-1-1 0,1 1 0,0 0 0,-29-47-826,7 13 459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1.226"/>
    </inkml:context>
    <inkml:brush xml:id="br0">
      <inkml:brushProperty name="width" value="0.05" units="cm"/>
      <inkml:brushProperty name="height" value="0.05" units="cm"/>
    </inkml:brush>
  </inkml:definitions>
  <inkml:trace contextRef="#ctx0" brushRef="#br0">0 204 13987,'29'-15'765,"0"-1"-1,-2-1 1,46-38-1,-43 31-373,1 1 0,34-18-1,-61 39-369,-1 1-1,1-1 1,-1 1 0,1-1-1,0 1 1,0 0-1,0 0 1,-1 1-1,1-1 1,0 1 0,0 0-1,0 0 1,0 0-1,6 1 1,-7 0-17,0 0 0,0 0 0,0 1 0,0-1 0,0 1 0,-1-1 0,1 1 0,0 0 0,-1 0 0,1 0 0,-1 0 0,0 1 0,0-1-1,0 0 1,0 1 0,0 0 0,0-1 0,1 5 0,2 4 16,-1 0 0,0 1 0,0 0 0,-1 0-1,-1 0 1,0 0 0,-1 0 0,0 1 0,0-1-1,-2 0 1,0 1 0,0-1 0,-1 0 0,0 0-1,-5 15 1,-8 18 107,-1-2 0,-36 68 0,49-106-123,2-3-36,0 0 1,0 0 0,0-1-1,0 1 1,0 0-1,0 0 1,1 1-1,-1-1 1,0 0 0,1 0-1,0 0 1,0 0-1,-1 1 1,1-1-1,0 0 1,1 0 0,-1 0-1,0 0 1,1 1-1,-1-1 1,1 0 0,0 0-1,-1 0 1,3 3-1,4 11-29,-3-8 51,0 0 1,-1 1 0,0-1-1,2 10 1,-4-16 55,-1 0 0,0 1 0,0-1 0,0 0 0,0 1 0,0-1-1,0 0 1,0 1 0,-1-1 0,1 0 0,-1 1 0,0-1 0,0 0 0,0 0 0,0 0 0,0 0 0,0 0 0,0 0 0,-1 0 0,-1 2-1,-7 6 143,0-2-1,0 1 0,-1-2 0,0 1 0,0-1 0,-1-1 0,0 0 0,-13 5 0,-10 1 216,-60 12-1,28-15-154,58-10-469,17-6-1,17-6-158,-21 11 224,11-4 197,-1-1 0,0-1 0,0 0 1,-1-1-1,0 0 0,23-22 0,-17 7 57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3.215"/>
    </inkml:context>
    <inkml:brush xml:id="br0">
      <inkml:brushProperty name="width" value="0.05" units="cm"/>
      <inkml:brushProperty name="height" value="0.05" units="cm"/>
    </inkml:brush>
  </inkml:definitions>
  <inkml:trace contextRef="#ctx0" brushRef="#br0">84 44 13571,'-3'4'322,"0"0"-1,0 0 1,0 0 0,-4 9-1,-6 15 161,1 1 0,-12 41-1,20-56-431,0 1 0,2-1 1,-1 1-1,2 0 0,0-1 0,1 1 0,2 19 0,-2-33-44,0 1 0,0 0 1,1-1-1,-1 1 0,0 0 0,1-1 0,-1 1 0,1 0 1,0-1-1,-1 1 0,1-1 0,0 1 0,0-1 1,0 0-1,0 1 0,0-1 0,0 0 0,1 0 1,-1 0-1,0 0 0,1 0 0,-1 0 0,0 0 0,1 0 1,-1 0-1,1-1 0,0 1 0,-1 0 0,1-1 1,-1 0-1,1 1 0,0-1 0,0 0 0,2 0 1,1 0 8,1-1 0,0 0 0,-1 0 1,1-1-1,-1 1 0,1-1 1,-1 0-1,0-1 0,7-3 0,14-10 78,-2-1 0,0-1 0,41-40 0,51-73 445,-35 23 13,-72 101-365,-4 9-107,-4 14-22,-8 42-27,2-21-5,1-1-1,2 1 1,3 40-1,-1-77-38,0 1-1,0-1 1,0 1 0,0-1-1,0 1 1,0-1-1,0 0 1,0 1-1,1-1 1,-1 1-1,0-1 1,0 1-1,0-1 1,1 0-1,-1 1 1,0-1-1,0 1 1,1-1-1,-1 0 1,0 1-1,1-1 1,-1 0-1,0 1 1,1-1-1,-1 0 1,0 0-1,1 1 1,-1-1-1,1 0 1,-1 0-1,1 0 1,-1 0-1,0 1 1,1-1-1,-1 0 1,1 0-1,-1 0 1,1 0 0,-1 0-1,1 0 1,-1 0-1,1 0 1,-1 0-1,1-1 1,19-8-275,-8 1 80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4.201"/>
    </inkml:context>
    <inkml:brush xml:id="br0">
      <inkml:brushProperty name="width" value="0.05" units="cm"/>
      <inkml:brushProperty name="height" value="0.05" units="cm"/>
    </inkml:brush>
  </inkml:definitions>
  <inkml:trace contextRef="#ctx0" brushRef="#br0">230 23 11915,'19'-22'7970,"-27"36"-7357,-17 32-527,3 1 1,-27 81-1,26-65-97,-27 77-75,-12 34-623,56-167 372,3-16 175,2-14-414,1 18 321,0 4 159,0 0 0,0 0-1,0 0 1,0 0 0,0 0-1,0 0 1,0 0 0,1 0-1,-1 0 1,0 0 0,0 0-1,1 0 1,-1 0 0,1 0 0,-1 0-1,1 1 1,0-3 0,5 4-340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4.621"/>
    </inkml:context>
    <inkml:brush xml:id="br0">
      <inkml:brushProperty name="width" value="0.05" units="cm"/>
      <inkml:brushProperty name="height" value="0.05" units="cm"/>
    </inkml:brush>
  </inkml:definitions>
  <inkml:trace contextRef="#ctx0" brushRef="#br0">1 5 13651,'0'-1'86,"1"1"-1,-1-1 1,1 1 0,-1 0-1,1-1 1,-1 1 0,1 0 0,-1-1-1,1 1 1,0 0 0,-1 0-1,1 0 1,-1-1 0,1 1-1,0 0 1,-1 0 0,1 0 0,0 0-1,-1 0 1,1 0 0,0 0-1,-1 0 1,1 0 0,-1 1-1,1-1 1,0 0 0,-1 0 0,1 0-1,-1 1 1,1-1 0,0 0-1,-1 1 1,1-1 0,-1 1-1,1-1 1,-1 0 0,0 1-1,1-1 1,-1 1 0,1-1 0,-1 1-1,0-1 1,1 1 0,-1 0-1,0-1 1,1 2 0,16 37 519,-11-25-274,44 102-43,-14-28 98,4-2 0,67 107-1,-90-176-859,-15-15 66,-11-9 53,-3-1 95,-1 1 1,0 0 0,-14-5 0,24 10 214,-32-13-332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5.040"/>
    </inkml:context>
    <inkml:brush xml:id="br0">
      <inkml:brushProperty name="width" value="0.05" units="cm"/>
      <inkml:brushProperty name="height" value="0.05" units="cm"/>
    </inkml:brush>
  </inkml:definitions>
  <inkml:trace contextRef="#ctx0" brushRef="#br0">0 85 11650,'5'0'1441,"2"2"-865,6-2-96,5-2 1144,6-6-927,5 2-105,2-4-64,1-1-56,-1 2-520,-5-1-448,-8 0 440,-13-6-104,-8 12-104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041"/>
    </inkml:context>
    <inkml:brush xml:id="br0">
      <inkml:brushProperty name="width" value="0.05" units="cm"/>
      <inkml:brushProperty name="height" value="0.05" units="cm"/>
    </inkml:brush>
  </inkml:definitions>
  <inkml:trace contextRef="#ctx0" brushRef="#br0">1 0 11626,'13'123'889,"-3"-18"-761,-4-10-152,-2-23 288,-1-8-24,2-13-120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460"/>
    </inkml:context>
    <inkml:brush xml:id="br0">
      <inkml:brushProperty name="width" value="0.05" units="cm"/>
      <inkml:brushProperty name="height" value="0.05" units="cm"/>
    </inkml:brush>
  </inkml:definitions>
  <inkml:trace contextRef="#ctx0" brushRef="#br0">28 1 9178,'-3'69'424,"0"-8"-296,0-17-136</inkml:trace>
  <inkml:trace contextRef="#ctx0" brushRef="#br0" timeOffset="1">22 808 10754,'-3'125'1009,"0"-4"-673,-2-12-176,0-18 544,2-14-384,2-22-368,-1-6-288,2-14-1193,0-1 1321,3 1-248,0 8-136</inkml:trace>
  <inkml:trace contextRef="#ctx0" brushRef="#br0" timeOffset="2">55 2132 8370,'8'111'1136,"0"-1"-704,-4-15-416,1-14 312,-4-19 0,2-13-248,0-17-256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0.087"/>
    </inkml:context>
    <inkml:brush xml:id="br0">
      <inkml:brushProperty name="width" value="0.05" units="cm"/>
      <inkml:brushProperty name="height" value="0.05" units="cm"/>
    </inkml:brush>
  </inkml:definitions>
  <inkml:trace contextRef="#ctx0" brushRef="#br0">28 18 12251,'0'-18'1486,"0"29"-548,0 32-340,-13 187-292,-1 54-291,20-367-105,0 26 80,13-264 6,-29 456-274,-7 163 283,18-294-17,2-9 14,1-11 10,12-132-200,-3-151 0,-7 739 619,-6-438-459,0-1 1,0 1-1,0-1 1,0 0-1,0 1 0,0-1 1,-1 1-1,1-1 1,0 0-1,-1 1 0,0-1 1,1 0-1,-1 0 1,1 1-1,-2 0 1,-3 1-115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1.343"/>
    </inkml:context>
    <inkml:brush xml:id="br0">
      <inkml:brushProperty name="width" value="0.05" units="cm"/>
      <inkml:brushProperty name="height" value="0.05" units="cm"/>
    </inkml:brush>
  </inkml:definitions>
  <inkml:trace contextRef="#ctx0" brushRef="#br0">18 1 11506,'-1'0'46,"1"1"0,-1 0 0,1 0-1,-1-1 1,1 1 0,-1 0 0,1 0-1,-1 0 1,1 0 0,0 0-1,0 0 1,-1 0 0,1-1 0,0 1-1,0 0 1,0 0 0,0 0 0,0 0-1,0 1 1,0 1 33,-10 309 800,9-243-824,0 11-23,5 203 18,-1-270-25,1-20 85,3-24 51,15-131 347,2-254-1,-39 571-299,15-148-211,-11 335 33,12-335-117,-1-10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23.855"/>
    </inkml:context>
    <inkml:brush xml:id="br0">
      <inkml:brushProperty name="width" value="0.05" units="cm"/>
      <inkml:brushProperty name="height" value="0.05" units="cm"/>
      <inkml:brushProperty name="color" value="#E71224"/>
    </inkml:brush>
  </inkml:definitions>
  <inkml:trace contextRef="#ctx0" brushRef="#br0">10640 458 24575,'-4652'0'0,"4452"1"0,-220-2 0,1-22 0,-367-21 0,8 38 0,355-11 0,268 7 0,-95-5 0,-437-15 0,324 19 0,65 1 0,-250 8 0,417 2 0,115 0 0,-1 2 0,1 0 0,0 0 0,0 2 0,0 0 0,0 0 0,0 2 0,1 0 0,0 0 0,0 2 0,1 0 0,0 0 0,0 2 0,1 0 0,1 0 0,-23 23 0,15-12 0,1 1 0,2 0 0,0 1 0,1 1 0,1 0 0,2 1 0,0 1 0,-11 33 0,10-14 0,3 1 0,1 1 0,2 0 0,-2 76 0,-8 194 0,-8 81 0,24-1 0,4-330 0,14 84 0,23 64 0,-1-5 0,3 200 0,-15-109 0,5-85 0,7 68 0,-26 451 0,-15-454 0,3-247 0,19 621 0,11 134 0,-45-325 0,-14-141 0,-16 264 0,39-350 0,41 397 0,-26-554 0,28 222 0,-26-200 0,-7 195 0,-5-184 0,-1 119 0,3 304 0,12-404 0,-1 2 0,-10-108 0,8 40 0,-5-40 0,2 44 0,-6-45 0,-1 0 0,1 0 0,1 1 0,9 41 0,-9-59 0,0-1 0,1 1 0,0-1 0,0 0 0,1 0 0,0 0 0,0 0 0,1-1 0,-1 0 0,1 0 0,1 0 0,-1 0 0,1-1 0,0 0 0,0 0 0,10 5 0,-1-2 0,1-1 0,-1 0 0,1-2 0,0 0 0,0-1 0,1 0 0,19 1 0,119 3 0,-118-8 0,505 1 0,-258-3 0,-23 19 0,0 22 0,-61-9 0,289 22 0,-8-22-296,145 8-494,3-25 336,-599-12 967,50 8 0,-9 0 1,246 27-514,-75-6 0,546 14 26,-294-24-178,-399-14-84,833 29 472,-866-36-197,983 5 48,-351 46-511,-312-17 49,751 1 216,-987-44 692,-21 0-108,135 3-425,116-6 0,-134 3 0,128-9 0,604-117-693,-720 96 606,-157 24 138,253-31 548,560-42-469,-904 88-130,8 0 0,-1-1 0,1-1 0,-1-1 0,18-6 0,-28 9 0,-1 0 0,1 0 0,0-1 0,-1 1 0,1-1 0,-1 0 0,0 0 0,1 0 0,-1 0 0,0 0 0,0 0 0,0-1 0,0 1 0,-1 0 0,1-1 0,-1 0 0,0 1 0,1-1 0,-1 0 0,0 0 0,0 0 0,-1 0 0,1 0 0,0-5 0,-1-18 0,-1 0 0,-5-33 0,0 1 0,-3-38 0,-5 1 0,-4 1 0,-3 1 0,-36-92 0,17 62 0,4-2 0,-24-160 0,9-222 0,23 182 0,-32-402 0,-9 73-506,23 262 268,42 353 283,-27-416 530,31 201-449,12-485-128,66 140 2,-20 219 0,-31-29 0,-29-5 0,0 213 0,0-1258 0,2 900 0,-4 406 0,-35-225 0,-69-145 0,69 352 0,22 88 0,-3 1 0,-49-126 0,55 173 0,9 19 0,-2 0 0,-16-28 0,20 39 0,0 0 0,-1 1 0,1 0 0,-1 0 0,0 0 0,0 0 0,0 1 0,-1 0 0,1-1 0,-1 1 0,0 1 0,0-1 0,-6-2 0,-12-2 0,-1 1 0,0 1 0,0 0 0,-33 0 0,-100 3 0,89 3 0,-547 35 0,258 1 0,146-17 0,-615 8 0,-286-28 0,1088 1 0,0 2 0,0 0 0,0 2 0,-24 8 0,-29 5 0,34-13-1365,24-4-5461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2:53.3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2.408"/>
    </inkml:context>
    <inkml:brush xml:id="br0">
      <inkml:brushProperty name="width" value="0.05" units="cm"/>
      <inkml:brushProperty name="height" value="0.05" units="cm"/>
    </inkml:brush>
  </inkml:definitions>
  <inkml:trace contextRef="#ctx0" brushRef="#br0">3 0 8282,'3'16'4082,"5"10"-3444,-4-15-249,-4-11-348,0 0 0,0 0-1,0-1 1,0 1 0,0 0 0,0 0 0,0 0-1,0-1 1,0 1 0,-1 0 0,1 0 0,0 0 0,0 0-1,0 0 1,0-1 0,0 1 0,0 0 0,0 0 0,-1 0-1,1 0 1,0 0 0,0 0 0,0 0 0,0 0-1,-1 0 1,1-1 0,0 1 0,0 0 0,0 0 0,0 0-1,-1 0 1,1 0 0,0 0 0,0 0 0,0 0-1,-1 0 1,1 0 0,0 0 0,0 0 0,0 0 0,0 1-1,-1-1 1,1 0 0,0 0 0,0 0 0,0 0 0,0 0-1,-1 0 1,1 0 0,0 0 0,0 1 0,0-1-1,0 0 1,0 0 0,0 0 0,0 0 0,-1 1 0,-7 13 222,8-13-296,0-1 0,-1 1 0,1 0 1,0-1-1,0 1 0,0 0 1,0 0-1,0-1 0,-1 1 1,1 0-1,1-1 0,-1 1 0,0 0 1,0-1-1,0 1 0,0 0 1,0 0-1,1 0 0,-1-1 24,1 1-1,0-1 1,-1 0-1,1 0 1,-1 0-1,1 0 1,-1 1-1,1-1 1,-1 0-1,1 0 1,-1 0-1,1 0 1,0 0-1,-1 0 1,1 0-1,-1-1 1,1 1-1,-1 0 1,1 0-1,-1 0 1,1 0-1,0-1 1,-1 1-1,0 0 1,1-1-1,-1 1 1,1 0-1,-1-1 1,1 0-1,3-2 100,-1 0 0,-1 0-1,1 0 1,0 0 0,-1-1-1,1 1 1,-1-1 0,0 0-1,0 0 1,-1 0 0,1 0-1,-1 0 1,0 0 0,0 0-1,0 0 1,0-7 0,-11 42-600,4-6 334,-5 5-23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939"/>
    </inkml:context>
    <inkml:brush xml:id="br0">
      <inkml:brushProperty name="width" value="0.05" units="cm"/>
      <inkml:brushProperty name="height" value="0.05" units="cm"/>
    </inkml:brush>
  </inkml:definitions>
  <inkml:trace contextRef="#ctx0" brushRef="#br0">2 1 10730,'4'89'488,"-4"-21"-480,-3-9-8,0-21 136</inkml:trace>
  <inkml:trace contextRef="#ctx0" brushRef="#br0" timeOffset="1">41 748 8314,'2'53'288,"-2"-21"-192,-2-9-160</inkml:trace>
  <inkml:trace contextRef="#ctx0" brushRef="#br0" timeOffset="2">144 1228 6817,'1'19'385,"-1"-12"-289,-4-17-24</inkml:trace>
  <inkml:trace contextRef="#ctx0" brushRef="#br0" timeOffset="3">231 1299 11490,'8'46'1273,"3"-4"-897,-11-11-288,1-6 840,-2-19-696,-4-6-40,-6-14-152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6.640"/>
    </inkml:context>
    <inkml:brush xml:id="br0">
      <inkml:brushProperty name="width" value="0.05" units="cm"/>
      <inkml:brushProperty name="height" value="0.05" units="cm"/>
    </inkml:brush>
  </inkml:definitions>
  <inkml:trace contextRef="#ctx0" brushRef="#br0">5 0 8594,'-1'3'142,"0"-1"0,0 1 1,1 0-1,-1-1 0,1 1 0,0-1 1,0 1-1,0 0 0,0-1 0,0 1 1,0-1-1,1 1 0,-1 0 0,1-1 1,0 1-1,0-1 0,0 1 0,2 3 1,27 45 821,-29-49-944,16 18 706,-17-20-707,0 0-1,0 0 0,1 0 1,-1 0-1,0 0 1,0 0-1,0 0 0,0 0 1,1 1-1,-1-1 1,0 0-1,0 0 0,0 0 1,0 0-1,1 0 1,-1 0-1,0 0 1,0 0-1,0 0 0,1 0 1,-1 0-1,0-1 1,0 1-1,0 0 0,0 0 1,1 0-1,-1 0 1,0 0-1,0 0 1,0 0-1,0 0 0,1 0 1,-1-1-1,0 1 1,0 0-1,0 0 0,0 0 1,3-16 721,-6 6-299,-3 14-175,-5 15-159,-8 58-199,18-70 99,1-10 36,2-12-5,-1 8-38,0 1 0,0-1 0,0 1 0,1-1 0,0 1 0,2-7 0,-4 13-1,1 0 0,-1 0 0,0 0 0,0 0 0,0-1 0,0 1 0,0 0 0,0 0 1,0 0-1,0 0 0,0 0 0,0 0 0,0 0 0,1-1 0,-1 1 0,0 0 0,0 0 0,0 0 1,0 0-1,0 0 0,0 0 0,1 0 0,-1 0 0,0 0 0,0 0 0,0 0 0,0 0 1,0 0-1,1 0 0,-1 0 0,0 0 0,0 0 0,0 0 0,0 0 0,0 0 0,0 0 0,1 0 1,-1 0-1,0 0 0,0 0 0,0 0 0,0 0 0,0 0 0,0 0 0,1 1 0,-1-1 1,0 0-1,0 0 0,0 0 0,0 0 0,5 10-32,10 99-266,-9-51 206,0-14 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9.203"/>
    </inkml:context>
    <inkml:brush xml:id="br0">
      <inkml:brushProperty name="width" value="0.05" units="cm"/>
      <inkml:brushProperty name="height" value="0.05" units="cm"/>
    </inkml:brush>
  </inkml:definitions>
  <inkml:trace contextRef="#ctx0" brushRef="#br0">97 23 11434,'7'-15'762,"-2"8"-474,-5 7-283,0 0 0,0 0-1,0-1 1,1 1 0,-1 0 0,0 0 0,0 0-1,0 0 1,0 0 0,0 0 0,0 0-1,0 0 1,0 0 0,0 0 0,0 0 0,0 0-1,0 0 1,1 0 0,-1 0 0,0 0-1,0 0 1,0 0 0,0 0 0,0 0 0,0 0-1,0 0 1,0 0 0,0 0 0,0 0 0,0 0-1,1 0 1,-1 0 0,0 0 0,0 0-1,0 0 1,0 0 0,0 1 0,0-1 0,0 0-1,0 0 1,0 0 0,0 0 0,0 0 0,0 0-1,0 0 1,0 0 0,0 0 0,0 0-1,0 0 1,0 0 0,0 1 0,0-1 0,0 0-1,0 0 1,0 0 0,0 0 0,0 0-1,0 0 1,0 0 0,0 0 0,0 0 0,0 0-1,8 62 617,0 83-1,-6-99-498,2 604 397,-5-643-516,2 38 27,2-37-6,3-23 7,7-51-3,-3-1 0,1-85 0,-8 107-25,-1 24-5,7-168-12,-9 140-26,-11-90 0,10 129 22,-1 0 0,-1 0 1,-3-11-1,6 21 15,-1-1 0,1 0 1,0 0-1,-1 0 0,1 0 0,0 1 0,-1-1 0,1 0 0,-1 1 1,1-1-1,-1 0 0,0 1 0,1-1 0,-1 0 0,0 1 0,1-1 1,-1 1-1,0-1 0,1 1 0,-1 0 0,0-1 0,0 1 0,0 0 1,0-1-1,1 1 0,-3 0 0,2 0-1,0 0 1,0 1-1,0-1 1,0 1-1,0-1 1,0 1-1,0-1 1,0 1-1,0-1 1,0 1-1,0 0 0,1 0 1,-1-1-1,0 1 1,0 0-1,1 0 1,-1 0-1,1 0 1,-2 1-1,-6 18-14,0 0-1,1 0 1,1 0-1,0 1 1,-3 32 0,4-24 9,-11 58 82,5 1-1,-1 103 1,15-154-65,1-28-56,-3-10 41,0 1 0,-1 0 0,1-1 0,-1 1 0,1-1 0,-1 1 1,1 0-1,-1-1 0,0 0 0,1 1 0,-1-1 0,0 1 1,1-1-1,-1 1 0,0-1 0,1 0 0,-1 1 0,0-1 0,0 1 1,0-2-1,6-16-122,-2 0 0,0-1-1,-1 0 1,-1 0 0,0-24 0,0 4-92,4-52-389,-4 1 0,-11-96 0,7 171 585,0 0 1,0 0-1,-1 1 1,-1-1 0,-6-14-1,10 28 27,0 1-1,0 0 1,0-1-1,0 1 1,0 0 0,0-1-1,0 1 1,-1-1-1,1 1 1,0 0 0,0-1-1,0 1 1,-1 0-1,1-1 1,0 1 0,-1 0-1,1 0 1,0-1-1,0 1 1,-1 0-1,1 0 1,-1 0 0,1-1-1,0 1 1,-1 0-1,1 0 1,0 0 0,-1 0-1,1 0 1,-1 0-1,1-1 1,0 1-1,-1 0 1,1 0 0,0 0-1,-1 1 1,1-1-1,-1 0 1,1 0 0,0 0-1,-1 0 1,1 0-1,-1 0 1,1 0 0,0 1-1,-1-1 1,1 0-1,-2 2 14,1-1-1,0 1 1,0-1-1,0 1 1,0-1-1,0 1 1,0 0-1,1-1 1,-2 4-1,-5 25 249,2 0-1,1-1 0,0 41 0,1-19-46,-6 56 545,9 179 1,6-261-556,-6-24-203,0-1-1,0 0 1,0 0-1,0 0 1,0 0-1,0 1 0,0-1 1,0 0-1,0 0 1,1 0-1,-1 0 1,0 0-1,0 1 0,0-1 1,0 0-1,1 0 1,-1 0-1,0 0 1,0 0-1,0 0 1,0 0-1,1 0 0,-1 0 1,0 0-1,0 1 1,0-1-1,1 0 1,-1 0-1,0 0 0,0 0 1,0 0-1,0-1 1,1 1-1,-1 0 1,0 0-1,0 0 0,0 0 1,1 0-1,-1 0 1,0 0-1,0 0 1,0 0-1,0 0 0,1 0 1,-1-1-1,0 1 1,0 0-1,0 0 1,0 0-1,0 0 0,0 0 1,1-1-1,-1 1 1,0 0-1,0 0 1,0 0-1,0-1 0,0 1 1,0 0-1,0 0 1,0-1-1,5-6 1,-1-1 0,0 0 1,-1 0-1,0 0 0,0-1 0,1-9 0,10-58-87,-11 53 58,13-86-423,3-217 1,-22 292 274,-1 27 32,1 13 82,-2 19-2,-4 315 468,9-257-220,-1-29-40,0-29-30,1 0-1,0 0 0,9 44 0,-9-68-106,0 0-1,0 1 1,0-1-1,1 0 1,-1 0-1,0 0 1,1 0-1,-1 0 1,1 0-1,-1 0 1,1 0-1,-1-1 1,1 1-1,0 0 1,-1 0-1,2 1 1,-1-2-6,-1 0 0,1 0-1,-1 0 1,0 0 0,1 0 0,-1 0 0,1 0 0,-1 0 0,0-1 0,1 1-1,-1 0 1,0 0 0,1 0 0,-1 0 0,0-1 0,1 1 0,-1 0 0,0 0 0,1-1-1,-1 1 1,0 0 0,1-1 0,-1 1 0,0 0 0,0-1 0,0 1 0,1 0-1,-1-1 1,4-6 1,-1 0 0,0-1-1,4-13 1,12-69-337,-3-1 1,6-151-1,-20 119-169,-5 103 376,3 20 123,0 0 1,0 0-1,0 0 1,0 0-1,0 0 1,0 0 0,0-1-1,0 1 1,0 0-1,0 0 1,0 0-1,0 0 1,0 0-1,0 0 1,0 0-1,0-1 1,-1 1-1,1 0 1,0 0-1,0 0 1,0 0-1,0 0 1,0 0-1,0 0 1,0 0 0,0 0-1,0 0 1,0 0-1,-1-1 1,1 1-1,0 0 1,0 0-1,0 0 1,0 0-1,0 0 1,0 0-1,0 0 1,0 0-1,-1 0 1,1 0-1,0 0 1,0 0 0,0 0-1,0 0 1,0 0-1,0 0 1,0 0-1,-1 0 1,1 0-1,0 0 1,0 1-1,0-1 1,0 0-1,0 0 1,0 0-1,0 0 1,0 0-1,0 0 1,-1 0-1,0 4-17,-1-1-1,1 1 0,0 0 0,0 0 0,0-1 0,0 1 0,0 5 0,-15 333 993,15-327-909,1 0 63,0 0-1,4 27 0,-1-31-1,1-13-52,2-18-15,10-70-898,4-113 0,-9 70-447,-6 204 914,4 388 2673,-8-450-2194,2 0 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4.493"/>
    </inkml:context>
    <inkml:brush xml:id="br0">
      <inkml:brushProperty name="width" value="0.05" units="cm"/>
      <inkml:brushProperty name="height" value="0.05" units="cm"/>
    </inkml:brush>
  </inkml:definitions>
  <inkml:trace contextRef="#ctx0" brushRef="#br0">4 72 13747,'-1'-1'45,"1"1"1,0 0-1,0 0 0,-1-1 1,1 1-1,0 0 0,0 0 0,-1-1 1,1 1-1,0 0 0,0 0 1,0-1-1,0 1 0,0 0 1,-1-1-1,1 1 0,0 0 1,0-1-1,0 1 0,0 0 1,0-1-1,0 1 0,0 0 0,0-1 1,0 1-1,0-1 0,0 1 1,0 0-1,0-1 0,0 1 1,1 0-1,-1 0 0,0-1 1,0 1-1,0 0 0,0-1 1,1 1-1,-1 0 0,0 0 0,0-1 1,1 1-1,-1 0 0,0 0 1,0-1-1,1 1 0,-1 0 1,0 0-1,1 0 0,-1 0 1,0-1-1,1 1 0,-1 0 1,0 0-1,1 0 0,-1 0 1,0 0-1,1 0 0,-1 0 0,0 0 1,1 0-1,0 0 0,3-1-5,38-11 44,1 2 0,0 3 0,1 1 1,46-1-1,-27 3-51,-36 1-40,18-1-30,1 1 0,76 6 0,-120-2 9,1-1 0,-1 1 0,0-1 0,1 1 0,-1 0 0,0 0 0,0 0 0,1 1 0,-1-1 0,0 0 0,0 1 0,-1-1 0,1 1 0,0 0 0,0 0 0,-1-1 0,1 1-1,-1 0 1,0 0 0,1 0 0,-1 1 0,0-1 0,0 0 0,1 4 0,1 6-80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6.914"/>
    </inkml:context>
    <inkml:brush xml:id="br0">
      <inkml:brushProperty name="width" value="0.05" units="cm"/>
      <inkml:brushProperty name="height" value="0.05" units="cm"/>
    </inkml:brush>
  </inkml:definitions>
  <inkml:trace contextRef="#ctx0" brushRef="#br0">100 1 12883,'-1'0'55,"-1"1"0,0-1 0,1 1 0,-1 0 1,1-1-1,0 1 0,-1 0 0,1 0 0,0 0 0,-1 0 1,1 0-1,0 0 0,0 1 0,0-1 0,0 0 0,0 1 1,0-1-1,0 1 0,-1 1 0,-13 36-36,12-28 98,-13 35 202,-11 54 1,23-77-286,0 0-1,1 1 1,1 0-1,2 32 1,1-52-31,-1 1-1,1-1 1,0 0 0,0 0 0,0 0 0,0 0 0,1 0 0,-1 0 0,5 7 0,-5-10-2,0 0 0,0 0 0,-1 0 0,1 0 0,1 0 0,-1-1 0,0 1 0,0 0 0,0 0 0,0-1 0,1 1 0,-1-1 0,0 1 0,0-1 0,1 1 0,-1-1 0,0 0 0,1 1 0,-1-1 0,1 0 0,-1 0 0,0 0 0,1 0 0,-1-1 0,0 1 0,1 0 0,-1 0 0,0-1 0,1 1 0,-1-1 0,0 1 0,0-1 0,1 0 0,1-1 0,6-3 2,-1-1 1,1-1 0,-1 0 0,0 0 0,-1 0 0,0-1 0,0 0 0,8-13 0,44-77 46,-57 94-47,15-29 65,-1-2 0,-1 0 0,-2-1 1,13-62-1,-25 107-53,0 0 1,0 0-1,1 0 1,0 0-1,6 15 1,-2-4-16,7 19-494,2 0 0,37 66-1,-49-100 416,-1 1 1,1-1-1,1 0 0,-1-1 0,1 1 0,0-1 1,0 1-1,7 4 0,9 3-305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7.316"/>
    </inkml:context>
    <inkml:brush xml:id="br0">
      <inkml:brushProperty name="width" value="0.05" units="cm"/>
      <inkml:brushProperty name="height" value="0.05" units="cm"/>
    </inkml:brush>
  </inkml:definitions>
  <inkml:trace contextRef="#ctx0" brushRef="#br0">192 0 11034,'2'36'1313,"-9"3"-881,-11 12-160,-2 6 656,-3 4-512,-1 3-48,-2-4-40,0-7-128,6-19-280,3-10-72,9-22 120,4-10-40,8-19-48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7.777"/>
    </inkml:context>
    <inkml:brush xml:id="br0">
      <inkml:brushProperty name="width" value="0.05" units="cm"/>
      <inkml:brushProperty name="height" value="0.05" units="cm"/>
    </inkml:brush>
  </inkml:definitions>
  <inkml:trace contextRef="#ctx0" brushRef="#br0">247 1 11530,'0'35'1185,"-11"6"-697,2 5-224,0 5 496,1-1-144,6-4-168,4-3-88,10-6-184,-1-5-112,4-6-88,1-2-40,-3-7-264,1-1-64,-15-4-888,-1-3 1080,-16-4-200,-4 1-112</inkml:trace>
  <inkml:trace contextRef="#ctx0" brushRef="#br0" timeOffset="1">0 403 10466,'8'-6'1289,"9"5"-593,4 1-264,11 0 1600,2-3-1456,3-2-216,4-3-168,-3-4-1080,5 3 952,-17-8-248,2 2-112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8.226"/>
    </inkml:context>
    <inkml:brush xml:id="br0">
      <inkml:brushProperty name="width" value="0.05" units="cm"/>
      <inkml:brushProperty name="height" value="0.05" units="cm"/>
    </inkml:brush>
  </inkml:definitions>
  <inkml:trace contextRef="#ctx0" brushRef="#br0">0 49 11178,'2'7'354,"0"0"0,-1 0-1,0 0 1,-1 0-1,0 0 1,0 0-1,0 0 1,-2 11-1,0 13 382,2-31-728,0 1 0,-1-1 0,1 1 0,0-1 0,0 1 0,0-1 0,0 1 0,0-1 0,0 1 0,0-1 0,1 1 0,-1-1 0,0 1 0,0-1 0,0 0 0,0 1 0,1-1 0,-1 1 0,0-1 0,0 1 0,1-1 0,-1 0 0,0 1 0,1-1 0,-1 0 0,0 1 1,1-1-1,-1 0 0,1 1 0,-1-1 0,0 0 0,1 0 0,-1 1 0,1-1 0,-1 0 0,1 0 0,-1 0 0,1 0 0,-1 0 0,1 0 0,-1 0 0,1 0 0,-1 0 0,1 0 0,-1 0 0,1 0 0,-1 0 0,1 0 0,-1 0 0,0 0 0,1 0 0,-1-1 0,1 1 0,-1 0 0,1-1 0,26-16 30,-10-1 19,0-1 1,27-38 0,-7 8 131,-37 48-186,0 1 0,0 0-1,0-1 1,0 1 0,0 0-1,1 0 1,-1-1-1,0 1 1,0 0 0,0 0-1,1-1 1,-1 1 0,0 0-1,0 0 1,1 0-1,-1 0 1,0-1 0,0 1-1,1 0 1,-1 0 0,0 0-1,1 0 1,-1 0-1,0 0 1,0 0 0,1 0-1,-1 0 1,0 0 0,1 0-1,-1 0 1,0 0-1,1 0 1,-1 0 0,0 0-1,1 0 1,-1 0 0,0 0-1,0 0 1,1 0 0,-1 0-1,0 1 1,0-1-1,1 0 1,-1 0 0,0 0-1,0 1 1,1-1 0,-1 0-1,0 0 1,0 1-1,0-1 1,1 0 0,-1 0-1,0 1 1,0-1 0,0 0-1,0 0 1,0 1-1,0-1 1,0 0 0,0 1-1,0-1 1,0 0 0,0 1-1,5 27 75,-4-19-51,6 35 69,-4-24 2,9 33-1,-12-53-92,0 1 0,0-1 0,0 0 0,0 1 0,0-1-1,0 1 1,0-1 0,0 1 0,1-1 0,-1 0-1,0 1 1,0-1 0,0 1 0,1-1 0,-1 0-1,0 1 1,1-1 0,-1 0 0,0 1 0,1-1-1,-1 0 1,0 0 0,1 1 0,-1-1 0,1 0 0,-1 0-1,0 0 1,1 0 0,-1 1 0,1-1 0,-1 0-1,1 0 1,-1 0 0,0 0 0,1 0 0,-1 0-1,1 0 1,-1 0 0,1 0 0,-1 0 0,1 0-1,-1-1 1,0 1 0,1 0 0,-1 0 0,1 0-1,-1-1 1,0 1 0,1 0 0,-1 0 0,1-1 0,-1 1-1,0 0 1,0-1 0,1 1 0,-1 0 0,0-1-1,1 1 1,-1 0 0,0-1 0,0 0 0,22-30 60,-17 23-71,9-7-160,-13 15 159,-1 0-1,0-1 0,1 1 1,-1 0-1,0 0 0,1 0 0,-1 0 1,0 0-1,1 0 0,-1 0 1,1 0-1,-1 0 0,0 0 0,1 0 1,-1 0-1,1 0 0,-1 0 1,0 0-1,1 0 0,-1 0 0,0 0 1,1 0-1,-1 1 0,0-1 1,1 0-1,0 0 0,0 3-90,1-1 0,0 0 0,-1 1 0,1-1 0,-1 1 0,1 0 0,-1-1 0,1 6 0,-1-5-57,0 0 0,0 0 0,0 0-1,0-1 1,1 1 0,-1 0 0,1-1 0,-1 1 0,1-1 0,0 0 0,2 3 0,-3-5 106,-1 0 0,1 0 0,0 0 0,-1 0 0,1 1 0,-1-1 0,1 0 0,-1 0 0,1 0 0,-1-1 0,1 1 0,0 0 0,-1 0 0,1 0 1,-1 0-1,1 0 0,-1-1 0,1 1 0,-1 0 0,1-1 0,-1 1 0,1 0 0,-1-1 0,0 1 0,1 0 0,-1-1 0,1 1 0,-1-1 1,0 1-1,1 0 0,-1-2 0,11-16-358,-10 17 330,10-22-575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8.649"/>
    </inkml:context>
    <inkml:brush xml:id="br0">
      <inkml:brushProperty name="width" value="0.05" units="cm"/>
      <inkml:brushProperty name="height" value="0.05" units="cm"/>
    </inkml:brush>
  </inkml:definitions>
  <inkml:trace contextRef="#ctx0" brushRef="#br0">50 25 9810,'1'2'113,"-1"1"0,1-1 0,-1 0 0,0 0-1,0 1 1,0-1 0,0 0 0,0 0 0,0 0 0,-1 1 0,1-1 0,-1 0-1,1 0 1,-2 3 0,1-2 75,-12 43 1149,2-10-365,-11 73-1,22-109-964,0 1 0,0-1 0,0 1 0,0 0 0,0-1 0,0 1 0,0 0 0,0-1 0,0 1 0,0-1 0,0 1 1,0 0-1,0-1 0,0 1 0,0 0 0,1-1 0,-1 1 0,0-1 0,0 1 0,1-1 0,-1 1 0,1 0 0,8-6 136,12-22-6,5-22 16,-19 35-122,0 0 1,1 0-1,12-14 0,-18 60-125,-4-17 75,0-8 7,1 1 1,1-1-1,-1 0 1,1 1-1,1-1 1,-1 1-1,3 10 1,-3-17 9,0-1-1,0 1 1,0-1 0,1 1-1,-1-1 1,0 1-1,0-1 1,0 1 0,1-1-1,-1 1 1,0-1 0,1 0-1,-1 1 1,0-1 0,1 1-1,-1-1 1,1 0-1,-1 1 1,0-1 0,1 0-1,-1 0 1,1 1 0,-1-1-1,1 0 1,-1 0 0,1 0-1,-1 1 1,1-1-1,-1 0 1,1 0 0,-1 0-1,1 0 1,-1 0 0,1 0-1,-1 0 1,1 0 0,-1 0-1,1-1 1,0 1-1,-1 0 1,1 0 0,-1 0-1,0 0 1,1-1 0,0 0-1,22-17-236,4-14-238,-2-2-1,25-40 1,-31 43 359,17-22-219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4:57.77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9.052"/>
    </inkml:context>
    <inkml:brush xml:id="br0">
      <inkml:brushProperty name="width" value="0.05" units="cm"/>
      <inkml:brushProperty name="height" value="0.05" units="cm"/>
    </inkml:brush>
  </inkml:definitions>
  <inkml:trace contextRef="#ctx0" brushRef="#br0">132 1 9842,'3'3'170,"-1"0"0,1 0 0,-1 1 0,0-1 0,0 1 0,0-1 0,0 1 0,-1 0 0,0-1 0,1 1 0,-2 0 0,1 0 0,0 0 0,-1 0 0,1 0 0,-1 0 0,-1 6 0,0 10 484,-1 0 1,-7 25 0,6-30-335,-9 38 186,-3 0 0,-36 84 0,50-133-564,0-1 0,-1 0 0,1 1 0,-1-1 0,0 0 0,0 0 1,0 0-1,-1 0 0,1 0 0,0 0 0,-1-1 0,-5 5 0,8-7 35,-1 0 0,1-1 0,-1 1-1,1 0 1,-1 0 0,1-1-1,0 1 1,-1 0 0,1-1 0,-1 1-1,1 0 1,0-1 0,-1 1-1,1 0 1,0-1 0,-1 1 0,1-1-1,0 1 1,0-1 0,0 1-1,-1-1 1,1 1 0,0 0 0,0-1-1,0 1 1,0-1 0,0 0-1,-5-18-120,5 18 86,-5-23-244</inkml:trace>
  <inkml:trace contextRef="#ctx0" brushRef="#br0" timeOffset="1">1 258 11146,'0'-9'1417,"1"6"-921,2 3-248,6 4 1656,11 1-1448,3-3-192,8-6-216,7 0-168,5-4 120,6 2 0,3-6-16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0.171"/>
    </inkml:context>
    <inkml:brush xml:id="br0">
      <inkml:brushProperty name="width" value="0.05" units="cm"/>
      <inkml:brushProperty name="height" value="0.05" units="cm"/>
    </inkml:brush>
  </inkml:definitions>
  <inkml:trace contextRef="#ctx0" brushRef="#br0">84 31 10370,'0'0'12,"-4"-4"296,0 1 0,0-1 0,0 1 1,-1 0-1,-7-3 0,11 5-257,0 1 1,0-1-1,0 1 0,0 0 1,0 0-1,0-1 0,0 1 1,0 0-1,0 0 1,0 0-1,0 0 0,0 0 1,0 0-1,0 1 0,0-1 1,0 0-1,0 0 0,0 1 1,0-1-1,0 1 0,0-1 1,1 1-1,-1-1 0,0 1 1,0-1-1,0 1 1,0 0-1,1-1 0,-1 1 1,0 0-1,1 0 0,-1 0 1,1-1-1,-1 1 0,1 0 1,-1 1-1,-3 8-12,1-1 0,0 0 0,0 1 0,1-1 0,1 1 0,0 0 0,0 0 0,1-1 0,0 1 0,0 0 1,1 0-1,1 0 0,-1-1 0,2 1 0,-1-1 0,1 1 0,9 17 0,-11-25-29,0 1 1,1-1 0,-1 1-1,1-1 1,0 0 0,-1 0-1,1 0 1,0 0-1,0 0 1,0 0 0,1 0-1,-1-1 1,0 1-1,1-1 1,-1 1 0,1-1-1,-1 0 1,1 0 0,0 0-1,-1-1 1,1 1-1,0-1 1,0 1 0,0-1-1,-1 0 1,1 0-1,0 0 1,0 0 0,0-1-1,-1 1 1,1-1 0,0 1-1,0-1 1,-1 0-1,1 0 1,4-3 0,3-1 46,0-1-1,0 0 1,0-1 0,-1 0 0,0 0 0,-1-1 0,14-15 0,-8 5 66,-1 0-1,-1-1 1,0 0-1,-1-1 1,-1 0-1,12-36 1,-21 90-21,1-19-92,0 23-23,6 67 50,-6-90-89,1 1 1,1-1-1,0 0 0,9 23 0,-12-36 19,-1-1-1,1 1 1,0-1 0,0 1-1,0-1 1,-1 0 0,1 1 0,0-1-1,1 0 1,-1 1 0,0-1 0,0 0-1,0 0 1,1 0 0,-1 0 0,1 0-1,-1-1 1,1 1 0,-1 0-1,3 0 1,-2-1 10,0 0 0,-1 0 0,1 0 0,0 0 0,0-1 0,-1 1 0,1-1 0,0 1-1,-1-1 1,1 1 0,0-1 0,-1 0 0,1 0 0,-1 0 0,1 0 0,-1 0 0,0 0 0,1 0 0,1-2 0,14-16-239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0.621"/>
    </inkml:context>
    <inkml:brush xml:id="br0">
      <inkml:brushProperty name="width" value="0.05" units="cm"/>
      <inkml:brushProperty name="height" value="0.05" units="cm"/>
    </inkml:brush>
  </inkml:definitions>
  <inkml:trace contextRef="#ctx0" brushRef="#br0">2 0 12427,'-1'32'936,"1"6"-720,0-2-104,1-3 216,2-1-176,0-7-136,2-2 88,-2-14-96,0-6-24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1.009"/>
    </inkml:context>
    <inkml:brush xml:id="br0">
      <inkml:brushProperty name="width" value="0.05" units="cm"/>
      <inkml:brushProperty name="height" value="0.05" units="cm"/>
    </inkml:brush>
  </inkml:definitions>
  <inkml:trace contextRef="#ctx0" brushRef="#br0">13 155 12859,'-2'-1'94,"1"-1"1,0 0-1,0 1 1,0-1-1,0 0 1,0 1-1,0-1 1,1 0-1,-1 0 1,0 0-1,1 0 1,-1 0-1,1 0 1,0 0-1,0 0 1,0 0-1,0 0 1,0 0-1,1-3 1,0 1 42,0 0 0,0-1 0,1 1 0,0 0 0,0 0 0,0 0 0,0 0 1,5-5-1,0 1-54,0 0 0,0 0 0,1 1 0,0 0 0,0 0 0,1 1 0,9-6 1,-16 11-82,0 0 0,0 0 1,1 0-1,-1 0 0,0 0 1,0 0-1,1 0 1,-1 1-1,1-1 0,-1 1 1,1 0-1,-1 0 1,0 0-1,1 0 0,-1 0 1,1 0-1,-1 1 0,1-1 1,-1 1-1,0-1 1,5 3-1,-4-1 2,0 0-1,-1 0 1,1 1-1,-1-1 1,0 1-1,0-1 1,0 1-1,0 0 1,0 0 0,0 0-1,-1 0 1,0 0-1,1 0 1,-1 0-1,1 6 1,2 6 62,-1-1 0,-1 1 1,0 0-1,-1 0 0,-1 0 0,0 0 0,-1 0 0,-1 0 1,0-1-1,-7 25 0,7-35-341,2-7-62,7-11-326,-7 14 624,1-1 0,0 0 0,0 1-1,-1-1 1,1 1 0,0-1 0,0 1-1,0-1 1,0 1 0,0 0 0,0-1 0,0 1-1,0 0 1,0 0 0,0-1 0,-1 1 0,1 0-1,0 0 1,0 0 0,0 0 0,0 1 0,0-1-1,0 0 1,0 0 0,1 1 0,0 0 14,0 0 0,0 0 0,0 1 0,0-1 0,0 0 0,-1 1 0,1 0 0,-1-1 0,1 1 0,1 3 0,2 2 71,-1 1-1,0-1 1,-1 1 0,5 15 0,-5-11 95,-2 0 0,0-1 0,0 1 0,-1 0 0,0-1 0,-1 1 0,0 0 0,-1-1 0,-1 1 0,0-1 0,0 0 0,-1 0 0,-8 16 0,9-20-84,0 0-1,-1 0 1,0 0 0,0-1 0,0 0 0,-1 0-1,0 0 1,0 0 0,-1-1 0,0 0-1,0 0 1,0 0 0,0-1 0,-1 0 0,0 0-1,1-1 1,-1 1 0,-1-1 0,1-1-1,0 0 1,-11 2 0,16-4-113,-1 0 0,0 0 0,0 0-1,1 0 1,-1-1 0,0 1 0,1-1 0,-1 1 0,0-1 0,1 0-1,-1 0 1,1-1 0,-1 1 0,1 0 0,0-1 0,0 0 0,-1 1 0,1-1-1,0 0 1,0 0 0,1 0 0,-1 0 0,0 0 0,1-1 0,-1 1-1,1 0 1,0-1 0,0 1 0,0-1 0,0 0 0,0 1 0,0-1 0,1 0-1,-1 1 1,1-1 0,0 0 0,0 1 0,0-1 0,0 0 0,0 0-1,1 1 1,-1-1 0,2-3 0,9-23-519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1.783"/>
    </inkml:context>
    <inkml:brush xml:id="br0">
      <inkml:brushProperty name="width" value="0.05" units="cm"/>
      <inkml:brushProperty name="height" value="0.05" units="cm"/>
    </inkml:brush>
  </inkml:definitions>
  <inkml:trace contextRef="#ctx0" brushRef="#br0">3 1 12715,'0'0'28,"0"0"1,0 0-1,0 0 1,0 0-1,0 0 1,0 0-1,0 0 1,0 0 0,-1 0-1,1 0 1,0 0-1,0 0 1,0 0-1,0 0 1,0 0-1,0 0 1,0 0-1,0 0 1,0 0-1,0 0 1,0 0 0,0 0-1,-1 0 1,1 0-1,0 0 1,0 0-1,0 0 1,0 0-1,0 0 1,0 0-1,0 0 1,0 0-1,0 0 1,0 0 0,0 0-1,0 0 1,0 0-1,-1 0 1,1 0-1,0 0 1,0 0-1,0 1 1,0-1-1,0 0 1,0 0-1,0 0 1,0 0 0,0 0-1,0 0 1,0 0-1,0 0 1,0 0-1,0 0 1,0 0-1,0 0 1,0 1-1,0-1 1,0 0-1,0 0 1,0 0-1,0 0 1,0 0 0,0 0-1,2 10 675,4 13-209,70 227 202,-76-248-695,1 0 0,-1 0-1,1 0 1,0 0 0,0-1-1,-1 1 1,1 0 0,0 0-1,1 0 1,-1-1 0,0 1 0,3 2-1,-4-4 0,0 0 0,1 0 0,-1 1 0,0-1 0,0 0 0,1 0 0,-1 0 0,0 0 0,0 0 0,1 0 0,-1 0 0,0 0 0,1 0 0,-1 0 0,0 0 0,0 0 0,1 0 0,-1 0 0,0 0 0,0 0 1,1 0-1,-1 0 0,0-1 0,0 1 0,1 0 0,-1 0 0,0 0 0,0 0 0,1-1 0,-1 1 0,0 0 0,9-17-2,6-39-4,-9 30-19,15-39 0,-21 65 24,0 0 0,0 0-1,0 0 1,0 0 0,0 0 0,0 0-1,0 0 1,0 0 0,0 1 0,0-1 0,0 0-1,0 0 1,0 0 0,0 0 0,0 0-1,0 0 1,1 0 0,-1 0 0,0 0-1,0 0 1,0 0 0,0 0 0,0 0-1,0 0 1,0 0 0,0 1 0,0-1-1,0 0 1,0 0 0,0 0 0,0 0-1,0 0 1,1 0 0,-1 0 0,0 0 0,0 0-1,0 0 1,0 0 0,0 0 0,0 0-1,0 0 1,0 0 0,0 0 0,0 0-1,0 0 1,1 0 0,-1 0 0,0 0-1,0 0 1,0-1 0,0 1 0,0 0-1,0 0 1,0 0 0,0 0 0,0 0-1,0 0 1,0 0 0,0 0 0,0 0 0,0 0-1,0 0 1,1 0 0,2 13-33,1 19 8,-4-30 21,14 120 12,-12-117 130,2-11-72,1-10 18,-4 5-26,-1 6-56,1 0-1,0 0 0,0-1 0,0 1 0,1 0 0,-1 0 1,1 0-1,5-8 0,-7 12-7,1 1 0,-1 0-1,0 0 1,0-1 0,1 1 0,-1 0 0,0 0-1,1 0 1,-1 0 0,1 0 0,-1 0 0,0 0 0,1 0-1,-1 0 1,0 0 0,1 0 0,-1 0 0,0 0 0,1 0-1,-1 0 1,1 0 0,-1 0 0,0 0 0,1 0-1,-1 0 1,0 1 0,1-1 0,-1 0 0,0 0 0,1 0-1,-1 1 1,0-1 0,0 0 0,1 0 0,-1 1-1,0-1 1,0 0 0,0 1 0,1-1 0,-1 1 0,13 17-293,-9-11 51,-3-7 183,0 1 1,-1 0-1,1 0 1,0 0-1,0 0 1,0-1-1,0 1 1,0 0-1,0-1 0,0 1 1,0-1-1,0 1 1,0-1-1,0 1 1,0-1-1,0 0 1,0 1-1,0-1 0,0 0 1,0 0-1,1 0 1,-1 0-1,0 0 1,0 0-1,0 0 0,0 0 1,0-1-1,0 1 1,1 0-1,-1-1 1,0 1-1,0-1 1,0 1-1,0-1 0,0 1 1,0-1-1,0 0 1,-1 1-1,1-1 1,0 0-1,0 0 0,0 0 1,-1 0-1,1 0 1,0-1-1,5-6-659,0 0 1,0-1-1,8-18 0,-11 21 403,39-92-278,-46 108 2319,-12 36 1895,11-33-3510,1 0 1,1 1-1,0-1 0,1 1 1,0 0-1,1 27 1,1-39-95,0-1 1,0 0 0,0 1 0,0-1 0,0 0 0,1 1 0,-1-1 0,0 0 0,1 0 0,-1 1 0,1-1 0,0 0 0,-1 0 0,1 0 0,0 0 0,0 0 0,1 2 0,-1-3-2,-1 1 0,1-1-1,0 0 1,-1 0 0,1 1 0,0-1 0,0 0 0,-1 0 0,1 0 0,0 0 0,0 0 0,-1 0 0,1 0 0,0 0 0,-1 0 0,1 0 0,0-1 0,0 1 0,-1 0 0,1 0 0,0-1-1,0 0 1,3-1 21,0-1-1,0 0 1,-1 0-1,1 0 1,-1 0-1,0 0 1,0-1-1,4-5 1,2-5 152,-1 0 1,11-25 0,-15 35 2,-2 12-121,-2 11-22,-1-1-3,0-12-72,0 1 0,1-1 0,0 0 1,0 1-1,0-1 0,1 0 0,0 1 0,0-1 1,0 0-1,4 8 0,-5-13 21,0-1-1,1 0 1,-1 0-1,0 1 1,1-1 0,-1 0-1,1 0 1,-1 1-1,0-1 1,1 0-1,-1 0 1,1 0 0,-1 0-1,1 0 1,-1 0-1,0 0 1,1 0-1,-1 0 1,1 0 0,-1 0-1,1 0 1,-1 0-1,1 0 1,-1 0-1,0 0 1,1 0 0,-1 0-1,1-1 1,-1 1-1,0 0 1,1 0-1,-1-1 1,1 1 0,-1 0-1,0 0 1,1-1-1,-1 1 1,0-1-1,0 1 1,1 0 0,-1-1-1,0 1 1,0 0-1,1-1 1,-1 1-1,0-2 1,14-20-531,-13 20 423,54-111-2304,-33 68 1824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2.184"/>
    </inkml:context>
    <inkml:brush xml:id="br0">
      <inkml:brushProperty name="width" value="0.05" units="cm"/>
      <inkml:brushProperty name="height" value="0.05" units="cm"/>
    </inkml:brush>
  </inkml:definitions>
  <inkml:trace contextRef="#ctx0" brushRef="#br0">131 1 9218,'2'2'225,"-1"1"1,1 0-1,-1 0 1,0 0-1,0-1 0,0 1 1,0 0-1,0 0 1,0 1-1,-1-1 0,1 6 1,-3 39 1131,0-27-906,-16 209 1433,4-71-1334,13-174-889,-1-1 1,-1 1 0,-6-21-1,-2-6 51</inkml:trace>
  <inkml:trace contextRef="#ctx0" brushRef="#br0" timeOffset="1">1 97 11787,'12'5'936,"6"-2"-616,4 0-112,7 3 248,2 3-64,5 8-72,1 5-144,-2 10-1656,0 1 1456,-7 0-240,0-1-128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9.478"/>
    </inkml:context>
    <inkml:brush xml:id="br0">
      <inkml:brushProperty name="width" value="0.05" units="cm"/>
      <inkml:brushProperty name="height" value="0.05" units="cm"/>
    </inkml:brush>
  </inkml:definitions>
  <inkml:trace contextRef="#ctx0" brushRef="#br0">0 208 11202,'0'-1'89,"1"1"0,-1-1-1,0 0 1,1 0 0,-1 1-1,1-1 1,-1 1-1,1-1 1,-1 0 0,1 1-1,-1-1 1,1 1-1,0-1 1,-1 1 0,1-1-1,0 1 1,-1 0 0,1-1-1,0 1 1,-1 0-1,1 0 1,0-1 0,0 1-1,-1 0 1,1 0 0,0 0-1,0 0 1,0 0-1,-1 0 1,1 0 0,1 0-1,27 10 185,-11-4-233,11 2-70,-1-2 0,1-1 0,0-2 0,1-1 1,30-1-1,-43-2 21,-1 0 1,1-1 0,-1 0-1,1-2 1,-1 0 0,0-1 0,0 0-1,-1-1 1,0-1 0,20-12-1,-35 19 30,1 0-1,-1 0 1,0-1-1,0 1 1,0 0-1,1 0 1,-1 0-1,0 0 1,0-1-1,0 1 1,0 0-1,0 0 1,1 0-1,-1-1 1,0 1-1,0 0 1,0 0-1,0-1 1,0 1-1,0 0 1,0 0-1,0-1 1,0 1-1,0 0 1,0 0-1,0-1 1,0 1-1,0 0 1,0 0-1,0-1 1,0 1-1,0 0 1,0 0-1,0 0 1,0-1-1,0 1 1,0 0-1,-1 0 1,1-1-1,0 1 1,0 0-1,0 0 1,-1-1-1,-13-9 347,-20-4-135,-141-27 81,46 13-250,139 29-170,1 0 0,0 0 0,0-1 0,0-1 0,-1 0 0,1 0 0,17-5 0,83-25-362,-12-8 51,-99 39 412,1 0 0,-1-1 0,1 1 0,0 0 0,-1 0 0,1 0 0,-1-1 0,1 1 0,0 0 0,-1 0 0,1 0 0,0 0 0,-1 0 0,1 0 0,0 0 0,-1 0 0,1 1 1,0-1-1,-1 0 0,1 0 0,0 0 0,-1 1 0,1-1 0,-1 0 0,1 1 0,-1-1 0,1 0 0,0 1 0,-1-1 0,1 2 0,0-1 10,-1 0-1,0 0 0,0 1 1,0-1-1,0 0 1,0 0-1,0 1 1,0-1-1,0 0 1,0 0-1,-1 1 0,1-1 1,0 0-1,-2 2 1,0 3 2,0-1 1,-1 0-1,0 0 0,0 0 1,0 0-1,-6 5 1,8-9-8,0-1 0,0 1 0,-1 0 0,1-1 0,0 1 0,-1-1 0,1 1 1,0-1-1,-1 1 0,1-1 0,-2 0 0,3 0 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8.382"/>
    </inkml:context>
    <inkml:brush xml:id="br0">
      <inkml:brushProperty name="width" value="0.05" units="cm"/>
      <inkml:brushProperty name="height" value="0.05" units="cm"/>
    </inkml:brush>
  </inkml:definitions>
  <inkml:trace contextRef="#ctx0" brushRef="#br0">8 175 12651,'-7'-15'3240,"7"5"-2497,0 10-739,0 0 1,0 0-1,0 0 1,0 0-1,0 0 1,0 0-1,0-1 1,0 1-1,1 0 1,-1 0-1,0 0 1,0 0-1,0 0 1,0 0-1,0 0 1,0 0-1,1-1 1,-1 1-1,0 0 1,0 0-1,0 0 1,0 0-1,0 0 1,1 0-1,-1 0 1,0 0-1,0 0 1,0 0-1,0 0 1,0 0-1,1 0 1,-1 0-1,0 0 1,0 0-1,0 0 1,0 0-1,1 1 1,-1-1-1,0 0 1,0 0-1,0 0 1,0 0-1,0 0 1,0 0-1,1 0 1,2 2-6,0-1 0,0 0 1,1-1-1,-1 1 0,1 0 1,-1-1-1,1 0 0,-1 0 0,0 0 1,1 0-1,6-2 0,40-11-25,-35 8 14,100-35-47,-75 24 35,0 2 0,54-11 1,-92 24 26,37-3-96,-38 4 98,1 0-1,-1 0 1,1 0 0,-1 0-1,1 1 1,-1-1 0,1 0-1,-1 1 1,1-1 0,-1 1-1,0-1 1,1 1-1,-1 0 1,0 0 0,1-1-1,-1 1 1,0 0 0,0 0-1,0 0 1,0 0 0,0 0-1,2 3 1,-35-4 788,-47-1-425,-97 4-426,151-1 24,4 0-14,1 1 0,-30 6 0,50-9 38,0 0 0,0 1 0,0-1-1,0 0 1,0 0 0,-1 0 0,1 0-1,0 0 1,0 0 0,0 0 0,0 0-1,0 0 1,0 0 0,-1 0-1,1 0 1,0 0 0,0 0 0,0 0-1,0 0 1,-1 0 0,1 0 0,0 0-1,0 0 1,0 0 0,0 0 0,0 0-1,0 0 1,-1 0 0,1 0 0,0 0-1,0 0 1,0 0 0,0-1-1,0 1 1,0 0 0,-1 0 0,1 0-1,0 0 1,0 0 0,0 0 0,0 0-1,0-1 1,0 1 0,0 0 0,0 0-1,3-8-279,12-8-82,-4 10 295,0 0 1,1 0 0,0 1 0,1 1 0,-1 0 0,1 0 0,-1 2 0,1-1 0,0 2 0,0 0-1,0 0 1,19 2 0,3 2-43,0 1 0,0 2 0,46 13 0,-40-7-147,-78-20 471,-1 2 0,-62-4 0,-87 7 503,152 3-457,25 2 7,13 1-228,18 3-256,-14-7 133,1 1 0,0-1 0,0 0 0,10-4 0,0 1-31,-10 2 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0.574"/>
    </inkml:context>
    <inkml:brush xml:id="br0">
      <inkml:brushProperty name="width" value="0.05" units="cm"/>
      <inkml:brushProperty name="height" value="0.05" units="cm"/>
    </inkml:brush>
  </inkml:definitions>
  <inkml:trace contextRef="#ctx0" brushRef="#br0">0 187 10978,'2'0'215,"0"0"0,0 1-1,0-1 1,0 0 0,0 1-1,0 0 1,0-1-1,0 1 1,0 0 0,0 0-1,-1 0 1,4 2 0,14 6 210,-3-6-298,-1 0 0,1-1 1,0-1-1,-1-1 0,1 0 1,0-1-1,-1-1 0,1 0 1,-1-2-1,0 1 0,28-11 0,-11 1-31,0-2 0,-1-1-1,-1-1 1,33-24-1,-29 12-39,1 0 52,-44 49 114,-7-3-138,0-1 0,-2-1 1,1 0-1,-2-1 0,0-1 1,-1-1-1,-33 15 0,27-16-56,-1 0-1,0-2 1,0-2 0,0 0-1,-52 5 1,75-12-41,0 0 0,0 0 1,0 0-1,0 0 0,0-1 0,0 1 0,-5-2 0,9 2 10,0 0 1,0 0-1,0 0 0,0 0 0,-1 0 0,1 0 0,0 0 0,0 0 0,0-1 0,0 1 0,0 0 0,-1 0 0,1 0 0,0 0 0,0 0 0,0 0 0,0 0 0,0 0 0,0-1 0,0 1 0,-1 0 0,1 0 0,0 0 0,0 0 0,0 0 0,0 0 0,0-1 0,0 1 0,0 0 0,0 0 0,0 0 0,0 0 0,0-1 0,0 1 0,0 0 1,0 0-1,0 0 0,0 0 0,0 0 0,0-1 0,0 1 0,0 0 0,0 0 0,0 0 0,0 0 0,0 0 0,1-1 0,-1 1 0,0 0 0,0 0 0,0 0 0,0 0 0,20-10-132,168-38-268,-41 12-105,-147 36 504,0 1 0,1-1 0,-1 0 0,0 0 0,0 0-1,0 0 1,0 0 0,1 0 0,-1 0 0,0 0-1,0 0 1,0-1 0,0 1 0,1 0 0,-1 0-1,0 0 1,0 0 0,0 0 0,0 0 0,0 0 0,1 0-1,-1 0 1,0 0 0,0 0 0,0-1 0,0 1-1,0 0 1,0 0 0,0 0 0,1 0 0,-1 0 0,0-1-1,0 1 1,0 0 0,0 0 0,0 0 0,0 0-1,0 0 1,0-1 0,0 1 0,0 0 0,0 0 0,0 0-1,0 0 1,0-1 0,0 1 0,0 0 0,0 0-1,0 0 1,0 0 0,0-1 0,0 1 0,0 0-1,0 0 1,0 0 0,-1 0 0,1 0 0,0-1 0,0 1-1,0 0 1,-15-8-45,-25-5 132,40 12-83,-253-54 156,249 55-135,-1-1-16,0 1 1,1-1 0,-1 0-1,0-1 1,0 1-1,1-1 1,-1 1 0,1-2-1,0 1 1,-8-5 0,-10-21-4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1.264"/>
    </inkml:context>
    <inkml:brush xml:id="br0">
      <inkml:brushProperty name="width" value="0.05" units="cm"/>
      <inkml:brushProperty name="height" value="0.05" units="cm"/>
    </inkml:brush>
  </inkml:definitions>
  <inkml:trace contextRef="#ctx0" brushRef="#br0">18 4 11803,'0'-3'1200,"2"3"-712,-5 0-224,0 4 992,-2 4-712,2 1-256,2 3-136,1 2-312,-2 0-136,-1 0 224,5-1-40,-4-5-88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0.36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1.710"/>
    </inkml:context>
    <inkml:brush xml:id="br0">
      <inkml:brushProperty name="width" value="0.05" units="cm"/>
      <inkml:brushProperty name="height" value="0.05" units="cm"/>
    </inkml:brush>
  </inkml:definitions>
  <inkml:trace contextRef="#ctx0" brushRef="#br0">25 1 11258,'-1'38'865,"-4"-1"-657,-1-2-160,3-4 208,0 2-80,-3-2-24</inkml:trace>
  <inkml:trace contextRef="#ctx0" brushRef="#br0" timeOffset="1">22 481 9258,'3'28'680,"-1"-1"-680,-1-1-16,2-6 216</inkml:trace>
  <inkml:trace contextRef="#ctx0" brushRef="#br0" timeOffset="2">91 895 10330,'0'30'744,"-1"-7"-608,1-1-80,0-2 120,0-1-832,1 0 568,5-1-72,0 1-88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2.152"/>
    </inkml:context>
    <inkml:brush xml:id="br0">
      <inkml:brushProperty name="width" value="0.05" units="cm"/>
      <inkml:brushProperty name="height" value="0.05" units="cm"/>
    </inkml:brush>
  </inkml:definitions>
  <inkml:trace contextRef="#ctx0" brushRef="#br0">1 0 7274,'3'29'968,"0"0"-552,-3 3-184,1 0 768,2 1-1056,2-4 184,-2 0-128,5-5-208</inkml:trace>
  <inkml:trace contextRef="#ctx0" brushRef="#br0" timeOffset="1">74 608 10290,'2'24'800,"1"-1"-848,-2-4-1280,5-6 1624,2-2-336,1-8-272</inkml:trace>
  <inkml:trace contextRef="#ctx0" brushRef="#br0" timeOffset="2">137 980 9354,'-5'41'792,"2"-7"-616,0-8-624,2-3 1136,1-2-584,4-4-208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2.533"/>
    </inkml:context>
    <inkml:brush xml:id="br0">
      <inkml:brushProperty name="width" value="0.05" units="cm"/>
      <inkml:brushProperty name="height" value="0.05" units="cm"/>
    </inkml:brush>
  </inkml:definitions>
  <inkml:trace contextRef="#ctx0" brushRef="#br0">82 1 11530,'-1'14'729,"-1"-4"-705,1 1-112,-3 0 184,1-2-48,3-3-40</inkml:trace>
  <inkml:trace contextRef="#ctx0" brushRef="#br0" timeOffset="1">36 103 10138,'-3'11'1080,"0"1"-768,-2 7-103,-1 1 647,3 3-520,-1 1-40,-1-4-8,2 0-56,2-5-96,-1-7-32,4-17 2112,5-14-2007,1-3 183,-4 0 88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6.975"/>
    </inkml:context>
    <inkml:brush xml:id="br0">
      <inkml:brushProperty name="width" value="0.05" units="cm"/>
      <inkml:brushProperty name="height" value="0.05" units="cm"/>
    </inkml:brush>
  </inkml:definitions>
  <inkml:trace contextRef="#ctx0" brushRef="#br0">1 1092 7450,'1'-4'164,"0"0"0,0 1 1,0-1-1,1 1 1,-1 0-1,1-1 0,0 1 1,0 0-1,0 0 0,3-3 1,9-13 520,117-243 1735,-119 239-2416,2 1 0,0 1 0,1 0 0,2 1 0,0 1 0,33-30 0,-15 21 6,1 2 0,1 1 0,43-21 0,-52 29 44,-1-2 1,44-37 0,21-16 78,-58 51-101,-17 11-25,-1-1 0,15-12 0,9-16-4,-29 27-9,0 1 1,1 0 0,23-16 0,20 1-13,-41 18 10,-3 0 8,1 1 1,0 0-1,1 0 1,0 2 0,0-1-1,0 2 1,20-5-1,-24 8-12,-1 0 0,0-1 0,0 0 0,0 0 0,0-1 0,-1 0 0,1 0 0,-1-1 0,0 0 0,0 0 0,10-8 0,-5-2 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8.349"/>
    </inkml:context>
    <inkml:brush xml:id="br0">
      <inkml:brushProperty name="width" value="0.05" units="cm"/>
      <inkml:brushProperty name="height" value="0.05" units="cm"/>
    </inkml:brush>
  </inkml:definitions>
  <inkml:trace contextRef="#ctx0" brushRef="#br0">7 1115 7058,'-2'-3'281,"1"-1"0,0 1 0,0-1 0,1 1 0,-1-1 1,0 1-1,1-1 0,0 1 0,0-1 0,0 1 1,1-5-1,9-41-357,-5 29 232,8-38-440,2 2-1,3 0 1,2 0 0,38-73 0,-48 112 235,1 1 0,0 0 0,1 1 0,1 0 0,0 1 0,1 0 0,0 1 0,1 0 0,0 2 0,1 0 0,29-15 0,12-8 233,-2-2 0,0-2 0,59-57 0,-87 72-176,171-133 700,-181 143-378,1 1-1,21-12 0,-3 3-1411,-29 16 903,-3-1-77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1.286"/>
    </inkml:context>
    <inkml:brush xml:id="br0">
      <inkml:brushProperty name="width" value="0.05" units="cm"/>
      <inkml:brushProperty name="height" value="0.05" units="cm"/>
    </inkml:brush>
  </inkml:definitions>
  <inkml:trace contextRef="#ctx0" brushRef="#br0">3 182 9274,'-2'-1'1401,"5"-1"-359,11-4 188,25-3-618,-37 9-611,266-24 194,73-17-275,-283 37 53,-95 20 9,-17 3 68,-2-3 0,1-2 0,-2-3 1,1-2-1,-61 1 0,93-11 17,0-1 0,0-1 0,0-1 0,1-1-1,-46-17 1,69 22-65,0 0-1,0 0 0,0 0 0,0 0 0,0-1 0,0 1 1,0 0-1,0 0 0,0 0 0,0 0 0,0-1 0,0 1 0,0 0 1,0 0-1,0 0 0,0 0 0,0 0 0,0-1 0,0 1 1,0 0-1,0 0 0,0 0 0,0 0 0,0 0 0,0-1 1,1 1-1,-1 0 0,0 0 0,0 0 0,0 0 0,0 0 0,0 0 1,0 0-1,0 0 0,1-1 0,-1 1 0,0 0 0,0 0 1,0 0-1,0 0 0,0 0 0,1 0 0,-1 0 0,0 0 1,0 0-1,0 0 0,16-9-18,19-8-57,20-5-100,1 3 0,1 2 0,0 3 0,1 2 0,1 3 0,92-2-1,-52 3-264,-52 3 77,72 1 1,-119 4 356,1 0 1,0 0 0,0 0 0,0 0-1,-1 0 1,1 0 0,0 0 0,0 0 0,0 0-1,-1 0 1,1 1 0,0-1 0,0 0 0,0 0-1,-1 1 1,1-1 0,0 0 0,-1 1 0,1-1-1,0 1 1,-1-1 0,1 1 0,-1-1-1,1 1 1,0 0 0,-1-1 0,1 1 0,-1 0-1,0-1 1,1 1 0,-1 0 0,0-1 0,1 1-1,-1 0 1,0 0 0,0 0 0,0-1 0,1 1-1,-1 0 1,0 0 0,0 0 0,0-1-1,0 1 1,0 0 0,-1 0 0,1 0 0,0-1-1,0 1 1,0 0 0,-1 0 0,1-1 0,0 1-1,-1 0 1,1-1 0,-1 2 0,-2 3-2,0-1 1,0 1 0,0-1-1,-1 0 1,1 0 0,-1 0-1,-6 5 1,-2 0 22,-1-2 1,0 1-1,0-2 0,0 1 1,-1-2-1,-21 6 0,-90 15 105,98-21-96,-398 47 689,417-52-636,-1 0 0,1 0 0,0 0 0,0-1 0,-14-3-1,22 4-85,0 0 0,0 0 0,0 0-1,0 0 1,-1 0 0,1 0 0,0-1 0,0 1-1,0 0 1,0 0 0,0 0 0,0 0-1,-1 0 1,1 0 0,0 0 0,0 0-1,0 0 1,0 0 0,0-1 0,0 1-1,0 0 1,0 0 0,0 0 0,0 0-1,-1 0 1,1 0 0,0 0 0,0-1-1,0 1 1,0 0 0,0 0 0,0 0-1,0 0 1,0 0 0,0-1 0,0 1-1,0 0 1,0 0 0,0 0 0,0 0-1,0 0 1,0-1 0,0 1 0,0 0-1,1 0 1,-1 0 0,0 0 0,0 0 0,0 0-1,0 0 1,0-1 0,0 1 0,0 0-1,0 0 1,0 0 0,0 0 0,1 0-1,-1 0 1,0 0 0,0 0 0,0 0-1,0 0 1,0 0 0,0-1 0,1 1-1,-1 0 1,0 0 0,8-4-587,29 0 45,-15 3 213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1.832"/>
    </inkml:context>
    <inkml:brush xml:id="br0">
      <inkml:brushProperty name="width" value="0.05" units="cm"/>
      <inkml:brushProperty name="height" value="0.05" units="cm"/>
    </inkml:brush>
  </inkml:definitions>
  <inkml:trace contextRef="#ctx0" brushRef="#br0">80 64 8698,'-1'-2'264,"-1"-1"-58,0 0 0,0-1-1,0 1 1,1 0 0,-1-1 0,1 0-1,0 1 1,0-1 0,0 0 0,1 1-1,-1-1 1,1 0 0,0-4 0,0 7-168,0 1 1,1-1-1,-1 1 1,1-1-1,-1 1 1,1 0-1,-1-1 1,1 1-1,-1-1 1,1 1 0,-1 0-1,1-1 1,0 1-1,-1 0 1,1 0-1,-1-1 1,1 1-1,0 0 1,-1 0 0,1 0-1,0 0 1,-1 0-1,1 0 1,0 0-1,-1 0 1,1 0-1,0 0 1,23 5 205,-17-4-146,287 69-172,-244-57-39,-43-11 102,-1-1-22,0 1-1,0 0 0,-1 0 1,1 0-1,7 5 0,-12-7 30,0 1 1,0 0-1,0-1 0,0 1 0,0 0 1,-1 0-1,1 0 0,0-1 1,0 1-1,-1 0 0,1 0 0,0 0 1,-1 0-1,1 1 0,-1-1 0,0 0 1,1 0-1,-1 0 0,0 0 0,1 0 1,-1 0-1,0 1 0,0-1 0,0 0 1,0 0-1,0 0 0,-1 1 1,1-1-1,0 0 0,0 0 0,-1 0 1,1 0-1,-1 0 0,0 2 0,-2 4 6,-1 0-1,-1 0 0,1 0 0,-1-1 0,-1 1 0,1-1 1,-9 7-1,-49 37 63,46-37-34,-79 56 110,-53 44 44,130-97-168,-58 46 44,32-36-38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9.917"/>
    </inkml:context>
    <inkml:brush xml:id="br0">
      <inkml:brushProperty name="width" value="0.05" units="cm"/>
      <inkml:brushProperty name="height" value="0.05" units="cm"/>
    </inkml:brush>
  </inkml:definitions>
  <inkml:trace contextRef="#ctx0" brushRef="#br0">45 0 11098,'-11'0'833,"6"15"-657,-2 5-120,1 6 440,1 2-472,0 6-232,1 2-168,2 6-353,2 0-535,3 0 944,4 2-192,2 16-96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0.352"/>
    </inkml:context>
    <inkml:brush xml:id="br0">
      <inkml:brushProperty name="width" value="0.05" units="cm"/>
      <inkml:brushProperty name="height" value="0.05" units="cm"/>
    </inkml:brush>
  </inkml:definitions>
  <inkml:trace contextRef="#ctx0" brushRef="#br0">2 0 8762,'-1'103'688,"1"-14"-528,0-5-168,3-8-272,0-4-504,1-7 728,1-6-176,1-8-192</inkml:trace>
  <inkml:trace contextRef="#ctx0" brushRef="#br0" timeOffset="0.88">108 1439 7274,'6'78'912,"0"-1"-592,-1-2-176,-1-2 984,2-4-1096,0-5-160,4-10-408,-3-8-120,1-12 456,-2-7-136,-1-5-120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0.767"/>
    </inkml:context>
    <inkml:brush xml:id="br0">
      <inkml:brushProperty name="width" value="0.05" units="cm"/>
      <inkml:brushProperty name="height" value="0.05" units="cm"/>
    </inkml:brush>
  </inkml:definitions>
  <inkml:trace contextRef="#ctx0" brushRef="#br0">0 1 10530,'2'37'1000,"4"-2"-751,-3-11-129,0 1 320,-1-10-272,2-1-208,1-2-568,0-1-201,-2 0-567,-2-2 1024,2 2-264,-1-2-200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5.05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1.236"/>
    </inkml:context>
    <inkml:brush xml:id="br0">
      <inkml:brushProperty name="width" value="0.05" units="cm"/>
      <inkml:brushProperty name="height" value="0.05" units="cm"/>
    </inkml:brush>
  </inkml:definitions>
  <inkml:trace contextRef="#ctx0" brushRef="#br0">41 267 12515,'-8'-12'1374,"7"11"-1344,0 0 0,1 0 0,-1 0-1,0 1 1,1-1 0,-1 0 0,1 0 0,-1 0 0,1 0-1,0 0 1,-1 0 0,1 0 0,0 0 0,0 0 0,0 0-1,0 0 1,0 0 0,0-1 0,0 1 0,0-1 0,0-4-228,0-14 69,0-1 0,-2 1 0,-1 0 0,-7-30 1,8 44 201,0 7-2,-1 13 60,1 23 92,1-25-163,1-7-38,-1 0-1,1 0 1,0 0 0,0 0-1,1 0 1,0 0-1,0 0 1,0-1 0,0 1-1,3 5 1,-4-10-21,0 1 1,0-1 0,0 0-1,0 0 1,0 0 0,0 0-1,1 0 1,-1 0 0,0 0-1,0 0 1,0 0 0,0 1-1,0-1 1,1 0 0,-1 0-1,0 0 1,0 0 0,0 0-1,0 0 1,1 0 0,-1 0-1,0 0 1,0 0 0,0 0-1,0 0 1,1 0-1,-1 0 1,0 0 0,0-1-1,0 1 1,0 0 0,1 0-1,-1 0 1,0 0 0,0 0-1,0 0 1,0 0 0,0 0-1,0-1 1,1 1 0,-1 0-1,0 0 1,0 0 0,6-11 43,2-13 7,-8 24-50,10-36 37,-2 0 1,5-50-1,-14 67-45,1 19 5,0 0 1,-1-1-1,1 1 0,0 0 1,0 0-1,0 0 0,-1 1 1,1-1-1,0 0 0,0 0 1,0 0-1,-1 0 0,1 0 0,0 0 1,0 0-1,0 0 0,-1 0 1,1 0-1,0 0 0,0 1 1,0-1-1,0 0 0,-1 0 1,1 0-1,0 0 0,0 1 1,0-1-1,0 0 0,0 0 1,0 0-1,-1 1 0,1-1 1,0 0-1,0 0 0,0 0 1,0 1-1,0-1 0,0 0 1,-13 34 15,-2 41 211,12-53 91,21-112-829,-16 88 421,2 10-37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2.747"/>
    </inkml:context>
    <inkml:brush xml:id="br0">
      <inkml:brushProperty name="width" value="0.05" units="cm"/>
      <inkml:brushProperty name="height" value="0.05" units="cm"/>
    </inkml:brush>
  </inkml:definitions>
  <inkml:trace contextRef="#ctx0" brushRef="#br0">0 1 7418,'6'24'912,"-3"10"-464,2 9-200,-2 6 1136,-1 12-976,1 3-216,-2 0-24,2-2-56,2-3-56,1-5-352,2-5-352,1 1 560,0-2-72,-3 4-88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3.184"/>
    </inkml:context>
    <inkml:brush xml:id="br0">
      <inkml:brushProperty name="width" value="0.05" units="cm"/>
      <inkml:brushProperty name="height" value="0.05" units="cm"/>
    </inkml:brush>
  </inkml:definitions>
  <inkml:trace contextRef="#ctx0" brushRef="#br0">30 0 9202,'0'72'888,"-5"-3"-688,0-5-200,1-3 400,-1-4-344,1-3-48,-2-4-72</inkml:trace>
  <inkml:trace contextRef="#ctx0" brushRef="#br0" timeOffset="1">14 1890 6137,'9'69'480,"1"-3"-416,-1 0-112,0-2-256,2-1 384,-4-5-176,1-3-56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3.584"/>
    </inkml:context>
    <inkml:brush xml:id="br0">
      <inkml:brushProperty name="width" value="0.05" units="cm"/>
      <inkml:brushProperty name="height" value="0.05" units="cm"/>
    </inkml:brush>
  </inkml:definitions>
  <inkml:trace contextRef="#ctx0" brushRef="#br0">1 0 4401,'28'146'3339,"11"169"-1,-40-303-4071,-9-22 3,10 9 756,-9-9-425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4.267"/>
    </inkml:context>
    <inkml:brush xml:id="br0">
      <inkml:brushProperty name="width" value="0.05" units="cm"/>
      <inkml:brushProperty name="height" value="0.05" units="cm"/>
    </inkml:brush>
  </inkml:definitions>
  <inkml:trace contextRef="#ctx0" brushRef="#br0">17 143 11650,'9'1'234,"0"-1"-1200,-8 0 944,-1-1 0,0 1 0,1-1-1,-1 1 1,0-1 0,0 1 0,1-1 0,-1 1-1,0-1 1,0 1 0,0-1 0,0 0-1,0 1 1,1-1 0,-1 1 0,0-1-1,0 1 1,-1-1 0,1 0 0,0 0 0,0-11 207,-1 0 1,-1 1 0,0-1-1,0 1 1,-1-1 0,0 1-1,-1 0 1,-8-16 0,12 27-171,0 0 0,0 0 1,0 0-1,0 0 1,0 0-1,-1-1 0,1 1 1,0 0-1,0 0 0,0 0 1,0 0-1,0 0 1,0 0-1,0 0 0,-1 0 1,1 0-1,0 0 1,0 0-1,0 0 0,0 0 1,0 0-1,0 0 1,-1 0-1,1 0 0,0 0 1,0 0-1,0 0 0,0 0 1,0 0-1,0 0 1,-1 0-1,1 0 0,0 0 1,0 0-1,0 0 1,0 0-1,0 0 0,0 0 1,0 0-1,-1 0 1,1 0-1,0 1 0,0-1 1,0 0-1,0 0 0,0 0 1,0 0-1,0 0 1,0 0-1,0 0 0,0 0 1,0 1-1,0-1 1,-1 0-1,1 0 0,0 0 1,0 0-1,0 0 1,0 1-1,0-1 0,0 0 1,0 0-1,0 0 0,0 0 1,0 0-1,1 0 1,-1 1-1,0-1 0,0 0 1,-2 9 218,2 2-10,-1-7-173,1 0 0,-1 0 1,1 0-1,1 0 0,-1 0 0,0 0 1,1 0-1,0 0 0,0 0 1,0-1-1,0 1 0,3 6 0,-4-10-42,1 0 0,-1 0-1,0 0 1,0 0-1,0 0 1,1 0 0,-1 0-1,0 0 1,0 0-1,1 0 1,-1 0 0,0 0-1,0 0 1,0 0-1,1 0 1,-1 0 0,0 0-1,0 0 1,0 0-1,1-1 1,-1 1 0,0 0-1,0 0 1,0 0 0,0 0-1,1 0 1,-1 0-1,0-1 1,0 1 0,0 0-1,0 0 1,0 0-1,0-1 1,1 1 0,-1 0-1,0 0 1,0-1-1,8-13 163,4-17-16,-8 22-72,-2 20-10,3 14 1,-5-24-72,0-1 0,0 1 0,0 0-1,0-1 1,0 1 0,1-1 0,-1 1-1,0 0 1,1-1 0,-1 1 0,0-1 0,1 1-1,-1 0 1,1-1 0,-1 1 0,1-1-1,-1 0 1,1 1 0,-1-1 0,1 1 0,-1-1-1,1 0 1,-1 1 0,1-1 0,0 0-1,0 1 1,0-2 2,0 1-1,0 0 0,-1-1 0,1 1 1,0-1-1,0 1 0,-1-1 0,1 0 1,0 1-1,-1-1 0,1 0 0,-1 1 1,1-1-1,-1 0 0,1 0 0,-1 1 1,1-1-1,-1 0 0,0 0 1,1 0-1,-1-1 0,8-25 51,-6 21-37,3-16 39,-1 9 184,-4 32-160,0-10-68,0 0 0,0 0 1,1 0-1,1-1 0,2 14 0,0-14-16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4.855"/>
    </inkml:context>
    <inkml:brush xml:id="br0">
      <inkml:brushProperty name="width" value="0.05" units="cm"/>
      <inkml:brushProperty name="height" value="0.05" units="cm"/>
    </inkml:brush>
  </inkml:definitions>
  <inkml:trace contextRef="#ctx0" brushRef="#br0">25 0 10082,'-8'62'-488,"1"8"528,-1 4 40,6 4-384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5.240"/>
    </inkml:context>
    <inkml:brush xml:id="br0">
      <inkml:brushProperty name="width" value="0.05" units="cm"/>
      <inkml:brushProperty name="height" value="0.05" units="cm"/>
    </inkml:brush>
  </inkml:definitions>
  <inkml:trace contextRef="#ctx0" brushRef="#br0">0 0 8714,'0'83'600,"0"-5"-992,0-8 360,2-9 992,1-9-1064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5.711"/>
    </inkml:context>
    <inkml:brush xml:id="br0">
      <inkml:brushProperty name="width" value="0.05" units="cm"/>
      <inkml:brushProperty name="height" value="0.05" units="cm"/>
    </inkml:brush>
  </inkml:definitions>
  <inkml:trace contextRef="#ctx0" brushRef="#br0">1 1 6785,'11'111'-955,"19"253"4507,-28-321-3063,6 173 3030,-6-71-7352,4-65-2228,-1-16 5844,0 160 5983,-5-222-5817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6.203"/>
    </inkml:context>
    <inkml:brush xml:id="br0">
      <inkml:brushProperty name="width" value="0.05" units="cm"/>
      <inkml:brushProperty name="height" value="0.05" units="cm"/>
    </inkml:brush>
  </inkml:definitions>
  <inkml:trace contextRef="#ctx0" brushRef="#br0">37 204 11747,'0'0'554,"6"-23"137,-6 20-664,0-8 53,0-1-1,0 1 0,-1 0 0,-1 0 0,0 0 0,-4-14 1,6 25-70,0 0 0,0-1 0,0 1 0,0 0 0,0-1 1,0 1-1,-1 0 0,1 0 0,0-1 0,0 1 1,0 0-1,0 0 0,0-1 0,-1 1 0,1 0 0,0 0 1,0-1-1,0 1 0,-1 0 0,1 0 0,0 0 0,0-1 1,-1 1-1,1 0 0,0 0 0,-1 0 0,1 0 1,0 0-1,0 0 0,-1 0 0,1-1 0,0 1 0,-1 0 1,0 0-1,-5 10 180,0 17 44,6-26-229,-11 117 510,19-171-536,-6 35-3,1-27-68,-2-54-1,-5 80 175,4 19-78,-1 0 1,1 0 0,0 0 0,0 0 0,0 0 0,-1 0-1,1 0 1,0 1 0,0-1 0,0 0 0,-1 0 0,1 0-1,0 0 1,0 0 0,0 1 0,0-1 0,-1 0 0,1 0 0,0 0-1,0 0 1,0 1 0,0-1 0,0 0 0,0 0 0,-1 0-1,1 1 1,0-1 0,0 0 0,0 0 0,0 1 0,0-1-1,0 0 1,0 0 0,0 1 0,0-1 0,-6 35 358,8-1-166,3-25-255,-5-9 55,1-1 0,0 1 0,-1-1 1,1 1-1,-1-1 0,1 0 1,-1 1-1,1-1 0,-1 0 0,1 0 1,-1 1-1,0-1 0,1 0 0,-1 0 1,0 1-1,0-1 0,1-1 1,2-14-28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8.983"/>
    </inkml:context>
    <inkml:brush xml:id="br0">
      <inkml:brushProperty name="width" value="0.05" units="cm"/>
      <inkml:brushProperty name="height" value="0.05" units="cm"/>
    </inkml:brush>
  </inkml:definitions>
  <inkml:trace contextRef="#ctx0" brushRef="#br0">1 11 7482,'62'-6'2642,"-44"4"-1902,33-1 1,-45 3-676,0 1 0,0 0 0,0 0-1,0 0 1,0 1 0,-1-1 0,1 1 0,0 1-1,7 3 1,12 9 103,-14-7-78,0-2 0,0 0 0,0 0 0,1-1 0,24 7 0,244 58 1636,-236-58-1481,0 2 0,0 2 1,-2 2-1,0 1 0,58 38 0,-26-7-172,-42-26-58,1-2 0,63 30 1,37 5 36,209 98 9,-264-118-11,152 48-1,-135-58-41,39 14 25,-110-32-32,1 2-1,-1 0 0,29 20 1,259 147 24,-201-118-5,165 110 4,-209-126-21,-18-16 2,2-2 0,58 22 1,-53-25 2,85 49 1,-110-51 3,0 1 0,41 40 0,46 59 7,-64-63-6,65 53 0,39 8 1,59 50 8,-102-47-20,-21-19-2,-9-26 4,148 104 0,-186-146-4,-1 2 0,-2 3 0,-2 1 0,50 62 0,24 30 12,179 159 0,-237-234 25,-3 2 0,81 113 1,-92-116-6,2-2 0,3-2 0,2-2 1,2-2-1,76 53 0,-102-80-28,0 0 1,-2 2-1,-1 1 1,-1 1-1,33 49 0,76 155 37,-106-184-37,1-2 0,2-1 0,2-1 0,2-2 0,1-1 1,3-2-1,46 38 0,-58-53 4,0 1 0,32 40 0,-47-50 90,-1-1 1,0 2-1,-1-1 0,-1 1 1,0 0-1,-1 0 1,7 25-1,-13-38 21,0-7-64,-1 0 1,-1 1-1,1-1 1,-5-10-1,4 10-31,-7-21-20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5.700"/>
    </inkml:context>
    <inkml:brush xml:id="br0">
      <inkml:brushProperty name="width" value="0.05" units="cm"/>
      <inkml:brushProperty name="height" value="0.05" units="cm"/>
      <inkml:brushProperty name="color" value="#E71224"/>
    </inkml:brush>
  </inkml:definitions>
  <inkml:trace contextRef="#ctx0" brushRef="#br0">1 1 24575,'0'4'0,"12"1"0,7 0 0,17-1 0,14-1 0,13-1 0,-3-1-8191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9.886"/>
    </inkml:context>
    <inkml:brush xml:id="br0">
      <inkml:brushProperty name="width" value="0.05" units="cm"/>
      <inkml:brushProperty name="height" value="0.05" units="cm"/>
    </inkml:brush>
  </inkml:definitions>
  <inkml:trace contextRef="#ctx0" brushRef="#br0">1 1346 10386,'54'-94'332,"5"3"0,4 2 0,104-115 1,-156 192-303,70-73 176,-69 74-141,1 1-1,0 0 0,0 1 1,1 0-1,17-7 0,-28 14-34,1 0 1,-1 1-1,1 0 0,0-1 0,-1 1 0,1 0 0,0 1 0,0-1 0,0 1 0,0-1 0,0 1 1,0 1-1,-1-1 0,1 0 0,0 1 0,0 0 0,0 0 0,0 0 0,-1 0 0,1 1 0,0-1 1,-1 1-1,1 0 0,-1 0 0,0 0 0,0 1 0,5 3 0,10 10 93,-1-2 98,35 23 0,-44-32-168,1-1-1,-1 0 0,1 0 0,0-1 0,0 0 1,0-1-1,16 3 0,-2-4 29,0 0 0,0-2 1,0 0-1,-1-1 0,1-2 0,0 0 1,-1-1-1,25-10 0,16-9 164,89-48 1,-76 30-343,-2-3-1,-2-4 1,-2-3 0,122-118 0,71-116-3910,-228 240 3173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0.317"/>
    </inkml:context>
    <inkml:brush xml:id="br0">
      <inkml:brushProperty name="width" value="0.05" units="cm"/>
      <inkml:brushProperty name="height" value="0.05" units="cm"/>
    </inkml:brush>
  </inkml:definitions>
  <inkml:trace contextRef="#ctx0" brushRef="#br0">210 2 9922,'2'0'83,"1"-1"-1,-1 1 1,1-1-1,-1 1 0,1 0 1,0 0-1,-1 0 1,1 1-1,3 0 1,-5-1-65,1 1 0,-1-1 0,0 1 0,0 0 0,0-1 0,0 1 0,0 0 0,-1 0 0,1 0 0,0-1 0,0 1 0,0 0 0,-1 0 0,1 0 0,0 0 0,-1 0 0,1 1 0,-1-1 0,1 0 0,-1 0 0,0 0 0,1 0 0,-1 1 0,0 0 0,1 10 97,0 0-1,-1 0 1,0 0-1,-1 0 1,0 0 0,-1 0-1,-4 12 1,-29 84 484,-68 109 335,0 0-167,102-212-759,-1-1 1,1 1 0,0 0 0,0 0-1,0 0 1,1-1 0,0 1-1,0 0 1,0 0 0,0 0 0,1 0-1,0 0 1,0 0 0,0-1-1,1 1 1,-1 0 0,1-1 0,0 0-1,1 1 1,-1-1 0,6 7-1,-4-6-17,0-1-1,0 0 1,0 0-1,1 0 1,-1 0-1,1-1 1,0 1-1,0-1 1,1 0-1,-1-1 0,0 0 1,1 1-1,0-2 1,-1 1-1,1-1 1,0 0-1,11 1 1,6-1 25,0-2 0,0-1 0,37-7 0,70-27-28,-14-6 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1.258"/>
    </inkml:context>
    <inkml:brush xml:id="br0">
      <inkml:brushProperty name="width" value="0.05" units="cm"/>
      <inkml:brushProperty name="height" value="0.05" units="cm"/>
    </inkml:brush>
  </inkml:definitions>
  <inkml:trace contextRef="#ctx0" brushRef="#br0">0 0 11050,'11'49'985,"-4"10"-785,1 17-72,4 10 288,-1 18-224,-2 8-24,2 1-16,0-4-40,-1-16-56,0-9-56,-1-16-104,-2-12-48,-2-21-696,-2-12-569,-3-21 1145,-3-2-184,-6-29-216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1.610"/>
    </inkml:context>
    <inkml:brush xml:id="br0">
      <inkml:brushProperty name="width" value="0.05" units="cm"/>
      <inkml:brushProperty name="height" value="0.05" units="cm"/>
    </inkml:brush>
  </inkml:definitions>
  <inkml:trace contextRef="#ctx0" brushRef="#br0">1 323 11987,'1'0'41,"1"0"1,0 0-1,-1 0 1,1 0 0,-1 0-1,1 0 1,0 0 0,-1 0-1,1 1 1,-1-1-1,1 1 1,-1-1 0,1 1-1,-1 0 1,1-1-1,-1 1 1,0 0 0,1 0-1,-1 0 1,0 0 0,0 0-1,0 0 1,1 0-1,-1 1 1,0-1 0,-1 0-1,1 1 1,0-1 0,1 3-1,4 9 80,0-1 0,8 24 0,-6-13 252,21 44-234,2-2 1,3 0-1,83 115 0,-108-168-119,1-1 0,-1 0 0,2 0 0,0-1-1,19 13 1,-28-21-3,1 0 0,0 0 1,0 0-1,0-1 0,-1 0 0,2 1 1,-1-1-1,0 0 0,0-1 0,0 1 0,0-1 1,1 1-1,-1-1 0,0 0 0,0 0 0,1 0 1,-1 0-1,0-1 0,0 0 0,0 1 1,1-1-1,-1 0 0,0 0 0,0-1 0,0 1 1,0-1-1,-1 1 0,1-1 0,0 0 0,-1 0 1,5-4-1,2-4 40,-1 0 0,-1 0 1,1-1-1,-2 1 0,1-2 1,-2 1-1,1-1 0,-2 1 0,6-21 1,-1-2 90,-2-1 1,4-46 0,-7 27-47,-1 0 1,-3 0 0,-3 0 0,-2 0-1,-2 0 1,-2 0 0,-19-56-1,25 98-100,-1 0 0,-1 1-1,1-1 1,-2 1 0,0 0 0,-12-17-1,17 27-7,1 0-1,-1 0 0,0 0 1,1 0-1,-1 1 0,0-1 1,0 0-1,0 0 0,0 1 1,0-1-1,0 0 0,0 1 1,0-1-1,0 1 0,0-1 0,0 1 1,0 0-1,0-1 0,0 1 1,0 0-1,-2 0 0,2 0-10,0 0-1,1 1 1,-1-1 0,0 1-1,0-1 1,1 1-1,-1-1 1,0 1-1,1 0 1,-1-1-1,0 1 1,1 0-1,-1-1 1,1 1-1,-1 0 1,1 0 0,-1-1-1,1 1 1,0 0-1,-1 1 1,-1 6-153,0 0 1,0-1 0,1 1-1,-1 12 1,-1 58-447,3-37 241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011"/>
    </inkml:context>
    <inkml:brush xml:id="br0">
      <inkml:brushProperty name="width" value="0.05" units="cm"/>
      <inkml:brushProperty name="height" value="0.05" units="cm"/>
    </inkml:brush>
  </inkml:definitions>
  <inkml:trace contextRef="#ctx0" brushRef="#br0">9 126 12659,'3'34'718,"-2"0"0,-6 66 0,-1-7 31,6-72-656,-1-9-53,0-1-1,1 1 0,1 0 0,0 0 0,0-1 1,1 1-1,1-1 0,0 1 0,5 12 0,-8-23-38,1 0-1,-1-1 0,1 1 0,-1 0 1,1 0-1,-1 0 0,1 0 0,-1 0 1,1 0-1,0-1 0,-1 1 0,1 0 0,0-1 1,0 1-1,-1 0 0,1-1 0,0 1 1,0-1-1,0 1 0,0-1 0,0 0 1,0 1-1,0-1 0,0 0 0,0 0 0,0 1 1,0-1-1,0 0 0,0 0 0,0 0 1,0 0-1,0 0 0,0-1 0,0 1 1,0 0-1,0 0 0,1-1 0,2-1-3,-1 0 0,0-1 0,1 1 0,-1-1 0,0 1-1,0-1 1,0 0 0,-1 0 0,4-5 0,9-14-21,-1-1 1,-1-1-1,-2 1 0,0-2 1,8-28-1,30-134-66,-40 147 112,6-78 1,-15 112 4,-2 8-17,-3 10 12,-6 45 272,3 1 1,-2 88 0,9-130-220,0-7-9,0 1-1,1 0 1,0-1-1,0 1 0,1 0 1,1-1-1,-1 1 1,6 13-1,-7-22-54,1 0 0,0 1-1,0-1 1,0 0 0,-1 0 0,1 0-1,0 0 1,0 0 0,0 0-1,1 0 1,-1-1 0,0 1 0,0 0-1,0 0 1,1-1 0,-1 1 0,0-1-1,1 1 1,-1-1 0,0 0 0,1 1-1,-1-1 1,0 0 0,1 0 0,-1 0-1,1 0 1,-1 0 0,0 0 0,3-1-1,4-1-39,0 0 0,-1 0 0,1-1 0,7-4 0,-7 3-43,10-3-78,-2-1-1,1-1 0,-1 0 1,0-1-1,-1-1 0,0 0 1,-1-1-1,14-16 0,2-14-160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414"/>
    </inkml:context>
    <inkml:brush xml:id="br0">
      <inkml:brushProperty name="width" value="0.05" units="cm"/>
      <inkml:brushProperty name="height" value="0.05" units="cm"/>
    </inkml:brush>
  </inkml:definitions>
  <inkml:trace contextRef="#ctx0" brushRef="#br0">0 1 13995,'4'25'259,"-2"0"0,-1 0-1,-1 0 1,-3 25 0,1 6 71,10 348 1373,-7-400-1679,-1 5 21,0-1-1,1 1 1,1-1 0,-1 1-1,1-1 1,1 0 0,-1 0-1,6 10 1,-8-18-43,1 1-1,-1 0 1,1-1 0,-1 1 0,1-1-1,0 1 1,-1 0 0,1-1 0,0 1 0,0-1-1,-1 0 1,1 1 0,0-1 0,0 0-1,0 1 1,-1-1 0,1 0 0,0 0 0,0 0-1,0 1 1,0-1 0,0 0 0,-1 0-1,1-1 1,0 1 0,1 0 0,1-1-9,-1 0 1,0 0 0,1 0-1,-1 0 1,0 0-1,0 0 1,0-1 0,0 1-1,2-2 1,12-13-101,-1-1-1,-1 0 1,19-29 0,-6 8-60,84-111-726,-109 146 866,0 1 0,0-1 0,0 1 0,0-1 0,0 1 0,1 0-1,-1 0 1,1 0 0,-1 1 0,1-1 0,0 1 0,0-1-1,0 1 1,5-2 0,-8 3 23,1 0 0,0 0 0,0 0 0,-1 0 0,1 1 0,0-1 0,0 0 0,-1 0 0,1 0 0,0 1 0,-1-1 0,1 0 0,0 1-1,-1-1 1,1 1 0,0-1 0,-1 1 0,1-1 0,-1 1 0,1-1 0,0 2 0,1 0 11,-1 0-1,0 1 1,0-1-1,0 0 1,0 1-1,0-1 1,-1 1 0,1-1-1,-1 4 1,3 25 308,-2-1 0,-5 58 0,0-3 424,4-83-729,0-1 0,0 1 0,0 0 0,0 0 0,0-1 0,1 1 0,-1 0 0,1 0 0,-1-1 0,1 1 0,-1 0 0,1-1 0,0 1 0,0 0 0,0-1 0,0 1 0,0-1 0,0 0 0,0 1 0,0-1 0,1 0 0,-1 0 0,0 1 0,1-1 0,-1 0 0,1-1 0,-1 1 0,1 0 0,0 0 0,-1-1 0,1 1 0,0-1 0,-1 1 0,1-1 0,0 1 0,0-1 0,2 0 0,7 0-34,-1-1 0,1 0 0,0 0 0,-1-1 0,12-4 0,-9 3-45,16-3-71,32-8-953,-56 13 968,0-1 0,0 0-1,0 0 1,0 0 0,-1-1-1,1 0 1,-1 0 0,8-6-1,-11 9 101,-1-1 0,1 0 0,0 0 0,0 0 0,-1 0 0,1 0 0,-1 0 0,1 0 0,-1 0 0,1-1 0,-1 1 0,0 0 0,0 0 0,1 0 0,-1-2 0,-2-16-491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875"/>
    </inkml:context>
    <inkml:brush xml:id="br0">
      <inkml:brushProperty name="width" value="0.05" units="cm"/>
      <inkml:brushProperty name="height" value="0.05" units="cm"/>
    </inkml:brush>
  </inkml:definitions>
  <inkml:trace contextRef="#ctx0" brushRef="#br0">1 154 14571,'1'3'1360,"7"-3"-1096,3-8-80,5-3 825,11-5-745,0-4-80,10-3-424,3-2-224,9 1 408,-2 5-24,4 9-136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3.282"/>
    </inkml:context>
    <inkml:brush xml:id="br0">
      <inkml:brushProperty name="width" value="0.05" units="cm"/>
      <inkml:brushProperty name="height" value="0.05" units="cm"/>
    </inkml:brush>
  </inkml:definitions>
  <inkml:trace contextRef="#ctx0" brushRef="#br0">5 193 11819,'-1'3'100,"0"0"1,0-1 0,1 1 0,-1 0 0,1-1 0,0 1 0,0 0 0,0 0 0,0-1-1,0 1 1,1 3 0,-1-5-70,0 0-1,0-1 1,1 1 0,-1 0-1,0 0 1,0-1 0,1 1-1,-1 0 1,0 0-1,1-1 1,-1 1 0,1-1-1,-1 1 1,1 0-1,-1-1 1,1 1 0,0-1-1,-1 1 1,1-1 0,0 1-1,-1-1 1,1 0-1,0 1 1,-1-1 0,1 0-1,0 0 1,0 1 0,-1-1-1,1 0 1,0 0-1,0 0 1,-1 0 0,1 0-1,0 0 1,0 0 0,0 0-1,-1 0 1,1 0-1,0-1 1,0 1 0,-1 0-1,1 0 1,0-1 0,-1 1-1,2-1 1,4-2 83,-1-1 1,0 1-1,0-1 0,0 0 1,0 0-1,-1 0 1,0-1-1,0 1 1,0-1-1,0 0 0,3-7 1,3-4 189,-1-1 1,9-24 0,-14 30-218,0 0 0,0 0 0,-2 0-1,1 0 1,-1 0 0,0-14 0,-2 25-87,0-1 0,1 1 1,-1 0-1,0-1 0,0 1 0,0 0 0,0-1 0,0 1 1,0 0-1,0-1 0,0 1 0,0 0 0,0-1 0,0 1 1,-1-1-1,1 1 0,0 0 0,0-1 0,0 1 0,0 0 1,0 0-1,-1-1 0,1 1 0,0 0 0,0-1 0,0 1 1,-1 0-1,1 0 0,0-1 0,-1 1 0,1 0 0,0 0 1,0 0-1,-1 0 0,1-1 0,-1 1 0,-11 8-10,-8 21-11,12-11 52,0 2 1,-5 22 0,11-32-12,-1 0 0,2-1 0,-1 2 0,1-1 0,1 0 1,1 15-1,-1-25-16,0 1 0,0 0 1,0 0-1,0-1 0,0 1 1,0 0-1,0 0 0,1 0 1,-1-1-1,0 1 0,1 0 1,-1-1-1,0 1 0,1 0 0,-1-1 1,1 1-1,-1 0 0,1-1 1,-1 1-1,1-1 0,-1 1 1,1-1-1,0 1 0,-1-1 1,1 0-1,1 1 0,-1 0 3,1-1 0,-1 0-1,0-1 1,0 1 0,1 0-1,-1 0 1,0 0 0,0-1 0,0 1-1,1-1 1,-1 1 0,0-1-1,0 1 1,2-2 0,5-4 11,-1 0 0,1-1 1,8-9-1,-16 16-19,68-84-160,-44 54-180,26-28-1,-49 57 322,0-1 0,0 1 1,0 0-1,1 0 0,-1 0 0,0 0 0,1 0 0,-1 0 1,0 0-1,1 0 0,0 1 0,-1-1 0,1 0 1,-1 1-1,1-1 0,2 1 0,-3 0 16,0 0 0,-1 0 1,1 1-1,0-1 0,-1 0 0,1 1 0,0-1 0,-1 0 0,1 1 0,-1-1 1,1 1-1,-1-1 0,1 1 0,-1-1 0,1 1 0,-1 0 0,1-1 1,-1 1-1,0-1 0,1 1 0,-1 0 0,0-1 0,0 1 0,1 0 1,-1 1-1,2 7 64,-1 0 1,0 0-1,-1 0 0,0 14 1,-1-11 89,1-1-31,0-5 2,0 0 0,0-1-1,0 1 1,1 0 0,1 10 0,-1-16-102,-1 1-1,0 0 1,1-1-1,-1 1 1,0 0-1,1 0 1,-1-1-1,1 1 1,-1-1-1,1 1 1,-1 0-1,1-1 1,-1 1-1,1-1 1,0 1-1,-1-1 1,1 0-1,0 1 1,0 0-1,1-1-2,-1 0-1,0 0 1,0 0-1,1 0 1,-1 0-1,0 0 1,1 0-1,-1 0 1,0-1-1,0 1 1,0 0-1,1-1 1,-1 1 0,0-1-1,2-1 1,16-9 64,0-1 0,25-22 1,-31 23-141,1 0 1,0 1-1,1 0 1,0 1-1,22-9 1,-35 17 44,0 0 0,-1 1 0,1-1 0,0 1 0,0-1 0,0 1 0,0 0 0,0-1 1,0 1-1,0 0 0,0 0 0,0 0 0,0 1 0,0-1 0,0 0 0,0 1 0,0 0 0,0-1 1,0 1-1,2 1 0,-2 0-3,0 0 1,0 0 0,0 0-1,0 0 1,-1 0 0,1 0-1,-1 1 1,0-1-1,1 1 1,-1-1 0,0 1-1,0-1 1,-1 1 0,2 3-1,2 28-98,-4-29 83,0 0 0,0 1 1,1-1-1,0 0 1,0 0-1,0 0 1,1 0-1,-1 0 0,1 0 1,4 7-1,5-6-5,2-8-54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3.779"/>
    </inkml:context>
    <inkml:brush xml:id="br0">
      <inkml:brushProperty name="width" value="0.05" units="cm"/>
      <inkml:brushProperty name="height" value="0.05" units="cm"/>
    </inkml:brush>
  </inkml:definitions>
  <inkml:trace contextRef="#ctx0" brushRef="#br0">1 0 14171,'11'81'1543,"39"367"653,-28-217-1631,-19-203-723,10 44 1,-12-70 140,-1-1 0,0 1 0,1-1 0,-1 1 0,1-1 0,-1 1 0,1-1 0,0 0 0,0 1 0,0-1 0,-1 0 0,1 0 0,0 0 0,0 0 0,1 0 0,-1 0 0,0 0 0,2 1 1,-2-1 1,-1-1 0,1 0 0,0 0 1,0 0-1,0 0 0,0 0 0,0 0 1,0 0-1,0 0 0,0 0 0,0 0 1,0-1-1,-1 1 0,1 0 0,0-1 1,0 1-1,0-1 0,0 1 1,-1 0-1,1-1 0,1 0 0,3-4-57,0 1 1,-1-1-1,1 0 0,-1-1 0,7-10 0,7-22-127,-15 31 167,1-1 0,-1 1-1,1 0 1,1 0 0,-1 0-1,11-11 1,-15 17 26,1 0-1,-1 1 1,1-1 0,0 0 0,-1 1 0,1-1-1,0 1 1,-1-1 0,1 1 0,0-1-1,0 1 1,0 0 0,0-1 0,-1 1-1,1 0 1,0 0 0,0 0 0,0-1 0,0 1-1,0 0 1,0 0 0,0 0 0,-1 0-1,1 0 1,0 1 0,0-1 0,0 0-1,1 1 1,-1 0 0,1 0-1,-1 0 0,1 0 0,-1 1 1,0-1-1,0 0 0,0 1 0,0-1 1,0 1-1,0 0 0,0-1 0,0 1 1,0 2-1,3 6 22,-1 1-1,-1 0 1,3 16 0,-3-10 120,-1 0-1,-1 0 1,-2 27 0,1-44-129,1 1 1,0 0 0,0-1 0,0 1-1,0-1 1,0 1 0,0-1 0,0 1-1,1 0 1,-1-1 0,0 1-1,0-1 1,0 1 0,0-1 0,1 1-1,-1-1 1,0 1 0,0-1 0,1 1-1,-1-1 1,0 0 0,1 1 0,-1-1-1,1 1 1,-1-1 0,1 0-1,-1 1 1,0-1 0,1 0 0,-1 1-1,1-1 1,-1 0 0,1 0 0,0 0-1,-1 0 1,1 1 0,-1-1 0,1 0-1,-1 0 1,1 0 0,-1 0-1,1 0 1,0 0 0,-1 0 0,1 0-1,-1-1 1,1 1 0,-1 0 0,1 0-1,-1 0 1,1 0 0,0-1 0,37-15 97,-27 11-65,205-88-153,-215 93 149,1-1 0,-1 1 0,0 0 0,0-1 0,0 1 0,0-1 0,0 0 0,0 1 0,0-1 0,0 0 0,0 1 0,0-1 0,0 0-1,-1 0 1,1 0 0,0 0 0,0 0 0,-1 0 0,1 0 0,-1 0 0,1 0 0,-1 0 0,1 0 0,-1 0 0,0-1 0,1 1 0,-1 0 0,0 0 0,0 0-1,0 0 1,0-1 0,0 1 0,0 0 0,0 0 0,-1 0 0,1 0 0,0-1 0,-1 1 0,1 0 0,0 0 0,-1 0 0,1 0 0,-1 0 0,0 0 0,1 0-1,-1 0 1,0 0 0,0 0 0,0 0 0,-1-1 0,-17-19 189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4.212"/>
    </inkml:context>
    <inkml:brush xml:id="br0">
      <inkml:brushProperty name="width" value="0.05" units="cm"/>
      <inkml:brushProperty name="height" value="0.05" units="cm"/>
    </inkml:brush>
  </inkml:definitions>
  <inkml:trace contextRef="#ctx0" brushRef="#br0">2 120 15131,'-2'2'944,"15"-9"-752,3-5-120,10-3 289,4-2-201,6-3-312,9 2-217,-1 4 369,7 2-8,5 6-168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13.182"/>
    </inkml:context>
    <inkml:brush xml:id="br0">
      <inkml:brushProperty name="width" value="0.05" units="cm"/>
      <inkml:brushProperty name="height" value="0.05" units="cm"/>
    </inkml:brush>
  </inkml:definitions>
  <inkml:trace contextRef="#ctx0" brushRef="#br0">1687 214 12019,'-25'-8'-95,"-1"0"1,-1 2 0,1 1 0,-54-3 0,-109 10-2509,161-1 2732,-37 2 305,0 3 1,-64 15-1,86-11 130,0 2 0,1 2-1,-77 36 1,30-1-442,2 3-1,2 4 1,2 3 0,-140 133-1,188-157-49,-56 70 0,80-90-1,1 1 0,0 0 0,1 0 0,1 1 0,1 0 0,1 0 0,0 1 0,-4 19 0,6-12 12,1 1 0,1-1 0,2 0-1,0 1 1,2-1 0,0 1 0,2-1 0,1 0 0,1 0 0,1-1-1,1 0 1,21 44 0,-12-36-76,1-1 0,1 0 0,2-2 0,1 0-1,2-1 1,0-2 0,2 0 0,44 33 0,6-2-18,2-3 0,159 80 0,-181-109 1,0-2 0,2-2-1,0-3 1,1-3 0,97 13-1,154-13 14,1-22 82,-191 3-22,-82 3-40,803-35 250,-5-65-337,-148-61 105,-600 139-25,-62 16-12,266-76 68,-240 65-94,-2-2 0,0-2-1,71-44 1,-97 49-11,0-1 0,0-2 0,-2 0-1,-1-2 1,0 0 0,-2-2 0,0 0 0,-2-1 0,-1 0-1,0-1 1,-2-1 0,-2-1 0,0 0 0,-2 0 0,-1-1 0,-1-1-1,-1 1 1,-2-1 0,-1 0 0,0-38 0,-4 53 101,0 1 1,-1-1-1,-1 0 0,-1 1 1,0 0-1,0 0 1,-1 0-1,-1 0 0,-1 0 1,0 1-1,0 0 0,-2 0 1,1 1-1,-2 0 1,1 0-1,-2 1 0,-14-15 1,-42-31 184,-127-83 0,170 125-278,-69-46-36,-4 4 0,-1 4 0,-3 4 0,-2 4-1,-2 6 1,-191-47 0,140 56 35,-210-13 0,-163 28-25,-200 56 74,554-18-83,2 7 1,-198 63-1,243-51-353,2 6-1,1 6 0,4 5 0,2 5 0,-121 87 0,-64 80-11,-3 19-135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4.676"/>
    </inkml:context>
    <inkml:brush xml:id="br0">
      <inkml:brushProperty name="width" value="0.05" units="cm"/>
      <inkml:brushProperty name="height" value="0.05" units="cm"/>
    </inkml:brush>
  </inkml:definitions>
  <inkml:trace contextRef="#ctx0" brushRef="#br0">40 316 15403,'-5'16'429,"-22"74"276,25-83-685,0 2 1,1-1-1,0 0 0,0 0 0,1 0 1,0 0-1,0 1 0,3 10 1,-3-19-20,0 1 1,0-1 0,0 1-1,0-1 1,1 1 0,-1 0-1,0-1 1,0 1 0,1-1-1,-1 1 1,0-1 0,1 1-1,-1-1 1,0 0 0,1 1-1,-1-1 1,1 1 0,-1-1-1,1 0 1,-1 1 0,1-1-1,-1 0 1,1 0 0,-1 1-1,1-1 1,-1 0 0,1 0-1,-1 0 1,1 0 0,0 0-1,-1 0 1,1 0 0,-1 0-1,1 0 1,-1 0 0,1 0-1,0 0 1,-1 0 0,1 0-1,-1 0 1,1 0 0,-1-1-1,1 1 1,-1 0 0,1 0-1,-1-1 1,1 1 0,-1 0-1,1-1 1,24-20-14,-23 19 7,75-82-87,-53 54 19,2 2 1,37-32-1,-60 58 69,-1 0 1,0 1 0,1-1 0,-1 0 0,1 1-1,0 0 1,-1-1 0,1 1 0,0 0 0,0 1-1,0-1 1,0 0 0,5 0 0,-6 2 15,0-1 0,-1 0 0,1 1 1,0-1-1,0 1 0,0-1 0,-1 1 0,1 0 1,0 0-1,-1 0 0,1 0 0,0 0 0,-1 0 1,1 0-1,-1 1 0,0-1 0,1 0 1,-1 1-1,0-1 0,0 1 0,0-1 0,1 3 1,48 100 1023,-50-102-1020,1-1 0,0 1 0,0-1 1,0 1-1,0-1 0,1 1 0,-1-1 0,0 0 0,1 1 1,-1-1-1,1 0 0,-1 0 0,1 0 0,-1 0 1,1-1-1,0 1 0,-1 0 0,1-1 0,0 1 1,0-1-1,-1 1 0,1-1 0,0 0 0,0 0 0,0 0 1,0 0-1,-1 0 0,1 0 0,0 0 0,0-1 1,0 1-1,-1-1 0,1 1 0,0-1 0,0 0 1,-1 1-1,4-3 0,4-3-55,1 0 0,-1 0-1,0-1 1,-1 0 0,8-9 0,70-78-1038,-33 34 690,-30 35 46</inkml:trace>
  <inkml:trace contextRef="#ctx0" brushRef="#br0" timeOffset="1">854 14 10602,'1'0'37,"-1"-1"-1,0 1 1,0 0-1,0-1 1,1 1-1,-1 0 1,0-1-1,0 1 1,0 0-1,0-1 1,0 1-1,0 0 1,0-1-1,0 1 1,0 0-1,0-1 1,0 1-1,0 0 1,0-1-1,0 1 1,0 0-1,0-1 1,-1 1-1,1 0 1,0-1-1,0 1 1,0 0-1,0-1 1,-1 1-1,1 0 1,0-1-1,0 1 1,-1 0-1,1 0 1,0-1-1,-1 1 1,1 0-1,0 0 1,0 0-1,-1 0 1,1-1-1,0 1 1,-1 0-1,1 0 1,-1 0-1,1 0 1,0 0-1,-1 0 1,1 0 0,0 0-1,-1 0 1,1 0-1,0 0 1,-1 0-1,1 0 1,0 0-1,-1 0 1,1 0-1,0 1 1,-1-1-1,1 0 1,0 0-1,-1 0 1,1 0-1,0 1 1,-1-1-1,1 1 1,-26 14 1560,16-6-1160,0 1 0,0-1 0,1 2 0,1-1-1,0 1 1,0 0 0,-10 21 0,18-32-435,-1 1-1,1-1 1,0 1-1,-1-1 0,1 1 1,0 0-1,0-1 1,0 1-1,-1-1 1,1 1-1,0 0 0,0-1 1,0 1-1,0 0 1,0-1-1,0 1 1,0-1-1,0 1 1,1 0-1,-1-1 0,0 1 1,0 0-1,0-1 1,1 1-1,-1-1 1,0 1-1,1-1 1,-1 1-1,0-1 0,1 1 1,-1-1-1,1 1 1,-1-1-1,0 1 1,1-1-1,-1 0 0,1 1 1,0-1-1,-1 0 1,1 1-1,-1-1 1,1 0-1,-1 0 1,1 1-1,0-1 0,-1 0 1,2 0-1,3 1-139,0-1 0,1 1 0,-1-1 0,9-1 0,-6 0-30,36-1-678,38-1-661,-74 4 1328,1-1-1,-1 1 1,0 1 0,0-1 0,-1 2 0,1-1 0,12 6 0,-17-7 176,-1 1 1,1-1-1,-1 0 1,0 1-1,0 0 1,0-1-1,0 1 1,0 0-1,0 0 1,0 0-1,-1 0 1,1 1 0,-1-1-1,1 0 1,-1 1-1,0-1 1,0 1-1,0-1 1,0 1-1,0-1 1,-1 1-1,1 0 1,-1-1-1,0 1 1,0 0-1,0 0 1,0-1 0,0 1-1,0 0 1,-1-1-1,0 1 1,1 0-1,-1-1 1,-2 4-1,-2 7 255,0-2 0,-1 1 0,-1-1-1,0 0 1,-16 20 0,11-17 185,0-1 1,-24 22-1,33-32-341,-1 0-1,0 0 1,0-1-1,0 1 1,0-1 0,0 0-1,0 0 1,-1 0-1,1-1 1,-1 1 0,1-1-1,-1 0 1,0 0 0,1-1-1,-9 1 1,11-2-71,0 1 1,0 0 0,0-1 0,0 1-1,0-1 1,0 0 0,1 1-1,-1-1 1,0 0 0,0 0-1,1 0 1,-1-1 0,1 1-1,-1 0 1,1-1 0,-1 1-1,1 0 1,0-1 0,0 0-1,0 1 1,0-1 0,0 0-1,0 1 1,0-1 0,0 0-1,1 0 1,-2-3 0,-7-30 223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5.097"/>
    </inkml:context>
    <inkml:brush xml:id="br0">
      <inkml:brushProperty name="width" value="0.05" units="cm"/>
      <inkml:brushProperty name="height" value="0.05" units="cm"/>
    </inkml:brush>
  </inkml:definitions>
  <inkml:trace contextRef="#ctx0" brushRef="#br0">0 5 13243,'9'-5'1304,"-1"5"-1008,-2 5-192,0-2 640,5-3-2416,1 0 1680,3-2-296,1-4-160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017"/>
    </inkml:context>
    <inkml:brush xml:id="br0">
      <inkml:brushProperty name="width" value="0.05" units="cm"/>
      <inkml:brushProperty name="height" value="0.05" units="cm"/>
    </inkml:brush>
  </inkml:definitions>
  <inkml:trace contextRef="#ctx0" brushRef="#br0">170 905 11795,'14'-34'521,"-1"-1"0,-2-1 0,-2 0 0,9-67 0,-17 99-414,-1-1-1,0 1 0,0-1 1,0 1-1,-1 0 0,0-1 1,0 1-1,0-1 0,0 1 1,-2-4-1,2 7-79,1 0 1,-1 0-1,1 0 1,-1 1-1,1-1 0,-1 0 1,1 1-1,-1-1 0,0 0 1,1 1-1,-1-1 0,0 1 1,0-1-1,1 1 0,-1 0 1,0-1-1,0 1 0,0-1 1,1 1-1,-3 0 0,2 0-3,-1 0-1,1 0 0,-1 0 1,1 1-1,-1-1 0,1 0 1,-1 1-1,1 0 0,-1-1 1,1 1-1,0 0 0,-1 0 1,1-1-1,0 1 0,-1 0 1,0 2-1,-2 0 22,0 1 0,1 0-1,-1 1 1,1-1 0,0 1 0,0-1 0,0 1 0,0 0 0,1 0 0,-2 7-1,-2 9 63,-5 29 0,6-28-41,-8 55 17,2 0 0,0 122-1,14-84 7,18 126 0,12-55 15,-24-148-91,2 0 1,28 64-1,-39-101-16,1 0 0,-1 1 0,1-1 0,0 0-1,-1 0 1,1 0 0,0 1 0,0-1 0,0 0 0,0 0 0,0 0 0,1 1 0,1-6-37,-5-12-14,-13-41-126,-3 1 0,-31-66-1,18 46 138,-77-174 569,108 250-525,0 0 0,0-1 1,0 1-1,0 0 0,0 0 1,0 0-1,0 0 0,0-1 0,0 1 1,0 0-1,0 0 0,0 0 1,0 0-1,0-1 0,0 1 0,0 0 1,0 0-1,0 0 0,0 0 1,0-1-1,0 1 0,1 0 0,-1 0 1,0 0-1,0 0 0,0 0 1,0-1-1,0 1 0,0 0 0,1 0 1,-1 0-1,0 0 0,0 0 1,0 0-1,0 0 0,1 0 0,-1 0 1,0 0-1,0 0 0,0 0 1,0 0-1,1 0 0,-1 0 0,0 0 1,0 0-1,0 0 0,0 0 1,1 0-1,-1 0 0,0 0 0,0 0 1,0 0-1,1 0 0,-1 0 1,0 0-1,0 0 0,0 0 0,0 0 1,0 1-1,1-1 0,18 6-129,-6-2-8,14-1-103,-1 0 0,1-2-1,0-1 1,0-1 0,-1-2 0,1 0-1,27-8 1,179-59-1246,-213 63 1349,35-13-127,-50 18 280,0 0 0,0-1 0,-1 1 0,0-1 0,1 0 0,-1-1 0,0 1 1,4-6-1,-7 9 2,-1-1 1,1 1 0,-1 0 0,1-1-1,-1 1 1,1-1 0,-1 1 0,1-1-1,-1 0 1,0 1 0,1-1 0,-1 1-1,0-1 1,0 0 0,1 1 0,-1-1-1,0 0 1,0 1 0,0-1 0,0 0-1,0 1 1,0-1 0,0 0 0,0 1-1,0-1 1,0 0 0,0 1 0,-1-1-1,1 0 1,0 0 0,-1 0 20,0 0-1,0 1 1,0-1 0,0 1-1,0-1 1,-1 1 0,1-1-1,0 1 1,0 0 0,0 0-1,0-1 1,0 1 0,-1 0-1,1 0 1,-2 0 0,-3 0 86,0 1 1,0-1 0,0 1-1,0 1 1,0-1 0,-6 3-1,5 0-79,-1 1 0,1 0 0,0 1 0,1-1 0,-1 1 0,1 1 0,0-1 0,1 1 0,0 0 0,0 0 0,0 1 0,1 0 0,0-1 0,0 1 0,1 1 0,0-1 0,1 0 0,0 1 0,0-1 0,0 1-1,1 0 1,1 0 0,0 13 0,0-20-43,0-1 0,0 1 0,1-1-1,-1 1 1,0-1 0,1 1 0,-1-1-1,1 1 1,0-1 0,-1 0 0,1 1-1,0-1 1,0 0 0,0 0 0,0 1-1,0-1 1,0 0 0,0 0 0,0 0 0,2 1-1,-1-1 0,-1-1 0,0 0-1,1 1 1,-1-1 0,1 0 0,-1 0-1,1 0 1,-1 0 0,1 0 0,-1 0-1,0 0 1,1-1 0,-1 1 0,1-1-1,-1 1 1,0-1 0,2 0 0,6-4 1,0 0 1,-1-1 0,0 0 0,12-12-1,33-32-44,52-45-232,-92 85 211,0 1-1,0 0 1,1 1 0,0 1-1,1 0 1,24-8 0,-32 13 42,0 0 0,1 1 0,-1 0 0,0 0 0,0 1 0,1 0 0,-1 0 0,0 0 0,0 1 0,1 1 0,-1-1 0,0 1 0,0 0 0,7 3 0,-6-1 55,0 0 1,0 1-1,-1 0 0,0 0 0,1 1 0,-2 0 1,1 0-1,-1 0 0,0 1 0,10 14 0,-15-19 0,1 1-1,-1-1 1,1 1-1,0-1 0,0 0 1,0 0-1,0 0 1,0 0-1,1 0 1,3 2-1,-6-4-25,1 0 0,0 0 0,-1 1 0,1-1 0,-1 0 0,1 0 0,0 0 0,-1 0 1,1 0-1,-1 0 0,1-1 0,0 1 0,-1 0 0,1 0 0,-1 0 0,1 0 0,0-1 0,-1 1 0,1 0 0,0-1 0,14-16 65,41-89-307,-43 78-103,1 1 0,1 1 0,29-40 0,-42 63 279,1 1-1,-1-1 1,1 1 0,0-1-1,-1 1 1,7-4 0,-9 6 48,1 0 0,0-1 0,0 1 0,-1 0 0,1-1 0,0 1 0,-1 0 0,1 0 0,0 0 0,0 0 0,0 0-1,-1 0 1,1 0 0,0 0 0,0 0 0,-1 0 0,1 0 0,0 0 0,0 1 0,-1-1 0,1 0 0,0 1 0,-1-1 0,1 0 0,0 1 0,-1-1 0,1 1 0,0-1 0,-1 1 0,1-1 0,-1 1 0,1-1 0,-1 1 0,1 0 0,-1-1 0,1 1 0,-1 0 0,0-1 0,1 2 0,3 8 80,0 0 0,0 1 0,-1 0 0,-1 0 0,2 12 0,-2-9 245,1 0-1,8 23 1,-11-36-304,0-1 1,0 1-1,0 0 1,1 0-1,-1 0 1,1-1-1,-1 1 1,0 0-1,1 0 1,0-1-1,-1 1 1,1 0-1,-1-1 1,1 1 0,0-1-1,-1 1 1,1-1-1,0 1 1,-1-1-1,1 1 1,0-1-1,0 0 1,0 1-1,-1-1 1,1 0-1,0 0 1,0 0-1,0 1 1,0-1-1,0 0 1,-1 0-1,1 0 1,0 0-1,0-1 1,0 1-1,0 0 1,-1 0-1,1 0 1,0-1-1,0 1 1,0 0-1,-1-1 1,1 1-1,0-1 1,0 1-1,-1-1 1,2 0-1,4-4-5,0 0-1,0-1 0,0 1 0,6-9 0,-7 8-24,22-26-622,2 2 0,2 0-1,0 2 1,58-39 0,-84 64 486,0 0 0,0 1 0,0-1 0,0 1 0,1 1 0,-1-1 0,1 1 0,9-2 0,-12 3 102,-1 0-1,1 0 1,-1 0-1,0 0 1,1 1-1,-1-1 1,0 1-1,1 0 1,-1-1-1,0 1 1,0 0-1,1 0 1,-1 0-1,0 1 1,0-1-1,0 0 1,-1 1-1,1 0 0,0-1 1,0 1-1,-1 0 1,3 2-1,6 15-120,-8-16 228,-1 0 0,1 1 1,0-1-1,0 0 0,0 0 1,1 0-1,3 4 0,-5-7-43,0 1 0,0-1-1,0 1 1,0-1-1,0 0 1,0 1 0,0-1-1,0 0 1,0 0-1,0 0 1,0 1 0,0-1-1,0 0 1,0 0-1,0-1 1,0 1-1,0 0 1,0 0 0,0 0-1,0-1 1,0 1-1,0 0 1,0-1 0,-1 1-1,1-1 1,0 1-1,0-1 1,0 0 0,0 1-1,-1-1 1,1 0-1,1-1 1,8-7-331,1-2 1,-2 1-1,0-2 0,13-18 0,27-55-1121,-38 65 1305,26-57-1414,-49 125 6639,10-39-4805,-9 24 535,3 0-1,0 1 1,-4 53 0,14-63-425,-2-24-389,0 1-1,0-1 0,0 0 0,0 1 0,0-1 0,0 0 0,0 1 0,0-1 1,1 1-1,-1-1 0,0 0 0,0 1 0,0-1 0,0 0 0,0 0 0,0 1 1,1-1-1,-1 0 0,0 1 0,0-1 0,1 0 0,-1 0 0,0 1 0,0-1 1,1 0-1,-1 0 0,0 0 0,0 1 0,1-1 0,-1 0 0,0 0 0,1 0 1,-1 0-1,0 0 0,1 0 0,-1 1 0,0-1 0,1 0 0,-1 0 0,0 0 1,1 0-1,-1 0 0,0 0 0,1-1 0,-1 1 0,0 0 0,1 0 0,-1 0 1,0 0-1,1 0 0,-1 0 0,0-1 0,1 1 0,-1 0 0,0 0 0,1 0 1,-1-1-1,0 1 0,0 0 0,0 0 0,1-1 0,-1 1 0,0 0 0,0-1 1,0 1-1,1-1 0,8-13-95,0 0 0,-1-1 0,0 0 0,-1-1 0,7-25 0,-6 19-99,3-13-210,-8 26 215,-1-1 0,1 1 0,0 0 1,1 0-1,0 0 0,1 1 1,0 0-1,8-12 0,-13 20 174,1 0-1,-1-1 0,0 1 0,1 0 1,-1 0-1,0 0 0,1 0 1,-1-1-1,0 1 0,1 0 0,-1 0 1,0 0-1,1 0 0,-1 0 1,1 0-1,-1 0 0,0 0 0,1 0 1,-1 0-1,0 0 0,1 0 1,-1 0-1,1 0 0,-1 0 0,0 0 1,1 0-1,-1 1 0,0-1 1,1 0-1,-1 0 0,0 0 0,1 1 1,-1-1-1,0 0 0,0 0 1,1 1-1,-1-1 0,0 0 0,0 0 1,1 1-1,-1-1 0,0 0 1,0 1-1,0-1 0,0 1 0,1-1 1,-1 0-1,0 1 0,0-1 1,0 0-1,0 1 0,6 20-18,-6-20 24,2 13 42,7 29 277,-8-41-278,0 0 0,-1 0 1,1 0-1,0 0 1,0 1-1,1-1 0,-1-1 1,0 1-1,1 0 0,-1 0 1,1 0-1,-1-1 1,1 1-1,0-1 0,2 2 1,-2-2-19,0-1 0,0 0 0,-1 1 0,1-1 0,0 0 0,0 0 1,0 0-1,0 0 0,-1-1 0,1 1 0,0 0 0,0-1 0,-1 1 0,1-1 0,0 0 1,0 1-1,-1-1 0,1 0 0,-1 0 0,1 0 0,-1 0 0,1 0 0,-1-1 0,0 1 1,2-2-1,1 0 9,14-12 28,0-2-1,-1 0 1,-1 0-1,23-33 1,46-87 40,-46 59-193,48-135 0,-79 190 23,-1 0 0,-2-1 0,7-46 0,-12 67 66,1 1 1,-1-1-1,0 1 0,0-1 0,0 1 1,0-1-1,0 1 0,-1-1 0,1 1 1,-1-1-1,1 1 0,-1-1 0,0 1 1,-2-4-1,3 6 8,-1 0 1,1-1-1,0 1 0,-1 0 0,1 0 1,0 0-1,0 0 0,-1 0 1,1 0-1,0 0 0,-1 0 0,1 0 1,0 0-1,-1 0 0,1 0 1,0 0-1,0 0 0,-1 0 0,1 0 1,0 0-1,-1 1 0,1-1 1,0 0-1,0 0 0,-1 0 1,1 0-1,0 1 0,0-1 0,0 0 1,-1 0-1,1 0 0,0 1 1,0-1-1,-1 0 0,-11 21 81,-11 42 530,2 1 1,3 0-1,2 2 1,4-1-1,-5 86 1,15-131-434,-2 50 367,4-65-514,0-1 0,1 1 0,0 0 0,-1-1 0,1 1 0,1-1 0,-1 1 1,1-1-1,0 1 0,0-1 0,4 6 0,-6-8-43,2-1 0,-1 0 0,0 0 0,0 0 0,0 0 0,0 0 0,1 0 0,-1 0-1,0 0 1,1 0 0,-1 0 0,1-1 0,-1 1 0,1-1 0,-1 1 0,1-1 0,0 0 0,-1 1 0,1-1 0,-1 0 0,1 0 0,0 0 0,-1 0 0,1 0 0,0-1 0,-1 1 0,1 0 0,-1-1 0,1 1 0,-1-1-1,1 0 1,-1 1 0,1-1 0,1-1 0,1-1-75,1 0 0,-1-1 0,1 1 0,-1-1 0,0 0 0,0 0-1,-1 0 1,6-8 0,1-4-274,-2-1 0,0 0-1,-1 0 1,0 0 0,-2-1 0,0 0-1,-1 0 1,0-1 0,1-35-1,-5 70 594,-1-4-4,0 0 0,2 0-1,-1-1 1,2 1 0,-1 0-1,2 0 1,-1-1 0,2 1-1,6 16 1,-9-26-206,0-1 1,0 1-1,0-1 0,0 0 1,0 1-1,0-1 0,0 0 1,0 0-1,1 0 1,-1 0-1,0 0 0,1 0 1,-1 0-1,1 0 0,-1 0 1,1-1-1,0 1 0,-1-1 1,1 1-1,-1-1 0,1 1 1,0-1-1,0 0 0,-1 0 1,1 0-1,0 0 0,-1 0 1,1 0-1,0-1 0,-1 1 1,1-1-1,0 1 1,-1-1-1,3-1 0,5-2-4,0 0-1,0-1 1,-1-1-1,14-10 1,15-17-353,-2-1 0,-1-2 1,32-44-1,-31 37-166,-32 40 458,0-1-44,0 0-1,1 0 0,0 0 1,0 0-1,0 0 0,0 1 1,0-1-1,8-3 0,-12 7 85,0 0-1,1 0 0,-1 0 0,0 0 1,0 0-1,1 0 0,-1 0 1,0 0-1,1 0 0,-1 0 0,0 0 1,1 0-1,-1 0 0,0 0 0,1 0 1,-1 0-1,0 0 0,0 0 1,1 0-1,-1 1 0,0-1 0,1 0 1,-1 0-1,0 0 0,0 1 0,1-1 1,-1 0-1,0 0 0,0 1 1,0-1-1,0 0 0,1 0 0,-1 1 1,0-1-1,0 0 0,0 1 0,0-1 1,0 0-1,0 0 0,0 1 1,1-1-1,0 17 58,-1-16-45,-3 80 910,1-56-343,1 0 0,3 44 0,-1-65-500,-1 1 1,2-1-1,-1 1 0,0-1 0,4 7 1,-5-10-83,1 0 1,-1 0 0,1 0-1,-1 0 1,1 0 0,-1 0-1,1-1 1,0 1 0,-1 0-1,1 0 1,0-1 0,0 1-1,0 0 1,-1-1 0,1 1-1,0-1 1,0 1 0,0-1-1,0 1 1,0-1 0,0 0-1,0 0 1,0 1 0,0-1-1,0 0 1,0 0 0,0 0-1,0 0 1,0 0 0,0 0-1,2-1 1,1 0-47,-1-1 0,1 0 0,-1 0 0,0 0 0,1 0 1,-1 0-1,0-1 0,-1 1 0,1-1 0,0 0 0,-1 0 0,4-5 0,23-43-179,-4-8-99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409"/>
    </inkml:context>
    <inkml:brush xml:id="br0">
      <inkml:brushProperty name="width" value="0.05" units="cm"/>
      <inkml:brushProperty name="height" value="0.05" units="cm"/>
    </inkml:brush>
  </inkml:definitions>
  <inkml:trace contextRef="#ctx0" brushRef="#br0">0 1 15459,'0'21'969,"0"4"-1066,0-1-119,6-1 328,5-3-144,12-9-48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749"/>
    </inkml:context>
    <inkml:brush xml:id="br0">
      <inkml:brushProperty name="width" value="0.05" units="cm"/>
      <inkml:brushProperty name="height" value="0.05" units="cm"/>
    </inkml:brush>
  </inkml:definitions>
  <inkml:trace contextRef="#ctx0" brushRef="#br0">50 43 13459,'-13'39'1094,"3"-9"-487,1-1-1,-7 47 1,14-50-26,2-26-571,0 0 0,0 1-1,0-1 1,0 0 0,0 1-1,0-1 1,0 0 0,1 0-1,-1 1 1,0-1 0,0 0-1,0 0 1,0 1 0,0-1 0,0 0-1,0 1 1,1-1 0,-1 0-1,0 0 1,0 0 0,0 1-1,0-1 1,1 0 0,-1 0-1,0 0 1,0 1 0,1-1-1,-1 0 1,0 0 0,0 0-1,1 0 1,-1 0 0,0 0-1,0 1 1,1-1 0,-1 0-1,0 0 1,1 0 0,-1 0 0,0 0-1,1 0 1,-1 0 0,0 0-1,13-9 152,5-12-307,0-1 0,25-41-1,-30 41-121,2 0 0,0 1 0,32-32 0,-46 52 244,1-1-1,0 0 1,-1 1-1,1 0 1,0-1 0,0 1-1,0 0 1,0 0-1,0 0 1,0 0-1,0 0 1,0 1 0,1-1-1,-1 1 1,0-1-1,4 1 1,-4 0 19,-1 0 0,1 1 1,-1-1-1,1 1 0,-1-1 0,0 1 1,1 0-1,-1-1 0,0 1 1,1 0-1,-1 0 0,0 0 0,0 0 1,0 0-1,0 0 0,0 0 1,0 1-1,2 1 0,2 6 81,-1 1 0,0-1 1,0 1-1,0 0 0,2 17 0,-3-17 27,-1 1 16,0-2 7,0-1 1,0 0-1,6 12 1,-7-19-104,-1 1 1,1-1-1,0 1 1,0-1-1,0 0 0,0 1 1,0-1-1,0 0 1,0 1-1,0-1 0,1 0 1,-1 0-1,0 0 1,1 0-1,-1 0 0,1-1 1,-1 1-1,1 0 1,-1-1-1,1 1 0,0-1 1,-1 1-1,4-1 1,-1 0-10,1 0 0,-1-1 0,0 1 0,0-1 1,1-1-1,-1 1 0,0 0 0,8-5 0,34-21-184,-14 7-129,-32 20 292,12-6-197,-1 0 0,1 1 0,20-6 0,-30 10 151,1 0 0,0 1 0,-1-1 0,1 1 0,0 0 0,0 0 0,-1 0 0,1 0 0,0 1 0,4 0 0,-5 0 23,-1-1 0,0 1 0,0-1 0,0 1 0,0 0 0,0 0 1,0 0-1,0-1 0,0 1 0,0 0 0,0 0 0,0 0 0,-1 0 0,1 0 0,0 1 0,-1-1 0,1 0 0,0 0 0,-1 0 1,0 1-1,1-1 0,-1 0 0,1 3 0,0 22-346,-3 1 53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8.166"/>
    </inkml:context>
    <inkml:brush xml:id="br0">
      <inkml:brushProperty name="width" value="0.05" units="cm"/>
      <inkml:brushProperty name="height" value="0.05" units="cm"/>
    </inkml:brush>
  </inkml:definitions>
  <inkml:trace contextRef="#ctx0" brushRef="#br0">317 13 15675,'9'-12'1735,"-17"11"-1042,-24 14 229,-13 13-766,2 2-1,1 1 1,1 3-1,-53 51 1,77-64-556,13-11-130,10-6 71,10-6-116,-15 4 554,29-9-495,1 1 0,0 2 0,31-3 0,-51 8 478,1 0 0,-1 1-1,0 0 1,1 1 0,-1 1-1,0-1 1,0 2-1,1-1 1,-2 2 0,1 0-1,18 8 1,-26-10 52,1 0 0,-1 0 0,0 1 0,0-1 0,0 1 0,0 0 0,0-1 0,0 1 0,-1 0 0,0 1 0,1-1 0,-1 0 0,0 1 0,-1-1-1,1 1 1,-1 0 0,1-1 0,-1 1 0,1 4 0,-2-3 51,0 0-1,0 0 1,0 0 0,0 0-1,-1-1 1,0 1-1,0 0 1,0-1-1,-1 1 1,0 0-1,1-1 1,-2 0 0,1 1-1,0-1 1,-5 6-1,-3 2 67,0-1 0,-1 0 0,0-1-1,-1 0 1,0 0 0,0-1 0,-1-1-1,0 0 1,-1-1 0,0-1 0,0 0 0,0 0-1,-1-1 1,1-1 0,-22 3 0,3-8-787,32 1 590,-1 0 0,1 0 1,0 0-1,-1-1 1,1 1-1,-1-1 1,1 1-1,0-1 1,0 0-1,-1 1 1,1-1-1,0 0 0,0 0 1,0 0-1,0 1 1,0-1-1,0-1 1,0 1-1,-1-2 1,0-5-410,9 0-147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8.586"/>
    </inkml:context>
    <inkml:brush xml:id="br0">
      <inkml:brushProperty name="width" value="0.05" units="cm"/>
      <inkml:brushProperty name="height" value="0.05" units="cm"/>
    </inkml:brush>
  </inkml:definitions>
  <inkml:trace contextRef="#ctx0" brushRef="#br0">120 0 12971,'-31'102'877,"5"1"-1,4 0 1,4 2 0,5 0 0,5 1-1,6 129 1,3-221-835,5 65 110,-5-70-144,1 0 0,0 0 0,0 0 1,1-1-1,7 17 0,-10-24-9,1 0 1,-1 0 0,1 0-1,-1 0 1,1 0 0,0 0-1,-1 0 1,1-1 0,0 1-1,0 0 1,-1 0 0,1-1-1,0 1 1,0 0-1,0-1 1,0 1 0,0-1-1,0 1 1,0-1 0,0 0-1,0 1 1,0-1 0,0 0-1,0 0 1,0 0 0,0 0-1,1 0 1,-1 0-1,0 0 1,0 0 0,0 0-1,0 0 1,0 0 0,0-1-1,0 1 1,0-1 0,0 1-1,0 0 1,0-1 0,0 0-1,0 1 1,0-1 0,0 1-1,1-3 1,17-15-9,-1-1-1,-1 0 1,-1-1 0,-1-1 0,15-28-1,-10 19-37,220-379-882,-169 281 204,-4 5-652,-60 106 758,-15 24-443,-45 72 29,14-24 581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9.329"/>
    </inkml:context>
    <inkml:brush xml:id="br0">
      <inkml:brushProperty name="width" value="0.05" units="cm"/>
      <inkml:brushProperty name="height" value="0.05" units="cm"/>
    </inkml:brush>
  </inkml:definitions>
  <inkml:trace contextRef="#ctx0" brushRef="#br0">1 475 9914,'3'11'328,"1"1"0,0-1 1,1 0-1,0-1 0,1 1 0,0-1 0,1 0 0,0 0 0,14 14 0,-17-19-221,1-1-1,0 0 1,0 0-1,0 0 0,0 0 1,1-1-1,0 0 1,-1 0-1,1 0 0,0-1 1,0 0-1,1 0 1,-1-1-1,0 0 0,1 0 1,-1 0-1,0-1 0,1 1 1,10-3-1,-11 1-93,0 0 0,1 0-1,-1-1 1,0 0 0,-1-1 0,1 1-1,0-1 1,-1 0 0,1-1-1,9-7 1,-7 4-67,-1-1-1,1 0 0,-1 0 1,0-1-1,9-16 1,-1-4-267,-2 1 1,-1-2-1,11-39 1,-13 38-87,-2 0 0,9-63 0,-16 92 400,-1 0 0,0 0 0,0 0 0,0 0 0,0 0 0,0 0 0,-1 1 0,1-1 0,0 0-1,-2-2 1,2 4 13,0 0 0,0 0 0,0-1 0,0 1 0,-1 0 0,1 0-1,0 0 1,0 0 0,0 0 0,-1 0 0,1 0 0,0 0 0,0 0-1,0 0 1,-1-1 0,1 1 0,0 0 0,0 0 0,-1 0 0,1 0-1,0 1 1,0-1 0,0 0 0,-1 0 0,1 0 0,0 0 0,0 0-1,0 0 1,-1 0 0,1 0 0,0 0 0,0 0 0,0 1 0,-1-1-1,1 0 1,0 0 0,0 0 0,0 0 0,0 1 0,0-1 0,0 0-1,-1 0 1,1 0 0,0 1 0,-3 3 108,0 0 0,1 0 0,-1 1 0,1-1 0,0 1 1,-2 6-1,-7 27 620,1 0 0,3 1 0,0 0 0,0 69 0,7-104-677,-1 4 71,2 0-1,-1 0 0,3 12 1,-3-18-112,0-1 0,1 0 0,-1 0 0,0 0 0,0 0 1,1 0-1,-1 0 0,1 1 0,-1-1 0,1 0 0,-1 0 0,1 0 0,0-1 0,0 1 1,-1 0-1,1 0 0,0 0 0,0 0 0,0-1 0,0 1 0,0 0 0,0-1 0,0 1 1,0-1-1,0 1 0,0-1 0,0 1 0,0-1 0,0 0 0,0 0 0,1 1 0,-1-1 0,2 0 1,0-1-22,1 0 1,-1 0-1,0 0 1,1 0 0,-1-1-1,0 0 1,0 1-1,0-1 1,0 0 0,0 0-1,0-1 1,2-2-1,33-36-287,-23 23 135,99-126-1253,-55 66 383,-54 70 882,28-30-456,-32 36 581,1 1-1,-1-1 0,1 1 1,-1 0-1,1 0 0,0-1 1,-1 1-1,1 0 0,0 0 1,0 0-1,0 1 1,0-1-1,0 0 0,0 1 1,0-1-1,0 1 0,0 0 1,0 0-1,3 0 0,-4 0 29,-1 0-1,1 1 0,0-1 0,0 0 0,-1 1 0,1-1 0,0 1 0,-1-1 0,1 1 1,-1 0-1,1-1 0,-1 1 0,1-1 0,-1 1 0,1 0 0,-1 0 0,1-1 0,-1 1 1,0 0-1,0 0 0,1 1 0,3 19 286,-3-1 326,-3 32 0,1-38-321,0-1-1,1 0 1,0 1-1,1-1 1,1 0-1,4 19 1,-6-31-279,1 1 0,0 0 1,-1-1-1,1 1 0,0 0 1,0-1-1,0 1 0,0-1 1,0 1-1,1-1 0,-1 0 1,0 0-1,1 1 1,-1-1-1,1 0 0,-1 0 1,1 0-1,-1 0 0,1-1 1,0 1-1,-1 0 0,1-1 1,0 1-1,0-1 0,-1 1 1,1-1-1,0 0 1,0 0-1,0 0 0,0 0 1,-1 0-1,1 0 0,0-1 1,3 0-1,6-2-116,0 0 1,0 0-1,-1-2 0,15-7 0,-15 8-39,42-26-645,-41 22 516,-1 2 0,1-1 0,1 1 1,-1 1-1,1 0 0,21-5 0,-32 10 276,0 0 0,1 0 1,-1 0-1,0 0 0,0 0 1,0 0-1,1 1 1,-1-1-1,0 1 0,0-1 1,0 1-1,0-1 0,0 1 1,0-1-1,0 1 0,0 0 1,0 0-1,0-1 0,0 1 1,0 0-1,0 0 1,-1 0-1,1 0 0,0 0 1,-1 0-1,1 0 0,-1 0 1,1 0-1,-1 1 0,1-1 1,-1 2-1,1-2 35,-1 0-1,1 1 1,-1-1-1,1 0 1,-1 1 0,1-1-1,-1 0 1,1 0-1,0 0 1,0 0-1,0 0 1,0 0-1,0 0 1,0 0 0,0 0-1,0 0 1,0 0-1,0 0 1,0-1-1,1 1 1,-1 0 0,0-1-1,1 1 1,-1-1-1,0 0 1,1 1-1,-1-1 1,0 0-1,1 0 1,-1 0 0,0 0-1,3 0 1,2-2 2,0 1 0,-1-1-1,1 0 1,-1-1 0,1 0 0,-1 1 0,0-2 0,9-6 0,39-37-163,-27 23 23,-9 8 9,-11 9 26,1 0-1,1 1 1,-1 0-1,1 0 1,0 0-1,0 1 1,0 1-1,19-8 1,-26 11 65,1 1 0,-1 0 0,1 0 0,0 0 0,-1 0 0,1 0 0,0 0 0,-1 1 1,1-1-1,-1 0 0,1 1 0,0-1 0,-1 1 0,1 0 0,-1 0 0,0-1 0,1 1 0,-1 0 1,0 0-1,1 0 0,-1 0 0,0 0 0,0 1 0,0-1 0,1 2 0,-1-2 12,0 0-1,0 1 0,0-1 1,0 0-1,0 0 1,1 0-1,-1 0 0,0 0 1,1 0-1,-1 0 1,0-1-1,1 1 0,-1 0 1,1-1-1,-1 1 0,1-1 1,-1 1-1,1-1 1,0 0-1,-1 0 0,1 0 1,-1 0-1,1 0 1,0 0-1,-1 0 0,1 0 1,1-1-1,3-2-18,1 1 0,-1-1 0,0 0 0,-1-1 0,1 0 1,-1 0-1,1 0 0,-1 0 0,0-1 0,-1 0 0,1 0 0,-1 0 0,0 0 0,6-12 0,-2 4-68,-1 0 1,-1-1-1,0 0 0,-1 0 1,5-22-1,-9 31 40,0 0-1,-1 0 1,1 0 0,-1 0 0,0 1-1,-1-1 1,1 0 0,-1 0-1,0 0 1,-1-6 0,1 10 23,0-1 1,1 1 0,-1 0-1,1 0 1,-1-1-1,0 1 1,0 0-1,0 0 1,0 0 0,0 0-1,0 0 1,0 0-1,0 0 1,0 1 0,0-1-1,-1 0 1,1 0-1,0 1 1,0-1-1,-1 1 1,1-1 0,0 1-1,-1 0 1,1-1-1,-1 1 1,1 0 0,0 0-1,-1 0 1,1 0-1,-1 0 1,1 0-1,-1 1 1,1-1 0,0 0-1,-1 1 1,1-1-1,0 1 1,-2 0 0,-3 2 36,1 0 0,0 0 0,0 0 0,1 0 0,-1 1 0,1 0 0,-1 0 0,1 0 0,0 0 0,1 1 1,-1 0-1,1-1 0,0 1 0,0 1 0,0-1 0,1 0 0,-3 11 0,1-5 102,0 1 0,1 0 0,1 1 0,0-1 0,0 0 0,1 1 0,2 19 0,-1-26-95,1-1 0,0 1 0,0-1 0,0 1 0,1-1 0,0 0 1,0 0-1,0 0 0,1 0 0,-1 0 0,1 0 0,0 0 0,1-1 0,-1 1 0,1-1 1,0 0-1,0 0 0,0-1 0,1 1 0,-1-1 0,1 0 0,0 0 0,0-1 1,0 1-1,0-1 0,0 0 0,0 0 0,7 1 0,-1-1-49,1 0-1,-1-1 1,1 0-1,0-1 1,-1 0-1,1-1 1,-1 0-1,1 0 1,-1-2-1,1 1 1,-1-2-1,21-8 1,-19 6-14,1-2 0,23-16 0,23-27-83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5.981"/>
    </inkml:context>
    <inkml:brush xml:id="br0">
      <inkml:brushProperty name="width" value="0.05" units="cm"/>
      <inkml:brushProperty name="height" value="0.05" units="cm"/>
    </inkml:brush>
  </inkml:definitions>
  <inkml:trace contextRef="#ctx0" brushRef="#br0">61 16 10706,'-1'-2'81,"-1"0"-1,1 1 1,-1-1-1,1 1 1,-1 0-1,0 0 0,0-1 1,0 1-1,1 0 1,-4 0-1,4 0-70,0 1 0,1 1 0,-1-1-1,0 0 1,0 0 0,0 0 0,0 0 0,1 1 0,-1-1-1,0 0 1,0 1 0,1-1 0,-1 0 0,0 1 0,1-1-1,-1 1 1,0-1 0,1 1 0,-1 0 0,0-1 0,1 1-1,-1 0 1,1-1 0,-1 1 0,1 0 0,0-1 0,-1 1-1,1 0 1,0 0 0,-1 1 0,-2 5 53,0 2 1,0-1-1,0 0 1,1 0-1,1 1 0,-2 12 1,2 57 178,1-59-187,3 65 161,4 0 1,32 148-1,-8-111-106,56 145 1,58 62-59,21-9-35,229 336 25,-343-573-33,143 211 18,13-8-1,369 389 1,-53-172 58,-250-292-63,17-23 36,-246-160-43,599 315 433,-529-292-380,2-6 1,126 30-1,246 36-45,-295-70-16,111 36-4,-27-5-4,5-25-45,-213-41 43,67 8-4,-114-9 10,0 0 1,0 2-1,38 14 1,-59-19-18,27 13-192,-28-14 202,-1 0-1,1 1 0,-1-1 1,1 0-1,0 1 0,-1-1 1,1 0-1,-1 1 0,1-1 1,-1 1-1,1-1 1,-1 1-1,1-1 0,-1 1 1,1-1-1,-1 1 0,0 0 1,1-1-1,-1 1 0,0 0 1,0-1-1,1 1 0,-1 0 1,0-1-1,0 1 0,0 0 1,0-1-1,0 1 1,0 0-1,0-1 0,0 1 1,0 0-1,0 0 0,0-1 1,-1 2-1,-6 3-63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7.968"/>
    </inkml:context>
    <inkml:brush xml:id="br0">
      <inkml:brushProperty name="width" value="0.05" units="cm"/>
      <inkml:brushProperty name="height" value="0.05" units="cm"/>
    </inkml:brush>
  </inkml:definitions>
  <inkml:trace contextRef="#ctx0" brushRef="#br0">1 0 8386,'1'21'254,"1"-1"1,0 1-1,11 37 1,24 56 222,-36-113-473,30 81 677,56 102 0,58 71 554,-34-62-810,-30-45-323,154 208 0,215 193 15,-385-476-87,89 77-1,-108-112-20,1-1 1,2-3-1,62 33 0,-18-18 5,128 74 44,57 61 121,-15 19 169,-236-180-304,121 101 152,-107-93-154,78 45 0,12-8-32,54 30-4,-8 7 55,159 91 143,11-24-66,295 82-93,15-50 40,-623-195-80,594 138 99,-475-120-82,0-6 0,180 1 0,-14-35-29,-247 8 6,-65 5 1,-1-1 1,0 1 1,0 0-1,0 0 0,0 0 0,8 2 0,-14-2-1,0 0 0,0 0 0,1 0 0,-1 0 0,0 1 1,0-1-1,0 0 0,0 0 0,0 0 0,1 0 0,-1 1 0,0-1 0,0 0 1,0 0-1,0 0 0,0 0 0,0 1 0,0-1 0,0 0 0,0 0 0,0 0 1,0 1-1,0-1 0,0 0 0,0 0 0,0 0 0,0 1 0,0-1 0,0 0 0,0 0 1,0 0-1,0 1 0,0-1 0,0 0 0,0 0 0,0 0 0,0 1 0,0-1 1,-1 0-1,1 0 0,0 0 0,0 0 0,0 1 0,0-1 0,0 0 0,-1 0 1,1 0-1,0 0 0,0 0 0,0 0 0,-1 0 0,1 0 0,0 1 0,0-1 1,0 0-1,-1 0 0,1 0 0,0 0 0,-15 8 8,-21 4-6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2.916"/>
    </inkml:context>
    <inkml:brush xml:id="br0">
      <inkml:brushProperty name="width" value="0.05" units="cm"/>
      <inkml:brushProperty name="height" value="0.05" units="cm"/>
    </inkml:brush>
  </inkml:definitions>
  <inkml:trace contextRef="#ctx0" brushRef="#br0">3037 14 8346,'-31'-6'2826,"27"4"-2614,-1 1 0,1-1 1,-1 1-1,0 1 0,-5-1 0,-490 34 987,411-18-1295,-112 32 0,24-3-185,-13-7 184,-169 38 498,271-52-294,2 4 1,-87 39 0,-5 20-166,-91 38-102,145-79 220,-86 36 270,196-75-303,1 1 1,-1 1 0,2 0-1,-1 1 1,1 1 0,0-1-1,-20 24 1,18-15-73,1 0 1,1 1-1,0 1 1,-15 34-1,-8 31-263,3 1 0,-23 99 0,53-173 300,0-1 0,1 1 1,0 0-1,1 0 0,0-1 0,1 1 0,0 0 0,1-1 0,1 1 0,-1-1 1,2 0-1,5 13 0,7 13 37,2-2 1,27 41 0,-43-74-29,12 21 10,2-2 1,1 1-1,0-2 0,2-1 0,0 0 1,1-1-1,1-1 0,1-1 0,0-1 1,1-1-1,1-1 0,0-1 0,29 11 0,38 10-70,115 26-1,101 5 610,-185-44-177,0-5-1,220-2 0,-194-20-807,289-50 0,-146-7 256,-103 21 544,214-22 0,-128 49 187,13-1-461,-211 8-505,131-31 1,-121 15-378,151-68 0,69-61 442,-298 150 375,77-38 578,-42 22-67,0-1 0,44-32 0,-75 44-537,0-1 0,0 1 1,-1-2-1,0 0 0,-1 0 0,0-1 1,-1 0-1,-1 0 0,0-1 1,13-27-1,-18 30-37,0 1 0,-1-1 0,0 0 0,-1 0 0,0 0 0,0-1 0,-1 1 0,-1 0 0,1 0 1,-2 0-1,-3-16 0,-3-7 26,-2 1 0,-16-36 0,15 44 39,-1 0 0,-1 0 0,-2 1 0,0 1 0,-1 1 0,-1 0 0,-30-28 0,-16-6-324,-74-52 0,123 97 237,-66-45 33,-2 3-1,-3 4 0,-1 4 1,-2 3-1,-177-54 0,132 59 228,-2 6 0,-1 5-1,-218-10 1,250 32-228,-1 4 0,0 5 0,1 4 0,0 5-1,-150 41 1,124-16-10,2 6-1,-144 73 0,-26 36-58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9.693"/>
    </inkml:context>
    <inkml:brush xml:id="br0">
      <inkml:brushProperty name="width" value="0.05" units="cm"/>
      <inkml:brushProperty name="height" value="0.05" units="cm"/>
    </inkml:brush>
  </inkml:definitions>
  <inkml:trace contextRef="#ctx0" brushRef="#br0">0 195 8418,'214'28'3865,"12"1"-1917,316 11-950,1-32-790,-77-44 166,-3-28-36,120-13-140,-18 39-137,1 21-22,-118 5-41,-192-8-437,-256 20 436,28-7-263,-16 0 132,-12 7 129,1-1 0,-1 1 0,0 0 0,0 0 1,0-1-1,0 1 0,0 0 0,1-1 0,-1 1 1,0 0-1,0-1 0,0 1 0,0 0 0,0-1 1,0 1-1,0 0 0,0-1 0,0 1 0,0 0 1,0-1-1,0 1 0,-1 0 0,1-1 0,0 1 1,0 0-1,0-1 0,0 1 0,0 0 0,-1 0 1,1-1-1,0 1 0,0 0 0,-1-1 0,-16-9-167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0.435"/>
    </inkml:context>
    <inkml:brush xml:id="br0">
      <inkml:brushProperty name="width" value="0.05" units="cm"/>
      <inkml:brushProperty name="height" value="0.05" units="cm"/>
    </inkml:brush>
  </inkml:definitions>
  <inkml:trace contextRef="#ctx0" brushRef="#br0">0 99 12723,'5'-1'110,"0"-1"1,0 0 0,0 0-1,0 0 1,0 0 0,5-5 0,16-7-82,4 1 55,1 2-1,0 1 1,0 2 0,62-9-1,-46 12 92,1 3 0,85 6 0,-39 8 65,0 4-1,163 51 1,229 68 17,-368-110-207,0-5 0,143 6 1,-5-21 114,-254-5-60,0 0-1,1 0 1,-1 0 0,0 0 0,0 1-1,0-1 1,1 1 0,-1-1-1,0 1 1,3 1 0,-5-2-70,0 0 0,0 1 0,0-1 0,0 0 0,1 0 0,-1 0 0,0 1 0,0-1 0,0 0 0,0 0 0,0 0 0,0 1 0,0-1 0,1 0 0,-1 0 0,0 1 0,0-1 0,0 0 0,0 0 0,0 1 0,0-1 0,0 0 0,0 0 0,0 1 0,0-1 0,-1 0 0,1 0 0,0 1 0,0-1 0,0 1 0,-11 11 206,-6 2 187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1.276"/>
    </inkml:context>
    <inkml:brush xml:id="br0">
      <inkml:brushProperty name="width" value="0.05" units="cm"/>
      <inkml:brushProperty name="height" value="0.05" units="cm"/>
    </inkml:brush>
  </inkml:definitions>
  <inkml:trace contextRef="#ctx0" brushRef="#br0">60 94 11723,'-2'0'43,"1"-1"0,-1 1 1,0 0-1,1 0 1,-1-1-1,1 1 1,-1 0-1,1 1 1,-1-1-1,1 0 1,-1 0-1,1 1 0,-1-1 1,1 0-1,-1 1 1,1 0-1,-1-1 1,1 1-1,0 0 1,-3 1-1,2 0-20,0 0-1,0 0 1,1 1-1,-1-1 1,1 0-1,-1 1 1,1-1-1,0 1 1,0-1 0,0 1-1,-1 2 1,-1 9-4,1 0 0,1-1 0,-1 26 0,2-36 3,2 63 72,2 0 0,3 0 0,4-1 0,2-1-1,2 1 1,4-2 0,32 75 0,-44-122-60,0-1 0,0 1 0,2-2-1,13 20 1,-21-33-26,0 1 0,0-1 0,0 0 0,0 0 0,0 1 0,0-1 0,1 0 1,-1 0-1,0-1 0,1 1 0,-1 0 0,0 0 0,1-1 0,-1 1 0,1 0 0,0-1 0,-1 0 0,1 1 0,-1-1 0,3 0 0,-2 0-1,-1-1 1,0 1-1,1-1 0,-1 1 1,1-1-1,-1 1 0,0-1 1,0 0-1,1 0 0,-1 0 1,0 0-1,0 0 0,0 0 1,0 0-1,0 0 0,0 0 1,1-3-1,3-4 23,-1-1 0,0 0 0,0 0 0,-1 0 0,3-13-1,10-55 183,7-112-1,-14 97-135,-2 51-70,-7 41-6,0 0 0,0 0 0,0 0 0,0 1 1,0-1-1,1 0 0,-1 0 0,0 0 1,0 0-1,0 1 0,0-1 0,1 0 0,-1 0 1,0 0-1,0 0 0,0 0 0,1 1 1,-1-1-1,0 0 0,0 0 0,1 0 0,-1 0 1,0 0-1,0 0 0,0 0 0,1 0 1,-1 0-1,0 0 0,0 0 0,1 0 1,-1 0-1,0 0 0,0 0 0,1 0 0,-1 0 1,0-1-1,0 1 0,0 0 0,1 0 1,-1 0-1,0 0 0,0 0 0,0 0 0,1-1 1,-1 1-1,0 0 0,0 0 0,0 0 1,0 0-1,0-1 0,0 1 0,1 0 0,-1 0 1,0 0-1,0-1 0,0 1 0,0 0 1,0 0-1,0-1 0,0 1 0,0 0 1,0 0-1,0-1 0,0 1 0,0 0 0,0 0 1,0-1-1,9 21 17,37 131 72,7 24-5,-39-136-55,2 0 1,28 47-1,-40-77-21,2-1-1,-1 0 1,1 0 0,0-1 0,1 1 0,0-1-1,0-1 1,0 1 0,11 6 0,-16-12 0,1 1 0,-1-1 1,1 0-1,0 0 0,0 0 1,-1 0-1,1 0 0,0-1 1,0 1-1,0-1 0,0 0 1,0 0-1,0 0 0,0 0 1,0 0-1,0-1 0,-1 1 1,1-1-1,0 0 0,0 0 1,0 0-1,-1 0 0,1 0 1,-1-1-1,1 1 0,-1-1 1,1 0-1,-1 0 0,0 1 1,0-2-1,0 1 0,0 0 1,0 0-1,2-4 0,4-5 30,-1 0 1,0-1-1,-1 0 0,0 0 0,0-1 0,-2 1 0,1-1 0,1-15 0,3-17 95,4-49-1,-7 22-63,-4 0-1,-2 0 0,-4 0 0,-2 0 0,-4 1 1,-3 0-1,-40-124 0,53 194-69,-1-3-15,-1-1 0,1 1 0,-1 0 0,0 0 0,0 0 0,0 0 0,-6-7 0,7 12-28,0 1 0,0-1 0,1 0 0,-1 1 0,0-1 0,1 1 0,-1-1 0,1 1 0,0-1 0,-1 1 0,1 0 0,0-1 0,0 1 0,0 2 0,-1 2-175,0-3 183,1 1 0,-2-1 0,1 0 0,0 0 0,0 0 0,-1 0 0,0 0 0,1-1 0,-5 6 0,-11 8-174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1.738"/>
    </inkml:context>
    <inkml:brush xml:id="br0">
      <inkml:brushProperty name="width" value="0.05" units="cm"/>
      <inkml:brushProperty name="height" value="0.05" units="cm"/>
    </inkml:brush>
  </inkml:definitions>
  <inkml:trace contextRef="#ctx0" brushRef="#br0">211 69 12363,'-5'-1'32,"0"0"0,-1 0 1,1 1-1,0 0 0,-1 0 1,1 0-1,0 0 0,-1 1 1,1 0-1,0 0 0,0 0 1,-1 1-1,1 0 0,0 0 1,1 0-1,-1 1 0,0-1 1,1 1-1,-1 0 0,1 0 1,0 1-1,0 0 0,0-1 1,1 1-1,-1 0 0,1 1 1,-5 6-1,-2 6-1,1-1-1,0 1 1,1 1-1,1-1 0,1 1 1,0 1-1,1-1 1,-3 28-1,5-18-4,0-1-1,2 1 1,2-1-1,0 1 0,7 36 1,-5-50-11,0 0 0,1 0 0,1 0 0,0 0-1,1-1 1,13 23 0,-16-32-2,0 0 0,0 1 0,0-2 0,1 1 0,-1 0 0,1-1 0,0 0 0,0 1 0,1-2 0,4 4 0,-6-5 6,0 1-1,1-1 1,-1 0 0,1 0-1,-1-1 1,1 1-1,-1-1 1,1 1 0,0-1-1,-1 0 1,1-1 0,-1 1-1,1-1 1,-1 1 0,7-3-1,-3 0 19,0 0 0,0-1 0,0 0 0,0 0 0,-1 0 0,0-1 0,0 0 0,0 0 0,-1 0 0,0-1 0,0 0 0,0 0-1,0 0 1,-1-1 0,0 0 0,5-11 0,-1-1 52,-1 1 0,-1-1 0,0-1 0,-2 1 0,4-28 0,-5 23-101,-1 0 0,-1 0 0,-2 0 0,0 0-1,-1 0 1,-2 0 0,0 0 0,-2 1 0,0 0 0,-2 0 0,0 0 0,-2 1 0,0 0 0,-15-21 0,25 42-21,0 0 1,0 0-1,0 0 1,0 1 0,0-1-1,0 0 1,1 0 0,-1 0-1,0 1 1,1-1-1,-1 0 1,0 0 0,1 1-1,-1-1 1,1 0-1,0 0 1,1-2-38,8-18-168,5-9-57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2.145"/>
    </inkml:context>
    <inkml:brush xml:id="br0">
      <inkml:brushProperty name="width" value="0.05" units="cm"/>
      <inkml:brushProperty name="height" value="0.05" units="cm"/>
    </inkml:brush>
  </inkml:definitions>
  <inkml:trace contextRef="#ctx0" brushRef="#br0">7 0 11987,'-7'207'1633,"41"404"1,-32-589-1559,12 76 259,-11-85-293,0 0-1,1 0 1,1 0-1,12 24 1,-17-36-42,1 1 0,-1-1 1,1 0-1,0 0 0,-1 0 0,1 0 0,0 0 1,0 1-1,0-1 0,0 0 0,0-1 0,0 1 0,0 0 1,0 0-1,0 0 0,0-1 0,0 1 0,1 0 1,-1-1-1,0 1 0,0-1 0,3 1 0,-3-1-2,1-1-1,-1 1 0,0-1 0,0 1 1,0-1-1,1 1 0,-1-1 0,0 0 0,0 1 1,0-1-1,0 0 0,0 0 0,0 0 1,0 0-1,-1 0 0,1 0 0,0 0 1,0 0-1,0-1 0,4-8-38,0-1 0,0 0-1,6-21 1,47-198-395,-57 224 432,9-21-5,-10 26 11,0 1 0,1-1 0,-1 0 1,0 0-1,1 1 0,-1-1 0,1 0 1,-1 1-1,1-1 0,-1 1 0,1-1 1,-1 1-1,1-1 0,0 1 1,-1-1-1,1 1 0,0-1 0,-1 1 1,1 0-1,0 0 0,0-1 0,-1 1 1,1 0-1,0 0 0,0 0 0,-1 0 1,1 0-1,1 0 0,0 0 5,-1 0-1,0 1 0,0 0 1,1-1-1,-1 1 0,0 0 1,0 0-1,0-1 0,1 1 1,-1 0-1,0 0 0,0 0 1,0 1-1,-1-1 0,1 0 1,0 0-1,0 0 0,0 3 1,11 28 76,-9-22-52,41 142 288,-26-81-78,31 74 0,-48-140-58,7 12 878,-6-15-497,-4-13-168,-6-26 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2.559"/>
    </inkml:context>
    <inkml:brush xml:id="br0">
      <inkml:brushProperty name="width" value="0.05" units="cm"/>
      <inkml:brushProperty name="height" value="0.05" units="cm"/>
    </inkml:brush>
  </inkml:definitions>
  <inkml:trace contextRef="#ctx0" brushRef="#br0">23 10 13915,'-12'-4'848,"9"1"-784,-3 0-32,4 6 48,2 10-48,6 25 88,3 19 48,5 28 32,2 15-16,-1 31-8,3 13 0,1 14 16,0-2-8,-3-21-264,-2-16-184,-4-35 232,-1-19-48,-2-45-40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4.356"/>
    </inkml:context>
    <inkml:brush xml:id="br0">
      <inkml:brushProperty name="width" value="0.05" units="cm"/>
      <inkml:brushProperty name="height" value="0.05" units="cm"/>
    </inkml:brush>
  </inkml:definitions>
  <inkml:trace contextRef="#ctx0" brushRef="#br0">37 249 13923,'-1'0'22,"1"0"-1,-1-1 1,1 1-1,-1 0 1,1-1 0,-1 1-1,1 0 1,-1 0-1,1 0 1,-1-1 0,0 1-1,1 0 1,-1 0-1,1 0 1,-1 0 0,0 0-1,1 0 1,-1 0-1,1 0 1,-1 1-1,0-1 1,1 0 0,-1 0-1,1 0 1,-1 1-1,1-1 1,-1 0 0,1 0-1,-1 1 1,1-1-1,-1 1 1,1-1 0,-1 0-1,1 1 1,0-1-1,-1 1 1,1-1 0,0 1-1,-1-1 1,1 1-1,0-1 1,-1 1 0,1-1-1,0 1 1,0 0-1,0-1 1,0 1 0,0-1-1,0 1 1,0 1-1,-6 42 48,7 56 219,24 184 0,-20-249-267,45 299 375,109 377 0,-145-653-342,-27-83-132,-50-141-334,-109-334-559,168 489 955,-5-27-14,9 37 30,-1-1-1,1 0 1,0 0-1,-1 0 1,1 1-1,0-1 1,0 0-1,0 0 1,1 0-1,-1 0 1,0 1-1,1-1 0,0-2 1,0 3 0,-1 1 1,1 0-1,-1 0 0,1-1 0,0 1 1,-1 0-1,1 0 0,0 0 1,-1 0-1,1 0 0,-1 0 1,1 0-1,0 0 0,-1 0 1,1 0-1,0 0 0,-1 0 1,1 0-1,-1 1 0,1-1 0,0 0 1,-1 0-1,1 1 0,-1-1 1,1 0-1,-1 1 0,1-1 1,-1 1-1,1-1 0,-1 0 1,1 2-1,19 15 30,34 42 31,-40-42-114,0-1-1,1-1 1,0 0-1,1-1 0,23 15 1,-37-27 0,1-1 0,-1 1 0,0-1 0,1 0 0,0 0 0,-1 0 0,1 0 0,-1 0-1,1-1 1,0 1 0,0-1 0,-1 1 0,1-1 0,0 0 0,0 0 0,-1 0 0,1-1 0,0 1 0,0-1 0,-1 1 0,1-1 0,0 0 0,-1 0 0,1 0 0,-1 0 0,1-1 0,-1 1 0,0-1 0,1 1 0,-1-1 0,0 0 0,0 0 0,0 0-1,2-4 1,7-7-387,-2 0 0,0-1 0,0-1 0,-1 1 0,-1-1 0,-1-1 0,8-26 0,0-9-229,7-54 0,-36 236 5418,6 81-3357,9-203-1352,-1 19 146,4 36 0,2-47-80,-4-17-104,-1 0 0,0 0-1,1-1 1,-1 1 0,0 0 0,1 0 0,-1 0 0,0-1 0,0 1 0,1 0 0,-1 0 0,0-1 0,1 1 0,-1 0 0,0 0-1,0-1 1,0 1 0,1 0 0,-1-1 0,0 1 0,0 0 0,0-1 0,0 1 0,0 0 0,0-1 0,0 1 0,1-1 0,10-42 21,25-236-197,-24 163 4,-12 114 159,1-1 1,-1 1-1,0-1 0,1 1 0,-1 0 0,1-1 1,0 1-1,2-5 0,-3 7 10,0 0 0,0 0 0,1 0 0,-1 0 0,0 0 0,0 0 0,1 0 0,-1 0 0,0 0 0,0 0 0,1 0 1,-1 0-1,0 0 0,0 0 0,1 1 0,-1-1 0,0 0 0,0 0 0,0 0 0,1 0 0,-1 0 0,0 0 0,0 1 0,0-1 0,1 0 0,-1 0 0,0 0 0,0 1 0,0-1 0,0 0 0,0 0 0,1 0 0,-1 1 0,0-1 0,0 0 0,0 0 0,0 1 0,0-1 0,0 0 0,0 0 0,0 1 0,0-1 0,0 1 1,12 45 3,-11-41 0,2 7 5,4 27 59,2-1 1,1 0-1,27 61 0,-36-96-59,1 1-1,0-1 1,0 0-1,0 0 1,0 0-1,0 0 0,1 0 1,-1 0-1,1-1 1,0 1-1,0-1 1,0 1-1,4 1 1,-5-3-6,0-1 1,-1 1 0,1-1-1,0 0 1,0 0-1,0 0 1,-1 0-1,1 0 1,0 0-1,0 0 1,0 0-1,-1-1 1,1 1 0,0 0-1,0-1 1,-1 0-1,1 1 1,-1-1-1,1 0 1,0 0-1,-1 0 1,1 0-1,-1 0 1,0 0 0,1-1-1,-1 1 1,2-2-1,3-5 2,1 0 0,-1 0 0,0 0 0,-1-1 0,0 0 0,0 0-1,-1 0 1,0 0 0,3-13 0,0-8-38,8-57 0,-9 10-411,-2 1 0,-5 0 0,-2-1 0,-4 1 0,-32-147 0,35 210 373,1-4-61,-1 1 1,-1 1-1,0-1 0,-13-25 0,9 30-5,9 11 136,0 0 1,0-1 0,-1 1 0,1 0 0,0 0 0,0 0 0,0 0-1,0 0 1,0 0 0,0 0 0,0 0 0,-1 0 0,1 0 0,0 0-1,0 0 1,0 0 0,0 0 0,0 0 0,0 0 0,-1 0 0,1 0-1,0 0 1,0 0 0,0 0 0,0 0 0,0 0 0,0 0 0,0 0 0,-1 0-1,1 0 1,0 0 0,0 1 0,0-1 0,0 0 0,0 0 0,0 0-1,0 0 1,0 0 0,0 0 0,0 0 0,-1 0 0,1 0 0,0 1-1,0-1 1,0 0 0,0 0 0,-2 25 137,32 315 2824,-25-301-2694,-4-28-187,1 12 79,1-1-1,1 0 1,1-1 0,1 1-1,0-1 1,11 22 0,-15-39-150,0 0-1,1-1 1,-1 1 0,1-1 0,-1 1 0,1-1 0,0 0-1,1 0 1,-1 0 0,0 0 0,1-1 0,0 1 0,-1-1-1,1 0 1,0 0 0,0 0 0,5 1 0,5 0-71,0 0 0,1-1 0,-1 0 0,14-1 0,-8 0-107,31 5-1,-46-5 151,1 0 0,-1 1 1,1 0-1,-1 0 0,0 0 0,0 1 0,0-1 0,0 1 0,-1 0 0,6 5 0,-5-2 11,1 0-1,-1 1 1,0-1 0,-1 1-1,0 0 1,0 1-1,-1-1 1,5 14 0,12 22 8,-20-43 1,0 1 0,0-1-1,0 1 1,0-1 0,1 0 0,-1 1 0,0-1 0,0 1-1,0-1 1,1 0 0,-1 1 0,0-1 0,1 0 0,-1 0-1,0 1 1,1-1 0,-1 0 0,0 1 0,1-1 0,-1 0 0,0 0-1,1 0 1,-1 0 0,1 1 0,-1-1 0,0 0 0,1 0-1,-1 0 1,1 0 0,-1 0 0,1 0 0,-1 0 0,0 0-1,1 0 1,-1 0 0,1 0 0,-1 0 0,1 0 0,-1-1-1,1 1 1,0-1 0,1-1 1,-1 1-1,0 0 0,0-1 0,0 1 0,0-1 0,-1 1 0,1-1 0,0 1 0,-1-1 0,2-2 1,6-32 18,-1-1 1,-2 1 0,1-53 0,-3 34 51,-2 20-16,-1 20-12,1 1 0,3-23 0,3 47 121,-1 7-114,-6-15-45,12 34-4,-11-36-5,-1 1 0,0-1 0,0 1 0,1 0 0,-1-1 1,1 1-1,-1-1 0,0 1 0,1-1 0,-1 1 0,1-1 0,-1 0 0,1 1 1,0-1-1,-1 1 0,1-1 0,-1 0 0,1 0 0,0 1 0,0-1-1,0 0 0,-1-1 0,1 1-1,0 0 1,-1 0 0,1-1 0,0 1-1,-1 0 1,1-1 0,-1 1 0,1-1-1,-1 1 1,1-1 0,-1 1 0,1-1-1,-1 1 1,1-1 0,-1 1 0,0-1-1,1 0 1,-1 1 0,0-1 0,1-1-1,4-11-65,0-1-1,0 0 1,-2 0 0,0 0-1,0 0 1,-2 0-1,1-16 1,1 1-57,4-83-719,-4 0-1,-5-1 0,-19-120 0,20 221 804,0 7 33,1 1 0,0-1-1,-1 1 1,1 0 0,-1 0-1,-1-1 1,1 1-1,0 0 1,-5-7 0,3 25 207,9 333 3489,-3-279-3312,-1-5-1,7 103 518,-5-134-764,1-1-1,1 0 1,11 34-1,-15-58-152,0-1 0,1 1-1,-1-1 1,1 1 0,1-1-1,-1 0 1,1 0 0,0-1-1,1 1 1,-1-1 0,1 0-1,0 0 1,10 8 0,-15-13 22,1 1 1,-1-1-1,1 0 1,-1 1 0,1-1-1,-1 0 1,1 0 0,0 1-1,-1-1 1,1 0 0,-1 0-1,1 0 1,0 1-1,-1-1 1,1 0 0,-1 0-1,1 0 1,0 0 0,-1 0-1,1 0 1,-1-1 0,1 1-1,0 0 1,-1 0 0,1 0-1,-1 0 1,2-1-1,-2 0 7,1 0 0,-1 1-1,0-1 1,1 0-1,-1 0 1,0 0 0,1 1-1,-1-1 1,0 0-1,0 0 1,0 0 0,0 0-1,0 0 1,0 1-1,0-1 1,-1-2 0,-10-36 187,-35-68 232,21 54-297,-19-61 1,44 112-132,-7-29-128,6 30 116,1-1-1,0 1 1,0 0-1,0 0 1,0 0-1,0 0 0,0-1 1,0 1-1,0 0 1,1 0-1,-1 0 0,0 0 1,1 0-1,-1 0 1,1 0-1,-1 0 1,1 0-1,-1 0 0,1 0 1,0 0-1,-1 0 1,1 0-1,0 0 0,1-1 1,4 0-104,0 1 0,0-1-1,0 1 1,0 0 0,1 1 0,-1 0 0,0-1-1,7 2 1,11-1-262,15-2-185,113-10-1707,-133 9 2091,-1 0 0,1-2 1,-1 0-1,0-1 1,32-16-1,-45 20 265,-1-1-1,1-1 0,-1 1 0,7-8 0,-2-4 493,-9 15-531,0-1 0,0 1 0,0-1-1,0 1 1,0-1 0,0 1 0,0-1 0,0 1 0,0-1 0,0 1 0,0-1 0,-1 1 0,1 0 0,0-1 0,0 1 0,0-1-1,-1 1 1,1-1 0,0 1 0,0 0 0,-1-1 0,1 1 0,0 0 0,-1-1 0,1 1 0,-1 0 0,1 0 0,-1-1 0,-1 0 38,1 1 0,-1-1 1,1 1-1,-1 0 0,1-1 1,-1 1-1,1 0 0,-1 0 1,0 0-1,1 0 0,-1 0 1,1 1-1,-1-1 0,1 0 1,-1 1-1,1-1 0,-1 1 1,1 0-1,-1-1 0,1 1 1,0 0-1,-1 0 0,1 0 1,0 0-1,0 0 0,-1 0 1,1 0-1,0 0 0,-1 2 1,0-1-66,1-1 1,-1 1 0,1 0 0,-1 0-1,1 0 1,-1 0 0,1 1 0,0-1-1,0 0 1,0 1 0,1-1 0,-1 0-1,0 1 1,1-1 0,-1 1 0,1-1-1,0 1 1,0 2 0,1-3-44,-1 0 0,1 1 1,0-1-1,0 0 0,0 0 0,0 0 1,0 0-1,0 0 0,0 0 0,1-1 1,-1 1-1,1 0 0,0-1 0,-1 1 1,1-1-1,0 1 0,3 1 0,3 1-137,-1-1-1,1 0 1,13 3-1,-16-5 107,-1 0 1,0 0-1,0 0 0,0 0 1,0 1-1,0-1 1,0 1-1,-1 0 0,1 0 1,0 1-1,-1-1 0,1 1 1,-1 0-1,0 0 1,0 0-1,3 4 0,-4-2 74,0-1-1,-1 1 0,1 0 0,-1 1 1,0-1-1,0 0 0,-1 0 1,0 0-1,1 0 0,-2 1 0,1-1 1,-1 0-1,-1 8 0,-3 8 198,-15 37 0,18-53-183,-6 19 167,-2-1 0,-1 0 0,-17 27 0,11-32-74,17-17-116,-1-1 0,1 1 0,-1-1 0,1 1 0,-1-1 0,0 1 0,1-1 0,-1 0 0,1 1 0,-1-1 0,0 0 0,1 0 0,-1 0 0,0 1 0,0-1 0,1 0 0,-1 0 0,0 0 0,1 0 0,-1 0 0,0 0 0,0 0 0,1 0 0,-1-1 0,0 1 0,0 0 0,0-1 2,0-1 0,0 1 0,0 0 0,0-1-1,0 1 1,0 0 0,1-1 0,-1 1 0,1-1-1,-2-2 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4.836"/>
    </inkml:context>
    <inkml:brush xml:id="br0">
      <inkml:brushProperty name="width" value="0.05" units="cm"/>
      <inkml:brushProperty name="height" value="0.05" units="cm"/>
    </inkml:brush>
  </inkml:definitions>
  <inkml:trace contextRef="#ctx0" brushRef="#br0">1 56 12731,'23'-6'1104,"0"0"-912,-6 4-152,6-1 672,4-4-840,4 0 416,7 0-312,5-1-8,-3-1-8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5.396"/>
    </inkml:context>
    <inkml:brush xml:id="br0">
      <inkml:brushProperty name="width" value="0.05" units="cm"/>
      <inkml:brushProperty name="height" value="0.05" units="cm"/>
    </inkml:brush>
  </inkml:definitions>
  <inkml:trace contextRef="#ctx0" brushRef="#br0">6 0 12867,'-5'95'501,"10"123"0,-3-187-498,2 0 0,2 0 1,0-1-1,2 0 0,2-1 1,0 1-1,2-2 1,15 28-1,-23-50-1,0 0 0,0 0 0,0-1 0,0 1 0,1-1 0,0 0 1,7 6-1,-10-10 2,1 1 0,-1-1 0,1 1 0,-1-1 0,1 0 1,-1 0-1,1 0 0,0 0 0,0 0 0,0-1 0,-1 1 1,1-1-1,0 0 0,0 0 0,0 0 0,0 0 0,0 0 1,-1-1-1,1 1 0,4-2 0,-1-1 15,1 0 0,0 0 1,-1-1-1,0 0 0,0 0 0,0 0 0,0-1 0,-1 0 1,0 0-1,0 0 0,7-10 0,5-9 74,21-37-1,-33 52-72,22-38 85,26-42 47,-52 86-150,1 0 1,0 1-1,0-1 0,0 1 1,1-1-1,-1 1 0,1 0 1,-1 0-1,6-3 0,-7 4-2,0 1 1,1 0-1,-1-1 0,0 1 0,1 0 0,-1 0 0,0 0 1,1-1-1,-1 1 0,0 1 0,1-1 0,-1 0 1,0 0-1,1 0 0,-1 1 0,0-1 0,1 1 1,-1-1-1,0 1 0,0 0 0,1-1 0,-1 1 1,0 0-1,0 0 0,2 1 0,6 7 7,1 1-1,-2 0 1,1 0-1,11 19 1,-11-14 6,1-1 0,16 16 0,-25-29-11,0 0 0,0 0 0,0 0-1,0 1 1,1-1 0,-1-1 0,0 1 0,1 0-1,-1 0 1,1 0 0,-1-1 0,1 1 0,-1-1 0,1 1-1,-1-1 1,1 0 0,0 0 0,-1 1 0,1-1-1,-1 0 1,1 0 0,0-1 0,-1 1 0,1 0 0,-1 0-1,1-1 1,0 1 0,-1-1 0,1 0 0,-1 1-1,1-1 1,-1 0 0,0 0 0,1 0 0,-1 0 0,0 0-1,0 0 1,1 0 0,-1 0 0,1-3 0,6-5 4,-1 0 1,-1-1 0,0 0-1,8-16 1,-11 20-4,24-63 25,-20 49-10,19-37 1,-26 57-18,0-1 0,0 1 0,1-1 0,-1 1 0,0 0 0,0-1 0,1 1-1,-1-1 1,0 1 0,1-1 0,-1 1 0,1 0 0,-1-1 0,0 1 0,1 0 0,-1-1 0,1 1 0,-1 0 0,1 0-1,-1 0 1,2-1 0,3 8 17,-1 16 3,4 126 10,-8-145-22,-1 14 12,1-17-21,0-1 0,0 0 1,0 1-1,0-1 0,0 0 0,0 1 0,0-1 1,-1 0-1,1 1 0,0-1 0,0 0 0,0 1 1,0-1-1,-1 0 0,1 1 0,0-1 0,0 0 1,0 0-1,-1 1 0,1-1 0,0 0 0,-1 0 1,1 0-1,0 1 0,0-1 0,-1 0 0,1 0 1,0 0-1,-1 0 0,1 0 0,0 1 0,-1-1 1,1 0-1,-1 0 0,1 0 0,0 0 0,-1 0 1,1 0-1,0 0 0,-1-1 0,-12-5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5.856"/>
    </inkml:context>
    <inkml:brush xml:id="br0">
      <inkml:brushProperty name="width" value="0.05" units="cm"/>
      <inkml:brushProperty name="height" value="0.05" units="cm"/>
    </inkml:brush>
  </inkml:definitions>
  <inkml:trace contextRef="#ctx0" brushRef="#br0">0 0 11987,'3'45'928,"2"2"-928,6-2-56,2-3 744,4-13-696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1.167"/>
    </inkml:context>
    <inkml:brush xml:id="br0">
      <inkml:brushProperty name="width" value="0.05" units="cm"/>
      <inkml:brushProperty name="height" value="0.05" units="cm"/>
    </inkml:brush>
  </inkml:definitions>
  <inkml:trace contextRef="#ctx0" brushRef="#br0">1 0 10610,'4'5'976,"1"10"-647,3 8-121,-5 14 1208,-2 12-1104,2 14-64,2 6 0,1 9 16,-1 0 0,1-3-72,-3-3-88,-2-8-224,-2-9-152,-10-14 224,-3-9-64,-7-16-40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6.325"/>
    </inkml:context>
    <inkml:brush xml:id="br0">
      <inkml:brushProperty name="width" value="0.05" units="cm"/>
      <inkml:brushProperty name="height" value="0.05" units="cm"/>
    </inkml:brush>
  </inkml:definitions>
  <inkml:trace contextRef="#ctx0" brushRef="#br0">111 359 12603,'-16'24'101,"2"2"1,1 0-1,0 0 1,2 1-1,2 1 1,0 0 0,2 0-1,0 1 1,3 0-1,0 0 1,2 0-1,0 0 1,6 52-1,-3-72-86,0-1-1,1 1 0,0-1 1,0 0-1,0 0 1,1 0-1,1 0 0,6 12 1,-9-19-10,-1 0 0,0 0 1,1 0-1,-1 0 0,1 0 0,-1-1 1,1 1-1,0 0 0,-1 0 0,1-1 1,0 1-1,0 0 0,-1-1 0,1 1 1,0-1-1,0 1 0,0-1 1,0 1-1,0-1 0,0 0 0,0 1 1,-1-1-1,1 0 0,0 0 0,0 0 1,0 1-1,0-1 0,0 0 1,0 0-1,0-1 0,0 1 0,0 0 1,0 0-1,0 0 0,0-1 0,0 1 1,0 0-1,0-1 0,0 1 1,1-2-1,1-1 15,0 0 1,0 0 0,0-1-1,0 1 1,-1-1 0,0 0-1,0 0 1,0 0 0,2-6-1,8-23 71,-2-1-1,-1 0 0,6-58 0,1-110 195,-12-203 135,-8 363-380,2 32-13,1 13-11,0 19 10,2 124 408,25 180-1,-23-306-386,8 54 105,-10-67-128,1 0 1,0 1-1,1-1 0,0 0 1,0 0-1,8 13 1,-11-19-24,1-1 1,-1 1-1,1 0 1,-1-1-1,1 1 1,-1 0-1,1-1 1,-1 1-1,1-1 1,0 1-1,-1-1 1,1 1-1,0-1 1,-1 1-1,1-1 1,0 0-1,0 0 1,-1 1-1,1-1 1,0 0-1,0 0 1,0 0-1,-1 0 1,1 0-1,0 0 1,0 0-1,0 0 1,-1 0-1,1 0 1,0 0-1,0 0 1,0 0-1,-1-1 1,1 1-1,0 0 1,-1-1-1,1 1 1,0-1-1,0 1 1,-1-1-1,1 1 1,-1-1-1,2 0 1,1-2-3,0 0 0,0-1 0,0 0 1,-1 1-1,5-8 0,4-14-24,0 0 0,12-48 0,1 2-52,-24 69 73,0 1 0,0 0 0,1 0-1,-1 0 1,1 0 0,-1 0 0,1 0 0,-1 0 0,1 0 0,0 0 0,-1 0 0,1 0-1,0 0 1,0 0 0,0 0 0,0 0 0,0 1 0,0-1 0,0 0 0,2 0-1,-3 1 3,1 0 0,0 0 0,0 1 0,-1-1 0,1 0 0,0 0 0,0 1 0,-1-1-1,1 1 1,0-1 0,-1 0 0,1 1 0,-1-1 0,1 1 0,0 0 0,-1-1-1,1 1 1,-1-1 0,0 1 0,1 0 0,-1-1 0,1 2 0,4 9-3,0 0-1,-1 0 1,4 13 0,-5-14 9,4 11 9,-3-6 4,1 0 1,0 0 0,1-1-1,1 0 1,0 0-1,16 22 1,-22-34-27,-1-1-1,1 0 1,0 0 0,0 0 0,0 0-1,0 0 1,0 0 0,0-1 0,0 1-1,0 0 1,0 0 0,0-1 0,1 1-1,-1-1 1,0 1 0,0-1 0,1 1-1,-1-1 1,0 0 0,0 1 0,1-1-1,-1 0 1,0 0 0,1 0 0,-1 0-1,0 0 1,1-1 0,-1 1 0,0 0-1,1-1 1,-1 1 0,0 0 0,0-1-1,2 0 1,-1-1-15,0 0 1,1 0-1,-1 0 0,0-1 0,0 1 1,-1-1-1,1 1 0,0-1 0,-1 1 1,1-1-1,-1 0 0,0 0 0,0 0 1,1-4-1,4-34-100,-7-13-38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170"/>
    </inkml:context>
    <inkml:brush xml:id="br0">
      <inkml:brushProperty name="width" value="0.05" units="cm"/>
      <inkml:brushProperty name="height" value="0.05" units="cm"/>
    </inkml:brush>
  </inkml:definitions>
  <inkml:trace contextRef="#ctx0" brushRef="#br0">41 648 10778,'-31'-133'2036,"26"114"-1476,0-4-143,7 17-83,3 16-31,11 42 211,-3 1-1,12 90 0,-19-107-346,27 199 719,41 222 120,-72-448-1023,0 1 0,0 0 1,1 0-1,0-1 0,1 0 0,0 1 1,8 12-1,-12-21 14,1-1 0,-1 0 0,0 1 0,1-1 0,-1 0 0,1 0 0,-1 1 0,0-1 0,1 0 0,-1 0 0,1 0 0,-1 0 0,1 0 0,-1 1 0,1-1-1,-1 0 1,1 0 0,-1 0 0,1 0 0,-1 0 0,0 0 0,1 0 0,-1-1 0,1 1 0,-1 0 0,1 0 0,-1 0 0,1 0 0,-1-1 0,0 1 0,1 0 0,-1 0 0,1-1 0,-1 1 0,0 0 0,1-1 0,-1 1 0,0 0-1,1-1 1,-1 1 0,0 0 0,0-1 0,1 1 0,-1-1 0,12-23-136,-6 0-52,0-1-1,3-47 1,-2-57-265,-6 80 302,5-120-306,15-249-993,-9 91 460,-3 48 405,-6 257 683,-3 22-94,0 0 1,0 1 0,0-1 0,0 0 0,0 0-1,0 0 1,0 0 0,0 0 0,0 0 0,1 0-1,-1 0 1,0 0 0,0 0 0,0 0 0,0 0-1,0 0 1,0 0 0,0 0 0,0 0 0,0 0-1,0 0 1,0 0 0,0 0 0,0 0 0,0 0-1,0 0 1,0 0 0,1 0 0,-1 0 0,0 0-1,0 0 1,0 0 0,0 0 0,0 0 0,0 0-1,0 0 1,0 0 0,0 0 0,0 0 0,0 0-1,0 0 1,0 0 0,0 0 0,0 0-1,0 0 1,1 0 0,-1 0 0,0 0 0,0 0-1,0 0 1,0 0 0,0 0 0,0 0 0,0 0-1,0 0 1,0 0 0,0-1 0,0 1 0,0 0-1,0 0 1,0 0 0,0 0 0,0 0 0,0 0-1,0 0 1,0 0 0,0 0 0,0 0 0,4 13 219,28 284 1633,-25-216-1422,11 165 756,30 265 255,-35-449-2182,-15-97 216,-2 0 0,-8-37 0,0 1 58,5 29 215,2 17-13,2 0 0,0 0 1,2-45-1,1 69 251,0 0 1,0 0-1,0 0 1,0 0 0,1 0-1,-1 0 1,0 0-1,0 0 1,1 0-1,-1 0 1,1 1-1,-1-1 1,1 0 0,-1 0-1,2-1 1,-1 2 8,-1 0 0,0-1 1,1 1-1,-1 0 0,1 0 1,-1 0-1,1-1 0,-1 1 1,1 0-1,-1 0 0,1 0 0,-1 0 1,1 0-1,-1 0 0,1 0 1,-1 0-1,1 0 0,-1 0 1,1 1-1,-1-1 0,2 0 1,2 2 15,0 1 0,0-1 0,-1 1 0,1-1 0,4 6-1,4 1 38,-10-8-30,1 1 0,0 0 0,-1-1 0,1 0 0,0 1 0,0-1 0,0 0 0,0-1 1,0 1-1,0-1 0,1 1 0,-1-1 0,0 0 0,0 0 0,0 0 0,0 0 0,5-2 0,-4 1 2,0 0 0,0-1 0,0 0 0,0 0 1,-1 0-1,1-1 0,0 1 0,-1-1 0,0 0 0,1 0 0,2-4 0,3-4 10,0-1 0,-1 0-1,0-1 1,-1 0 0,-1 0-1,7-19 1,-12 29-29,15-46 53,-15 45-52,0 0 0,0 0 0,0 0 0,-1 0 0,0 0 1,0 0-1,0-1 0,0 1 0,-2-6 0,2 10-4,0 0 0,0 0 0,0 0 0,0 0-1,0-1 1,0 1 0,0 0 0,0 0 0,0 0 0,0 0-1,0-1 1,-1 1 0,1 0 0,0 0 0,0 0 0,0 0-1,0 0 1,0 0 0,0-1 0,-1 1 0,1 0-1,0 0 1,0 0 0,0 0 0,0 0 0,-1 0 0,1 0-1,0 0 1,0 0 0,0 0 0,0 0 0,-1 0 0,1 0-1,0 0 1,0 0 0,0 0 0,-1 0 0,1 0 0,0 0-1,0 0 1,0 0 0,0 0 0,-1 0 0,1 0 0,0 0-1,0 0 1,0 1 0,0-1 0,0 0 0,-1 0 0,1 0-1,0 0 1,0 0 0,0 0 0,0 1 0,0-1 0,0 0-1,0 0 1,0 0 0,-1 0 0,1 0 0,0 1 0,0-1-1,0 0 1,-7 13-15,1 7 39,1 1 0,0 0 0,2 0 0,1 0 0,0 0 0,1 0 0,2 0 0,0 0 0,5 24 0,-5-38-7,0-1 1,1 0 0,0 0 0,0 0-1,1-1 1,-1 1 0,1 0 0,0-1 0,5 7-1,-6-11-4,-1 1-1,1 0 0,-1-1 1,1 1-1,0-1 1,-1 1-1,1-1 0,0 0 1,0 0-1,0 0 1,0 0-1,0 0 0,0 0 1,0-1-1,1 1 1,-1-1-1,0 1 0,0-1 1,0 0-1,1 0 1,-1 0-1,0 0 0,0 0 1,1-1-1,-1 1 0,0-1 1,0 1-1,0-1 1,2-1-1,10-4 55,0-2 0,-1 0 1,0-1-1,0 0 0,-1-1 0,20-20 0,-17 15 5,1 1 1,28-19-1,-42 32-70,0-1 1,1 1-1,-1 0 1,0 0-1,1 0 1,-1 1-1,1-1 1,-1 0-1,1 1 1,-1 0-1,1 0 1,-1-1-1,1 1 1,-1 1-1,1-1 1,-1 0-1,1 1 1,-1-1-1,0 1 1,4 1-1,2 1 4,-1 1 0,1 1 0,-1-1 0,11 11 0,-13-10 3,1-1 0,0 0 0,-1 0 1,1 0-1,1-1 0,7 4 0,-11-6-3,-1-1 1,0 0-1,0 1 1,0-1-1,1 0 0,-1 0 1,0 0-1,0 0 0,0-1 1,1 1-1,-1-1 0,0 1 1,0-1-1,0 0 1,0 1-1,0-1 0,0 0 1,0 0-1,0-1 0,0 1 1,0 0-1,-1-1 1,1 1-1,2-3 0,2-3 18,-1 0 0,1-1 0,-1 1 0,8-17 0,-10 18-15,0 0 0,0 0 0,1 0 0,-1 0 0,1 1 1,1-1-1,-1 1 0,1 0 0,7-5 0,-10 9-5,0 0 0,0 0 1,0 0-1,1 1 0,-1-1 0,0 1 1,0-1-1,0 1 0,1 0 0,-1 0 1,0 0-1,0 0 0,1 0 0,-1 1 1,0-1-1,0 1 0,0-1 0,0 1 1,0 0-1,1 0 0,-1 0 0,-1 0 0,1 0 1,3 2-1,5 4 21,0 1 1,-1 0-1,11 11 0,-12-11-9,-8-7-16,9 8 27,1 0 0,0-1 0,0 0 0,16 10 0,-23-17-30,-1 0 0,1 1 1,-1-1-1,1 0 0,0 0 0,0 0 1,0 0-1,0-1 0,-1 1 0,1-1 0,0 0 1,0 0-1,0 0 0,0 0 0,0 0 0,0-1 1,0 1-1,0-1 0,-1 0 0,1 0 0,0 0 1,0 0-1,-1 0 0,1-1 0,4-2 0,1-3-101,0 0-1,-1-1 0,0 0 0,0 0 1,-1-1-1,0 0 0,0 0 0,-1 0 1,-1 0-1,5-11 0,2-10-237,-2 1 0,6-35 1,-8 30-41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595"/>
    </inkml:context>
    <inkml:brush xml:id="br0">
      <inkml:brushProperty name="width" value="0.05" units="cm"/>
      <inkml:brushProperty name="height" value="0.05" units="cm"/>
    </inkml:brush>
  </inkml:definitions>
  <inkml:trace contextRef="#ctx0" brushRef="#br0">1 90 10850,'9'-11'303,"0"1"0,0 0 0,1 0-1,1 1 1,21-15 0,-29 22-245,1 0-1,-1 0 1,1 0 0,0 1 0,-1 0 0,1-1-1,0 1 1,0 1 0,0-1 0,0 0 0,5 1 0,-7 0-20,1 1 0,-1-1 0,1 1 1,-1-1-1,1 1 0,-1 0 0,0 0 1,1 0-1,-1 0 0,0 0 0,0 1 1,0-1-1,0 1 0,0-1 0,0 1 1,0 0-1,0 0 0,-1 0 0,3 3 1,1 3 19,-1 0 0,0 0 0,0 1 0,-1-1 0,0 1 0,0 0 0,-1 0 0,0 0 0,-1 1 0,1 17 0,-1 12 170,-6 48 0,3-66-134,-5 47 154,2-30-116,2-1 0,2 40 0,1-74-127,0-1-1,0 0 1,0 1 0,1-1-1,-1 0 1,1 0 0,-1 0-1,1 1 1,0-1 0,0 0-1,0 0 1,0 0 0,0 0-1,0 0 1,3 3 0,-3-4-6,1-1-1,-1 1 1,0-1 0,0 0 0,0 1 0,0-1 0,1 0 0,-1 0 0,0 0 0,0 1 0,1-1-1,-1-1 1,0 1 0,1 0 0,-1 0 0,0 0 0,0-1 0,0 1 0,1 0 0,-1-1 0,0 1-1,0-1 1,0 0 0,0 1 0,0-1 0,0 0 0,0 0 0,2-1 0,11-9-62,0 0 0,0-2 0,-1 1 0,-1-1 1,0-1-1,-1 0 0,0-1 0,11-21 0,-11 7-17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971"/>
    </inkml:context>
    <inkml:brush xml:id="br0">
      <inkml:brushProperty name="width" value="0.05" units="cm"/>
      <inkml:brushProperty name="height" value="0.05" units="cm"/>
    </inkml:brush>
  </inkml:definitions>
  <inkml:trace contextRef="#ctx0" brushRef="#br0">0 418 12683,'8'2'928,"12"-6"-592,4-5-120,14-6 424,5-3-360,11-11-320,1-4 1985,6-6-1649,0-7 152,-1 0-64</inkml:trace>
  <inkml:trace contextRef="#ctx0" brushRef="#br0" timeOffset="1">591 210 13011,'15'-34'784,"7"4"-848,1-3 288,1-6-176,1-1 8,-7 6-32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8.486"/>
    </inkml:context>
    <inkml:brush xml:id="br0">
      <inkml:brushProperty name="width" value="0.05" units="cm"/>
      <inkml:brushProperty name="height" value="0.05" units="cm"/>
    </inkml:brush>
  </inkml:definitions>
  <inkml:trace contextRef="#ctx0" brushRef="#br0">0 134 12187,'1'0'50,"0"0"0,0 0-1,0 0 1,0 0 0,1 0 0,-1 1 0,0-1 0,0 0 0,0 1 0,0-1 0,0 1 0,0-1 0,-1 1 0,1 0 0,0-1 0,0 1 0,0 0 0,0 0 0,-1-1 0,1 1 0,0 0-1,-1 0 1,1 0 0,0 2 0,16 30 120,-14-24-35,130 325 1516,1 4-885,-127-322-757,-5-8-9,1 0 0,0-1-1,1 1 1,0-1 0,0 0-1,0 0 1,1 0 0,0-1-1,0 1 1,1-1-1,9 8 1,-14-14-1,0 1 0,-1 0 0,1-1 0,0 1 0,0-1 0,0 0 0,0 1 0,-1-1 0,1 0 0,0 1 0,0-1-1,0 0 1,0 0 0,0 0 0,0 0 0,0 0 0,0 0 0,0 0 0,0 0 0,0 0 0,0 0 0,0-1 0,0 1 0,0 0 0,-1-1 0,1 1 0,0 0 0,0-1 0,0 1-1,0-1 1,-1 0 0,1 1 0,0-1 0,0-1 0,2-2-3,0 0-1,0 0 0,-1-1 1,0 1-1,3-9 0,-4 11 3,10-31-28,-2-1-1,-1-1 0,3-34 1,-8 53 19,48-397-262,-16 114-419,-30 272 520,-3 22 12,-1 13-258,-3 96-1162,-15 107-1,11-153 1329,-2 32-292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9.459"/>
    </inkml:context>
    <inkml:brush xml:id="br0">
      <inkml:brushProperty name="width" value="0.05" units="cm"/>
      <inkml:brushProperty name="height" value="0.05" units="cm"/>
    </inkml:brush>
  </inkml:definitions>
  <inkml:trace contextRef="#ctx0" brushRef="#br0">1 590 10226,'33'52'1382,"-20"-32"-844,0 1 1,1-2-1,29 31 1,-42-49-521,0 0 0,1 1 0,-1-1 0,1 0 0,-1 0 0,1 0 0,0 0 0,0 0 0,-1 0 0,1 0 0,0-1 0,0 1 0,0-1 0,0 1 1,-1-1-1,4 0 0,-3 0-13,-1 0 0,0-1 0,1 1 1,-1-1-1,1 1 0,-1-1 0,0 0 1,1 1-1,-1-1 0,0 0 1,0 0-1,1 0 0,-1 0 0,0 0 1,0 0-1,0 0 0,0 0 0,0-1 1,-1 1-1,1 0 0,0 0 0,0-3 1,4-6-20,-1-1 1,-1 1-1,0-1 1,0 1 0,-1-1-1,1-20 1,-1-70-261,-3 77 206,1 14 34,0-42-365,-8-61-1,20 169 616,-5-15 98,2-1 1,3 0-1,20 50 1,-31-87-296,0 0-1,1 0 1,0 0 0,-1 0-1,1 0 1,0-1 0,0 1-1,0-1 1,1 1 0,-1-1-1,1 0 1,-1 0 0,1 0-1,0 0 1,0 0 0,0-1-1,0 1 1,0-1 0,0 0-1,0 0 1,0 0 0,0 0-1,1 0 1,-1-1 0,0 0 0,1 1-1,-1-1 1,0 0 0,1-1-1,-1 1 1,0-1 0,1 1-1,-1-1 1,0 0 0,0 0-1,0 0 1,0-1 0,4-1-1,18-11 23,29-19-1,20-12-29,-65 40 1,0 1 0,0 1 0,0-1-1,1 1 1,-1 1 0,15-2 0,-20 3-1,-1 1 0,0 0 0,1 0 1,-1 0-1,1 1 0,-1-1 0,0 1 0,0 0 0,1 0 1,-1 0-1,0 0 0,0 1 0,0-1 0,0 1 0,4 2 1,-1 1 43,0 1 1,-1-1 0,0 1 0,0 0 0,7 9-1,-12-14-41,0 0-1,1-1 0,-1 1 1,1 0-1,-1-1 0,1 1 1,-1-1-1,1 1 0,0-1 1,-1 1-1,1-1 0,0 1 1,-1-1-1,1 1 0,0-1 0,1 1 1,-2-1-7,0 0 0,0-1 1,1 1-1,-1 0 0,0 0 1,0 0-1,1 0 0,-1 0 0,0-1 1,0 1-1,1 0 0,-1 0 1,0 0-1,0-1 0,0 1 1,1 0-1,-1 0 0,0-1 0,0 1 1,0 0-1,0 0 0,0-1 1,0 1-1,1 0 0,-1 0 1,0-1-1,0 1 0,0-1 0,1-31 294,-1 29-281,-15-158 441,0 25-402,15 136-61,0 0 0,0 0 0,0 0 0,0 1 0,0-1 0,0 0 0,1 0 0,-1 0 0,0 0 0,0 0 0,0 0 0,0 0 0,0 0 0,0 0 0,0 0 0,0 0 0,0 0 0,0 0 0,0 0-1,1 0 1,-1 0 0,0 0 0,0 0 0,0 0 0,0 0 0,0 0 0,0 0 0,0 0 0,0 0 0,0 0 0,0 0 0,0 0 0,1 0 0,-1 0 0,0 0 0,0 0 0,0 0 0,0-1 0,0 1 0,0 0 0,0 0 0,0 0-1,0 0 1,0 0 0,0 0 0,0 0 0,0 0 0,0 0 0,0 0 0,0 0 0,0 0 0,0-1 0,0 1 0,0 0 0,0 0 0,0 0 0,0 0 0,0 0 0,0 0 0,0 0 0,0 0 0,0 0 0,9 10-54,10 21 35,-16-27 13,1 3 5,1 0 1,0 0-1,0 0 1,1-1-1,0 0 1,9 8-1,-13-12 0,0 0-1,1-1 0,-1 1 0,0-1 0,1 0 0,-1 0 0,0 0 0,1 0 0,-1 0 0,1-1 0,-1 1 0,1-1 0,0 1 0,-1-1 0,1 0 0,0 0 0,-1 0 0,1-1 1,-1 1-1,1-1 0,0 1 0,-1-1 0,1 0 0,-1 0 0,3-1 0,10-7-51,-1-1 0,-1-1 0,1 0 0,-2-1 0,0 0 0,19-24 0,-18 20-39,1 1 0,0 0 0,0 1 0,24-17 0,-36 30 92,-1 0 0,1-1-1,-1 1 1,1 0 0,0 0 0,-1 1 0,1-1-1,0 0 1,-1 0 0,1 1 0,0-1 0,0 1-1,0 0 1,0-1 0,0 1 0,-1 0 0,1 0-1,0 0 1,0 0 0,0 1 0,0-1-1,0 0 1,0 1 0,-1 0 0,1-1 0,0 1-1,0 0 1,-1 0 0,1 0 0,-1 0 0,1 0-1,0 0 1,-1 0 0,0 0 0,1 1 0,-1-1-1,0 1 1,0-1 0,2 4 0,3 5 24,-1 0 1,-1 1-1,0-1 0,0 1 1,2 16-1,-2-14 17,36 162 530,-39-173-562,-1-1 0,0 1 0,1 0 0,-1-1 0,1 1 0,0-1 0,-1 0 0,1 1 0,0-1 0,0 1 0,0-1 0,0 0 0,0 0 0,0 0 0,0 1 0,0-1 0,1 0 0,-1-1 0,2 2 1,-2-2-4,0 0 0,0 0 1,1 0-1,-1 0 1,0 0-1,0 0 1,0 0-1,0-1 1,0 1-1,0-1 1,0 1-1,0 0 0,0-1 1,0 0-1,0 1 1,0-1-1,0 0 1,0 1-1,0-1 1,0 0-1,-1 0 1,1 0-1,0 0 1,-1 0-1,1 0 0,0-1 1,16-22 12,-2-2 0,21-46 0,-21 41-5,26-43 0,-39 71-19,0 0 1,1 1-1,-1-1 1,1 1-1,-1 0 1,1-1-1,0 1 1,0 1-1,0-1 1,0 0-1,0 1 1,0-1-1,1 1 1,-1 0-1,0 0 1,1 0-1,-1 1 1,6-1-1,6 0-47,1 1 0,-1 0-1,16 3 1,7 0-21,14-1-41,86 13 1,-130-14 132,-1 0 1,0 0-1,1 0 1,-1-1-1,1-1 1,-1 1-1,1-1 0,-1 0 1,0-1-1,1 1 1,8-5-1,-8 2-13,0 0-1,0 0 0,0-1 1,0 0-1,-1-1 1,0 0-1,0 0 0,11-13 1,20-33-106,-26 35 213,0-1 0,23-22-1,-32 36 25,1 1-1,0-1 0,0 1 1,0 0-1,1 0 0,-1 0 0,1 1 1,-1-1-1,1 1 0,0 0 1,0 1-1,0-1 0,0 1 0,0 0 1,6 0-1,7 0 310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4.450"/>
    </inkml:context>
    <inkml:brush xml:id="br0">
      <inkml:brushProperty name="width" value="0.05" units="cm"/>
      <inkml:brushProperty name="height" value="0.05" units="cm"/>
    </inkml:brush>
  </inkml:definitions>
  <inkml:trace contextRef="#ctx0" brushRef="#br0">41 1522 9466,'-39'17'3193,"37"-28"-2089,2 0-960,1 0 0,0 0 0,1 1 0,4-16 0,0-2-53,78-369 173,-2 7-235,-60 272-19,50-276 20,-47 264 18,-30 129-407,3 1 262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4.910"/>
    </inkml:context>
    <inkml:brush xml:id="br0">
      <inkml:brushProperty name="width" value="0.05" units="cm"/>
      <inkml:brushProperty name="height" value="0.05" units="cm"/>
    </inkml:brush>
  </inkml:definitions>
  <inkml:trace contextRef="#ctx0" brushRef="#br0">5 567 11755,'-1'0'66,"1"-1"1,-1 0 0,1 1 0,-1-1 0,1 0-1,0 0 1,0 1 0,-1-1 0,1 0 0,0 0-1,0 0 1,0 1 0,0-1 0,0 0 0,0 0-1,0 0 1,0 1 0,0-1 0,0 0 0,0 0-1,1-1 1,3-22 75,47-145 1111,-13 50-1074,29-95-217,-58 192-30,-9 22 66,0 0 0,0 1 0,0-1 0,0 0 0,0 0 0,0 0 0,0 1-1,0-1 1,0 0 0,0 0 0,0 0 0,1 0 0,-1 1 0,0-1-1,0 0 1,0 0 0,0 0 0,0 0 0,1 0 0,-1 1 0,0-1 0,0 0-1,0 0 1,1 0 0,-1 0 0,0 0 0,0 0 0,0 0 0,1 0-1,-1 0 1,0 0 0,0 0 0,0 0 0,1 0 0,-1 0 0,0 0-1,0 0 1,0 0 0,1 0 0,-1 0 0,0 0 0,0 0 0,0 0 0,1 0-1,-1 0 1,0 0 0,0-1 0,0 1 0,1 0 0,-1 0 0,0 0-1,0 0 1,0 0 0,0-1 0,0 1 0,1 0 0,-1 0 0,0 0 0,0 0-1,0-1 1,0 1 0,0 0 0,0 0 0,0 0 0,0-1 0,0 1-1,5 19-53,-5-17 45,159 594-348,-153-581 342,-1-21-6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6.262"/>
    </inkml:context>
    <inkml:brush xml:id="br0">
      <inkml:brushProperty name="width" value="0.05" units="cm"/>
      <inkml:brushProperty name="height" value="0.05" units="cm"/>
    </inkml:brush>
  </inkml:definitions>
  <inkml:trace contextRef="#ctx0" brushRef="#br0">186 122 11875,'-3'-1'84,"0"1"1,0 0-1,0 1 1,0-1-1,0 1 1,0-1-1,0 1 1,0 0-1,0 0 1,0 0-1,0 0 1,1 1-1,-1-1 1,1 1-1,-1-1 1,1 1 0,-1 0-1,1 0 1,0 0-1,0 1 1,0-1-1,0 0 1,0 1-1,0-1 1,-1 4-1,-4 7 21,0 1-1,0 1 0,-6 23 1,10-29-47,-19 67-32,20-67-50,1 0 1,0 0-1,0 0 1,1-1 0,0 1-1,2 14 1,-2-22 20,0 0-1,0-1 1,0 1 0,1 0 0,-1-1-1,0 1 1,0-1 0,0 1 0,0 0-1,1-1 1,-1 1 0,0-1 0,1 1-1,-1-1 1,0 1 0,1-1 0,-1 1-1,1-1 1,-1 1 0,1-1 0,-1 1-1,1-1 1,-1 0 0,1 1 0,-1-1 0,1 0-1,-1 1 1,1-1 0,0 0 0,-1 0-1,1 0 1,0 0 0,-1 1 0,1-1-1,-1 0 1,1 0 0,0 0 0,-1 0-1,1 0 1,0-1 0,-1 1 0,1 0-1,0 0 1,-1 0 0,1-1 0,-1 1 0,1 0-1,-1 0 1,1-1 0,0 1 0,-1 0-1,1-1 1,-1 1 0,0-1 0,2 0-1,4-6-13,0 1 0,0-2 1,-1 1-1,1 0 0,-2-1 0,1 0 0,-1-1 0,4-8 0,3-12-4,8-34 0,3-38 78,-20 90-28,-1 0 0,0 0 1,-1 0-1,0-1 1,-1 1-1,0 0 0,-3-12 1,3 22-25,1-1 1,0 1-1,0-1 0,-1 1 1,1-1-1,-1 1 0,1-1 1,-1 1-1,0-1 1,1 1-1,-1 0 0,0 0 1,0-1-1,0 1 1,0 0-1,0 0 0,0 0 1,0 0-1,-1 0 0,1 0 1,0 0-1,-1 0 1,1 1-1,0-1 0,-1 0 1,1 1-1,-1-1 1,1 1-1,-1 0 0,1-1 1,-1 1-1,1 0 0,-1 0 1,1 0-1,-1 0 1,1 0-1,-1 0 0,1 1 1,-1-1-1,1 0 1,-1 1-1,1-1 0,-3 2 1,-1 0 7,-1 1 0,1 1 0,0-1 0,0 1 0,0 0 0,0 0 0,0 0 1,1 0-1,-5 7 0,0 2-15,0 0 0,0 1 0,1 0 0,1 1 0,1 0-1,0 0 1,1 0 0,0 1 0,1 0 0,1 0 0,1 0 0,-2 31 0,4-43-7,1 0 0,-1 0 0,0 0 0,1 0 0,0 0 0,0 0 0,0 0 0,0 0 0,3 4 0,-3-7 6,-1 0 0,1 0 0,0 0-1,-1 0 1,1-1 0,0 1 0,0 0 0,0 0 0,0-1-1,0 1 1,0 0 0,0-1 0,0 1 0,0-1 0,0 1 0,0-1-1,0 1 1,0-1 0,0 0 0,1 0 0,-1 0 0,0 0-1,0 1 1,0-1 0,0-1 0,1 1 0,-1 0 0,0 0 0,0 0-1,0-1 1,0 1 0,0 0 0,2-1 0,3-2-8,-1 0 0,1 0 1,-1 0-1,0-1 0,0 0 0,0 0 1,0 0-1,-1 0 0,0-1 0,0 0 1,6-8-1,5-9-49,15-33 0,-24 44 46,4-7 48,0-1 0,-2 1 0,0-2 0,-1 1 0,8-41 0,-14 60-27,-1-1-1,0 1 0,0-1 1,0 1-1,0-1 1,0 1-1,0-1 1,0 1-1,0-1 0,0 1 1,0-1-1,0 1 1,0-1-1,0 1 1,0-1-1,0 1 1,0-1-1,-1 1 0,1-1 1,0 1-1,0-1 1,-1 1-1,1-1 1,0 1-1,-1 0 0,1-1 1,0 1-1,-1 0 1,1-1-1,-1 0 1,0 1 3,0 0 1,0 0 0,0 0 0,0 1 0,0-1-1,0 0 1,0 0 0,0 0 0,0 1-1,0-1 1,0 1 0,0-1 0,0 1 0,-1 0-1,-36 30 168,32-25-170,-8 5-3,8-6-14,0 0 0,0 0 0,0 0-1,1 1 1,0 0 0,0 0 0,-7 11 0,12-17 3,0 0 1,0 0 0,0 1-1,0-1 1,0 0 0,0 0-1,0 0 1,0 1-1,0-1 1,0 0 0,0 0-1,0 0 1,0 1-1,0-1 1,0 0 0,0 0-1,0 0 1,0 1-1,0-1 1,0 0 0,0 0-1,0 0 1,1 0 0,-1 1-1,0-1 1,0 0-1,0 0 1,0 0 0,0 0-1,0 0 1,1 1-1,-1-1 1,0 0 0,0 0-1,0 0 1,0 0 0,1 0-1,-1 0 1,0 0-1,0 0 1,13 2-167,11-3-119,-20 0 239,33-7-235,-36 8 301,0-1-1,0 1 1,0 0 0,0 0 0,-1-1 0,1 1-1,0 0 1,0-1 0,0 1 0,0-1 0,-1 1 0,1-1-1,0 0 1,-1 1 0,1-1 0,0 0 0,-1 1-1,1-1 1,-1 0 0,1 0 0,-1 1 0,1-1-1,-1 0 1,1 0 0,-1 0 0,0 0 0,0 0 0,1 0-1,-1 1 1,0-1 0,0 0 0,0 0 0,0-1-1,-1 0 23,0 1-1,0-1 0,0 1 0,0 0 0,0-1 0,0 1 0,0 0 0,-1 0 1,1 0-1,0 0 0,-1 0 0,1 0 0,-1 0 0,1 0 0,-1 0 0,1 1 1,-1-1-1,0 1 0,1-1 0,-1 1 0,0 0 0,1 0 0,-1-1 0,0 1 1,-2 1-1,-1-2-9,1 1 0,-1 0 0,0 1 1,1-1-1,-1 1 0,0 0 0,1 0 1,-6 2-1,7-1-38,1-1 0,-1 1 1,1 0-1,0 1 0,0-1 1,0 0-1,0 1 0,0-1 0,0 1 1,1-1-1,-1 1 0,1 0 0,0 0 1,0 0-1,0 0 0,0-1 0,0 1 1,1 1-1,-1-1 0,1 0 0,0 0 1,0 0-1,0 0 0,0 0 0,1 0 1,-1 0-1,2 6 0,-1-5-19,0 0 0,0 0 0,0-1 0,0 1 0,0 0 0,1 0 0,0-1 0,0 1 0,0-1 0,0 0-1,0 1 1,1-1 0,-1 0 0,1 0 0,0-1 0,0 1 0,0 0 0,0-1 0,1 0 0,-1 0 0,5 2 0,-7-3 28,1-1 0,0 0 1,-1 0-1,1 0 1,0 0-1,-1 0 0,1 0 1,0 0-1,-1-1 0,1 1 1,-1-1-1,1 1 1,-1-1-1,1 0 0,-1 1 1,1-1-1,-1 0 0,1 0 1,-1 0-1,0 0 0,0 0 1,1 0-1,-1-1 1,0 1-1,0 0 0,0 0 1,0-1-1,0 1 0,-1-1 1,1 1-1,0-1 0,-1 1 1,2-4-1,0-2 70,1-1 0,-1 1 0,0-1 0,-1 1 0,2-15 0,-3 18-22,-1 1-1,1-1 1,0 0 0,-1 1 0,0-1 0,0 0 0,0 1-1,0-1 1,-1 1 0,1-1 0,-1 1 0,0 0-1,-2-4 1,3 6-37,0 0 0,0 0 0,0 0 0,0 0 0,0 0 0,0 0 0,0 0 0,0 1 0,0-1 0,-1 0 0,1 1 0,0-1 0,-1 0 0,1 1 0,0 0-1,-1-1 1,1 1 0,-1 0 0,1 0 0,0 0 0,-1 0 0,1 0 0,-1 0 0,1 0 0,0 0 0,-1 0 0,1 1 0,-1-1 0,1 1 0,0-1 0,-1 1 0,1-1 0,0 1 0,0 0 0,0-1-1,-1 1 1,0 1 0,-3 3-19,0-1 0,1 1 1,0 0-1,0 0 0,0 0 0,0 0 0,1 1 0,-1-1 0,2 1 0,-1 0 0,1 0 0,-1 0 0,2 1 0,-2 6 0,0-1-44,1 0-1,0 1 0,1-1 1,1 0-1,0 1 1,3 19-1,-2-27 25,0-1 1,0 1-1,0 0 0,1 0 0,0-1 1,0 1-1,0-1 0,0 1 1,7 7-1,-8-11 21,0 0 1,0 0-1,0 0 0,0 0 0,0 0 1,0 0-1,1 0 0,-1 0 1,0-1-1,1 1 0,-1-1 0,1 1 1,-1-1-1,0 1 0,1-1 1,-1 0-1,1 0 0,-1 1 0,1-1 1,-1 0-1,1 0 0,-1-1 1,1 1-1,-1 0 0,1 0 0,-1-1 1,0 1-1,1-1 0,-1 1 1,1-1-1,-1 0 0,0 0 0,0 1 1,1-1-1,-1 0 0,0 0 0,2-2 1,4-4-20,0 0 0,0-1-1,0 0 1,-1 0 0,0-1 0,-1 0 0,0 0 0,0 0 0,4-12 0,0-1 67,-2-1 0,10-46 1,-16 62-18,5-40 118,-6 44-126,0 0-1,0 1 1,0-1-1,0 1 1,0-1-1,-1 0 1,1 1-1,-1-1 1,0 1-1,1-1 1,-1 1-1,0 0 1,-1-1-1,-2-3 1,3 5-10,1 0 0,-1 1 0,0-1 0,0 1 0,0 0 0,0-1 0,0 1 0,0 0 0,0-1 0,0 1 0,0 0 0,0 0 0,0 0 0,0 0 0,0 0 0,0 0 0,0 0 0,0 0 0,0 0 1,0 1-1,0-1 0,0 0 0,0 1 0,0-1 0,0 1 0,0-1 0,0 1 0,1-1 0,-2 2 0,-24 17 10,26-19-13,-12 12-39,0 0 0,1 1 0,0 0 0,1 1 0,0 0 0,1 0 0,1 1 0,1 0 1,0 1-1,-8 24 0,15-39 28,0 0 0,-1 0 0,1 1 0,0-1 0,0 0 0,0 0 0,0 1 1,0-1-1,0 0 0,0 1 0,0-1 0,0 0 0,1 2 0,-1-3 3,0 0 1,0 1-1,1-1 0,-1 0 0,0 1 1,0-1-1,0 0 0,1 0 0,-1 0 0,0 1 1,1-1-1,-1 0 0,0 0 0,0 0 1,1 0-1,-1 0 0,0 1 0,1-1 1,-1 0-1,0 0 0,1 0 0,-1 0 0,0 0 1,1 0-1,-1 0 0,0 0 0,1 0 1,-1 0-1,0 0 0,1 0 0,-1-1 1,3 0-22,-1 0 0,1 0 0,-1 0 0,1-1 1,-1 0-1,0 1 0,0-1 0,0 0 0,0 0 1,0 0-1,2-3 0,7-11 5,0-1-1,-1 0 1,-1 0 0,0-1 0,-2-1-1,0 1 1,-1-1 0,0 0-1,3-32 1,-9 49 33,0 0 1,0 0-1,0 0 0,0 0 0,0 0 0,0 1 0,-1-1 1,1 0-1,-1 0 0,-1-3 0,2 5-9,0 0-1,0-1 0,0 1 1,0 0-1,-1 0 1,1 0-1,0-1 1,0 1-1,0 0 0,-1 0 1,1 0-1,0 0 1,0 0-1,0-1 1,-1 1-1,1 0 0,0 0 1,0 0-1,-1 0 1,1 0-1,0 0 1,0 0-1,-1 0 0,1 0 1,0 0-1,0 0 1,-1 0-1,1 0 1,0 0-1,0 0 0,-1 0 1,-10 12-163,-34 77-780,38-73 657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02.683"/>
    </inkml:context>
    <inkml:brush xml:id="br0">
      <inkml:brushProperty name="width" value="0.05" units="cm"/>
      <inkml:brushProperty name="height" value="0.05" units="cm"/>
    </inkml:brush>
  </inkml:definitions>
  <inkml:trace contextRef="#ctx0" brushRef="#br0">1 7 6969,'3'-2'109,"0"1"-1,0 0 1,1 0-1,-1 1 0,0-1 1,1 1-1,-1 0 0,0 0 1,1 0-1,-1 0 1,0 0-1,0 1 0,4 0 1,47 16 152,-26-7-83,34 5-47,96 12 1,33 7 1087,-7 27-146,-117-37-606,81 19 1,-118-38-383,0-2 1,0-2-1,1 0 0,52-7 1,-49 3 4,-1 1 0,1 2 0,44 5 0,-6 9 224,117 41 0,-32-8 9,135 34-21,-212-54-153,121 58 0,126 60-45,-49-24-11,-133-46-67,48 22 31,-153-80-52,148 70 27,-150-67-1,-2 1 0,65 51-1,-29-13 31,100 63 0,-123-92-6,-2 2 1,-2 3-1,-1 1 1,-1 2-1,65 77 1,-11 15 59,-63-80-62,3-1-1,50 51 0,68 42 28,-69-65-2,82 96 0,1 36 99,29 34 60,26 20-68,-20 17-104,-137-175-21,115 137 0,-101-151-24,88 107-6,-139-159 6,-1 2 0,-3 1 1,27 58-1,19 66 44,-26-56-69,68 119-1,-111-224-22,0-2 3,-1 1 1,0-1 0,0 0-1,0 1 1,-1 0 0,1-1-1,-1 1 1,0 0 0,0 0-1,0 0 1,0-1 0,-1 1-1,0 8 1,0-7-240,0 0-1,1 0 1,-1 0 0,1 0 0,0 0 0,0 0-1,4 9 1,2 15-196,-2 11 9,-3 8-118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1.556"/>
    </inkml:context>
    <inkml:brush xml:id="br0">
      <inkml:brushProperty name="width" value="0.05" units="cm"/>
      <inkml:brushProperty name="height" value="0.05" units="cm"/>
    </inkml:brush>
  </inkml:definitions>
  <inkml:trace contextRef="#ctx0" brushRef="#br0">0 253 13523,'1'-6'93,"-1"0"0,2 0 0,-1 1 0,0-1 0,1 1 0,0-1 0,1 1 0,-1 0 0,1 0 0,0 0 0,0 0 0,0 0 0,1 0 0,0 1 0,0 0 1,0 0-1,0 0 0,9-6 0,6-3 7,0 0 0,2 1 0,28-13 0,-10 8-37,1 2-1,0 1 1,1 2-1,46-7 1,-57 14-58,0 1 0,1 2 1,-1 1-1,0 2 0,1 0 0,47 10 1,-70-9-14,0 0 1,0 0-1,-1 0 1,1 1 0,-1 1-1,1-1 1,-1 1-1,0 1 1,8 6-1,-12-9 12,-1 0 0,0 0 0,0 0 0,0 1 0,-1-1 0,1 0 0,0 1 0,-1 0 0,0-1 0,0 1 0,1 0 0,-2 0 0,1-1 0,0 1 0,0 0 0,-1 0-1,0 0 1,0 0 0,1 0 0,-2 0 0,1 0 0,0 0 0,-1 0 0,1 0 0,-1 0 0,0 0 0,0-1 0,0 1 0,-2 4 0,-4 6 70,0 0 0,-1 0 0,-1-1 0,0 0 0,0-1 0,-14 13 0,-73 60 434,70-63-398,-6 6-71,-38 33-1764,69-60 1704,-5 8-391,6-7 402,0-1-1,0 0 1,0 0 0,0 0-1,0 1 1,0-1 0,0 0-1,0 0 1,1 0 0,-1 0-1,0 1 1,0-1 0,0 0-1,0 0 1,0 0-1,1 0 1,-1 0 0,0 0-1,0 1 1,0-1 0,0 0-1,1 0 1,-1 0 0,0 0-1,0 0 1,0 0 0,1 0-1,-1 0 1,0 0 0,0 0-1,0 0 1,1 0 0,-1 0-1,0 0 1,0 0 0,0 0-1,1 0 1,-1 0 0,0 0-1,0 0 1,0-1 0,0 1-1,1 0 1,-1 0-1,0 0 1,0 0 0,0 0-1,1-1 1,26-5-598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13.275"/>
    </inkml:context>
    <inkml:brush xml:id="br0">
      <inkml:brushProperty name="width" value="0.05" units="cm"/>
      <inkml:brushProperty name="height" value="0.05" units="cm"/>
    </inkml:brush>
  </inkml:definitions>
  <inkml:trace contextRef="#ctx0" brushRef="#br0">496 326 11747,'-10'-5'-11,"-1"0"0,1 0 0,-1 2 0,0-1 0,0 1 0,0 1 1,0 0-1,-1 0 0,1 1 0,-1 1 0,1 0 0,-1 0 0,1 1 1,-22 5-1,18-2 20,0 1 0,0 0 1,1 2-1,0 0 0,0 0 0,0 1 0,1 1 1,0 0-1,1 1 0,0 0 0,0 1 1,1 0-1,1 1 0,0 0 0,-14 21 1,11-11 20,1 1 1,1 0 0,1 1-1,2-1 1,0 2 0,1-1 0,1 1-1,-4 51 1,7-20 7,2 0 0,3 0 1,2 0-1,3-1 0,14 59 1,-2-40 10,3-1 1,3-2-1,41 83 1,-44-108-44,2-2 0,2-1 0,2-1 0,1-1 0,65 68 0,-85-100-10,1 0-1,-1-1 1,1-1-1,1 0 1,-1 0-1,1-1 1,1 0-1,-1-1 1,1 0-1,-1-1 1,2 0-1,-1-1 1,0 0-1,0-1 1,1-1 0,-1 0-1,1 0 1,0-1-1,17-3 1,-5-1-1,-1-2 0,0 0 0,0-2 0,0 0 0,-1-2 0,0 0 0,-1-2 0,0-1 0,36-27 0,-14 5 21,-2-2 0,-2-1 0,49-60 0,-61 62 24,-1-2 1,-2-1-1,-2-1 0,-1-1 0,-3-1 0,22-65 0,-22 46-28,-3-1-1,-2-1 1,-3 0 0,2-73-1,-11 68-13,-3 0-1,-3 0 1,-3 1-1,-3-1 1,-36-125-1,38 169 34,0 0 0,-1 0 0,-2 1 1,-1 1-1,0 0 0,-1 0 0,-2 1 0,-28-32 0,36 46-50,-1-1 0,0 1 0,0 0 0,-1 1 1,0 0-1,0 0 0,0 1 0,-1 0 0,0 1 1,0 0-1,0 0 0,0 1 0,-1 0 0,1 1 1,-1 1-1,0-1 0,1 2 0,-1-1 0,0 1 0,0 1 1,1 0-1,-19 4 0,11 0-136,0 1-1,0 1 1,1 0-1,0 1 1,-26 16 0,-73 61-731,31-21 464,17-24-120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14.788"/>
    </inkml:context>
    <inkml:brush xml:id="br0">
      <inkml:brushProperty name="width" value="0.05" units="cm"/>
      <inkml:brushProperty name="height" value="0.05" units="cm"/>
    </inkml:brush>
  </inkml:definitions>
  <inkml:trace contextRef="#ctx0" brushRef="#br0">558 121 8234,'-2'-9'195,"-1"1"0,0 0 0,0 0 0,0 0 0,-1 1 0,0-1 0,-1 1 0,0 0 0,0 0 0,-12-11 0,14 15-132,0 0-1,0 1 0,0 0 0,-1 0 1,1 0-1,-1 0 0,1 0 1,-1 1-1,0-1 0,0 1 0,1 0 1,-1 0-1,0 1 0,0-1 1,0 1-1,0 0 0,0 0 1,0 0-1,0 0 0,0 1 0,0 0 1,0-1-1,0 1 0,1 1 1,-1-1-1,-4 2 0,-6 4-39,1 1 0,-1 0 0,1 1 0,1 1 0,-17 14 0,-52 62 34,56-56-27,2 1 0,1 0 0,1 2 0,2 1 0,2 0 0,1 2-1,1 0 1,-17 65 0,21-51 17,2 0-1,2 1 1,3 0-1,1 0 1,3 0-1,8 61 1,6-11 1,5 0 1,4-2 0,4 0-1,5-2 1,4-1 0,4-2-1,103 175 1,-132-251-61,0-1 0,1-1 1,19 20-1,-27-32 6,0 1 0,1-2 0,0 1-1,-1 0 1,1-1 0,0 0 0,0 0 0,1 0 0,-1-1 0,1 0 0,-1 0 0,1 0 0,0-1 0,-1 0 0,12 1 0,-7-2 0,-1-1-1,0-1 1,1 0 0,-1 0-1,0-1 1,0 0 0,-1 0-1,1-1 1,0 0-1,-1 0 1,0-1 0,0 0-1,-1-1 1,14-12 0,1-3 10,-1-1 1,-1-1 0,24-37 0,-2-4 61,-3-2 0,-4-2 0,-2-1 1,-3-1-1,-4-2 0,27-108 0,-33 84 54,-4-1 0,-3 0 0,-6-1 0,-6-158 0,-3 219-88,-2 0-1,-1 0 1,-2 0 0,-1 0-1,-2 1 1,-2 1 0,-24-52-1,29 72-29,-1 1-1,0 0 1,-1 1-1,-1 0 1,0 0-1,-1 1 1,0 0-1,-1 1 1,0 0-1,-1 1 0,0 1 1,0 0-1,-1 0 1,0 1-1,-1 1 1,0 1-1,0 0 1,0 1-1,-28-6 1,23 9-64,-1 0 1,1 1 0,-1 1-1,1 1 1,-1 1-1,1 1 1,-1 1-1,1 0 1,0 2 0,-24 10-1,-7 5-51,1 3-1,-73 46 1,8 8-106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27.196"/>
    </inkml:context>
    <inkml:brush xml:id="br0">
      <inkml:brushProperty name="width" value="0.05" units="cm"/>
      <inkml:brushProperty name="height" value="0.05" units="cm"/>
    </inkml:brush>
  </inkml:definitions>
  <inkml:trace contextRef="#ctx0" brushRef="#br0">4 100 11202,'0'1'11,"0"-1"-1,0 0 1,0 0-1,0 1 0,0-1 1,0 0-1,0 1 1,0-1-1,0 0 0,0 1 1,0-1-1,0 0 1,0 1-1,0-1 0,0 0 1,1 1-1,-1-1 1,0 0-1,0 0 0,0 1 1,0-1-1,1 0 0,-1 0 1,0 1-1,0-1 1,1 0-1,-1 0 0,0 1 1,0-1-1,1 0 1,-1 0-1,0 0 0,1 0 1,-1 0-1,0 0 1,1 1-1,-1-1 0,0 0 1,1 0-1,-1 0 1,0 0-1,1 0 0,18-9-25,15-18-19,-7-7 773,-15 20 429,-10 12-1129,6-7 453,-8 9-482,0 0 0,0 0 0,0 0 0,0 0 0,0-1 1,0 1-1,1 0 0,-1 0 0,0-1 0,0 1 0,0 0 0,0 0 1,0 0-1,0-1 0,0 1 0,0 0 0,0 0 0,0-1 0,0 1 1,0 0-1,0 0 0,0 0 0,0-1 0,0 1 0,0 0 0,0 0 1,-1 0-1,1-1 0,0 1 0,0 0 0,0 0 0,0 0 0,0-1 0,-1 1 1,1 0-1,0 0 0,0 0 0,0 0 0,0 0 0,-1-1 0,1 1 1,0 0-1,-1 0 143,1-6-9,-69 10-812,28-1 584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28.510"/>
    </inkml:context>
    <inkml:brush xml:id="br0">
      <inkml:brushProperty name="width" value="0.05" units="cm"/>
      <inkml:brushProperty name="height" value="0.05" units="cm"/>
    </inkml:brush>
  </inkml:definitions>
  <inkml:trace contextRef="#ctx0" brushRef="#br0">334 72 9578,'-5'-4'198,"0"1"0,0 0 0,0 0 1,0 0-1,0 1 0,-1-1 0,1 1 0,-1 1 0,0-1 0,1 1 1,-1 0-1,0 0 0,-7 0 0,8 2-100,1-1 0,0 0 0,0 1 0,0 0 0,-1 0 0,1 0 0,0 0 0,0 1 0,1 0 0,-1-1 0,0 1 0,0 1 0,1-1 0,-1 1 0,1-1 0,0 1 0,0 0 0,-5 5 0,0 2-76,-13 19-37,20-28-5,-1 1-1,2 0 0,-1 0 1,0 0-1,0 0 0,0 0 1,1 0-1,-1 0 0,1 0 0,0 0 1,0 0-1,-1 0 0,1 0 1,1 2-1,-1-4 13,0 1 0,0-1 0,0 0 1,0 0-1,0 1 0,0-1 0,0 0 0,0 0 0,0 1 1,0-1-1,0 0 0,0 0 0,0 0 0,0 1 1,0-1-1,0 0 0,0 0 0,0 0 0,0 1 0,1-1 1,-1 0-1,0 0 0,0 0 0,0 1 0,0-1 0,1 0 1,-1 0-1,0 0 0,0 0 0,0 0 0,1 0 0,-1 0 1,0 1-1,0-1 0,0 0 0,1 0 0,-1 0 0,0 0 1,0 0-1,1 0 0,-1 0 0,0 0 0,0 0 0,1 0 1,-1 0-1,0 0 0,1 0 0,10-11-211,8-19 24,-14 22 243,0-1 0,-1 0-1,-1 0 1,1-1 0,-1 1-1,-1-1 1,0 1-1,0-1 1,0-10 0,-2 19-42,0 1-1,0-1 1,0 1 0,0 0 0,0-1 0,0 1 0,0 0 0,0-1 0,0 1 0,0 0 0,0-1 0,0 1 0,0 0 0,0-1 0,0 1-1,-1 0 1,1-1 0,0 1 0,0 0 0,0-1 0,0 1 0,-1 0 0,1 0 0,0-1 0,0 1 0,-1 0 0,1 0 0,0-1 0,-1 1 0,1 0-1,0 0 1,0 0 0,-1 0 0,1-1 0,0 1 0,-1 0 0,1 0 0,-1 0 0,1 0 0,0 0 0,-1 0 0,1 0 0,0 0 0,-1 0 0,1 0-1,0 0 1,-1 0 0,1 0 0,0 0 0,-1 0 0,1 1 0,0-1 0,-1 0 0,0 0 0,-17 16 178,4 5-148,1 1 0,0 0 0,2 2 0,0-1 0,-11 40 0,20-57-58,0 1-1,0 0 0,1 0 0,-1-1 0,2 1 1,-1 0-1,1 0 0,0 0 0,0 0 0,3 9 1,-3-15 18,-1-1 1,1 0-1,0 1 0,0-1 1,0 1-1,0-1 1,0 0-1,1 1 1,-1-1-1,0 0 1,0 1-1,0-1 0,0 0 1,0 1-1,0-1 1,0 0-1,1 1 1,-1-1-1,0 0 1,0 1-1,1-1 0,-1 0 1,0 1-1,0-1 1,1 0-1,-1 0 1,0 0-1,1 1 1,-1-1-1,0 0 0,1 0 1,-1 0-1,0 0 1,1 0-1,-1 1 1,0-1-1,1 0 0,-1 0 1,0 0-1,1 0 1,-1 0-1,1 0 1,-1 0-1,0 0 1,1 0-1,-1 0 0,0-1 1,1 1-1,-1 0 1,0 0-1,1 0 1,-1 0-1,0 0 1,1-1-1,-1 1 0,0 0 1,1 0-1,-1-1 1,0 1-1,0 0 1,1 0-1,-1-1 1,0 0-1,2-1-11,0 0 0,-1 0 0,0 0 0,0-1 1,1 1-1,-1-1 0,1-4 0,-2-1 34,1-1 0,-2 0 1,1 1-1,-1-1 0,-1 1 0,1-1 0,-2 1 1,1 0-1,-1 0 0,0 0 0,0 0 0,-1 0 1,-1 1-1,1-1 0,-1 1 0,0 0 0,0 1 1,-1-1-1,-13-10 0,9 11 56,10 6-80,-1 0 0,1 0 0,-1 0 0,1-1-1,-1 1 1,1 0 0,-1-1 0,1 1 0,0 0 0,-1-1-1,1 1 1,-1 0 0,1-1 0,0 1 0,-1-1-1,1 1 1,0-1 0,-1 1 0,1-1 0,0 1 0,0-1-1,0 1 1,-1-1 0,1 1 0,0-1 0,0 1 0,0-1-1,0 1 1,0-2 0,0 1 20,0 1-1,0-1 1,0 1 0,0-1 0,0 1-1,0-1 1,0 1 0,0-1-1,0 1 1,0-1 0,-1 1 0,1-1-1,0 1 1,0-1 0,-1 1-1,1-1 1,0 1 0,0-1 0,-1 1-1,1-1 1,-1 1 0,1 0-1,0-1 1,-1 1 0,1 0 0,-1-1-1,1 1 1,-1 0 0,1 0-1,-1-1 1,0 1 0,0 0-3,1 0 1,-1 1-1,1-1 1,-1 0-1,1 1 0,-1-1 1,1 1-1,-1-1 1,1 1-1,-1-1 1,1 1-1,0-1 1,-1 1-1,1-1 0,0 1 1,-1-1-1,1 1 1,0-1-1,0 1 1,0 0-1,0-1 1,-1 1-1,1-1 0,0 1 1,0 0-1,0 0 1,-1 10-12,0 0 1,1 0-1,0 0 1,0 0-1,5 19 0,-5-26-22,1 0 0,0-1-1,0 1 1,0 0-1,1-1 1,-1 1-1,1-1 1,0 0-1,0 0 1,0 1 0,0-1-1,1-1 1,-1 1-1,1 0 1,0 0-1,0-1 1,0 0 0,0 1-1,6 2 1,-7-4 12,0 0 1,-1-1-1,1 1 1,0-1 0,0 1-1,0-1 1,0 0-1,0 0 1,0 0-1,0 0 1,3 0-1,21-11-128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30.353"/>
    </inkml:context>
    <inkml:brush xml:id="br0">
      <inkml:brushProperty name="width" value="0.05" units="cm"/>
      <inkml:brushProperty name="height" value="0.05" units="cm"/>
    </inkml:brush>
  </inkml:definitions>
  <inkml:trace contextRef="#ctx0" brushRef="#br0">101 296 7082,'-4'-5'373,"0"-1"1,0 0 0,1 0-1,-1-1 1,2 1 0,-1-1 0,1 0-1,0 0 1,-2-10 0,-8-24 1196,12 41-1549,0 0 0,0-1 0,-1 1 0,1 0 0,0-1-1,0 1 1,0 0 0,0 0 0,-1-1 0,1 1 0,0 0-1,0-1 1,-1 1 0,1 0 0,0 0 0,0 0 0,-1-1 0,1 1-1,0 0 1,-1 0 0,1 0 0,0 0 0,0-1 0,-1 1-1,1 0 1,-1 0 0,1 0 0,0 0 0,-1 0 0,1 0 0,0 0-1,-1 0 1,1 0 0,0 0 0,-1 0 0,1 0 0,0 0-1,-1 0 1,1 1 0,-1-1 0,-11 11 189,8-2-314,14-20 15,-3 1 88,-1 0 0,1-1-1,-2 1 1,0-1-1,0-1 1,-1 1-1,0-1 1,-1 0 0,0 1-1,-1-1 1,-1-1-1,0 1 1,0-15-1,-1 27 6,0-1 0,0 1 0,0 0 0,0 0 0,0-1 0,0 1 0,0 0 0,0 0 0,0-1 0,0 1 0,0 0 0,0 0 0,0-1-1,-1 1 1,1 0 0,0 0 0,0-1 0,0 1 0,0 0 0,0 0 0,0 0 0,-1-1 0,1 1 0,0 0 0,0 0 0,0 0 0,-1 0-1,1-1 1,0 1 0,0 0 0,0 0 0,-1 0 0,1 0 0,-7 6 70,-3 12 1,1 9-44,1 1 0,1 0-1,2 0 1,0 0 0,2 0-1,1 31 1,2-55-36,0 0 0,1 0 0,-1 0 1,1 0-1,0-1 0,1 1 0,-1 0 0,4 6 0,-5-10 3,0 1 0,1 0 0,-1 0 0,1-1 0,0 1 0,-1 0 0,1-1-1,-1 1 1,1-1 0,0 1 0,0-1 0,-1 1 0,1-1 0,0 1 0,0-1-1,-1 0 1,1 0 0,0 1 0,0-1 0,0 0 0,0 0 0,0 0 0,-1 0-1,1 0 1,0 0 0,0 0 0,0 0 0,0 0 0,0 0 0,-1 0-1,1 0 1,0-1 0,0 1 0,0 0 0,-1-1 0,1 1 0,0-1 0,0 1-1,-1-1 1,1 1 0,0-1 0,-1 1 0,1-1 0,0 0 0,0-1 0,2-1 0,0 0 0,-1-1 0,1 1 0,-1-1 0,0 0 0,0 1 0,0-1 0,-1 0 0,1-1 0,-1 1 0,0 0 0,0 0 0,0-6 0,0 4 35,0-1 0,-1 1 0,0 0-1,0-1 1,-1 1 0,1 0 0,-2-1 0,-2-9 0,4 15-29,0 1 0,0 0 1,0-1-1,0 1 1,0-1-1,0 1 0,-1-1 1,1 1-1,0 0 0,0-1 1,0 1-1,-1-1 1,1 1-1,0 0 0,-1-1 1,1 1-1,0 0 0,-1 0 1,1-1-1,0 1 1,-1 0-1,1 0 0,-1-1 1,1 1-1,0 0 0,-1 0 1,1 0-1,-1 0 1,1-1-1,-1 1 0,-9 9 110,-4 22-9,12-24-115,1-1-1,-1 1 1,1 14-1,0-20 6,1 0-1,0 0 1,0 0-1,0 0 0,0 0 1,0 0-1,0 1 1,0-1-1,0 0 0,1 0 1,-1 0-1,0 0 1,1 0-1,-1 0 0,1 0 1,-1 0-1,1 0 1,-1 0-1,1 0 0,0 0 1,-1 0-1,1-1 1,0 1-1,0 0 0,0 0 1,0-1-1,-1 1 1,1 0-1,0-1 0,0 1 1,0-1-1,2 1 1,-1-1-4,-1-1 0,1 1 1,0-1-1,0 1 0,0-1 1,-1 0-1,1 1 1,0-1-1,-1 0 0,1 0 1,-1 0-1,1-1 0,-1 1 1,1 0-1,-1 0 0,0-1 1,0 1-1,1-1 1,-1 1-1,0-1 0,0 0 1,1-2-1,18-40-102,-16 32 99,-1 0 0,3-22 1,-6 31 20,1-1 0,-1 1 0,0-1 0,0 0 0,0 1 0,-1-1 0,1 1 1,-1-1-1,0 1 0,0-1 0,0 1 0,0 0 0,0 0 0,-3-4 1,4 6-7,-1 1 0,1-1 0,-1 1 0,0-1 0,1 1 0,-1-1 0,0 1 0,1 0 0,-1-1 0,0 1 0,1 0 0,-1 0 0,0-1 0,0 1 1,0 0-1,1 0 0,-1 0 0,0 0 0,0 0 0,0 0 0,1 0 0,-1 0 0,0 0 0,0 0 0,1 1 0,-1-1 0,0 0 0,0 0 0,1 1 1,-1-1-1,0 1 0,1-1 0,-1 0 0,0 1 0,1-1 0,-1 1 0,0-1 0,1 1 0,-1 1 0,-23 26 68,10-5-53,2 1-1,1 0 1,1 1 0,1 0 0,1 1-1,-9 50 1,16-69-30,1 0 0,-1 1-1,1-1 1,2 10 0,-2-15 8,0-1 0,1 0 0,-1 1 0,0-1 0,1 0 0,-1 0 0,1 1 0,-1-1 0,1 0 0,0 0 0,-1 0 0,1 0 0,1 2 0,-1-3 2,-1 0-1,1 1 1,0-1 0,-1 0 0,1 0-1,-1 0 1,1 1 0,0-1 0,-1 0-1,1 0 1,0 0 0,-1 0 0,1 0 0,-1 0-1,1 0 1,0-1 0,-1 1 0,1 0-1,-1 0 1,1 0 0,0-1 0,-1 1-1,1 0 1,-1-1 0,1 1 0,-1 0-1,1-1 1,-1 1 0,1 0 0,0-2-1,3-1-6,-1-1 0,1-1 0,-1 1 0,0 0 0,0-1 0,0 0 0,0 1 0,-1-1 0,0 0 0,2-6 0,14-56-18,-16 58 35,2-4 40,-2-1 1,0 0-1,0 0 1,-2 0 0,1 0-1,-2 0 1,0 0-1,-4-22 1,5 35-42,-1 0 0,1 0 0,0 1 0,0-1 1,-1 0-1,1 0 0,-1 0 0,1 0 0,0 0 0,-1 0 0,0 1 0,1-1 0,-1 0 0,1 0 1,-1 1-1,0-1 0,-1-1 0,2 2-1,-1 0 0,1 0 0,-1 0 0,1 0 0,-1 0 0,1 0 0,-1 0 0,1 0 0,-1 0 0,1 1 0,-1-1 0,1 0 0,0 0 0,-1 0 0,1 0 0,-1 1 0,1-1 0,0 0 0,-1 0 0,1 1 0,-1-1 0,1 0 0,0 1 0,-1 0 0,-2 2 18,1 1 1,-1-1-1,1 1 0,0 0 1,0 0-1,-2 6 0,-13 50 25,16-55-54,0-1 0,0 0 0,1 1-1,-1-1 1,1 1 0,1 0 0,-1-1 0,0 0 0,1 1 0,0-1 0,2 7 0,-3-10 3,1-1 0,-1 1 0,0 0 0,0-1-1,1 1 1,-1-1 0,0 1 0,1 0 0,-1-1 0,0 1 0,1-1-1,-1 1 1,1-1 0,-1 0 0,1 1 0,-1-1 0,1 1 0,-1-1-1,1 0 1,0 1 0,-1-1 0,1 0 0,0 0 0,-1 0 0,1 1 0,-1-1-1,1 0 1,0 0 0,-1 0 0,1 0 0,0 0 0,-1 0 0,1 0-1,0 0 1,-1 0 0,1 0 0,0-1 0,-1 1 0,1 0 0,-1 0-1,1-1 1,0 1 0,-1 0 0,1-1 0,-1 1 0,1 0 0,-1-1-1,1 1 1,-1-1 0,1 1 0,-1-1 0,0 1 0,1-1 0,-1 0-1,1 1 1,-1-1 0,4-5-11,0 1 0,-1 0 0,1-1-1,3-8 1,0-4 13,-1 0 0,0-1-1,-2 1 1,0-1 0,0 0-1,-2 0 1,-1 0 0,0-21-1,-6 12 81,-2 16-13,6 12-65,1 0 1,0-1 0,-1 1 0,1 0-1,-1 0 1,1 0 0,0 0 0,-1 0 0,1 0-1,0 0 1,-1 0 0,1 0 0,-1 0-1,1 0 1,0 0 0,-1 0 0,1 0-1,-1 0 1,1 0 0,0 1 0,-1-1 0,1 0-1,0 0 1,-1 0 0,1 1 0,0-1-1,-1 0 1,1 0 0,0 1 0,0-1-1,-1 1 1,-2 2 10,1 0 0,0 0 0,0 0 0,0 1-1,0-1 1,0 1 0,1-1 0,-1 1 0,-1 6 0,-6 38 17,8-37-54,0 0 1,0 0-1,2 12 0,-1-21 22,0 0-1,0 0 0,1 1 0,-1-1 1,0 0-1,1 0 0,-1 0 0,1 0 1,0 0-1,0 0 0,0 0 0,0 0 1,0 0-1,0 0 0,0 0 1,1-1-1,-1 1 0,1-1 0,-1 1 1,1-1-1,2 3 0,-3-4 0,1 0 0,-1 0-1,0 0 1,1 0 0,-1 0 0,0 0-1,1 0 1,-1 0 0,0 0 0,0-1-1,1 1 1,-1 0 0,0-1 0,0 1-1,2-2 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2.306"/>
    </inkml:context>
    <inkml:brush xml:id="br0">
      <inkml:brushProperty name="width" value="0.05" units="cm"/>
      <inkml:brushProperty name="height" value="0.05" units="cm"/>
    </inkml:brush>
  </inkml:definitions>
  <inkml:trace contextRef="#ctx0" brushRef="#br0">671 12 13699,'7'-11'560,"-7"11"-553,0 0-1,0 0 1,0 0-1,0 0 0,1 0 1,-1 0-1,0-1 0,0 1 1,0 0-1,0 0 1,0 0-1,1 0 0,-1 0 1,0 0-1,0 0 0,0 0 1,0 0-1,0 0 1,1 0-1,-1 0 0,0 0 1,0 0-1,0 1 1,0-1-1,0 0 0,1 0 1,-1 0-1,0 0 0,0 0 1,0 0-1,0 0 1,0 0-1,0 0 0,0 0 1,1 1-1,-1-1 1,0 0-1,0 0 0,0 0 1,0 0-1,1 3 4,0-1 0,-1 0-1,1 1 1,0-1 0,-1 1 0,0-1 0,0 1 0,0-1-1,0 5 1,-3 23 60,-1-1 0,-10 36-1,-1 0-95,-74 589 1,45 5 115,19 507 20,5-119-84,-56 689 48,35-835 120,40-890-190,-28 538 267,-30-7 134,29-384-307,25-139-155,-1-1-1,-1 1 1,-1-1-1,0 0 1,-19 29 0,24-41-40,-2-1 0,1 0 0,-1 0 1,1-1-1,-1 1 0,0-1 0,-1 0 1,1-1-1,-1 1 0,0-1 0,0 0 1,0-1-1,0 1 0,0-1 0,0 0 1,-1-1-1,1 1 0,-1-1 0,1-1 1,-1 1-1,-10-1 0,-24-5-380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2.863"/>
    </inkml:context>
    <inkml:brush xml:id="br0">
      <inkml:brushProperty name="width" value="0.05" units="cm"/>
      <inkml:brushProperty name="height" value="0.05" units="cm"/>
    </inkml:brush>
  </inkml:definitions>
  <inkml:trace contextRef="#ctx0" brushRef="#br0">1 0 11867,'1'4'63,"1"-1"0,-1 1 0,1-1 0,0 1 1,0-1-1,1 0 0,-1 0 0,1 0 1,-1 0-1,1 0 0,0 0 0,0-1 1,0 0-1,0 1 0,7 2 0,5 2-65,0 0 0,22 7-1,-27-10 67,43 12 36,1-2 0,0-2 0,0-2 0,1-3 0,84 0 0,279-31 355,-340 17-405,1061-31 787,108 94-222,-398-12-518,-74-43 120,-2-35 404,-675 28-526,741-15 211,-787 27-979,-53-11 387,1 1 0,-1 0 0,-1 0 0,1 0 0,-1 0 0,1 0 0,-3-4 0,2 4 73,-5-15-174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3.236"/>
    </inkml:context>
    <inkml:brush xml:id="br0">
      <inkml:brushProperty name="width" value="0.05" units="cm"/>
      <inkml:brushProperty name="height" value="0.05" units="cm"/>
    </inkml:brush>
  </inkml:definitions>
  <inkml:trace contextRef="#ctx0" brushRef="#br0">153 252 11322,'2'-8'127,"0"1"-1,1 0 0,0 1 0,0-1 1,0 0-1,0 1 0,1 0 0,0 0 0,1 0 1,0 0-1,-1 1 0,2-1 0,-1 1 1,0 1-1,1-1 0,0 1 0,0 0 1,1 0-1,-1 1 0,1-1 0,-1 1 0,10-2 1,20-5-41,-1 2 0,69-6 0,-14 2-28,76-22-94,-92 16-104,128-12 0,-201 30 140,11-1 2,0 0 0,0 2 0,17 1 0,-27-2 7,1 1-1,-1-1 1,0 0-1,0 1 1,1 0-1,-1-1 1,0 1-1,0 0 1,0 0-1,0 0 1,0 1-1,0-1 1,0 0-1,0 1 1,-1-1-1,1 1 1,0 0-1,-1-1 1,1 1-1,-1 0 1,0 0-1,0 0 1,1 0-1,-1 0 1,1 3-1,-2-1 23,1 0 1,-1 0-1,0 0 0,0 0 0,0 0 1,-1 1-1,1-1 0,-1 0 0,0-1 0,-2 8 1,-21 42 306,-11 10 155,-2-2-1,-64 78 1,-106 104 667,184-217-1050,-43 47-44,-4-3 0,-2-3-1,-92 65 1,140-114 582,-53 26-1,64-38-605,0 0-1,-1-1 0,0 0 0,-1-2 1,-27 5-1,23-7 20,-32-2 0,46 1-54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4.031"/>
    </inkml:context>
    <inkml:brush xml:id="br0">
      <inkml:brushProperty name="width" value="0.05" units="cm"/>
      <inkml:brushProperty name="height" value="0.05" units="cm"/>
    </inkml:brush>
  </inkml:definitions>
  <inkml:trace contextRef="#ctx0" brushRef="#br0">45 873 11707,'-3'-1'103,"0"0"1,0-1 0,0 0-1,1 0 1,-1 0 0,1 0-1,-1 0 1,1 0 0,0-1-1,0 1 1,0-1 0,0 1-1,0-1 1,1 0 0,-1 0 0,1 0-1,0 0 1,0 0 0,0 0-1,0 0 1,0 0 0,1 0-1,-1-6 1,0-28-80,2 0 0,2 1 0,1-1 0,2 1 0,14-47 0,0 16-36,55-119 0,-58 150 20,1 1 0,1 0-1,2 1 1,2 2 0,45-52 0,-63 80-7,0 0 1,0 1-1,0 0 1,1 0-1,-1 0 1,1 1-1,-1 0 0,1 0 1,0 0-1,0 1 1,0 0-1,0 0 1,0 0-1,0 1 1,0 0-1,0 0 1,8 1-1,9 2-3,0 0 0,0 2 0,25 8 0,-37-9 1,0 0-1,0 0 0,0 1 1,-1 0-1,14 10 0,-18-11 34,-1 0-1,0 0 1,-1 1-1,1-1 1,-1 1-1,0 0 1,0 0-1,0 1 1,-1-1-1,0 1 1,3 8-1,26 77 2510,-23-65-2026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4.744"/>
    </inkml:context>
    <inkml:brush xml:id="br0">
      <inkml:brushProperty name="width" value="0.05" units="cm"/>
      <inkml:brushProperty name="height" value="0.05" units="cm"/>
    </inkml:brush>
  </inkml:definitions>
  <inkml:trace contextRef="#ctx0" brushRef="#br0">58 2 12451,'0'0'12,"0"0"0,0 0 1,0 0-1,0 0 0,-1 0 1,1 0-1,0 1 0,0-1 1,0 0-1,0 0 0,0 0 1,0 0-1,0 0 0,0 0 1,-1 0-1,1 0 0,0 0 0,0 0 1,0 1-1,0-1 0,0 0 1,0 0-1,-1 0 0,1 0 1,0 0-1,0 0 0,0 0 1,0 0-1,0 0 0,-1 0 1,1 0-1,0 0 0,0 0 1,0 0-1,0 0 0,0-1 1,0 1-1,-1 0 0,1 0 1,0 0-1,0 0 0,0 0 1,0 0-1,0 0 0,0 0 1,0 0-1,-1 0 0,1 0 0,0-1 1,0 1-1,0 0 0,0 0 1,0 0-1,0 0 0,0 0 1,0 0-1,0-1 0,0 1 1,0 0-1,0 0 0,0 0 1,0 0-1,0-1 0,-9 22 210,-4 28-52,3-3 30,2 0 1,2 1-1,0 54 0,6-95-183,1 0-1,-1-1 1,1 1-1,0 0 1,0-1-1,1 1 0,3 7 1,-5-11-13,1 0 0,0-1 0,0 1 1,0-1-1,0 1 0,0-1 0,0 0 1,1 1-1,-1-1 0,0 0 0,1 0 0,-1 0 1,1 0-1,-1 0 0,1 0 0,-1 0 0,1-1 1,0 1-1,-1-1 0,1 1 0,0-1 1,0 1-1,-1-1 0,1 0 0,0 0 0,0 0 1,2 0-1,2-1 16,-1 0 1,1 0 0,0-1-1,0 0 1,-1 0 0,1 0-1,-1-1 1,0 0 0,0 0-1,0 0 1,0-1 0,6-5-1,8-8 121,25-31-1,-29 32-52,46-59 315,-61 75-401,0 0 0,0 0 0,0 0 0,0-1 1,0 1-1,1 0 0,-1 0 0,0 0 0,0 0 0,0 0 0,0-1 0,1 1 0,-1 0 0,0 0 0,0 0 1,0 0-1,1 0 0,-1 0 0,0 0 0,0 0 0,0 0 0,1 0 0,-1 0 0,0 0 0,0 0 1,0 0-1,1 0 0,-1 0 0,0 0 0,0 0 0,0 0 0,1 0 0,-1 0 0,0 0 0,0 0 0,0 0 1,1 0-1,-1 1 0,4 8 55,-3 18 17,-1-24-60,1 31-26,2 1 0,9 43 0,-8-61-70,0 1 0,2-1 1,0 0-1,1-1 0,0 0 0,12 19 1,-16-31 58,0 1 1,0-1-1,0 0 1,1 0-1,5 4 1,18 6-189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2.095"/>
    </inkml:context>
    <inkml:brush xml:id="br0">
      <inkml:brushProperty name="width" value="0.05" units="cm"/>
      <inkml:brushProperty name="height" value="0.05" units="cm"/>
    </inkml:brush>
  </inkml:definitions>
  <inkml:trace contextRef="#ctx0" brushRef="#br0">28 37 13555,'-8'57'967,"-1"0"-99,3 0 1,1 98 0,6-151-829,-1 0 1,0-1-1,1 1 1,0 0-1,0-1 0,0 1 1,0-1-1,4 7 1,-5-9-37,1-1 0,-1 1 0,1 0 0,0-1 0,-1 1 0,1-1 0,-1 1 0,1-1 0,0 1 0,0-1 0,-1 1 1,1-1-1,0 1 0,0-1 0,-1 0 0,1 0 0,0 1 0,0-1 0,0 0 0,0 0 0,-1 0 0,1 0 0,0 0 0,0 0 0,0 0 0,0 0 0,-1 0 0,1 0 1,0-1-1,0 1 0,0 0 0,-1-1 0,1 1 0,0 0 0,0-1 0,-1 1 0,1-1 0,0 1 0,-1-1 0,1 1 0,0-1 0,-1 0 0,1 0 0,4-4-2,-1 1 0,0-1 0,0 0 0,-1 0 0,0 0-1,1-1 1,-2 1 0,1-1 0,-1 0 0,0 0 0,0 0 0,0 0-1,1-12 1,0-10-35,1-47-1,-4 63 26,1-8 6,-1 0-1,-1 0 1,-1 0-1,-1 1 1,0-1-1,-10-29 1,4 34-32,9 15 31,0 0 1,-1 0-1,1 0 0,0 0 0,0 0 1,0 0-1,0 1 0,-1-1 1,1 0-1,0 0 0,0 0 1,0 0-1,0 0 0,-1 1 1,1-1-1,0 0 0,0 0 0,0 0 1,0 0-1,0 1 0,0-1 1,0 0-1,0 0 0,-1 0 1,1 1-1,0-1 0,0 0 0,0 0 1,0 1-1,0-1 0,0 0 1,0 0-1,0 0 0,0 1 1,0-1-1,1 0 0,-1 0 1,0 1-1,0 2-36,0 0 0,0 0 0,0 0 0,1 0 0,0 0 0,-1 0 0,1 0 0,0-1 0,1 1 0,0 3 0,0-3-34,0 0 0,1 0 1,-1-1-1,0 1 1,1 0-1,0-1 1,-1 0-1,1 0 0,0 1 1,0-2-1,1 1 1,-1 0-1,0-1 0,0 1 1,1-1-1,4 1 1,-2-1-47,-1 0 1,1-1 0,0 0 0,-1 0 0,1 0-1,0-1 1,-1 1 0,1-1 0,8-3-1,-2 0 12,0-1 0,-1 0-1,0-1 1,0 0 0,-1 0 0,1-1-1,-1-1 1,16-16 0,-12 7 382,-12 14 7,-8 10 62,-6 10-58,0 0 0,2 1-1,0 1 1,-14 37 0,19-42-247,0 1 1,1-1-1,1 1 1,0 0-1,1 0 1,1 1-1,0 20 0,1-33-31,0 0 0,0 0 0,1 0-1,-1 1 1,1-2 0,0 1 0,0 0-1,0 0 1,0 0 0,1 0 0,-1-1-1,1 1 1,-1 0 0,1-1 0,0 1-1,0-1 1,0 0 0,0 0 0,0 0-1,1 0 1,-1 0 0,1 0 0,-1-1-1,1 1 1,0-1 0,-1 1 0,1-1-1,0 0 1,0 0 0,0-1 0,0 1-1,0 0 1,0-1 0,0 0 0,4 0-1,0 0 17,1 0-1,-1-1 0,0 0 0,1-1 0,-1 0 0,0 0 0,0 0 0,0-1 1,-1 0-1,1 0 0,-1 0 0,1-1 0,8-7 0,-8 5 0,-1 0-1,-1 0 0,1-1 1,-1 0-1,0 1 0,-1-2 1,0 1-1,0-1 0,3-7 1,-6 12-19,1 0 1,-1-1-1,0 1 1,0 0-1,-1 0 1,1 0 0,-1-1-1,1 1 1,-1 0-1,0 0 1,0-1-1,-1 1 1,1 0-1,-1 0 1,1-1-1,-1 1 1,0 0-1,0 0 1,0 0-1,-1 0 1,1 0 0,-1 0-1,0 0 1,0 1-1,-3-5 1,3 6-3,1 0 0,-1 0 0,1 0 0,-1 0 0,1 0 0,-1 0 0,0 0 0,0 0 0,1 1 0,-1-1 0,0 1 0,0 0 0,0-1 0,0 1 0,1 0 0,-4 0 0,4 0-3,0 0 0,0 0 0,0 1 0,0-1 1,0 0-1,0 0 0,0 1 0,0-1 0,0 1 0,0-1 0,1 1 0,-1-1 0,0 1 0,0-1 0,0 1 0,1 0 0,-1-1 0,0 1 0,1 0 0,-1 0 0,1-1 0,-1 1 0,1 0 0,-1 0 0,1 0 0,-1 0 0,1 0 0,0 0 0,0 0 0,-1 0 0,1 0 0,0 2 0,0-3-13,0 1 0,0 0 0,0 0-1,0 0 1,0-1 0,0 1 0,1 0-1,-1 0 1,0-1 0,0 1 0,1 0-1,-1 0 1,1-1 0,-1 1-1,0 0 1,1-1 0,-1 1 0,1 0-1,-1-1 1,1 1 0,0-1 0,-1 1-1,1-1 1,0 1 0,-1-1 0,1 0-1,0 1 1,-1-1 0,1 0 0,0 1-1,0-1 1,-1 0 0,1 0 0,0 0-1,0 0 1,0 0 0,-1 0 0,1 0-1,0 0 1,0 0 0,0 0 0,0 0-1,3-1-59,0 1 0,0-1 0,-1 1 0,1-1 0,-1 0 0,1-1 0,-1 1 0,6-4 0,10-8-172,29-27 0,-9 3-74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5.193"/>
    </inkml:context>
    <inkml:brush xml:id="br0">
      <inkml:brushProperty name="width" value="0.05" units="cm"/>
      <inkml:brushProperty name="height" value="0.05" units="cm"/>
    </inkml:brush>
  </inkml:definitions>
  <inkml:trace contextRef="#ctx0" brushRef="#br0">0 1 12275,'0'24'872,"0"-7"-752,5-2-56,-2-1 448,0 0-472,0-5-40,-1 0 0,-1 2 8,2 4-8,0 11 32,-1 7-8,3 11 8,-2 5 0,1 11-184,1-1-16,-1 4 144,1-5-32,-2-12-40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5.536"/>
    </inkml:context>
    <inkml:brush xml:id="br0">
      <inkml:brushProperty name="width" value="0.05" units="cm"/>
      <inkml:brushProperty name="height" value="0.05" units="cm"/>
    </inkml:brush>
  </inkml:definitions>
  <inkml:trace contextRef="#ctx0" brushRef="#br0">1 132 12907,'32'-24'635,"-1"0"-404,42-24 1,-64 42-237,1 1 1,-1 1-1,1 0 1,-1 0 0,1 1-1,0 0 1,1 1-1,-1 0 1,18 0-1,-25 1 20,0 1 0,0 1 0,0-1 0,0 0 0,0 1 0,0 0 0,0 0 0,0 0 1,0 0-1,0 0 0,-1 0 0,1 1 0,0-1 0,-1 1 0,1 0 0,-1 0 0,3 3 0,-2-2 42,0 1 0,0 0 1,0 0-1,-1 0 0,0 0 0,0 0 1,0 1-1,-1-1 0,1 1 0,0 5 1,1 9 232,-1 0 1,-1 1 0,-1-1 0,-2 26-1,2-44-270,0 2 7,-1 8 59,0 0 0,1 0 0,1 0 0,1 13 0,-1-22-108,-1 1-1,1-1 1,0 1 0,-1-1 0,1 1 0,0-1 0,1 0 0,-1 1 0,0-1 0,1 0 0,-1 0 0,1 0 0,0 0 0,-1 0 0,1 0 0,0 0 0,0-1 0,1 1 0,-1-1 0,0 1 0,0-1 0,1 0 0,2 1 0,8 2-200,1-1 0,-1-1-1,14 1 1,-14-2 31,-1 1-1,0 0 1,15 5 0,-23-6 162,0 1 0,1 0 0,-1 0 1,0 0-1,0 1 0,0-1 0,-1 1 0,1 0 1,-1 0-1,1 1 0,-1-1 0,4 6 1,-3-2 45,0 0 0,0 1 0,-1-1 1,0 1-1,0-1 0,-1 1 0,0 0 1,0 0-1,-1 0 0,0 1 0,-1-1 1,1 0-1,-2 0 0,1 0 0,-3 14 1,-1 1 157,-2-1 1,0 0 0,-1-1 0,-14 31 0,1-14 334,-1-1 1,-2-1-1,-1-1 1,-2-1 0,-1-1-1,-63 57 1,88-88-475,-1 1 0,1-1 0,-1 0 0,0 0 1,0 0-1,0 0 0,0 0 0,0-1 0,0 1 1,0-1-1,-1 0 0,1 0 0,-6 1 0,7-2 20,0 0-1,0-1 0,0 1 1,0-1-1,0 1 1,0-1-1,0 0 0,0 1 1,0-1-1,0 0 0,0 0 1,1 0-1,-1-1 0,0 1 1,1 0-1,-1-1 0,1 1 1,0-1-1,-1 1 0,1-1 1,0 0-1,0 1 0,-1-4 1,-12-24 98,0-5 27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6.436"/>
    </inkml:context>
    <inkml:brush xml:id="br0">
      <inkml:brushProperty name="width" value="0.05" units="cm"/>
      <inkml:brushProperty name="height" value="0.05" units="cm"/>
    </inkml:brush>
  </inkml:definitions>
  <inkml:trace contextRef="#ctx0" brushRef="#br0">1 294 6017,'93'-285'5399,"-88"276"-3416,-5 21-1228,-6 26-229,-23 112 634,-11 72-444,34-172-609,1 0-1,4 68 1,1-114-101,0-1 1,0 1 0,0 0-1,1 0 1,0 0 0,-1 0-1,1-1 1,1 1 0,-1 0-1,1-1 1,-1 1 0,1-1-1,0 1 1,0-1 0,1 0 0,2 4-1,-4-6-3,1 0-1,-1-1 0,0 1 0,1 0 1,-1 0-1,0-1 0,1 1 1,-1-1-1,1 1 0,-1-1 1,1 0-1,-1 0 0,1 0 1,-1 1-1,1-1 0,1-1 1,1 1-2,-1-1 0,1 0 0,-1 0 1,0 0-1,1 0 0,-1-1 0,0 1 0,0-1 1,3-2-1,9-7-1,-1-1-1,0 0 1,-1 0 0,-1-2-1,17-21 1,50-82-26,-66 96 21,102-175-85,-95 165 22,-15 30 43,-3 9 5,-3 2 18,0 0-1,0-1 1,-1 1 0,-1-1 0,1 1 0,-5 9-1,-1 4 14,-13 43 21,-1 2 93,2 1 1,-17 113-1,37-176-152,0-1 0,0 0 0,0 1 0,0-1 0,1 0 0,0 0 0,0 1-1,3 8 1,-3-13 17,-1 0 1,1 0-1,-1 0 0,1 0 0,-1 0 0,1 0 0,0-1 0,0 1 0,-1 0 0,1 0 0,0 0 0,0-1 0,0 1 0,0-1 0,-1 1 0,1 0 0,0-1 0,2 1 0,-2-1 5,1 0-1,-1 0 1,0 0 0,0 0-1,1 0 1,-1 0 0,0 0 0,1-1-1,-1 1 1,0 0 0,0-1-1,1 0 1,-1 1 0,0-1-1,0 1 1,0-1 0,0 0 0,0 0-1,1-1 1,17-19-148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6.903"/>
    </inkml:context>
    <inkml:brush xml:id="br0">
      <inkml:brushProperty name="width" value="0.05" units="cm"/>
      <inkml:brushProperty name="height" value="0.05" units="cm"/>
    </inkml:brush>
  </inkml:definitions>
  <inkml:trace contextRef="#ctx0" brushRef="#br0">282 0 14435,'-191'441'3438,"125"-278"-2955,50-122-503,8-20-619,16-48 234,33-81 54,-11 38 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7.349"/>
    </inkml:context>
    <inkml:brush xml:id="br0">
      <inkml:brushProperty name="width" value="0.05" units="cm"/>
      <inkml:brushProperty name="height" value="0.05" units="cm"/>
    </inkml:brush>
  </inkml:definitions>
  <inkml:trace contextRef="#ctx0" brushRef="#br0">82 1 13587,'10'85'1490,"-8"-60"-1028,1 1 0,12 43 1,-13-61-394,1 0 0,0 0 0,1 0 0,0 0-1,0 0 1,1-1 0,0 0 0,0 0 0,1 0 0,0 0 0,0-1 0,7 6 0,68 44 163,-56-40-195,0 1 0,-1 0 1,-1 2-1,22 24 0,-40-37-58,0 0 1,0 0-1,0 1 0,-1-1 0,0 1 0,0 1 1,-1-1-1,0 0 0,0 1 0,-1-1 0,1 1 1,-2 0-1,1 0 0,-1 0 0,-1 0 1,1 0-1,-1 0 0,-1 0 0,-1 15 0,2-22-18,-1 1-1,1 0 1,0-1-1,0 1 1,-1-1-1,1 1 1,-1 0-1,1-1 1,-1 1-1,1-1 0,-1 0 1,0 1-1,0-1 1,0 1-1,0-1 1,0 0-1,0 0 1,0 0-1,0 1 1,-1-1-1,1 0 0,0-1 1,-1 1-1,1 0 1,0 0-1,-1 0 1,1-1-1,-1 1 1,0-1-1,1 1 1,-1-1-1,1 0 1,-1 0-1,0 1 0,1-1 1,-1 0-1,1 0 1,-1-1-1,0 1 1,1 0-1,-3-1 1,-4-2-82,0 0 0,1 0 0,0 0 0,-1-1 0,1 0 0,0-1 0,-8-6 0,-26-25-418</inkml:trace>
  <inkml:trace contextRef="#ctx0" brushRef="#br0" timeOffset="1">2 345 12075,'-1'7'1152,"4"0"-864,14-1-48,9-3 528,17-3-392,9-3-24,9-6-208,3-3-144,5 0 72,-2-1 8,-10-2-112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9.260"/>
    </inkml:context>
    <inkml:brush xml:id="br0">
      <inkml:brushProperty name="width" value="0.05" units="cm"/>
      <inkml:brushProperty name="height" value="0.05" units="cm"/>
    </inkml:brush>
  </inkml:definitions>
  <inkml:trace contextRef="#ctx0" brushRef="#br0">0 41 10970,'2'-2'48,"1"-1"-1,-1 1 1,1-1-1,-1 1 1,1 0-1,0 0 1,0 0-1,0 0 0,0 1 1,0-1-1,0 1 1,0 0-1,1-1 1,2 1-1,8-2-80,0 1-1,17-1 0,-19 2 86,50-2 93,84 6 1,63 17 158,-114-10-119,-14-1-14,0 3 0,-1 4-1,0 3 1,-2 4 0,83 35 0,193 119 174,-290-139-319,-2 3-1,-2 3 1,71 67 0,126 125 82,-181-169-74,-3 4 1,-4 3 0,87 117-1,-103-122 62,3-2-1,3-2 0,95 79 1,-60-62 98,-4 4 0,88 108 1,-160-172-137,260 298 812,-183-221-792,-5 4 0,-4 4 0,125 204 0,57 97-27,-183-285-42,-57-81-1,-3 2 1,-1 1-1,22 59 0,32 149 95,-61-185-93,75 317 115,-25 3-37,-46-180-62,22 162 88,-30-296-89,3-2 0,50 140-1,-56-183 7,-2 0 1,-1 1-1,6 51 0,-10-53 8,1 0 0,2-1 0,0 1 0,16 38 0,5 8 59,-27-74-96,0 0 0,0 0 0,0 0 0,0 0 0,0 0 1,0 1-1,0-1 0,0 0 0,0 0 0,0 0 0,0 0 0,0 0 0,0 0 1,0 0-1,0 1 0,0-1 0,0 0 0,0 0 0,0 0 0,0 0 0,0 0 1,0 0-1,0 1 0,0-1 0,0 0 0,0 0 0,0 0 0,0 0 1,0 0-1,0 0 0,0 0 0,0 0 0,-1 1 0,1-1 0,0 0 0,0 0 1,0 0-1,0 0 0,0 0 0,0 0 0,0 0 0,0 0 0,-1 0 0,1 0 1,0 0-1,0 0 0,0 0 0,0 0 0,0 0 0,-10 0 16,-9-4-164,13 1 42,0 2 72,0-2 1,0 1-1,0 0 0,0-1 1,0 0-1,1-1 0,-1 1 1,-5-6-1,-17-21-77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2:25.280"/>
    </inkml:context>
    <inkml:brush xml:id="br0">
      <inkml:brushProperty name="width" value="0.05" units="cm"/>
      <inkml:brushProperty name="height" value="0.05" units="cm"/>
    </inkml:brush>
  </inkml:definitions>
  <inkml:trace contextRef="#ctx0" brushRef="#br0">3156 143 11859,'-140'-49'1190,"-26"-8"-659,130 47-636,0 1 0,-66-6 0,30 12-47,1 3-1,-1 4 0,-109 19 0,-209 69 759,298-63-452,0 4 0,2 4 0,2 3-1,2 5 1,-148 101 0,99-44-165,6 5 0,4 5 0,-218 257 0,291-302 31,3 3 0,3 2 0,3 2-1,3 2 1,4 1 0,3 2 0,-32 120 0,31-67-53,7 2 0,5 1 0,-7 263 0,59 636-146,55-186 154,-58-613 26,-18-162 2,65 518 10,48-9 180,-3-240-34,25-8-108,-63-151-77,20 33-31,8-6 0,224 323-1,-260-428 50,252 347-29,-139-202 34,113 144-13,-240-325 8,4-3 0,2-2 0,3-3-1,2-4 1,121 76 0,-157-114-63,1-1 0,1-2-1,0-1 1,1-2 0,0-2 0,1-1 0,1-2-1,42 3 1,47-1-377,145-8 0,-134-4 355,767-24 253,-26 30-260,-83 53 105,-683-48-19,597 6 22,-514-16-3,381 15 80,1 0-76,-537-14-16,271 4-61,-217 2 131,118 22 1,-44 8 81,53 10 9,-169-38-132,1-2 0,63-2 0,-64-7-40,1-2 0,-1-3 0,-1-2 0,88-29 0,201-94-135,-219 81 121,-44 19 38,123-71-1,-170 84-21,0-2-1,-2-1 0,0-1 1,-2-2-1,-1-1 1,29-35-1,-24 21-68,-2-1 1,-2-1-1,43-88 0,-62 111 65,-1-1 0,-1-1 1,0 0-1,-2 0 0,-1 0 0,0 0 0,-2-1 0,0 0 0,-2 1 0,0-1 0,-5-32 1,-5 10 2,-1 0 1,-2 0 0,-27-58 0,-70-123 171,62 134 98,-46-125 0,82 185-203,-224-608 253,200 551-305,-152-421 1,107 217-113,-72-219-178,94 363 374,-7 2 1,-86-139-1,-191-262 953,312 501-941,-409-573 418,-30 20-570,278 358 27,56 64 6,-172-202 70,170 240-85,-7 7 1,-5 5-1,-6 8 1,-204-120-1,176 132 48,-5 8-1,-353-132 1,-460-167-252,711 271 473,-6 13 0,-418-104 0,-67 49 24,577 138-303,-385-9 0,471 45-191,-148 25 1,189-20 141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4:00.954"/>
    </inkml:context>
    <inkml:brush xml:id="br0">
      <inkml:brushProperty name="width" value="0.05" units="cm"/>
      <inkml:brushProperty name="height" value="0.05" units="cm"/>
    </inkml:brush>
  </inkml:definitions>
  <inkml:trace contextRef="#ctx0" brushRef="#br0">180 1874 11771,'3'0'48,"0"-1"1,0 0-1,0 0 1,0 1-1,0 0 1,1 0-1,-1 0 1,0 0-1,0 0 1,0 0 0,0 1-1,0 0 1,0-1-1,4 3 1,8 0-37,75 16 559,151 53 1,-10-2 110,-55-33-842,1-7-1,1-8 1,1-7-1,241-12 1,-251-14-110,61-1 274,64 17 170,210-4 168,6-52-348,-4-26-7,312-37 2,249 33 166,-707 56-72,-27 7-117,184-16 207,-512 34-145,1-1 0,-1 0 0,1 0 0,-1 0 0,0-1 0,0 0 0,0 0 0,0-1 0,0 1 0,0-1-1,0 0 1,-1 0 0,0 0 0,1-1 0,-1 0 0,0 1 0,6-10 0,-6 6-60,0 0-1,0 0 1,-1-1-1,0 1 1,0-1-1,-1 1 1,0-1-1,0 0 1,-1 0-1,0 0 1,0-13-1,-3-73-47,-5 0 0,-3 0-1,-38-153 1,36 201-55,-2 0-1,-2 1 1,-1 1 0,-3 0 0,-1 2-1,-28-41 1,39 69 179,0 0 0,0 1 1,-1 1-1,-1 0 0,0 0 0,-1 1 0,0 1 0,-1 0 1,0 1-1,0 0 0,-1 1 0,0 1 0,-1 0 0,1 1 0,-1 1 1,0 0-1,-23-3 0,19 3-238,-1-1 1,1-1-1,0-1 1,-31-17-1,25 11 81,-47-15-1,28 16 329,-1 2 0,-1 2-1,-72-4 1,-147 9 18,178 5-287,-94 0-88,-286-7-519,-838-120 382,695 31 604,293 45-47,-452-13-1,677 61-256,-770-26-211,531 17 99,-380 35 0,619-17 56,-155 21 625,245-27-562,0-1 1,0 1-1,0-1 0,1 1 0,-1 0 1,0 0-1,1 0 0,-1 1 0,0-1 1,1 0-1,-1 1 0,1 0 0,-2 2 1,2-3-22,1 1 0,0 1 0,0-1 0,0 0 1,0 0-1,1 0 0,-1 0 0,1 1 0,-1-1 0,1 0 1,0 1-1,0-1 0,0 0 0,0 1 0,0-1 1,1 5-1,6 31-128,1-1 0,17 49 0,-6-25-76,-2-3 29,53 216-466,-63-233 703,-2-1 1,-1 2 0,-2-1-1,-7 79 1,-65 272 794,8-62-540,43-198-233,10-103-47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29.130"/>
    </inkml:context>
    <inkml:brush xml:id="br0">
      <inkml:brushProperty name="width" value="0.05" units="cm"/>
      <inkml:brushProperty name="height" value="0.05" units="cm"/>
    </inkml:brush>
  </inkml:definitions>
  <inkml:trace contextRef="#ctx0" brushRef="#br0">286 5 11690,'1'-4'1668,"-5"15"-1203,-1 206 464,6-85-804,-91 1171 629,41-735-524,-16 423 45,38 1 118,29-713-349,-2-275-76,0-1 0,0 1-1,-1 0 1,1 0 0,-1 0 0,0-1 0,0 1-1,-2 4 1,3-7 15,0-1 0,-1 1 0,1-1 0,0 1 0,-1-1-1,1 1 1,0-1 0,-1 0 0,1 1 0,0-1 0,-1 0 0,1 1-1,-1-1 1,1 0 0,-1 0 0,1 1 0,-1-1 0,1 0 0,-1 0-1,1 0 1,-1 0 0,1 0 0,-1 0 0,0 1 0,0-2 2,0 1 0,-1 0 0,1-1 0,0 1 0,0-1 0,0 1 0,-1-1 0,1 0 0,0 0 0,0 1 0,0-1 0,0 0 0,0 0 0,-1-1 0,-11-13-180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29.661"/>
    </inkml:context>
    <inkml:brush xml:id="br0">
      <inkml:brushProperty name="width" value="0.05" units="cm"/>
      <inkml:brushProperty name="height" value="0.05" units="cm"/>
    </inkml:brush>
  </inkml:definitions>
  <inkml:trace contextRef="#ctx0" brushRef="#br0">5 202 14619,'-1'0'20,"1"0"-1,0 0 1,0 1 0,-1-1 0,1 0-1,0 0 1,0 0 0,0 1-1,-1-1 1,1 0 0,0 0-1,0 1 1,0-1 0,-1 0-1,1 1 1,0-1 0,0 0-1,0 0 1,0 1 0,0-1 0,0 0-1,0 1 1,0-1 0,0 0-1,0 1 1,0-1 0,0 0-1,0 1 1,0-1 0,0 0-1,0 0 1,0 1 0,0-1-1,0 0 1,0 1 0,1-1-1,13 5 208,32-4-391,-33-2 180,475-26-380,-263 10 308,704-37 24,84-5 63,-814 45-39,708-31 287,-703 46-10,0 8 1,288 52 0,-352-32-94,33 7-1060,-180-38 202,-3-6 422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8.908"/>
    </inkml:context>
    <inkml:brush xml:id="br0">
      <inkml:brushProperty name="width" value="0.05" units="cm"/>
      <inkml:brushProperty name="height" value="0.05" units="cm"/>
      <inkml:brushProperty name="color" value="#E71224"/>
    </inkml:brush>
  </inkml:definitions>
  <inkml:trace contextRef="#ctx0" brushRef="#br0">1 96 24575,'432'0'0,"-379"-3"0,89-15 0,-30 2 0,208-11 0,-155 20 0,-60 4 0,52-16 0,132 16-1365,-264 3-5461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2.690"/>
    </inkml:context>
    <inkml:brush xml:id="br0">
      <inkml:brushProperty name="width" value="0.05" units="cm"/>
      <inkml:brushProperty name="height" value="0.05" units="cm"/>
    </inkml:brush>
  </inkml:definitions>
  <inkml:trace contextRef="#ctx0" brushRef="#br0">47 145 11907,'-13'32'1190,"-11"50"0,21-68-1064,0-1-1,1 1 1,1 0 0,0 0 0,1 0-1,3 21 1,-3-32-131,1 0 0,-1-1 0,1 1 0,0 0 0,0 0 0,0-1 0,0 1 0,0-1 0,0 1 0,1-1 0,-1 1 0,1-1 0,0 0 0,0 0 0,0 1 0,0-1 0,0-1 0,0 1 0,0 0 0,0 0 0,1-1 0,4 3 0,-4-3-5,1-1 0,-1 1-1,0 0 1,1-1-1,-1 0 1,0 0-1,1 0 1,-1 0-1,0-1 1,1 1-1,-1-1 1,0 0-1,0 0 1,1 0-1,-1 0 1,0 0 0,0-1-1,0 1 1,5-5-1,5-4-15,0 0 0,0-2 0,-1 1 0,0-2 0,11-15 0,46-73-23,-51 70 133,15-33-1,-27 51 19,-1 0 0,-1 1-1,0-1 1,-1-1 0,3-21-1,-5 33-73,-1 0 0,0 0 1,0 0-1,0 1 0,0-1 0,0 0 0,-1 0 0,1 0 0,0 1 0,-1-1 0,0 0 0,1 1 0,-1-1 1,0 0-1,-1-2 0,1 3-4,0 1 0,1-1 1,-1 0-1,0 1 0,0-1 1,0 1-1,0-1 0,0 1 1,1-1-1,-1 1 0,0 0 1,0 0-1,0-1 0,0 1 1,0 0-1,0 0 0,0 0 1,0 0-1,0 0 0,-2 0 1,-1 1 36,0 0 1,1 0-1,-1 0 1,0 1-1,0-1 1,1 1-1,-1 0 1,1 0 0,-1 0-1,1 1 1,0-1-1,-3 4 1,-2 2 25,1 0 0,0 0 0,0 1 0,1 1 0,0-1 0,0 1 0,-6 17 1,10-21-67,-1 1 1,1-1 0,0 1 0,1 0-1,0 0 1,0 0 0,0 0 0,1 0-1,0 0 1,1 0 0,-1 0 0,1 0-1,3 9 1,-3-13-18,0 0-1,0-1 0,0 1 1,1 0-1,-1 0 0,1-1 1,0 1-1,0-1 0,0 1 1,0-1-1,0 0 1,0 0-1,1 0 0,-1 0 1,6 3-1,-4-3-7,1 0 0,0 0 0,0 0 0,0-1 0,0 1 1,0-1-1,0-1 0,10 1 0,-1-1-23,-1-1-1,0 0 1,1-2 0,-1 1 0,0-1-1,21-9 1,-9 1-74,44-27 0,-34 17-9,-22 18 36,-9 11 54,-9 22 73,1-13-11,4-12-24,-1 0-1,1-1 0,0 1 0,0 0 0,1 0 0,-1 0 0,1 0 0,0 0 0,0 0 0,1-1 0,0 1 0,2 6 1,-2-9-12,-1-1 0,1 1 0,-1 0 1,1-1-1,-1 1 0,1-1 0,0 0 1,0 1-1,0-1 0,0 0 0,0 0 1,0 0-1,0 0 0,0-1 0,0 1 1,0-1-1,0 1 0,0-1 0,1 0 1,-1 1-1,0-1 0,0 0 0,1-1 1,-1 1-1,0 0 0,0-1 1,0 1-1,0-1 0,1 1 0,1-2 1,13-5-124,-1 0 0,1-1 0,-2-1 0,1-1 0,-1 0 0,-1-1 0,15-13 0,12-9-136,-41 33 240,1-1 0,-1 1-1,1 0 1,-1-1-1,0 1 1,1 0 0,-1-1-1,1 1 1,-1 0-1,1 0 1,-1-1 0,1 1-1,-1 0 1,1 0 0,-1 0-1,1 0 1,-1 0-1,1-1 1,-1 1 0,1 0-1,-1 0 1,1 0-1,-1 1 1,1-1 0,-1 0-1,1 0 1,0 0 0,-1 1 7,1-1 0,-1 1 0,1 0 0,-1-1 1,0 1-1,1 0 0,-1-1 0,0 1 1,0 0-1,0-1 0,1 1 0,-1 0 1,0 0-1,0-1 0,0 1 0,0 0 1,0 0-1,-7 40 174,6-33-120,-1 0 24,1-1 0,0 1 0,1 15 0,0-23-69,0 1 0,0-1 0,0 1 0,0-1 0,1 0 1,-1 1-1,0-1 0,0 1 0,0-1 0,0 1 0,0-1 0,0 0 0,1 1 0,-1-1 0,0 0 0,0 1 0,1-1 0,-1 1 0,0-1 0,1 0 0,-1 0 0,0 1 0,1-1 0,-1 0 0,0 0 0,1 1 0,-1-1 0,0 0 0,1 0 1,0 1-1,0-2-10,1 1 0,-1-1 0,0 1 1,1-1-1,-1 0 0,0 1 1,0-1-1,0 0 0,1 0 1,-1 0-1,0 0 0,0 0 1,0 0-1,0 0 0,1-2 1,28-35-462,0-2 0,25-46 1,-22 24 201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0.091"/>
    </inkml:context>
    <inkml:brush xml:id="br0">
      <inkml:brushProperty name="width" value="0.05" units="cm"/>
      <inkml:brushProperty name="height" value="0.05" units="cm"/>
    </inkml:brush>
  </inkml:definitions>
  <inkml:trace contextRef="#ctx0" brushRef="#br0">1 65 12411,'69'-15'1169,"87"-8"1,70 6-1282,-196 15 18,17-1-9,91-2-306,-124 6 369,1 0 1,0 1-1,-1 0 0,1 1 0,-1 0 0,0 2 0,15 6 1,-24-9 66,1 1-1,-1 0 1,1 1 0,-1-1 0,0 1 0,-1 0 0,1 0 0,-1 1 0,0-1 0,0 1 0,0 0 0,0 0-1,5 11 1,-6-8 65,0 0 1,0 0-1,-1 1 0,1 0 0,-2-1 0,0 1 0,0 0 0,0 16 0,-4 3 185,0 1 0,-2-1 1,-1 0-1,-1 0 0,-12 26 0,-17 45 280,-4-1 0,-55 93-1,60-130-680,-2-3-1,-3 0 0,-3-3 1,-52 54-1,76-89 72,-1-2-1,0 0 1,-2-2 0,0 0-1,-29 15 1,29-20-64,-31 9 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0.653"/>
    </inkml:context>
    <inkml:brush xml:id="br0">
      <inkml:brushProperty name="width" value="0.05" units="cm"/>
      <inkml:brushProperty name="height" value="0.05" units="cm"/>
    </inkml:brush>
  </inkml:definitions>
  <inkml:trace contextRef="#ctx0" brushRef="#br0">0 1536 15091,'1'1'46,"1"-1"0,-1 1 1,0-1-1,0 0 0,0 0 0,1 0 0,-1 0 0,0 0 0,0 0 0,0 0 0,1 0 0,-1 0 1,0 0-1,0-1 0,0 1 0,0 0 0,1-1 0,-1 1 0,0-1 0,0 0 0,0 1 0,1-2 1,22-23 7,68-112 126,-34 47-513,224-381-1129,-34-17 648,-186 363 833,-2-10 399,-47 103-230,-12 30-145,0-1 1,0 0-1,0 1 1,1-1-1,-1 1 0,1 0 1,-1 0-1,1-1 1,4-3-1,-6 6-30,0 0 1,1 0-1,-1 0 0,0 0 0,1 0 0,-1-1 0,0 1 0,1 0 0,-1 0 1,0 0-1,1 0 0,-1 0 0,0 0 0,1 0 0,-1 0 0,1 0 1,-1 0-1,0 1 0,1-1 0,-1 0 0,0 0 0,1 0 0,-1 0 0,0 0 1,1 1-1,-1-1 0,0 0 0,0 0 0,1 1 0,-1-1 0,0 0 0,0 0 1,1 1-1,-1-1 0,0 0 0,0 1 0,0-1 0,1 0 0,-1 0 1,0 1-1,3 7 144,0 0 1,-1 0-1,0 0 1,2 14 0,-2-10-130,27 118 26,54 152 0,-56-198-108,-7-13-36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1.421"/>
    </inkml:context>
    <inkml:brush xml:id="br0">
      <inkml:brushProperty name="width" value="0.05" units="cm"/>
      <inkml:brushProperty name="height" value="0.05" units="cm"/>
    </inkml:brush>
  </inkml:definitions>
  <inkml:trace contextRef="#ctx0" brushRef="#br0">1 198 7050,'10'-55'1622,"-8"38"-497,1-1 1,9-28 0,-11 46-1073,-1 0 0,0 0 0,1 0 0,-1 0 1,0 0-1,1 0 0,-1 0 0,0 1 0,1-1 0,-1 0 0,0 0 0,0 0 0,1 1 0,-1-1 0,0 0 0,0 0 0,1 1 0,-1-1 0,0 0 0,0 0 1,0 1-1,1-1 0,-1 0 0,0 1 0,0-1 0,0 0 0,0 1 0,0-1 0,0 0 0,1 1 0,-1-1 0,0 1 0,2 10 161,0 0 0,-1 0 1,0 0-1,0 15 0,0 12 36,2 6-16,2 0 1,20 84 0,-23-122-232,0 0 0,0 0 0,1 0-1,0-1 1,0 1 0,5 7 0,-7-11-6,0-1 0,0 0-1,0 0 1,0 0-1,1 0 1,-1 0 0,0 0-1,0 0 1,1 0 0,-1-1-1,0 1 1,1 0 0,-1-1-1,1 1 1,-1-1 0,0 0-1,1 1 1,-1-1 0,1 0-1,-1 0 1,1 0 0,0 0-1,-1 0 1,1 0-1,-1 0 1,1-1 0,-1 1-1,0 0 1,1-1 0,-1 1-1,3-2 1,1-1-10,1-1-1,-1 1 1,0-1-1,0 0 1,0-1 0,0 1-1,-1-1 1,0 0-1,0 0 1,5-8-1,4-9-33,13-31-1,-23 48 42,14-34 18,-1 0 0,-2-1 0,-1 0 1,-2-1-1,7-64 0,-17 92 26,-3 31-4,-1 13-106,2 1-1,1 0 1,2-1-1,1 1 1,1-1 0,2 1-1,1-1 1,1-1 0,2 0-1,27 57 1,-4-30-59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3.919"/>
    </inkml:context>
    <inkml:brush xml:id="br0">
      <inkml:brushProperty name="width" value="0.05" units="cm"/>
      <inkml:brushProperty name="height" value="0.05" units="cm"/>
    </inkml:brush>
  </inkml:definitions>
  <inkml:trace contextRef="#ctx0" brushRef="#br0">153 0 12651,'-3'16'912,"-6"11"-752,-3 10-64,-3 12 336,-4 6-152,-1 6-120,0 2-32,4-3-32,-1-10-24,4-12-168,6-7-104,5-17-336,2-13-144,5-21 496,-1-10-128,6-12-128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4.921"/>
    </inkml:context>
    <inkml:brush xml:id="br0">
      <inkml:brushProperty name="width" value="0.05" units="cm"/>
      <inkml:brushProperty name="height" value="0.05" units="cm"/>
    </inkml:brush>
  </inkml:definitions>
  <inkml:trace contextRef="#ctx0" brushRef="#br0">356 157 8562,'8'3'2967,"-3"-2"-464,-3-11-1321,-2 10-1014,1 2 1314,154-105-2012,-74 57 183,-80 46 341,0-1 0,0 1 0,-1-1 0,1 1 0,0 0-1,0-1 1,0 1 0,0 0 0,-1 0 0,1 0-1,0 0 1,0 0 0,0 0 0,0 0 0,0 0 0,0 0-1,0 0 1,1 0 0,-2 1 6,0-1-1,0 0 1,1 1 0,-1-1 0,0 0-1,0 1 1,1-1 0,-1 0 0,0 1-1,0-1 1,0 1 0,0-1 0,0 1-1,1-1 1,-1 0 0,0 1 0,0-1-1,0 1 1,0-1 0,0 1 0,0-1-1,0 0 1,-1 1 0,1-1 0,0 1-1,-14 33 91,-133 202 1018,109-180-1000,37-55-132,1-1 1,0 1-1,0-1 1,0 1-1,0-1 1,0 1-1,0-1 1,-1 1-1,1-1 1,0 1-1,0 0 1,1-1-1,-1 1 0,0-1 1,0 1-1,0-1 1,0 1-1,0-1 1,1 1-1,-1-1 1,0 1-1,0-1 1,1 1-1,-1-1 1,0 1-1,1-1 1,-1 0-1,0 1 0,1-1 1,-1 1-1,1-1 1,-1 0-1,1 0 1,-1 1-1,1-1 1,0 1-1,23 11-409,-18-10 325,15 9 73,0 0 1,-1 2-1,0 0 1,-2 1-1,1 1 0,-2 1 1,0 1-1,-1 0 1,18 24-1,-16-18 35,-9-12 10,0 0-1,0 1 1,-1 0 0,-1 1-1,9 18 1,-15-28 10,-1 0 0,1 0 1,-1-1-1,0 1 1,1 0-1,-1 0 1,-1 0-1,1 0 0,0 0 1,-1 0-1,1 0 1,-1-1-1,0 1 1,0 0-1,0 0 1,0-1-1,0 1 0,-1-1 1,1 1-1,-1-1 1,0 0-1,-3 5 1,-6 3 107,1 1 0,-2-1 0,-15 10 0,10-7 30,-41 33 259,-2-3 1,-1-3-1,-2-3 1,-88 39-1,138-70-476,-1-1-1,0-1 1,0 0-1,0 0 1,0-1-1,-1-1 1,1-1-1,-1 0 1,0-1 0,1 0-1,-1-1 1,1-1-1,-27-6 1,10-3-129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5.675"/>
    </inkml:context>
    <inkml:brush xml:id="br0">
      <inkml:brushProperty name="width" value="0.05" units="cm"/>
      <inkml:brushProperty name="height" value="0.05" units="cm"/>
    </inkml:brush>
  </inkml:definitions>
  <inkml:trace contextRef="#ctx0" brushRef="#br0">18 91 8802,'-7'266'4679,"-2"-80"-2661,9-173-1940,-1-5-29,1 0 1,0 0-1,0 0 0,1 0 1,0 0-1,1 0 0,4 15 0,-6-22-44,1 0-1,-1 0 0,0 0 0,1-1 0,0 1 0,-1 0 0,1 0 0,-1 0 0,1 0 0,0-1 0,0 1 1,-1 0-1,1-1 0,0 1 0,0-1 0,0 1 0,0-1 0,0 1 0,0-1 0,0 1 0,0-1 0,0 0 1,1 1-1,0-1-1,0 0 1,0-1-1,0 1 1,-1 0-1,1 0 0,0-1 1,0 1-1,0-1 1,0 0-1,0 0 1,2-1-1,5-4 3,0 0 0,-1 0-1,15-15 1,8-11-13,-2-2 0,-1-1 0,34-56 0,60-126-46,-86 141 31,-21 41 19,26-42 0,-40 77 8,-1 0 0,0-1 1,0 1-1,0-1 0,0 1 0,1-1 1,-1 1-1,0 0 0,0-1 0,1 1 1,-1 0-1,0-1 0,1 1 0,-1 0 1,0-1-1,1 1 0,-1 0 0,1-1 1,-1 1-1,0 0 0,1 0 1,-1 0-1,1 0 0,-1-1 0,1 1 1,-1 0-1,0 0 0,1 0 0,-1 0 1,1 0-1,-1 0 0,1 0 0,0 0 1,0 1 7,-1 0 0,1 0 1,-1-1-1,1 1 0,0 0 1,-1 0-1,0 0 0,1 0 1,-1 0-1,0 0 0,1 0 1,-1 0-1,0 0 0,0 0 1,0 1-1,4 39 346,-3 73 1,-1-21-32,0-55-220,0-13-141,1 0 0,1 0 0,10 45 0,-12-68-9,1 0 1,0 0-1,-1 1 1,1-1-1,0 0 1,0 0-1,0 0 0,0 0 1,1 0-1,-1 0 1,4 3-1,-5-5 34,0 1 0,1-1 0,-1 0 0,0 0-1,1 0 1,-1 0 0,0 1 0,1-1 0,-1 0-1,1 0 1,-1 0 0,0 0 0,1 0 0,-1 0 0,1 0-1,-1 0 1,1 0 0,-1 0 0,0 0 0,1 0-1,-1-1 1,0 1 0,1 0 0,-1 0 0,1-1-1,12-14-159,2-17-133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6.162"/>
    </inkml:context>
    <inkml:brush xml:id="br0">
      <inkml:brushProperty name="width" value="0.05" units="cm"/>
      <inkml:brushProperty name="height" value="0.05" units="cm"/>
    </inkml:brush>
  </inkml:definitions>
  <inkml:trace contextRef="#ctx0" brushRef="#br0">346 109 14715,'1'2'52,"1"-1"0,-1 1-1,0-1 1,1 1 0,-1 0 0,0 0 0,0 0-1,0 0 1,0 0 0,0 0 0,-1 0-1,1 0 1,-1 0 0,1 0 0,-1 0-1,0 0 1,0 0 0,0 0 0,0 1 0,0-1-1,0 2 1,-2 4-26,-1-1-1,1 1 1,-1-1 0,-6 12-1,-2 4 170,-301 702 941,293-673-1552,19-44-288,14-31-198,93-236-2907,-41 91 2837,-20 62 972,109-184 0,-140 268 234,1 0 0,25-27-1,-33 40-113,2 0-1,-1 1 0,1 0 0,0 0 1,1 1-1,0 1 0,13-6 0,-24 11-93,1 0-1,0 1 0,0-1 1,0 1-1,0 0 1,0-1-1,0 1 0,0 0 1,0 0-1,0-1 0,0 1 1,0 0-1,0 0 1,0 0-1,0 0 0,0 0 1,0 1-1,0-1 0,0 0 1,0 0-1,0 1 1,0-1-1,0 0 0,0 1 1,0-1-1,-1 1 0,1-1 1,0 1-1,0 0 1,0-1-1,-1 1 0,1 0 1,0 0-1,-1-1 0,1 1 1,-1 0-1,1 0 1,0 0-1,-1 0 0,0 0 1,1-1-1,-1 1 0,1 1 1,1 6 176,-1 0 0,0 0-1,0 0 1,0 14 0,-1-4 2,24 446 2024,-16-304-2402,-7-135 80,1-9 32,-2-1 1,0 1-1,0-1 1,-5 23-1,5-37 59,0 0-1,0-1 1,0 1-1,0 0 0,0 0 1,0-1-1,0 1 0,0 0 1,0 0-1,-1-1 0,1 1 1,0 0-1,-1-1 0,1 1 1,0-1-1,-1 1 1,1 0-1,-1-1 0,1 1 1,-1-1-1,1 1 0,-1-1 1,1 1-1,-1-1 0,0 1 1,1-1-1,-1 0 1,0 1-1,1-1 0,-1 0 1,0 0-1,1 1 0,-1-1 1,0 0-1,0 0 0,0 0 1,-10-3-151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6.590"/>
    </inkml:context>
    <inkml:brush xml:id="br0">
      <inkml:brushProperty name="width" value="0.05" units="cm"/>
      <inkml:brushProperty name="height" value="0.05" units="cm"/>
    </inkml:brush>
  </inkml:definitions>
  <inkml:trace contextRef="#ctx0" brushRef="#br0">0 1 13187,'34'41'1024,"7"-9"-792,-2-9-136,10-14 32,0-10 80,-7-36-56,-6-12-64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7.176"/>
    </inkml:context>
    <inkml:brush xml:id="br0">
      <inkml:brushProperty name="width" value="0.05" units="cm"/>
      <inkml:brushProperty name="height" value="0.05" units="cm"/>
    </inkml:brush>
  </inkml:definitions>
  <inkml:trace contextRef="#ctx0" brushRef="#br0">139 74 7618,'-7'0'134,"1"-1"0,-1-1 0,0 1 0,1-1 0,-1 0 0,1 0 1,-1-1-1,1 0 0,-9-5 0,3 0 658,0 0 0,1 0 0,-18-18 0,181 198 1042,-14-13-1633,342 370 203,-29 28-39,-197-232-35,338 335-1,-155-265-244,27-4 315,-402-331 228,-33-30 1162,-35-15 1165,5-13-3239,0 0 1,-1 0-1,1 1 1,1-1-1,-1 0 1,0 0-1,1 1 1,-2 3-1,-1-17-97,-4-5-98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8:52.514"/>
    </inkml:context>
    <inkml:brush xml:id="br0">
      <inkml:brushProperty name="width" value="0.05" units="cm"/>
      <inkml:brushProperty name="height" value="0.05" units="cm"/>
    </inkml:brush>
  </inkml:definitions>
  <inkml:trace contextRef="#ctx0" brushRef="#br0">342 1379 12283,'33'8'1176,"23"4"-659,106 10 1,337 12-17,-65-31-430,-356-5-91,329-29-321,-117 6 296,577-58-83,-783 70 117,2 3-1,-1 5 0,116 5 1,526 55 168,251-33-78,-733-24-89,74-3-48,183-15-1,-281-3 24,-171 13-164,53-19 0,-50 13-37,-38 10 200,-13 5 31,1 0 0,-1 0 0,0 0-1,1 0 1,-1 0 0,1 1-1,-1-1 1,5 1 0,-5-1 4,0 1 0,0-1-1,0 1 1,1-1 0,-1 0 0,0 0 0,0 1-1,0-1 1,-1-1 0,1 1 0,0 0 0,0 0-1,2-3 1,24-26-31,-14 16 16,-12 11-10,1 0 1,-1-1 0,0 1 0,0 0 0,-1-1 0,1 1-1,-1-1 1,1 1 0,-1-1 0,0 0 0,0 1-1,-1-1 1,1-6 0,0-7-28,-3-30-1,1 28 31,-4-37 82,-3 0-1,-16-59 1,-8-48 252,-2-108-170,32 253-133,-9-51 71,8 60-87,-1-1 1,0 1 0,0 0-1,0 0 1,-1 0 0,-1 0-1,1 1 1,-1 0 0,-1 0 0,0 1-1,0 0 1,0 0 0,-1 0-1,0 1 1,-12-7 0,-12-6 101,-1 2 1,-63-23-1,89 37-115,-34-11 29,0 2 0,-69-12 0,-88-1 23,129 17-69,-22 2-64,-119 8-1,41 0-76,-308 12-173,-41-11 432,180-7 184,-1224 24-690,437 1 791,749 3-243,-27 1-452,352-23 256,-277 16-508,306-15 610,1 0 0,-30 10 1,43-11-11,0 1 1,0 0-1,1 1 1,0 0 0,0 0-1,0 0 1,0 1-1,0 0 1,-9 10-1,-74 67-49,60-58 93,-33 36 0,54-50-48,0 1 0,1 0 0,0 0-1,1 1 1,0 0 0,1 0-1,-6 17 1,3-1-7,2 1-1,1-1 1,1 1 0,2 1-1,1-1 1,2 47 0,29 175 158,-23-213-112,4 31 159,3-1 1,27 80-1,-35-133-172,2 0 1,7 14-1,-11-24-44,0-1-1,0 1 0,0-1 0,1 1 0,-1-1 0,1 0 0,0 0 0,0 0 0,7 3 0,-11-6 1,0-1 1,0 0 0,0 0-1,1 1 1,-1-1 0,0 0-1,0 0 1,1 0-1,-1 1 1,0-1 0,1 0-1,-1 0 1,0 0 0,1 0-1,-1 0 1,0 1 0,1-1-1,-1 0 1,0 0 0,1 0-1,-1 0 1,0 0-1,1 0 1,-1 0 0,0 0-1,1 0 1,-1 0 0,0-1-1,1 1 1,-1 0 0,0 0-1,1 0 1,-1 0 0,0 0-1,0-1 1,1 1-1,-1 0 1,0 0 0,0 0-1,1-1 1,-1 1 0,1-1-1,-1 0-46,0 0 0,0 0 0,0 0 0,0-1 0,0 1 0,0 0-1,0 0 1,-1 0 0,1-1 0,0 1 0,-1 0 0,0-2 0,-35-62-463,12 22 219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3.139"/>
    </inkml:context>
    <inkml:brush xml:id="br0">
      <inkml:brushProperty name="width" value="0.05" units="cm"/>
      <inkml:brushProperty name="height" value="0.05" units="cm"/>
    </inkml:brush>
  </inkml:definitions>
  <inkml:trace contextRef="#ctx0" brushRef="#br0">107 0 12451,'1'3'136,"-1"0"0,1-1 1,-1 1-1,0 0 0,0-1 1,0 1-1,0-1 1,0 1-1,-1 0 0,1-1 1,-1 1-1,0-1 0,-2 6 1,-18 33 490,9-21 123,-2 5-277,2 1 0,1 0 0,-14 48 0,23-63-467,0-1-1,0 0 1,1 1 0,0-1 0,1 1-1,0-1 1,1 1 0,0-1-1,1 1 1,0-1 0,0 0 0,1 0-1,6 15 1,-8-23-6,1 1 0,-1 0-1,0-1 1,1 1 0,-1-1-1,1 0 1,0 1 0,0-1-1,0 0 1,0 0 0,0 0-1,0 0 1,1-1 0,-1 1 0,1 0-1,-1-1 1,6 2 0,-6-2 1,0-1 0,1 0 0,-1 1 1,0-1-1,1-1 0,-1 1 0,0 0 0,1 0 1,-1-1-1,0 1 0,0-1 0,1 0 0,-1 0 1,0 0-1,0 0 0,0 0 0,0 0 1,0 0-1,0-1 0,0 1 0,2-4 0,7-5-212,0-2 1,-2 1-1,1-2 0,-1 1 0,-1-1 0,0 0 0,-1-1 0,-1 0 0,10-27 0,-17 43 195,0 1 1,0-1 0,1 1-1,0 0 1,-1-1 0,1 1-1,0-1 1,0 1-1,0 0 1,1-1 0,-1 1-1,1-1 1,-1 1 0,1 0-1,0-1 1,1 3 0,-1-4 27,0 1-1,0-1 1,0 0 0,0 0 0,0 0 0,1 0 0,-1-1 0,0 1 0,0 0 0,1 0 0,-1-1 0,0 1-1,1-1 1,-1 1 0,1-1 0,-1 0 0,0 1 0,1-1 0,-1 0 0,1 0 0,-1 0 0,1 0 0,-1 0-1,1 0 1,-1-1 0,1 1 0,-1 0 0,1-1 0,-1 1 0,0-1 0,2 0 0,11-5-129,0 0 0,0-1 0,0-1 0,-1 0 0,0 0 1,19-18-1,-9 5-163,-1-1 0,26-33 0,-4-3-1,-9 2-126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8:54.118"/>
    </inkml:context>
    <inkml:brush xml:id="br0">
      <inkml:brushProperty name="width" value="0.05" units="cm"/>
      <inkml:brushProperty name="height" value="0.05" units="cm"/>
    </inkml:brush>
  </inkml:definitions>
  <inkml:trace contextRef="#ctx0" brushRef="#br0">590 303 11610,'-30'10'462,"-60"12"-1,81-20-504,0 1-1,0 0 1,0 0-1,0 1 1,0 0-1,1 1 1,0 0-1,0 0 0,0 1 1,0 0-1,1 0 1,0 1-1,1 0 1,-9 11-1,-6 11-245,2 0-1,-25 51 1,29-53 237,-22 42-106,-72 142 132,86-160 148,2 2 0,-17 65 0,33-98-84,2 2-1,0-1 0,1 0 0,2 0 1,0 1-1,1-1 0,1 0 0,1 1 0,0-1 1,2-1-1,13 36 0,5 3 12,4-2 0,55 91 0,-39-79-21,2-2 0,81 93 0,-95-127-23,1-1-1,2-1 0,1-2 0,1-1 0,2-2 0,40 21 0,-25-21-1,1-2 1,2-3-1,0-2 0,1-3 0,84 14 0,-66-20-9,0-3 0,0-3 0,139-11 0,-151 0-31,-1-3 0,0-2 1,-1-3-1,90-34 0,-112 33 27,-1-2-1,0-1 1,-1-3 0,-2 0-1,0-2 1,-1-2 0,50-49-1,-68 57 90,0-1 1,-1 0-1,-2-1 0,1 0 0,-2-1 0,-1-1 1,-1 0-1,-1 0 0,0-1 0,-2 0 0,-1-1 1,0 0-1,-2 0 0,-1 0 0,-1 0 0,-1 0 1,-1-1-1,-1 1 0,-1 0 0,-1 0 0,-1 0 1,-11-35-1,-6-1-99,-1 1 1,-4 1-1,-1 1 1,-69-104 0,-177-188 88,264 338-64,-104-120 149,-145-130-1,209 219-140,-2 3 0,-64-39 0,77 56-53,-1 2-1,-1 1 0,-1 2 0,-45-12 0,57 21-17,-2 1 1,-53-5-1,70 11-12,-1 1-1,0 0 0,0 1 1,0 1-1,1 0 0,-1 1 1,-27 9-1,27-5-100,0 0 1,0 1-1,0 1 0,1 1 0,1 0 0,0 0 1,0 1-1,-21 25 0,11-9 51,2 2 0,1 0 1,-22 43-1,-28 71-322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04.343"/>
    </inkml:context>
    <inkml:brush xml:id="br0">
      <inkml:brushProperty name="width" value="0.05" units="cm"/>
      <inkml:brushProperty name="height" value="0.05" units="cm"/>
    </inkml:brush>
  </inkml:definitions>
  <inkml:trace contextRef="#ctx0" brushRef="#br0">1263 54 13555,'-2'-1'116,"-4"0"-87,0-1 0,0 0 0,0 0 0,1-1 0,-1 0 0,1 0 1,0 0-1,-1 0 0,1-1 0,1 0 0,-6-4 0,9 6-187,0 1-1,-1 0 0,0-1 0,1 1 0,-1 0 0,0 0 1,1 0-1,-1 0 0,0 1 0,0-1 0,0 0 1,0 1-1,0-1 0,0 1 0,0 0 0,0 0 1,0-1-1,0 1 0,0 1 0,0-1 0,0 0 1,0 0-1,0 1 0,-3 0 0,-6 3-361,1 0 0,-1 0 1,-12 8-1,4-3-313,-429 230 5935,408-213-4952,1 3 0,1 1-1,2 2 1,1 1 0,-57 72 0,35-28-427,-93 164 0,119-184 336,-37 95 0,61-132 17,0 0 0,2 0 0,0 1 0,1 0 0,1 0 0,1 0 0,1 0 0,3 39 0,1-46-32,0 1 0,1 0 0,1-1 0,0 0-1,1 0 1,1-1 0,0 1 0,1-1 0,0-1 0,1 0 0,0 0 0,19 19 0,1-4-18,0-2 1,1-1 0,59 35-1,-58-41-46,2-1 0,0-2 0,0-1 0,2-2 0,-1-1 0,2-1 0,36 4-1,-22-8-1,1-2-1,0-2 0,0-2 0,74-11 1,3-8 134,-1-5 0,-1-6 0,193-74 0,-279 88-137,-1-2 1,0-1 0,-2-2 0,37-28-1,-50 30-23,0-1 0,-1-1 0,0-1 0,-2-1 0,-1-1 0,22-34 0,-16 15 76,-2-2 0,-2 0 0,-2-1-1,-2-1 1,-2-1 0,-2 0 0,-2-1-1,-3 0 1,-1-1 0,1-75 0,-9 111 67,-1-1 1,0 1-1,-1 0 1,-1 0-1,0 0 1,-1 0-1,-1 0 1,-8-19-1,3 14 4,0 1-1,-1 0 1,-1 1-1,0 0 1,-20-19-1,7 11-56,-1 2-1,-1 1 0,-1 1 1,0 1-1,-2 2 1,-57-27-1,23 19-247,0 3 0,-2 3 0,-75-13 0,-208-12-601,232 37 615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10.093"/>
    </inkml:context>
    <inkml:brush xml:id="br0">
      <inkml:brushProperty name="width" value="0.05" units="cm"/>
      <inkml:brushProperty name="height" value="0.05" units="cm"/>
    </inkml:brush>
  </inkml:definitions>
  <inkml:trace contextRef="#ctx0" brushRef="#br0">1396 15 11883,'-113'-13'1637,"82"12"-1900,-1 1 0,1 1-1,0 2 1,0 1 0,0 2-1,-40 12 1,-318 139 636,240-90 489,92-43-283,-97 58 0,136-71-535,2 1-1,-1 0 0,2 1 0,0 1 1,0 1-1,1 0 0,1 1 1,1 0-1,-16 27 0,13-12-73,1 0 0,2 1 0,0 0 0,-12 67 0,-7 139-148,27-180 170,4 86-1,3-109 31,1 0-1,2 0 1,18 60-1,-5-43 1,1-1 1,3-1-1,2-1 0,2-1 0,2-1 0,2-2 0,50 55 0,-50-65-23,2-2 0,1-2 0,1-1 0,2-1 0,1-3 0,1 0 0,1-3 0,1-1 0,46 16 0,-69-31 0,0-1-1,1-1 1,-1-1-1,1 0 1,0-1-1,0-1 1,0-1-1,0-1 1,0-1-1,0 0 1,0-2-1,0 0 1,0-1-1,-1 0 1,0-2-1,0 0 1,0-1-1,-1-1 1,0-1-1,0 0 1,-1-1-1,0-1 1,18-16-1,-8 3 19,0-2 0,-1 0 1,-2-2-1,-1-1 0,-1 0 0,26-51 1,-14 14 52,-3-1 0,27-87 0,-23 37 145,-5-1 0,-5-1 0,-5-1 0,-6-1-1,-3-146 1,-9 197-20,-8-198 561,7 264-764,-1 1 0,1-1 0,-1 1 0,1-1 0,-1 1 0,0 0 0,-1-1 1,1 1-1,0 0 0,-1 0 0,0-1 0,0 1 0,-4-5 0,4 6-23,-1 0 0,1 1 0,-1-1 0,1 1 0,-1-1 0,0 1 0,1 0 0,-1 0 0,0 0 0,0 0 0,0 1 0,0-1 0,0 1 0,0 0 0,0-1 0,0 1 0,0 1 0,-2-1 0,-19 4-37,2 0 1,-1 1-1,-27 11 0,37-12 36,-78 25-180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19.728"/>
    </inkml:context>
    <inkml:brush xml:id="br0">
      <inkml:brushProperty name="width" value="0.05" units="cm"/>
      <inkml:brushProperty name="height" value="0.05" units="cm"/>
    </inkml:brush>
  </inkml:definitions>
  <inkml:trace contextRef="#ctx0" brushRef="#br0">6 350 11162,'-1'-4'243,"-3"-11"325,3 12-353,5 10 1,140 331 1055,-143-336-1261,-1-1 0,1 0 0,-1 0 0,1 1-1,0-1 1,0 0 0,0 0 0,-1 0 0,1 0 0,0 0 0,0 0 0,1 1 0,-1-2-5,-1 0 1,0 0 0,1 0-1,-1 0 1,0 0-1,1 0 1,-1 0 0,0 0-1,1 0 1,-1 0-1,0 0 1,1 0 0,-1 0-1,0 0 1,1 0-1,-1 0 1,0 0 0,0 0-1,1 0 1,-1 0-1,0-1 1,1 1 0,-1 0-1,0 0 1,0 0-1,1 0 1,-1-1 0,0 1-1,0 0 1,1-1-1,1-3 41,1 0-1,-1 0 0,0 0 1,0-1-1,1-6 0,0 4-31,20-68 275,23-144 1,5-18-319,-50 233 21,0 0 1,1 1 0,-1-1-1,1 0 1,0 0 0,0 1-1,0 0 1,3-4 0,-4 6 5,-1 0 1,1 1 0,-1-1-1,1 1 1,0-1-1,0 1 1,-1 0-1,1-1 1,0 1-1,0 0 1,-1-1-1,1 1 1,0 0 0,0 0-1,0 0 1,-1 0-1,1 0 1,0 0-1,0 0 1,0 0-1,0 0 1,-1 0 0,1 0-1,0 0 1,0 1-1,0-1 1,-1 0-1,1 1 1,0-1-1,0 0 1,-1 1-1,1-1 1,0 1 0,-1-1-1,1 1 1,0-1-1,-1 1 1,1 0-1,-1-1 1,1 1-1,-1 0 1,1 0-1,8 11 18,0-1-1,-1 1 0,0 0 0,8 21 1,21 56 165,-32-75-150,1 2 4,2 5 47,19 39-1,-27-59-80,0-1-1,1 1 0,-1 0 1,0-1-1,1 1 0,-1-1 1,1 1-1,-1 0 1,1-1-1,-1 1 0,1-1 1,-1 1-1,1-1 0,-1 1 1,1-1-1,0 0 0,-1 1 1,1-1-1,0 0 0,-1 1 1,1-1-1,0 0 1,-1 0-1,1 0 0,0 0 1,0 1-1,-1-1 0,1 0 1,0 0-1,-1 0 0,1-1 1,0 1-1,0 0 1,-1 0-1,1 0 0,0 0 1,-1-1-1,1 1 0,0 0 1,-1-1-1,1 1 0,0 0 1,-1-1-1,1 1 1,-1-1-1,1 1 0,0-2 1,3-2-2,1-1 1,-2 0 0,1 0-1,5-9 1,-7 11 2,32-58 10,-3-1 0,44-127 0,-75 188-15,0-1 0,1 1 0,-1-1 0,1 1 1,0 0-1,0-1 0,-1 1 0,1 0 0,0-1 1,0 1-1,0 0 0,2-2 0,-2 3 2,-1 0 0,0 0 0,1 0 0,-1-1 0,1 1 0,-1 0 0,0 0 0,1 0 0,-1 0 0,1 0 0,-1 0 0,1 0 0,-1 0-1,0 0 1,1 0 0,-1 0 0,1 0 0,-1 0 0,1 1 0,-1-1 0,0 0 0,1 0 0,-1 0 0,1 1 0,-1-1 0,0 0 0,1 1 0,2 2-1,0 1 0,0-1 0,0 1 0,-1 0-1,1-1 1,1 7 0,-2-7 5,11 24 40,15 45-1,-9-22-891,-16-46 705,2-11-60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0.414"/>
    </inkml:context>
    <inkml:brush xml:id="br0">
      <inkml:brushProperty name="width" value="0.05" units="cm"/>
      <inkml:brushProperty name="height" value="0.05" units="cm"/>
    </inkml:brush>
  </inkml:definitions>
  <inkml:trace contextRef="#ctx0" brushRef="#br0">2 323 9530,'-2'-11'1094,"5"12"-173,9 18 158,-7-9-1064,81 142 1641,-86-151-1649,1 0 1,-1-1-1,1 1 0,-1 0 0,1 0 1,0-1-1,-1 1 0,1 0 0,0-1 1,-1 1-1,1 0 0,0-1 0,0 1 1,-1-1-1,1 1 0,0-1 0,0 0 1,0 1-1,0-1 0,0 0 0,0 0 1,0 1-1,1-1 0,0-1 1,-1 1 0,1 0 1,-1-1-1,1 1 0,-1-1 0,0 0 1,1 1-1,-1-1 0,0 0 0,1 0 0,-1 0 1,0 0-1,2-2 0,4-5 24,0-1 0,0 0 1,7-15-1,-6 12 1,26-46 58,-1-1 0,26-70 0,-59 129-91,0 0-1,0 0 0,0-1 1,0 1-1,0 0 0,0 0 1,1 0-1,-1 0 1,0 0-1,0-1 0,0 1 1,0 0-1,0 0 1,1 0-1,-1 0 0,0 0 1,0 0-1,0 0 0,0 0 1,1 0-1,-1 0 1,0 0-1,0-1 0,0 1 1,0 0-1,1 0 0,-1 0 1,0 0-1,0 0 1,0 0-1,0 1 0,1-1 1,-1 0-1,0 0 0,0 0 1,0 0-1,0 0 1,1 0-1,-1 0 0,0 0 1,0 0-1,0 0 1,0 0-1,1 1 0,10 9 5,14 24 68,-16-21-16,-6-9-36,0 0-1,0 0 1,1 0 0,-1-1-1,1 1 1,6 3 0,-9-6-18,0-1 0,0 1 0,0-1 0,0 1 0,0-1 0,0 0 0,0 0 0,0 1 1,0-1-1,1 0 0,-1 0 0,0 0 0,0 0 0,0 0 0,0 0 0,0-1 0,0 1 1,0 0-1,0 0 0,0-1 0,0 1 0,0-1 0,0 1 0,0-1 0,0 1 0,0-1 1,0 0-1,0 1 0,-1-1 0,1 0 0,0 0 0,0 1 0,-1-1 0,1 0 0,0-1 1,9-13 6,0 0 0,-1 0 0,-1-1 0,12-32 0,16-71 41,-28 90-47,-8 29-3,0-1 1,0 1-1,0 0 0,0-1 0,0 1 0,0 0 0,0 0 1,1-1-1,-1 1 0,0 0 0,0 0 0,0-1 0,0 1 0,1 0 1,-1 0-1,0 0 0,0-1 0,0 1 0,1 0 0,-1 0 1,0 0-1,0 0 0,1-1 0,-1 1 0,0 0 0,1 0 0,-1 0 1,0 0-1,0 0 0,1 0 0,-1 0 0,0 0 0,1 0 1,-1 0-1,0 0 0,0 0 0,1 0 0,-1 0 0,0 0 0,1 0 1,-1 0-1,0 0 0,0 1 0,1-1 0,-1 0 0,0 0 1,0 0-1,1 0 0,-1 1 0,0-1 0,0 0 0,1 0 0,-1 0 1,0 1-1,0-1 0,0 0 0,0 0 0,1 1 0,-1-1 1,15 19 16,-13-15-12,9 9-145,24 34 468,-33-43-598,0 0 0,1 0 0,-1 0 0,-1 0 0,1 1 0,-1-1 0,0 0 0,0 1 0,0-1 0,0 6 0,-1-1-199,-4-5-145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0.871"/>
    </inkml:context>
    <inkml:brush xml:id="br0">
      <inkml:brushProperty name="width" value="0.05" units="cm"/>
      <inkml:brushProperty name="height" value="0.05" units="cm"/>
    </inkml:brush>
  </inkml:definitions>
  <inkml:trace contextRef="#ctx0" brushRef="#br0">5 17 12419,'0'-7'720,"-2"4"-784,1 0-120,-1 1 224,2 1-56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1.324"/>
    </inkml:context>
    <inkml:brush xml:id="br0">
      <inkml:brushProperty name="width" value="0.05" units="cm"/>
      <inkml:brushProperty name="height" value="0.05" units="cm"/>
    </inkml:brush>
  </inkml:definitions>
  <inkml:trace contextRef="#ctx0" brushRef="#br0">120 33 11474,'4'-9'485,"-3"7"-337,1 0 1,-1 0 0,0-1-1,-1 1 1,1 0-1,0 0 1,-1-1 0,1-2-1,-1 5-99,-1 0 0,1 0-1,0 0 1,-1 0 0,1 0 0,-1 0-1,1 0 1,0 0 0,-1 0 0,1 0-1,0 0 1,-1 0 0,1 0 0,-1 1-1,1-1 1,0 0 0,-1 0-1,1 0 1,0 1 0,-1-1 0,1 0-1,0 1 1,0-1 0,-1 0 0,1 0-1,0 1 1,0-1 0,0 0 0,-1 1-1,1-1 1,0 1 0,0 0 0,-15 24 303,2 0 1,1 2 0,1-1 0,-11 39-1,15-42-271,-25 85 36,29-92-116,0 1 0,1 0 1,0 0-1,2 28 0,0-41-4,0-1 0,1 1-1,0 0 1,-1 0 0,1 0 0,1-1 0,-1 1 0,0 0 0,1-1 0,0 1 0,0-1 0,4 7 0,-4-8-4,0-1 0,0 1 0,0 0 0,1-1 0,-1 1 0,0-1 0,1 0 0,-1 1 0,1-1 0,-1 0 1,1-1-1,-1 1 0,1 0 0,0-1 0,-1 0 0,1 1 0,0-1 0,0 0 0,3-1 0,7 0-29,-1-2 0,1 0 1,-1 0-1,1-1 0,-1-1 1,0 0-1,-1-1 0,1 0 0,-1-1 1,0 0-1,-1 0 0,1-1 1,16-18-1,-35 54 292,1-14-357,1 1 0,0 0 0,1 0 0,1 0 0,1 1 0,0 0 0,-1 19 0,3-9 115,1 0 0,7 49 0,-5-62-8,1-1-1,0 0 0,1 0 1,0 0-1,1-1 0,0 0 1,1 1-1,9 12 0,1-1 0,-6-8-7,0 0 1,1-1 0,1 0-1,0-1 1,0 0-1,22 16 1,-23-22-68,1-1 0,0 0 0,25 9 0,16 8-395,-51-22 321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2.084"/>
    </inkml:context>
    <inkml:brush xml:id="br0">
      <inkml:brushProperty name="width" value="0.05" units="cm"/>
      <inkml:brushProperty name="height" value="0.05" units="cm"/>
    </inkml:brush>
  </inkml:definitions>
  <inkml:trace contextRef="#ctx0" brushRef="#br0">0 320 12059,'5'-17'258,"1"1"1,0 0-1,1 0 1,1 0 0,0 1-1,1 0 1,20-25-1,-7 14-1,2 1-1,51-44 1,-62 58-182,-10 7-52,2 0 0,-1 0 0,0 1 1,1-1-1,-1 1 0,1 0 0,0 0 1,0 1-1,1 0 0,9-4 0,-15 6-17,1 0-1,-1 0 1,0 0-1,1 1 1,-1-1-1,1 0 1,-1 0-1,1 0 1,-1 0-1,0 1 1,1-1-1,-1 0 0,1 0 1,-1 1-1,0-1 1,1 0-1,-1 1 1,0-1-1,0 0 1,1 1-1,-1-1 1,0 1-1,0-1 1,1 0-1,-1 1 1,0-1-1,0 1 1,0-1-1,0 1 1,0-1-1,0 0 1,0 1-1,1-1 1,-1 1-1,-1 0 0,0 20 164,-11 21 99,0-1 1,-3 0-1,-25 49 1,-3 9 45,42-98-322,0 0 1,1 0-1,-1 0 1,1 0-1,-1 0 1,1 1-1,-1-1 1,1 0-1,0 0 1,0 1-1,-1-1 1,1 0-1,0 1 1,0-1-1,0 0 1,1 0-1,-1 1 1,0-1-1,0 0 0,1 1 1,-1-1-1,0 0 1,1 0-1,0 2 1,1-2-15,0 0 1,-1-1-1,1 1 1,0-1-1,0 1 0,0-1 1,-1 0-1,1 1 1,0-1-1,0 0 1,0 0-1,0 0 0,-1-1 1,1 1-1,0 0 1,3-2-1,72-16-530,-48 10 287,47-6 1,-74 14 263,-1-1 1,0 1 0,1 0-1,-1 0 1,1 0 0,-1 0-1,1 1 1,-1-1 0,1 0-1,-1 1 1,0-1 0,1 1-1,-1-1 1,0 1 0,1-1-1,-1 1 1,0 0 0,0 0 0,0 0-1,1 0 1,-1 0 0,0 0-1,1 1 1,-1 1 12,1-1 0,-1 1-1,0-1 1,0 1 0,0 0 0,0-1 0,-1 1-1,1 0 1,-1 0 0,1-1 0,-1 5 0,0 2 80,-1-1 0,0 0-1,0 0 1,0 0 0,-1 0 0,0 0 0,-7 15 0,6-18 9,-1 1 0,0-1-1,0 1 1,0-1 0,0-1 0,-1 1-1,0 0 1,-7 4 0,-49 30 529,38-26-467,13-7-139,5-2-140,0 0 0,-1-1 0,0 0 0,1 0 0,-13 3 0,18-6 109,-1 0 1,1 0-1,-1 0 0,1 0 0,0-1 0,-1 1 0,1 0 0,0 0 1,-1 0-1,1-1 0,0 1 0,0 0 0,-1-1 0,1 1 0,0 0 0,0-1 1,-1 1-1,1 0 0,0-1 0,0 1 0,0 0 0,-1-1 0,1 1 1,0 0-1,0-1 0,0 1 0,0-1 0,0 1 0,0 0 0,0-1 0,0 1 1,0-1-1,0 1 0,0 0 0,0-1 0,0 1 0,0 0 0,0-1 1,1 1-1,-1-1 0,0 1 0,0 0 0,0-1 0,1 1 0,-1 0 0,0-1 1,9-18-222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2.545"/>
    </inkml:context>
    <inkml:brush xml:id="br0">
      <inkml:brushProperty name="width" value="0.05" units="cm"/>
      <inkml:brushProperty name="height" value="0.05" units="cm"/>
    </inkml:brush>
  </inkml:definitions>
  <inkml:trace contextRef="#ctx0" brushRef="#br0">1 0 14035,'1'16'792,"2"-6"-800,-1 1-24,4 0 48,4 1-56,4 3-32,3 4 40,1-1 32,2 2 0,0 0 8,-1 0 8,-3-3-192,0 0-272,-6-7 400,-6-4-64,-8-7-48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009"/>
    </inkml:context>
    <inkml:brush xml:id="br0">
      <inkml:brushProperty name="width" value="0.05" units="cm"/>
      <inkml:brushProperty name="height" value="0.05" units="cm"/>
    </inkml:brush>
  </inkml:definitions>
  <inkml:trace contextRef="#ctx0" brushRef="#br0">61 289 15307,'96'11'509,"-46"-4"-702,-23-4 107,52 9-27,-72-10 109,-1-1 0,1 1-1,-1 1 1,1-1 0,-1 1-1,0 0 1,0 0-1,0 1 1,5 4 0,-9-5 17,0-1 1,0 1 0,0 0 0,0 0-1,0 0 1,-1 0 0,1 0-1,-1 0 1,0 0 0,0 0 0,0 1-1,0-1 1,-1 0 0,1 1 0,-1-1-1,0 0 1,0 1 0,0-1 0,0 1-1,-1-1 1,-1 6 0,0 3 91,-2 1 0,0 0 0,0-1 0,-8 14-1,5-12 49,0-1-1,-1 0 0,-1 0 0,0-1 1,0 0-1,-1-1 0,-1 0 1,-18 15-1,24-23-147,0 1 0,0-1 0,0 0 0,-1-1 0,1 1 1,-1-1-1,1 0 0,-1 0 0,0-1 0,-11 2 0,13-3-68,-1 0 0,1 0-1,-1-1 1,1 1 0,-1-1-1,1 0 1,0 0 0,-1-1 0,1 1-1,0-1 1,0 0 0,0 0-1,0-1 1,0 1 0,1-1-1,-5-3 1,1-1-22,-1-1-1,1 0 1,0 0-1,1-1 0,0 0 1,-6-12-1,-9-24-358</inkml:trace>
  <inkml:trace contextRef="#ctx0" brushRef="#br0" timeOffset="1">0 270 14915,'0'3'1288,"8"-9"-935,9-4-201,12-9-168,6-2-120,5-10-281,4-4-119,-1-9 392,1-5-88,-7-8-96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3.620"/>
    </inkml:context>
    <inkml:brush xml:id="br0">
      <inkml:brushProperty name="width" value="0.05" units="cm"/>
      <inkml:brushProperty name="height" value="0.05" units="cm"/>
    </inkml:brush>
  </inkml:definitions>
  <inkml:trace contextRef="#ctx0" brushRef="#br0">91 0 13483,'-20'38'981,"2"0"0,2 1 0,-15 59-1,29-91-977,1 1-1,0-1 0,0 1 0,1 0 0,0 0 1,0-1-1,3 13 0,-3-18-44,0-1 0,1 1 0,-1 0 0,0-1 0,1 1 0,-1-1 0,1 1 0,0-1 0,-1 1 0,1-1 0,0 1 0,0-1 0,0 0 0,0 1 0,0-1 0,0 0 0,0 0 0,0 0 0,1 0 0,-1 0 0,0 0 0,1 0 0,-1 0 0,1-1 0,-1 1 0,1 0 0,-1-1 0,1 1 0,-1-1 0,1 0 0,0 0 0,-1 1 0,1-1-1,-1 0 1,1 0 0,0 0 0,-1-1 0,1 1 0,0 0 0,-1-1 0,3 0 0,0-1 15,0 0-1,0 0 0,0-1 0,0 1 0,0-1 0,-1 0 1,1 0-1,-1 0 0,0 0 0,0-1 0,0 1 0,-1-1 1,1 0-1,-1 0 0,3-6 0,-1 3 239,-4 8-169,-1 1 0,1-1 1,0 0-1,-1 1 0,1-1 1,0 1-1,0-1 1,0 0-1,0 1 0,0-1 1,0 1-1,1-1 0,-1 0 1,0 1-1,1-1 0,-1 0 1,1 1-1,-1-1 1,1 0-1,0 0 0,-1 1 1,1-1-1,0 0 0,0 0 1,0 0-1,0 0 0,0 0 1,0 0-1,0 0 1,0-1-1,0 1 0,2 1 1,3 2-73,-1 0-1,1-1 1,0 0 0,0 0 0,0 0 0,7 2 0,1-2-228,0-1 1,0 0-1,0-1 1,0 0 0,1-1-1,-1-1 1,0 0-1,0-1 1,0-1 0,0 0-1,17-6 1,-4-1-647,-1-1-1,0 0 1,0-2 0,37-26 0,-54 33 788,-7 5 107,1-1 1,-1 1-1,0-1 0,1 0 1,-1 1-1,0-1 1,0 0-1,3-5 1,-41 35 4511,30-21-3938,-17 18 729,22-24-1241,0 1-1,0-1 0,0 0 1,1 1-1,-1-1 0,0 0 1,1 1-1,-1-1 0,1 1 1,-1-1-1,1 1 1,0-1-1,0 1 0,0-1 1,0 1-1,0-1 0,0 1 1,0 1-1,1-2-38,-1 0 0,1 0 0,0 0 0,0 0 0,-1-1 0,1 1 0,0 0 0,0 0 0,0-1 0,0 1 0,0 0 0,0-1 1,0 1-1,0-1 0,0 0 0,1 1 0,-1-1 0,0 0 0,0 0 0,0 1 0,0-1 0,1 0 0,-1 0 0,0 0 0,0 0 0,1-1 0,37-3-255,-35 4 208,19-5-276,36-12 0,-2 0 114,-56 17 215,-1 0 1,1-1-1,0 1 0,-1 0 1,1 0-1,-1 0 0,1 0 0,0-1 1,-1 1-1,1 0 0,-1 0 1,1 0-1,0 0 0,-1 1 1,1-1-1,0 0 0,-1 0 1,1 0-1,-1 0 0,1 1 1,-1-1-1,1 0 0,0 0 0,-1 1 1,1-1-1,-1 1 0,1-1 1,-1 0-1,0 1 0,1-1 1,-1 1-1,1-1 0,-1 1 1,0-1-1,1 1 0,-1-1 0,0 1 1,0-1-1,1 1 0,-1 0 1,0-1-1,0 1 0,0-1 1,0 1-1,0 0 0,0 0 1,0 4 218,0 1 1,-1-1 0,0 0 0,-2 10 0,-2 4 232,5-16-420,0-1 1,0 1 0,0 0-1,0-1 1,0 1 0,1 0-1,-1-1 1,1 1-1,-1 0 1,1-1 0,0 1-1,0-1 1,2 4 0,-2-4-58,1-1 1,-1 0-1,0 0 1,1 1-1,-1-1 1,1 0-1,-1 0 1,1 0-1,-1-1 1,1 1 0,0 0-1,-1-1 1,1 1-1,0-1 1,0 1-1,0-1 1,-1 0-1,1 0 1,0 0 0,0 0-1,2 0 1,7-1-175,0 0 1,0-1 0,0-1 0,-1 0-1,1 0 1,10-5 0,2-2-99,33-21 0,-13 2-120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446"/>
    </inkml:context>
    <inkml:brush xml:id="br0">
      <inkml:brushProperty name="width" value="0.05" units="cm"/>
      <inkml:brushProperty name="height" value="0.05" units="cm"/>
    </inkml:brush>
  </inkml:definitions>
  <inkml:trace contextRef="#ctx0" brushRef="#br0">0 0 13051,'5'3'96,"-1"0"0,1 0 0,-1 0 1,1-1-1,0 0 0,0 0 0,0 0 1,0-1-1,8 2 0,23 9-70,-23-5 10,-1 1-1,0 0 1,-1 1-1,0 0 1,0 0-1,-1 2 1,0-1-1,-1 1 1,0 0-1,-1 1 1,0 0 0,-1 1-1,8 17 1,4 17 160,-1 0 0,17 70 0,-26-81-51,-2 0 1,-1 0 0,-2 0-1,0 57 1,-5-71-78,-1 1 1,-1 0-1,0-1 0,-2 0 1,-1 0-1,-1 0 0,0 0 0,-16 29 1,20-46-67,1 0 0,-1 0 0,0 0 0,-1-1 0,1 1 0,-1-1 0,0 0 1,0 0-1,-6 5 0,9-9-2,0 0 0,1 1 0,-1-1 0,0 0 0,0 0-1,0 1 1,0-1 0,0 0 0,0 0 0,0 0 0,0 0 0,0 0 0,1-1 0,-1 1 0,0 0 0,0 0 0,0-1 0,0 1 0,0 0 0,0-1 0,1 1-1,-1-1 1,0 1 0,0-1 0,1 1 0,-1-1 0,0 1 0,1-1 0,-1 0 0,0 0 0,1 1 0,-1-1 0,1 0 0,-1 0 0,1 1 0,0-1 0,-1 0-1,1 0 1,0 0 0,0 0 0,-1 0 0,1-1 0,-8-35-58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894"/>
    </inkml:context>
    <inkml:brush xml:id="br0">
      <inkml:brushProperty name="width" value="0.05" units="cm"/>
      <inkml:brushProperty name="height" value="0.05" units="cm"/>
    </inkml:brush>
  </inkml:definitions>
  <inkml:trace contextRef="#ctx0" brushRef="#br0">54 242 9034,'0'0'69,"0"-1"-1,-1 1 1,1 0 0,0-1-1,0 1 1,0-1 0,-1 1-1,1-1 1,0 1-1,0 0 1,-1-1 0,1 1-1,0 0 1,-1-1 0,1 1-1,0 0 1,-1-1 0,1 1-1,-1 0 1,1 0 0,0 0-1,-1-1 1,1 1 0,-1 0-1,1 0 1,-1 0 0,1 0-1,-1 0 1,-1 0 1245,10-1-600,4-1-507,1-1-1,-1-1 1,0 0 0,0-1-1,0 0 1,0-1-1,-1 0 1,0 0-1,0-1 1,-1-1-1,10-9 1,-5 4-365,-2 0 0,1-1 1,-1-1-1,-1 0 1,-1-1-1,16-28 0,-18 23-492,-6 13 229,-5 13-153,-14 29 130</inkml:trace>
  <inkml:trace contextRef="#ctx0" brushRef="#br0" timeOffset="1">0 627 13747,'35'-5'872,"7"-15"-768,-5-12-72,13-6 280,5-7-304,3-8-152,5-5-112,-6-8 208,-7-6-16,-21-2-56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0.199"/>
    </inkml:context>
    <inkml:brush xml:id="br0">
      <inkml:brushProperty name="width" value="0.05" units="cm"/>
      <inkml:brushProperty name="height" value="0.05" units="cm"/>
    </inkml:brush>
  </inkml:definitions>
  <inkml:trace contextRef="#ctx0" brushRef="#br0">71 528 10514,'-6'-3'203,"0"0"-1,1-1 1,-1 1-1,1-1 1,-1-1-1,1 1 1,1-1-1,-8-7 0,10 8-100,0 1-1,0-1 0,0 1 0,1-1 0,-1 1 0,1-1 0,0 0 0,0 0 0,0 0 0,1 1 0,0-1 1,-1 0-1,1 0 0,0 0 0,1 0 0,0-5 0,3-10 39,1 0 0,1 0 0,0 1 0,2 0 0,0 0 0,15-23 0,70-97 56,-77 117-188,1 0-1,0 1 0,39-32 1,-55 51-7,0-1 0,0 1 1,0 0-1,1 0 1,-1 1-1,0-1 1,1 0-1,-1 0 1,1 1-1,-1-1 1,1 1-1,-1-1 0,1 1 1,0 0-1,-1-1 1,4 1-1,-5 0 3,1 1 0,-1-1 0,1 0 0,0 1 0,-1-1 0,1 0-1,-1 1 1,1-1 0,-1 1 0,1-1 0,-1 1 0,0-1 0,1 1 0,-1-1 0,1 1-1,-1 0 1,0-1 0,0 1 0,1 0 0,-1-1 0,0 1 0,0 0 0,0-1 0,0 1 0,0 0-1,0 0 1,1 8 37,-2 0-1,1-1 0,-1 1 0,-3 12 1,3-16-36,-45 169 472,17-71-376,27-98-119,1 0 0,0 0 0,0 0 0,0 0-1,1 0 1,0 0 0,0 0 0,0 0-1,2 9 1,-1-11-2,0 0-1,1 0 1,-1 0-1,1 0 0,-1 0 1,1 0-1,0 0 1,0 0-1,1-1 1,-1 1-1,0-1 1,1 0-1,0 0 1,-1 0-1,7 4 1,51 29-73,-30-19-11,32 24 0,-52-32 90,-1 0 0,0 0 0,0 1 0,-1 0 0,0 0 0,0 1-1,6 10 1,-4-1 79,0 1 0,-1 0 0,-1 0 0,0 1 0,-2 0 0,-1 0-1,0 0 1,-2 1 0,0 0 0,-1 0 0,-2-1 0,0 1 0,-1 0 0,-5 27-1,-2-9 68,-2 0-1,-2-1 0,-1 0 1,-2-1-1,-2-1 0,-36 62 1,52-98-140,-26 38-142,25-37 143,-1 1 1,1-1-1,-1 0 1,1 0 0,-1 0-1,0 0 1,0-1-1,1 1 1,-1-1-1,0 0 1,-1 1-1,1-1 1,-3 0 0,-34 1-110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1.178"/>
    </inkml:context>
    <inkml:brush xml:id="br0">
      <inkml:brushProperty name="width" value="0.05" units="cm"/>
      <inkml:brushProperty name="height" value="0.05" units="cm"/>
    </inkml:brush>
  </inkml:definitions>
  <inkml:trace contextRef="#ctx0" brushRef="#br0">31 72 12339,'-21'-20'1024,"21"20"-1011,0-1-1,-1 1 1,1 0 0,0 0 0,0 0 0,-1 0 0,1-1 0,0 1 0,0 0 0,-1 0 0,1 0-1,0 0 1,-1 0 0,1 0 0,0 0 0,-1 0 0,1-1 0,0 1 0,0 0 0,-1 0 0,1 0 0,0 1-1,-1-1 1,1 0 0,0 0 0,-1 0 0,1 0 0,-1 0 0,1 1 11,0 0 1,0 0-1,0 0 1,0 0-1,0 0 1,0 0-1,0 0 1,0 0 0,0-1-1,0 1 1,0 0-1,0 0 1,1 0-1,-1 0 1,0 0-1,1 0 1,22 60 216,2-2 1,3-1 0,2-1-1,50 70 1,-72-115-217,2 0 0,-1 0-1,1-1 1,15 12 0,-23-21-23,1 0-1,-1 0 1,1 0 0,0-1 0,-1 1-1,1-1 1,0 0 0,0 0 0,0 0-1,0 0 1,6 0 0,-7-1-3,0 0 0,0 0 0,0 0 0,0-1 0,0 1 0,-1-1 0,1 1 0,0-1 0,0 0 0,0 0 1,-1 0-1,1 0 0,0 0 0,-1 0 0,1 0 0,-1 0 0,1-1 0,-1 1 0,1-1 0,1-2 0,1-2-21,0-1 0,0 0 0,0 0 0,-1 0 0,0-1 0,-1 1 0,1-1 0,-1 1 0,1-13 0,1-12-141,-1-33-1,-3 41 82,-1-59-213,-1 53 73,2-1 0,3-32 1,-3 62 212,0 0 1,1 0 0,-1 0 0,0-1-1,0 1 1,0 0 0,1 0 0,-1 0-1,0 0 1,1 0 0,-1 0 0,1 0-1,0 0 1,-1 0 0,1 0 0,0 1-1,-1-1 1,1 0 0,0 0 0,0 0-1,0 1 1,1-2 0,-1 2 8,0 0 1,1 0 0,-1-1-1,0 1 1,0 0 0,0 0-1,1 0 1,-1 1-1,0-1 1,0 0 0,0 0-1,0 1 1,1-1 0,-1 1-1,0-1 1,0 1-1,1 0 1,7 5 61,-1 0 1,0 0-1,14 15 0,-16-15-28,38 42 294,-31-33-186,2 1 1,-1-2 0,2 0-1,19 15 1,-34-29-140,0 1 0,-1-1-1,1 1 1,0-1 0,-1 1 0,1-1-1,0 1 1,0-1 0,-1 0 0,1 1-1,0-1 1,0 0 0,0 0-1,0 1 1,-1-1 0,1 0 0,0 0-1,0 0 1,0 0 0,0 0 0,0 0-1,-1-1 1,1 1 0,0 0-1,0 0 1,0-1 0,-1 1 0,1 0-1,0-1 1,0 1 0,-1-1 0,1 1-1,0-1 1,-1 1 0,1-1 0,0 1-1,-1-1 1,1 0 0,-1 1-1,1-1 1,-1 0 0,1 1 0,-1-1-1,0 0 1,1 0 0,-1 1 0,0-1-1,1 0 1,-1 0 0,0 0-1,0-1 1,2-6-1,-1 0 0,0-1-1,-1 1 1,0-10-1,0 15 1,-6-71-1,3 47-21,0-40 1,3 67 20,0 0 1,0 0 0,-1-1-1,1 1 1,0 0 0,0-1-1,0 1 1,0 0 0,0 0-1,0-1 1,0 1 0,0 0-1,0 0 1,0-1 0,0 1-1,0 0 1,0-1 0,0 1-1,0 0 1,1 0 0,-1-1-1,0 1 1,0 0 0,0 0-1,0 0 1,0-1 0,1 1-1,-1 0 1,0 0 0,0-1 0,0 1-1,1 0 1,-1 0 0,0 0-1,0 0 1,1 0 0,-1-1-1,0 1 1,0 0 0,1 0-1,-1 0 1,0 0 0,0 0-1,1 0 1,-1 0 0,0 0-1,0 0 1,1 0 0,-1 0-1,0 0 1,1 0 0,-1 0-1,0 0 1,0 0 0,1 0-1,-1 0 1,0 0 0,0 1-1,1-1 1,-1 0 0,0 0-1,0 0 1,0 0 0,1 1-1,-1-1 1,0 0 0,15 16 98,-14-14-90,34 45 246,23 28 190,-51-67-402,0-1 0,0-1 1,0 1-1,1-1 0,0 0 1,0-1-1,11 6 1,-17-10-38,1 0 1,-1 0 0,1 0 0,0 0 0,-1-1 0,1 1 0,0-1 0,-1 0 0,1 1 0,4-1 0,-6-1-17,1 1 0,-1 0 0,0 0 0,0-1 0,1 1 0,-1-1 0,0 1 0,0-1 0,1 0 1,-1 1-1,0-1 0,0 0 0,0 0 0,0 0 0,0 1 0,1-3 0,-1 1-67,1-1 0,-1 0 0,0 1 1,1-1-1,-2 0 0,1 0 1,0 0-1,0 0 0,-1 0 0,0 0 1,1 0-1,-1 0 0,0 0 0,0 0 1,-1 0-1,-1-5 0,2 6-8,-1-1-89,1 0-1,-1 0 0,1 0 1,-1 0-1,1 0 1,0 0-1,0 0 1,1 0-1,-1 0 0,1 0 1,-1 0-1,2-4 1,5-7-247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1.613"/>
    </inkml:context>
    <inkml:brush xml:id="br0">
      <inkml:brushProperty name="width" value="0.05" units="cm"/>
      <inkml:brushProperty name="height" value="0.05" units="cm"/>
    </inkml:brush>
  </inkml:definitions>
  <inkml:trace contextRef="#ctx0" brushRef="#br0">0 116 13315,'0'0'45,"0"-1"0,1 0-1,-1 0 1,0 0 0,0 1 0,1-1 0,-1 0 0,0 0 0,0 1 0,1-1 0,-1 0-1,1 1 1,-1-1 0,1 0 0,-1 1 0,1-1 0,-1 1 0,1-1 0,0 1-1,-1-1 1,1 1 0,0-1 0,-1 1 0,1 0 0,0-1 0,0 1 0,-1 0-1,1 0 1,0-1 0,0 1 0,0 0 0,-1 0 0,1 0 0,0 0 0,0 0 0,0 0-1,-1 0 1,1 0 0,0 1 0,0-1 0,-1 0 0,1 0 0,0 1 0,0-1-1,1 1 1,12 2 50,-1-1-98,0-1-1,1 0 1,-1-1 0,0-1 0,0 0 0,26-6-1,2 2-27,-36 6 11,0-1 0,0 0 1,0-1-1,-1 1 0,1-1 1,0 0-1,0-1 0,0 1 0,0-1 1,-1 0-1,1 0 0,-1 0 1,1-1-1,-1 1 0,7-6 1,10-18-115,-18 22 117,0 0 1,0 0 0,0 0-1,0 0 1,0 1 0,1-1-1,0 1 1,0 0 0,0 0-1,6-3 1,-8 6 18,0-1 0,-1 1-1,1 0 1,0 0 0,-1 0 0,1 0-1,0 1 1,-1-1 0,1 0 0,0 1-1,-1-1 1,1 1 0,0-1 0,-1 1-1,1 0 1,-1 0 0,0 0 0,1 0-1,-1 0 1,0 0 0,1 0 0,-1 0-1,0 0 1,0 1 0,2 1 0,4 6 50,-1 0 1,9 16 0,-12-20-30,4 7-297,0 1-1,6 18 1,-18-44 101,-3-9-70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2.031"/>
    </inkml:context>
    <inkml:brush xml:id="br0">
      <inkml:brushProperty name="width" value="0.05" units="cm"/>
      <inkml:brushProperty name="height" value="0.05" units="cm"/>
    </inkml:brush>
  </inkml:definitions>
  <inkml:trace contextRef="#ctx0" brushRef="#br0">1 711 15043,'6'4'816,"-4"-2"-1120,-1-2-56,5 6 400,-3-3-88,2-9-200</inkml:trace>
  <inkml:trace contextRef="#ctx0" brushRef="#br0" timeOffset="1">312 1 12611,'1'65'904,"-1"13"-704,3 8-80,5 9 200,4 2-40,10-3-96,5-6-16,11-13-56,5-6-32,6-14-112,3-9-96,5-16-336,-5-10-696,-2-25 984,-5-13-152,-7-31-152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2.596"/>
    </inkml:context>
    <inkml:brush xml:id="br0">
      <inkml:brushProperty name="width" value="0.05" units="cm"/>
      <inkml:brushProperty name="height" value="0.05" units="cm"/>
    </inkml:brush>
  </inkml:definitions>
  <inkml:trace contextRef="#ctx0" brushRef="#br0">11 365 6393,'-3'-9'241,"1"1"0,0 0 0,0-1 0,1 0 0,1 1 0,-1-1 0,1 1 0,1-1 0,-1 0 0,1 1-1,1-1 1,0 1 0,0 0 0,1-1 0,4-8 0,6-13 1035,1 0 0,29-43 0,-39 67-1059,29-42 1024,-30 45-1171,-1 0 1,1 0-1,-1 0 0,1 0 0,0 1 1,0 0-1,0-1 0,1 1 1,-1 0-1,0 1 0,1-1 0,3-1 1,-6 3-61,0 0 1,1 0-1,-1 0 1,0 0-1,1 0 1,-1 0 0,0 1-1,0-1 1,1 0-1,-1 1 1,0-1 0,0 1-1,0-1 1,0 1-1,0 0 1,1 0-1,-1-1 1,0 1 0,-1 0-1,1 0 1,0 0-1,0 0 1,0 0 0,0 0-1,-1 0 1,1 0-1,0 0 1,-1 0 0,1 1-1,-1-1 1,0 0-1,1 0 1,-1 1-1,0 0 1,3 9 27,0-1 0,1 22 0,-3-29-20,1 57 208,-1-1 0,-12 95-1,7-115-220,4-38-11,0-1 0,0 0 0,0 0 0,0 0 0,0 0 0,1 0 0,-1 0 0,0 1 0,0-1 0,0 0 0,0 0 1,0 0-1,0 0 0,0 0 0,0 0 0,1 0 0,-1 0 0,0 0 0,0 1 0,0-1 0,0 0 0,0 0 0,1 0 0,-1 0 0,0 0 0,0 0 1,0 0-1,0 0 0,0 0 0,1 0 0,-1 0 0,0 0 0,0 0 0,0 0 0,0 0 0,0 0 0,1 0 0,-1-1 0,0 1 0,0 0 0,0 0 0,0 0 1,0 0-1,1 0 0,-1 0 0,0 0 0,0 0 0,0 0 0,0-1 0,0 1 0,0 0 0,0 0 0,0 0 0,0 0 0,0 0 0,1 0 0,-1-1 1,0 1-1,0 0 0,0 0 0,0 0 0,7-7-109,-4 3 89,0 1 0,0 0 0,1 0 0,-1 0-1,1 1 1,0-1 0,0 1 0,-1-1 0,2 1 0,-1 1 0,0-1 0,0 1 0,0-1-1,1 1 1,-1 0 0,1 1 0,-1-1 0,1 1 0,-1 0 0,1 0 0,-1 0 0,1 1-1,-1-1 1,1 1 0,-1 0 0,0 1 0,1-1 0,-1 1 0,0-1 0,0 1 0,0 1 0,0-1-1,-1 0 1,1 1 0,0 0 0,-1 0 0,0 0 0,0 0 0,0 1 0,0-1 0,0 1-1,-1-1 1,1 1 0,1 5 0,0 1 107,-1-1-1,0 2 1,-1-1 0,0 0-1,0 0 1,-1 1-1,-1-1 1,0 1 0,0-1-1,-1 1 1,-3 16-1,-2-1 200,0 0 0,-2-1 0,-15 35 0,22-57-308,-24 45 242,24-46-334,0 0 0,-1 0-1,1 0 1,-1 0 0,1 0 0,-1 0 0,0 0-1,0-1 1,0 1 0,0 0 0,0-1 0,0 0-1,0 0 1,-1 1 0,1-1 0,0 0 0,-5 0-1,7-1 103,0 1-1,0-1 1,0 0-1,0 0 0,0 0 1,-1 0-1,1 0 0,0 0 1,0 0-1,0 0 1,0 0-1,-1 0 0,1 0 1,0 0-1,0 0 0,0 0 1,0 0-1,-1 0 1,1 0-1,0 0 0,0 0 1,0 0-1,0 0 0,0 0 1,-1 0-1,1 0 1,0 0-1,0-1 0,0 1 1,0 0-1,0 0 1,0 0-1,-1 0 0,1 0 1,0 0-1,0 0 0,0-1 1,0 1-1,0 0 1,0 0-1,0 0 0,0 0 1,0-1-1,0 1 0,0 0 1,-1 0-1,1 0 1,0 0-1,0 0 0,0-1 1,0 1-1,0 0 0,0 0 1,1 0-1,2-9-653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3.007"/>
    </inkml:context>
    <inkml:brush xml:id="br0">
      <inkml:brushProperty name="width" value="0.05" units="cm"/>
      <inkml:brushProperty name="height" value="0.05" units="cm"/>
    </inkml:brush>
  </inkml:definitions>
  <inkml:trace contextRef="#ctx0" brushRef="#br0">0 7 12323,'16'-6'952,"-9"15"-752,-2 12-88,1 11 656,2 2-608,2 1-264,4 3-96,-2-2 168,5-10-16,-2-22-40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3.687"/>
    </inkml:context>
    <inkml:brush xml:id="br0">
      <inkml:brushProperty name="width" value="0.05" units="cm"/>
      <inkml:brushProperty name="height" value="0.05" units="cm"/>
    </inkml:brush>
  </inkml:definitions>
  <inkml:trace contextRef="#ctx0" brushRef="#br0">35 964 10802,'-3'22'798,"2"-12"970,0-31-638,-14-534 478,2 167-2592,12 385 974,1 0-1,0 0 1,0 0-1,0 0 1,0 1 0,1-1-1,-1 0 1,1 0-1,0-2 1,5 6 36,5 13 53,-9-11-63,0 0 1,0 0-1,0-1 0,1 1 0,-1-1 1,0 0-1,1 1 0,0-1 0,-1 0 1,1-1-1,0 1 0,0 0 0,0-1 1,0 0-1,0 1 0,1-1 0,-1 0 1,0-1-1,0 1 0,1-1 0,-1 1 0,1-1 1,-1 0-1,0 0 0,1-1 0,-1 1 1,0 0-1,1-1 0,-1 0 0,0 0 1,0 0-1,0 0 0,6-4 0,-7 4-6,19-6 37,-20 7-41,-1-1 0,1 1 0,0 0 0,0 0 0,0 0 0,-1 0 0,1 0 0,0 1 0,0-1 0,0 0 0,-1 0 0,1 0 0,0 1 0,0-1 0,-1 1 0,1-1 0,0 0 0,-1 1 0,1-1 0,0 1 0,-1-1 0,1 1 0,-1 0 0,1-1 0,-1 1 0,1 0 0,6 14 89,-1 1 0,0-1 0,-1 1 0,-1 0-1,-1 1 1,3 29 0,-3-22-8,28 210 764,-1 406 1,-34-589-778,3-42-127,3-32-81,-2 18 118,1-1 1,0 0 0,0 1 0,0-1 0,1 1 0,0-1-1,0 1 1,0 0 0,1 0 0,0 0 0,0 0 0,0 0-1,0 1 1,1-1 0,0 1 0,0 0 0,0 0 0,0 0-1,1 1 1,-1-1 0,1 1 0,0 0 0,7-3-1,6 1-4,0-2-1,33-17 1,-43 19-5,-1 0-1,0 0 1,-1 0 0,1-1 0,-1 0 0,-1 0 0,1-1-1,-1 1 1,6-10 0,-5 7-63,-1 0-1,0-1 1,-1 0-1,0 1 1,0-2-1,-1 1 1,0 0-1,-1 0 1,0-1-1,-1 0 1,1-11 0,-4-9-173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112"/>
    </inkml:context>
    <inkml:brush xml:id="br0">
      <inkml:brushProperty name="width" value="0.05" units="cm"/>
      <inkml:brushProperty name="height" value="0.05" units="cm"/>
    </inkml:brush>
  </inkml:definitions>
  <inkml:trace contextRef="#ctx0" brushRef="#br0">44 351 11378,'-2'0'192,"-1"1"-1,0-1 0,1 0 0,-1 0 0,1 0 1,-1-1-1,0 1 0,1-1 0,-1 1 0,1-1 1,-5-2-1,7 3-142,-1-1-1,0 1 1,1-1 0,-1 0 0,0 1-1,1-1 1,-1 0 0,1 1 0,-1-1-1,1 0 1,-1 0 0,1 1 0,0-1 0,-1 0-1,1 0 1,0 0 0,0 0 0,0 1-1,-1-1 1,1 0 0,0 0 0,0 0-1,0 0 1,0 0 0,1 0 0,-1 1 0,0-1-1,0 0 1,0 0 0,1 0 0,-1 0-1,0 1 1,1-1 0,-1 0 0,1 0-1,-1 1 1,1-2 0,51-94 1047,57-119-566,-109 215-528,0 0 1,0 0 0,0-1 0,0 1 0,0 0 0,0 0-1,0-1 1,0 1 0,0 0 0,1 0 0,-1 0 0,0-1-1,0 1 1,0 0 0,0 0 0,0 0 0,1 0 0,-1-1-1,0 1 1,0 0 0,0 0 0,1 0 0,-1 0 0,0 0-1,0-1 1,0 1 0,1 0 0,-1 0 0,0 0 0,0 0-1,0 0 1,1 0 0,-1 0 0,0 0 0,0 0-1,1 0 1,-1 0 0,7 9 78,4 27 38,-8-24-74,130 467 831,-107-387-1321,20 121 0,-45-208 390,0 0 0,-1 1 0,1-1-1,-1 0 1,-1 0 0,0 7 0,-2-2-197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011"/>
    </inkml:context>
    <inkml:brush xml:id="br0">
      <inkml:brushProperty name="width" value="0.05" units="cm"/>
      <inkml:brushProperty name="height" value="0.05" units="cm"/>
    </inkml:brush>
  </inkml:definitions>
  <inkml:trace contextRef="#ctx0" brushRef="#br0">151 0 16067,'-19'10'1265,"4"5"-1409,-3 2 16,-11 3 768,0-1-312,-11 4-424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522"/>
    </inkml:context>
    <inkml:brush xml:id="br0">
      <inkml:brushProperty name="width" value="0.05" units="cm"/>
      <inkml:brushProperty name="height" value="0.05" units="cm"/>
    </inkml:brush>
  </inkml:definitions>
  <inkml:trace contextRef="#ctx0" brushRef="#br0">1 475 13763,'13'-3'1216,"0"-4"-952,3-13-88,6-12 464,5-16-408,1-5-184,1-12-272,0-4-104,-4 1 288,-2 5-104,-8 17-120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909"/>
    </inkml:context>
    <inkml:brush xml:id="br0">
      <inkml:brushProperty name="width" value="0.05" units="cm"/>
      <inkml:brushProperty name="height" value="0.05" units="cm"/>
    </inkml:brush>
  </inkml:definitions>
  <inkml:trace contextRef="#ctx0" brushRef="#br0">2 29 10746,'0'-1'97,"-1"0"-1,1-1 1,0 1 0,0 0-1,0 0 1,0 0-1,0 0 1,0 0-1,0-1 1,1 1-1,-1 0 1,0 0 0,1 0-1,-1 0 1,0 0-1,1 0 1,-1 0-1,1 0 1,0 0 0,-1 0-1,1 0 1,0 0-1,0 1 1,-1-1-1,1 0 1,2-1-1,-2 2-8,1 1 0,-1-1 0,1 0-1,-1 1 1,1-1 0,-1 1-1,1 0 1,-1-1 0,1 1 0,-1 0-1,0 0 1,0 0 0,1 0-1,-1 0 1,0 0 0,0 0-1,0 0 1,0 0 0,0 0 0,1 3-1,18 23 200,-1 2 1,-2 1-1,27 59 0,-23-45-130,16 35-147,-4 2-1,-2 1 1,-5 1 0,-3 1-1,-4 1 1,-3 1 0,6 135-1,-21-105 600,-5-1-1,-35 216 1,15-221-345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5.422"/>
    </inkml:context>
    <inkml:brush xml:id="br0">
      <inkml:brushProperty name="width" value="0.05" units="cm"/>
      <inkml:brushProperty name="height" value="0.05" units="cm"/>
    </inkml:brush>
  </inkml:definitions>
  <inkml:trace contextRef="#ctx0" brushRef="#br0">1 308 13723,'12'-6'1176,"0"-4"-976,0-5-112,5-3 552,5-8-512,-1-5-104,7-4-128,-1-3-72,1-1-264,-2 3-56,-8 7 344,-4 7-96,-5 19-72</inkml:trace>
  <inkml:trace contextRef="#ctx0" brushRef="#br0" timeOffset="1">149 781 13467,'20'-32'872,"1"-24"-768,1-6-88,7-15 16,2-1-96,-2 3-1176,0 5 1160,-5 13-200,-2 10-104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0.291"/>
    </inkml:context>
    <inkml:brush xml:id="br0">
      <inkml:brushProperty name="width" value="0.05" units="cm"/>
      <inkml:brushProperty name="height" value="0.05" units="cm"/>
    </inkml:brush>
  </inkml:definitions>
  <inkml:trace contextRef="#ctx0" brushRef="#br0">1 778 13571,'-1'-14'166,"2"-1"0,0 1 0,0-1 0,1 1 0,1 0 0,0 0 0,1 0 0,9-20 0,7-8-129,32-52-1,-29 55 36,38-68-159,147-194-1,-200 291 78,-6 8 8,0-1 1,-1 0-1,1 1 0,0 0 1,1-1-1,-1 1 1,0 0-1,0 0 0,1 0 1,-1 0-1,1 0 0,0 1 1,0-1-1,-1 1 0,1 0 1,0 0-1,0 0 1,5-1-1,-6 2 6,-1 0 0,0 1 0,0-1-1,1 0 1,-1 1 0,0-1 0,0 1 0,0-1 0,0 1 0,0 0 0,0-1-1,0 1 1,0 0 0,0 0 0,0 0 0,0 0 0,0 0 0,0 0 0,-1 0-1,1 0 1,0 0 0,-1 0 0,1 0 0,-1 0 0,1 1 0,-1-1 0,0 0-1,1 0 1,-1 1 0,0 1 0,2 7 54,-1 0 1,-1 20-1,0-23-22,-3 50 371,-3 0 0,-20 87 1,0-7 199,31-156-770,0 0 0,1 0 0,1 0 0,1 0 0,1 1 0,16-26 0,-24 43 158,-1 0 0,1 0 0,0 0 0,0 0 0,-1 0 0,1 0 0,0 0 1,0 0-1,0 0 0,0 1 0,0-1 0,0 0 0,0 1 0,1-1 0,-1 1 0,0-1 0,0 1 0,0-1 1,1 1-1,-1 0 0,0 0 0,2-1 0,-2 2 2,1-1 1,-1 0 0,0 1-1,0 0 1,0-1-1,0 1 1,0 0-1,0-1 1,0 1-1,0 0 1,0 0-1,0 0 1,0 0-1,0 0 1,-1 0-1,1 0 1,0 0-1,0 1 1,3 7-2,0 0 0,0 1 0,-1-1 0,2 12 1,-4-20 2,5 25 98,-1 1 1,-1-1 0,-1 1-1,-1 0 1,-2 0-1,-1 0 1,0 0-1,-2 0 1,-2-1 0,-13 49-1,-136 327 537,152-399-635,-2 7-126,-1 0 0,-10 17 0,15-26 128,-1-1 0,1 0-1,0 0 1,0 0 0,0 1-1,0-1 1,0 0-1,0 0 1,-1 0 0,1 0-1,0 0 1,0 1 0,0-1-1,-1 0 1,1 0 0,0 0-1,0 0 1,0 0 0,-1 0-1,1 0 1,0 0-1,0 0 1,0 0 0,-1 0-1,1 0 1,0 0 0,0 0-1,0 0 1,-1 0 0,1 0-1,0 0 1,0 0-1,-1 0 1,1 0 0,0 0-1,0 0 1,-1 0 0,-6-10-11,-5-24-64,6 17 29,-15-30-85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5.540"/>
    </inkml:context>
    <inkml:brush xml:id="br0">
      <inkml:brushProperty name="width" value="0.05" units="cm"/>
      <inkml:brushProperty name="height" value="0.05" units="cm"/>
    </inkml:brush>
  </inkml:definitions>
  <inkml:trace contextRef="#ctx0" brushRef="#br0">236 81 7250,'-21'-4'3111,"-2"-1"1557,48 3-4075,8 3-655,0-3 0,0 0 0,0-2 0,0-2 0,-1-1 0,58-21 1,-219 20 1284,88 6-1137,-293-10-318,477 12-1954,178 23-1,-246-21 3714,-105 5-1200,-1 0 1,0-2-1,0-2 0,-44 1 1,182-7-5068,2 1 6175,-130 3 3,0 1 0,-22 5 0,-5 1-1047,-146 11-1493,166-13 506,21-5 232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5.703"/>
    </inkml:context>
    <inkml:brush xml:id="br0">
      <inkml:brushProperty name="width" value="0.05" units="cm"/>
      <inkml:brushProperty name="height" value="0.05" units="cm"/>
    </inkml:brush>
  </inkml:definitions>
  <inkml:trace contextRef="#ctx0" brushRef="#br0">1 44 5185,'4'-1'6642,"16"-1"-6368,324-33-183,-277 29 796,-102 12-195,-19 4-264,-106 4 0,95-15-944,194 9-235,-69-2 478,-60-6 288,0 0 1,0 0-1,0 0 0,0 0 1,0 0-1,0 0 1,0 0-1,0 0 0,0 1 1,0-1-1,0 0 1,0 0-1,0 0 0,0 0 1,0 0-1,0 0 1,0 0-1,0 0 0,0 1 1,0-1-1,0 0 1,0 0-1,0 0 0,0 0 1,0 0-1,0 0 1,0 0-1,0 0 0,0 0 1,0 0-1,0 0 1,1 0-1,-1 1 0,0-1 1,0 0-1,0 0 1,0 0-1,0 0 0,0 0 1,0 0-1,-19 5 371,-29 5 121,8-3-310,9-2-192,-55 3 0,300-2-2330,-197-5 2425,-23 3 493,-26 4 287,30-7-900,-179 32 376,250-40-2186,-4 2 1539,-27-1 119,-22 2 64,0 2 0,21-1 0,-69 13 943,10-2-470,-214 45 1924,233-53-2286,1 1-1,-1-1 1,1 0-1,0 0 1,-1 0 0,1 0-1,0-1 1,-1 1-1,-2-2 1,5 2-2,-1 0 0,1 0 0,-1 0 0,1 0 1,0-1-1,-1 1 0,1 0 0,0 0 0,0-1 0,-1 1 0,1 0 0,0 0 1,-1-1-1,1 1 0,0 0 0,0-1 0,0 1 0,-1-1 0,1 1 0,0 0 0,0-1 1,0 1-1,0-1 0,0 0 1,0 0-1,0 0 1,0 0 0,0 0 0,1 1-1,-1-1 1,0 0 0,1 0 0,-1 0 0,1 0-1,-1 0 1,1 1 0,-1-1 0,1 0-1,0 0 1,18-17-42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3.991"/>
    </inkml:context>
    <inkml:brush xml:id="br0">
      <inkml:brushProperty name="width" value="0.05" units="cm"/>
      <inkml:brushProperty name="height" value="0.05" units="cm"/>
    </inkml:brush>
  </inkml:definitions>
  <inkml:trace contextRef="#ctx0" brushRef="#br0">0 235 12291,'1'0'30,"-1"1"1,1-1 0,0 1 0,-1-1 0,1 1 0,0-1 0,0 0-1,0 1 1,-1-1 0,1 0 0,0 1 0,0-1 0,0 0 0,-1 0-1,1 0 1,0 0 0,0 0 0,0 0 0,0 0 0,0 0 0,1-1-1,23-4-166,-15 3 172,103-20-177,37-6 115,-117 24-5,0 1 0,51 2 0,-71 2-14,0 1 0,-1 1-1,0-1 1,1 2 0,10 4-1,-44-15 376,0 1 0,0 1 0,-1 1 0,-23-1 0,-100-4-113,125 8-150,-186-4 236,200 4-353,7-1-4,14-4-58,24-5-79,158-18-803,-63 11-114,-125 17 1033,-6 1 71,0-1 0,-1 1 0,1 0 0,0 0 0,-1-1 0,1 0 0,0 1 0,-1-1 0,1 0 0,-1 0 0,0-1-1,1 1 1,-1 0 0,0-1 0,3-2 0,-5 4 14,0-1 0,0 1-1,0-1 1,0 1 0,0-1-1,0 1 1,0-1 0,0 1 0,0-1-1,0 1 1,-1-1 0,1 1-1,0-1 1,0 1 0,0-1-1,-1 1 1,1-1 0,0 1 0,-1 0-1,1-1 1,0 1 0,-1 0-1,1-1 1,-1 1 0,1 0-1,0-1 1,-1 1 0,1 0 0,-1 0-1,1 0 1,-1-1 0,1 1-1,-1 0 1,1 0 0,-1 0 0,1 0-1,-1 0 1,0 0 0,-26-7 309,-35-1 360,-90-1 0,5 1-350,114 2-240,30 4-79,1 1-1,0 0 1,0-1-1,0 1 1,0-1-1,0 0 1,-3-3-1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5.420"/>
    </inkml:context>
    <inkml:brush xml:id="br0">
      <inkml:brushProperty name="width" value="0.05" units="cm"/>
      <inkml:brushProperty name="height" value="0.05" units="cm"/>
    </inkml:brush>
  </inkml:definitions>
  <inkml:trace contextRef="#ctx0" brushRef="#br0">63 46 11490,'-7'8'29,"0"0"-1,1 1 0,0-1 0,1 2 0,0-1 0,0 0 1,1 1-1,0 0 0,1 0 0,0 0 0,1 1 0,-1-1 0,2 1 1,0-1-1,0 1 0,2 17 0,1 4 25,1-1 1,2-1-1,1 1 1,15 43-1,-14-53-5,0 0 1,2-1-1,0 0 0,1 0 1,2-1-1,-1 0 0,16 17 1,-23-31-27,0-1 0,0 0 0,1 0 0,-1 0 0,1 0 0,0-1 1,0 0-1,0 0 0,6 3 0,-8-5-7,0 0-1,0-1 1,0 1 0,0 0 0,0-1-1,0 0 1,0 1 0,-1-1 0,1-1-1,0 1 1,0 0 0,0-1 0,0 1-1,0-1 1,0 0 0,0 0 0,0 0-1,-1 0 1,1 0 0,3-3-1,2-2 21,0-1 0,-1 1-1,0-1 1,-1 0-1,1-1 1,-1 1-1,-1-1 1,6-10 0,35-74 223,-28 46-151,26-94 1,-4-50 79,-26 115-165,-8 58-19,-6 17-2,1 0-1,-1 0 0,0 0 0,0 0 0,0 0 1,0 0-1,1 0 0,-1-1 0,0 1 0,0 0 1,0 0-1,0 0 0,1 0 0,-1 0 0,0 0 0,0 0 1,0 0-1,0 0 0,1 0 0,-1 0 0,0 0 1,0 1-1,0-1 0,0 0 0,1 0 0,-1 0 1,0 0-1,0 0 0,0 0 0,0 0 0,0 0 1,0 0-1,1 0 0,-1 1 0,0-1 0,0 0 1,0 0-1,0 0 0,0 0 0,0 0 0,0 1 1,0-1-1,1 0 0,-1 0 0,11 31 25,-7-17-13,9 18 12,1-1-1,1-1 1,23 34 0,-29-50-158,2 0 0,-1-1 1,2 0-1,0 0 1,0-1-1,1-1 0,0 0 1,18 10-1,6-4-78,-2-9-77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6.007"/>
    </inkml:context>
    <inkml:brush xml:id="br0">
      <inkml:brushProperty name="width" value="0.05" units="cm"/>
      <inkml:brushProperty name="height" value="0.05" units="cm"/>
    </inkml:brush>
  </inkml:definitions>
  <inkml:trace contextRef="#ctx0" brushRef="#br0">0 19 11979,'0'-1'28,"1"0"0,-1 0 0,0 0 0,0 0 0,1 0 0,-1 0 1,1 1-1,-1-1 0,1 0 0,-1 0 0,1 0 0,-1 1 0,1-1 1,0 0-1,-1 1 0,1-1 0,0 0 0,0 1 0,-1-1 0,1 1 1,0 0-1,0-1 0,0 1 0,0-1 0,0 1 0,0 0 1,-1 0-1,1-1 0,0 1 0,0 0 0,0 0 0,0 0 0,0 0 1,0 0-1,0 0 0,0 1 0,0-1 0,0 0 0,0 0 0,0 1 1,-1-1-1,1 0 0,1 1 0,2 1-19,-1 0 1,1 0-1,-1 0 0,0 0 0,0 1 1,0-1-1,0 1 0,0 0 0,4 5 1,2 6 23,0 1 1,-2 0-1,1 1 1,-2 0-1,0 0 1,6 29 0,-2 3 30,3 51 1,-11-84-91,3 54-25,-5-64-33,0 0 1,0 0-1,-1 1 1,1-1-1,-1 0 1,0 0 0,-1 0-1,0 0 1,1-1-1,-4 6 1,5-9 68,-1-1 0,1 1 0,-1 0 1,1-1-1,-1 1 0,0 0 0,1-1 1,-1 1-1,0-1 0,0 1 0,1-1 1,-1 1-1,0-1 0,0 1 0,0-1 1,0 0-1,1 0 0,-1 1 0,0-1 1,0 0-1,0 0 0,0 0 0,0 0 1,0 0-1,0 0 0,0 0 0,0 0 1,1 0-1,-1-1 0,-1 1 0,-13-8-275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6.544"/>
    </inkml:context>
    <inkml:brush xml:id="br0">
      <inkml:brushProperty name="width" value="0.05" units="cm"/>
      <inkml:brushProperty name="height" value="0.05" units="cm"/>
    </inkml:brush>
  </inkml:definitions>
  <inkml:trace contextRef="#ctx0" brushRef="#br0">1 519 12283,'0'-17'155,"1"1"0,0 0-1,1 0 1,1 0 0,1 0 0,0 0 0,1 1 0,1 0 0,0 0 0,1 0 0,1 1 0,13-21 0,1 6-26,0 0-1,2 1 1,1 1 0,40-33 0,28-11 18,-80 63-134,0 0 1,0 1-1,1 0 1,0 1-1,24-7 1,-34 12-14,0 0 0,1 1 0,-1-1 0,0 1 0,0 0 0,7 0 1,-10 0-1,0 0 1,0 1 0,0-1 0,1 0 0,-1 1-1,0-1 1,0 0 0,-1 1 0,1-1 0,0 1 0,0 0-1,0-1 1,0 1 0,0 0 0,0-1 0,-1 1-1,1 0 1,0 0 0,-1 0 0,1 0 0,-1-1 0,1 1-1,-1 0 1,1 0 0,-1 0 0,1 0 0,-1 0-1,0 0 1,0 1 0,1-1 0,-1 0 0,0 1 0,0 6 24,-1-1 0,0 0-1,0 1 1,-1-1 0,0 0 0,0 0 0,0 0 0,-1 0 0,-5 10 0,-5 6 136,-21 29-1,17-30-37,12-18-97,1 1 0,0 0-1,0 0 1,0 1-1,1-1 1,0 1-1,0 0 1,0 0 0,-2 8-1,5-12-40,0 0 0,0-1 0,1 1-1,-1 0 1,1-1 0,-1 1 0,1 0-1,0-1 1,0 1 0,-1-1 0,1 1 0,0-1-1,0 1 1,1-1 0,-1 0 0,0 0 0,0 1-1,0-1 1,1 0 0,2 1 0,34 22-352,-32-21 302,22 12-139,-5-3-2,-1 1 1,37 27-1,-52-35 177,-1 1 0,0 1-1,1-1 1,-2 1 0,1 0 0,-1 0 0,0 1 0,-1 0 0,0 0 0,0 0-1,5 17 1,-6-13 45,0 0-1,0 1 0,-2-1 0,0 1 0,0 0 1,-1-1-1,0 1 0,-1 0 0,-1-1 1,0 1-1,-1-1 0,0 1 0,-1-1 0,0 0 1,-1 0-1,0-1 0,-7 12 0,3-9 91,-1-1 0,0 0 0,0 0 0,-1-1 0,-1-1 0,0 0 0,-1 0 0,0-1 0,0-1 0,-1 0 0,0-1-1,-27 12 1,15-10 41,0-1 0,-1-1-1,0-2 1,-31 4 0,46-8-210,0-1 0,0 0 0,-1-1 0,1 0 1,-1-1-1,1-1 0,0 0 0,0-1 1,0 0-1,0 0 0,-15-8 0,11 0-125,6-1-84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384"/>
    </inkml:context>
    <inkml:brush xml:id="br0">
      <inkml:brushProperty name="width" value="0.05" units="cm"/>
      <inkml:brushProperty name="height" value="0.05" units="cm"/>
    </inkml:brush>
  </inkml:definitions>
  <inkml:trace contextRef="#ctx0" brushRef="#br0">116 1 10698,'-1'70'1156,"-19"132"0,5-84-286,-65 1492 2048,157 277-2783,-49-1462-100,-20-4-517,-9-417 471,2 12-277,-2 0 1,0 0 0,-1 0-1,0-1 1,-1 1-1,-7 18 1,9-31 221,0 0 0,-1 0 0,1 1 0,-1-1 0,0-1 0,0 1-1,-3 4 1,4-6 38,0 0 0,-1 0 0,1 0-1,0-1 1,0 1 0,-1 0-1,1 0 1,-1-1 0,1 1 0,-1-1-1,1 1 1,-1-1 0,1 0 0,-1 1-1,1-1 1,-1 0 0,-2 0 0,-25-5-611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7.193"/>
    </inkml:context>
    <inkml:brush xml:id="br0">
      <inkml:brushProperty name="width" value="0.05" units="cm"/>
      <inkml:brushProperty name="height" value="0.05" units="cm"/>
    </inkml:brush>
  </inkml:definitions>
  <inkml:trace contextRef="#ctx0" brushRef="#br0">52 13 11242,'1'-12'1550,"-5"17"-521,-5 22-627,-7 61-326,4 1 0,4 0-1,4 0 1,11 132 0,-1-159-75,25 115 0,-22-140-4,3 0 0,1 0 0,2-1 0,22 41-1,-29-64 21,0 0-1,1 0 0,1-1 1,-1 0-1,2-1 0,0 0 0,0-1 1,1 0-1,19 12 0,-21-16 19,0 0-1,0-1 1,1 0 0,0-1-1,0 0 1,0-1-1,1 0 1,-1-1-1,1-1 1,-1 1 0,1-2-1,0 1 1,11-3-1,-8 0 9,1-1 0,18-6-1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7.861"/>
    </inkml:context>
    <inkml:brush xml:id="br0">
      <inkml:brushProperty name="width" value="0.05" units="cm"/>
      <inkml:brushProperty name="height" value="0.05" units="cm"/>
    </inkml:brush>
  </inkml:definitions>
  <inkml:trace contextRef="#ctx0" brushRef="#br0">8 182 12859,'-2'5'90,"0"0"0,1 1 0,0-1 0,0 1 1,1-1-1,-1 1 0,1 0 0,0-1 0,1 7 0,11 50-154,-11-56 106,0-1-42,4 18-2,13 35 1,-16-53-5,0 1 1,1-1 0,-1 1 0,1-1 0,1 0-1,-1-1 1,1 1 0,-1 0 0,1-1 0,1 0-1,8 7 1,-12-10 7,1 0-1,0 0 0,0 0 0,-1 0 1,1 0-1,0 0 0,0-1 0,0 1 1,0-1-1,0 0 0,0 1 1,0-1-1,0 0 0,0 0 0,0 0 1,0 0-1,0-1 0,0 1 1,0 0-1,0-1 0,0 0 0,-1 1 1,1-1-1,0 0 0,0 0 0,0 0 1,-1 0-1,1 0 0,0 0 1,-1-1-1,1 1 0,-1 0 0,0-1 1,3-2-1,2-4 13,-1 0 1,0-1 0,0 1-1,0-1 1,6-17-1,9-42 145,-2 0 0,16-137-1,-27 172-104,1 24-18,-8 10-34,1-1 0,-1 0 0,1 0-1,-1 0 1,1 0 0,-1 1 0,1-1 0,-1 0-1,1 1 1,-1-1 0,0 0 0,1 1-1,-1-1 1,1 0 0,-1 1 0,0-1 0,1 1-1,-1-1 1,0 1 0,1-1 0,-1 1 0,0-1-1,0 1 1,1 0 0,38 86 149,-7-12-95,-12-36-153,39 60 0,-52-88 15,1-2-1,-1 1 1,2-1-1,-1 0 1,1 0 0,0-1-1,1-1 1,0 0-1,0 0 1,21 10 0,-2-8-149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8.420"/>
    </inkml:context>
    <inkml:brush xml:id="br0">
      <inkml:brushProperty name="width" value="0.05" units="cm"/>
      <inkml:brushProperty name="height" value="0.05" units="cm"/>
    </inkml:brush>
  </inkml:definitions>
  <inkml:trace contextRef="#ctx0" brushRef="#br0">112 1 11666,'0'12'1049,"-8"17"-745,-1 11-152,-3 10 1200,-2 6-1184,0 6-160,1 1-8,0 0 16,3-8 0,2-15 0,2-10-16,3-11 0,1-6-48,2-11-96,0 0-40,2-19 152,1-12-40,5-23-32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8.854"/>
    </inkml:context>
    <inkml:brush xml:id="br0">
      <inkml:brushProperty name="width" value="0.05" units="cm"/>
      <inkml:brushProperty name="height" value="0.05" units="cm"/>
    </inkml:brush>
  </inkml:definitions>
  <inkml:trace contextRef="#ctx0" brushRef="#br0">2 1 9386,'8'27'1144,"0"7"-688,-2 7-160,3 4 1153,5 2-1137,1 2 0,5-6-24,3-5-48,1-10-112,4-2-80,0-5-88,1-4-40,-5 0-112,-4-3-104,-8 1-792,-4-1 904,-11 0-136,-8-2-81</inkml:trace>
  <inkml:trace contextRef="#ctx0" brushRef="#br0" timeOffset="1">1 480 13211,'0'-3'744,"4"3"-704,9-3 0,5-5 72,5 0-64,8-5-48,4-3-120,3-4 128,-1-1 40,-11 3-48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9.318"/>
    </inkml:context>
    <inkml:brush xml:id="br0">
      <inkml:brushProperty name="width" value="0.05" units="cm"/>
      <inkml:brushProperty name="height" value="0.05" units="cm"/>
    </inkml:brush>
  </inkml:definitions>
  <inkml:trace contextRef="#ctx0" brushRef="#br0">0 1 12355,'5'10'744,"7"12"-664,0 7-40,5 17 184,1 3-184,1 9-16,2 2 8,2 3 16,-1-4 0,-4-14-40,-1-9 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0.237"/>
    </inkml:context>
    <inkml:brush xml:id="br0">
      <inkml:brushProperty name="width" value="0.05" units="cm"/>
      <inkml:brushProperty name="height" value="0.05" units="cm"/>
    </inkml:brush>
  </inkml:definitions>
  <inkml:trace contextRef="#ctx0" brushRef="#br0">6 191 11707,'-6'-1'1312,"10"-6"-887,10-10-31,15-7-137,0 2 0,2 1 1,0 2-1,1 1 1,43-18-1,-65 31-249,-1 1-1,2 0 1,-1 1-1,0 0 1,16-2-1,-25 5-6,0-1-1,0 1 0,0 0 1,-1 0-1,1 0 1,0 0-1,0-1 0,0 1 1,0 1-1,0-1 1,-1 0-1,1 0 0,0 0 1,0 0-1,0 0 1,0 1-1,-1-1 0,1 0 1,0 1-1,0-1 1,-1 1-1,1-1 0,0 1 1,0-1-1,-1 1 1,1-1-1,-1 1 0,1 0 1,-1-1-1,1 1 1,-1 0-1,1 0 0,-1-1 1,1 1-1,-1 0 0,0 0 1,1 0-1,-1-1 1,0 1-1,0 0 0,0 0 1,0 0-1,0 0 1,0 0-1,0-1 0,0 1 1,0 0-1,0 0 1,0 0-1,0 0 0,-1-1 1,1 1-1,-1 1 1,-2 7 8,0 1 0,-1-1 1,-9 16-1,8-15-2,-45 78 57,26-47 2,-29 66 1,51-102-71,0 1-1,0-1 1,0 0 0,1 1 0,0-1-1,0 10 1,1-14-4,0 1 1,0-1-1,0 1 0,0-1 0,1 1 0,-1-1 0,0 1 1,1-1-1,0 1 0,-1-1 0,1 1 0,0-1 0,0 0 0,-1 1 1,1-1-1,0 0 0,0 0 0,0 0 0,1 0 0,-1 0 1,0 0-1,0 0 0,1 0 0,-1 0 0,0 0 0,3 1 1,17 4-68,-1-1 0,1-1 1,0 0-1,0-2 1,0 0-1,30-2 0,33 4-29,-71-3 92,-1 1 0,0 0 0,0 1 1,0 1-1,0 0 0,0 0 0,16 9 1,-24-11 13,-1 0 0,1 1 0,-1-1 1,0 1-1,1-1 0,-1 1 0,-1 0 1,1 0-1,0 1 0,-1-1 0,1 0 1,-1 1-1,0 0 0,0-1 0,-1 1 1,1 0-1,-1 0 0,1 0 0,-1 0 1,-1 0-1,1 0 0,0 0 0,-1 0 1,0 1-1,0-1 0,-1 5 0,-1 0 35,0 1-1,-1-1 1,0 0-1,0 0 0,-1-1 1,-1 1-1,1-1 0,-1 0 1,-1 0-1,1 0 0,-1-1 1,-10 10-1,0-2 105,-1 1 0,0-2-1,-1 0 1,-23 13 0,25-18-27,1-1 1,-1 0 0,-1-1-1,0 0 1,-29 7-1,41-13-122,1 0-1,-1 0 1,1-1-1,-1 1 1,1-1-1,-1 0 1,0 0-1,1-1 0,-1 0 1,1 1-1,-1-1 1,1-1-1,-1 1 1,1-1-1,-1 1 1,1-1-1,0-1 0,0 1 1,0 0-1,1-1 1,-1 0-1,0 0 1,1 0-1,0 0 1,0-1-1,0 1 0,-3-5 1,-9-22-99,5-2-52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0.621"/>
    </inkml:context>
    <inkml:brush xml:id="br0">
      <inkml:brushProperty name="width" value="0.05" units="cm"/>
      <inkml:brushProperty name="height" value="0.05" units="cm"/>
    </inkml:brush>
  </inkml:definitions>
  <inkml:trace contextRef="#ctx0" brushRef="#br0">0 0 12579,'8'8'720,"9"9"-696,4 9 16,8 10 40,2 6-16,7 10 32,3 4 0,1 16 16,-4 9 0,-12 20 0,-6 3-16,-17 14-40,-6 19-40,-22 23-64,-10 10 48,-6 0 0,-2-2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2.491"/>
    </inkml:context>
    <inkml:brush xml:id="br0">
      <inkml:brushProperty name="width" value="0.05" units="cm"/>
      <inkml:brushProperty name="height" value="0.05" units="cm"/>
    </inkml:brush>
  </inkml:definitions>
  <inkml:trace contextRef="#ctx0" brushRef="#br0">19 36 11763,'0'-1'23,"-1"1"1,1 0-1,0-1 1,-1 1-1,1 0 1,0 0-1,-1-1 1,1 1-1,0 0 0,-1 0 1,1 0-1,-1 0 1,1 0-1,0-1 1,-1 1-1,1 0 1,-1 0-1,1 0 1,-1 0-1,1 0 1,0 0-1,-1 0 1,1 1-1,-1-1 1,1 0-1,0 0 1,-1 0-1,1 0 1,-1 0-1,1 1 1,0-1-1,-1 0 1,1 0-1,0 0 1,-1 1-1,1-1 1,0 0-1,-1 1 1,1-1-1,0 0 1,0 1-1,-1-1 1,1 0-1,0 1 1,0-1-1,0 1 1,0-1-1,-1 0 1,1 1-1,0-1 1,0 1-1,0-1 1,0 0-1,0 1 1,0-1-1,0 1 1,-2 32 84,2-29 21,1 28-91,2 0 1,1 0-1,2-1 1,1 0-1,1 0 1,1 0 0,2-1-1,22 43 1,-28-64-40,0-1 1,0 0-1,1 0 1,0 0-1,0-1 1,1 0-1,0 0 1,0 0-1,0-1 1,10 6 0,-14-10 4,-1-1 0,1 1 0,0-1 0,-1 0 0,1 0 1,0 0-1,0 0 0,0-1 0,0 1 0,0-1 1,0 1-1,0-1 0,0 0 0,0 0 0,0-1 0,0 1 1,0 0-1,0-1 0,0 0 0,0 0 0,0 0 0,0 0 1,0 0-1,-1-1 0,1 1 0,-1-1 0,1 1 1,-1-1-1,1 0 0,-1 0 0,0 0 0,0-1 0,0 1 1,0 0-1,2-5 0,5-7 33,0 0-1,0-1 1,-2-1-1,0 1 1,-1-1-1,-1-1 1,7-29-1,11-121 173,-22 151-197,2-24 8,-3 27-25,1-1 1,1 0-1,6-26 1,-8 40 2,0-1 1,0 1 0,0-1-1,0 1 1,0 0 0,0-1 0,0 1-1,0 0 1,1-1 0,-1 1-1,0-1 1,0 1 0,0 0-1,1-1 1,-1 1 0,0 0-1,0 0 1,1-1 0,-1 1 0,0 0-1,1 0 1,-1-1 0,0 1-1,1 0 1,-1 0 0,0 0-1,1-1 1,-1 1 0,0 0-1,1 0 1,-1 0 0,1 0-1,-1 0 1,0 0 0,1 0 0,0 0-1,12 12-34,12 31-16,-21-35 41,16 30-61,53 90 79,-63-112-197,1-1-1,1-1 1,0 1 0,1-2-1,24 21 1,-13-20 20,-1-6-64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3.106"/>
    </inkml:context>
    <inkml:brush xml:id="br0">
      <inkml:brushProperty name="width" value="0.05" units="cm"/>
      <inkml:brushProperty name="height" value="0.05" units="cm"/>
    </inkml:brush>
  </inkml:definitions>
  <inkml:trace contextRef="#ctx0" brushRef="#br0">141 1 13787,'0'0'16,"0"0"1,0 0-1,1-1 0,-1 1 1,0 0-1,0 0 0,0 0 0,0 0 1,0 0-1,1 0 0,-1 0 1,0 0-1,0 0 0,0 0 1,0 0-1,0 0 0,0 0 1,1 0-1,-1 0 0,0 1 1,0-1-1,0 0 0,0 0 1,0 0-1,0 0 0,1 0 0,-1 0 1,0 0-1,0 0 0,0 0 1,0 0-1,0 1 0,0-1 1,0 0-1,0 0 0,1 0 1,-1 0-1,0 0 0,0 0 1,0 1-1,0-1 0,0 0 0,0 0 1,0 0-1,0 0 0,0 0 1,0 1-1,0-1 0,0 13 154,-4 16-163,4-28-2,-55 253 399,-31 200-601,100-542-983,-6 35 972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3.551"/>
    </inkml:context>
    <inkml:brush xml:id="br0">
      <inkml:brushProperty name="width" value="0.05" units="cm"/>
      <inkml:brushProperty name="height" value="0.05" units="cm"/>
    </inkml:brush>
  </inkml:definitions>
  <inkml:trace contextRef="#ctx0" brushRef="#br0">125 1 10458,'9'38'1040,"0"9"-719,-1 12-121,2 2 784,7 6-784,5 0-16,5-5 16,4-9 0,4-16-96,-3-5-112,-1-9-136,-2-6-40,-9-5-1184,-10-4 1208,-11-5-152,-16-3-137</inkml:trace>
  <inkml:trace contextRef="#ctx0" brushRef="#br0" timeOffset="1">1 500 13827,'10'0'936,"10"-2"-912,9-3-16,11-4 160,11-6-264,5-3-80,2-8-488,5-2 608,-3-13-64,-5-8-64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803"/>
    </inkml:context>
    <inkml:brush xml:id="br0">
      <inkml:brushProperty name="width" value="0.05" units="cm"/>
      <inkml:brushProperty name="height" value="0.05" units="cm"/>
    </inkml:brush>
  </inkml:definitions>
  <inkml:trace contextRef="#ctx0" brushRef="#br0">0 701 12347,'4'2'90,"-1"0"0,0 0 1,1 0-1,0 0 0,0 0 1,-1-1-1,1 0 0,0 0 1,0 0-1,0 0 1,0-1-1,0 1 0,0-1 1,0 0-1,8-1 0,2-2 16,-1 0 0,1-1 0,19-8 0,-1 0 261,195-64 508,3 10 1,406-62-1,-184 80-893,150-21-176,146-80 252,-475 89 21,147-13 70,-339 64-120,-1 5 0,1 2-1,104 13 1,-78 2-8,257 26-619,64-6-2711,-394-31 2864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020"/>
    </inkml:context>
    <inkml:brush xml:id="br0">
      <inkml:brushProperty name="width" value="0.05" units="cm"/>
      <inkml:brushProperty name="height" value="0.05" units="cm"/>
    </inkml:brush>
  </inkml:definitions>
  <inkml:trace contextRef="#ctx0" brushRef="#br0">1 102 13731,'0'-1'44,"1"0"0,-1 0 0,1 0 0,0 0 1,-1 0-1,1 0 0,0 1 0,0-1 0,-1 0 0,1 0 0,0 1 1,0-1-1,0 1 0,0-1 0,0 1 0,0-1 0,0 1 0,0 0 1,0-1-1,2 1 0,27-7-91,-23 6 152,160-36-64,21-3-211,-188 39 167,1 1 1,0 0-1,-1 0 1,1-1-1,0 1 0,-1 0 1,1 0-1,0 0 0,-1 0 1,1 0-1,0 0 1,-1 0-1,1 0 0,0 0 1,-1 0-1,1 0 0,0 0 1,-1 0-1,1 1 1,-1-1-1,1 0 0,0 1 1,-1-1-1,1 0 0,-1 1 1,1-1-1,-1 0 0,1 1 1,-1-1-1,1 1 1,-1-1-1,1 1 0,-1-1 1,0 1-1,1-1 0,-1 1 1,0 0-1,1-1 1,-1 1-1,0 0 0,0-1 1,0 1-1,0-1 0,1 1 1,-1 0-1,0 1 1,-1 2 1,0 1 0,0-1 0,0 1 0,-1 0 0,-2 6 0,1-3 25,-102 241 524,5-13-620,98-231-124,1-3 123,0 1-1,-1 0 0,1 0 1,0-1-1,1 1 1,-1 0-1,0 0 1,1 0-1,0 0 0,-1 0 1,1 0-1,1 4 1,3-6-218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435"/>
    </inkml:context>
    <inkml:brush xml:id="br0">
      <inkml:brushProperty name="width" value="0.05" units="cm"/>
      <inkml:brushProperty name="height" value="0.05" units="cm"/>
    </inkml:brush>
  </inkml:definitions>
  <inkml:trace contextRef="#ctx0" brushRef="#br0">388 1 13091,'-11'21'880,"-10"13"-752,-8 4-56,-10 11 112,-2 4-56,-7 12 16,3 1 0,2-8-56,4-3-32,10-9-96,8-3-128,9-10-832,6-10 880,4-26-104,0-11-96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931"/>
    </inkml:context>
    <inkml:brush xml:id="br0">
      <inkml:brushProperty name="width" value="0.05" units="cm"/>
      <inkml:brushProperty name="height" value="0.05" units="cm"/>
    </inkml:brush>
  </inkml:definitions>
  <inkml:trace contextRef="#ctx0" brushRef="#br0">0 238 12147,'13'-21'231,"1"0"0,1 1 1,1 1-1,0 0 1,2 1-1,0 1 1,0 1-1,2 0 1,0 1-1,23-12 0,-41 26-221,7-4 29,0 0-1,1 1 1,18-7 0,-27 11-33,1-1 0,-1 1 0,0-1-1,0 1 1,1 0 0,-1-1 0,0 1 0,1 0-1,-1 0 1,0 0 0,1 0 0,-1 0 0,0 0 0,1 1-1,-1-1 1,0 0 0,1 1 0,-1-1 0,0 1-1,0-1 1,1 1 0,-1-1 0,0 1 0,0 0 0,0 0-1,0 0 1,0-1 0,0 1 0,0 0 0,0 0 0,0 0-1,-1 1 1,1-1 0,0 0 0,-1 0 0,1 0-1,-1 0 1,1 1 0,0 1 0,0 4 32,-1 0 0,1 1 0,-1-1 0,-1 0 0,1 0 1,-1 0-1,-1 0 0,1 0 0,-1 0 0,0 0 0,-5 9 0,-6 14 144,-20 32-1,19-38-74,-42 77 225,56-100-342,-1 0 1,1-1-1,-1 1 0,1 0 1,0-1-1,-1 1 1,1 0-1,0-1 1,0 1-1,-1 0 0,1 0 1,0-1-1,0 1 1,0 0-1,0 0 0,0-1 1,0 1-1,0 0 1,0 0-1,0-1 1,0 1-1,1 0 0,-1 0 1,0-1-1,0 1 1,1 0-1,-1-1 0,0 1 1,1 0-1,-1-1 1,1 1-1,-1 0 1,1-1-1,-1 1 0,1-1 1,-1 1-1,1-1 1,0 1-1,-1-1 0,1 0 1,0 1-1,-1-1 1,1 0-1,0 1 1,-1-1-1,1 0 0,1 1 1,5 0-73,0-1 0,0 1 0,0-1-1,11-1 1,-3 0-9,63-1-202,-42 0 253,1 2 0,-1 1 0,54 9 0,-87-10 42,0 0 1,0 1-1,0 0 1,0 0-1,0 0 1,-1 0 0,1 0-1,0 1 1,0-1-1,-1 1 1,1 0-1,-1-1 1,0 1-1,1 0 1,-1 1-1,0-1 1,0 0-1,3 6 1,-3-4 21,-1 0 0,1 0 0,-1 0 1,-1 1-1,1-1 0,0 0 0,-1 1 1,0-1-1,0 1 0,0-1 0,-1 1 0,-1 7 1,-6 22 100,-1 0 0,-1-1 0,-2 0 0,-2-1 0,-1 0 0,-1-1 0,-1 0 0,-2-2 0,-1 0 0,-2-2 0,0 0 0,-30 27 0,37-41 26,-2 0 0,1 0 0,-2-2 0,1 0 0,-1-1-1,-1-1 1,-19 8 0,-7-2 68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0.508"/>
    </inkml:context>
    <inkml:brush xml:id="br0">
      <inkml:brushProperty name="width" value="0.05" units="cm"/>
      <inkml:brushProperty name="height" value="0.05" units="cm"/>
    </inkml:brush>
  </inkml:definitions>
  <inkml:trace contextRef="#ctx0" brushRef="#br0">1 11 10106,'9'-2'224,"0"-1"-1,0 1 1,0 1-1,0 0 1,0 0-1,0 1 1,0 0-1,14 2 1,76 16 701,-76-12-929,58 14-21,121 49 1,71 49 15,47 18-232,-203-97 117,-100-35 140,1 0 0,-1-1 1,1-1-1,30-1 0,-42-1 19,0 0-1,0-1 0,1 0 0,-1 0 0,0-1 1,-1 0-1,1 0 0,6-3 0,-10 4-8,0 0 1,0 0-1,0 0 0,0-1 0,0 1 0,-1-1 0,1 1 0,0-1 0,-1 0 0,0 0 0,1 0 0,-1 1 1,0-1-1,0 0 0,0-1 0,0 1 0,0 0 0,0 0 0,-1 0 0,1 0 0,-1-1 0,0 1 0,1 0 0,-1-5 1,-1 3 17,1 0 1,-1 0 0,0 0-1,0 1 1,0-1 0,0 0-1,-1 0 1,0 1 0,0-1-1,0 1 1,0-1 0,0 1-1,0 0 1,-1 0 0,0 0-1,1 0 1,-7-4 0,-1-1 59,-1 1 0,0 0 0,0 0 0,-15-5 0,-19-7 60,-2 2 0,-1 2 0,0 2 0,-92-11 0,-201 1 45,-134-4 269,437 25-877,39 5-104,7 2 346,28 11-165,0-1-1,63 17 1,-18-8-117,263 81-513,-220-73 771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0.974"/>
    </inkml:context>
    <inkml:brush xml:id="br0">
      <inkml:brushProperty name="width" value="0.05" units="cm"/>
      <inkml:brushProperty name="height" value="0.05" units="cm"/>
    </inkml:brush>
  </inkml:definitions>
  <inkml:trace contextRef="#ctx0" brushRef="#br0">1199 205 10394,'-59'19'1345,"-10"-2"-793,-23-4-184,-12 0 1544,-8-9-1408,2-7-32,3-11-112,0-4-88,3-14-288,3-2-176,18-4-552,14-5 608,23-1-120,11-1-120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1.373"/>
    </inkml:context>
    <inkml:brush xml:id="br0">
      <inkml:brushProperty name="width" value="0.05" units="cm"/>
      <inkml:brushProperty name="height" value="0.05" units="cm"/>
    </inkml:brush>
  </inkml:definitions>
  <inkml:trace contextRef="#ctx0" brushRef="#br0">20 215 10546,'-15'-21'992,"10"13"-380,12 16 796,35 48-1281,51 91 1,14 20-134,-101-159 9,0 1-1,1-2 1,0 1 0,14 11-1,-19-17 5,-1-1 1,1 0-1,-1 0 0,1 0 0,0 0 0,-1 0 1,1 0-1,0 0 0,0-1 0,0 1 0,0-1 1,-1 1-1,1-1 0,0 0 0,0 0 0,0 1 1,0-1-1,0-1 0,0 1 0,0 0 0,0 0 1,0-1-1,0 1 0,-1-1 0,1 0 0,0 1 1,0-1-1,0 0 0,-1 0 0,1 0 0,-1 0 0,3-2 1,2-4 25,1 0 0,-1 0 1,-1-1-1,1 0 0,-1 0 1,-1 0-1,1-1 0,-1 0 0,5-17 1,1-10 80,6-41 0,17-264 39,-31 295-218,-2 45 60,0 0 0,0 0 1,0 0-1,0 0 0,0 0 0,0-1 0,0 1 0,1 0 0,-1 0 1,0 0-1,1 0 0,-1 0 0,1 0 0,-1 0 0,2-1 0,-2 2 3,0 0 0,1 0-1,-1 0 1,0 0 0,1 0 0,-1 0-1,1 0 1,-1 0 0,0 0 0,1 0-1,-1 1 1,0-1 0,1 0-1,-1 0 1,0 0 0,0 1 0,1-1-1,-1 0 1,0 0 0,1 1-1,-1-1 1,0 0 0,0 0 0,0 1-1,1-1 1,-1 0 0,0 1-1,0-1 1,0 1 0,19 39-55,-16-34 67,32 85-23,23 51 138,-57-140-119,-1 0 0,1 0 0,0-1 1,0 1-1,0 0 0,1 0 0,-1-1 0,0 1 1,1-1-1,-1 1 0,1-1 0,-1 0 0,1 0 1,-1 1-1,3 0 0,-3-2 1,0 0 1,0 0-1,0 0 0,0 0 0,0-1 1,0 1-1,0 0 0,0 0 1,0-1-1,0 1 0,-1 0 0,1-1 1,0 1-1,0-1 0,0 1 0,0-1 1,-1 0-1,1 1 0,0-1 1,0 0-1,-1 1 0,1-1 0,-1 0 1,1 0-1,-1 0 0,1 0 0,-1 1 1,1-1-1,-1 0 0,0 0 1,1-2-1,6-15 107,0 0 1,-1-1 0,-1 0-1,4-39 1,-6 37-25,1 0 1,1 0-1,10-28 1,-15 49-91,0-1 0,0 1 0,0 0 1,0 0-1,0 0 0,0-1 0,0 1 0,1 0 0,-1 0 1,0 0-1,0 0 0,0-1 0,0 1 0,0 0 1,0 0-1,0 0 0,1 0 0,-1 0 0,0-1 1,0 1-1,0 0 0,0 0 0,0 0 0,1 0 1,-1 0-1,0 0 0,0 0 0,0 0 0,1 0 1,-1 0-1,0 0 0,0 0 0,0 0 0,1 0 1,-1 0-1,0 0 0,0 0 0,0 0 0,0 0 1,1 0-1,-1 0 0,0 0 0,0 0 0,1 0 1,6 10-5,4 14-12,-11-24 16,9 26-22,54 127-85,-61-149 72,-1-1-1,1 1 1,1-1 0,-1 0 0,5 6 0,-6-8 26,-1-1 0,1 0 0,-1 1 0,0-1 0,1 0-1,-1 0 1,1 1 0,-1-1 0,1 0 0,-1 0 0,1 0 0,-1 0 0,1 1 0,-1-1 0,1 0-1,-1 0 1,1 0 0,-1 0 0,1 0 0,-1 0 0,1 0 0,-1-1 0,1 1 0,-1 0-1,1 0 1,-1 0 0,1 0 0,-1-1 0,1 1 0,-1 0 0,1 0 0,-1-1 0,0 1-1,1 0 1,-1-1 0,0 1 0,1-1 0,-1 1 0,0 0 0,1-1 0,-1 1 0,0-1 0,0 1-1,1-1 1,-1 1 0,0-1 0,0 1 0,0-1 0,0 1 0,0-1 0,1 0 0,2-10-41,1 0 1,-2-1 0,1 1 0,0-24-1,-2 27 23,4-56-157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1.851"/>
    </inkml:context>
    <inkml:brush xml:id="br0">
      <inkml:brushProperty name="width" value="0.05" units="cm"/>
      <inkml:brushProperty name="height" value="0.05" units="cm"/>
    </inkml:brush>
  </inkml:definitions>
  <inkml:trace contextRef="#ctx0" brushRef="#br0">1 0 10698,'62'133'2195,"-5"-8"-1454,-48-109-713,1 0-1,0-1 0,1 1 0,1-2 0,16 16 1,-27-28-18,1-1 1,-1 1-1,1-1 1,0 0 0,0 1-1,0-1 1,0 0-1,0 0 1,0 0 0,0 0-1,0-1 1,0 1 0,0-1-1,1 1 1,-1-1-1,0 0 1,0 1 0,5-2-1,-4 1 13,1-1-1,-1 0 0,0 0 1,1 0-1,-1-1 0,0 1 1,0-1-1,0 0 1,0 0-1,0 0 0,2-3 1,7-6 63,-1-1 1,-1 0 0,0-1-1,10-17 1,-15 24-69,73-128 451,-53 87-410,-24 47-58,-1-1 0,0 1-1,0-1 1,0 0-1,0 1 1,1-1 0,-1 1-1,0-1 1,1 1 0,-1-1-1,0 1 1,1-1-1,-1 1 1,1-1 0,-1 1-1,1 0 1,-1-1 0,1 1-1,-1 0 1,1-1-1,-1 1 1,1 0 0,-1-1-1,1 1 1,-1 0 0,1 0-1,0 0 1,-1 0-1,1 0 1,-1 0 0,1 0-1,0 0 1,-1 0 0,1 0-1,-1 0 1,1 0-1,0 0 1,-1 0 0,1 0-1,-1 0 1,1 1 0,0-1-1,-1 0 1,1 1-1,-1-1 1,1 0 0,-1 1-1,1-1 1,-1 0 0,0 1-1,1-1 1,-1 1-1,1-1 1,-1 1 0,0-1-1,1 1 1,-1 0-1,5 6 16,-1 0-1,-1 1 0,6 12 0,-3-6-6,-6-12-9,4 6 1,1 0 1,-1-1 0,1 1 0,9 10 0,-14-17-1,1 0 0,0 0 0,-1 0 0,1-1 1,0 1-1,0 0 0,0 0 0,0-1 0,0 1 0,0-1 0,0 1 1,0 0-1,0-1 0,0 0 0,0 1 0,0-1 0,0 0 0,0 1 0,0-1 1,0 0-1,1 0 0,-1 0 0,0 0 0,0 0 0,0 0 0,0-1 0,0 1 1,0 0-1,0 0 0,1-1 0,-1 1 0,0-1 0,0 1 0,0-1 1,0 1-1,0-1 0,-1 0 0,1 1 0,0-1 0,0 0 0,0 0 0,0 0 1,-1 1-1,1-1 0,1-2 0,4-7 4,0 0-1,-1 0 1,0 0 0,0-1-1,-1 0 1,0 0 0,-1 0-1,-1 0 1,1-1 0,-2 1-1,1-14 1,-1 18-3121,0-8 2458,-5 4-68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2.269"/>
    </inkml:context>
    <inkml:brush xml:id="br0">
      <inkml:brushProperty name="width" value="0.05" units="cm"/>
      <inkml:brushProperty name="height" value="0.05" units="cm"/>
    </inkml:brush>
  </inkml:definitions>
  <inkml:trace contextRef="#ctx0" brushRef="#br0">24 16 13467,'-14'-2'1104,"5"2"-1064,12 4-1600,3-4 2576,6-5-1256,-6-7-232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8.906"/>
    </inkml:context>
    <inkml:brush xml:id="br0">
      <inkml:brushProperty name="width" value="0.05" units="cm"/>
      <inkml:brushProperty name="height" value="0.05" units="cm"/>
    </inkml:brush>
  </inkml:definitions>
  <inkml:trace contextRef="#ctx0" brushRef="#br0">16 26 12131,'-7'-17'774,"3"8"-462,1 9-7,2 19-42,1 0 0,0 0 0,6 33 0,17 60-37,-11-57-109,-10-45-103,42 180 281,-35-159-225,2 0 1,0-1 0,31 54 0,-40-79-70,1-1 1,0 1 0,0-1 0,1 0-1,-1 0 1,1 0 0,-1-1 0,8 6-1,-10-9-1,1 1 0,-1 0 0,0-1 0,1 1 0,-1 0 0,1-1 0,-1 0 0,1 1 0,-1-1 0,1 0 0,-1 0 0,1 0 0,0 0 0,-1 0 0,1 0 0,-1 0 0,1-1 0,-1 1 1,1 0-1,-1-1 0,1 1 0,-1-1 0,0 0 0,1 0 0,-1 1 0,0-1 0,1 0 0,-1 0 0,0 0 0,1-1 0,4-5 1,0 1-1,0-1 1,-1 0 0,0-1 0,0 1 0,-1-1 0,0 0 0,-1 0 0,4-11-1,20-83 18,-21 76-6,20-130 251,-16 92-55,-10 63-197,0-1 0,0 1 0,0 0 0,0 0 0,0-1-1,0 1 1,1 0 0,-1 0 0,1 0 0,-1-1 0,1 1 0,-1 0 0,1 0 0,0 0 0,-1 0-1,3-2 1,-2 4 2,0-1 0,0 0 0,-1 1 0,1-1-1,0 1 1,0-1 0,0 1 0,0 0 0,-1-1 0,1 1-1,0 0 1,0 0 0,-1-1 0,1 1 0,-1 0-1,1 0 1,-1 0 0,1 0 0,-1 0 0,1-1 0,-1 1-1,1 2 1,5 8 54,69 125 376,-57-106-709,2-1 0,32 36 0,-45-57-126,1 0 0,0-1 0,16 13 0,-22-19 346,1 1 0,-1-1 0,1 1 0,-1-1 1,1 0-1,-1 0 0,1 0 0,0 0 0,0-1 1,-1 1-1,1-1 0,0 0 0,0 0 0,0 1 1,-1-2-1,1 1 0,0 0 0,0-1 0,3 0 1,19-12-630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9.638"/>
    </inkml:context>
    <inkml:brush xml:id="br0">
      <inkml:brushProperty name="width" value="0.05" units="cm"/>
      <inkml:brushProperty name="height" value="0.05" units="cm"/>
    </inkml:brush>
  </inkml:definitions>
  <inkml:trace contextRef="#ctx0" brushRef="#br0">59 84 12651,'1'2'159,"0"-1"1,0 0 0,0 0 0,0 1-1,0-1 1,0 0 0,-1 1 0,1-1-1,-1 1 1,1-1 0,-1 1 0,1 0-1,-1-1 1,0 1 0,0-1 0,0 4-1,1 0 14,16 93 631,10 62-679,49 160 1,-77-320-135,1 0-1,0 0 1,0 0-1,0 0 1,0 0 0,0 0-1,0 0 1,0 0-1,0 0 1,0 0-1,0 0 1,-1 0 0,1 0-1,0 0 1,0 0-1,0 0 1,0 0-1,0 0 1,0 0-1,0 0 1,0 0 0,0 0-1,0 0 1,0 0-1,0 0 1,-1 0-1,1 1 1,0-1-1,0 0 1,0 0 0,0 0-1,0 0 1,0 0-1,0 0 1,0 0-1,0 0 1,0 0 0,0 0-1,0 1 1,0-1-1,0 0 1,0 0-1,0 0 1,0 0-1,0 0 1,0 0 0,0 0-1,0 0 1,0 0-1,0 1 1,0-1-1,0 0 1,0 0-1,0 0 1,1 0 0,-1 0-1,0 0 1,0 0-1,0 0 1,0 0-1,0 0 1,0 0 0,0 0-1,0 0 1,0 1-1,-5-6-274,-12-15-76,0-1-1,2-1 0,1 0 1,-13-25-1,1 1 171,14 27 182,1-1 1,1 0 0,1 0 0,-7-24 0,14 37 55,0 0 1,0 0-1,1-1 0,0 1 1,1-1-1,0 1 1,0 0-1,0-1 0,1 1 1,0 0-1,0-1 1,1 1-1,0 0 0,1 0 1,-1 0-1,5-8 0,15-21 168,1 0 0,2 2 0,1 0 0,49-47-1,-68 74-191,-3 2 58,1 0 1,0 1-1,0-1 0,1 1 1,6-4-1,-11 8-63,-1-1 1,1 1-1,-1 0 1,1 0-1,-1-1 1,1 1-1,-1 0 1,1 0 0,0 0-1,-1 0 1,1 0-1,-1 0 1,1 0-1,-1 0 1,1 0-1,0 0 1,-1 0-1,1 0 1,-1 0-1,1 1 1,-1-1-1,1 0 1,0 0-1,-1 1 1,2-1-1,-2 2 25,1-1 0,0 0-1,0 1 1,-1-1-1,1 0 1,0 1 0,-1-1-1,0 1 1,1-1 0,-1 1-1,0-1 1,0 1-1,1-1 1,-1 1 0,-1 1-1,0 40 706,-3 1 1,-18 81-1,3-27-600,19-97-149,-1 2-58,1 0 0,-1 1 0,1-1 0,0 0 0,0 0 0,0 1 1,1 3-1,-1-6 21,1 0 0,-1-1 0,1 1 0,-1 0 0,1 0 0,0 0 0,-1 0 0,1 0 0,0-1 0,-1 1 1,1 0-1,0-1 0,0 1 0,0 0 0,0-1 0,-1 1 0,1-1 0,0 1 0,0-1 0,0 0 0,0 1 1,0-1-1,0 0 0,0 0 0,2 0 0,33 8-552,102 23-16,-120-26 605,0 2 0,0 0 0,-1 0 0,0 2 0,22 14 0,-36-21 20,1 1 0,-1-1 0,0 1 0,0 0 0,0 0 0,0 0 0,-1 0 1,1 0-1,-1 1 0,0-1 0,0 1 0,0-1 0,-1 1 0,1 0 0,-1 0 0,0 0 0,0 0 0,0 0 0,1 5 0,-3-4 46,1 1-1,0-1 1,-1 0 0,0 1-1,0-1 1,-1 0 0,1 0-1,-1 0 1,0 0 0,-1 0-1,1 0 1,-1-1 0,0 1-1,-6 6 1,-16 18 248,-1-1 0,-2-1 0,-1-2 1,0-1-1,-34 21 0,7-10-201,-1-3 0,-68 29 0,120-59-235,0 0 0,-1 0 0,1 0 0,0-1 0,0 0 0,-12 2 0,16-3 131,-1 0 0,1-1 0,-1 1 0,1 0 0,-1 0 0,1-1-1,-1 1 1,1-1 0,-1 1 0,1-1 0,-1 0 0,1 1-1,0-1 1,-1 0 0,1 0 0,0 0 0,0 0 0,0 0 0,0 0-1,0 0 1,0-1 0,0 1 0,0 0 0,0-1 0,0 1-1,1 0 1,-1-1 0,0-1 0,-1-3-7,0-1 0,1 1 0,0-1 0,0 0 0,1 1 0,0-1 0,1-11 0,2-24-97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5.184"/>
    </inkml:context>
    <inkml:brush xml:id="br0">
      <inkml:brushProperty name="width" value="0.05" units="cm"/>
      <inkml:brushProperty name="height" value="0.05" units="cm"/>
    </inkml:brush>
  </inkml:definitions>
  <inkml:trace contextRef="#ctx0" brushRef="#br0">6 3 14107,'-5'1'1292,"16"1"-830,23 0 114,83-6-94,91 0-294,-154 5-248,95 16 1,-134-15 23,0 1 0,0 1 0,-1 1 0,0 0 1,23 12-1,-32-14 23,0 0 0,0 0 0,0 0 0,-1 1 0,0 0 0,0 0 0,0 0 0,0 0 0,0 0 0,-1 1 0,0 0 0,0 0 0,0 0 0,-1 0 0,1 0 0,-1 1 0,2 9 1,-2-2 40,-1-1 1,0 0-1,-1 0 1,0 1-1,-1-1 1,0 0 0,-1 0-1,-1 0 1,0 0-1,0 0 1,-1 0-1,-9 17 1,-1-3 126,0 0 1,-2 0-1,0-2 0,-23 25 1,0-3 132,-69 60 0,82-84-237,0-1 0,-2-1 0,0-1 1,-36 17-1,14-16-79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053"/>
    </inkml:context>
    <inkml:brush xml:id="br0">
      <inkml:brushProperty name="width" value="0.05" units="cm"/>
      <inkml:brushProperty name="height" value="0.05" units="cm"/>
    </inkml:brush>
  </inkml:definitions>
  <inkml:trace contextRef="#ctx0" brushRef="#br0">121 42 12091,'1'-3'83,"-1"1"1,1-1-1,0 1 1,0-1-1,0 1 1,0 0-1,0-1 1,0 1-1,1 0 1,-1 0-1,1 0 1,-1 0-1,1 0 1,0 0-1,0 0 1,0 0-1,2-1 1,-3 3-66,-1 0 0,0 0 0,0 0 0,0-1 0,1 1 0,-1 0 1,0 0-1,0 0 0,1 0 0,-1 0 0,0 0 0,0 0 0,1 0 1,-1 0-1,0 0 0,0 0 0,1 0 0,-1 0 0,0 1 0,0-1 1,0 0-1,1 0 0,-1 0 0,0 0 0,0 0 0,1 0 0,-1 1 1,0-1-1,0 0 0,0 0 0,0 0 0,1 0 0,-1 1 0,0-1 1,0 0-1,0 0 0,0 0 0,0 1 0,0-1 0,0 0 0,0 0 0,1 1 1,-1-1-1,0 0 0,0 0 0,0 1 0,0-1 0,0 0 0,0 0 1,0 1-1,0-1 0,0 0 0,-1 0 0,1 0 0,0 1 0,0-1 1,0 0-1,-1 23 549,1-21-529,-18 119 1285,-42 149 1,38-182-995,17-65-284,-40 145 104,42-148-205,3-19 48,0-1 1,0 0-1,0 1 0,0-1 1,0 0-1,0 1 0,0-1 0,0 1 1,0-1-1,0 0 0,0 1 0,0-1 1,1 0-1,-1 1 0,0-1 0,0 0 1,0 0-1,1 1 0,-1-1 1,0 0-1,1 0 0,-1 1 0,0-1 1,0 0-1,1 1 0,1-1-20,0 0 0,1 0 0,-1 0 0,0-1 0,0 1-1,0 0 1,0-1 0,0 0 0,0 1 0,0-1 0,0 0 0,3-2-1,70-35-408,81-55 0,-11 5 417,-94 62-44,-30 17-150,0-2 0,32-22 0,-52 32 209,0 1-1,0 0 1,0-1-1,-1 1 1,1-1-1,0 0 0,0 1 1,-1-1-1,1 0 1,0 1-1,-1-1 1,1 0-1,0 0 1,-1 1-1,1-1 1,-1 0-1,1 0 1,-1 0-1,0 0 1,1 0-1,-1 0 1,0 0-1,0 0 1,0 1-1,0-1 0,0 0 1,0 0-1,0 0 1,0 0-1,0 0 1,0 0-1,0 0 1,0 0-1,-1 0 1,1 0-1,0 0 1,-1 0-1,1 0 1,-1 0-1,1 1 1,-2-2-1,-14-18-165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565"/>
    </inkml:context>
    <inkml:brush xml:id="br0">
      <inkml:brushProperty name="width" value="0.05" units="cm"/>
      <inkml:brushProperty name="height" value="0.05" units="cm"/>
    </inkml:brush>
  </inkml:definitions>
  <inkml:trace contextRef="#ctx0" brushRef="#br0">5 314 14259,'-5'13'752,"5"-10"-808,2-3 16,11-8 152,4-1-48,12-6 48,7-4 8,16-8 72,4-6-8,5-8-184,1-2-184,-6-4 216,-1 1-80,-9 5-120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997"/>
    </inkml:context>
    <inkml:brush xml:id="br0">
      <inkml:brushProperty name="width" value="0.05" units="cm"/>
      <inkml:brushProperty name="height" value="0.05" units="cm"/>
    </inkml:brush>
  </inkml:definitions>
  <inkml:trace contextRef="#ctx0" brushRef="#br0">1 355 14867,'7'-25'79,"2"1"1,1 0-1,1 0 0,1 1 1,1 0-1,1 1 0,0 1 1,2 0-1,1 1 0,0 1 0,1 0 1,41-30-1,-53 44-50,29-19 108,-32 22-99,-1 1-1,1-1 1,0 1 0,0 0 0,0 0-1,0 0 1,0 1 0,0-1 0,0 0-1,0 1 1,3 0 0,-5 0-21,0 0 0,-1 0 0,1 1 1,-1-1-1,1 0 0,-1 0 0,1 1 0,-1-1 1,1 0-1,-1 1 0,1-1 0,-1 1 0,1-1 1,-1 1-1,1-1 0,-1 1 0,0-1 0,1 1 0,-1-1 1,0 1-1,0-1 0,1 1 0,-1 0 0,0-1 1,0 1-1,0-1 0,0 1 0,1 0 0,-1-1 1,0 1-1,-1 0 0,1 25 339,0-22-286,-6 40 602,-17 66-1,3-17-394,19-90-331,1 0-1,0 0 0,0 0 0,0 0 0,0 0 0,1 0 1,-1 0-1,1 0 0,0 0 0,0 0 0,0 0 0,0-1 0,0 1 1,0 0-1,1-1 0,-1 1 0,1-1 0,0 0 0,0 1 1,0-1-1,0 0 0,0 0 0,0 0 0,1 0 0,-1-1 1,1 1-1,2 1 0,8 4-302,1 0 1,0-1-1,0-1 1,15 4-1,-25-8 293,122 26-1578,-91-22 1491,-1 2-1,0 1 1,34 14-1,-58-18 312,0 0 0,0 1 0,-1 1 0,1 0 0,-1 0 0,0 0 0,-1 2-1,0-1 1,0 1 0,0 0 0,-1 0 0,0 1 0,10 17 0,-15-23-57,-1 0-1,0 0 1,1 0-1,-1-1 1,0 2-1,-1-1 1,1 0-1,0 0 1,-1 0-1,0 0 1,0 0 0,0 0-1,0 1 1,0-1-1,0 0 1,-2 4-1,1-2 27,-1-1 0,0 1-1,-1 0 1,1-1 0,-1 1-1,1-1 1,-1 0 0,0 0-1,-5 5 1,-8 5 272,0-1 1,0 0-1,-36 21 1,40-27-250,-21 13 165,-45 20-1,64-34-458,0-1 0,0 0 0,-1-1 0,1 0 0,-1-2-1,-20 3 1,31-5 66,0 0-1,0 0 1,0 0 0,-1-1-1,1 1 1,0-1-1,0 0 1,0 0 0,0-1-1,0 1 1,1-1-1,-1 0 1,0 0-1,1 0 1,-1 0 0,1-1-1,0 1 1,0-1-1,-6-6 1,-9-13-468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7.612"/>
    </inkml:context>
    <inkml:brush xml:id="br0">
      <inkml:brushProperty name="width" value="0.05" units="cm"/>
      <inkml:brushProperty name="height" value="0.05" units="cm"/>
    </inkml:brush>
  </inkml:definitions>
  <inkml:trace contextRef="#ctx0" brushRef="#br0">1 104 11979,'0'0'47,"1"0"0,-1 0 0,1 1 0,0-1 1,-1 0-1,1 0 0,-1 1 0,1-1 1,-1 0-1,1 1 0,-1-1 0,0 0 1,1 1-1,-1-1 0,1 1 0,-1-1 1,0 1-1,1-1 0,-1 1 0,0-1 0,1 1 1,-1-1-1,0 1 0,0 0 0,15 22-208,-13-19 247,71 116 197,106 131 0,-171-239-252,-6-9-11,0 0-1,0 0 1,1 0-1,-1 0 1,1 0-1,-1 0 1,1-1 0,0 1-1,0-1 1,0 0-1,0 0 1,1 0-1,5 2 1,-8-4-1,0 0-1,1 0 1,-1 0 0,0-1 0,0 1-1,1 0 1,-1-1 0,0 1-1,0-1 1,1 0 0,-1 1 0,0-1-1,0 0 1,0 0 0,0 0 0,0 0-1,0 1 1,0-1 0,0-1-1,-1 1 1,1 0 0,0 0 0,-1 0-1,1 0 1,0 0 0,-1-1-1,1-1 1,15-41 256,-13 36-219,13-54 182,-3 0 0,6-66 0,-3 15-175,-16 112-62,0 0-1,0 0 1,0 0-1,0 0 1,0 0-1,1 1 1,-1-1-1,0 0 1,0 0-1,1 0 1,-1 0-1,1 1 1,-1-1-1,0 0 1,1 0-1,0 1 1,-1-1-1,1 0 1,-1 1-1,1-1 1,0 1-1,0-2 1,0 3-3,-1-1 0,1 0 0,0 0 0,-1 0 0,1 0 0,0 0 0,-1 0 0,1 1 0,0-1 0,-1 0 1,1 1-1,-1-1 0,1 0 0,-1 1 0,1-1 0,-1 1 0,1-1 0,-1 1 0,1-1 0,-1 1 0,1 0 0,21 37-61,-7-2 53,-10-23 18,1-1 1,0 1-1,10 15 1,-15-27-7,-1 0 0,1 0 0,-1-1 1,1 1-1,-1 0 0,1-1 0,-1 1 1,1-1-1,0 1 0,-1-1 0,1 1 0,0-1 1,0 1-1,-1-1 0,1 0 0,0 1 1,0-1-1,0 0 0,0 0 0,-1 1 1,1-1-1,0 0 0,0 0 0,2 0 1,-2-1-1,0 1 0,1-1 0,-1 1 1,1-1-1,-1 0 0,0 1 1,1-1-1,-1 0 0,0 0 1,0 0-1,0 0 0,0 0 0,1-2 1,4-5 4,0-1 0,0 1 0,5-15 0,-8 17-3,17-37 79,18-59 1,-23 58 9,-15 44-92,0-1 0,0 1 0,0 0 0,0 0 0,0-1 0,1 1 1,-1 0-1,0 0 0,0-1 0,0 1 0,0 0 0,1 0 0,-1-1 0,0 1 0,0 0 1,0 0-1,1 0 0,-1-1 0,0 1 0,0 0 0,1 0 0,-1 0 0,0 0 1,0 0-1,1 0 0,-1 0 0,0 0 0,0-1 0,1 1 0,-1 0 0,0 0 0,1 0 1,-1 0-1,0 0 0,0 0 0,1 1 0,-1-1 0,0 0 0,0 0 0,1 0 0,-1 0 1,0 0-1,1 0 0,-1 0 0,0 0 0,0 1 0,0-1 0,1 0 0,-1 0 0,0 0 1,0 1-1,0-1 0,1 0 0,-1 1 0,6 5 17,-1 2-1,1-1 1,-2 1-1,8 13 1,4 8 3,123 169 73,-100-145-356,-37-51 128,-1 0 1,0 1-1,0-1 0,0 0 0,0 1 0,0-1 0,0 1 0,-1-1 0,1 3 0,-4 4-156,2-9 280,1 0-1,-1 0 1,1 0 0,-1 0 0,0 0-1,1 0 1,-1 0 0,1 0-1,-1-1 1,0 1 0,1 0-1,-1 0 1,1 0 0,-1-1 0,1 1-1,-1 0 1,1-1 0,-1 1-1,1-1 1,-1 1 0,-21-22-385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8.371"/>
    </inkml:context>
    <inkml:brush xml:id="br0">
      <inkml:brushProperty name="width" value="0.05" units="cm"/>
      <inkml:brushProperty name="height" value="0.05" units="cm"/>
    </inkml:brush>
  </inkml:definitions>
  <inkml:trace contextRef="#ctx0" brushRef="#br0">1 119 14059,'0'-1'2,"0"1"1,0 0-1,0 0 1,0 0-1,0 0 1,0 0-1,0 0 1,0-1-1,0 1 0,0 0 1,0 0-1,0 0 1,0 0-1,0 0 1,1 0-1,-1 0 1,0-1-1,0 1 0,0 0 1,0 0-1,0 0 1,0 0-1,0 0 1,0 0-1,0 0 1,1 0-1,-1 0 0,0 0 1,0 0-1,0 0 1,0 0-1,0 0 1,0 0-1,1 0 0,-1 0 1,0 0-1,0 0 1,0 0-1,0 0 1,0 0-1,0 0 1,1 0-1,-1 0 0,0 0 1,0 0-1,0 0 1,0 0-1,0 0 1,0 0-1,0 0 1,1 0-1,-1 0 0,0 0 1,0 1-1,0-1 1,0 0-1,0 0 1,0 0-1,0 0 1,0 0-1,0 0 0,0 0 1,0 0-1,1 1 1,-1-1-1,0 0 1,0 0-1,0 0 0,13 15-107,11 18 15,-12-14 145,34 47 199,-42-61-223,0 0 0,1 0 0,-1-1-1,1 1 1,0-1 0,0-1-1,1 1 1,-1-1 0,12 6-1,-14-8-14,0-1-1,-1 1 0,1-1 0,0 0 0,0 1 0,0-1 0,0-1 0,0 1 0,0 0 1,0-1-1,0 1 0,0-1 0,-1 0 0,1 0 0,0 0 0,0 0 0,-1-1 0,1 1 0,-1-1 1,1 1-1,2-3 0,5-5 36,-1 0 0,1 0 0,10-14 1,-20 22-51,34-43 166,32-56 0,-24 34-137,-41 66-27,-1-1 0,1 0-1,-1 1 1,1-1-1,-1 0 1,1 1 0,-1-1-1,1 1 1,0-1-1,-1 1 1,1-1 0,0 1-1,-1 0 1,1-1-1,0 1 1,0 0 0,-1-1-1,1 1 1,0 0-1,0 0 1,0 0 0,-1 0-1,1 0 1,0 0-1,0 0 1,0 0 0,0 0-1,-1 0 1,1 0-1,0 0 1,0 1 0,0-1-1,-1 0 1,1 1-1,0-1 1,-1 0 0,1 1-1,0-1 1,0 1-1,-1-1 1,2 2 0,3 3 55,1 0 0,-1 0 0,9 13 0,-2-4 20,6 4 52,0-1-1,31 22 0,-42-34-106,-1-1 1,2 0-1,-1 0 1,0 0-1,1-1 0,0 0 1,-1 0-1,1-1 0,1 0 1,-1 0-1,12 0 1,-16-2-19,0 0 1,0 0 0,0-1 0,0 0-1,-1 0 1,1 0 0,0 0-1,-1 0 1,1-1 0,-1 0 0,1 0-1,-1 0 1,0 0 0,1 0 0,-1-1-1,0 1 1,-1-1 0,1 0 0,0 0-1,-1 0 1,0 0 0,1 0-1,2-7 1,2-5 59,-1 0-1,0 0 0,-1-1 0,4-21 1,-5 17 66,-4 19-125,0 1-1,1-1 1,-1 1-1,0 0 1,0-1-1,0 1 0,0-1 1,1 1-1,-1-1 1,0 1-1,1 0 1,-1-1-1,0 1 0,0-1 1,1 1-1,-1 0 1,1-1-1,-1 1 1,0 0-1,1 0 0,-1-1 1,1 1-1,-1 0 1,0 0-1,1 0 1,-1 0-1,1-1 0,-1 1 1,1 0-1,0 0 1,17 6 41,-13-3-160,-1 0-1,0 0 1,0 0 0,0 0 0,5 6-1,-8-7 51,0 0 0,0 0 0,0-1 1,0 1-1,0 0 0,-1 0 0,1 1 0,-1-1 0,1 0 0,-1 0 0,0 0 0,0 0 0,0 0 0,0 0 0,0 0 0,0 1 0,-1-1 0,1 0 1,-1 0-1,0 2 0,-7 10-291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8.791"/>
    </inkml:context>
    <inkml:brush xml:id="br0">
      <inkml:brushProperty name="width" value="0.05" units="cm"/>
      <inkml:brushProperty name="height" value="0.05" units="cm"/>
    </inkml:brush>
  </inkml:definitions>
  <inkml:trace contextRef="#ctx0" brushRef="#br0">22 34 15083,'-8'-9'280,"0"0"-864,2-3-424,6 9 680,5 3-248,1 1-216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9.226"/>
    </inkml:context>
    <inkml:brush xml:id="br0">
      <inkml:brushProperty name="width" value="0.05" units="cm"/>
      <inkml:brushProperty name="height" value="0.05" units="cm"/>
    </inkml:brush>
  </inkml:definitions>
  <inkml:trace contextRef="#ctx0" brushRef="#br0">31 1 14243,'-2'1'716,"-1"4"-682,0 0-1,0 0 1,0 0 0,0 1-1,1-1 1,0 1-1,0-1 1,0 1-1,1 0 1,-1 10 0,0 8-48,1 33 1,1-41-35,2 48 82,3 1 0,3-1 0,3 0 0,2-1 0,3-1 0,2 0 0,4-1 0,2-1 0,3-1 0,2-1 0,68 99 0,-87-143-47,0-1-1,2 1 1,-1-2-1,2 0 1,-1 0-1,19 11 1,-26-20-7,0 0 1,0 0 0,0 0-1,0-1 1,0 0 0,1 0-1,-1 0 1,1-1 0,0 1-1,-1-1 1,1-1 0,0 1 0,-1-1-1,1 0 1,0-1 0,0 1-1,-1-1 1,1 0 0,0 0-1,-1-1 1,1 0 0,6-3-1,1-2-3,-1-2-1,0 0 1,0 0 0,0-1-1,-1 0 1,-1-1-1,0 0 1,13-20 0,27-43-87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9.706"/>
    </inkml:context>
    <inkml:brush xml:id="br0">
      <inkml:brushProperty name="width" value="0.05" units="cm"/>
      <inkml:brushProperty name="height" value="0.05" units="cm"/>
    </inkml:brush>
  </inkml:definitions>
  <inkml:trace contextRef="#ctx0" brushRef="#br0">1 381 14931,'2'-25'113,"1"0"1,1-1-1,2 2 0,0-1 0,1 1 1,2 0-1,0 0 0,2 1 0,0 1 1,2 0-1,18-25 0,-25 40-88,0 0 0,0 1-1,1-1 1,0 1 0,0 1-1,1-1 1,13-6 0,-17 9-12,-1 2 0,1-1 0,0 0 0,0 1 0,0 0 0,0 0 0,0 0 0,0 0 0,0 1 0,0-1 0,0 1 0,0 0 0,1 0 1,-1 1-1,0-1 0,0 1 0,0 0 0,0 0 0,4 2 0,-5-1 10,0 0 0,0 0 0,-1 0-1,0 0 1,1 1 0,-1-1 0,0 1 0,0 0 0,0-1 0,0 1-1,-1 0 1,1 0 0,-1 0 0,0 0 0,0 0 0,0 1 0,0-1-1,0 0 1,-1 0 0,1 1 0,-1 3 0,1 3 53,-1 1 0,0 0 0,-1-1 0,0 1 0,-3 14 0,-35 83 555,39-107-662,0 1 1,-1-1-1,1 1 1,1-1-1,-1 1 1,0-1-1,0 1 1,1-1-1,-1 1 1,0-1-1,1 1 1,0-1-1,-1 0 1,1 1-1,0-1 1,-1 0-1,1 0 1,0 1-1,0-1 1,0 0 0,0 0-1,1 0 1,-1 0-1,0 0 1,0 0-1,0-1 1,1 1-1,-1 0 1,0-1-1,3 2 1,7 3-169,1-1 0,22 7 0,-15-5-9,24 8-134,-13-4 234,-1 0 1,1 2-1,39 23 1,-65-32 121,0-1 1,0 1-1,0 0 1,-1 1 0,1-1-1,-1 1 1,0-1-1,0 1 1,0 0-1,0 0 1,-1 0 0,0 0-1,1 1 1,-1-1-1,-1 1 1,1-1-1,-1 1 1,0 0 0,0-1-1,0 1 1,-1 0-1,1 0 1,-1 0 0,0-1-1,-1 1 1,1 0-1,-1 0 1,0 0-1,0-1 1,-1 1 0,-2 7-1,0-3 167,-1 1 0,1-1-1,-2 0 1,1 0 0,-1-1 0,0 0 0,-1 0-1,0 0 1,0-1 0,-1 0 0,0 0-1,0-1 1,-1 0 0,-9 5 0,-3-2-267,0 0 0,-1-2 0,-40 9 0,57-16-176,-3-1-83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00.142"/>
    </inkml:context>
    <inkml:brush xml:id="br0">
      <inkml:brushProperty name="width" value="0.05" units="cm"/>
      <inkml:brushProperty name="height" value="0.05" units="cm"/>
    </inkml:brush>
  </inkml:definitions>
  <inkml:trace contextRef="#ctx0" brushRef="#br0">1 1 14187,'10'13'1264,"1"18"-944,-2 7-184,4-1 1233,0 3-1369,6 3-288,1-2-152,0-12-145,-1-6-751,-3-18 1016,-4-8-208,-12-16 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00.547"/>
    </inkml:context>
    <inkml:brush xml:id="br0">
      <inkml:brushProperty name="width" value="0.05" units="cm"/>
      <inkml:brushProperty name="height" value="0.05" units="cm"/>
    </inkml:brush>
  </inkml:definitions>
  <inkml:trace contextRef="#ctx0" brushRef="#br0">0 463 14035,'13'-39'403,"1"2"0,2 0 0,1 0 1,39-59-1,-40 73-264,1 1 0,0 0 1,2 1-1,0 2 0,2 0 0,0 0 1,40-25-1,-53 39-96,22-12 49,-28 16-84,-1 0 0,1 0 0,0 1-1,-1-1 1,1 1 0,0-1-1,-1 1 1,1 0 0,0 0-1,0 0 1,-1 0 0,1 0 0,0 0-1,0 0 1,1 1 0,-2-1-2,0 0 0,-1 1 0,1-1 1,-1 1-1,1-1 0,0 0 0,-1 1 0,1-1 1,-1 1-1,0-1 0,1 1 0,-1-1 0,1 1 1,-1 0-1,0-1 0,1 1 0,-1 0 0,0-1 1,0 1-1,0 0 0,1-1 0,-1 1 0,0 0 1,0-1-1,0 2 0,-2 20 85,1-16-51,-7 36 285,-21 64-1,4-17 6,10-32-134,6-27-101,1 1 0,2 0 0,1 0 0,-2 43-1,7-70-96,0 0 0,1 0 0,-1 0-1,1 0 1,-1 0 0,1-1-1,1 1 1,-1 0 0,0-1 0,1 1-1,0 0 1,0-1 0,0 0-1,0 0 1,0 1 0,1-1-1,2 2 1,-1-2-7,-1 0 0,1-1 0,0 0-1,0 1 1,0-1 0,0-1 0,0 1 0,0-1 0,0 0-1,0 1 1,1-2 0,-1 1 0,0 0 0,1-1 0,6 0-1,5-1-69,0-1-1,0 0 0,-1-1 1,1-1-1,-1 0 0,0-1 1,0-1-1,19-10 0,-12 4 13,0-1-1,-1-1 1,-1-1-1,28-27 1,28-32-116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5.829"/>
    </inkml:context>
    <inkml:brush xml:id="br0">
      <inkml:brushProperty name="width" value="0.05" units="cm"/>
      <inkml:brushProperty name="height" value="0.05" units="cm"/>
    </inkml:brush>
  </inkml:definitions>
  <inkml:trace contextRef="#ctx0" brushRef="#br0">0 708 11242,'0'0'36,"0"1"1,1 0-1,-1-1 0,0 1 0,0-1 0,1 1 0,-1-1 0,0 1 0,1 0 0,-1-1 0,0 1 0,1-1 0,-1 0 1,1 1-1,-1-1 0,1 1 0,-1-1 0,1 0 0,-1 1 0,1-1 0,-1 0 0,1 1 0,0-1 0,-1 0 0,1 0 1,-1 0-1,1 0 0,0 1 0,-1-1 0,1 0 0,0 0 0,-1 0 0,1 0 0,-1 0 0,1-1 0,0 1 0,-1 0 0,1 0 1,0 0-1,-1 0 0,1-1 0,-1 1 0,1 0 0,-1-1 0,1 1 0,-1 0 0,2-2 0,27-23 332,-27 23-268,138-136 1601,134-149-363,-258 268-1324,192-225-408,-208 244 392,0 0 0,1 0 0,-1 0 0,0 0 1,0 0-1,0 0 0,1 1 0,-1-1 0,0 0 0,0 0 1,0 0-1,0 0 0,0 0 0,1 0 0,-1 0 1,0 0-1,0 0 0,0 1 0,0-1 0,0 0 0,1 0 1,-1 0-1,0 0 0,0 0 0,0 1 0,0-1 0,0 0 1,0 0-1,0 0 0,0 0 0,0 1 0,0-1 0,0 0 1,0 0-1,0 0 0,0 1 0,0-1 0,0 0 0,0 0 1,0 0-1,0 0 0,0 1 0,0-1 0,0 0 0,0 0 1,0 0-1,0 0 0,0 1 0,0 13 21,0 16 63,5 188 651,-2-180-739,2 0 0,1 0 0,19 60 0,-23-91-6,0 0-1,1-1 1,0 1 0,0-1-1,1 0 1,0 0 0,0 0 0,6 7-1,6-3-109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0.644"/>
    </inkml:context>
    <inkml:brush xml:id="br0">
      <inkml:brushProperty name="width" value="0.05" units="cm"/>
      <inkml:brushProperty name="height" value="0.05" units="cm"/>
    </inkml:brush>
  </inkml:definitions>
  <inkml:trace contextRef="#ctx0" brushRef="#br0">0 22 12267,'17'-5'-4,"0"1"0,0 0 0,0 0 0,0 2 0,0 0 1,1 2-1,-1 0 0,26 3 0,2 2-381,-2 3 0,49 15 0,-74-18 389,-1 1 1,1 1-1,-1 1 0,-1 0 0,1 1 1,-1 1-1,-1 1 0,0 0 0,-1 1 1,0 0-1,0 1 0,-1 1 0,-1 0 1,-1 0-1,0 2 0,0-1 0,-2 1 1,0 1-1,-1-1 0,7 21 0,-4-6 146,-1 1 0,-2 1 0,-1-1 0,-1 1 0,-2 1 0,-1-1 0,-2 1 0,-6 62 0,0-54-155,-2-1 0,-2-1 0,-2 0 0,-1 0 0,-2-1 0,-35 66 0,14-47-44,-2-12-20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1.080"/>
    </inkml:context>
    <inkml:brush xml:id="br0">
      <inkml:brushProperty name="width" value="0.05" units="cm"/>
      <inkml:brushProperty name="height" value="0.05" units="cm"/>
    </inkml:brush>
  </inkml:definitions>
  <inkml:trace contextRef="#ctx0" brushRef="#br0">0 17 11130,'5'-1'1025,"4"1"-713,3 1-184,10-1 856,5-1-1336,1-2 288,-2-2-112,-8-2-56</inkml:trace>
  <inkml:trace contextRef="#ctx0" brushRef="#br0" timeOffset="1">314 108 16323,'11'4'1041,"-3"1"-1193,2-5-304,7 0 272,9-3 32,0-3-209,-4-2-175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9.236"/>
    </inkml:context>
    <inkml:brush xml:id="br0">
      <inkml:brushProperty name="width" value="0.05" units="cm"/>
      <inkml:brushProperty name="height" value="0.05" units="cm"/>
    </inkml:brush>
  </inkml:definitions>
  <inkml:trace contextRef="#ctx0" brushRef="#br0">1 68 10474,'6'16'130,"-1"0"0,0 1 1,-1 0-1,2 20 0,2 71-189,-6-60 83,0 12-22,-2-37 18,0-1-1,7 40 0,-6-60-9,-1-1 0,0 0-1,0 0 1,1 1 0,-1-1-1,1 0 1,-1 0 0,1 0-1,-1 1 1,1-1 0,0 0-1,-1 0 1,1 0 0,0 0-1,0 0 1,0 0 0,0-1-1,0 1 1,0 0 0,0 0-1,0-1 1,0 1 0,0-1-1,1 1 1,-1-1 0,0 1-1,0-1 1,1 0 0,-1 1-1,0-1 1,0 0 0,1 0-1,-1 0 1,0 0 0,1 0-1,-1 0 1,0 0-1,0-1 1,3 0 0,2-1 68,0 0 0,0 0 0,0-1 0,-1 0 1,1 0-1,8-6 0,-3 0 11,0 0 1,-1-1-1,0 0 0,-1-1 1,0 0-1,8-12 1,41-78 318,-49 85-349,25-52-18,32-93 0,-55 134-108,-11 26 67,0 1-1,0 0 0,0 0 1,1 0-1,-1 0 1,0 0-1,0-1 0,0 1 1,0 0-1,0 0 1,0 0-1,0 0 0,0 0 1,0 0-1,1 0 1,-1-1-1,0 1 1,0 0-1,0 0 0,0 0 1,0 0-1,1 0 1,-1 0-1,0 0 0,0 0 1,0 0-1,0 0 1,0 0-1,1 0 0,-1 0 1,0 0-1,0 0 1,0 0-1,0 0 0,1 0 1,-1 0-1,0 0 1,0 0-1,0 0 1,0 0-1,0 0 0,1 0 1,-1 0-1,0 1 1,0-1-1,0 0 0,0 0 1,0 0-1,0 0 1,0 0-1,1 0 0,-1 0 1,0 1-1,0-1 1,0 0-1,0 0 0,0 0 1,0 0-1,0 0 1,0 1-1,0-1 1,0 0-1,0 0 0,0 0 1,0 0-1,0 0 1,0 1-1,0-1 0,0 0 1,3 10 2,-1-1 0,0 1 1,0 0-1,-1 0 0,-1 18 1,1 6 19,1-12-9,15 153 151,-17-170-152,1 1 0,1 0 0,-1-1 0,1 1 0,4 9 0,-6-15-10,1 1-1,-1 0 1,0 0 0,1-1-1,-1 1 1,1-1 0,-1 1-1,1 0 1,-1-1-1,1 1 1,-1-1 0,1 1-1,0-1 1,-1 0 0,1 1-1,0-1 1,-1 1-1,1-1 1,0 0 0,0 0-1,-1 1 1,1-1-1,0 0 1,0 0 0,-1 0-1,1 0 1,0 0 0,0 0-1,0 0 1,-1 0-1,1 0 1,0-1 0,0 1-1,-1 0 1,1 0 0,0-1-1,-1 1 1,1 0-1,0-1 1,-1 1 0,1-1-1,0 1 1,-1-1 0,1 1-1,-1-1 1,1 1-1,-1-1 1,1 1 0,-1-1-1,1-1 1,5-4 2,-1-1 0,0 1 0,0-1 0,-1 0-1,0-1 1,4-8 0,17-52-28,-16 42 9,33-98-92,-41 122 97,0-1 0,0 0 0,0 1 0,0-1 0,1 1 0,-1 0 0,1 0 0,2-4 0,-3 5 8,0 1-1,-1 0 0,1-1 0,0 1 0,0-1 0,-1 1 0,1 0 0,0 0 0,0-1 1,0 1-1,0 0 0,-1 0 0,1 0 0,0 0 0,0 0 0,0 0 0,0 0 0,-1 0 1,1 0-1,0 1 0,0-1 0,0 0 0,-1 0 0,1 1 0,0-1 0,0 0 0,-1 1 1,1-1-1,0 1 0,-1-1 0,1 1 0,0-1 0,0 2 0,16 13-6,-1 1 0,20 25 0,-18-20 15,29 28 0,-41-44 2,1 0 0,-1 0 0,1-1 0,0 1 0,0-1 0,0-1 0,0 0 0,0 0 0,13 3 0,-16-5 1,0 0-1,1-1 0,-1 1 1,1-1-1,-1 0 0,1-1 0,-1 1 1,1-1-1,-1 1 0,0-2 1,1 1-1,-1 0 0,5-3 0,-2 1 4,-1-1-1,0 0 0,1 0 1,-2-1-1,1 1 0,0-1 1,5-8-1,3-4 17,0-1 1,-2-1-1,0 0 0,11-27 1,-3-2 21,6-10-18,-26 57-31,0 1-1,0 0 1,0 0 0,0-1-1,0 1 1,0 0-1,0 0 1,0 0-1,1-1 1,-1 1-1,0 0 1,0 0 0,0 0-1,0-1 1,0 1-1,1 0 1,-1 0-1,0 0 1,0 0 0,1-1-1,-1 1 1,0 0-1,0 0 1,0 0-1,1 0 1,-1 0-1,0 0 1,0 0 0,1 0-1,-1 0 1,0 0-1,0 0 1,1 0-1,-1 0 1,1 0 0,4 9 15,-1 16 2,-4-23-17,5 42 36,-3-13-16,2-1 1,1 1 0,13 40 0,-18-70-23,0 0 0,1 0-1,-1 1 1,1-1 0,-1 0-1,1 0 1,-1 0 0,1 0-1,0 0 1,-1 0 0,1 0-1,0 0 1,0-1 0,0 1-1,0 0 1,0 0 0,0-1-1,0 1 1,0 0 0,0-1-1,1 1 1,0-1 3,-1 0 0,0 0 0,0 0 0,0 0 0,0 0 0,0 0 0,0 0 0,0-1 0,0 1 1,0 0-1,0-1 0,0 1 0,0-1 0,0 1 0,0-1 0,0 0 0,0 1 0,1-2 0,1-1-112,0 0 0,-1 1 0,0-1 0,1 0 0,-1-1 0,0 1 0,-1 0 0,1 0 0,-1-1 0,1 1 1,-1-1-1,0 1 0,1-7 0,-2-13-116,-1-7-72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9.684"/>
    </inkml:context>
    <inkml:brush xml:id="br0">
      <inkml:brushProperty name="width" value="0.05" units="cm"/>
      <inkml:brushProperty name="height" value="0.05" units="cm"/>
    </inkml:brush>
  </inkml:definitions>
  <inkml:trace contextRef="#ctx0" brushRef="#br0">7 12 15947,'10'-6'929,"-4"0"-945,-4 6-80,0 2 72,-1 5-385,-4 6 233,-8-1-120,-2 2 88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3.241"/>
    </inkml:context>
    <inkml:brush xml:id="br0">
      <inkml:brushProperty name="width" value="0.05" units="cm"/>
      <inkml:brushProperty name="height" value="0.05" units="cm"/>
    </inkml:brush>
  </inkml:definitions>
  <inkml:trace contextRef="#ctx0" brushRef="#br0">229 13 12867,'0'0'41,"0"-1"0,1 1 0,-1 0 0,0-1 0,0 1 0,0-1 0,0 1 0,0-1 0,0 1 0,0 0 0,0-1 0,-1 1 0,1-1 0,0 1 0,0-1 0,0 1 0,0 0 1,-1-1-1,1 1 0,0 0 0,0-1 0,-1 1 0,1-1 0,0 1 0,0 0 0,-1 0 0,1-1 0,0 1 0,-1 0 0,1 0 0,-1-1 0,1 1 0,0 0 0,-1 0 0,1 0 0,-1-1 0,1 1 0,0 0 0,-1 0 0,0 0 1,-1 1 26,0-1 1,0 1 0,0-1-1,0 1 1,0 0 0,1 0-1,-1 0 1,0 0 0,-2 2-1,-36 33 366,21-15-441,2 0-1,1 2 1,0-1-1,2 2 1,0 0-1,2 0 1,1 2-1,0-1 1,-10 47-1,18-60-132,1 0 0,1 0-1,0 0 1,1 0 0,1 18-1,0-26 73,-1 0-1,0-1 0,1 1 0,0-1 0,0 1 0,0-1 0,0 0 0,1 1 0,-1-1 0,1 0 0,0 0 0,0 0 0,0 0 0,0 0 1,1-1-1,-1 1 0,1-1 0,0 1 0,-1-1 0,1 0 0,0 0 0,6 3 0,11 3-221,5 3 48,32 16 0,-48-21 224,-1-1 0,1 1 0,-1 1-1,-1-1 1,1 1 0,12 16 0,-14-15-14,0 1 1,0 0 0,-1 0-1,0 0 1,0 0 0,-1 1 0,3 10-1,-5-13 21,-1 1 0,0-1 0,0 1 1,0-1-1,-1 0 0,0 1 0,-1-1 0,0 1 0,0-1 0,-3 12 0,-19 40 124,18-47-51,-1 0 1,2 0-1,0 1 1,0 0-1,-2 17 1,6-26-74,1-1-1,-1 1 1,1-1 0,0 0-1,-1 1 1,2-1 0,-1 0-1,0 1 1,1-1 0,-1 0-1,1 0 1,2 3 0,8 15-22,5 20 12,-7-14-14,1-1 0,1-1 1,2 0-1,23 34 0,-35-58-27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4.121"/>
    </inkml:context>
    <inkml:brush xml:id="br0">
      <inkml:brushProperty name="width" value="0.05" units="cm"/>
      <inkml:brushProperty name="height" value="0.05" units="cm"/>
    </inkml:brush>
  </inkml:definitions>
  <inkml:trace contextRef="#ctx0" brushRef="#br0">158 1 12779,'1'0'31,"-1"0"0,1 1 0,-1-1 0,1 0 0,-1 1 0,1-1 0,-1 0 0,1 1 0,-1-1 0,0 1 0,1-1 0,-1 1 0,0-1 0,1 1 0,-1-1 1,0 1-1,1-1 0,-1 1 0,0 0 0,0-1 0,0 1 0,0-1 0,1 1 0,-1 0 0,0-1 0,0 1 0,0-1 0,0 1 0,-1 0 0,1-1 0,0 2 0,-2 30 55,0-16 92,2-4-142,0 1-1,1 0 0,0 0 1,1 0-1,1-1 0,0 1 1,0-1-1,10 21 0,-11-28-44,0-1 0,1 0 0,-1 0 0,1 0 0,0 0 0,0 0 0,0 0 0,1-1 0,-1 1 0,1-1 0,0 0 0,0 0 0,0-1 0,1 1 0,-1-1 0,0 0-1,1 0 1,0 0 0,-1-1 0,1 1 0,0-1 0,0 0 0,0-1 0,-1 1 0,9-1 0,-5 0-23,0-1 1,0 0-1,-1-1 0,1 0 1,-1 0-1,1 0 0,-1-1 0,9-4 1,4-4-116,27-20 0,-24 15 34,-22 15 109,0 1 1,0-1-1,0 0 0,0 1 1,0-1-1,0 1 0,0-1 1,0 1-1,0 0 0,0-1 1,0 1-1,0 0 0,0 0 1,0 0-1,1 0 0,-1 0 1,0 0-1,2 0 0,-3 0 4,1 1 0,0-1 1,-1 1-1,1-1 0,0 1 0,-1-1 0,1 1 0,-1-1 1,1 1-1,-1-1 0,1 1 0,-1 0 0,1-1 0,-1 1 0,1 0 1,-1-1-1,0 1 0,0 0 0,1 1 0,0 5 19,0 0 1,0 0-1,-1 1 0,0 11 0,0-10-1,-12 158 442,9-145-301,-1-1 0,-1 0 1,-1 0-1,0-1 0,-17 34 1,19-47-69,-1 1-1,0 0 1,0-1 0,-1 0-1,0-1 1,0 1 0,-1-1 0,1 0-1,-2-1 1,1 1 0,0-1-1,-1-1 1,0 0 0,0 0-1,0 0 1,-14 3 0,10-4-77,1 0-1,-1-1 1,0-1-1,0 0 1,0 0 0,0-1-1,0-1 1,0 0-1,0-1 1,1 0 0,-1-1-1,-11-4 1,12 4-77,1-1 1,0-1 0,0 1-1,0-2 1,1 1-1,-1-2 1,1 1-1,1-1 1,-1 0 0,-14-17-1,-6-24-192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4.557"/>
    </inkml:context>
    <inkml:brush xml:id="br0">
      <inkml:brushProperty name="width" value="0.05" units="cm"/>
      <inkml:brushProperty name="height" value="0.05" units="cm"/>
    </inkml:brush>
  </inkml:definitions>
  <inkml:trace contextRef="#ctx0" brushRef="#br0">0 106 12051,'49'-24'720,"-12"4"-768,-5 0-160,0 3 232,2 3-48,-7 4-56</inkml:trace>
  <inkml:trace contextRef="#ctx0" brushRef="#br0" timeOffset="1">516 385 11610,'9'64'713,"-7"-3"-681,-4-10-40,2-1 16,11-2-152,7-11-569,-1-16 617,12-10-72,0-8-88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5.044"/>
    </inkml:context>
    <inkml:brush xml:id="br0">
      <inkml:brushProperty name="width" value="0.05" units="cm"/>
      <inkml:brushProperty name="height" value="0.05" units="cm"/>
    </inkml:brush>
  </inkml:definitions>
  <inkml:trace contextRef="#ctx0" brushRef="#br0">1 248 14139,'17'-31'345,"2"0"0,44-53-1,-54 73-293,1 2 0,0-1-1,0 1 1,1 1 0,0 0 0,0 0-1,1 1 1,0 1 0,0 0 0,25-8-1,-35 13-50,1 0 0,0 0 0,-1 0 0,1 1 0,0-1 0,0 1 0,-1 0 0,1 0 0,0 0 0,0 0 0,0 0 0,-1 1 0,1-1 0,0 1 0,0 0 0,-1-1 0,1 1 0,3 2 0,-4-1 0,0 0 0,0 0 0,0 1 0,0-1 1,-1 0-1,1 1 0,-1-1 0,1 1 0,-1-1 0,0 1 1,0 0-1,0-1 0,0 1 0,-1 0 0,1 0 0,-1-1 1,0 1-1,0 4 0,1 15 11,-1-1 1,-1 1-1,-2-1 0,-7 36 1,-30 86-15,19-73-151,21-69 154,-2 3-53,1 1 0,-1 0 0,1 0 0,1 1 0,-1-1 1,1 5-1,0-8 22,0-1 1,0 1 0,1-1-1,-1 0 1,1 1 0,-1-1-1,1 0 1,-1 1 0,1-1-1,0 0 1,0 0 0,-1 0-1,1 0 1,0 0 0,0 0-1,0 0 1,0 0 0,0 0-1,1 0 1,-1 0 0,0 0-1,0-1 1,1 1 0,-1-1-1,3 2 1,9 2-142,1-1-1,-1 0 0,21 2 1,-23-4 127,0 0 0,-1 1 0,1 0 0,-1 1 0,0 0 0,0 0 0,12 6 1,-21-7 46,1-1 0,0 1 0,0-1 0,0 1 0,-1 0 0,1-1 0,-1 1 0,1 0 0,-1 0 0,0 0 0,0 0 0,0 0 0,0 0 1,0 1-1,0-1 0,-1 0 0,1 0 0,-1 1 0,1-1 0,-1 0 0,0 1 0,0-1 0,0 0 0,-1 3 0,0 6 61,0 0 0,-2 0 1,-5 20-1,-15 30 468,-2 0 1,-51 89 0,74-145-483,-24 35 231,25-39-271,0 0 0,1-1 1,-1 1-1,0 0 0,0 0 0,0-1 0,0 1 0,1 0 1,-1-1-1,0 1 0,0-1 0,0 1 0,-2 0 1,2-1-6,1 0 1,-1 0-1,1-1 1,-1 1-1,1 0 1,-1 0-1,1 0 1,-1 0-1,1-1 1,-1 1-1,1 0 1,-1-1 0,1 1-1,-1 0 1,1-1-1,0 1 1,-1 0-1,1-1 1,0 1-1,-1-1 1,1 1-1,0 0 1,0-1 0,-1 1-1,1-1 1,0 1-1,0-1 1,0 1-1,0-1 1,-1 0-1,-5-32 108,2-18-32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5.536"/>
    </inkml:context>
    <inkml:brush xml:id="br0">
      <inkml:brushProperty name="width" value="0.05" units="cm"/>
      <inkml:brushProperty name="height" value="0.05" units="cm"/>
    </inkml:brush>
  </inkml:definitions>
  <inkml:trace contextRef="#ctx0" brushRef="#br0">1 23 10626,'5'-3'156,"0"0"0,0 1 0,0-1 0,1 1 0,-1 0 0,1 0-1,-1 1 1,1 0 0,0 0 0,9-1 0,5 2 322,37 4 0,-36-2-468,23 2-56,0 2 1,-1 1-1,66 21 1,-93-22 57,0 1 0,0 0 0,0 1 0,-1 1 0,14 10 0,-20-12-5,-1 1 0,1-1 0,-1 1 0,-1 1-1,1-1 1,-2 1 0,1 1 0,8 16 0,-8-9 4,0 0 1,-1 1-1,-1-1 1,0 1-1,-2 1 1,0-1-1,-1 0 1,-1 34-1,-3-8 3,-2 0 0,-15 68 0,3-45-12,-2-1-1,-4-2 1,-2 0 0,-45 85-1,-1-37 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6.984"/>
    </inkml:context>
    <inkml:brush xml:id="br0">
      <inkml:brushProperty name="width" value="0.05" units="cm"/>
      <inkml:brushProperty name="height" value="0.05" units="cm"/>
    </inkml:brush>
  </inkml:definitions>
  <inkml:trace contextRef="#ctx0" brushRef="#br0">1 421 12419,'21'-10'840,"11"-7"-688,6-6-56,13-12 136,4-8-72,14-8-160,3-4-88,-3 3-872,-10-3 896,-19 11-168,-15 8-96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6.294"/>
    </inkml:context>
    <inkml:brush xml:id="br0">
      <inkml:brushProperty name="width" value="0.05" units="cm"/>
      <inkml:brushProperty name="height" value="0.05" units="cm"/>
    </inkml:brush>
  </inkml:definitions>
  <inkml:trace contextRef="#ctx0" brushRef="#br0">0 1 12451,'2'14'840,"2"10"-656,3 5-64,-1 9 232,3 4-152,-2 2-72,1 2-48,1-5-64,-1-4-88,-2-14-184,-3-8 32,-3-19 136,-3-11-80,-8-34-48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7.461"/>
    </inkml:context>
    <inkml:brush xml:id="br0">
      <inkml:brushProperty name="width" value="0.05" units="cm"/>
      <inkml:brushProperty name="height" value="0.05" units="cm"/>
    </inkml:brush>
  </inkml:definitions>
  <inkml:trace contextRef="#ctx0" brushRef="#br0">0 417 12883,'15'5'744,"19"-24"-712,6-11 0,16-9 64,7-5-96,5-3-16,-1-2-96,-3 0-976,-4-2 1016,-2 4-128,-10 1-112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7.911"/>
    </inkml:context>
    <inkml:brush xml:id="br0">
      <inkml:brushProperty name="width" value="0.05" units="cm"/>
      <inkml:brushProperty name="height" value="0.05" units="cm"/>
    </inkml:brush>
  </inkml:definitions>
  <inkml:trace contextRef="#ctx0" brushRef="#br0">65 187 13923,'9'-16'117,"2"0"1,0 1-1,1 0 1,0 1-1,1 1 1,1 0-1,0 0 1,1 1-1,0 1 1,0 1-1,1 0 1,26-11-1,-39 20-115,0-1 0,0 1 0,0 0 0,0 0 0,1 1 0,-1-1 0,0 1 0,0-1 0,0 1 0,1 0 0,-1 0 0,0 1 0,6 0 0,-8 0-2,1 0 1,0 0-1,0 0 1,-1 0-1,1 0 1,-1 0-1,1 0 1,-1 0-1,1 1 1,-1-1-1,0 1 1,0-1-1,0 1 1,1-1-1,-2 1 1,1 0-1,0 0 1,0-1-1,0 1 1,-1 0-1,1 0 1,-1 0-1,1 3 1,0 4 10,0 0-1,0 0 1,-1 1 0,-1-1 0,1 0 0,-1 0-1,-3 11 1,-22 63 35,6-22-185,19-58 100,0-1 0,1 1 0,-1-1 1,1 1-1,-1 0 0,1-1 0,0 1 0,0-1 0,0 1 0,0 0 0,1-1 0,-1 1 0,1-1 0,0 1 0,-1-1 0,1 1 0,2 2 0,-2-3-67,1 0-1,0 0 0,0 0 1,0 0-1,0 0 0,0-1 1,1 1-1,-1-1 1,0 0-1,1 0 0,-1 0 1,1 0-1,-1 0 0,1 0 1,-1-1-1,6 2 0,24 1-1251,0-1 0,0-1 0,48-5 0,22 0-430,-99 4 1838,0 0 0,1 0 0,-1 0 1,1 1-1,-1-1 0,0 1 0,0 0 0,1 0 0,-1 0 0,0 0 0,0 1 0,0-1 0,0 1 0,4 3 0,-6-4 24,0 0 0,-1 0-1,1 0 1,0 0 0,0 0-1,-1 0 1,1 0 0,-1 0-1,1 0 1,-1 0 0,0 1 0,1-1-1,-1 0 1,0 0 0,0 1-1,0 0 1,0 1 63,0 0 1,0 0-1,-1 0 1,1 0-1,-1 0 1,0-1-1,0 1 0,0 0 1,-2 2-1,-10 19 674,-1-2-1,-1 0 0,-1-1 0,-25 26 1,-83 72 1255,87-85-1936,-3-1 0,-1-3 1,-1-1-1,-1-3 0,-1-1 0,-74 29 1,37-26-141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15.123"/>
    </inkml:context>
    <inkml:brush xml:id="br0">
      <inkml:brushProperty name="width" value="0.05" units="cm"/>
      <inkml:brushProperty name="height" value="0.05" units="cm"/>
    </inkml:brush>
  </inkml:definitions>
  <inkml:trace contextRef="#ctx0" brushRef="#br0">176 1 8530,'4'101'2425,"1"13"-2287,-42 731 1287,22-561-1103,-9-25-55,3-26 129,17-157-294,7 84 0,0 352 261,-7-354-293,-42 587 79,9-226-190,34-354 39,20 173 0,-11-309-181,0 5 152,-3-11 81,-3-23-54,1 1 0,-1 0-1,1 0 1,-1-1 0,1 1 0,0-1 0,-1 1-1,1-1 1,0 1 0,-1-1 0,1 1 0,0-1-1,0 1 1,-1-1 0,1 0 0,0 0 0,0 1 0,0-1-1,0 0 1,-1 0 0,1 0 0,0 0 0,0 0-1,0 0 1,1 0 0,54-7-84,-4 0 105,47 4-15,111-7 10,-162 9-8,0 2 0,0 2 0,55 12 0,30 2 5,-58-11-15,14 2-66,108-3 1,-172-8 24,1 0 1,-1-2-1,25-9 1,-28 8 21,1 0-1,-1 1 0,1 2 1,28-2-1,210-3 83,78 1 117,-228 13-143,49 0 10,6-4-18,103-1 29,-110-13-18,31 0-15,168-16 45,-268 18-51,0 4 0,128 8 0,-163 4-16,-36-3-19,0-1 1,0-1-1,1 0 0,-1-2 0,36-5 0,50-10 177,-101 14 942,-6 1-638,-10 3-20,9 0-144,-1 1 0,1-1 0,0 1-1,0 0 1,0 0 0,-4 5 0,1-1-73,-8 8 230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23.929"/>
    </inkml:context>
    <inkml:brush xml:id="br0">
      <inkml:brushProperty name="width" value="0.05" units="cm"/>
      <inkml:brushProperty name="height" value="0.05" units="cm"/>
    </inkml:brush>
  </inkml:definitions>
  <inkml:trace contextRef="#ctx0" brushRef="#br0">5493 897 13387,'-47'-61'571,"-243"-295"632,254 318-1374,-1 2 0,-3 1 0,0 2 1,-2 2-1,-54-31 0,35 29-19,-1 3-1,-1 2 0,-96-27 1,46 26 92,0 5 0,-2 5 0,-1 5 0,-169 2 0,179 13 114,1 5 0,0 5-1,-204 47 1,222-33-8,2 3 0,0 4 1,2 4-1,2 3 0,-77 50 0,-11 27-41,-197 175 1,-151 218-63,45 44 14,191-167 57,236-314 21,-296 494 26,271-435 17,7 4-1,-68 203 0,97-224 23,-30 181 0,54-224-22,3 1 0,4-1 0,9 136 0,5-133-19,2 1 0,4-2-1,2 0 1,4-1-1,3-1 1,3-1-1,4-2 1,2-1 0,3-2-1,2-2 1,61 73-1,-43-67-14,4-2-1,2-3 0,3-3 1,148 104-1,-103-95 22,2-5-1,4-5 1,2-6 0,201 63 0,-178-78 21,2-6 1,1-6-1,274 15 1,-221-39 55,0-9 1,-1-8-1,254-52 1,-224 16-45,-1-10 0,323-133-1,-358 109 19,-4-9-1,-3-8 0,-6-8 0,-4-8 0,284-248 0,-283 204 120,-7-7 0,172-225 0,-222 237-23,-6-6 0,137-265 0,-200 325-120,-5-2 0,-4-2 0,-4-2 0,-6-1 0,32-205-1,-51 212-28,-5 0 0,-5-1 0,-4 0 0,-18-123-1,9 157-42,-3 1-1,-3 1 0,-3 1 0,-3 0 0,-2 2 0,-4 0 1,-42-69-1,38 82-45,-2 1 0,-3 2 0,-1 1 0,-3 2 0,-2 2 0,-94-71 0,74 69-31,-2 3-1,-2 4 0,-2 2 0,-1 3 0,-77-24 0,33 21-108,0 6 0,-214-28 0,161 42-43,-236 8-1,-173 53-104,7 32 172,147-15 28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05.452"/>
    </inkml:context>
    <inkml:brush xml:id="br0">
      <inkml:brushProperty name="width" value="0.05" units="cm"/>
      <inkml:brushProperty name="height" value="0.05" units="cm"/>
    </inkml:brush>
  </inkml:definitions>
  <inkml:trace contextRef="#ctx0" brushRef="#br0">5098 119 10994,'-28'0'1721,"-3"-5"-2049,1 0 1,-35 0 0,-8-2 398,-553-52 492,459 48-1052,-586-16 1886,402 35-1206,-549 23-287,669-8 266,1 9 1,-350 98 0,484-103-183,2 4 0,-92 45 0,141-55-1,1 3 0,1 1 0,2 3 0,0 1 0,-72 68 0,76-58 47,2 1 0,1 1 0,-37 62 0,52-70-24,1 1-1,2 0 1,1 1-1,2 1 1,-14 57 0,12-23-43,3 1 1,3 1-1,3-1 1,3 1-1,7 72 1,0-107 33,1-1 0,1 0 0,2 0 0,2 0 0,1-1 0,1-1 0,2 0 0,2 0 0,1-2 0,2 0 0,37 50 0,-32-56-4,0-1 0,1-1 0,2-1 1,0-2-1,2 0 0,0-2 0,36 18 0,6-3-127,1-3 0,83 24 0,-21-17-189,2-6 1,175 19 0,287-2 284,-341-32 330,660-1-193,-640-34-747,359-69 0,-379 36 450,453-154 1,-654 184 236,-2-3 0,-1-2 0,-1-2 0,-1-2 0,66-53 0,-90 61-77,-1-2 0,0 0 0,-2-2 0,-1-1 0,-2 0 0,0-2 0,-2-1 0,-1 0 0,-1-1 0,17-46 0,-23 46 0,-1 0 0,-1-1 0,-2-1 0,-2 1 0,0-1 0,-2 0 0,-2 0 0,-3-41 1,0 56 147,0 0 1,-2 0 0,0 0 0,-1 1 0,0 0 0,-2 0 0,0 0 0,-1 1 0,0 0 0,-1 0 0,-1 1 0,-1 0 0,0 1 0,-1 0 0,0 1-1,-24-20 1,3 9 148,-1 1 0,-1 2 0,-50-23 0,-121-42-92,163 69-225,-95-35-447,-137-57-1382,153 50 1425,-14-4-116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09.527"/>
    </inkml:context>
    <inkml:brush xml:id="br0">
      <inkml:brushProperty name="width" value="0.05" units="cm"/>
      <inkml:brushProperty name="height" value="0.05" units="cm"/>
    </inkml:brush>
  </inkml:definitions>
  <inkml:trace contextRef="#ctx0" brushRef="#br0">0 405 12019,'24'-3'534,"31"3"-842,-48 0 358,587-39 372,-239-18-193,-4-20-32,-338 74-193,197-48 42,304-63 161,-399 95-164,1 6 0,176 0-1,-245 13-119,-25-1-12,0 1 1,24 4-1,-47-10-40,-6-6 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5.390"/>
    </inkml:context>
    <inkml:brush xml:id="br0">
      <inkml:brushProperty name="width" value="0.05" units="cm"/>
      <inkml:brushProperty name="height" value="0.05" units="cm"/>
    </inkml:brush>
  </inkml:definitions>
  <inkml:trace contextRef="#ctx0" brushRef="#br0">0 4758 5761,'21'-12'2478,"52"-29"3526,110-106-5951,6-4 6,35 3-16,65-50 15,358-383-252,-238 205 271,-118 114-29,-88 72-39,369-335 54,312-286 433,-875 803-496,270-252 21,110-104 0,-281 259 1,229-216 92,-275 269-13,122-79 0,-103 77 45,-80 54-159,0-1 0,0 1 0,-1-1 1,1 1-1,0-1 0,0 0 1,0 0-1,0 1 0,-1-1 0,1 0 1,0 0-1,-1 0 0,1 0 1,-1 1-1,1-1 0,-1 0 0,1 0 1,-1-2-1,0 2 5,0 1-1,-1 0 0,0-1 1,1 1-1,-1 0 1,1-1-1,-1 1 1,1 0-1,-1-1 1,0 1-1,1 0 0,-1 0 1,0 0-1,1 0 1,-1 0-1,1 0 1,-1 0-1,0 0 1,1 0-1,-1 0 0,0 0 1,1 0-1,-1 0 1,0 0-1,1 0 1,-1 1-1,0-1 1,1 0-1,-1 1 0,0-1 1,-22 8-107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03.706"/>
    </inkml:context>
    <inkml:brush xml:id="br0">
      <inkml:brushProperty name="width" value="0.05" units="cm"/>
      <inkml:brushProperty name="height" value="0.05" units="cm"/>
    </inkml:brush>
  </inkml:definitions>
  <inkml:trace contextRef="#ctx0" brushRef="#br0">215 71 10874,'-4'-6'142,"0"0"1,0 0-1,-1 0 0,1 0 0,-1 1 0,-1 0 0,1 0 1,-1 0-1,-8-5 0,12 9-102,0-1 1,-1 1 0,1 0-1,-1 0 1,1 0 0,-1 0-1,0 0 1,1 1-1,-1-1 1,0 1 0,1-1-1,-1 1 1,0 0-1,0 0 1,1 1 0,-1-1-1,0 0 1,1 1-1,-1 0 1,0 0 0,1-1-1,-1 2 1,1-1-1,-1 0 1,1 0 0,-1 1-1,1-1 1,-3 4 0,-2 2-18,0 0 1,0 1 0,1 0 0,0 0 0,1 1 0,0-1-1,0 1 1,0 0 0,2 1 0,-1-1 0,1 1 0,0 0-1,-2 14 1,1 6-18,0 0-1,2 0 1,3 39 0,0-41 5,2 1 0,2-1 0,0 1 1,18 51-1,-17-64-26,0 1 0,2-1-1,0 0 1,0-1 0,2 0 0,0 0-1,0-1 1,2-1 0,15 16 0,-25-27 4,1 1 1,0-1 0,0 0 0,0 0 0,0 0-1,1 0 1,-1 0 0,1-1 0,-1 1 0,1-1-1,-1 0 1,1 0 0,-1-1 0,5 1 0,-6-1 3,1 0 0,-1 0 1,0-1-1,1 1 1,-1-1-1,0 1 1,0-1-1,0 0 0,1 0 1,-1 0-1,0 0 1,0-1-1,0 1 1,0 0-1,-1-1 0,1 1 1,0-1-1,-1 0 1,1 0-1,-1 1 1,1-1-1,-1 0 0,2-3 1,8-16-14,-1 0 1,0-1-1,-2 0 1,9-36-1,13-95 14,-26 130 14,3-19 26,1 0 58,-2 0 0,-1-1-1,-2-57 1,-4 96-69,0-1 0,0 1 0,0 0 0,-1 0 0,1 0 0,-1 0 0,0 0 0,0 0 0,0 1 0,-1-1 0,1 1-1,-1-1 1,0 1 0,-6-5 0,8 7-30,0 0-1,0-1 0,0 1 1,-1 0-1,1 1 1,-1-1-1,1 0 1,-1 0-1,1 1 0,-1-1 1,1 1-1,-1-1 1,1 1-1,-1-1 0,0 1 1,1 0-1,-1 0 1,0 0-1,1 0 1,-1 0-1,1 0 0,-1 1 1,0-1-1,1 0 1,-1 1-1,1-1 0,-1 1 1,1 0-1,-1-1 1,1 1-1,-1 0 0,1 0 1,0 0-1,-1 0 1,1 0-1,0 0 1,0 1-1,0-1 0,0 0 1,0 0-1,-2 3 1,-11 29-107,0 8-27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04.699"/>
    </inkml:context>
    <inkml:brush xml:id="br0">
      <inkml:brushProperty name="width" value="0.05" units="cm"/>
      <inkml:brushProperty name="height" value="0.05" units="cm"/>
    </inkml:brush>
  </inkml:definitions>
  <inkml:trace contextRef="#ctx0" brushRef="#br0">185 82 8098,'4'-15'821,"-2"11"-535,-1 0-1,1-1 1,-1 1-1,0 0 0,-1-1 1,1 1-1,-1-5 0,-2 9-82,0 1 0,0 0 0,0-1 0,0 1 0,0 0 0,1 0 0,-1 0 0,0 1 0,0-1 0,1 0 0,-3 3 0,3-4-62,-11 11-58,0 0-1,0 1 1,1 0 0,1 1 0,0 0-1,0 0 1,-9 20 0,6-7-97,1 0 0,1 1 0,-9 37-1,14-41 4,1-1 0,2 1-1,0 0 1,2 0 0,0 0-1,3 32 1,0-41-7,0-1 1,0 0 0,1 1 0,1-1-1,0 0 1,1-1 0,0 1 0,1-1-1,1 0 1,0 0 0,0-1 0,11 12-1,-16-19 3,1-1 1,0 0-1,1 0 0,-1-1 0,0 1 0,1 0 0,0-1 0,-1 0 0,1 0 0,0 0 0,0-1 0,0 1 0,0-1 1,6 1-1,-7-1 12,0-1 1,0 0 0,1 0-1,-1-1 1,0 1-1,0-1 1,0 1 0,0-1-1,0 0 1,0 0 0,0 0-1,0-1 1,0 1-1,-1-1 1,1 1 0,0-1-1,-1 0 1,0 0 0,1 0-1,2-4 1,5-6 39,-1 0 0,-1 0 0,0-1 0,0 0 0,10-26 0,-6 7 125,13-50-1,-19 56-163,-1 0 0,-1 0 0,-1 0 0,-2 0 0,0 0 0,-2-1 0,-1 1 0,-1 0 0,-1 0 0,-1 0 0,-1 1 0,-2 0 0,0 0 0,-22-44 0,28 65-70,0 1-1,-1-1 1,1 0 0,-1 1 0,-6-7 0,9 10 25,-1-1 1,1 1 0,-1-1-1,1 1 1,-1 0 0,0-1-1,1 1 1,-1-1 0,0 1-1,0 0 1,1 0 0,-1-1-1,0 1 1,0 0 0,1 0-1,-1 0 1,0 0 0,0 0-1,1 0 1,-1 0 0,0 0-1,0 0 1,1 0 0,-1 1-1,0-1 1,0 0 0,1 0-1,-1 1 1,0-1 0,1 0-1,-1 1 1,0-1 0,1 1-1,-1-1 1,0 1 0,1-1-1,-1 1 1,1-1 0,-1 1-1,1 0 1,0-1 0,-1 1-1,1 0 1,-1-1 0,1 2-1,-4 5-114,1 1 0,-1 0-1,2 0 1,-4 12 0,1 1-118,-10 21-359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11.405"/>
    </inkml:context>
    <inkml:brush xml:id="br0">
      <inkml:brushProperty name="width" value="0.05" units="cm"/>
      <inkml:brushProperty name="height" value="0.05" units="cm"/>
    </inkml:brush>
  </inkml:definitions>
  <inkml:trace contextRef="#ctx0" brushRef="#br0">5 0 12827,'0'0'34,"0"1"0,-1-1 0,1 0 0,0 0 0,-1 1 0,1-1 0,0 0 0,-1 1 0,1-1 0,0 0 0,0 1 0,-1-1 0,1 1 0,0-1 0,0 0 0,0 1 0,0-1 0,-1 1 0,1-1 0,0 1 0,0-1 0,0 1 0,0-1 0,0 0 0,0 1 0,0-1 0,0 1 0,0-1 0,0 1 0,1-1 0,-1 1 0,0-1 0,0 1 0,20 6 241,121 17-206,1-7-1,0-5 1,1-7 0,158-14 0,409-5-46,-156 8 12,-388-1-11,458-11 166,-572 22-125,-33-2 21,-16-2 8,-7 0 48,-93-6-169,63 2 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6.713"/>
    </inkml:context>
    <inkml:brush xml:id="br0">
      <inkml:brushProperty name="width" value="0.05" units="cm"/>
      <inkml:brushProperty name="height" value="0.05" units="cm"/>
    </inkml:brush>
  </inkml:definitions>
  <inkml:trace contextRef="#ctx0" brushRef="#br0">0 24 10978,'15'-6'264,"0"2"-1,0 0 1,0 1-1,1 0 1,-1 1 0,1 1-1,26 1 1,-29 0-137,-1 1 0,1 1 1,0 0-1,-1 1 1,0 0-1,0 1 0,0 0 1,0 1-1,20 12 0,-27-14-75,0 1-1,-1 0 0,1 0 1,-1 0-1,0 1 0,0-1 0,-1 1 1,1 0-1,-1 0 0,0 0 1,-1 0-1,1 1 0,-1-1 0,0 1 1,0 0-1,-1 0 0,1-1 1,0 13-1,-1 5 173,-1 0 1,-1 1-1,-6 34 0,2-12 0,5-45-236,0-1 1,-1 1 0,1 0 0,0-1 0,0 1 0,0-1 0,0 1-1,0 0 1,0-1 0,0 1 0,0-1 0,0 1 0,1 0 0,-1-1 0,0 1-1,0-1 1,0 1 0,1-1 0,-1 1 0,0-1 0,1 1 0,-1-1 0,0 1-1,1-1 1,-1 1 0,1-1 0,-1 1 0,1-1 0,-1 0 0,1 1 0,-1-1-1,1 0 1,-1 1 0,1-1 0,0 0 0,25-3-551,-24 3 520,1-1 0,-1 0 0,1 1 0,0-1 0,-1 1-1,1 0 1,0 0 0,-1 0 0,1 0 0,-1 0 0,1 1-1,0-1 1,4 2 0,-5 0 54,0-1-1,-1 1 1,1 0-1,0-1 1,-1 1-1,1 0 1,-1 0-1,1 0 1,-1 0-1,0 0 1,0 1-1,0-1 1,0 0-1,-1 0 1,1 1-1,0-1 1,-1 1-1,0-1 1,1 0-1,-1 1 1,0-1-1,0 1 1,-1-1-1,1 1 1,0-1-1,-2 4 1,0 5 156,-1 0 0,-1 0 1,0-1-1,-7 15 0,1-4 142,-2-1-1,0 0 1,-1-1-1,-1 0 0,0-1 1,-2-1-1,0-1 1,-1 0-1,0-1 0,-1 0 1,-24 13-1,38-26-287,0 1-1,-1-1 1,1 0-1,-1-1 1,1 1-1,-1-1 0,0 1 1,0-2-1,0 1 1,-5 0-1,-1-5 43,10-7-72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12.402"/>
    </inkml:context>
    <inkml:brush xml:id="br0">
      <inkml:brushProperty name="width" value="0.05" units="cm"/>
      <inkml:brushProperty name="height" value="0.05" units="cm"/>
    </inkml:brush>
  </inkml:definitions>
  <inkml:trace contextRef="#ctx0" brushRef="#br0">1009 909 12003,'4'12'1232,"-3"-8"-45,-3-5-1130,1-1 0,-1 0 0,1 1 1,-1-1-1,0 1 0,0 0 0,1-1 0,-1 1 1,0 0-1,-4-1 0,2 0 7,-72-49 386,-121-84 52,-103-62-229,196 134-300,-153-121 0,238 170 44,15 11-3,-1 0 0,1 0 1,0-1-1,0 1 0,1-1 0,-5-5 0,8 8-17,0 1 0,-1-1 0,1 1 1,0-1-1,0 1 0,0-1 0,0 1 0,0-1 0,0 1 0,0-1 0,0 1 0,0-1 0,0 1 0,0-1 0,0 1 1,0-1-1,1 1 0,-1-1 0,0 1 0,0-1 0,1 1 0,-1-1 0,0 1 0,0-1 0,1 1 0,-1 0 1,1-1-1,-1 1 0,0-1 0,1 1 0,-1 0 0,1-1 0,-1 1 0,1 0 0,-1 0 0,1 0 0,-1-1 1,1 1-1,-1 0 0,1 0 0,-1 0 0,1 0 0,25-8-100,197-36-106,154-34 95,-97 30-158,-273 46 242,8 1 7,-1-2 1,1 0-1,-1-1 1,14-5 0,-1-7-52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8.084"/>
    </inkml:context>
    <inkml:brush xml:id="br0">
      <inkml:brushProperty name="width" value="0.05" units="cm"/>
      <inkml:brushProperty name="height" value="0.05" units="cm"/>
    </inkml:brush>
  </inkml:definitions>
  <inkml:trace contextRef="#ctx0" brushRef="#br0">1 209 9682,'0'-11'192,"17"-16"-1272,9-14 1200,20-19-280,12-9-168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8.542"/>
    </inkml:context>
    <inkml:brush xml:id="br0">
      <inkml:brushProperty name="width" value="0.05" units="cm"/>
      <inkml:brushProperty name="height" value="0.05" units="cm"/>
    </inkml:brush>
  </inkml:definitions>
  <inkml:trace contextRef="#ctx0" brushRef="#br0">1 11 7322,'8'14'351,"1"-1"1,0 0 0,14 13 0,-19-22-254,0 0 0,0 0 0,1-1-1,0 1 1,-1-1 0,1-1 0,0 1 0,1 0-1,-1-1 1,0 0 0,1-1 0,9 3 0,-2-3 53,1 0 0,0 0 1,-1-1-1,1-1 0,0 0 0,20-6 0,83-27 208,-84 22-311,0 2 0,44-7 0,-68 16-30,0 0 0,0 0 0,0 1 0,0 1-1,0-1 1,0 1 0,0 1 0,0 0-1,0 0 1,9 4 0,-8-1 19,0 0 1,0 0-1,-1 1 0,1 1 0,-1-1 0,-1 2 1,15 14-1,-2 0 43,10 13 41,2-2 1,2 0-1,1-3 0,43 29 1,-51-43-122,-1-2 1,2-1-1,0-2 0,0 0 1,1-2-1,0-2 1,1 0-1,46 3 1,22-5-199,134-9 1,19-1 258,-37 4 376,-185-2-361,0-1 0,0-2-1,-1-1 1,0-1 0,31-13-1,-7-3 67,72-45-1,44-41 46,20-13-119,-177 116-69,0 1 1,0 0 0,0 1-1,1 0 1,15-3 0,-20 6 1,1 1 0,-1 0 0,0 0 0,1 1 0,-1 0 0,1 1-1,-1 0 1,16 4 0,62 24-28,-66-20 15,1-2 0,0 0 1,32 5-1,-30-10 14,0-1 0,0-1 0,0-1 0,0-2 0,26-5 0,52-12-1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5.394"/>
    </inkml:context>
    <inkml:brush xml:id="br0">
      <inkml:brushProperty name="width" value="0.05" units="cm"/>
      <inkml:brushProperty name="height" value="0.05" units="cm"/>
    </inkml:brush>
  </inkml:definitions>
  <inkml:trace contextRef="#ctx0" brushRef="#br0">91 29 9954,'-1'-12'189,"-1"-4"1178,1 16-1295,0 1-1,0-1 0,1 1 1,-1 0-1,0-1 0,1 1 1,-1 0-1,0 0 0,1-1 0,-1 1 1,1 0-1,0 0 0,-1 0 1,1-1-1,0 1 0,-1 0 1,1 0-1,0 2 0,-14 33 222,2 1-1,1 0 1,2 1-1,-5 48 1,-2 156-45,15-206-133,5 516 686,31 2-161,-5-117-136,-6-9-115,43 934 570,-60-1161-838,17 1132 730,-37-1053-544,13-272-120,-3 10-828,1-32-808,1 7 1212,0 0-1,0 0 1,-1 0 0,0 1 0,0-1 0,-5-11-1,-2 5-354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6.381"/>
    </inkml:context>
    <inkml:brush xml:id="br0">
      <inkml:brushProperty name="width" value="0.05" units="cm"/>
      <inkml:brushProperty name="height" value="0.05" units="cm"/>
    </inkml:brush>
  </inkml:definitions>
  <inkml:trace contextRef="#ctx0" brushRef="#br0">0 391 12427,'3'-2'92,"-1"1"0,1 0 0,0 0 0,0 0 1,-1 0-1,1 0 0,0 0 0,0 1 0,0-1 1,6 1-1,2-1 89,344-55 190,74-12 135,-227 29-322,393-56 34,-39 64 100,-50 3 40,441 4-154,-882 27-202,402 15 26,-2-26 3,502-42 404,-868 48-6,-92 5-1422,-13-2 238,-2-5 400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6.842"/>
    </inkml:context>
    <inkml:brush xml:id="br0">
      <inkml:brushProperty name="width" value="0.05" units="cm"/>
      <inkml:brushProperty name="height" value="0.05" units="cm"/>
    </inkml:brush>
  </inkml:definitions>
  <inkml:trace contextRef="#ctx0" brushRef="#br0">1 112 12995,'0'-1'61,"0"0"1,0-1 0,1 1 0,-1 0-1,1 0 1,-1 0 0,1 0 0,0 0-1,-1 0 1,1 0 0,0 0-1,0 0 1,-1 0 0,1 0 0,0 1-1,0-1 1,0 0 0,0 0-1,0 1 1,0-1 0,0 1 0,3-1-1,29-12 168,-27 12-137,57-16 65,1 2-1,74-6 1,134 1-112,-253 19-40,17-1-13,69 4 0,-96-1 28,0 1 0,0-1 1,0 1-1,0 1 1,0-1-1,-1 1 1,1 1-1,-1 0 1,0 0-1,0 1 1,0 0-1,13 11 1,-17-12 4,0 1 0,-1-1 1,0 1-1,1 0 0,-2 0 1,1 0-1,0 1 0,-1-1 1,0 1-1,-1-1 0,1 1 1,-1 0-1,0-1 0,1 12 0,-2-1 43,0 0-1,-1 1 0,-1-1 1,-4 18-1,-3 5 69,-2 0 1,-2-1-1,-2-1 1,-1 0-1,-2-1 1,-32 50-1,7-24 198,-1-2 0,-82 83-1,-6-17 310,109-107-627,-1-2 0,-1 0 1,0-1-1,-29 13 0,50-27-116,1 0-1,-1 0 1,0-1-1,0 1 1,0-1-1,0 0 1,0 0-1,0-1 1,0 1-1,0-1 1,0 0-1,0 0 1,0 0-1,0-1 1,-1 1-1,1-1 1,0 0-1,0 0 1,1 0-1,-1-1 1,0 1-1,0-1 1,1 0-1,-1 0 1,1-1-1,-4-2 0,-22-23-437,3-5-164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7.686"/>
    </inkml:context>
    <inkml:brush xml:id="br0">
      <inkml:brushProperty name="width" value="0.05" units="cm"/>
      <inkml:brushProperty name="height" value="0.05" units="cm"/>
    </inkml:brush>
  </inkml:definitions>
  <inkml:trace contextRef="#ctx0" brushRef="#br0">24 670 7562,'-23'1'6204,"34"0"-5368,-3-2-790,1 0 1,0 0-1,0-1 1,-1 0 0,1 0-1,-1-1 1,13-6-1,57-34-84,-69 37 53,36-23-30,-1-3 1,-1-1-1,62-63 0,-51 39-20,86-121 0,-119 147 106,-2-1 0,-1-1 0,16-42 0,-34 74-63,0 1-1,0 0 1,0 0-1,0 0 1,0-1 0,0 1-1,0 0 1,0 0-1,0 0 1,0 0 0,0-1-1,0 1 1,0 0-1,0 0 1,0 0 0,1 0-1,-1-1 1,0 1 0,0 0-1,0 0 1,0 0-1,0 0 1,0 0 0,1-1-1,-1 1 1,0 0-1,0 0 1,0 0 0,0 0-1,1 0 1,-1 0-1,0 0 1,0 0 0,0 0-1,1 0 1,-1 0 0,0 0-1,0 0 1,0 0-1,1 0 1,-1 0 0,0 0-1,0 0 1,0 0-1,0 0 1,1 0 0,-1 0-1,0 0 1,0 0-1,8 13 202,4 32-68,-8-32-102,7 31-144,-1-1 0,-3 1-1,-1 0 1,-3 1 0,-1-1-1,-6 71 1,-4-57-22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8.456"/>
    </inkml:context>
    <inkml:brush xml:id="br0">
      <inkml:brushProperty name="width" value="0.05" units="cm"/>
      <inkml:brushProperty name="height" value="0.05" units="cm"/>
    </inkml:brush>
  </inkml:definitions>
  <inkml:trace contextRef="#ctx0" brushRef="#br0">76 274 6209,'29'-231'3156,"-28"224"-2928,0 4-91,-1 1 0,1-1 0,-1 1 0,0-1 0,0 1 0,0-1-1,0 1 1,0-1 0,-1 1 0,1-1 0,-2-2 0,2 5-110,0 0 0,0-1 0,0 1 0,0 0 0,0 0 1,-1 0-1,1 0 0,0-1 0,0 1 0,0 0 0,0 0 0,0 0 1,0 0-1,-1 0 0,1 0 0,0 0 0,0-1 0,0 1 0,0 0 0,0 0 1,-1 0-1,1 0 0,0 0 0,0 0 0,0 0 0,-1 0 0,1 0 1,0 0-1,0 0 0,0 0 0,0 0 0,-1 0 0,1 0 0,0 0 1,0 0-1,0 0 0,0 0 0,-1 0 0,1 1 0,0-1 0,0 0 1,-9 8 564,-5 15-23,14-23-544,-13 27 61,1 0 1,2 1-1,0 1 1,2-1-1,1 1 1,1 1-1,2-1 1,1 1 0,0 30-1,3-55-84,1 1 1,-1-1-1,1 1 0,-1-1 1,1 0-1,1 1 1,-1-1-1,1 0 0,0 0 1,0 0-1,1 0 0,-1-1 1,6 8-1,-6-10-3,0 0-1,0 0 1,0 0-1,0 0 1,1-1-1,-1 1 1,1 0 0,-1-1-1,1 0 1,-1 0-1,1 0 1,0 0 0,0 0-1,0 0 1,-1-1-1,1 1 1,0-1-1,0 0 1,0 0 0,0 0-1,0 0 1,0 0-1,0-1 1,-1 1 0,1-1-1,3-1 1,3-1-1,-1 0-1,0 0 1,-1-1 0,1 0 0,-1-1 0,1 0 0,-1 0-1,-1 0 1,1-1 0,-1 0 0,0 0 0,8-10-1,-3 0 84,0-1 0,-1 1-1,-1-2 1,11-26-1,-20 43-75,0 1-1,0 0 1,0 0-1,0 0 1,0 0-1,0 0 0,0-1 1,0 1-1,1 0 1,-1 0-1,0 0 1,0 0-1,0 0 0,0 0 1,0 0-1,1-1 1,-1 1-1,0 0 1,0 0-1,0 0 0,0 0 1,0 0-1,1 0 1,-1 0-1,0 0 1,0 0-1,0 0 0,0 0 1,1 0-1,-1 0 1,0 0-1,0 0 1,0 0-1,0 0 0,1 0 1,-1 0-1,0 0 1,0 0-1,0 0 0,0 1 1,1-1-1,-1 0 1,0 0-1,0 0 1,0 0-1,0 0 0,0 0 1,0 0-1,1 1 1,-1-1-1,0 0 1,0 0-1,0 0 0,0 0 1,0 0-1,0 1 1,12 17 50,11 32-281,-19-40 135,18 33-29,-10-25 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8.903"/>
    </inkml:context>
    <inkml:brush xml:id="br0">
      <inkml:brushProperty name="width" value="0.05" units="cm"/>
      <inkml:brushProperty name="height" value="0.05" units="cm"/>
    </inkml:brush>
  </inkml:definitions>
  <inkml:trace contextRef="#ctx0" brushRef="#br0">17 11 11114,'13'-9'1081,"-9"8"-729,-5 5-176,-2 9 1088,-5 2-944,3 12-216,1 7-40,5 7-40,4 7 0,0 4-72,1-2-64,1-2-152,2-2-112,-4-10-328,-5-5-176,-11-16 624,-4-13-209,-9-22-55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9.399"/>
    </inkml:context>
    <inkml:brush xml:id="br0">
      <inkml:brushProperty name="width" value="0.05" units="cm"/>
      <inkml:brushProperty name="height" value="0.05" units="cm"/>
    </inkml:brush>
  </inkml:definitions>
  <inkml:trace contextRef="#ctx0" brushRef="#br0">0 183 12019,'20'-25'169,"2"1"0,0 1 0,2 1 0,0 1 0,34-23 0,-57 43-166,33-18-7,-33 19 12,0-1-1,0 1 0,0-1 0,0 1 0,0 0 0,0-1 1,0 1-1,0 0 0,1 0 0,-1 0 0,0 0 0,0 0 1,0 0-1,0 0 0,1 0 0,-1 0 0,0 1 1,0-1-1,0 0 0,0 1 0,0-1 0,0 1 0,0 0 1,0-1-1,0 1 0,0-1 0,0 1 0,0 0 0,0 0 1,0 1-1,1 2 43,0-1 1,0 1-1,-1 0 0,0 0 1,0 0-1,0 0 1,0 1-1,-1-1 0,0 0 1,1 0-1,-2 7 1,-6 48 459,0-25-22,-1 0 1,-24 58-1,-38 59 630,69-148-1108,-8 22-84,9-25 64,0 1 0,-1 0 1,1-1-1,0 1 0,1-1 1,-1 1-1,0 0 0,0-1 1,0 1-1,0 0 0,0-1 1,1 1-1,-1-1 0,0 1 1,0-1-1,1 1 0,-1-1 1,0 1-1,1-1 0,-1 1 1,1-1-1,-1 1 0,1-1 1,-1 1-1,1-1 0,-1 0 1,1 1-1,-1-1 0,1 0 1,-1 0-1,1 1 0,-1-1 1,1 0-1,0 0 0,-1 0 1,1 0-1,-1 0 0,2 1 1,13-1-214,1 0 1,-1 0 0,0-1 0,0-1 0,19-5 0,22-2-311,-42 7 423,-5 1 4,1 0 0,0 0 0,0 1 0,12 2 0,-20-2 100,1 0 0,-1 1 1,0-1-1,0 1 0,0 0 0,1 0 0,-1 0 0,0 0 0,0 0 1,0 0-1,0 0 0,0 1 0,-1-1 0,1 1 0,0-1 0,-1 1 1,1 0-1,-1-1 0,1 1 0,-1 0 0,0 0 0,0 0 0,1 4 1,1 1 63,-2 0 1,1 0-1,-1 0 1,0 1-1,0-1 1,-1 0 0,-1 11-1,-8 55 606,7-64-572,-54 234 1855,52-230-1816,0-1 0,-2 0 0,1 0 0,-1 0 0,-1-1 0,0 0 0,-1 0 0,0-1 0,-16 17 0,10-14 12,0-1 1,-1-1 0,0 0-1,0 0 1,-1-2-1,-21 10 1,34-17-184,-1 0 0,0-1 0,0 1 0,0-1 0,0 0 0,0 0 0,0 0 0,0 0 0,-1-1 0,1 0 0,0 0 0,-7 0 0,8-1 11,1 0 1,-1-1-1,0 1 1,1 0-1,-1-1 1,1 0-1,-1 1 1,1-1-1,0 0 1,0 0-1,-1 0 1,2-1-1,-1 1 0,0-1 1,0 1-1,1-1 1,-1 1-1,1-1 1,-1-3-1,-15-35-244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38.280"/>
    </inkml:context>
    <inkml:brush xml:id="br0">
      <inkml:brushProperty name="width" value="0.05" units="cm"/>
      <inkml:brushProperty name="height" value="0.05" units="cm"/>
      <inkml:brushProperty name="color" value="#E71224"/>
    </inkml:brush>
  </inkml:definitions>
  <inkml:trace contextRef="#ctx0" brushRef="#br0">0 0 24575,'484'19'0,"-371"-7"0,529 30 0,-549-43 0,180 2 0,-107 15 0,-31-1 0,279 30 0,-56-6 0,64-32 0,-270-10 0,-68 2 100,292 12-1565,-331-6-5361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177"/>
    </inkml:context>
    <inkml:brush xml:id="br0">
      <inkml:brushProperty name="width" value="0.05" units="cm"/>
      <inkml:brushProperty name="height" value="0.05" units="cm"/>
    </inkml:brush>
  </inkml:definitions>
  <inkml:trace contextRef="#ctx0" brushRef="#br0">228 54 14683,'3'-32'1120,"-1"11"-1024,-4 24-88,1 14 352,-8 15-256,-5 9-39,-9 16 23,-1 5 0,-9 10 32,0-3 32,2-9-16,2-7 0,11-13-240,2-12-112,19-30-353,8-16 481,17-20-104,2-13-88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0.508"/>
    </inkml:context>
    <inkml:brush xml:id="br0">
      <inkml:brushProperty name="width" value="0.05" units="cm"/>
      <inkml:brushProperty name="height" value="0.05" units="cm"/>
    </inkml:brush>
  </inkml:definitions>
  <inkml:trace contextRef="#ctx0" brushRef="#br0">121 132 12307,'-6'-17'487,"4"9"-381,-1 1-1,1 0 1,-1 0 0,-1 0-1,1 0 1,-1 0-1,-9-11 1,13 18-98,0 0 1,-1 0-1,1 0 1,0 0-1,0 0 1,-1 0-1,1 0 1,0 0-1,0 0 0,-1-1 1,1 1-1,0 0 1,0 0-1,-1 1 1,1-1-1,0 0 1,0 0-1,-1 0 1,1 0-1,0 0 0,0 0 1,-1 0-1,1 0 1,0 0-1,0 1 1,-1-1-1,1 0 1,0 0-1,0 0 0,0 0 1,-1 1-1,1-1 1,0 0-1,0 0 1,0 0-1,0 1 1,0-1-1,-1 0 1,1 0-1,0 1 0,0-1 1,0 0-1,0 0 1,0 1-1,-6 15 88,5-14-61,-14 62 307,2 0 1,-5 85 0,14-119-244,-10 170 370,14-172-415,1 0-1,1 0 1,2-1-1,0 0 1,11 32-1,-13-52-43,0 0 0,1-1 0,-1 0 0,1 0 0,1 0 0,-1 0-1,1 0 1,9 10 0,-11-14-10,0-1 1,0 1-1,0-1 0,0 1 0,0-1 1,0 0-1,0 0 0,1 0 0,-1 0 1,0 0-1,1-1 0,-1 1 0,0 0 1,1-1-1,-1 0 0,1 0 0,-1 0 1,1 0-1,-1 0 0,1 0 0,-1-1 0,1 1 1,-1-1-1,0 1 0,1-1 0,-1 0 1,0 0-1,0 0 0,3-2 0,3-2-10,1-1 0,-1 0 0,-1 0 0,1-1 0,-1 0 0,0 0-1,-1-1 1,0 0 0,9-15 0,3-8-57,20-48-1,-12 16-108,-4-2-1,28-130 1,-5-136-344,-52 518 1232,7-140-700,3 1-1,15 79 1,-3-67-437,-7-29 184,-1-1 0,4 37-1,-9-23-31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1.215"/>
    </inkml:context>
    <inkml:brush xml:id="br0">
      <inkml:brushProperty name="width" value="0.05" units="cm"/>
      <inkml:brushProperty name="height" value="0.05" units="cm"/>
    </inkml:brush>
  </inkml:definitions>
  <inkml:trace contextRef="#ctx0" brushRef="#br0">305 150 6961,'10'-40'2330,"27"-70"0,-41 132-780,3-6-1266,-15 72 657,-37 108 0,-42 81-496,65-195-329,-3-3 0,-58 104 0,68-151-243,19-31-241,3-7 205,3-12-30,36-99-240,-8 37 126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1.681"/>
    </inkml:context>
    <inkml:brush xml:id="br0">
      <inkml:brushProperty name="width" value="0.05" units="cm"/>
      <inkml:brushProperty name="height" value="0.05" units="cm"/>
    </inkml:brush>
  </inkml:definitions>
  <inkml:trace contextRef="#ctx0" brushRef="#br0">345 0 11266,'-2'38'1159,"-12"67"0,0 3-256,9-27-502,4 0 0,11 108-1,-6-151-368,2 0-1,2-1 1,2 0-1,1 0 0,1-1 1,2 0-1,22 38 1,-32-66-58,0 0 0,1 0 0,0 0 1,1 0-1,-1-1 0,1 0 0,1 0 0,-1-1 1,1 0-1,0 0 0,11 7 0,-17-13 7,0 1-1,0 0 0,0-1 0,0 0 0,0 1 1,0-1-1,0 1 0,0-1 0,0 0 1,0 0-1,0 0 0,0 0 0,0 0 1,0 0-1,0 0 0,0 0 0,0 0 0,1 0 1,-1 0-1,0-1 0,0 1 0,1-1 1,-1 0-2,0 0 0,0 0 1,-1 1-1,1-1 0,0 0 1,-1 0-1,1 0 0,-1 0 1,1 0-1,-1 0 0,0 0 0,1 0 1,-1-1-1,0 1 0,0 0 1,0 0-1,0-2 0,0-6-40,0 0 0,-1 1-1,-1-1 1,-2-9 0,-9-33-178</inkml:trace>
  <inkml:trace contextRef="#ctx0" brushRef="#br0" timeOffset="1">19 680 13035,'-14'9'808,"9"-9"-752,16-3-32,18-11 96,8-3-48,12-6-64,8-4 8,13-4-88,3-1-120,12 3 168,5 4-32,-6-7-8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0.677"/>
    </inkml:context>
    <inkml:brush xml:id="br0">
      <inkml:brushProperty name="width" value="0.05" units="cm"/>
      <inkml:brushProperty name="height" value="0.05" units="cm"/>
    </inkml:brush>
  </inkml:definitions>
  <inkml:trace contextRef="#ctx0" brushRef="#br0">68 12 9778,'-1'1'45,"-1"0"0,1-1 0,0 1 0,0 0 1,0 0-1,0 0 0,0 0 0,0 0 0,1 0 0,-1 0 0,0 0 0,0 0 0,1 0 0,-1 0 0,1 1 1,-1-1-1,1 0 0,-1 0 0,1 1 0,0-1 0,0 0 0,-1 3 0,1-3 12,-14 67 408,-11 138 1,23-179-417,1-19-42,-5 62 100,4 117 0,2-186-105,0 0 0,0 0 0,0 0 0,0 0 0,0 0 0,1 0 0,-1 0 0,0 0 0,1 0 0,-1 0 0,0 0 0,1 0-1,-1 0 1,1-1 0,0 2 0,-1-2 1,1 0 0,-1 1-1,0-1 1,1 0 0,-1 0 0,0 0-1,1 0 1,-1 0 0,1 0-1,-1 0 1,0 0 0,1 0 0,-1 0-1,0 0 1,1 0 0,-1 0-1,0 0 1,1 0 0,-1 0 0,0 0-1,1 0 1,-1 0 0,0-1 0,1 1-1,-1 0 1,0 0 0,1-1-1,3-2 26,0-1-1,0 1 1,-1-1-1,6-8 0,32-47 158,61-124 0,-61 105-115,-4 6-37,60-99-83,-85 158 29,-12 13 21,0 0 0,0 0-1,0 0 1,0 0 0,1 0 0,-1 0 0,0 0 0,0 0 0,0 0-1,1 0 1,-1 0 0,0 0 0,0 0 0,0 0 0,1 0-1,-1 0 1,0 0 0,0 0 0,0 0 0,0 0 0,1 0 0,-1 0-1,0 0 1,0 0 0,0 0 0,0 1 0,1-1 0,-1 0-1,0 0 1,0 0 0,0 0 0,0 0 0,0 1 0,0-1 0,0 0-1,1 0 1,-1 0 0,0 0 0,0 1 0,0-1 0,3 32 17,-3-28-14,-6 135 138,0 16 32,6-134-145,0-12-16,0-1-1,0 1 1,1 0 0,0-1-1,1 1 1,3 8-1,-5-16-7,0-1-1,0 1 1,0-1-1,0 0 1,1 1 0,-1-1-1,0 0 1,0 1-1,0-1 1,1 0-1,-1 0 1,0 1-1,1-1 1,-1 0 0,0 0-1,0 1 1,1-1-1,-1 0 1,0 0-1,1 0 1,-1 0-1,1 0 1,-1 1 0,0-1-1,1 0 1,-1 0-1,0 0 1,1 0-1,-1 0 1,0 0 0,1 0-1,-1 0 1,1 0-1,-1 0 1,0-1-1,1 1 1,-1 0-1,0 0 1,1 0 0,-1 0-1,0 0 1,1-1-1,-1 1 1,0 0-1,1 0 1,-1-1-1,0 1 1,0 0 0,1-1-1,14-15 138,-14 15-129,37-55 214,-2-2 0,34-75 0,15-26-200,-84 156-28,0 1-1,0 0 1,1 0-1,-1 1 1,1-1 0,-1 0-1,1 0 1,0 1-1,2-3 1,-4 4 1,1 0 1,-1 0-1,0 0 0,0 0 0,1 0 0,-1 0 1,0 0-1,1-1 0,-1 1 0,0 0 1,0 0-1,1 0 0,-1 0 0,0 1 0,1-1 1,-1 0-1,0 0 0,0 0 0,1 0 1,-1 0-1,0 0 0,0 0 0,1 0 0,-1 1 1,0-1-1,0 0 0,1 0 0,-1 0 1,0 1-1,0-1 0,0 0 0,1 0 0,-1 0 1,0 1-1,0-1 0,0 0 0,0 0 1,0 1-1,1-1 0,-1 1 0,1 4-1,0 0-1,0 1 0,0-1 0,0 1 1,-1-1-1,-1 8 0,-19 213 89,3-76 50,14-130-51,6-31 39,0 5-92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1.507"/>
    </inkml:context>
    <inkml:brush xml:id="br0">
      <inkml:brushProperty name="width" value="0.05" units="cm"/>
      <inkml:brushProperty name="height" value="0.05" units="cm"/>
    </inkml:brush>
  </inkml:definitions>
  <inkml:trace contextRef="#ctx0" brushRef="#br0">91 22 8058,'10'-22'1604,"-47"118"1782,-5 14-3068,37-94-271,0 1 1,1-1-1,1 1 0,-2 27 1,5-41-43,0-1 1,0 1-1,0-1 0,1 1 1,-1-1-1,1 1 1,-1 0-1,1-1 0,0 0 1,0 1-1,0-1 1,0 1-1,3 3 0,-3-5-4,0 0 1,0 1-1,1-1 0,-1 0 0,1 0 0,-1-1 0,1 1 0,-1 0 1,1 0-1,-1-1 0,1 1 0,0-1 0,-1 1 0,1-1 0,0 0 0,0 1 1,-1-1-1,1 0 0,0 0 0,0-1 0,-1 1 0,3 0 0,5-2-1,-1-1 0,1 1-1,0-1 1,-1-1 0,0 0-1,0 0 1,0 0-1,-1-1 1,1 0 0,-1-1-1,8-7 1,6-6-3,-2-1 1,23-30-1,-30 33 5,-1 0-1,13-29 0,-2 6-26,-17 36 10,-2 12 1,2 18-10,-3-14 16,-1-8 3,0 1 0,1-1 0,0 1 0,-1-1 0,1 0 0,4 6 0,-6-10 5,1 1-1,-1 0 0,1-1 0,0 1 0,-1-1 1,1 1-1,-1-1 0,1 1 0,0-1 0,0 1 1,-1-1-1,1 0 0,0 1 0,0-1 1,-1 0-1,1 1 0,0-1 0,0 0 0,0 0 1,-1 0-1,1 0 0,0 0 0,0 0 1,0 0-1,0 0 0,-1 0 0,1 0 0,0-1 1,0 1-1,0 0 0,-1-1 0,1 1 1,0 0-1,0-1 0,-1 1 0,1-1 0,0 1 1,-1-1-1,1 1 0,0-1 0,-1 1 1,1-1-1,-1 0 0,1 0 0,5-6 0,0 0 1,-1 0-1,0-1 0,0 1 1,0-1-1,5-16 0,-5 14 0,-1 0-1,1 1 1,12-17 0,-17 26 1,1-1 0,-1 1 0,0 0 0,0 0 0,0 0 0,0-1 1,0 1-1,1 0 0,-1 0 0,0 0 0,0-1 0,0 1 0,1 0 1,-1 0-1,0 0 0,0 0 0,1 0 0,-1 0 0,0 0 0,0-1 0,1 1 1,-1 0-1,0 0 0,0 0 0,1 0 0,-1 0 0,0 0 0,0 0 1,1 0-1,-1 0 0,0 0 0,0 1 0,1-1 0,4 9 4,1 18-3,-6-22-2,2 6-7,4 20 21,1-1 0,14 43-1,-20-72 80,-5-22-37,-2-6-31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1.968"/>
    </inkml:context>
    <inkml:brush xml:id="br0">
      <inkml:brushProperty name="width" value="0.05" units="cm"/>
      <inkml:brushProperty name="height" value="0.05" units="cm"/>
    </inkml:brush>
  </inkml:definitions>
  <inkml:trace contextRef="#ctx0" brushRef="#br0">9 81 11971,'-9'-17'848,"9"2"-704,0-3-96,3 4 200,3 0-128,5 11-288,-8 3-936,-1 20 984,-2 9-152,0 6-105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2.404"/>
    </inkml:context>
    <inkml:brush xml:id="br0">
      <inkml:brushProperty name="width" value="0.05" units="cm"/>
      <inkml:brushProperty name="height" value="0.05" units="cm"/>
    </inkml:brush>
  </inkml:definitions>
  <inkml:trace contextRef="#ctx0" brushRef="#br0">182 31 10242,'-1'-4'232,"-2"-21"360,3 25-583,0 0 0,0 0 0,0 1 1,0-1-1,0 0 0,0 0 0,0 0 0,-1 1 0,1-1 0,0 0 0,0 0 1,0 0-1,0 0 0,-1 1 0,1-1 0,0 0 0,0 0 0,0 0 0,-1 0 1,1 0-1,0 0 0,0 1 0,-1-1 0,1 0 0,0 0 0,0 0 0,-1 0 1,1 0-1,0 0 0,0 0 0,-1 0 0,1 0 0,0 0 0,0 0 0,-1 0 1,1-1-1,0 1 0,0 0 0,0 0 0,-1 0 0,1 0 0,0 0 0,0 0 1,-1 0-1,1-1 0,0 1 0,0 0 0,0 0 0,0 0 0,-1-1 0,1 1 1,0 0-1,0 0 0,0 0 0,0-1 0,0 1 0,0 0 0,0 0 0,0-1 1,-1 1-1,1 0 0,-14 28 142,1 0 0,-13 46 0,14-40-96,-12 42 15,2 0 0,5 1-1,2 1 1,4 1 0,4 0 0,2 0-1,5 0 1,12 108 0,-9-154-26,2 0 0,1 0 0,2 0-1,1-1 1,2 0 0,15 31 0,-23-56-31,1-1 1,0 1-1,1-1 1,0 0-1,0 0 0,0 0 1,0-1-1,1 0 1,0 0-1,0 0 1,1-1-1,8 5 0,26 4 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3.759"/>
    </inkml:context>
    <inkml:brush xml:id="br0">
      <inkml:brushProperty name="width" value="0.05" units="cm"/>
      <inkml:brushProperty name="height" value="0.05" units="cm"/>
    </inkml:brush>
  </inkml:definitions>
  <inkml:trace contextRef="#ctx0" brushRef="#br0">69 27 9322,'0'0'20,"-2"-24"1242,2 24-1236,0 0 1,-1 1 0,1-1 0,0 0-1,0 1 1,0-1 0,0 0 0,-1 0-1,1 0 1,0 1 0,0-1 0,0 0-1,-1 0 1,1 0 0,0 1-1,0-1 1,-1 0 0,1 0 0,0 0-1,0 0 1,-1 0 0,1 0 0,0 1-1,-1-1 1,1 0 0,0 0 0,0 0-1,-1 0 1,1 0 0,0 0-1,-1 0 1,1 0 0,0 0 0,-1-1-1,1 1 1,0 0 0,0 0 0,-1 0-1,1 0 1,0 0 0,0 0 0,-1-1-1,1 1 1,0 0 0,0 0-1,-1 0 1,1-1 0,0 1 0,0 0-1,0 0 1,-1 0 0,1-1 0,0 1-1,0 0 1,0-1 0,0 1 0,0 0-1,0 0 1,0-1 0,-1 1-1,1 0 1,0-1 0,0 1 0,-5 9 93,0 0 1,1 0 0,0 1 0,0-1 0,1 1 0,-2 13 0,-8 63-176,11-73 89,-2 27-39,1 60 1,3-79-6,2-1 0,0 0 1,2 0-1,10 36 1,-13-53 5,0 0 0,0-1 0,-1 1 1,2-1-1,-1 1 0,0-1 0,0 0 0,1 1 0,0-1 1,-1 0-1,1 0 0,0 0 0,0 0 0,0 0 1,0-1-1,0 1 0,0-1 0,1 1 0,-1-1 1,1 0-1,-1 0 0,1 0 0,-1 0 0,4 1 0,-2-2-21,0 0-1,0 0 1,0-1-1,0 1 1,0-1-1,0 0 1,-1 0-1,1 0 1,0-1-1,0 1 0,-1-1 1,1 0-1,0 0 1,-1 0-1,4-3 1,5-4-10,-1-1-1,-1 0 1,1 0 0,-2-1 0,14-18 0,12-22-82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4.747"/>
    </inkml:context>
    <inkml:brush xml:id="br0">
      <inkml:brushProperty name="width" value="0.05" units="cm"/>
      <inkml:brushProperty name="height" value="0.05" units="cm"/>
    </inkml:brush>
  </inkml:definitions>
  <inkml:trace contextRef="#ctx0" brushRef="#br0">1 624 10066,'2'-2'273,"0"1"1,0-1-1,1 1 0,-1-1 1,0 0-1,0 0 0,0 0 0,-1 0 1,1 0-1,0 0 0,1-5 1,17-32 664,-12 21-856,47-92 110,69-203 1,-79 205-695,-42 100 285,-13 34 237,1 0-1,2 1 1,0 0-1,1 1 0,-3 52 1,12 141-1557,-3-179 958,0-28 196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6.115"/>
    </inkml:context>
    <inkml:brush xml:id="br0">
      <inkml:brushProperty name="width" value="0.05" units="cm"/>
      <inkml:brushProperty name="height" value="0.05" units="cm"/>
    </inkml:brush>
  </inkml:definitions>
  <inkml:trace contextRef="#ctx0" brushRef="#br0">16 5 7466,'2'2'-387,"4"3"-1103,-4-7 1374,-4-7 1066,-1 8 946,-3 8-1727,-3 12-926,8-17 942,-3 6-355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602"/>
    </inkml:context>
    <inkml:brush xml:id="br0">
      <inkml:brushProperty name="width" value="0.05" units="cm"/>
      <inkml:brushProperty name="height" value="0.05" units="cm"/>
    </inkml:brush>
  </inkml:definitions>
  <inkml:trace contextRef="#ctx0" brushRef="#br0">15 1 10858,'-7'49'1145,"3"12"-657,1 0-184,3 4 920,4-6-600,12-10-296,2-7-32,7-16-144,1-5-112,1-9-296,-1-7-24,-7-8 208,-6-5-64,-8-4-40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7.272"/>
    </inkml:context>
    <inkml:brush xml:id="br0">
      <inkml:brushProperty name="width" value="0.05" units="cm"/>
      <inkml:brushProperty name="height" value="0.05" units="cm"/>
    </inkml:brush>
  </inkml:definitions>
  <inkml:trace contextRef="#ctx0" brushRef="#br0">8 416 6969,'-8'24'2484,"8"-20"-420,7-15-1160,47-103-222,66-205 1,-125 372-663,3-41-19,-36 344 20,38-350-24,0 0 0,0 0 0,1 0 0,2 7 0,-3-12 1,0 0 0,0-1 0,0 1 0,1-1 0,-1 1 0,0-1 0,0 1 1,0-1-1,1 0 0,-1 1 0,0-1 0,1 1 0,-1-1 0,0 1 0,1-1 0,-1 0 0,0 1 0,1-1 0,-1 0 0,1 1 0,-1-1 0,1 0 0,0 1 0,0-2-3,0 1 0,-1 0 1,1-1-1,0 1 0,0 0 1,-1-1-1,1 1 0,0-1 0,-1 1 1,1-1-1,0 0 0,-1 1 1,1-1-1,-1 0 0,1 1 0,-1-1 1,1 0-1,-1 1 0,1-1 1,0-1-1,2-5-62,0 1 0,0 0 0,0-1 1,-1 1-1,0-1 0,0 0 0,0 0 0,-1 0 1,0-9-1,-1 0-57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7.741"/>
    </inkml:context>
    <inkml:brush xml:id="br0">
      <inkml:brushProperty name="width" value="0.05" units="cm"/>
      <inkml:brushProperty name="height" value="0.05" units="cm"/>
    </inkml:brush>
  </inkml:definitions>
  <inkml:trace contextRef="#ctx0" brushRef="#br0">1 28 9546,'3'-2'616,"3"2"-512,2-1-56,3-1 96,4 1-24,3-1-16,2 1 0,5-2-248,-1 0-120,-4-2 232,-2 2-32,-10-2-24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8.166"/>
    </inkml:context>
    <inkml:brush xml:id="br0">
      <inkml:brushProperty name="width" value="0.05" units="cm"/>
      <inkml:brushProperty name="height" value="0.05" units="cm"/>
    </inkml:brush>
  </inkml:definitions>
  <inkml:trace contextRef="#ctx0" brushRef="#br0">28 1 9018,'-3'50'808,"-7"2"-632,4-1-128,2-2 608,1-8-824,3-3-144,-2-9 264,2-1-56,0-11-40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8.611"/>
    </inkml:context>
    <inkml:brush xml:id="br0">
      <inkml:brushProperty name="width" value="0.05" units="cm"/>
      <inkml:brushProperty name="height" value="0.05" units="cm"/>
    </inkml:brush>
  </inkml:definitions>
  <inkml:trace contextRef="#ctx0" brushRef="#br0">29 0 9138,'-5'15'334,"1"0"-1,0 1 1,2-1 0,-1 1-1,1 25 1,0-12-53,1-19-253,-4 93 184,5-92-186,0-1 1,2 1-1,-1-1 0,1 1 1,1-1-1,-1 0 1,8 16-1,-9-24-22,0 0 0,0 0 1,0 0-1,1 0 0,-1 0 0,0 0 1,1 0-1,0-1 0,-1 1 1,1-1-1,0 1 0,0-1 0,0 1 1,0-1-1,0 0 0,0 0 0,0 0 1,0 0-1,1 0 0,3 0 1,-2 0-2,0-1 0,0 0 1,1 0-1,-1 0 1,0-1-1,0 0 0,0 1 1,0-2-1,0 1 1,8-3-1,1-3 0,1 0 0,-1-1 0,0-1 0,-1 0 0,16-14 0,-7 3 36,0-1 0,-2-2 0,-1 0 0,0 0 0,-2-2 0,-1 0 0,0-1 0,18-50 0,-25 35 395,-7 39-254,-2 6-14,1 14-8,-2 7-144,2 1 1,0 0 0,2 0 0,1-1 0,1 1 0,9 31 0,-5-32-37,-1-5 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9.071"/>
    </inkml:context>
    <inkml:brush xml:id="br0">
      <inkml:brushProperty name="width" value="0.05" units="cm"/>
      <inkml:brushProperty name="height" value="0.05" units="cm"/>
    </inkml:brush>
  </inkml:definitions>
  <inkml:trace contextRef="#ctx0" brushRef="#br0">0 1 11482,'6'0'793,"-3"9"-681,0 9-48,2 16 288,-2 7-176,0 11-120,0 6-24,-1 4 0,1-1 0,-2-5-88,2-5-88,4-16-712,-4-10 760,-3-24-104,-3-1-81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9.631"/>
    </inkml:context>
    <inkml:brush xml:id="br0">
      <inkml:brushProperty name="width" value="0.05" units="cm"/>
      <inkml:brushProperty name="height" value="0.05" units="cm"/>
    </inkml:brush>
  </inkml:definitions>
  <inkml:trace contextRef="#ctx0" brushRef="#br0">9 173 11947,'0'0'33,"-1"0"1,1-1 0,-1 1 0,1 0-1,-1-1 1,1 1 0,-1-1 0,1 1 0,-1-1-1,1 1 1,0-1 0,-1 1 0,1-1-1,0 1 1,-1-1 0,1 1 0,0-1 0,0 1-1,-1-1 1,1 0 0,0 1 0,0-1-1,0 0 1,0 1 0,0-1 0,0 1 0,0-1-1,0 0 1,0 1 0,0-1 0,0 1 0,1-1-1,-1 0 1,0 1 0,0-1 0,1 1-1,-1-1 1,0 1 0,1-1 0,-1 0 0,0 1-1,1 0 1,-1-1 0,1 1 0,0-1-1,22-25 446,-23 25-456,16-13 22,0 1 0,1 0 0,0 1 0,0 1 1,35-16-1,-38 21-28,0 1 1,0 0-1,0 1 1,0 0-1,1 1 0,0 1 1,-1 0-1,30 1 1,-40 1-17,-1 0 0,0 0 1,0 1-1,0-1 0,0 1 0,0 0 1,0 0-1,-1 0 0,1 0 0,0 0 1,0 1-1,-1-1 0,1 1 0,-1 0 1,1 0-1,-1 0 0,0 0 1,1 0-1,-1 0 0,0 0 0,-1 1 1,1-1-1,2 5 0,-2-3 0,-1 0-1,0 0 0,0 0 1,0 0-1,-1 1 1,1-1-1,-1 0 0,0 0 1,-1 1-1,1-1 1,0 0-1,-1 0 0,0 0 1,0 0-1,-1 0 1,-2 7-1,-5 6 7,0 0-1,-1-1 1,-1-1 0,0 0-1,-1 0 1,-20 18 0,32-33-15,0 0 1,0 1-1,-1-1 1,1 0 0,0 0-1,0 0 1,0 1-1,0-1 1,0 0-1,0 0 1,0 1-1,0-1 1,0 0-1,0 0 1,0 1 0,0-1-1,0 0 1,0 0-1,0 1 1,0-1-1,0 0 1,0 0-1,0 0 1,0 1 0,0-1-1,0 0 1,0 0-1,0 1 1,1-1-1,-1 0 1,0 0-1,0 0 1,0 1 0,0-1-1,1 0 1,-1 0-1,0 0 1,0 0-1,0 1 1,1-1-1,-1 0 1,0 0-1,0 0 1,1 0 0,-1 0-1,0 0 1,0 0-1,0 0 1,1 0-1,-1 0 1,0 0-1,0 0 1,1 0 0,19 5-239,-13-3 122,2 1 71,0 0 1,1 1-1,-2 0 1,1 1-1,0 0 1,-1 0 0,0 1-1,0 0 1,-1 0-1,0 1 1,0 0-1,0 0 1,-1 1 0,0-1-1,0 2 1,-1-1-1,0 0 1,6 16-1,-4-9 48,0 1 0,-1 0-1,-1 0 1,6 32 0,-10-43 14,-1 1 1,1-1-1,-2 1 0,1-1 1,0 1-1,-1 0 1,0-1-1,0 0 1,-1 1-1,0-1 1,0 0-1,0 0 1,0 0-1,-1 0 1,1 0-1,-2 0 1,1-1-1,0 1 1,-5 3-1,-6 6 75,0-2 0,-1 0 0,0 0 0,-1-1-1,-24 11 1,5-4 233,-60 20-1,78-32-229,-1 0 0,0-1 0,0-1 0,0 0 0,0-1 0,-1-1 0,-28-1 0,45-1-93,0-1 0,1 1 0,-1 0 0,0-1 0,0 1-1,0-1 1,1 0 0,-1 1 0,0-1 0,1 0-1,-1 0 1,1 0 0,-1 0 0,1 0 0,-1 0-1,1-1 1,0 1 0,0 0 0,0-1 0,-1 1-1,1-1 1,1 1 0,-1-1 0,0 0 0,0 1-1,0-1 1,1 0 0,-1 0 0,1 1 0,-1-3-1,-2-20-74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0.226"/>
    </inkml:context>
    <inkml:brush xml:id="br0">
      <inkml:brushProperty name="width" value="0.05" units="cm"/>
      <inkml:brushProperty name="height" value="0.05" units="cm"/>
    </inkml:brush>
  </inkml:definitions>
  <inkml:trace contextRef="#ctx0" brushRef="#br0">0 1 8474,'26'26'1400,"20"29"0,-24-25-1301,-2 1 0,-1 1 0,-1 0 0,23 62 0,-29-61-77,100 297 95,-102-290-134,-1 1 1,-3 0 0,-1 1-1,-2-1 1,-1 1 0,-7 57-1,-4-41-265,-2-1-1,-32 93 0,-54 103-657,32-116 657,-10-9-85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5.870"/>
    </inkml:context>
    <inkml:brush xml:id="br0">
      <inkml:brushProperty name="width" value="0.05" units="cm"/>
      <inkml:brushProperty name="height" value="0.05" units="cm"/>
    </inkml:brush>
  </inkml:definitions>
  <inkml:trace contextRef="#ctx0" brushRef="#br0">90 228 10082,'-9'0'446,"2"1"-249,0-1-1,0 0 0,0-1 1,0 1-1,0-1 1,0-1-1,1 1 1,-13-6-1,19 7-172,-1 0 0,1-1 1,-1 1-1,1-1 0,-1 1 0,1-1 1,-1 1-1,1-1 0,0 1 0,-1-1 1,1 1-1,0-1 0,-1 0 0,1 1 0,0-1 1,0 1-1,0-1 0,0 0 0,0 1 1,-1-1-1,1 0 0,0 1 0,0-1 1,1 0-1,-1 1 0,0-1 0,0 1 1,0-1-1,0 0 0,0 1 0,1-1 0,-1 0 1,0 1-1,1-1 0,-1 1 0,0-1 1,1 1-1,-1-1 0,1 1 0,-1-1 1,2 0-1,21-24 162,-19 22-147,16-16-22,2 1-1,0 1 1,1 1 0,1 1 0,0 1-1,1 1 1,0 1 0,1 2-1,1 0 1,34-7 0,-57 16-17,1 0 1,0 0-1,0 1 1,0-1-1,0 1 0,0 0 1,7 2-1,-11-2 1,1 1-1,-1-1 0,1 1 0,-1-1 0,1 1 1,-1 0-1,1 0 0,-1-1 0,0 1 1,1 0-1,-1 0 0,0 1 0,0-1 1,0 0-1,0 0 0,0 0 0,0 1 0,0-1 1,0 1-1,0-1 0,-1 0 0,1 1 1,-1 0-1,1-1 0,0 3 0,2 12 17,-1 0-1,-1 0 0,0 0 1,-1 0-1,-1 0 0,-3 21 1,-24 94 134,27-125-142,-21 77 231,-53 135 0,77-217-275,0-1 0,0-1 0,0 1 0,0 0 0,1 0 0,-1-1 0,0 1 0,0-1 0,0 0 0,0 0 0,3-1 0,5-1-41,3-1 62,1 1 1,1 0-1,-1 1 1,0 1-1,0 0 1,15 1-1,-28 1 18,0-1 0,0 0-1,0 1 1,0-1-1,0 1 1,0-1-1,0 1 1,0-1 0,0 1-1,-1-1 1,1 1-1,0 0 1,0 0 0,-1-1-1,1 1 1,-1 0-1,1 0 1,0 0 0,-1 0-1,0 0 1,1 0-1,-1-1 1,1 1 0,-1 0-1,0 0 1,0 0-1,0 0 1,0 0 0,1 0-1,-1 1 1,-1-1-1,1 0 1,0 0 0,0 0-1,0 0 1,0 0-1,-1 1 1,-9 39 290,3-24-125,-1 0 1,-1 0-1,0-1 0,-1 0 1,0-1-1,-1 0 0,-1 0 1,-15 14-1,18-21-102,0 0-1,0 0 1,0-1 0,-1 0 0,0 0-1,0-1 1,-1 0 0,0-1-1,0-1 1,0 0 0,-1 0 0,1-1-1,-20 3 1,26-5-102,1-1-1,0 0 1,0 0 0,0 0-1,-1-1 1,1 1 0,0-1-1,0 0 1,0 0 0,0-1-1,0 1 1,0-1 0,-5-3-1,7 3 14,0 1-1,0-1 0,0 0 0,1 0 1,-1 0-1,1 0 0,-1 0 0,1 0 1,0 0-1,-1 0 0,1-1 1,0 1-1,0 0 0,1-1 0,-1 1 1,1-1-1,-1 1 0,1-1 0,0 1 1,-1-1-1,1 0 0,1 1 0,-1-5 1,9-27-200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6.945"/>
    </inkml:context>
    <inkml:brush xml:id="br0">
      <inkml:brushProperty name="width" value="0.05" units="cm"/>
      <inkml:brushProperty name="height" value="0.05" units="cm"/>
    </inkml:brush>
  </inkml:definitions>
  <inkml:trace contextRef="#ctx0" brushRef="#br0">7 145 8986,'5'-35'1322,"-2"-1"1,-2-37-1,-14 233 219,12-125-1535,0-9-30,1 1 0,0 0-1,3 0 1,7 39 0,-9-62 8,0 0 0,1 0 0,-1 0 0,1-1 0,0 1 0,0-1 0,4 7 0,-5-9 7,0 0 1,0 0 0,0 0 0,0 0 0,0 0-1,0 0 1,0-1 0,0 1 0,0 0-1,0-1 1,1 1 0,-1-1 0,0 1 0,0-1-1,1 0 1,-1 0 0,0 1 0,1-1 0,-1 0-1,0 0 1,1 0 0,-1 0 0,0 0-1,0-1 1,1 1 0,-1 0 0,0-1 0,2 0-1,3-1-28,-1-1-1,0 0 0,0-1 0,0 1 0,0-1 1,0 0-1,-1 0 0,0-1 0,0 1 1,0-1-1,5-9 0,5-8-150,14-32 0,-24 46 154,17-37-372,21-70 0,-39 109 113,-2 13 208,-1-7 75,0 78-132,1 19 139,0-88 36,0-1 0,1 0-1,-1 1 1,2-1 0,-1 0-1,1 0 1,0 0 0,8 13 0,-9-18-23,0-1 1,0 1 0,0-1 0,0 1-1,0-1 1,0 0 0,1 0 0,0 0 0,-1 0-1,1 0 1,4 1 0,10 4 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8.080"/>
    </inkml:context>
    <inkml:brush xml:id="br0">
      <inkml:brushProperty name="width" value="0.05" units="cm"/>
      <inkml:brushProperty name="height" value="0.05" units="cm"/>
    </inkml:brush>
  </inkml:definitions>
  <inkml:trace contextRef="#ctx0" brushRef="#br0">45 129 6905,'6'-24'1260,"-1"-1"0,-2 0 0,1-25 0,-4 50-1238,0 0 0,1 0 0,-1-1 0,0 1 0,0 0 0,0 0 0,0 0-1,0 0 1,0 0 0,0 0 0,0 0 0,0 0 0,0 0 0,0 0 0,0-1 0,0 1 0,0 0 0,0 0-1,0 0 1,0 0 0,0 0 0,0 0 0,0 0 0,0 0 0,0-1 0,0 1 0,0 0 0,0 0 0,0 0-1,0 0 1,0 0 0,0 0 0,0 0 0,0 0 0,0 0 0,0 0 0,0-1 0,-1 1 0,1 0-1,0 0 1,0 0 0,0 0 0,0 0 0,0 0 0,0 0 0,0 0 0,0 0 0,0 0 0,0 0 0,-1 0-1,1 0 1,0 0 0,0 0 0,0 0 0,0 0 0,0 0 0,0 0 0,0 0 0,0 0 0,-1 0 0,1 0-1,0 0 1,-5 8 411,-3 12-264,-5 36-1,-7 86 1,8 59-258,9-3-1527,4-132 633,-1-46 497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995"/>
    </inkml:context>
    <inkml:brush xml:id="br0">
      <inkml:brushProperty name="width" value="0.05" units="cm"/>
      <inkml:brushProperty name="height" value="0.05" units="cm"/>
    </inkml:brush>
  </inkml:definitions>
  <inkml:trace contextRef="#ctx0" brushRef="#br0">0 10 12147,'3'6'1112,"10"0"-776,10-3-96,4-3 496,11 0-384,2-2-32,1-2 1761,2-2-1753,-9 0 160,-6-1 40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8.928"/>
    </inkml:context>
    <inkml:brush xml:id="br0">
      <inkml:brushProperty name="width" value="0.05" units="cm"/>
      <inkml:brushProperty name="height" value="0.05" units="cm"/>
    </inkml:brush>
  </inkml:definitions>
  <inkml:trace contextRef="#ctx0" brushRef="#br0">1 137 10114,'0'-9'210,"0"0"0,1 1 0,1-1 0,0 1 0,0-1 0,0 1 0,1 0 1,0 0-1,1 0 0,0 0 0,0 0 0,0 1 0,11-12 0,-15 18-190,1 0-1,0 0 1,0 0 0,0 0-1,0 1 1,0-1 0,0 0 0,0 1-1,0-1 1,0 1 0,0-1-1,0 1 1,0-1 0,1 1 0,-1 0-1,0 0 1,0-1 0,0 1-1,0 0 1,1 0 0,-1 0 0,0 0-1,2 1 1,0 0-9,-1 0-1,0 0 1,1 0-1,-1 0 1,0 0 0,0 1-1,0-1 1,0 1-1,0-1 1,0 1 0,1 2-1,4 5-15,1 1 0,-2 0-1,10 17 1,-16-26 10,12 25 52,-10-20-146,0 0 0,1-1 0,0 1 0,0 0 0,6 7-1,-1-3 20,0 0 0,1-1 0,0 1 0,1-2 0,-1 1 0,2-1 0,-1-1 0,1 0 0,0-1 0,1 0 0,-1 0 0,15 4 0,-13-7 55,-10-2-4,0 0-1,-1-1 1,1 1-1,0 0 1,-1 0-1,1 0 0,4 3 1,-7-3 18,0-1 0,1 1-1,-1-1 1,0 1 0,1 0 0,-1-1 0,0 1-1,0 0 1,1-1 0,-1 1 0,0 0 0,0-1-1,0 1 1,0 0 0,0-1 0,0 1 0,0 0 0,0-1-1,0 1 1,0 0 0,0-1 0,-1 1 0,1 0-1,0-1 1,0 1 0,-1 0 0,1-1 0,0 1-1,-1-1 1,1 1 0,-1-1 0,1 1 0,-1-1-1,1 1 1,-1-1 0,0 1 0,-54 72 584,15-19 790,-84 89 1,121-140-1321,0 0 1,0 0-1,-1-1 0,1 1 1,0-1-1,-1 0 1,0 0-1,1-1 0,-7 3 1,8-3-52,1-1-1,-1 0 1,0 0 0,0 0 0,1 0-1,-1 0 1,0 0 0,1 0 0,-1 0-1,0 0 1,0-1 0,1 1 0,-1-1-1,1 0 1,-1 1 0,0-1 0,1 0 0,0 0-1,-1 0 1,1 0 0,-1 0 0,1 0-1,-1-2 1,1 2-14,-1-3-45,-1 1 34,3 3-56,-6-9-645,6-6 592,1-3-44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7.965"/>
    </inkml:context>
    <inkml:brush xml:id="br0">
      <inkml:brushProperty name="width" value="0.05" units="cm"/>
      <inkml:brushProperty name="height" value="0.05" units="cm"/>
    </inkml:brush>
  </inkml:definitions>
  <inkml:trace contextRef="#ctx0" brushRef="#br0">1 1176 7194,'1'0'90,"0"1"0,-1-1 0,1 0 1,0 0-1,0 0 0,0 0 0,0 0 1,0-1-1,-1 1 0,1 0 0,0 0 1,0 0-1,0-1 0,-1 1 1,1-1-1,0 1 0,0 0 0,0-2 1,8-2 206,-1-1 1,0-1 0,-1 0-1,1 0 1,-1 0-1,11-13 1,34-50 126,-44 58-274,37-53 16,-4-2 0,-2-2 0,-4-1 0,-2-2-1,-4-1 1,-3-2 0,-3 0 0,-3-2-1,17-131 1,-36 191-156,6-75 39,-7 84-42,0-1-1,-1 0 0,0 1 1,0-1-1,0 1 0,-1-1 1,0 1-1,-6-13 0,8 19-4,-1 0-1,1 1 1,0-1-1,-1 0 0,1 1 1,-1-1-1,1 1 1,-1-1-1,1 0 1,-1 1-1,1-1 1,-1 1-1,0 0 1,1-1-1,-1 1 0,0-1 1,1 1-1,-1 0 1,0-1-1,1 1 1,-1 0-1,0 0 1,0 0-1,1 0 1,-1-1-1,0 1 1,0 0-1,0 1 0,-1-1 2,1 0 1,0 1-1,-1-1 0,1 1 0,0 0 0,-1 0 0,1-1 0,0 1 0,0 0 0,0 0 0,0 0 0,0 0 0,0 0 0,-2 3 0,-7 10 23,1 2 0,0-1 1,2 1-1,0 1 0,-7 21 0,-21 95 123,22-67-39,3 2 0,3-1 0,3 1 0,3 0 0,3-1 0,2 1 0,16 73 0,-12-90-81,1 7-16,24 82-1,-32-138-21,-1 0-1,1 1 1,0-1-1,0 0 0,0 0 1,0 0-1,1 1 0,-1-1 1,2 2-1,-3-4 3,0 0 1,1 0-1,-1 0 0,0 0 1,0 0-1,0 0 0,1 1 1,-1-1-1,0 0 0,1 0 1,-1 0-1,0 0 0,0 0 0,1 0 1,-1 0-1,0 0 0,0 0 1,1 0-1,-1 0 0,0 0 1,0 0-1,1 0 0,-1 0 1,0 0-1,0-1 0,1 1 1,-1 0-1,0 0 0,0 0 0,1 0 1,-1 0-1,0-1 0,0 1 1,0 0-1,1 0 0,-1 0 1,0-1-1,0 1 0,0 0 1,0 0-1,0 0 0,1-1 1,2-5-131,-1-1 1,0 1 0,0-1-1,0 1 1,1-9 0,47-336-5326,-27 178 3078,-23 172 2360,3-23 1191,-4 20-111,-1 12-242,-11 42 525,3 0 0,2 0 1,-2 90-1,10-139-1331,4 42 302,-4-42-300,0 0-1,0 0 1,0 0 0,1 0-1,-1 0 1,1 0 0,-1 0-1,1-1 1,-1 1 0,1 0-1,-1 0 1,1 0 0,0 0-1,-1-1 1,2 2 0,-2-2-5,1 0 0,0 0 0,-1 0 0,1 1 0,-1-1 0,1 0 0,-1 0 0,1 0 0,0-1 0,-1 1 0,1 0 0,-1 0 0,1 0 0,0 0 0,-1 0 0,1-1 0,-1 1 0,1 0 0,-1-1 0,1 1 0,-1 0 0,1-1 0,-1 1 0,0 0 0,1-1 0,-1 1 0,1-1 0,-1 1 0,1-2 0,8-10 23,0-1 1,-1-1 0,-1 1 0,0-1-1,9-26 1,-3 7 14,-1 3-22,-8 19-27,1 0 0,-1 1-1,2-1 1,12-18 0,-18 29 5,1-1-1,-1 1 0,0-1 1,1 0-1,-1 1 0,0-1 1,1 1-1,-1 0 0,1-1 1,-1 1-1,1-1 1,-1 1-1,1 0 0,-1-1 1,1 1-1,-1 0 0,1 0 1,0-1-1,-1 1 0,1 0 1,-1 0-1,1 0 1,0 0-1,-1 0 0,1 0 1,-1 0-1,1 0 0,0 0 1,0 0-1,0 0 0,0 1-1,0 0 1,-1 0-1,1-1 1,0 1-1,0 0 1,-1 0-1,1 0 1,-1 0 0,1 0-1,0 0 1,-1 0-1,0 0 1,1 0-1,-1 1 1,9 46-36,-8-43 37,13 167 192,-8-152-112,-6-20-76,0 1-1,1-1 1,-1 0 0,0 1-1,0-1 1,1 0 0,-1 1 0,0-1-1,1 0 1,-1 0 0,0 1-1,1-1 1,-1 0 0,0 0 0,1 0-1,-1 0 1,1 0 0,-1 1-1,0-1 1,1 0 0,-1 0-1,1 0 1,-1 0 0,0 0 0,1 0-1,0 0 1,0-1 0,0 0 0,0 1 0,0-1 0,0 0 0,0 0 0,0 0 0,-1 0 0,1 0-1,0 0 1,0 0 0,-1 0 0,1 0 0,-1 0 0,1 0 0,-1 0 0,1-1 0,-1 1 0,0 0 0,1 0 0,-1 0 0,0-1 0,0 1 0,0 0 0,0-2 0,0-33 145,0 28-125,-1 1-1,2 0 0,-1 0 1,1 0-1,-1 0 0,2 0 1,-1 0-1,1 0 1,0 0-1,4-7 0,3-2-34,0 1-1,1 1 1,1 0-1,0 0 0,1 1 1,0 0-1,1 1 1,1 1-1,0 0 1,0 1-1,1 0 1,0 1-1,1 1 0,0 0 1,0 2-1,1-1 1,-1 2-1,33-6 1,-46 10-249,20-3 1098,-19 2 44,-13-1-102,-13 2-436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8.411"/>
    </inkml:context>
    <inkml:brush xml:id="br0">
      <inkml:brushProperty name="width" value="0.05" units="cm"/>
      <inkml:brushProperty name="height" value="0.05" units="cm"/>
    </inkml:brush>
  </inkml:definitions>
  <inkml:trace contextRef="#ctx0" brushRef="#br0">0 70 12283,'13'-3'1128,"-1"-2"-880,2-3-104,1 1 256,3-2-200,2-1-120,-3 1 56,-8-2-24,-9 4-112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8.825"/>
    </inkml:context>
    <inkml:brush xml:id="br0">
      <inkml:brushProperty name="width" value="0.05" units="cm"/>
      <inkml:brushProperty name="height" value="0.05" units="cm"/>
    </inkml:brush>
  </inkml:definitions>
  <inkml:trace contextRef="#ctx0" brushRef="#br0">59 222 8218,'17'-103'3653,"-46"247"-2571,-17 242 0,46-385-1078,0 11 27,-1 0-1,2 0 0,3 20 1,-4-30-22,1 1 0,-1-1 1,1 0-1,0 1 0,0-1 0,0 0 0,0 0 1,0 1-1,1-1 0,2 3 0,-3-4-1,0-1-1,0 1 1,0 0-1,0 0 1,0-1-1,0 1 0,0-1 1,0 1-1,0-1 1,1 1-1,-1-1 1,0 0-1,0 0 1,0 1-1,1-1 1,-1 0-1,0 0 0,0 0 1,1 0-1,-1-1 1,0 1-1,2 0 1,3-2 13,0 0 0,1-1 0,-1 0 0,0 0 0,0 0 0,-1 0 0,1-1 0,-1 0 0,0 0 0,5-5 0,6-7 56,23-31-1,-6 2 63,50-94 0,12-58 46,-66 131-202,40-137 0,-110 351 122,13-53 254,-22 145 0,49-235-348,0 1-8,0 0 0,0 0 1,1 0-1,0 1 0,0-1 0,0 0 1,1 0-1,0 0 0,0 0 1,4 11-1,-5-15-13,1-1 1,0 0-1,-1 0 0,1 1 1,0-1-1,0 0 1,0 0-1,0 0 1,0 0-1,1 0 0,-1 0 1,0 0-1,0-1 1,1 1-1,-1 0 0,0-1 1,1 1-1,-1 0 1,0-1-1,1 0 0,-1 1 1,1-1-1,-1 0 1,2 0-1,1 0-2,0 0 0,0 0 0,0-1 1,-1 1-1,1-1 0,0 0 0,0 0 0,3-2 0,22-14-131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9.645"/>
    </inkml:context>
    <inkml:brush xml:id="br0">
      <inkml:brushProperty name="width" value="0.05" units="cm"/>
      <inkml:brushProperty name="height" value="0.05" units="cm"/>
    </inkml:brush>
  </inkml:definitions>
  <inkml:trace contextRef="#ctx0" brushRef="#br0">257 307 13107,'0'0'51,"-1"1"0,1-1 0,-1 1 0,1-1 0,0 1 1,-1-1-1,1 1 0,0-1 0,0 1 0,-1-1 0,1 1 0,0-1 0,0 1 1,0 0-1,0-1 0,0 1 0,0-1 0,0 1 0,0 0 0,0 0 0,0 0-13,-10 191 700,4-31-547,-3-60 43,9-101-238,0 0 1,0 0 0,0 0 0,0 0-1,0 0 1,0 0 0,0 0-1,0 0 1,0 0 0,-1 0 0,1 0-1,0 0 1,0 0 0,0 0 0,0 0-1,0 0 1,0 0 0,0 0 0,0 0-1,0 0 1,0 0 0,0 0-1,0 0 1,-1 0 0,1 0 0,0 0-1,0 0 1,0 0 0,0 0 0,0 1-1,0-1 1,0 0 0,0 0 0,0 0-1,0 0 1,0 0 0,0 0-1,0 0 1,0 0 0,0 0 0,0 0-1,0 0 1,0 0 0,0 0 0,0 1-1,0-1 1,-1 0 0,1 0 0,0 0-1,0 0 1,0 0 0,1 0-1,-1 0 1,-4-8-140,-3-23-622,-4-45 1,3 14-216,2 18 536,0 6 589,-1 0 1,-13-41-1,20 76 0,0 0 1,0-1-1,1 1 1,-1 0-1,1 0 0,0-1 1,0 1-1,0 0 1,0 0-1,0 0 0,1 0 1,-1 0-1,1 0 1,0 0-1,2-2 0,4-8 84,17-35 417,50-70-1,-60 97-569,2 0-1,1 1 0,0 1 1,1 1-1,27-20 0,-40 34-67,0 0-1,0 0 1,0 1-1,1 0 1,-1 0-1,1 0 1,-1 1-1,10-2 1,-13 3-9,-1 1 1,1 0-1,-1 0 1,1 0-1,-1 0 1,1 0-1,-1 0 0,1 1 1,0-1-1,-1 1 1,0 0-1,1 0 1,-1 0-1,1 0 1,-1 0-1,0 0 1,0 1-1,0-1 1,0 1-1,0-1 1,0 1-1,0 0 1,0 0-1,0 0 1,-1 0-1,3 3 1,-1 1 0,0 0 1,0 1 0,-1-1-1,0 0 1,0 1 0,-1-1-1,0 1 1,0 0 0,0-1-1,-1 1 1,0 0 0,0 0-1,-1 8 1,-4 12 44,-13 51 1,17-75-41,-22 73 249,-4-2 1,-3 0-1,-3-2 1,-3-2-1,-47 69 1,88-148-197,24-35-188,44-50-1,25-3-737,-85 86 656,0 0-1,1 1 0,0 1 0,1 0 1,29-13-1,-38 20 109,-1 1 0,1-1-1,-1 1 1,1 0 0,-1 0 0,1 1 0,0-1 0,10 2 0,-15-1 75,1 0 0,-1 1 0,1-1 1,-1 0-1,1 1 0,-1-1 1,1 1-1,-1 0 0,1-1 1,-1 1-1,1 0 0,-1 0 1,0 0-1,0 0 0,1 0 1,-1 0-1,0 0 0,0 0 1,0 1-1,0-1 0,0 0 1,-1 1-1,1-1 0,0 0 0,-1 1 1,1-1-1,0 1 0,-1-1 1,0 1-1,1-1 0,-1 1 1,0 0-1,0 2 0,0 2 37,-1 0 0,0 1-1,0-1 1,-1 0-1,0 0 1,0 0 0,0 0-1,-1 0 1,0-1-1,-7 11 1,-6 8 257,-21 22 0,29-36-180,-36 42 548,-2-2-1,-74 62 0,86-85-467,-1-1 0,-1-2 0,-2-1 0,-75 33 0,52-32-150,-44 20-949,142-94 675,-28 37 200,25-39-182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0.131"/>
    </inkml:context>
    <inkml:brush xml:id="br0">
      <inkml:brushProperty name="width" value="0.05" units="cm"/>
      <inkml:brushProperty name="height" value="0.05" units="cm"/>
    </inkml:brush>
  </inkml:definitions>
  <inkml:trace contextRef="#ctx0" brushRef="#br0">14 98 13851,'-8'-16'745,"6"15"-535,7 8-131,-2-5-68,1 1 1,-1 0 0,0-1-1,1 0 1,0 1 0,-1-1 0,1-1-1,0 1 1,0-1 0,0 1-1,0-1 1,0 0 0,0-1 0,1 1-1,5 0 1,1-1 3,0 0 0,0 0 1,0-1-1,0-1 0,10-2 0,23-9-12,57-26-1,27-8-117,-124 46 107,0-1 0,-1 1 0,0 0 0,1 0 1,-1 0-1,1 1 0,-1-1 0,1 1 0,-1 0 0,1 0 0,0 0 0,-1 0 0,1 1 0,-1-1 0,7 3 0,-9-3 6,0 1 1,-1-1-1,1 1 0,0-1 1,-1 1-1,1-1 0,-1 1 1,1-1-1,-1 1 0,1 0 1,-1-1-1,1 1 0,-1 0 1,0-1-1,1 1 0,-1 0 1,0-1-1,0 1 1,1 0-1,-1 0 0,0 0 1,0-1-1,0 1 0,0 0 1,0 0-1,0-1 0,0 1 1,0 2-1,-10 21 23,10-23-21,-12 20 73,-1-1 1,0 0-1,-28 31 0,4-5 104,-70 90 416,-99 134 727,185-242-1183,13-18-142,1 0 0,-1 1 1,-5 13-1,12-23-6,1-1 0,0 0 0,0 0 0,0 0 0,0 0 1,0 0-1,0 0 0,0 0 0,0 1 0,0-1 0,0 0 0,0 0 1,0 0-1,0 0 0,0 0 0,0 1 0,0-1 0,0 0 0,0 0 1,0 0-1,0 0 0,0 0 0,0 0 0,0 1 0,0-1 0,0 0 1,0 0-1,0 0 0,0 0 0,0 0 0,0 0 0,0 1 0,0-1 1,0 0-1,0 0 0,0 0 0,1 0 0,-1 0 0,0 0 0,0 0 0,0 0 1,0 0-1,0 0 0,0 1 0,0-1 0,1 0 0,-1 0 0,0 0 1,0 0-1,0 0 0,0 0 0,0 0 0,1 0 0,-1 0 0,0 0 1,13-3-377,13-8 45,-2-5 69,4-10-106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0.981"/>
    </inkml:context>
    <inkml:brush xml:id="br0">
      <inkml:brushProperty name="width" value="0.05" units="cm"/>
      <inkml:brushProperty name="height" value="0.05" units="cm"/>
    </inkml:brush>
  </inkml:definitions>
  <inkml:trace contextRef="#ctx0" brushRef="#br0">29 837 10618,'-28'40'1395,"96"-138"1447,-22 27-2716,163-247 862,-135 216-667,88-94 1,-140 173-338,1 1 1,33-24 0,-53 45-355,-7 7 3,-12 7-67,15-12 234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1.569"/>
    </inkml:context>
    <inkml:brush xml:id="br0">
      <inkml:brushProperty name="width" value="0.05" units="cm"/>
      <inkml:brushProperty name="height" value="0.05" units="cm"/>
    </inkml:brush>
  </inkml:definitions>
  <inkml:trace contextRef="#ctx0" brushRef="#br0">16 505 12507,'-3'-6'74,"1"0"0,-1 0 0,1-1 0,1 1 0,-1-1 1,1 1-1,0-1 0,1 1 0,-1-1 0,1 0 0,1 1 1,-1-1-1,1 1 0,0-1 0,1 1 0,-1-1 0,6-11 1,2-4 51,2 1 1,0 0 0,1 1-1,1 0 1,27-31 0,0 7 133,50-42 0,-79 75-198,1 0 0,1 1-1,0 0 1,0 1 0,1 0 0,0 1 0,25-11 0,-36 18-49,-1 1 0,1-1 0,0 0 0,-1 1 0,1-1 0,0 1 0,0 0 0,-1 0 0,1 0 0,3 0 1,-5 1-10,0-1 1,0 0-1,0 1 1,0-1 0,0 1-1,0-1 1,0 1 0,0 0-1,0-1 1,0 1-1,-1 0 1,1 0 0,0 0-1,-1-1 1,1 1 0,0 0-1,-1 0 1,1 0-1,-1 0 1,1 0 0,-1 0-1,0 0 1,1 0 0,-1 0-1,0 0 1,0 0 0,0 1-1,0-1 1,0 1-1,0 14 36,-1-1-1,-1 0 0,-1 0 0,0 0 1,-1 0-1,-1-1 0,-9 22 1,9-22-3,-21 47 219,-35 62-1,34-73-13,2 1 1,-20 60-1,44-110-235,1-1 0,0 1 1,-1 0-1,1 0 0,-1-1 0,1 1 1,0 0-1,0 0 0,-1 0 0,1-1 0,0 1 1,0 0-1,0 0 0,0 0 0,0 0 0,0 0 1,0-1-1,0 1 0,0 0 0,1 1 0,10-16 57,1-2-87,-9 12 15,77-93-241,-64 78 123,2 1 1,0 1-1,23-16 0,-39 32 105,0-1 0,-1 1 0,1-1 0,1 1 0,-1 0 0,0 0 0,0 0 0,0 0 1,0 1-1,1-1 0,-1 0 0,0 1 0,1 0 0,-1-1 0,1 1 0,-1 0 0,0 0 0,1 1 0,-1-1 0,0 0 0,4 2 0,-4-1 4,0 0 0,0 1 0,0-1 0,0 1-1,0-1 1,0 1 0,0 0 0,-1 0 0,1 0-1,-1 0 1,1 0 0,-1 0 0,0 0 0,0 0 0,0 1-1,0-1 1,0 0 0,-1 1 0,1-1 0,0 4-1,1 11 19,0 0 0,-1 0 0,0 0 0,-2 0 0,0 0 0,-1 0-1,-5 24 1,-41 119 742,24-86-239,6-10-228,-29 82-18,41-131-237,-1-1 0,0 0 0,-1 0-1,0-1 1,-1 0 0,-1 0-1,-14 15 1,22-26-35,0 0-1,0 0 1,0-1-1,0 1 1,0 0-1,0-1 1,-1 1-1,1-1 1,-1 0-1,1 0 0,-1 0 1,1 0-1,-1 0 1,0 0-1,1-1 1,-1 0-1,-3 1 1,4-1-1,0-1 1,0 1-1,0-1 1,0 1-1,0-1 0,0 0 1,0 0-1,0 0 1,0 0-1,0 0 0,1 0 1,-1 0-1,0-1 1,1 1-1,-1-1 0,1 1 1,-2-3-1,-1-2-9,0-1-1,0 1 1,1-1-1,0 1 1,0-1-1,1 0 1,0 0 0,0 0-1,0 0 1,1-1-1,0-7 1,0-38-152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7.162"/>
    </inkml:context>
    <inkml:brush xml:id="br0">
      <inkml:brushProperty name="width" value="0.05" units="cm"/>
      <inkml:brushProperty name="height" value="0.05" units="cm"/>
    </inkml:brush>
  </inkml:definitions>
  <inkml:trace contextRef="#ctx0" brushRef="#br0">620 205 6065,'-2'-6'166,"0"0"0,-1 0 0,1 1 0,-1-1 0,-1 1 0,1-1 0,-1 1 0,1 0 1,-1 1-1,-1-1 0,1 1 0,-1-1 0,0 1 0,1 1 0,-8-5 0,-11-6 300,-1 1 0,-30-12 1,34 16-123,-4-2-86,-1 0-1,-1 2 1,1 1-1,-2 1 1,-46-6-1,64 12-255,-1 1 0,1 0 0,0 0 0,-1 1 0,1 1 0,0-1-1,0 1 1,-16 6 0,19-5-17,0 0 0,0 1 0,0-1-1,1 1 1,-1 0 0,1 0 0,0 1 0,0 0-1,1 0 1,-1 0 0,1 0 0,0 1 0,-5 8 0,1 3-11,0 2 0,1-1 1,0 1-1,2 0 1,0 0-1,-4 36 1,1 121 4,8-170 23,-1 66 13,5 325-64,2-329 36,2 0 0,3 0 0,34 115-1,-38-162 14,2 0 0,0-1 0,1 0 0,1-1 0,1 0 0,0 0 0,2-1 0,0-1 0,1-1 0,32 29 0,319 262 0,-360-301-2,6 5-11,1 1 0,0-2 0,0 0 0,1-1 0,0 0 0,1-1 0,0 0 0,24 8-1,35 1-89,128 14 0,-165-27 79,-28-3 18,15 3-6,-1-2 1,1-1 0,29-2-1,-47 1 16,1-1 0,-1 0 0,0-1 0,1 1 0,-1-1 0,0 0 0,0-1-1,0 1 1,-1-1 0,1-1 0,0 1 0,-1-1 0,0 0 0,0 0 0,0 0 0,7-9-1,-1-2 17,-2 1-1,0-1 1,-1-1-1,11-29 1,19-72 67,-28 83-70,15-51 45,47-166 99,-56 182-61,13-119-1,-27 150-36,-1 0 0,-1 1 0,-3-1 0,-11-64 0,7 74 1,0 0 0,-2 0 0,-2 1 0,0 1 0,-2-1 0,0 2 0,-19-26 0,6 15 13,-2 0 1,-2 2-1,0 1 0,-3 2 0,0 1 0,-39-27 0,41 36-122,0 2-1,-1 1 1,0 1 0,-2 1 0,0 3-1,0 0 1,-67-13 0,86 23-189,-1 1 0,1 1 1,0 1-1,-1 0 1,1 1-1,-1 0 0,1 1 1,-25 7-1,13 0-166,1 1 0,0 1-1,-46 27 1,0 7-309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8.305"/>
    </inkml:context>
    <inkml:brush xml:id="br0">
      <inkml:brushProperty name="width" value="0.05" units="cm"/>
      <inkml:brushProperty name="height" value="0.05" units="cm"/>
    </inkml:brush>
  </inkml:definitions>
  <inkml:trace contextRef="#ctx0" brushRef="#br0">477 41 3257,'-4'-4'363,"-1"0"1,1 0-1,-1 1 1,0 0-1,0 0 1,0 0-1,-1 0 1,1 1-1,-1-1 1,1 2-1,-1-1 1,-8-1 0,5 2-201,0 0 1,0 1 0,0 0 0,0 0 0,0 1 0,0 0 0,-13 4 0,5 0-241,0 1 0,0 1 0,1 0 0,0 1 0,1 1 0,0 0 0,-25 21 0,28-18 26,0-1 0,1 2 0,1 0 1,0 0-1,1 1 0,1 0 0,0 0 0,1 1 0,0 0 1,1 0-1,1 1 0,-4 19 0,-4 24 70,-7 117 1,19-163-14,-14 338 295,17-245-184,21 139 1,-19-209-114,3-1 0,1 0 0,1-1 0,2 0-1,22 47 1,-27-70-12,0 0 0,0 0 0,1-1 0,1 0 1,-1 0-1,2 0 0,-1-1 0,1-1 0,1 1 0,0-2 0,0 1 0,0-1 0,1-1 0,0 0 0,0 0 0,0-1 0,1 0 0,23 5 0,-21-7 8,0-1 0,0-1 0,0 0 0,0-1 0,0 0-1,0-1 1,0-1 0,0 0 0,0-1 0,-1 0 0,1-1 0,16-7 0,6-6-191,-2-2-1,0-1 1,35-27-1,-39 28-117,-23 15 303,0 0 0,0 0 0,-1 0 0,1-1 0,-1 0 0,0 0 0,0-1-1,-1 1 1,0-1 0,0 0 0,0-1 0,6-11 0,12-51 834,-3-1 0,18-120 0,-27 128-534,-2-1-1,-4 0 0,-2-90 0,-4 130-188,-2 0 0,0 0 0,-1 0-1,-2 1 1,0-1 0,-1 1 0,-1 1 0,-1 0-1,-1 0 1,-1 0 0,-1 1 0,-25-32 0,12 25 84,-1 0 1,-1 2 0,-59-41 0,-99-50-843,181 114 625,-6-4-36,0 0 1,0 0 0,1-1-1,-12-11 1,-3-12-166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8.987"/>
    </inkml:context>
    <inkml:brush xml:id="br0">
      <inkml:brushProperty name="width" value="0.05" units="cm"/>
      <inkml:brushProperty name="height" value="0.05" units="cm"/>
    </inkml:brush>
  </inkml:definitions>
  <inkml:trace contextRef="#ctx0" brushRef="#br0">1 132 12035,'-1'-3'92,"1"0"0,0 1 0,0-1 0,1 0 1,-1 1-1,1-1 0,-1 0 0,1 1 0,0-1 1,0 1-1,0-1 0,0 1 0,0 0 1,0-1-1,1 1 0,-1 0 0,1 0 0,0 0 1,0 0-1,0 0 0,0 0 0,0 0 0,3-2 1,7-5 90,0 1-1,0 1 1,14-7 0,-12 7-119,1 1-1,0 1 1,0 1 0,1 0-1,0 1 1,-1 0-1,1 1 1,0 1-1,22 1 1,17 4-6,72 14 0,-101-14-55,255 32 17,31 5-17,-248-29-10,-1 2 0,111 42 1,-48 5-12,-13-5 36,-19-18-3,120 56 15,-183-77-4,0 1 1,0 2-1,-2 0 1,40 38-1,66 73 93,150 136 171,-237-225-194,-2 3-1,-3 2 1,-1 1-1,-3 3 0,45 74 1,-40-53-30,4-2 0,83 95 0,-105-138-35,-2 0 0,0 2-1,-3 1 1,0 1 0,-2 1-1,-1 0 1,-1 1 0,13 40-1,9 60 345,33 198 0,-67-303 280,3 54 1,-8-82-456,-1 0-189,0 0 0,1 0 0,-1-1 1,0 1-1,1 0 0,-1-1 0,1 1 0,-1 0 0,0-1 1,1 1-1,-1-1 0,1 1 0,-1-1 0,1 1 0,-1-1 0,1 1 1,0-1-1,-1 0 0,1 1 0,-1-1 0,1 0 0,0 1 1,0-1-1,0 0 0,-1 1 0,1-1 0,0 0 0,0 1 1,0-1-1,0 0 0,0 0 0,0 1 0,0-1 0,1-1 1,-1-7 50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50.042"/>
    </inkml:context>
    <inkml:brush xml:id="br0">
      <inkml:brushProperty name="width" value="0.05" units="cm"/>
      <inkml:brushProperty name="height" value="0.05" units="cm"/>
    </inkml:brush>
  </inkml:definitions>
  <inkml:trace contextRef="#ctx0" brushRef="#br0">305 37 4929,'-7'-6'216,"2"1"128,1 1-1,-1 1 1,0-1-1,0 1 1,-10-5 0,13 7-278,0 0 0,0 1 0,0-1 0,0 1 0,0-1 1,-1 1-1,1 0 0,0 0 0,0 0 0,0 1 1,-1-1-1,1 0 0,0 1 0,0-1 0,0 1 1,0 0-1,0 0 0,0 0 0,0 0 0,-2 1 0,-8 6-96,0 1-1,0 1 1,1-1-1,1 2 1,-1 0-1,2 0 0,0 0 1,0 1-1,1 1 1,0 0-1,1 0 1,1 0-1,-7 18 0,-4 19-26,2 1-1,-11 70 0,18-71 44,3 0 0,2 0 0,2 0-1,7 69 1,41 197-22,-35-247 110,-5-32-44,19 66 0,-21-89-37,1-1-1,0-1 1,0 1-1,1-1 1,1 0-1,0-1 1,0 1 0,15 13-1,143 114-41,-60-55 71,-49-35 27,-1 0 8,86 59-1,-125-99-67,0 0-1,0-1 1,1-1 0,0 0 0,1-2 0,-1 0 0,1-1 0,0 0-1,35 0 1,-26-3 10,-1-2-1,1 0 0,-1-2 0,1-2 0,-1 0 1,31-11-1,-47 13 38,-1-2 1,0 0 0,0 0 0,-1-1-1,1 0 1,-1 0 0,0-1 0,-1 0-1,0-1 1,0 0 0,-1 0 0,0-1-1,0 0 1,8-14 0,4-12 226,-1-2 1,22-64 0,-5 10 26,59-82 100,-68 129-280,-20 33-19,-2 0 0,1 0 0,-1 0 0,-1 0 0,0-1 0,-1 1 0,0-1 0,-1 0 0,0 0 0,-1 1 1,0-1-1,0 0 0,-2 0 0,1 0 0,-6-15 0,-4-13 137,-2 1 1,-1 0 0,-20-37-1,14 35-124,-1 0-1,-2 1 0,-1 1 0,-2 1 0,-2 2 0,-2 0 1,-62-57-1,-47-19-81,-180-109 0,303 210-172,0 1 0,-1 1 0,0 0 0,0 1 0,-1 1 0,0 1 1,0 1-1,0 0 0,-35-4 0,-22 8-98,-2 10-94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8.671"/>
    </inkml:context>
    <inkml:brush xml:id="br0">
      <inkml:brushProperty name="width" value="0.05" units="cm"/>
      <inkml:brushProperty name="height" value="0.05" units="cm"/>
    </inkml:brush>
  </inkml:definitions>
  <inkml:trace contextRef="#ctx0" brushRef="#br0">1 51 10834,'1'-4'244,"0"0"0,0 0 0,1 0 0,0 0 0,0 0 0,0 1 0,1-1 1,-1 0-1,5-4 0,-6 7-222,-1 0 0,1 1 1,-1-1-1,1 1 1,-1-1-1,1 1 0,0-1 1,-1 1-1,1 0 1,0-1-1,-1 1 0,1 0 1,0-1-1,0 1 1,-1 0-1,1 0 0,0 0 1,0 0-1,-1 0 1,1-1-1,0 1 0,0 1 1,0-1-1,0 0-15,0 1-1,0 0 0,0 0 1,0 0-1,0-1 0,-1 1 1,1 0-1,0 0 0,-1 0 1,1 0-1,0 0 0,-1 0 1,1 1-1,-1-1 1,0 0-1,1 0 0,-1 0 1,0 0-1,0 1 0,1 1 1,3 29 73,-2 0 1,-1 52 0,-2-18-18,1 82 83,-1-59-407,3-1 1,19 127-1,-15-192 105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9.128"/>
    </inkml:context>
    <inkml:brush xml:id="br0">
      <inkml:brushProperty name="width" value="0.05" units="cm"/>
      <inkml:brushProperty name="height" value="0.05" units="cm"/>
    </inkml:brush>
  </inkml:definitions>
  <inkml:trace contextRef="#ctx0" brushRef="#br0">97 17 12275,'4'-14'1061,"-4"12"-552,2 11-311,-1 9-147,-1-13-43,1-1 1,-1 0 0,0 0-1,1 0 1,0 0-1,2 5 1,-3-8-7,1 1 0,0-1 0,0 0 0,0 0 0,0 0 0,-1 1 0,2-1 0,-1 0 0,0 0 0,0 0 0,0 0 0,0-1-1,1 1 1,-1 0 0,0 0 0,1-1 0,-1 1 0,0-1 0,1 1 0,-1-1 0,1 0 0,1 1 0,8-1-16,1 0 0,-1-1 0,0 0 0,0-1-1,0 0 1,0 0 0,0-2 0,17-6 0,13-3-71,-39 12 81,18-5-75,0 1 0,1 0 0,0 2-1,26-1 1,-41 4 61,-1 0-1,0 0 1,0 1-1,1 0 1,-1 0 0,0 0-1,0 1 1,0 0 0,0-1-1,5 4 1,-8-3 14,1 0 1,0 0-1,-1 0 0,1 1 1,-1-1-1,0 0 1,0 1-1,0 0 1,0-1-1,0 1 0,-1 0 1,1 0-1,-1 0 1,1 0-1,-1 0 0,0 0 1,0 6-1,1 1 64,-1 1-1,-1 0 1,0 0-1,0-1 1,-1 1-1,0 0 1,-1 0-1,0-1 1,-1 1-1,0-1 1,-1 0-1,-6 13 1,0-2 210,-2-1 1,0 0 0,0-1 0,-29 31-1,27-34-61,0 0 1,-1-2-1,-1 0 0,0-1 0,-1 0 0,-35 19 0,46-29-226,0 0 0,-1-1-1,1 1 1,-1-1 0,1-1-1,-1 1 1,0-1 0,0 0-1,0-1 1,0 1 0,0-1-1,0-1 1,0 1 0,0-1-1,1-1 1,-1 1 0,0-1-1,1 0 1,-1-1 0,1 1-1,-1-1 1,1 0 0,0-1-1,-8-6 1,-3-3-106,1-2-1,-16-18 0,2 0-156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9.526"/>
    </inkml:context>
    <inkml:brush xml:id="br0">
      <inkml:brushProperty name="width" value="0.05" units="cm"/>
      <inkml:brushProperty name="height" value="0.05" units="cm"/>
    </inkml:brush>
  </inkml:definitions>
  <inkml:trace contextRef="#ctx0" brushRef="#br0">0 183 12395,'45'-47'912,"-2"5"-840,-8 12-56,2 10 152,-1 11-176,3 2-96,-3 6-1200,1-2 1168,-2-8-120,0-1-113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2.381"/>
    </inkml:context>
    <inkml:brush xml:id="br0">
      <inkml:brushProperty name="width" value="0.05" units="cm"/>
      <inkml:brushProperty name="height" value="0.05" units="cm"/>
    </inkml:brush>
  </inkml:definitions>
  <inkml:trace contextRef="#ctx0" brushRef="#br0">40 66 10506,'-3'-2'340,"0"1"-53,-1 0 1,1-1 0,0 1-1,0-1 1,0 0-1,0 0 1,0 0-1,0 0 1,-3-4 574,35 8-158,36 8 0,5 1-901,139 4-408,-336-23 3219,-25-1-2408,56 13-1036,102-4 730,56-8-426,0-3 0,-1-2 0,62-23 0,-139 46 939,0-2 0,0 0 0,0 0 0,-22 5 0,-44-1-516,31-4-23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3.223"/>
    </inkml:context>
    <inkml:brush xml:id="br0">
      <inkml:brushProperty name="width" value="0.05" units="cm"/>
      <inkml:brushProperty name="height" value="0.05" units="cm"/>
    </inkml:brush>
  </inkml:definitions>
  <inkml:trace contextRef="#ctx0" brushRef="#br0">10 219 12795,'0'-4'44,"1"1"1,-1-1-1,1 1 0,0-1 1,0 1-1,1-1 0,-1 1 1,1 0-1,-1 0 1,1-1-1,0 1 0,0 1 1,1-1-1,-1 0 1,4-3-1,6-5 69,0 0 1,15-9-1,-25 19-112,27-20 2,1 2 1,32-15-1,-43 25 1,0 1 0,0 1-1,0 0 1,40-6 0,-57 12 5,1 0 0,-1 1 0,0 0 0,0 0 1,1-1-1,-1 1 0,0 1 0,0-1 0,0 0 0,1 0 0,-1 1 0,0 0 0,0-1 1,0 1-1,4 2 0,-5-3-1,-1 1 1,1-1-1,-1 1 1,1 0-1,-1-1 1,0 1-1,1-1 1,-1 1-1,0 0 1,1-1-1,-1 1 1,0 0-1,0-1 1,0 1-1,0 0 1,1 0-1,-1-1 1,0 1-1,-1 1 0,-6 21 154,-9 7 34,-2-2 0,-1 0 0,-23 24 0,-9 15 58,32-41-203,-3 5-68,0 0 0,2 1 0,-28 63 0,46-90-27,0-1 1,1 1 0,0 0-1,0 0 1,0-1 0,0 1 0,1 0-1,0 0 1,0 7 0,0-11 22,1 1 0,-1 0 0,1-1 0,-1 1 0,1 0 0,0-1 0,-1 1 1,1-1-1,0 1 0,0-1 0,0 0 0,0 1 0,0-1 0,1 0 0,-1 0 0,0 0 0,1 0 1,-1 0-1,0 0 0,1 0 0,-1 0 0,1 0 0,0-1 0,-1 1 0,1 0 0,-1-1 1,1 0-1,3 1 0,28 3-128,1-2 1,0-1-1,56-5 1,-54 1 115,0 2 0,70 6 1,-105-5 47,0 0 1,0 0 0,0 0 0,0 0-1,0 0 1,0 0 0,0 1 0,0-1 0,0 0-1,0 1 1,0-1 0,0 1 0,0-1-1,0 1 1,0 0 0,0-1 0,0 1 0,0 0-1,-1-1 1,1 1 0,0 0 0,0 0-1,-1 0 1,1 0 0,-1 0 0,1 0 0,-1 0-1,1 0 1,-1 0 0,0 0 0,1 0-1,-1 0 1,0 1 0,0 3 64,-1-1 1,1 0-1,-1 0 0,0 0 1,-1 0-1,1 0 0,-4 6 0,-4 10 113,-2 0 1,-1-1-1,0 0 0,-1-1 0,-1-1 0,-1 0 0,-1-1 0,0 0 0,-1-1 0,0-1 0,-39 23 0,4-7-152,-3-2 0,0-3 1,-69 21-1,108-43-529,15-3 474,1 0 0,-1 0 0,1-1 1,0 1-1,-1 0 0,1 0 0,0-1 1,-1 1-1,1 0 0,0 0 0,-1-1 1,1 1-1,0 0 0,0-1 0,-1 1 1,1-1-1,0 1 0,0 0 0,0-1 1,0 1-1,-1-1 0,1 1 1,0 0-1,0-1 0,0 1 0,0-1 1,0 1-1,0-1 0,0 1 0,0 0 1,0-1-1,0 1 0,0-1 0,0 1 1,1 0-1,-1-1 0,0 1 0,0-1 1,0 1-1,1-1 0,5-18-353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0.310"/>
    </inkml:context>
    <inkml:brush xml:id="br0">
      <inkml:brushProperty name="width" value="0.05" units="cm"/>
      <inkml:brushProperty name="height" value="0.05" units="cm"/>
    </inkml:brush>
  </inkml:definitions>
  <inkml:trace contextRef="#ctx0" brushRef="#br0">0 261 8442,'12'-26'560,"1"1"1,1 1 0,1 0-1,32-37 1,-39 51-505,1 1 1,0 1-1,1 0 0,0 0 1,0 1-1,1 0 0,0 0 0,0 2 1,0-1-1,1 1 0,-1 1 1,1 0-1,13-2 0,-9 3-45,0 1 0,0 1-1,0 1 1,0 0 0,22 3-1,77 21-435,-76-15-418,65 8 0,-80-17 507,-12-4 322,-12 3 26,0 1 0,0 0 0,0 0 0,1 0 0,-1-1 0,0 1 0,0 0 0,0 0 1,0-1-1,0 1 0,0 0 0,0 0 0,1-1 0,-1 1 0,0 0 0,0-1 0,0 1 1,0 0-1,0 0 0,0-1 0,0 1 0,0 0 0,-1-1 0,1 1 0,0 0 0,0 0 0,0-1 1,0 1-1,0 0 0,0 0 0,0-1 0,-1 1 0,1 0 0,0 0 0,0-1 0,-2 0 58,1 0-1,0 0 0,-1 0 0,1 0 1,-1 0-1,1 0 0,-1 0 0,0 0 0,1 1 1,-1-1-1,0 0 0,1 1 0,-1 0 0,0-1 1,-3 1-1,-31-2 380,32 2-390,-33 2 292,-62 11 1,63-6-140,-64 1-1,86-9-159,5 0-2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0.372"/>
    </inkml:context>
    <inkml:brush xml:id="br0">
      <inkml:brushProperty name="width" value="0.05" units="cm"/>
      <inkml:brushProperty name="height" value="0.05" units="cm"/>
    </inkml:brush>
  </inkml:definitions>
  <inkml:trace contextRef="#ctx0" brushRef="#br0">3994 11 13323,'-8'-2'95,"0"-1"0,0 1 0,0 1 0,0 0 0,0 0 0,-16 1 0,-51 8-409,46-4 295,-740 94 299,37 32-217,559-78-107,-243 108 0,-90 92 3,407-199 46,-159 107 40,12 21 7,153-112-45,-236 194-57,309-245 136,-51 37 137,64-50-211,-1 0 0,1-1 0,-1 0 0,0 0 0,-1-1 1,1 0-1,-14 3 0,18-5-5,1-1 1,0 0 0,0 0-1,0 0 1,0 0 0,0-1-1,-4 0 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1.417"/>
    </inkml:context>
    <inkml:brush xml:id="br0">
      <inkml:brushProperty name="width" value="0.05" units="cm"/>
      <inkml:brushProperty name="height" value="0.05" units="cm"/>
    </inkml:brush>
  </inkml:definitions>
  <inkml:trace contextRef="#ctx0" brushRef="#br0">33 254 11242,'-8'28'197,"1"0"-1,1 1 0,-4 41 0,9-58-190,1 1-1,0 0 1,0 0 0,2 0-1,-1-1 1,2 1 0,-1-1-1,2 1 1,0-1 0,6 14-1,-9-24 10,0 1 0,0-1 0,1 1 0,-1-1 0,1 0 0,0 1 0,-1-1-1,1 0 1,0 0 0,0 0 0,0-1 0,1 1 0,-1 0 0,0-1 0,1 1 0,-1-1 0,1 0-1,3 2 1,-3-3 14,0 0 1,0 0-1,-1 0 0,1 0 0,0 0 0,0 0 0,-1-1 0,1 1 0,0-1 0,-1 0 0,1 0 0,0 0 0,-1 0 0,1 0 0,2-3 0,7-4 99,-1-1 0,0-1-1,-1 0 1,0 0-1,14-20 1,8-14 117,-2-2 1,-1-2-1,25-59 0,-50 96-268,-3 9 12,-1 0 0,1 0 0,0 0 0,0 0 0,0 0 0,0 0 0,0 0 0,0 1 1,0-1-1,1 0 0,-1 1 0,1-1 0,-1 1 0,1-1 0,2-1 0,-4 3 7,0 0-1,1 0 1,-1 0 0,0 0 0,0 0 0,1 0-1,-1 0 1,0 0 0,1 0 0,-1 0 0,0 0 0,1 0-1,-1 0 1,0 0 0,0 0 0,1 1 0,-1-1-1,0 0 1,0 0 0,1 0 0,-1 0 0,0 0 0,0 1-1,1-1 1,-1 0 0,0 0 0,0 1 0,0-1-1,0 0 1,1 0 0,-1 1 0,0-1 0,0 0 0,0 0-1,0 1 1,0-1 0,0 0 0,0 1 0,0-1-1,4 16-36,-4-13 16,4 15-16,24 109-111,-22-104 181,1 0 0,2 0 0,14 28 0,-20-45 4,1 0 0,0 1 0,0-1 1,9 9-1,-12-14-18,0 0 0,0 0-1,0 0 1,0 0 0,0 0 0,1 0 0,-1 0 0,0 0 0,1-1 0,-1 1-1,0 0 1,1-1 0,-1 1 0,1-1 0,-1 0 0,1 1 0,-1-1 0,1 0-1,0 0 1,-1 0 0,1 0 0,-1 0 0,1 0 0,-1 0 0,1-1 0,-1 1 0,1-1-1,-1 1 1,3-2 0,1-1 40,-1-1 0,1 1 0,-1-1-1,0 0 1,0 0 0,0-1 0,-1 1 0,1-1-1,-1 0 1,4-8 0,23-57 434,-19 40-284,-3 0-1,0-1 0,-2 1 0,3-36 0,-7 43-161,-1 1 0,-1-1 0,-1 1 0,-1-1 0,-1 1 0,-9-34 0,11 54-49,-12-32-80,13 32 47,-1 1 0,0-1 0,-1 0 0,1 0 0,0 1 0,0-1 0,-1 0 0,1 1 0,-1 0 0,1-1 0,-1 1 0,1 0 0,-1 0 0,0 0 0,-2-1 0,4 1 7,-1 1 1,0 0 0,1 0-1,-1 0 1,1 0 0,-1 0-1,1 0 1,-1 0 0,1 0-1,-1 0 1,1 0 0,-1 0-1,1 0 1,-1 0 0,0 0-1,1 0 1,-1 1-1,1-1 1,-1 0 0,1 0-1,0 1 1,-1-1 0,1 0-1,-1 0 1,1 1 0,-1-1-1,1 1 1,0-1 0,-1 0-1,1 1 1,0-1 0,-1 1-1,1-1 1,0 1-1,0-1 1,-1 1 0,1-1-1,0 1 1,0-1 0,0 1-1,0-1 1,0 1 0,0-1-1,0 1 1,0 0 0,0 0-1,-1 2-35,1 0 0,0 0 0,1 0 0,-1 0 0,0 0 0,1 0 0,1 4 0,8 14-369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1.844"/>
    </inkml:context>
    <inkml:brush xml:id="br0">
      <inkml:brushProperty name="width" value="0.05" units="cm"/>
      <inkml:brushProperty name="height" value="0.05" units="cm"/>
    </inkml:brush>
  </inkml:definitions>
  <inkml:trace contextRef="#ctx0" brushRef="#br0">70 89 8578,'2'3'168,"-1"0"0,0 1 0,0-1 0,0 0 0,0 1 0,-1-1 0,1 1 0,-1-1 0,0 1 0,0-1 0,0 1 0,-1-1 0,1 0 0,-1 1 0,0 3 0,-4 8 338,0-1 0,-8 17 0,4-8-99,-33 99 816,52-161-946,-2 0 1,-2 0 0,-1-1-1,-1-66 1,-6 99-345,0 8 25,-2 11-18,4-1 41,0-1 1,0 1 0,1-1 0,0 0-1,1 0 1,0 1 0,1-1 0,0 0-1,1-1 1,-1 1 0,2-1 0,5 10-1,-9-17 20,0 0-1,1-1 1,-1 1-1,0-1 1,1 1 0,-1-1-1,1 1 1,0-1-1,-1 0 1,1 0-1,0 0 1,0 0-1,0 0 1,0 0 0,0 0-1,0-1 1,0 1-1,0-1 1,0 1-1,0-1 1,4 0-1,-2 0-10,-1-1 0,0 0 0,1 0-1,-1 0 1,0 0 0,0 0 0,0-1 0,0 1-1,0-1 1,0 0 0,0 0 0,3-3-1,2-3 15,0 0-1,-1 0 0,0 0 0,0-1 0,-1 0 0,0-1 0,7-15 0,-8 13 3,-1 1-1,-1-1 1,0 0-1,-1 1 1,0-1-1,0-16 1,-2-27-13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1.766"/>
    </inkml:context>
    <inkml:brush xml:id="br0">
      <inkml:brushProperty name="width" value="0.05" units="cm"/>
      <inkml:brushProperty name="height" value="0.05" units="cm"/>
    </inkml:brush>
  </inkml:definitions>
  <inkml:trace contextRef="#ctx0" brushRef="#br0">1 1 7938,'9'0'406,"0"1"-1,1 1 1,-1-1 0,0 2 0,0-1 0,-1 1 0,11 5 0,60 33 92,-49-24-277,11 5-124,191 108 159,-185-99-153,-1 1 0,72 67 1,-9 20 126,-83-86-163,2-2 0,1-1 1,2-1-1,51 38 0,-42-41-29,0 3 0,-2 1-1,-1 1 1,-2 3-1,48 56 1,-6 15-31,-52-67 100,3-1 0,1-2 1,64 63-1,94 33 549,-135-98-571,-1 3 0,79 69 0,-37-10-24,80 74 70,-137-138-95,0-2 1,2-2-1,50 27 0,23 0 36,42 24 15,-137-68-66,-1 0 0,0 1 0,-1 1 0,0 1 1,-1 0-1,-1 0 0,14 18 0,22 48 1581,-49-79-1601,-1 1 0,1-1 1,0 0-1,0 1 0,0-1 0,0 0 0,0 0 1,0 0-1,0 0 0,0 0 0,0 0 0,0-1 1,-1 1-1,1 0 0,0 0 0,0-1 0,0 1 1,0-1-1,0 1 0,0-1 0,0 1 0,1-1 0,-3-1 1,-2-1-10,-14-6-70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2.254"/>
    </inkml:context>
    <inkml:brush xml:id="br0">
      <inkml:brushProperty name="width" value="0.05" units="cm"/>
      <inkml:brushProperty name="height" value="0.05" units="cm"/>
    </inkml:brush>
  </inkml:definitions>
  <inkml:trace contextRef="#ctx0" brushRef="#br0">1 1 11634,'0'0'46,"0"0"-1,0 0 0,0 0 0,1 0 0,-1 0 0,0 0 0,0 0 0,1 0 0,-1 0 0,0 0 0,0 0 0,0 0 0,1 0 0,-1 0 0,0 0 1,0 0-1,0 0 0,1 1 0,-1-1 0,0 0 0,0 0 0,0 0 0,1 0 0,-1 0 0,0 0 0,0 1 0,0-1 0,0 0 0,0 0 0,1 0 1,-1 1-1,0-1 0,0 0 0,0 0 0,0 0 0,0 1 0,0-1 0,0 0 0,0 0 0,0 1 0,0-1 0,0 0 0,0 14 535,0-8-192,-1 57 134,3 97-286,0-131-241,2-1-1,0 1 0,13 40 0,-16-64 9,1 0 0,0 0 0,0-1 0,0 1 0,0 0 0,1-1 0,0 1 0,0-1 0,0 0 0,1 0 0,-1 0 0,1 0 0,0-1-1,5 4 1,-6-5 4,0-1 0,-1 1-1,1-1 1,0 0-1,0 0 1,0-1-1,0 1 1,1-1-1,-1 1 1,0-1 0,0 0-1,0 0 1,0 0-1,0-1 1,0 1-1,1-1 1,-1 0-1,0 1 1,0-1 0,0-1-1,-1 1 1,1 0-1,0-1 1,4-3-1,7-5 41,-1-1 0,0 0 0,-1-1 0,0-1 0,-1 0 0,0-1 0,14-24 0,0 2 28,-25 36-75,0-1 1,0 1-1,0 0 0,1-1 0,-1 1 1,0 0-1,0-1 0,1 1 0,-1 0 1,0-1-1,0 1 0,1 0 0,-1-1 0,0 1 1,1 0-1,-1 0 0,0 0 0,1-1 1,-1 1-1,1 0 0,-1 0 0,0 0 1,1 0-1,-1 0 0,1 0 0,-1 0 1,0 0-1,1-1 0,-1 2 0,1-1 1,-1 0-1,0 0 0,1 0 0,-1 0 1,1 0-1,-1 0 0,0 0 0,1 0 1,-1 1-1,1-1 0,-1 0 0,0 0 1,1 0-1,-1 1 0,0-1 0,1 0 1,-1 1-1,0-1 0,0 0 0,1 1 1,-1-1-1,0 0 0,0 1 0,0-1 1,1 0-1,-1 1 0,0-1 0,0 0 0,0 1 1,0-1-1,0 1 0,10 35 30,-7-24-26,-1-8-9,11 32 26,-13-36-32,0 1 0,0-1 1,0 1-1,1-1 0,-1 1 0,0-1 0,1 1 0,-1-1 0,1 1 0,-1-1 1,1 1-1,-1-1 0,1 1 0,-1-1 0,1 0 0,-1 1 0,1-1 0,0 0 1,0 0-11,-1 0 0,1 0 0,-1 0 0,1-1 0,-1 1 0,1 0 0,-1-1 0,1 1 0,-1-1 0,0 1 0,1 0 0,-1-1 1,0 1-1,1-1 0,-1 1 0,0-1 0,1 1 0,-1-1 0,0 1 0,0-1 0,0 1 0,1-1 0,-1 0 0,0 1 1,0-2-1,9-42-291,-4 12 98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2.715"/>
    </inkml:context>
    <inkml:brush xml:id="br0">
      <inkml:brushProperty name="width" value="0.05" units="cm"/>
      <inkml:brushProperty name="height" value="0.05" units="cm"/>
    </inkml:brush>
  </inkml:definitions>
  <inkml:trace contextRef="#ctx0" brushRef="#br0">1 0 12187,'0'0'1040,"1"2"-776,1-1-128,-2 7 808,1 7-704,1 11-176,-1 5-24,4 9-24,-2 4-16,2 4 0,-1 2 0,2-3-8,-1-4-48,-1-9-152,-1-3-88,-1-7 240,0-6-48,-1-5-48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3.577"/>
    </inkml:context>
    <inkml:brush xml:id="br0">
      <inkml:brushProperty name="width" value="0.05" units="cm"/>
      <inkml:brushProperty name="height" value="0.05" units="cm"/>
    </inkml:brush>
  </inkml:definitions>
  <inkml:trace contextRef="#ctx0" brushRef="#br0">48 10 13179,'0'0'16,"0"0"1,1 0-1,-1-1 1,0 1-1,0 0 1,0 0-1,1 0 1,-1 0-1,0 0 0,0 0 1,0-1-1,0 1 1,0 0-1,1 0 1,-1 0-1,0 0 1,0-1-1,0 1 1,0 0-1,0 0 1,0 0-1,0-1 0,0 1 1,0 0-1,0 0 1,0 0-1,0-1 1,0 1-1,0 0 1,0 0-1,0-1 1,0 1-1,0 0 1,0 0-1,0 0 0,0-1 1,0 1-1,0 0 1,0 0-1,0 0 1,0 0-1,-1-1 1,1 1-1,0 0 1,0 0-1,0 0 1,0 0-1,-1-1 0,1 1 1,0 0-1,0 0 1,0 0-1,-1 0 1,0 0-7,1 0 0,-1 0-1,0 1 1,0-1 0,1 0 0,-1 1 0,0-1 0,0 1 0,1-1 0,-1 1 0,0-1 0,1 1 0,-1-1 0,1 1 0,-1 0-1,0 1 1,-3 4 40,1 0 0,0 0 0,0 0 0,0 1 0,1-1 0,0 1 0,0 0 0,-1 10 0,-4 62-49,6-62 15,-1 31 10,1 1 1,3-1-1,2 0 0,2 0 1,2 0-1,2-1 0,3 0 0,1-1 1,36 80-1,-7-35 177,-61-111 350,2 1-499,2-1 0,0-1 0,1 0 0,2-1 0,0 0 0,-15-46-1,25 66-78,1-1-1,-1 0 1,1 1-1,-1-1 1,1 0-1,0 0 0,0 0 1,0 1-1,1-1 1,-1 0-1,1 0 1,-1 1-1,1-1 0,0 1 1,0-1-1,0 0 1,0 1-1,0-1 0,1 1 1,-1 0-1,3-3 1,0 1-115,0 0 0,1 1 0,0 0 0,-1-1 0,1 2 0,0-1 0,0 0 0,0 1 1,8-2-1,5-2-261,1-1-1059,32-14 0,-47 19 1481,-1 0 1,1 0-1,-1 0 0,1 0 1,-1-1-1,0 1 0,0-1 1,0 0-1,0 0 0,-1 0 1,1 0-1,-1 0 0,0-1 1,0 1-1,2-5 0,7 36 2147,-6-8-1910,10 31-38,-13-47-199,-1 0-1,1 0 0,0 0 0,0 0 1,1 0-1,-1-1 0,1 1 0,-1-1 1,5 4-1,-7-7-12,0 1-1,1-1 1,-1 0 0,1 1-1,-1-1 1,1 0 0,-1 0-1,1 1 1,-1-1-1,1 0 1,-1 0 0,1 0-1,0 0 1,-1 1 0,1-1-1,-1 0 1,1 0 0,-1 0-1,1 0 1,0-1 0,-1 1-1,1 0 1,-1 0 0,1 0-1,-1 0 1,1 0-1,-1-1 1,1 1 0,-1 0-1,1 0 1,-1-1 0,1 1-1,-1 0 1,1-1 0,-1 1-1,0-1 1,1 1 0,0-1-1,11-19 150,-12 19-152,10-22 94,-2 0 1,0-1-1,-1 0 0,3-27 0,8-100 56,-16 131-152,1-11-10,-1 14 6,0-1 1,-1 1 0,0 0-1,-2-1 1,-3-24-1,-1 72 165,1 25-168,5-40-19,0 1 0,2-1-1,-1 0 1,2 1 0,0-1 0,1 0-1,0-1 1,1 1 0,1-1-1,0 0 1,1-1 0,16 21 0,-22-31 17,0-1 1,0 0-1,0 1 0,0-1 1,1 0-1,-1 0 1,1-1-1,-1 1 1,1 0-1,-1-1 1,1 0-1,0 1 1,0-1-1,0 0 1,0 0-1,0-1 1,0 1-1,0-1 1,0 1-1,0-1 1,0 0-1,0 0 1,0-1-1,0 1 1,6-2-1,-3 0-9,1-1 0,-1 0 0,0 0-1,0 0 1,0-1 0,0 0 0,0 0-1,-1-1 1,0 1 0,6-8 0,-11 12 15,19-16-138,-18 16 125,-1 0 1,1 0-1,0-1 0,0 1 1,0 0-1,0 0 1,-1 0-1,1 0 1,0 0-1,0 1 1,0-1-1,0 0 1,-1 0-1,1 0 1,0 1-1,0-1 1,0 0-1,-1 1 0,1-1 1,0 1-1,-1-1 1,1 1-1,0-1 1,-1 1-1,2 0 1,-2 0-4,1 0 1,0-1 0,0 1-1,0 0 1,-1-1 0,1 0-1,0 1 1,0-1 0,0 1-1,0-1 1,0 0 0,0 0-1,0 1 1,0-1 0,0 0-1,0 0 1,0 0 0,0 0-1,0 0 1,0 0 0,0 0-1,0-1 1,1 1 0,0-1-14,0 0 1,0 0-1,0 0 0,0-1 1,0 1-1,0 0 1,0-1-1,0 0 1,2-2-1,3-4-130,-1 0 0,0-1 0,7-11 0,-4 2-35,0 0 0,-1-1 0,-1 0 0,0 0 0,5-34 0,-3-7-96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4.177"/>
    </inkml:context>
    <inkml:brush xml:id="br0">
      <inkml:brushProperty name="width" value="0.05" units="cm"/>
      <inkml:brushProperty name="height" value="0.05" units="cm"/>
    </inkml:brush>
  </inkml:definitions>
  <inkml:trace contextRef="#ctx0" brushRef="#br0">47 1 9778,'22'129'1827,"41"131"0,-62-259-1820,-1 0 1,1 1-1,-1-1 0,0 0 1,0 0-1,1 1 0,-1-1 1,0 0-1,0 0 0,0 1 0,0-1 1,0 0-1,0 1 0,-1-1 1,1 0-1,-1 2 0,1-3 4,-1 0-1,1 0 0,0 1 1,-1-1-1,1 0 0,-1 0 1,1 0-1,-1 0 0,1 0 1,-1 0-1,1 0 0,-1 0 1,1 0-1,-1 0 1,1 0-1,0 0 0,-1 0 1,1-1-1,-1 1 0,1 0 1,-1 0-1,1 0 0,0-1 1,-1 1-1,1 0 0,0 0 1,-1-1-1,0 0 0,-36-33 689,30 26-559,-3-1 25,0 1-2,1-1 0,1 0 0,0 0 0,0-1 0,-7-12 0,14 21-176,0-1 1,0 0 0,0 1-1,1-1 1,-1 0 0,0 0-1,1 0 1,-1 1 0,1-1-1,0 0 1,-1 0 0,1 0-1,0 0 1,0 0-1,1 0 1,-1 0 0,0 1-1,1-1 1,-1 0 0,1 0-1,-1 0 1,1 0 0,0 1-1,0-1 1,-1 0 0,2 1-1,-1-1 1,0 1 0,0-1-1,0 1 1,1-1-1,-1 1 1,0 0 0,1 0-1,-1-1 1,1 1 0,0 0-1,-1 0 1,1 1 0,3-2-1,18-8-948,0 0-1,29-7 0,-34 13 850,-1-2-1,0 0 0,0 0 0,-1-2 1,0 0-1,16-11 0,-28 19 1252,-3 6-530,-5 15-265,2-11-179,2-6-176,0-1 1,0 0-1,0 0 0,1 0 1,-1 0-1,1 0 1,0 0-1,0 0 1,0 0-1,0-1 1,0 1-1,0 0 1,4 5-1,0-2-96,0 0 0,1 0 0,10 9 0,17 19-123,-32-32 271,0-1 0,0 1 0,0 0 0,0 0 1,-1 0-1,1 0 0,-1 0 0,0 0 0,1 0 0,-1 0 0,0 1 0,0-1 0,0 0 0,0 0 0,-1 0 1,1 0-1,-1 0 0,1 0 0,-1 0 0,0 0 0,-1 2 0,-2 6 271,-1 0-1,-11 15 0,13-20-215,-3 3 118,3-1-89,-1-1-1,0 0 1,-1 0 0,1 0-1,-1 0 1,0-1 0,0 0-1,-1 0 1,0 0 0,-10 6 0,15-11-119,1 0 1,-1 1 0,1-1-1,0 0 1,-1 0 0,1 0 0,0 0-1,-1 0 1,1 0 0,-1 1 0,1-1-1,-1 0 1,1 0 0,0 0 0,-1 0-1,1 0 1,-1-1 0,1 1-1,0 0 1,-1 0 0,1 0 0,-1 0-1,1 0 1,0-1 0,-1 1 0,1 0-1,0 0 1,-1 0 0,1-1 0,0 1-1,-1 0 1,1-1 0,-4-13 80,4-8 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4.596"/>
    </inkml:context>
    <inkml:brush xml:id="br0">
      <inkml:brushProperty name="width" value="0.05" units="cm"/>
      <inkml:brushProperty name="height" value="0.05" units="cm"/>
    </inkml:brush>
  </inkml:definitions>
  <inkml:trace contextRef="#ctx0" brushRef="#br0">0 70 14435,'17'-5'672,"8"-1"-944,5 0 0,10-3-328,1-2-648,8-1 944,3 1-200,-4 2-73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114"/>
    </inkml:context>
    <inkml:brush xml:id="br0">
      <inkml:brushProperty name="width" value="0.05" units="cm"/>
      <inkml:brushProperty name="height" value="0.05" units="cm"/>
    </inkml:brush>
  </inkml:definitions>
  <inkml:trace contextRef="#ctx0" brushRef="#br0">1 62 13595,'21'49'1716,"-21"-49"-1715,5 16 25,1-1 1,0 0-1,1 0 0,16 24 1,-21-36-17,0-1 0,-1 0 0,1 1 0,0-1 0,0 0 0,0 0 0,0 0 0,0 0 0,1-1 0,-1 1 0,1-1 0,-1 1 0,1-1 0,-1 0 0,1 0 0,0 0 0,0 0 0,-1 0 0,1-1 0,0 1 0,0-1 0,0 0 0,0 0 0,-1 0 0,1 0 0,0 0 0,0-1 0,0 1 0,0-1 0,-1 0 0,1 0 0,0 0 0,-1 0 0,6-3 0,5-5 49,-1-1 0,0 0 0,0 0 0,-1-1 0,-1-1 0,0 0 0,0 0 0,11-21 0,14-15-33,-35 48-33,1-1 0,-1 1-1,0-1 1,1 1-1,-1 0 1,1-1 0,-1 1-1,1 0 1,-1-1-1,0 1 1,1 0 0,-1 0-1,1-1 1,-1 1-1,1 0 1,0 0 0,-1 0-1,1 0 1,-1 0-1,1 0 1,-1 0 0,1 0-1,-1 0 1,1 0-1,-1 0 1,1 0 0,-1 0-1,1 0 1,-1 0-1,1 1 1,-1-1 0,1 0-1,-1 0 1,1 1-1,-1-1 1,1 0 0,-1 1-1,1-1 1,-1 0-1,0 1 1,1-1 0,-1 1-1,0-1 1,1 0-1,-1 1 1,1 0 0,16 28-124,-13-21 76,-2-4 54,0-1 1,1 0-1,-1 0 0,1 0 0,-1 0 1,1 0-1,0 0 0,0-1 0,4 4 1,-6-6 4,0 1 0,1-1 0,-1 1 0,0-1 1,0 0-1,0 1 0,1-1 0,-1 0 1,0 0-1,0 0 0,1 0 0,-1 0 0,0 0 1,0 0-1,1-1 0,-1 1 0,0 0 1,0-1-1,0 1 0,1 0 0,-1-1 0,0 0 1,0 1-1,0-1 0,0 0 0,0 1 1,0-1-1,0 0 0,0 0 0,0 0 0,-1 0 1,1 0-1,1-1 0,2-4-90,0-1 1,0 0-1,0 0 0,-1 0 1,0 0-1,0 0 0,-1-1 1,1 1-1,-2-1 0,1 1 1,-1-1-1,0-11 1,-1 18 71,0 0 1,0 0 0,0 1-1,0-1 1,0 0 0,0 0-1,0 0 1,0 0 0,0 1 0,-1-1-1,1 0 1,0 0 0,0 0-1,-1 1 1,1-1 0,-1 0 0,1 1-1,0-1 1,-1 0 0,0 1-1,1-1 1,-1 0 0,1 1 0,-1-1-1,0 1 1,1-1 0,-1 1-1,0 0 1,-1-1 0,-7 0-330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529"/>
    </inkml:context>
    <inkml:brush xml:id="br0">
      <inkml:brushProperty name="width" value="0.05" units="cm"/>
      <inkml:brushProperty name="height" value="0.05" units="cm"/>
    </inkml:brush>
  </inkml:definitions>
  <inkml:trace contextRef="#ctx0" brushRef="#br0">3 29 13579,'-2'-17'768,"4"9"-888,2 5-72,4 8-176,1 1-312,3 3-817,4 0 1145,2 2-232,5-4-152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957"/>
    </inkml:context>
    <inkml:brush xml:id="br0">
      <inkml:brushProperty name="width" value="0.05" units="cm"/>
      <inkml:brushProperty name="height" value="0.05" units="cm"/>
    </inkml:brush>
  </inkml:definitions>
  <inkml:trace contextRef="#ctx0" brushRef="#br0">155 264 10570,'-1'3'97,"0"0"0,0-1 0,0 1 0,-1 0 0,1-1 0,-1 1 0,1-1 0,-1 0 0,0 1 0,0-1 0,0 0 0,0 0 0,-3 2 0,-5 6 139,-11 16 546,-30 45-1,43-59-666,1 0 0,1 0-1,0 1 1,1 0 0,0 0-1,-5 24 1,10-36-97,0 0 1,0 0 0,-1 0-1,1 0 1,0 0-1,0 0 1,0 0-1,0 0 1,0 0 0,0 0-1,1 1 1,-1-1-1,0 0 1,0 0 0,1 0-1,-1 0 1,1 0-1,0 1 1,0-1-3,-1-1 0,1 1 0,0-1 0,-1 0 1,1 1-1,-1-1 0,1 0 0,0 0 0,-1 0 0,1 1 1,0-1-1,-1 0 0,1 0 0,0 0 0,-1 0 0,1 0 1,0 0-1,-1 0 0,1-1 0,0 1 0,-1 0 0,2 0 0,2-2 27,0 0 0,0 0 0,0 0 0,0 0 0,-1 0 0,1-1 0,0 0 0,2-3 0,7-7-10,-2-1 0,0-1 0,0 0 0,-1 0 1,-1-1-1,-1-1 0,9-21 0,34-125-417,-44 138 251,-1 0 0,-2 0 0,0 0 0,-1-1 0,-2-32 0,-3 37-13,-2 14 72,0 10-43,0 7 170,0 0 0,1 0-1,0 0 1,1 0 0,0 0 0,0 1 0,1 19-1,-1-5 101,1-11-75,-3 21 148,1 0-1,2 1 1,1-1-1,7 45 0,-6-74-180,1-1-1,-1 1 0,1-1 1,0 0-1,0 1 0,1-1 0,0 0 1,-1 0-1,6 5 0,-7-8-32,0-1 1,1 1-1,-1-1 0,1 1 0,0-1 0,-1 0 1,1 0-1,0 0 0,0 0 0,0 0 0,-1 0 1,1 0-1,0-1 0,0 1 0,0 0 0,1-1 0,-1 0 1,0 0-1,0 1 0,0-1 0,0 0 0,0-1 1,0 1-1,0 0 0,0-1 0,0 1 0,3-2 1,1 0-39,0-1 1,1-1 0,-1 1 0,0-1 0,-1 0-1,1-1 1,-1 1 0,0-1 0,0 0-1,0 0 1,-1-1 0,0 1 0,0-1-1,6-11 1,1-6-357,0 1-1,13-46 1,-17 42-135,0-1 1,4-39-1,-14 96 198,-2 8 604,2 1-1,2 0 0,6 66 0,-5-103-265,1 0 0,-1 0-1,0 0 1,1 0 0,-1 0 0,1 0 0,0-1 0,-1 1 0,1 0 0,0 0-1,0-1 1,0 1 0,1 0 0,-1-1 0,2 3 0,-2-4-15,0 0 1,-1 1-1,1-1 1,0 0-1,-1 0 1,1 1-1,0-1 0,0 0 1,-1 0-1,1 0 1,0 0-1,0 0 1,-1 0-1,1-1 1,0 1-1,-1 0 1,1 0-1,0 0 0,0-1 1,-1 1-1,1 0 1,-1-1-1,1 1 1,0 0-1,-1-1 1,2 0-1,2-3-42,0 0-1,0 0 1,-1 0 0,0-1-1,1 1 1,-2-1 0,1 0-1,4-10 1,1-9-173,-1-1 0,-1 1 0,-2-1 0,4-47 0,-6 5-78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6.868"/>
    </inkml:context>
    <inkml:brush xml:id="br0">
      <inkml:brushProperty name="width" value="0.05" units="cm"/>
      <inkml:brushProperty name="height" value="0.05" units="cm"/>
    </inkml:brush>
  </inkml:definitions>
  <inkml:trace contextRef="#ctx0" brushRef="#br0">1 139 12323,'0'0'758,"12"-23"527,-11 24-1285,0-1 1,-1 1 0,1-1 0,-1 1-1,1-1 1,0 1 0,-1 0-1,0-1 1,1 1 0,-1 0-1,1-1 1,-1 1 0,0 0-1,1-1 1,-1 1 0,0 0-1,0 0 1,1 0 0,-1-1 0,0 1-1,0 0 1,0 0 0,0 0-1,0-1 1,0 1 0,-1 1-1,2 3 7,46 295 357,-26-202-170,33 97 0,-33-137-12,-45-107 36,7 0-384,1-1 0,3-1-1,-13-98 1,26 146 157,-1-45-95,8 28 79,-7 20 26,0 0 0,1-1-1,-1 1 1,0 0 0,1-1 0,-1 1-1,1 0 1,-1 0 0,0-1 0,1 1 0,-1 0-1,1 0 1,-1 0 0,1 0 0,-1-1-1,1 1 1,-1 0 0,1 0 0,-1 0 0,1 0-1,-1 0 1,1 0 0,-1 0 0,0 0 0,1 1-1,-1-1 1,1 0 0,-1 0 0,1 0-1,-1 0 1,1 1 0,0-1 0,20 12 17,-17-9-14,1 0 0,-1-1 0,1 1-1,-1-1 1,1 0 0,0 0 0,0-1-1,0 1 1,0-1 0,0 0 0,0 0 0,0-1-1,0 0 1,0 0 0,1 0 0,8-2 0,-4-1 17,-1 0 1,1-1 0,-1 0 0,0-1 0,0 0 0,-1 0-1,0-1 1,0 0 0,0-1 0,0 0 0,-1 0 0,6-8-1,1-2-63,-2 0-1,0-1 0,-1 0 0,15-32 0,-24 45 1,1-1 0,-1 1 0,0-1 1,-1 1-1,1-1 0,-1 0 0,0 1 1,0-12-1,-1 16 35,0 1 0,0-1 0,0 1 0,0 0-1,-1-1 1,1 1 0,0-1 0,0 1 0,0-1 0,-1 1 0,1 0 0,0-1 0,0 1 0,-1 0 0,1-1 0,0 1 0,-1 0 0,1-1 0,0 1 0,-1 0 0,1-1-1,-1 1 1,1 0 0,0 0 0,-1 0 0,1 0 0,-1-1 0,1 1 0,-1 0 0,1 0 0,-1 0 0,1 0 0,-1 0 0,1 0 0,0 0 0,-1 0 0,1 0 0,-1 0-1,1 0 1,-1 0 0,1 1 0,-1-1 0,1 0 0,0 0 0,-1 0 0,1 1 0,-1-1 0,1 0 0,0 0 0,-1 1 0,1-1 0,0 0 0,-1 1 0,1-1 0,0 0-1,-1 1 1,1 0 0,-5 8 3,0 1-1,1 0 1,0 0-1,1 0 1,0 0-1,0 1 1,1-1-1,-1 16 1,2-19 36,-5 35 246,-1 56 0,7-82-190,0 0 0,2 1-1,0-1 1,0 0 0,2 0 0,7 22 0,-11-36-72,1 1 0,0-1 0,0 1 0,0-1 1,0 0-1,0 0 0,0 1 0,1-1 0,-1 0 0,1 0 0,-1 0 0,1 0 0,0-1 0,0 1 0,0 0 0,0-1 0,0 1 0,0-1 0,0 0 0,1 0 0,2 2 0,-2-3-7,-1 0-1,1-1 0,-1 1 1,1-1-1,-1 1 1,1-1-1,-1 0 0,1 0 1,-1 0-1,0 0 1,0 0-1,1 0 0,-1-1 1,0 1-1,0-1 0,0 0 1,0 1-1,-1-1 1,1 0-1,0 0 0,1-3 1,12-14-81,-1 0 1,-1-1-1,-1-1 1,-1 0-1,0 0 1,-2-1-1,-1 0 0,0-1 1,-2 0-1,5-27 1,-11 29-183,-7 28 85,-8 30 213,12-29 9,1 0 0,0 1 0,-2 16 0,4-25-51,0 0 0,0 0 0,0 0 0,0 0 0,0 0 0,0 0 0,-1 0 0,1 0 0,0 1 0,0-1 0,0 0 0,0 0 0,0 0 0,0 0 0,1 0 0,-1 0 0,0 0 0,0 0 0,0 1-1,0-1 1,0 0 0,0 0 0,0 0 0,0 0 0,0 0 0,0 0 0,0 0 0,0 0 0,0 0 0,0 1 0,0-1 0,0 0 0,1 0 0,-1 0 0,0 0 0,0 0 0,0 0 0,0 0 0,0 0 0,0 0 0,0 0 0,0 0 0,1 0 0,-1 0 0,0 0 0,0 0 0,0 0-1,0 0 1,0 0 0,0 0 0,0 0 0,0 0 0,1 0 0,-1 0 0,0 0 0,0 0 0,0 0 0,0 0 0,0 0 0,8-8 45,6-10-33,10-22-84,-9 13-172,1 0 1,1 2-1,26-29 1,-43 53 237,0 0 0,1 0 0,0 1 0,-1-1-1,1 1 1,-1-1 0,1 0 0,0 1 0,-1-1 0,1 1 0,0-1 0,0 1 0,-1 0 0,1-1 0,0 1 0,0 0 0,0 0 0,0-1 0,-1 1 0,1 0 0,0 0 0,0 0 0,0 0 0,0 0 0,0 0 0,-1 0 0,1 0 0,0 1 0,0-1 0,0 0 0,0 0 0,-1 1 0,1-1 0,0 0-1,0 1 1,-1-1 0,1 1 0,0-1 0,-1 1 0,1-1 0,0 1 0,-1 0 0,1-1 0,-1 1 0,1 0 0,-1-1 0,1 1 0,0 1 0,3 7 84,0-1 1,0 1-1,0-1 0,1 10 0,3 5 225,-8-22-288,1 0 0,-1 1 0,0-1-1,1 0 1,-1 0 0,1 0 0,-1 0 0,1 0 0,0 0 0,-1 0 0,1 0 0,0-1 0,0 1 0,0 0 0,-1 0-1,1-1 1,0 1 0,0 0 0,0-1 0,0 1 0,0-1 0,0 1 0,1-1 0,-1 1 0,0-1 0,0 0 0,0 0-1,0 1 1,0-1 0,1 0 0,-1 0 0,0 0 0,0 0 0,0-1 0,0 1 0,0 0 0,1 0 0,-1-1 0,0 1-1,0-1 1,0 1 0,0-1 0,0 1 0,0-1 0,0 1 0,0-1 0,0 0 0,0 0 0,0 0 0,6-6 50,0 0-1,-1 0 1,0 0 0,9-15 0,-5 6-40,-1 0-1,-1 0 1,0-1-1,-1 0 1,0-1-1,-2 0 1,6-30-1,-12 35 111,-5 25-10,-6 25 42,12-35-167,0 0-1,0 0 0,0 0 0,0 1 0,0-1 0,1 0 0,-1 0 0,1 0 0,-1 0 0,1 0 0,0 0 0,0 0 0,0 0 0,0 0 0,0 0 0,0-1 0,1 1 1,-1 0-1,2 1 0,1 0-12,-1 0 1,1 0 0,0-1 0,0 0-1,0 0 1,0 0 0,0 0 0,8 2-1,0-1-43,-1-1-1,0 0 0,1-1 0,-1 0 0,1 0 1,17-3-1,-21 1-21,-1-1 0,1 1 1,-1-2-1,1 1 0,-1-1 1,0 0-1,0 0 0,0-1 1,-1 0-1,10-7 0,-5 2-14,-1-1 0,-1 1 0,0-1 0,0-1-1,8-12 1,5-11-138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7.272"/>
    </inkml:context>
    <inkml:brush xml:id="br0">
      <inkml:brushProperty name="width" value="0.05" units="cm"/>
      <inkml:brushProperty name="height" value="0.05" units="cm"/>
    </inkml:brush>
  </inkml:definitions>
  <inkml:trace contextRef="#ctx0" brushRef="#br0">117 1 6817,'0'0'128,"1"0"0,0 0 0,0 0 0,-1 0 0,1 0 0,0 0-1,0 0 1,0 0 0,-1 0 0,1 0 0,0 0 0,0 0 0,-1 1-1,1-1 1,0 0 0,0 0 0,-1 1 0,1-1 0,0 1 0,-1-1-1,1 0 1,-1 1 0,1 0 0,1 0 0,-2 0 20,1 1 0,0-1 1,-1 1-1,1-1 0,-1 0 1,1 1-1,-1-1 0,0 1 1,0-1-1,0 1 0,0-1 0,0 3 1,-1 6 274,0 0-1,-1 0 1,-4 13 0,3-12-104,-6 25 443,-7 34 238,16-69-1006,-1-1 0,1 0-1,0 1 1,0-1 0,0 1 0,0-1-1,0 0 1,0 1 0,0-1-1,0 1 1,0-1 0,0 1 0,0-1-1,0 0 1,0 1 0,0-1 0,0 1-1,0-1 1,0 0 0,0 1 0,0-1-1,1 1 1,-1-1 0,0 0 0,0 1-1,1-1 1,-1 0 0,0 1 0,0-1-1,1 0 1,-1 0 0,0 1 0,1-1-1,-1 0 1,0 0 0,1 1 0,-1-1-1,1 0 1,-1 0 0,0 0 0,1 0-1,-1 0 1,1 1 0,0-1 0,19-7-602,-9 3 410,-3 4 30</inkml:trace>
  <inkml:trace contextRef="#ctx0" brushRef="#br0" timeOffset="1">0 190 13819,'0'-6'808,"17"-1"-808,0-3-56,7-4-24,3-6-1720,2-9 1560,0-8-152,-3-9-121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5.050"/>
    </inkml:context>
    <inkml:brush xml:id="br0">
      <inkml:brushProperty name="width" value="0.05" units="cm"/>
      <inkml:brushProperty name="height" value="0.05" units="cm"/>
    </inkml:brush>
  </inkml:definitions>
  <inkml:trace contextRef="#ctx0" brushRef="#br0">24 115 7834,'0'-3'357,"1"1"0,0-1 1,0 0-1,0 1 0,0-1 1,0 1-1,0-1 0,1 1 1,2-4-1,2-4 513,-2 4-679,-1-1 0,0 1 0,0-1 0,-1 0 0,0 0-1,0 0 1,-1 0 0,1-8 0,-2 15-186,0-1 0,0 1 0,0 0 0,0 0 0,0 0 0,0 0 0,0-1 0,0 1 0,0 0-1,0 0 1,0-1 0,0 1 0,0 0 0,0 0 0,0 0 0,0-1 0,0 1 0,0 0 0,0 0 0,0 0 0,0 0 0,0-1 0,0 1 0,0 0 0,-1 0 0,1 0 0,0 0 0,0-1-1,0 1 1,0 0 0,0 0 0,-1 0 0,1 0 0,0 0 0,0 0 0,0-1 0,0 1 0,-1 0 0,1 0 0,0 0 0,-8 6 36,-4 14-76,9-12 27,0-1-1,0 1 1,1-1-1,0 1 0,0 0 1,0 8-1,2-16 11,0 0 0,0 0-1,0-1 1,1 1-1,-1 0 1,0 0-1,0 0 1,0 0 0,0 0-1,0 0 1,0 0-1,0 0 1,0 0-1,1 0 1,-1-1 0,0 1-1,0 0 1,0 0-1,0 0 1,0 0-1,1 0 1,-1 0 0,0 0-1,0 0 1,0 0-1,0 0 1,0 0 0,1 0-1,-1 0 1,0 0-1,0 0 1,0 0-1,0 0 1,0 0 0,0 1-1,1-1 1,-1 0-1,0 0 1,0 0-1,0 0 1,0 0 0,0 0-1,0 0 1,0 0-1,1 0 1,-1 1-1,0-1 1,0 0 0,0 0-1,0 0 1,0 0-1,0 0 1,0 0 0,0 1-1,0-1 1,0 0-1,0 0 1,0 0-1,0 0 1,0 0 0,0 1-1,0-1 1,7-11 96,-3-25 188,-9 20-167,5 15-117,0 1 0,-1 0 0,1 0 0,0-1 0,-1 1 1,1 0-1,0 0 0,-1 0 0,1 0 0,-1-1 0,1 1 1,0 0-1,-1 0 0,1 0 0,-1 0 0,1 0 0,0 0 1,-1 0-1,1 0 0,-1 0 0,1 0 0,0 0 0,-1 1 1,1-1-1,-1 0 0,1 0 0,0 0 0,-1 0 0,1 1 1,0-1-1,-1 0 0,1 0 0,0 0 0,-1 1 0,1 0 1,-3 1-3,1 0 0,1 0 0,-1 1 0,0-1 0,0 1 1,1 0-1,-1-1 0,1 1 0,0 0 0,0 0 0,0 0 1,0 3-1,0-4-3,0 0 1,1 0-1,0 0 1,-1 0-1,1 0 0,0 0 1,0 0-1,0 0 1,0 0-1,0 0 0,0 0 1,1 0-1,-1 0 1,1 0-1,0 0 1,-1 0-1,1 0 0,2 3 1,-2-5 77,-1 1 0,1 0 1,0-1-1,0 1 0,0-1 0,0 0 0,0 1 1,0-1-1,0 0 0,0 0 0,0 1 1,0-1-1,0 0 0,0 0 0,0 0 1,1 0-1,-1 0 0,0-1 0,0 1 1,0 0-1,0 0 0,0-1 0,1 1 0,0-1 34,0 0-1,0 0 0,1 0 0,-1 0 0,0-1 1,0 1-1,0 0 0,3-4 0,3-7 395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7.756"/>
    </inkml:context>
    <inkml:brush xml:id="br0">
      <inkml:brushProperty name="width" value="0.05" units="cm"/>
      <inkml:brushProperty name="height" value="0.05" units="cm"/>
    </inkml:brush>
  </inkml:definitions>
  <inkml:trace contextRef="#ctx0" brushRef="#br0">17 185 14523,'-6'6'1448,"-1"-6"-1120,4-12-272,6-5 1457,3-5-1665,6-1-248,0-4-1017,2-2 1169,7-3-192,1 4-120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8.229"/>
    </inkml:context>
    <inkml:brush xml:id="br0">
      <inkml:brushProperty name="width" value="0.05" units="cm"/>
      <inkml:brushProperty name="height" value="0.05" units="cm"/>
    </inkml:brush>
  </inkml:definitions>
  <inkml:trace contextRef="#ctx0" brushRef="#br0">3 197 10378,'-2'17'438,"2"0"0,0 0 0,1 0 1,0 0-1,2 0 0,6 25 0,-1-3 140,-5-19-406,4 21 256,1 0 0,2-1 0,28 74 0,-37-111-390,1 0-1,0 0 1,0 1-1,0-1 1,0 0-1,0 0 0,0-1 1,4 4-1,-5-5-23,0-1-1,0 1 0,0-1 0,0 1 1,0-1-1,0 1 0,0-1 0,0 0 1,0 1-1,0-1 0,0 0 1,0 0-1,0 0 0,0 0 0,1 0 1,-1 0-1,0 0 0,0 0 1,0 0-1,0 0 0,0-1 0,0 1 1,0 0-1,0-1 0,0 1 0,0-1 1,0 1-1,0-1 0,0 0 1,0 1-1,0-1 0,0 0 0,-1 1 1,2-2-1,5-6 53,1 0 0,-2 0-1,1 0 1,-1-1 0,9-18 0,21-54 192,-29 62-203,139-394 150,-143 403-300,0 1-1,-1-1 0,-1 1 0,1-1 0,-1-16 1,-1 26 79,0 0 1,0-1 0,0 1 0,0 0 0,0 0 0,0-1-1,0 1 1,0 0 0,0 0 0,-1-1 0,1 1-1,0 0 1,0 0 0,0 0 0,0-1 0,0 1-1,0 0 1,-1 0 0,1 0 0,0-1 0,0 1 0,0 0-1,0 0 1,-1 0 0,1 0 0,0 0 0,0-1-1,-1 1 1,1 0 0,0 0 0,0 0 0,0 0-1,-1 0 1,1 0 0,-1 0 0,-9 4-383,-6 12-156,15-15 519,-20 23-747,0 1-1,-17 29 1,18-23 338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8.991"/>
    </inkml:context>
    <inkml:brush xml:id="br0">
      <inkml:brushProperty name="width" value="0.05" units="cm"/>
      <inkml:brushProperty name="height" value="0.05" units="cm"/>
    </inkml:brush>
  </inkml:definitions>
  <inkml:trace contextRef="#ctx0" brushRef="#br0">1 475 8282,'3'12'497,"1"1"0,0-1 0,1 0 0,0 0 1,1 0-1,0-1 0,1 0 0,0 0 0,15 16 1,-21-25-444,1-1 1,-1 0 0,0 0-1,1 1 1,-1-1 0,1 0-1,-1 0 1,1-1 0,0 1-1,-1 0 1,1-1 0,0 1-1,0 0 1,-1-1 0,1 0 0,0 0-1,0 1 1,0-1 0,-1 0-1,1 0 1,2-1 0,-1 0-2,-1 0 1,1 0 0,0 0 0,-1 0-1,1 0 1,-1-1 0,0 1 0,1-1-1,-1 0 1,0 0 0,0 0 0,2-3 0,5-6 69,0-1 0,-2-1 1,1 1-1,6-17 0,-12 24-77,18-38 191,17-59-1,-28 82-330,-9 20 90,0 0 1,0 0 0,1 0 0,-1-1-1,0 1 1,0 0 0,0 0 0,0 0 0,1 0-1,-1 0 1,0-1 0,0 1 0,1 0-1,-1 0 1,0 0 0,0 0 0,0 0-1,1 0 1,-1 0 0,0 0 0,0 0 0,1 0-1,-1 0 1,0 0 0,0 0 0,1 0-1,-1 0 1,0 0 0,0 0 0,0 0-1,1 0 1,-1 1 0,0-1 0,0 0-1,0 0 1,1 0 0,-1 1 0,2 2-30,1 0 0,-1 0 0,-1 0 1,1 1-1,0-1 0,1 7 0,5 9-26,-5-14 55,-1 0 0,1 0 0,0 0 0,1-1 0,-1 1 0,8 6 0,-10-10 5,0 0 0,1 0 0,-1 0-1,0 0 1,1-1 0,-1 1 0,0 0-1,1-1 1,-1 1 0,1-1 0,-1 0-1,1 0 1,-1 1 0,1-1 0,-1 0-1,1 0 1,-1 0 0,1 0 0,-1-1-1,1 1 1,-1 0 0,1-1 0,-1 1-1,1-1 1,-1 1 0,1-1 0,-1 0-1,0 1 1,1-1 0,0-1 0,14-9-68,-8 4 3,1 1 1,0 0-1,1 1 0,-1 0 1,1 1-1,10-4 1,-18 7 51,0 1 1,0 0 0,0 0-1,0-1 1,0 1 0,0 1-1,0-1 1,0 0 0,0 0-1,0 1 1,0-1-1,0 1 1,0-1 0,-1 1-1,1 0 1,0 0 0,2 2-1,1 0 11,0 1-1,-1 0 1,0 1-1,5 6 1,-6-8 14,0 1 0,-1-1 0,1 0 0,0 0 0,0 0 0,1 0 0,-1 0 0,1-1 0,7 4 0,-9-5-5,-1-1 0,1 0 0,0 0 0,0 0 0,-1 0 0,1 0 0,0-1 0,0 1 0,-1 0 0,1-1 0,0 1 0,-1-1 0,1 0 0,-1 0 0,1 1 1,-1-1-1,1 0 0,-1 0 0,1 0 0,-1-1 0,0 1 0,0 0 0,1 0 0,-1-1 0,0 1 0,0-1 0,0 1 0,0-2 0,6-8-1,-1 0 0,9-19 1,-15 28-12,16-34-370,-3-1 0,-1-1 1,12-65-1,-26 110 147,0-1 364,0 1 1,0-1-1,1 1 0,0-1 1,0 1-1,0 11 1,2-17-135,-1-1 1,1 0-1,-1 1 0,1-1 1,-1 0-1,1 1 0,-1-1 1,1 0-1,0 0 1,-1 1-1,1-1 0,-1 0 1,1 0-1,0 0 0,-1 0 1,1 0-1,0 0 1,-1 0-1,1 0 0,-1 0 1,2 0-1,21-1-142,-14 0 56,6 1-19,-7 1 125,0-1 1,-1 0 0,1-1-1,0 1 1,0-1 0,-1-1 0,1 1-1,-1-1 1,1-1 0,12-5-1,-5-2 71,0 1-1,0-2 1,-1 0-1,-1-1 1,13-14-1,-17 17-40,-1-1 0,0 0-1,-1-1 1,0 1 0,-1-1 0,0 0 0,8-23-1,-13 32-45,-1 0 0,1 0 0,-1 1 0,1-1-1,-1 0 1,0 0 0,0 0 0,0 1 0,0-1 0,0 0-1,0-2 1,-1 3-4,1 1 0,0-1 0,0 1 0,0 0 1,0-1-1,-1 1 0,1 0 0,0-1 0,0 1 0,-1 0 0,1 0 0,0-1 0,-1 1 0,1 0 0,0 0 0,-1-1 0,1 1 1,0 0-1,-1 0 0,1 0 0,0 0 0,-1 0 0,1-1 0,0 1 0,-1 0 0,1 0 0,-1 0 0,1 0 0,0 0 0,-1 0 1,0 0-1,-1 1 11,-1 0 0,1 0 0,-1 0 1,1 0-1,0 0 0,-1 0 1,1 1-1,0-1 0,0 1 0,0-1 1,0 1-1,0 0 0,-2 3 0,-1 1 24,2-4-27,1 1 0,-1-1 1,1 1-1,0 0 1,0-1-1,0 1 1,0 0-1,0 0 1,1 1-1,0-1 1,-3 6-1,6-7-3,0-1 1,-1 1-1,1-1 0,0 0 0,0 0 1,0 0-1,0 0 0,0 0 0,3 1 1,6 4-19,14 15-70,-22-16 52,1-1 1,0-1 0,1 1 0,-1-1 0,0 0 0,1 0 0,0 0 0,0 0 0,8 3-1,3-4-20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01.521"/>
    </inkml:context>
    <inkml:brush xml:id="br0">
      <inkml:brushProperty name="width" value="0.05" units="cm"/>
      <inkml:brushProperty name="height" value="0.05" units="cm"/>
    </inkml:brush>
  </inkml:definitions>
  <inkml:trace contextRef="#ctx0" brushRef="#br0">4191 471 7914,'-40'-39'273,"-1"1"0,-3 3 0,-52-34 0,-152-78 835,204 124-965,-2 2 1,0 2-1,-1 1 0,-1 3 0,0 2 1,-1 2-1,0 2 0,-1 3 0,-99-1 0,66 10-160,0 5 0,0 2 0,-112 31-1,62-4-26,-164 71-1,159-47 46,3 6 1,3 5-1,-139 103 1,123-64 7,4 5 0,-151 161 0,183-157 15,5 6 0,5 3-1,6 5 1,-107 199 0,139-208 14,5 3 0,6 2 0,5 2 0,6 2 0,-35 203 0,56-200-11,6 1 0,6 0-1,17 261 1,2-302-15,4 0-1,5-2 0,3 0 1,5-1-1,3-2 0,58 119 1,-41-121-20,5-2 1,3-3-1,3-2 1,5-3-1,3-2 1,3-3-1,3-4 1,3-3-1,161 112 1,-163-133-27,1-2 1,2-5-1,2-2 0,2-4 1,158 44-1,-165-60 23,0-4 0,0-3 0,1-3 0,0-3-1,1-4 1,-1-3 0,89-13 0,-77 0 52,-1-3 0,0-4 1,-2-4-1,0-3 0,-2-4 0,101-57 0,-90 35 123,-2-5 0,-3-3 1,102-95-1,-90 61 99,-3-4 0,89-125 0,-74 71 120,91-170 1,54-183 206,-173 313-396,-7-5-1,-10-2 1,74-384-1,-123 477-130,-6 0 0,-3-194 0,-12 220-44,-4 1 0,-4 0 0,-4 0 0,-33-104 0,27 123-68,-2 1 1,-3 1-1,-3 1 1,-3 2-1,-2 1 0,-60-75 1,58 89-126,-1 1 0,-2 2 1,-2 2-1,-2 2 0,-1 1 1,-1 3-1,-99-51 0,81 53 33,-1 3 0,-1 4 0,-2 2 0,-92-17 0,-73 3-303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7.320"/>
    </inkml:context>
    <inkml:brush xml:id="br0">
      <inkml:brushProperty name="width" value="0.05" units="cm"/>
      <inkml:brushProperty name="height" value="0.05" units="cm"/>
    </inkml:brush>
  </inkml:definitions>
  <inkml:trace contextRef="#ctx0" brushRef="#br0">13 9 12715,'-2'-8'530,"1"11"-193,-1 28-62,1 74-82,12 501 749,-6 439-1582,-19-824-615,5-170 889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7.790"/>
    </inkml:context>
    <inkml:brush xml:id="br0">
      <inkml:brushProperty name="width" value="0.05" units="cm"/>
      <inkml:brushProperty name="height" value="0.05" units="cm"/>
    </inkml:brush>
  </inkml:definitions>
  <inkml:trace contextRef="#ctx0" brushRef="#br0">1 237 12563,'0'-1'33,"0"0"0,0 0 1,0 0-1,0 0 0,0 0 0,1 0 1,-1 0-1,0 0 0,0 0 1,1 0-1,-1 0 0,1 0 1,-1 1-1,1-1 0,-1 0 0,1 0 1,-1 1-1,1-1 0,0 0 1,-1 1-1,1-1 0,0 0 0,0 1 1,0-1-1,-1 1 0,1-1 1,0 1-1,0 0 0,0-1 1,0 1-1,1-1 0,4 0-38,0 1-1,0-1 0,0 1 1,8 0-1,6 0 154,672-54 147,-269 18-232,-16-1-51,63-5 3,-4 26-188,-307 23-1682,-158-7 1823,1 0 0,-1 1-1,1-1 1,-1 0 0,1 0-1,0 0 1,-1 0 0,1 0 0,-1-1-1,1 1 1,-1 0 0,1-1-1,-1 1 1,1-1 0,-1 0-1,0 1 1,1-1 0,-1 0-1,0 0 1,1 0 0,-1 0 0,0 0-1,0 0 1,0 0 0,0 0-1,1-2 1,5-14-495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8.191"/>
    </inkml:context>
    <inkml:brush xml:id="br0">
      <inkml:brushProperty name="width" value="0.05" units="cm"/>
      <inkml:brushProperty name="height" value="0.05" units="cm"/>
    </inkml:brush>
  </inkml:definitions>
  <inkml:trace contextRef="#ctx0" brushRef="#br0">1 1 14219,'19'9'83,"0"-1"-1,1 0 1,0-1 0,0-2-1,0 0 1,26 3 0,128 4-1087,-112-10 752,-35-1 91,-17-1 135,1 0 0,-1 1 0,0 0 1,1 0-1,17 6 0,-25-5 50,0-1 0,0 1 1,0-1-1,0 1 0,0 0 0,0 0 0,-1 0 0,1 1 0,-1-1 1,0 1-1,1-1 0,-1 1 0,0 0 0,-1 0 0,1-1 1,0 2-1,-1-1 0,0 0 0,1 0 0,-1 0 0,-1 0 0,2 5 1,1 14 134,0 0 0,-1 1 1,-2-1-1,0 0 0,-4 28 0,-25 110 533,10-90-656,-2 0 0,-4-2 1,-58 115-1,77-171-404,-2 1 1,1-1-1,-18 20 0,20-27 309,1 0-1,-1-1 1,0 1-1,-1-1 1,1 0 0,-1-1-1,1 0 1,-1 0-1,0 0 1,-9 3 0,-31 3-460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8.623"/>
    </inkml:context>
    <inkml:brush xml:id="br0">
      <inkml:brushProperty name="width" value="0.05" units="cm"/>
      <inkml:brushProperty name="height" value="0.05" units="cm"/>
    </inkml:brush>
  </inkml:definitions>
  <inkml:trace contextRef="#ctx0" brushRef="#br0">87 892 12419,'-28'-5'906,"23"4"-809,0 1 0,0-1 0,0 0 0,0 0-1,1-1 1,-1 1 0,0-1 0,1 0 0,-5-2 0,8 3-74,1 0 0,-1 0 1,1 0-1,-1 1 0,1-1 0,-1 0 1,1 0-1,-1 0 0,1 0 0,0 0 1,-1 0-1,1 0 0,0 0 1,0 0-1,0 0 0,0 0 0,0 0 1,0 0-1,0 0 0,0 0 1,0 0-1,0 0 0,1 1 0,0-3 1,11-27 59,-9 25-40,36-66 17,3 2 0,61-74 1,-34 48-90,178-240-143,-188 255 68,-59 80 104,2-2-6,-1 0 0,1 0 1,-1 0-1,1 0 0,0 0 1,-1 0-1,5-2 0,2 4-3,1 13 17,19 68 81,-13-36-65,1-2 0,28 53 1,-33-77-111,0-1 1,1 0 0,1 0 0,1-1 0,0-1 0,1-1 0,1 0 0,27 20 0,-14-17-83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9.060"/>
    </inkml:context>
    <inkml:brush xml:id="br0">
      <inkml:brushProperty name="width" value="0.05" units="cm"/>
      <inkml:brushProperty name="height" value="0.05" units="cm"/>
    </inkml:brush>
  </inkml:definitions>
  <inkml:trace contextRef="#ctx0" brushRef="#br0">13 10 14099,'-7'-5'566,"1"1"-8,12 6-107,0 1-386,-1 0-1,0 1 1,0-1-1,0 1 1,7 7-1,10 8 48,158 120 384,48 37-108,46 36-322,-7-5-65,217 138-156,-466-334 164,1-1 1,-1-1-1,29 10 0,-52-26-247,1 0-1,0 0 1,1-1-1,-3-7 1,-5-15 42,0-5-59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6.229"/>
    </inkml:context>
    <inkml:brush xml:id="br0">
      <inkml:brushProperty name="width" value="0.05" units="cm"/>
      <inkml:brushProperty name="height" value="0.05" units="cm"/>
    </inkml:brush>
  </inkml:definitions>
  <inkml:trace contextRef="#ctx0" brushRef="#br0">1 191 13147,'16'-6'704,"10"-3"-744,5-2 8,3 5 72,10 0-88,10-3-72,4-3 56,3-4 64,0-2-8,-2-5-184,-4 2-264,-8-1 400,-4 4-80,-14 4-24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6.802"/>
    </inkml:context>
    <inkml:brush xml:id="br0">
      <inkml:brushProperty name="width" value="0.05" units="cm"/>
      <inkml:brushProperty name="height" value="0.05" units="cm"/>
    </inkml:brush>
  </inkml:definitions>
  <inkml:trace contextRef="#ctx0" brushRef="#br0">0 3205 9906,'1'0'56,"-1"0"1,0 1-1,1-1 0,-1 0 0,0 1 1,0-1-1,1 0 0,-1 0 0,0 1 0,1-1 1,-1 0-1,1 0 0,-1 0 0,0 0 1,1 1-1,-1-1 0,1 0 0,-1 0 1,0 0-1,1 0 0,-1 0 0,1 0 1,-1 0-1,1 0 0,-1 0 0,0 0 1,1 0-1,-1-1 0,1 1 0,-1 0 0,0 0 1,1 0-1,-1 0 0,1-1 0,17-5 127,4-7 29,0-1 0,-2-1-1,1-1 1,34-36 0,-33 31-84,167-183 565,-115 120-535,522-633 221,-116 133-354,309-351 409,-619 740-166,25-31 226,-181 207-414,1 1 0,1 0 0,1 1 0,0 1 0,22-16 0,-39 31-85,1 1-1,-1 0 0,0-1 1,0 1-1,0 0 0,1 0 1,-1-1-1,0 1 0,0 0 1,1 0-1,-1-1 0,0 1 1,1 0-1,-1 0 0,0 0 1,0 0-1,1 0 0,-1-1 1,0 1-1,1 0 0,-1 0 1,1 0-1,-1 0 0,0 0 0,1 0 1,-1 0-1,0 0 0,1 0 1,-1 0-1,0 0 0,1 0 1,-1 0-1,1 1 0,-8 11-723,-16 16-249,8-16 602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6.692"/>
    </inkml:context>
    <inkml:brush xml:id="br0">
      <inkml:brushProperty name="width" value="0.05" units="cm"/>
      <inkml:brushProperty name="height" value="0.05" units="cm"/>
    </inkml:brush>
  </inkml:definitions>
  <inkml:trace contextRef="#ctx0" brushRef="#br0">7 120 10386,'-6'7'3433,"12"-4"-3185,7-3-232,9-1 16,1-4 128,12-4-152,5-2 8,10-4-24,1-2-32,4-1-712,3-2 712,-7 2-112,-4 2-64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7.094"/>
    </inkml:context>
    <inkml:brush xml:id="br0">
      <inkml:brushProperty name="width" value="0.05" units="cm"/>
      <inkml:brushProperty name="height" value="0.05" units="cm"/>
    </inkml:brush>
  </inkml:definitions>
  <inkml:trace contextRef="#ctx0" brushRef="#br0">0 438 12883,'34'-14'714,"39"-22"-1,-14 6-563,-22 12-210,-11 5 15,0 0-1,1 2 1,1 1 0,53-12 0,-79 22 40,0-1 1,0 1 0,1 0-1,-1 0 1,0 0 0,0 0-1,1 0 1,-1 0 0,0 0 0,0 1-1,1-1 1,-1 1 0,0 0-1,0 0 1,0 0 0,0 0-1,0 0 1,0 0 0,0 0-1,0 1 1,0-1 0,-1 1-1,1-1 1,0 1 0,-1 0-1,0-1 1,1 1 0,-1 0 0,0 0-1,0 0 1,0 0 0,0 0-1,0 0 1,0 1 0,0 1-1,1 8 29,0 0-1,-1 1 1,0-1-1,0 0 0,-3 16 1,2-24-16,-8 78 351,-26 117 1,17-112-479,-6 88 0,22-173 21,2 27-783,-1-28 856,0 0-1,0 0 0,0 0 0,0 0 0,0-1 0,0 1 0,1 0 0,-1 0 0,0 0 1,1 0-1,-1-1 0,1 1 0,-1 0 0,1 0 0,-1-1 0,1 1 0,-1 0 0,1-1 1,0 1-1,-1 0 0,1-1 0,0 1 0,-1-1 0,1 1 0,0-1 0,0 0 1,0 1-1,1-1 0,9-1-410</inkml:trace>
  <inkml:trace contextRef="#ctx0" brushRef="#br0" timeOffset="1">960 0 11322,'11'6'905,"1"28"-577,-4 11-104,1 19 264,3 9-152,0 15-48,2 5 24,-2-3-96,1-3-88,0-10-136,0-10-72,-4-16-112,0-10-72,-4-16-112,-5-7 400,-11-15-136,-1-4-48,-8-32-16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7.528"/>
    </inkml:context>
    <inkml:brush xml:id="br0">
      <inkml:brushProperty name="width" value="0.05" units="cm"/>
      <inkml:brushProperty name="height" value="0.05" units="cm"/>
    </inkml:brush>
  </inkml:definitions>
  <inkml:trace contextRef="#ctx0" brushRef="#br0">3 303 12435,'-1'-3'64,"1"1"1,-1-1 0,1 1 0,0-1 0,0 0-1,0 1 1,0-1 0,0 1 0,1-1 0,-1 1-1,1-1 1,0 1 0,-1-1 0,1 1 0,0 0-1,0-1 1,1 1 0,-1 0 0,1 0-1,-1 0 1,3-3 0,7-7 55,-1 1 0,20-15 0,-10 8-8,-1 0-71,13-14 47,56-41 0,-79 66-80,1 0 0,0 1-1,0 0 1,1 1 0,-1 0 0,1 1 0,0 0 0,1 0 0,-1 1-1,0 1 1,15-1 0,-22 2-3,0 1 1,0 0-1,0 1 0,0-1 1,0 1-1,0 0 0,0 0 1,0 0-1,0 0 0,0 1 1,0-1-1,0 1 0,-1 0 0,1 0 1,-1 0-1,0 1 0,0-1 1,1 1-1,-1 0 0,-1 0 1,1 0-1,0 0 0,-1 1 1,0-1-1,0 1 0,0-1 0,0 1 1,0 0-1,-1-1 0,1 1 1,0 4-1,1 5 37,-1-1 0,0 1 1,-1-1-1,0 1 0,-1-1 0,-1 1 1,0 0-1,0-1 0,-4 14 0,1-9 91,-1 0 0,-1-1 1,-1 1-1,-16 30 0,17-36-26,-1-1 0,0 0-1,-1 0 1,0 0 0,0-1 0,-1 0 0,-18 13 0,25-20-112,0-1 0,-1 1 1,1-1-1,-1 0 1,1 0-1,-1 0 1,1 0-1,-1 0 1,0 0-1,-3 0 1,4-1-25,1 0 0,0 0 1,0 0-1,-1 0 1,1 0-1,0-1 0,0 1 1,0 0-1,0-1 0,-1 1 1,1-1-1,0 1 1,0-1-1,0 0 0,0 1 1,0-1-1,-1-1 0,0-1-18,0 0 0,0 1 0,0-1-1,1 0 1,-1 0 0,1-1-1,0 1 1,0 0 0,0 0 0,0 0-1,1-1 1,-1 1 0,1-1 0,0 1-1,0-5 1,0-19-328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8.307"/>
    </inkml:context>
    <inkml:brush xml:id="br0">
      <inkml:brushProperty name="width" value="0.05" units="cm"/>
      <inkml:brushProperty name="height" value="0.05" units="cm"/>
    </inkml:brush>
  </inkml:definitions>
  <inkml:trace contextRef="#ctx0" brushRef="#br0">1 778 8466,'2'2'153,"2"1"384,0 0 0,0 0 0,1 0 0,-1 0 0,11 4 0,-13-7-474,0 0 1,0 1-1,-1-1 1,1 0-1,0 0 1,0 0-1,0 0 1,0 0-1,0-1 1,0 1-1,0-1 1,0 1-1,-1-1 1,1 0-1,0 1 1,0-1-1,-1 0 1,1 0-1,2-2 1,25-20 191,-1-1 0,35-37 1,-41 37-297,1 1 0,2 2-1,42-31 1,-66 52 34,0-1 0,1 0 0,-1 0 0,0 1 0,0-1 0,1 0 0,-1 1 0,0-1 0,1 1 0,-1 0 0,0-1-1,1 1 1,-1 0 0,1 0 0,-1 0 0,0 0 0,1 0 0,-1 0 0,1 1 0,-1-1 0,0 0 0,3 2 0,-2-1 5,0 0 1,-1 0 0,0 1-1,1-1 1,-1 0 0,0 1-1,1 0 1,-1-1 0,0 1-1,0-1 1,0 1 0,-1 0-1,1 0 1,1 3 0,1 7 36,-1 0 1,0 1 0,0 0 0,-1 13 0,-1-22-19,1 36 135,-2-23-82,2 0-1,4 30 1,-5-46-71,0-1-1,0 1 1,0 0-1,0-1 1,0 1-1,0 0 1,0-1-1,1 1 1,-1-1-1,0 1 1,0 0-1,1-1 1,-1 1-1,0-1 1,1 1-1,-1-1 1,1 1 0,-1-1-1,1 1 1,-1-1-1,1 0 1,-1 1-1,1-1 1,-1 0-1,1 1 1,-1-1-1,2 0 1,-1 0-4,0 0 1,0 0-1,0 0 1,0 0-1,0-1 1,0 1-1,0 0 1,0-1 0,0 1-1,-1-1 1,1 1-1,0-1 1,0 1-1,0-1 1,1-1-1,28-33-140,-28 32 134,31-45-57,-2-2 0,-3-2 0,-1 0 0,-3-2 0,-2 0 1,-3-2-1,23-107 0,-36 134 168,2-39 1,-7 60-66,-1 1 0,0-1 0,-1 1 1,1-1-1,-1 1 0,-1-1 0,1 1 0,-1 0 1,-1-1-1,-5-11 0,6 16-2,0 0-1,0 0 1,-1 0 0,1 1 0,-1-1-1,0 1 1,0-1 0,0 1-1,-6-4 1,7 5-25,1 1-1,-1-1 0,0 0 0,0 0 1,0 1-1,1-1 0,-1 1 1,0-1-1,0 1 0,0 0 1,0-1-1,0 1 0,0 0 1,0 1-1,1-1 0,-1 0 1,0 0-1,0 1 0,0-1 0,0 1 1,-3 1-1,4-1-10,0 0 0,1-1 0,-1 1 0,0 0 1,0 0-1,0 0 0,0 0 0,1 0 0,-1 1 0,1-1 0,-1 0 0,1 0 0,-1 0 0,1 0 0,-1 1 0,1-1 1,0 2-1,-2 26-26,2-18 18,2 303-122,3-246 98,4-1-1,26 109 0,-31-160 22,1 1 1,0-1-1,1-1 0,0 1 1,1-1-1,1-1 1,1 1-1,11 13 0,-19-25 14,1-1 0,0 0 0,0 0 0,0-1 0,0 1 0,0 0 0,1-1 0,-1 1 0,0-1 0,1 0 0,-1 0 0,1 0 0,-1 0 0,5 1 0,-4-2 4,-1 0-1,0 0 1,0 0 0,0-1-1,1 1 1,-1 0 0,0-1-1,0 0 1,0 1 0,0-1-1,0 0 1,0 0 0,0 0 0,0 0-1,0-1 1,-1 1 0,1 0-1,0-1 1,1-1 0,4-5 16,0-1-1,-1 1 1,0-1 0,0-1 0,-1 1 0,0-1 0,0 0 0,3-13 0,23-91 32,-28 98-49,14-65-41,8-110-1,-25 186 27,1-1-1,-1 1 1,-1-1 0,1 1-1,-1-1 1,-1-5-1,2 11 14,0-1-1,0 1 0,0 0 0,0 0 0,0 0 0,0-1 0,0 1 0,-1 0 0,1 0 1,0 0-1,0 0 0,0-1 0,0 1 0,0 0 0,0 0 0,0 0 0,0 0 0,-1 0 1,1-1-1,0 1 0,0 0 0,0 0 0,0 0 0,0 0 0,-1 0 0,1 0 0,0 0 1,0 0-1,0 0 0,0-1 0,-1 1 0,1 0 0,0 0 0,0 0 0,0 0 1,-1 0-1,1 0 0,0 0 0,0 0 0,0 0 0,0 0 0,-1 1 0,1-1 0,0 0 1,0 0-1,0 0 0,0 0 0,-1 0 0,1 0 0,0 0 0,-11 21 69,3 0-20,-3 7 32,2 0 0,0 1-1,-6 45 1,14-71-77,1 0 0,-1 0 0,1 0-1,0-1 1,0 1 0,0 0 0,0 0 0,1-1 0,-1 1-1,1 0 1,0 0 0,0-1 0,0 1 0,0 0 0,0-1-1,0 1 1,1-1 0,-1 0 0,1 1 0,-1-1 0,1 0-1,0 0 1,0 0 0,0 0 0,0 0 0,1-1 0,-1 1-1,0-1 1,1 1 0,-1-1 0,1 0 0,-1 0 0,1 0-1,0 0 1,-1 0 0,1-1 0,0 1 0,0-1 0,5 1-1,1-1-15,1 1 0,-1-1 0,0-1-1,1 0 1,-1 0 0,0-1-1,1 0 1,-1 0 0,0-1 0,-1-1-1,1 1 1,0-1 0,-1-1-1,0 1 1,0-2 0,0 1 0,-1-1-1,0 0 1,0 0 0,0-1-1,-1 0 1,0 0 0,0-1 0,-1 0-1,0 0 1,0 0 0,-1 0-1,0-1 1,-1 1 0,0-1 0,0 0-1,2-11 1,1-17-359,-2 0 1,-2-1-1,-2-40 0,0 38 258,0-25-227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061"/>
    </inkml:context>
    <inkml:brush xml:id="br0">
      <inkml:brushProperty name="width" value="0.05" units="cm"/>
      <inkml:brushProperty name="height" value="0.05" units="cm"/>
    </inkml:brush>
  </inkml:definitions>
  <inkml:trace contextRef="#ctx0" brushRef="#br0">0 115 7882,'6'95'1237,"5"67"443,-7-132-1472,1-1 1,2 0 0,13 38-1,-18-60-202,0-1-1,1 0 0,0 0 1,0-1-1,1 1 0,0 0 1,0-1-1,0 0 1,0 0-1,1 0 0,6 4 1,-9-7-2,1 0 1,0-1-1,0 1 1,-1-1-1,1 0 1,0 0 0,0 0-1,1 0 1,-1 0-1,0-1 1,0 1-1,0-1 1,0 0-1,0 0 1,1 0-1,-1 0 1,0-1 0,0 1-1,0-1 1,0 0-1,0 0 1,0 0-1,0 0 1,0 0-1,3-2 1,4-4 39,1 0 0,-2 0-1,1-1 1,-1-1 0,0 1 0,-1-1 0,0-1-1,0 1 1,-1-1 0,7-14 0,8-17 161,22-55 0,-41 90-185,92-278 791,-80 231-560,-10 40-89,-6 24-42,0 0-1,2 0 0,2 21 1,-3-23-75,83 480 211,-74-456-66,-8-31-3,-1-5 3,-4-16 85,-4-10-72,-5-24 168,-28-71 0,47 163-471,-4-33 95,1 0 0,-1 1-1,1-1 1,1 0-1,-1-1 1,1 1 0,0 0-1,0-1 1,1 0 0,5 5-1,-7-8 8,0 1-1,0-1 0,0-1 1,0 1-1,0 0 0,0-1 0,0 1 1,0-1-1,1 0 0,-1 0 0,1-1 1,-1 1-1,0 0 0,1-1 1,-1 0-1,1 0 0,-1 0 0,1-1 1,-1 1-1,1-1 0,5-1 1,2-2-5,0-1 1,-1 0 0,1-1 0,-1 0-1,-1-1 1,1 0 0,-1 0 0,0-1-1,-1 0 1,0 0 0,13-19 0,-7 8-2,-1 0 1,-1-1 0,-1-1 0,0 0 0,6-23 0,-15 41 7,0-3 5,0 1 0,0 0 1,0 0-1,-1-1 0,0 1 1,0-1-1,0 1 1,-1-1-1,1 0 0,-1 1 1,-1-8-1,1 13-7,0-1-1,-1 1 1,1 0-1,0-1 0,0 1 1,0 0-1,0 0 1,0 0-1,0-1 1,-1 1-1,1 0 0,0 0 1,0-1-1,0 1 1,0 0-1,-1 0 1,1 0-1,0 0 1,0 0-1,-1-1 0,1 1 1,0 0-1,0 0 1,0 0-1,-1 0 1,1 0-1,0 0 1,-1 0-1,1 0 0,0 0 1,0 0-1,-1 0 1,1 0-1,0 0 1,0 0-1,-1 0 1,1 0-1,-1 0 0,-10 8 32,-6 13 6,6-4-28,2-1-1,0 2 0,1-1 1,-8 27-1,13-34-7,0 1 0,0 0 1,1 0-1,1 0 0,0 0 1,0 0-1,1 0 0,3 22 1,-3-30-15,1 0 1,0 0 0,0 0 0,0-1 0,0 1 0,0 0 0,1-1 0,-1 1 0,1-1 0,0 1 0,0-1 0,-1 0 0,2 0-1,-1 0 1,0 0 0,0 0 0,1 0 0,-1-1 0,0 1 0,1-1 0,0 0 0,-1 1 0,1-1 0,0 0 0,0-1-1,0 1 1,-1 0 0,6-1 0,-1 1-20,0-1-1,-1 0 1,1 0 0,-1-1-1,1 0 1,-1 0 0,1 0-1,-1-1 1,1 0 0,-1-1-1,0 1 1,7-5 0,-1-1-16,1-1 0,-1-1 0,-1 0 0,0-1 0,17-19 0,8-20-120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575"/>
    </inkml:context>
    <inkml:brush xml:id="br0">
      <inkml:brushProperty name="width" value="0.05" units="cm"/>
      <inkml:brushProperty name="height" value="0.05" units="cm"/>
    </inkml:brush>
  </inkml:definitions>
  <inkml:trace contextRef="#ctx0" brushRef="#br0">0 317 12187,'28'176'924,"-17"-94"-839,37 140-1,-47-219-68,0 0 0,0 0 0,0 0 0,0-1 0,0 1 0,1 0 0,-1 0 0,4 3 0,-4-5-2,0-1 0,-1 1-1,1-1 1,0 0 0,0 1 0,0-1 0,0 0-1,-1 1 1,1-1 0,0 0 0,0 0-1,0 0 1,0 0 0,0 0 0,0 0-1,0 0 1,0 0 0,0 0 0,0 0 0,-1 0-1,1-1 1,0 1 0,0 0 0,0-1-1,0 1 1,-1 0 0,1-1 0,0 1-1,0-1 1,0 0 0,-1 1 0,1-1 0,1-1-1,6-6 93,1-1-1,-1 0 1,-1 0 0,0-1-1,9-14 1,-12 18-70,80-133 305,-5-3 1,113-288-1,-182 400-880,-11 30 528,1 0 0,0 0 0,0 0 0,0 0 0,0 0 0,0 0 0,0 0 0,0 0 0,-1 0 0,1 0 0,0 0 0,0 0 0,0 0 0,0 0 0,0 0 0,0 0 0,0 0-1,-1 0 1,1 0 0,0 0 0,0 0 0,0 0 0,0-1 0,0 1 0,0 0 0,0 0 0,0 0 0,-1 0 0,1 0 0,0 0 0,0 0 0,0 0 0,0 0 0,0 0 0,0-1 0,0 1 0,0 0 0,0 0 0,0 0 0,0 0 0,0 0 0,0 0-1,0-1 1,0 1 0,0 0 0,0 0 0,0 0 0,0 0 0,0 0 0,0 0 0,0 0 0,0-1 0,0 1 0,0 0 0,0 0 0,0 0 0,0 0 0,0 0 0,0 0 0,0 0 0,0 0 0,0-1 0,0 1 0,1 0 0,-1 0 0,0 0-1,0 0 1,0 0 0,0 0 0,-10 10-278,-12 20-53,-2 7-90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987"/>
    </inkml:context>
    <inkml:brush xml:id="br0">
      <inkml:brushProperty name="width" value="0.05" units="cm"/>
      <inkml:brushProperty name="height" value="0.05" units="cm"/>
    </inkml:brush>
  </inkml:definitions>
  <inkml:trace contextRef="#ctx0" brushRef="#br0">0 0 7466,'22'43'944,"-1"0"-472,0-3-168,1-5 752,1-6-512,-3-7-320,3-9-368,-3-11 224,1-7-80,0-25-96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0.594"/>
    </inkml:context>
    <inkml:brush xml:id="br0">
      <inkml:brushProperty name="width" value="0.05" units="cm"/>
      <inkml:brushProperty name="height" value="0.05" units="cm"/>
    </inkml:brush>
  </inkml:definitions>
  <inkml:trace contextRef="#ctx0" brushRef="#br0">100 143 12539,'-22'36'611,"-20"44"1,35-64-567,1 0-1,1 1 1,0-1-1,1 1 1,-3 26 0,6-40-38,1-1 0,0 1 1,0-1-1,0 1 0,0-1 1,0 1-1,0-1 0,1 1 1,-1-1-1,1 1 1,0-1-1,-1 1 0,1-1 1,0 0-1,1 0 0,-1 1 1,3 2-1,-3-4-2,-1 0 0,1-1 0,0 1 0,0-1-1,0 1 1,0-1 0,0 1 0,0-1 0,0 0 0,0 0 0,-1 1 0,1-1-1,0 0 1,0 0 0,0 0 0,0 0 0,2 0 0,0-1 1,0 1 0,0-1 1,-1 0-1,1 0 0,0 0 0,-1 0 0,1 0 1,3-3-1,30-23-30,0-2 1,-2-1 0,41-48 0,8-6-119,-81 82 139,6-6-19,1 0 1,0 1-1,18-12 0,-26 18 29,1 0 0,-1 1-1,1-1 1,-1 0 0,1 0-1,-1 1 1,1-1 0,-1 1 0,1-1-1,0 1 1,-1 0 0,1-1-1,0 1 1,-1 0 0,1 0-1,0 0 1,-1 0 0,1 1-1,0-1 1,-1 0 0,1 1-1,-1-1 1,1 1 0,-1 0-1,1-1 1,-1 1 0,1 0-1,-1 0 1,1 0 0,-1 0-1,0 0 1,0 0 0,1 0-1,1 3 1,4 8 112,-1 1 1,0 0-1,0 0 0,-1 0 0,3 16 1,13 31 388,-20-58-485,0 0-1,0 0 1,0 0-1,0 0 1,0 0 0,0-1-1,1 1 1,-1 0-1,1-1 1,-1 1-1,3 1 1,-3-3-18,-1 1 0,1-1-1,0 0 1,0 1 0,0-1 0,0 0 0,0 0 0,0 0 0,0 0-1,0 0 1,0 0 0,0 0 0,0 0 0,0 0 0,0 0-1,-1 0 1,1-1 0,0 1 0,0 0 0,0-1 0,0 1 0,0 0-1,0-1 1,-1 1 0,1-1 0,0 0 0,0 1 0,-1-1 0,2-1-1,11-12-120,-1-2 0,0 1 0,-1-1 0,-1-1-1,13-29 1,-11 24-65,15-34-319,16-29-658,-42 85 1135,-1-1 0,0 0 1,0 0-1,1 0 0,-1 0 0,1 1 1,-1-1-1,1 0 0,-1 1 0,1-1 1,-1 0-1,1 1 0,0-1 0,-1 0 1,1 1-1,0-1 0,0 1 0,-1 0 1,1-1-1,0 1 0,0-1 0,0 1 1,0 0-1,1-1 0,-1 2 18,0 0 0,0 0 0,-1 0 0,1 1 1,0-1-1,0 0 0,-1 0 0,1 0 0,0 1 0,-1-1 0,0 0 0,1 0 0,0 3 0,11-14-424,-10 8 394,-1 1-1,0-1 1,1 1-1,-1-1 1,1 1 0,-1 0-1,1 0 1,0 0-1,-1 0 1,1 0 0,0 0-1,0 0 1,0 0 0,-1 1-1,5-1 1,-4 1 41,0 0 0,-1 0 1,1 1-1,-1-1 0,1 0 1,-1 1-1,1 0 0,-1-1 1,1 1-1,-1 0 0,1 0 1,-1 0-1,0 0 0,0 0 1,1 0-1,-1 0 0,0 0 1,0 0-1,0 1 0,1 1 1,6 9 116,-1 1 1,-1-1 0,0 1 0,-1 1 0,0-1-1,-1 1 1,4 23 0,-1-9 75,42 199 1145,5 22-559,-41-210-699,-21-59-63,1 0 0,-7-37 0,10 42-22,4 13-2,-43-206-160,39 178 114,1-1 0,1 1 0,2 0 0,7-61 1,-6 85 49,0-1 0,1 1 1,0-1-1,0 1 1,0 0-1,1 0 1,0 0-1,1 0 1,-1 1-1,1-1 1,0 1-1,0 0 1,1 0-1,-1 0 1,1 1-1,0-1 1,0 1-1,1 0 1,-1 1-1,1-1 1,0 1-1,0 0 1,0 1-1,0 0 1,1 0-1,-1 0 1,1 0-1,-1 1 1,1 0-1,-1 1 1,1-1-1,0 1 1,10 1-1,-13 0 16,-1-1-1,1 1 1,0-1-1,-1 1 0,1 0 1,-1 0-1,1 0 1,-1 1-1,0 0 1,1-1-1,-1 1 1,0 0-1,0 0 1,0 1-1,0-1 0,-1 0 1,1 1-1,-1 0 1,1 0-1,-1 0 1,0 0-1,0 0 1,0 0-1,-1 0 1,1 1-1,-1-1 0,0 0 1,0 1-1,0 0 1,0-1-1,0 1 1,-1-1-1,0 1 1,0 0-1,0-1 1,0 1-1,0 0 0,-1-1 1,1 1-1,-1 0 1,0-1-1,-2 4 1,-5 11 83,-1-1 0,-1 0 0,-1 0 0,0-1 0,-1-1 0,-1 0 0,0 0 0,-22 18 1,30-29-143,0 0 1,0-1 0,0 1 0,-1-1-1,1 0 1,-13 5 0,17-7 3,0-1 1,0 0-1,0 1 1,0-1 0,0 0-1,-1 1 1,1-1-1,0 0 1,0 0-1,-1 0 1,1 0 0,0-1-1,0 1 1,0 0-1,-1 0 1,1-1-1,0 1 1,0 0 0,0-1-1,0 1 1,0-1-1,0 0 1,0 1-1,0-1 1,0 0-1,0 0 1,0 1 0,0-1-1,0 0 1,1 0-1,-1 0 1,0 0-1,1 0 1,-1 0 0,0 0-1,1-1 1,0 1-1,-1 0 1,1 0-1,0 0 1,-1-2 0,-3-26-316,6-8-84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1.730"/>
    </inkml:context>
    <inkml:brush xml:id="br0">
      <inkml:brushProperty name="width" value="0.05" units="cm"/>
      <inkml:brushProperty name="height" value="0.05" units="cm"/>
    </inkml:brush>
  </inkml:definitions>
  <inkml:trace contextRef="#ctx0" brushRef="#br0">1 366 12707,'0'0'28,"1"0"1,-1 0-1,1 1 0,-1-1 1,1 0-1,-1 0 0,1 0 1,-1 0-1,0 1 1,1-1-1,-1 0 0,1 0 1,-1 1-1,0-1 1,1 0-1,-1 1 0,0-1 1,1 0-1,-1 1 1,0-1-1,1 0 0,-1 1 1,0-1-1,0 1 1,0-1-1,1 1 0,-1-1 1,0 0-1,0 1 1,0 0-1,7 17 32,44 200 1395,-21-77-1024,-28-134-459,8 28-195,-10-34 185,1 1 0,-1-1 0,1 1 0,-1-1 0,1 1 1,0-1-1,0 0 0,0 1 0,0-1 0,0 0 0,0 0 0,0 1 1,0-1-1,1 0 0,-1 0 0,0 0 0,2 1 0,-2-2 15,0-1-1,0 1 0,0 0 0,0 0 0,0 0 0,0 0 0,-1-1 0,1 1 1,0 0-1,0-1 0,0 1 0,-1-1 0,1 1 0,0-1 0,0 1 0,-1-1 0,1 1 1,0-1-1,-1 0 0,1 1 0,-1-1 0,1 0 0,-1 1 0,1-1 0,-1 0 1,0 0-1,1 0 0,-1-1 0,12-27-288,-12 28 291,7-29-117,-6 24 160,0-1 0,1 0 0,0 1 0,0-1 0,0 1-1,1 0 1,4-8 0,-7 14 0,1 0 0,0-1-1,-1 1 1,1-1 0,-1 1-1,1 0 1,0 0 0,-1-1-1,1 1 1,0 0 0,-1 0 0,1 0-1,0 0 1,-1 0 0,1 0-1,0 0 1,-1 0 0,1 0-1,0 0 1,-1 0 0,1 0 0,0 0-1,-1 1 1,1-1 0,0 0-1,-1 0 1,1 1 0,0-1-1,-1 1 1,2 0 0,22 16 451,-15-10-250,-7-6-205,0 0 0,-1 0 0,1 0 0,0 0 0,0 0 0,0-1 0,-1 1 0,1-1 1,0 1-1,0-1 0,0 0 0,0 1 0,0-1 0,0 0 0,0 0 0,0 0 1,0-1-1,0 1 0,0 0 0,0-1 0,-1 0 0,1 1 0,2-2 0,1-1-9,0 0 1,-1-1-1,0 0 0,1 0 0,-1 0 0,4-7 0,19-16-69,-25 25 58,0 1-1,0 0 0,-1 0 1,1 0-1,0 0 1,0 0-1,0 0 1,0 0-1,0 1 0,1-1 1,-1 1-1,0-1 1,0 1-1,4 0 1,-4 0 4,0 1 0,0-1 0,0 0 0,0 1 0,0 0 0,0-1 0,0 1 0,0 0 0,0 0 0,0 0 0,0 0 1,-1 1-1,1-1 0,2 2 0,20 27 91,5 2 36,-28-31-123,1 1-1,0-1 0,-1 0 1,1 0-1,0 0 0,-1 0 1,1-1-1,0 1 0,0 0 1,0-1-1,0 1 0,0-1 0,0 0 1,-1 0-1,1 1 0,0-1 1,0-1-1,3 1 0,-1-1-20,0 0 0,0-1-1,0 1 1,0-1 0,0 0-1,0 0 1,0 0 0,-1-1-1,1 1 1,-1-1 0,5-5-1,33-39-319,-29 31 204,1-1-7,-9 11 65,0 0 0,0 1 0,1-1 0,0 1 0,6-5-1,-10 9 73,0 1 0,-1 0-1,1 0 1,-1 0-1,1-1 1,-1 1 0,1 0-1,0 0 1,-1 0 0,1 0-1,-1 0 1,1 0-1,0 0 1,-1 0 0,1 1-1,-1-1 1,1 0-1,0 0 1,-1 0 0,1 1-1,-1-1 1,1 0 0,-1 1-1,1-1 1,-1 0-1,1 1 1,-1-1 0,0 1-1,1-1 1,-1 0-1,1 1 1,-1-1 0,0 1-1,1-1 1,-1 1-1,0 0 1,0-1 0,1 1-1,-1-1 1,0 1 0,0 0-1,13 33 299,-10-24-145,-3-9-139,0 0-1,1 0 1,-1-1-1,0 1 1,0 0 0,1-1-1,-1 1 1,0 0-1,1-1 1,-1 1-1,1-1 1,-1 1 0,1 0-1,-1-1 1,1 1-1,-1-1 1,1 0-1,0 1 1,-1-1-1,1 1 1,0-1 0,-1 0-1,1 1 1,0-1-1,-1 0 1,2 0-1,-1 0-5,0 0-1,0 0 0,0-1 0,0 1 0,0-1 0,-1 1 0,1-1 0,0 1 0,0-1 0,0 1 0,0-1 1,-1 0-1,1 1 0,0-1 0,-1 0 0,2-1 0,3-6-18,0-1 0,0 1 0,3-11 0,20-52-171,-3-2 1,-4-1-1,-3 0 0,-3-1 0,10-144 1,-27 211 432,-2 7-114,-4 10 67,3 6-111,0 0 1,0 0-1,2 1 0,0 0 0,1-1 0,0 1 0,1 0 1,1 0-1,4 27 0,2 4-61,2-1 0,16 46 0,-20-78-25,2 11 6,1-1 0,2 0 0,0 0 1,21 38-1,-28-60-10,-1 0 1,1 1 0,-1-1-1,1 0 1,0 0 0,0 0-1,0-1 1,0 1 0,0 0-1,1-1 1,-1 1 0,0-1-1,1 0 1,-1 0 0,3 1-1,-3-2 2,0 1-1,-1-1 1,1 0-1,0 0 0,-1 0 1,1 0-1,0-1 1,-1 1-1,1 0 1,-1-1-1,1 1 1,0-1-1,-1 1 0,1-1 1,-1 0-1,0 0 1,1 1-1,-1-1 1,1 0-1,-1 0 1,0-1-1,0 1 0,0 0 1,0 0-1,2-3 1,6-11 6,0 0 0,-1 0 0,-1-1 0,0 0 0,8-33 0,-1 5 2,3-19-24,-13 45-30,1 1-1,9-26 1,-14 42 41,1 1 0,-1-1 0,0 1 0,0-1 0,0 0 0,1 1 0,-1-1 0,0 1 0,1-1 0,-1 1 0,1-1 0,-1 1 0,1-1 0,-1 1 0,1 0 0,-1-1 0,1 1 0,-1 0 0,1-1 0,-1 1 0,1 0 0,-1 0 0,1-1 0,0 1 0,-1 0 0,1 0 0,0 0 0,-1 0 0,1 0-1,-1 0 1,1 0 0,0 0 0,-1 0 0,1 0 0,0 0 0,-1 0 0,1 0 0,-1 1 0,1-1 0,0 0 0,-1 0 0,1 1 0,-1-1 0,1 0 0,-1 1 0,1-1 0,-1 1 0,1-1 0,-1 1 0,0-1 0,1 1 0,0 0 0,0 0 0,-1-1 0,1 1 0,0-1 1,0 1-1,-1-1 0,1 1 0,0-1 0,0 1 0,0-1 0,0 0 0,-1 1 0,1-1 0,0 0 1,0 0-1,0 0 0,0 0 0,0 0 0,0 0 0,0 0 0,0 0 0,0 0 0,0 0 0,-1 0 1,1-1-1,0 1 0,0 0 0,0-1 0,0 1 0,0 0 0,-1-1 0,2 0 0,3-5 6,0-1 0,-1 1-1,0-1 1,0 0-1,-1 0 1,0-1 0,0 1-1,-1 0 1,0-1-1,3-14 1,-5 22-1,-1 0-1,1 0 1,0 0-1,0 0 1,0 0-1,0 0 1,0 0-1,0 0 1,0 0-1,0 0 1,0 0-1,0 0 1,0 0-1,0 0 1,0 0-1,0 0 1,0 0-1,-1 0 1,1 0-1,0 0 1,0 0-1,0 0 1,0 0-1,0 0 1,0 0-1,0 0 1,0 0-1,0 0 1,0 0 0,0 0-1,0 0 1,0 0-1,0-1 1,0 1-1,0 0 1,0 0-1,0 0 1,0 0-1,0 0 1,0 0-1,0 0 1,0 0-1,0 0 1,0 0-1,0 0 1,0 0-1,0 0 1,-5 9 123,-5 20 75,3 11-34,2 0 0,1 1 0,2-1 0,1 1 0,9 67 0,-6-95-140,1 1 0,0-1 0,1 0 0,0-1 1,1 1-1,11 20 0,-14-30-33,0 0 0,0 0 0,0 0 0,1 0 0,-1 0 0,1 0 0,0-1 0,0 1 0,0-1 0,0 0 0,0 0 1,6 3-1,-6-4-13,-1-1-1,1 1 1,0-1 0,-1 1 0,1-1 0,0 0 0,-1 0 0,1 0 0,0 0 0,-1-1 0,1 1 0,0-1 0,-1 0 0,1 0-1,-1 1 1,1-2 0,-1 1 0,1 0 0,-1 0 0,2-2 0,3-2 86,0-1 0,-1 1 0,0-1 0,0 0 0,-1 0 0,0-1 0,0 0 0,8-14 0,0-4 343,13-35 0,-1-15-262,-9-2 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2.451"/>
    </inkml:context>
    <inkml:brush xml:id="br0">
      <inkml:brushProperty name="width" value="0.05" units="cm"/>
      <inkml:brushProperty name="height" value="0.05" units="cm"/>
    </inkml:brush>
  </inkml:definitions>
  <inkml:trace contextRef="#ctx0" brushRef="#br0">1 1396 13459,'2'3'47,"1"-1"1,0 1-1,0-1 1,0 0-1,0 0 1,0-1-1,0 1 1,0 0-1,1-1 1,-1 0-1,0 0 1,1 0-1,-1 0 1,1-1-1,-1 1 1,1-1-1,3 0 1,8 0-15,0-1 1,27-7-1,-19 4 107,510-117 1352,-339 72-1094,40-10-166,274-110 0,-97-4-192,-16-35 72,215-205 208,-536 358-357,108-105 0,-198 176 12,0-1-1,-2 0 0,1-2 1,-2 0-1,0 0 0,0-2 1,-35 15-1,9-15-23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7.210"/>
    </inkml:context>
    <inkml:brush xml:id="br0">
      <inkml:brushProperty name="width" value="0.05" units="cm"/>
      <inkml:brushProperty name="height" value="0.05" units="cm"/>
    </inkml:brush>
  </inkml:definitions>
  <inkml:trace contextRef="#ctx0" brushRef="#br0">3 186 10170,'-3'-2'1335,"8"-2"-830,9-5-179,83-34-130,2 5-1,110-29 1,-186 60-183,-14 4 0,1 0-1,0 0 1,1 1-1,-1 0 1,0 0-1,0 2 1,15-1-1,-24 1-2,0 1-1,1-1 1,-1 0 0,0 1 0,0-1-1,0 1 1,0-1 0,0 1-1,-1-1 1,1 1 0,0 0-1,0-1 1,0 1 0,0 0-1,-1 0 1,1 0 0,0 0-1,-1 0 1,1-1 0,-1 1-1,1 0 1,-1 0 0,1 1-1,-1-1 1,1 0 0,-1 0-1,0 0 1,0 0 0,0 0 0,0 0-1,0 0 1,0 0 0,0 0-1,0 1 1,0-1 0,0 0-1,-1 1 1,0 8 65,-1 0 0,0 0-1,-5 11 1,7-20-64,-27 71 387,-3-2 1,-43 73 0,32-66-190,-33 91 1,58-122-189,13-17-24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8.827"/>
    </inkml:context>
    <inkml:brush xml:id="br0">
      <inkml:brushProperty name="width" value="0.05" units="cm"/>
      <inkml:brushProperty name="height" value="0.05" units="cm"/>
    </inkml:brush>
  </inkml:definitions>
  <inkml:trace contextRef="#ctx0" brushRef="#br0">89 220 8354,'-17'-64'778,"4"14"1051,-8-55-1,19 203-910,-16 486-968,0-155 157,37 670 76,57-2-39,-55-775 18,17 164 181,31-96-322,2 13 44,-68-371-50,-3-21-30,1 0 0,1 0 0,0 0 0,6 20 0,-4-51-329,-4-20 113,-10-61 0,8 82 169,-8-44-137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9.813"/>
    </inkml:context>
    <inkml:brush xml:id="br0">
      <inkml:brushProperty name="width" value="0.05" units="cm"/>
      <inkml:brushProperty name="height" value="0.05" units="cm"/>
    </inkml:brush>
  </inkml:definitions>
  <inkml:trace contextRef="#ctx0" brushRef="#br0">0 334 10746,'1'-7'41,"0"0"0,1-1 0,0 1-1,0 1 1,0-1 0,1 0 0,0 1 0,0-1-1,8-9 1,5-14-153,35-83 400,-49 109-152,1 0 0,1 0 0,-1 0-1,0 1 1,1-1 0,0 1-1,0 0 1,5-3 0,14-12 711,-20 17-803,-1 0 0,1 0 0,0 0 0,0 0 0,-1 0 0,1 1 0,0 0 0,0-1 0,0 1 0,0 0 0,0 0 0,-1 0 0,1 1 0,4 0 0,1 0-20,175 22 18,-43-4 32,1040 35-174,0-126 131,-1067 59-15,590-48 54,-543 56-66,-1 6 0,226 32 0,-53 15 590,-328-48-616,20 5 626,-24-5-583,1 0 1,-1 0 0,0 1 0,1-1 0,-1 0 0,0 0 0,1 0 0,-1 0 0,0 1 0,1-1-1,-1 0 1,0 0 0,1 0 0,-1 1 0,0-1 0,0 0 0,1 1 0,-1-1 0,0 0-1,0 0 1,0 1 0,0-1 0,1 0 0,-1 1 0,0-1 0,0 1 0,0-1 0,0 0 0,0 1-1,0-1 1,0 0 0,0 1 0,0-1 0,0 0 0,0 1 0,0-1 0,0 1 0,0-1 0,0 0-1,0 1 1,-1-1 0,1 0 0,0 1 0,0-1 0,0 0 0,0 1 0,-1-1 0,1 0-1,0 0 1,0 1 0,-1-1 0,-6 10 306,1-1 0,1 1 0,-8 16 1,10-17-125,-2 0 1,1-1 0,-1 1-1,-1-1 1,-8 11 0,-14 8 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1.170"/>
    </inkml:context>
    <inkml:brush xml:id="br0">
      <inkml:brushProperty name="width" value="0.05" units="cm"/>
      <inkml:brushProperty name="height" value="0.05" units="cm"/>
    </inkml:brush>
  </inkml:definitions>
  <inkml:trace contextRef="#ctx0" brushRef="#br0">233 386 11482,'-2'0'86,"-2"2"35,0 0 0,0-1 0,0 0-1,-1 0 1,1 0 0,0 0 0,-1-1 0,1 1 0,-1-1 0,1-1 0,-1 1 0,-5-1 0,10 0-102,0 1 1,-1-1-1,1 1 0,0-1 0,-1 1 0,1-1 0,0 1 1,0-1-1,0 0 0,0 1 0,0-1 0,-1 1 1,1-1-1,0 1 0,0-1 0,0 0 0,0 1 0,1-1 1,-1 1-1,0-1 0,0 0 0,0 1 0,1-2 1,3-14 91,9-17 38,-6 14-143,0 0 0,0 0 0,-2-1 0,-1 0 0,0 0 0,1-33 0,-5 52-1,0-1 0,0 0 0,0 0 0,0 0 0,-1 1-1,1-1 1,-1 0 0,1 1 0,-1-1 0,0 0 0,0 1 0,1-1 0,-1 1 0,0-1 0,0 1-1,-1 0 1,1-1 0,0 1 0,0 0 0,-1 0 0,1 0 0,-1-1 0,1 2 0,-1-1 0,1 0 0,-1 0-1,1 0 1,-1 1 0,0-1 0,1 1 0,-1-1 0,0 1 0,-2 0 0,1-1-8,0 1 1,0 0-1,-1 0 1,1 1-1,0-1 1,0 1-1,0-1 1,0 1-1,0 0 1,0 0-1,0 0 0,0 1 1,0-1-1,0 1 1,0 0-1,1-1 1,-5 5-1,7-6-6,-1 1 1,1-1-1,0 0 0,0 0 0,0 1 0,-1-1 0,1 0 0,0 1 1,0-1-1,0 0 0,0 1 0,-1-1 0,1 0 0,0 1 1,0-1-1,0 0 0,0 1 0,0-1 0,0 0 0,0 1 0,0-1 1,0 1-1,0-1 0,0 0 0,0 1 0,0-1 0,1 0 0,-1 1 1,0-1-1,0 0 0,0 1 0,0-1 0,1 1 0,12 10-231,19 3-125,-31-13 350,1-1 13,-1 1 0,1-1 0,-1 0-1,1 1 1,-1-1 0,1 0 0,-1 0 0,1 0 0,0 0 0,-1 0 0,1 0 0,-1-1 0,1 1 0,-1-1 0,1 1 0,-1-1 0,1 1-1,-1-1 1,1 0 0,1 0 0,0-2 16,0 1-1,0-1 0,0 0 1,0 0-1,0 0 1,-1 0-1,5-7 1,0-2 78,-1 0 0,0-1 0,7-23 0,-12 34-66,0-1 0,-1 1 0,1-1 0,0 1 1,-1-1-1,1 0 0,-1 1 0,0-1 0,0-3 0,-1 6-22,1 0 1,0 0-1,0 0 0,-1 0 1,1-1-1,0 1 0,0 0 0,-1 0 1,1 0-1,0 0 0,-1 0 1,1 0-1,0 0 0,-1 0 0,1 0 1,0 0-1,-1 0 0,1 0 1,0 0-1,0 1 0,-1-1 0,1 0 1,0 0-1,-1 0 0,1 0 1,0 0-1,0 1 0,-1-1 1,1 0-1,0 0 0,0 0 0,0 1 1,-1-1-1,1 0 0,0 0 1,0 1-1,0-1 0,0 0 0,-1 0 1,1 1-1,0-1 0,-35 46 118,34-44-124,-46 63 77,9-14-65,2 1-1,-52 103 0,87-152-11,-1 3-10,-1 0 0,1-1 0,0 1 0,-1 9 0,2-14 10,1 0 0,0 0-1,0 0 1,0 0 0,0 0 0,0 0-1,0-1 1,0 1 0,0 0 0,0 0-1,0 0 1,0 0 0,1 0 0,-1 0-1,0-1 1,1 1 0,-1 0 0,1 0-1,-1-1 1,1 1 0,-1 0 0,1 0-1,-1-1 1,1 1 0,0 0 0,-1-1-1,1 1 1,0-1 0,-1 1 0,1-1-1,0 1 1,0-1 0,0 0 0,-1 1-1,1-1 1,0 0 0,0 0-1,0 0 1,1 1 0,3-1-6,0 0-1,0 0 1,0-1-1,0 0 1,-1 1-1,1-2 1,0 1-1,0 0 1,-1-1-1,1 0 1,-1 0-1,0-1 1,7-4-1,1-1 7,0-1 0,0 0 0,13-15 0,-13 11 47,-1 1 0,-1-2 0,0 1-1,-1-1 1,0-1 0,-1 1 0,0-1 0,-2-1-1,0 0 1,0 0 0,6-32 0,-12 47-37,0 0 1,0 0 0,1 0 0,-1 0-1,0 0 1,0 0 0,0 0-1,0 0 1,0 0 0,0 0-1,0 0 1,0 0 0,-1 0-1,1 0 1,0 0 0,-1 0 0,1 0-1,-1-1 1,0 2-3,1 0 0,-1 0 0,0 0 1,1 0-1,-1 0 0,1 0 0,-1 0 0,1 1 1,-1-1-1,1 0 0,-1 0 0,1 1 0,-1-1 1,1 0-1,-1 1 0,1-1 0,0 0 0,-1 1 1,1-1-1,-1 1 0,1-1 0,0 0 0,-1 2 1,-28 39 135,28-38-145,-1-1 8,-60 103 86,52-87-114,2 1 0,0 0-1,-10 35 1,18-53 18,-1 0 1,1 0 0,-1 0-1,1 0 1,0 0 0,0 1-1,-1-1 1,1 0 0,0 0-1,0 0 1,0 0-1,0 1 1,1-1 0,-1 0-1,0 0 1,0 0 0,1 0-1,-1 0 1,1 0-1,-1 1 1,1 0 0,0-2 0,0 0 0,0 0 1,-1 1-1,1-1 0,0 0 0,0 0 1,-1 0-1,1 0 0,0 0 1,0-1-1,-1 1 0,1 0 0,0 0 1,0 0-1,-1-1 0,1 1 1,0 0-1,-1 0 0,1-1 0,0 1 1,-1-1-1,2 0 0,5-4-18,0-1-1,0 0 0,-1 0 1,7-8-1,7-13 35,-2 1-1,-1-2 1,-1-1 0,-2 0-1,-1 0 1,-1-2 0,-1 1-1,-2-2 1,-1 1 0,7-57-1,-14 63 121,3 41-528,-3-16 375,-1 0 0,1 1 0,-1-1 0,1 0 0,-1 1 0,1-1 0,0 0 0,-1 0 1,1 0-1,0 1 0,-1-1 0,1 0 0,-1 0 0,1 0 0,0 0 0,-1 0 0,1 0 0,0 0 0,-1-1 0,1 1 0,-1 0 0,1 0 0,0 0 0,-1-1 1,1 1-1,-1 0 0,1-1 0,-1 1 0,1 0 0,-1-1 0,1 1 0,-1 0 0,1-1 0,-1 1 0,1-1 0,0 0 0,18-18-239,4-7-97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4.235"/>
    </inkml:context>
    <inkml:brush xml:id="br0">
      <inkml:brushProperty name="width" value="0.05" units="cm"/>
      <inkml:brushProperty name="height" value="0.05" units="cm"/>
    </inkml:brush>
  </inkml:definitions>
  <inkml:trace contextRef="#ctx0" brushRef="#br0">38 38 20308,'0'-2'63,"-1"1"0,1 0 0,-1-1-1,1 1 1,-1 0 0,0 0 0,0 0-1,0 0 1,0 0 0,0 0 0,0 0-1,0 0 1,0 0 0,0 0 0,0 0-1,-2 0 1,-1-2 1,-6-6-2008,2 3 1629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4.774"/>
    </inkml:context>
    <inkml:brush xml:id="br0">
      <inkml:brushProperty name="width" value="0.05" units="cm"/>
      <inkml:brushProperty name="height" value="0.05" units="cm"/>
    </inkml:brush>
  </inkml:definitions>
  <inkml:trace contextRef="#ctx0" brushRef="#br0">22 0 5857,'-8'29'-200,"1"-7"-456,2-9 760,4 0 32,1-4-840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5.888"/>
    </inkml:context>
    <inkml:brush xml:id="br0">
      <inkml:brushProperty name="width" value="0.05" units="cm"/>
      <inkml:brushProperty name="height" value="0.05" units="cm"/>
    </inkml:brush>
  </inkml:definitions>
  <inkml:trace contextRef="#ctx0" brushRef="#br0">8 4768 11138,'4'5'1740,"-4"-5"-1704,0 0 0,0 0 0,1 0 0,-1 0 0,0 0 0,0 0 0,0-1 0,1 1 0,-1 0 0,0 0 0,0 0 0,0 0 0,1-1 0,-1 1 0,0 0 0,0 0 0,0 0 0,0-1 1,0 1-1,1 0 0,-1 0 0,0-1 0,0 1 0,0 0 0,0 0 0,0-1 0,0 1 0,0 0 0,0 0 0,0-1 0,0 1 0,0 0 0,0 0 0,0-1 0,0 1 0,-1-1 0,2-10 104,0-1 0,1 1 0,4-14 0,3-23 18,3-519 807,-14 439-921,-20-458 356,0-64 18,34-432-122,29 519-75,0-24 485,-28 416-707,-6 103 51,-2-92 1,-15 72-11,10 87-57,-1 1 0,1-1 0,0 1 0,0-1 1,-1 1-1,1 0 0,0-1 0,-1 1 1,1-1-1,0 1 0,-1 0 0,1-1 1,-1 1-1,1 0 0,0 0 0,-1-1 1,1 1-1,-1 0 0,1 0 0,-1 0 0,1 0 1,-1-1-1,1 1 0,-1 0 0,1 0 1,-1 0-1,1 0 0,-2 0 0,-15 2-89,-1 7-56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1.350"/>
    </inkml:context>
    <inkml:brush xml:id="br0">
      <inkml:brushProperty name="width" value="0.05" units="cm"/>
      <inkml:brushProperty name="height" value="0.05" units="cm"/>
    </inkml:brush>
  </inkml:definitions>
  <inkml:trace contextRef="#ctx0" brushRef="#br0">16 199 15779,'-2'-2'208,"1"0"-144,0 1 0,-1 0 1,1-1-1,0 1 0,0-1 0,0 1 0,0-1 0,0 0 0,0 1 0,1-1 0,-2-3 0,2 4-89,1-1 0,-1 1-1,1 0 1,0 0 0,-1 0-1,1 0 1,0 0-1,-1 0 1,1 1 0,0-1-1,0 0 1,0 0 0,0 1-1,0-1 1,0 0-1,0 1 1,0-1 0,0 1-1,0-1 1,3 0-1,32-15-842,-25 12 647,0 0 0,-1 0 0,0-2 0,0 1 0,-1-1 0,16-13 0,-16 3-207,-9 16 413,0 0 1,1-1-1,-1 1 0,0 0 1,0 0-1,0-1 0,0 1 1,0 0-1,0-1 0,0 1 1,0 0-1,0-1 0,0 1 1,0 0-1,0-1 0,0 1 1,0 0-1,0-1 0,0 1 1,0 0-1,0 0 0,0-1 1,0 1-1,-1 0 0,1-1 1,0 1-1,0 0 0,0 0 1,-1-1-1,1 1 0,0 0 1,0 0-1,0 0 0,-1-1 1,1 1-1,0 0 0,-1 0 1,1 0-1,0 0 0,0-1 1,-1 1-1,1 0 0,0 0 1,-1 0-1,1 0 0,0 0 1,-1 0-1,0 0 124,4-23 673,-3 21-760,0 1 0,0-1 0,0 1 0,1 0 1,-1-1-1,-1 1 0,1-1 0,0 1 0,0-1 0,0 1 0,-1 0 0,1-1 1,-1 1-1,1 0 0,-1-1 0,0 1 0,1 0 0,-1 0 0,0-1 1,0 1-1,0 0 0,0 0 0,0 0 0,0 0 0,0 0 0,0 0 0,0 0 1,0 1-1,-1-1 0,1 0 0,0 1 0,-1-1 0,1 1 0,0-1 0,-1 1 1,1 0-1,-3-1 0,0 0 22,-1 1 1,1 0-1,0-1 1,0 1-1,0 1 1,0-1-1,0 1 1,0-1-1,0 1 0,0 0 1,0 1-1,-6 2 1,10-4-44,0 0 1,-1 0-1,1 0 0,0 0 1,-1 0-1,1 0 0,0 0 1,0 0-1,-1 0 0,1 0 1,0 0-1,0 1 0,0-1 1,-1 0-1,1 0 0,0 0 1,0 0-1,-1 1 0,1-1 1,0 0-1,0 0 0,0 0 1,0 1-1,-1-1 0,1 0 1,0 0-1,0 1 0,0-1 1,0 0-1,0 0 1,0 1-1,0-1 0,0 0 1,0 0-1,0 1 0,0-1 1,0 0-1,0 0 0,0 1 1,0-1-1,10 4-261,-9-4 246,-1 0 1,1 0-1,-1 0 0,0 0 1,1 0-1,-1 0 0,1 0 1,-1 0-1,0 0 1,1 0-1,-1 0 0,1 0 1,-1 0-1,0 0 0,1 0 1,-1 1-1,1-1 0,-1 0 1,0 0-1,1 0 0,-1 1 1,0-1-1,0 0 0,1 0 1,-1 1-1,0-1 0,1 0 1,-1 1-1,0-1 0,0 0 1,0 1-1,1-1 0,-1 0 1,0 1-1,0-1 0,0 1 1,0-1-1,0 1 0,-10 10-119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2.928"/>
    </inkml:context>
    <inkml:brush xml:id="br0">
      <inkml:brushProperty name="width" value="0.05" units="cm"/>
      <inkml:brushProperty name="height" value="0.05" units="cm"/>
    </inkml:brush>
  </inkml:definitions>
  <inkml:trace contextRef="#ctx0" brushRef="#br0">1 25 17412,'7'-3'1312,"1"2"-1192,-8-4-216,-3 2 264,1 3-552,9 0-1432,3-2 1560,-1-2-225,-9-2-183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4.966"/>
    </inkml:context>
    <inkml:brush xml:id="br0">
      <inkml:brushProperty name="width" value="0.05" units="cm"/>
      <inkml:brushProperty name="height" value="0.05" units="cm"/>
    </inkml:brush>
  </inkml:definitions>
  <inkml:trace contextRef="#ctx0" brushRef="#br0">3 156 11803,'0'0'35,"0"0"1,0 0-1,-1 0 1,1 1-1,0-1 1,0 0-1,0 1 1,-1-1-1,1 0 1,0 0-1,0 1 0,0-1 1,0 0-1,0 1 1,0-1-1,0 0 1,-1 1-1,1-1 1,0 0-1,0 1 1,0-1-1,0 0 1,1 1-1,-1-1 1,0 0-1,0 1 1,0-1-1,0 0 1,0 1-1,0-1 1,0 0-1,1 1 1,-1-1-1,0 0 1,0 0-1,0 1 1,1-1-1,-1 0 1,0 0-1,1 1 1,16 2 702,25-9-38,-40 6-618,100-15 921,195-4 1,-259 18-916,46-1 170,148 14 0,18 30-125,-93-13-103,-2-10 162,159-2 1,-152-11-43,-24-2-21,1-6 1,-1-6 0,208-39-1,-223 27-124,0 5 0,134 2 0,432-34 30,-413-1 13,-82 12-24,-135 29-6,28-5 101,-85 11 403,-3 1-172,-12-1-35,-19 3-294,6 3-483,2-2 991,-44 14 0,38-6-401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2.055"/>
    </inkml:context>
    <inkml:brush xml:id="br0">
      <inkml:brushProperty name="width" value="0.05" units="cm"/>
      <inkml:brushProperty name="height" value="0.05" units="cm"/>
    </inkml:brush>
  </inkml:definitions>
  <inkml:trace contextRef="#ctx0" brushRef="#br0">244 269 11354,'-133'82'1157,"118"-72"-1031,0 2 0,0 0 0,1 0 0,1 2 0,0 0 0,-12 18 1,49-68-47,-1 0 0,-2-2 1,28-70-1,-34 84 810,-14 22-862,1 0 1,0 0 0,-1 0-1,0 0 1,1 0 0,-1 0 0,0-1-1,0 1 1,0 0 0,0-1-1,-1 1 1,2-5 0,-2 5 7,0 1 1,0-1-1,-1 1 1,1 0 0,0-1-1,0 1 1,-1-1-1,1 1 1,-1 0-1,0-1 1,1 1-1,-1 0 1,0-1-1,1 1 1,-1 0 0,0 0-1,0 0 1,0 0-1,0 0 1,-1 0-1,1 0 1,0 0-1,0 0 1,0 0-1,-1 1 1,1-1-1,0 1 1,-1-1 0,1 1-1,-1-1 1,1 1-1,0 0 1,-1-1-1,1 1 1,-1 0-1,-2 0 1,1 0-35,0 0 0,1 0 0,-1 0 0,0 0-1,0 0 1,0 1 0,0-1 0,1 1 0,-1 0 0,0 0 0,1 0 0,-1 0 0,0 0 0,1 1 0,0-1-1,-1 1 1,1 0 0,-4 3 0,35-18-875,-11-1 827,-1-1 1,0-1 0,-1-1 0,0-1 0,-2 0 0,24-37 0,-54 89 128,1 1 0,2 0 1,1 1-1,2 0 1,2 1-1,-5 43 1,12-70-90,1 0 1,0 0-1,0 0 0,1 0 1,0-1-1,3 14 1,-3-20-8,0-1 1,0 1 0,0 0-1,0 0 1,0 0 0,1-1-1,-1 1 1,1-1 0,0 1-1,0-1 1,0 0 0,0 1-1,0-1 1,0 0-1,0 0 1,1-1 0,-1 1-1,1 0 1,0-1 0,-1 0-1,1 1 1,0-1 0,0 0-1,-1 0 1,5 0 0,0 0-81,1-1 0,-1 0 0,0-1 0,0 0 0,0 0 0,1 0 1,-1-1-1,0 0 0,-1 0 0,1 0 0,0-1 0,12-8 0,-1 0-75,0-1 0,0 0-1,19-20 1,-21 17 46,0 0 0,22-31-1,29-60-371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9.289"/>
    </inkml:context>
    <inkml:brush xml:id="br0">
      <inkml:brushProperty name="width" value="0.05" units="cm"/>
      <inkml:brushProperty name="height" value="0.05" units="cm"/>
    </inkml:brush>
  </inkml:definitions>
  <inkml:trace contextRef="#ctx0" brushRef="#br0">1 1 7834,'57'55'3388,"-34"-35"-3032,48 34-1,100 49 256,-76-48-350,106 82-1,-157-102-197,21 17 27,92 57-1,-98-75-44,112 71 103,-146-87-116,0 1-1,-2 1 1,0 1 0,28 34 0,54 91 103,-76-101-83,2-2 0,1-1 0,72 70 0,-26-46 0,59 56 12,-117-102-55,0 2 1,-2 0 0,-1 1-1,21 35 1,0 15 12,41 66 14,-65-118-24,0-1-1,2 0 1,0-2-1,29 26 1,457 402 462,-466-415-474,1-1 0,2-2 0,0-1 0,68 33 0,-1-18 41,175 47 0,-92-33 43,54 28-31,-186-61-35,-2 3 0,64 39 0,67 63 154,-105-70 29,142 79 0,-220-136-211,21 14 90,-23-14-84,-1-1 0,0 1-1,1-1 1,-1 1 0,0-1-1,1 1 1,-1-1 0,0 1-1,0-1 1,0 1 0,1-1-1,-1 1 1,0-1 0,0 1-1,0 0 1,0-1 0,0 1-1,0-1 1,0 1 0,0 0-1,0-1 1,0 1 0,0-1-1,-1 1 1,1-1 0,0 1-1,0-1 1,-1 1 0,1 0-1,0-1 1,0 0 0,-1 1-1,1-1 1,-1 1 0,1-1-1,0 1 1,-1-1 0,1 0-1,-1 1 1,1-1 0,-1 0-1,1 1 1,-1-1 0,1 0-1,-1 1 1,-7 3-105,0-1 0,0 1 1,0-1-1,-1 0 0,1-1 0,-1 0 1,0-1-1,1 1 0,-16-1 0,24-1 109,-48 2-231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2.891"/>
    </inkml:context>
    <inkml:brush xml:id="br0">
      <inkml:brushProperty name="width" value="0.05" units="cm"/>
      <inkml:brushProperty name="height" value="0.05" units="cm"/>
    </inkml:brush>
  </inkml:definitions>
  <inkml:trace contextRef="#ctx0" brushRef="#br0">93 11 11122,'-6'-10'484,"1"14"-276,-3 29-117,7-25-55,-53 498 715,53-478-715,-16 592 356,27 2-300,-6-418-17,-3-183-67,39 773 341,-33-771 641,-7-190-96,0 33-1327,0 117 235,1-17-312,7-50 1,-5 72 186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3.331"/>
    </inkml:context>
    <inkml:brush xml:id="br0">
      <inkml:brushProperty name="width" value="0.05" units="cm"/>
      <inkml:brushProperty name="height" value="0.05" units="cm"/>
    </inkml:brush>
  </inkml:definitions>
  <inkml:trace contextRef="#ctx0" brushRef="#br0">9 546 12531,'-1'1'92,"-6"16"529,7-16-616,0-1 0,0 1 0,0-1-1,1 1 1,-1-1 0,0 1 0,1-1-1,-1 1 1,0-1 0,1 1 0,-1-1 0,1 1-1,-1-1 1,1 0 0,-1 1 0,1-1 0,-1 0-1,1 1 1,-1-1 0,1 0 0,-1 1-1,1-1 1,-1 0 0,1 0 0,0 0 0,-1 0-1,1 0 1,-1 0 0,1 0 0,-1 0 0,1 0-1,0 0 1,0 0 0,18 1 65,-1-1 1,1-1 0,-1 0-1,30-7 1,77-26-79,334-139 197,-280 99-93,201-55 1,-178 81-31,2 8 0,1 10 1,268-6-1,-445 36 218,-21 0 46,-18 0-69,-38 1-452,-1 2-1,1 2 1,0 2 0,-53 16 0,54-9-108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4.203"/>
    </inkml:context>
    <inkml:brush xml:id="br0">
      <inkml:brushProperty name="width" value="0.05" units="cm"/>
      <inkml:brushProperty name="height" value="0.05" units="cm"/>
    </inkml:brush>
  </inkml:definitions>
  <inkml:trace contextRef="#ctx0" brushRef="#br0">49 471 11338,'3'-18'1520,"-6"22"-252,-9 32-614,12-33-648,-1 0 0,1 0-1,-1 0 1,1 0 0,0 1-1,1-1 1,-1 0 0,0 0-1,2 6 1,-2-9-6,1 1 1,-1 0-1,0-1 0,1 1 0,-1-1 1,0 1-1,1-1 0,-1 1 0,0-1 1,1 1-1,-1-1 0,1 1 0,-1-1 1,1 1-1,-1-1 0,1 0 1,0 1-1,-1-1 0,1 0 0,-1 0 1,2 1-1,-1-1-1,0 0 1,0 0-1,1 0 1,-1 0-1,0 0 1,0-1-1,0 1 1,1 0 0,-1-1-1,0 1 1,0-1-1,0 1 1,0-1-1,1 1 1,0-2-1,9-6-3,-1 0-1,1 0 1,-2-1-1,1-1 1,-1 1 0,-1-2-1,8-10 1,1-4 9,-2-1 1,14-28 0,-24 43 21,1-1 1,-2 1 0,1-1 0,-2 0 0,1 1 0,-2-2 0,0 1-1,0 0 1,0-13 0,-2 24-19,0-1-1,0 1 1,0 0-1,0 0 1,0 0-1,-1-1 1,1 1-1,0 0 1,0 0-1,-1 0 1,1 0-1,-1 0 1,1 0-1,-1 0 1,0 0-1,1 0 1,-1 0-1,0 0 1,0 0-1,1 0 1,-1 0-1,-1 0 1,1 1 0,0-1 0,0 1-1,0 0 1,0 0 0,0 0 0,0 0 0,0 0 0,0 0 0,0 0-1,0 1 1,0-1 0,0 0 0,0 0 0,0 1 0,0-1 0,0 1 0,0-1-1,0 1 1,-1 0 0,-5 4 41,1 0-1,0 1 0,0-1 1,-10 13-1,4-2 12,1 1 0,0 0 0,1 0 0,-10 26 0,16-33-83,0 0 0,1 0 1,0 0-1,1 1 0,0-1 0,0 0 0,1 1 1,1-1-1,1 22 0,-1-31 11,0 0 1,0 0-1,0 0 0,0 0 0,0 0 0,0 0 1,1 0-1,-1 0 0,0 0 0,1 0 1,-1 0-1,1 0 0,-1 0 0,1 0 1,-1-1-1,1 1 0,0 0 0,-1 0 1,1 0-1,0-1 0,0 1 0,-1 0 1,1-1-1,0 1 0,0-1 0,0 1 1,0-1-1,0 1 0,0-1 0,0 0 0,0 0 1,0 1-1,0-1 0,0 0 0,0 0 1,0 0-1,0 0 0,0 0 0,0 0 1,0 0-1,0 0 0,1-1 0,2 0-22,0-1-1,0 1 0,0-1 1,0 0-1,-1 0 1,1 0-1,-1-1 0,1 1 1,4-6-1,3-3-37,-1 0-1,0-2 1,-1 1-1,12-23 1,-17 29 89,-1 0 1,0-1-1,0 1 0,0-1 1,-1 0-1,0 1 1,-1-1-1,1 0 1,-1 0-1,-1-1 1,1 1-1,-1-9 1,0 15-13,0 1 1,0-1-1,0 0 0,0 0 1,-1 0-1,1 0 0,0 1 1,0-1-1,0 0 0,-1 0 1,1 1-1,0-1 1,-1 0-1,1 0 0,-1 1 1,1-1-1,-1 0 0,1 1 1,-1-1-1,1 1 0,-1-1 1,0 1-1,1-1 1,-1 1-1,0-1 0,1 1 1,-1-1-1,0 1 0,1 0 1,-1 0-1,0-1 0,0 1 1,0 0-1,1 0 1,-1 0-1,0 0 0,0 0 1,0 0-1,1 0 0,-1 0 1,0 0-1,0 0 0,0 0 1,1 0-1,-1 1 1,0-1-1,0 0 0,1 1 1,-2 0-1,-4 2 29,1 0 0,0 0 0,0 0 0,1 1 0,-1 0 0,-5 6 0,-14 17 152,0 1 0,-37 60 0,49-67-164,1 0 1,0 1 0,1 0 0,2 0 0,-9 35 0,16-54-33,0 0 1,1 0 0,0 0-1,-1 1 1,1-1-1,1 0 1,0 6-1,-1-9 7,0 0-1,0 1 0,0-1 0,0 0 0,0 1 0,0-1 0,1 0 0,-1 1 0,0-1 0,0 0 0,0 1 0,1-1 0,-1 0 0,0 1 0,0-1 0,1 0 0,-1 0 0,0 0 1,0 1-1,1-1 0,-1 0 0,0 0 0,1 0 0,-1 0 0,1 1 0,0-1-3,-1-1 1,1 1-1,0 0 1,0 0-1,0 0 0,-1 0 1,1-1-1,0 1 1,-1 0-1,1-1 1,0 1-1,0-1 0,-1 1 1,1-1-1,-1 1 1,2-2-1,4-4-35,0-1 1,0 0-1,-1 0 0,1-1 0,-2 0 1,1 0-1,6-16 0,20-66-203,-28 81 223,25-97 58,-26 93 31,0-1 1,0 0-1,-1 1 0,-1-1 1,-2-26-1,2 39-58,0 0 0,0 0-1,-1 0 1,1 1 0,0-1 0,0 0-1,0 0 1,-1 0 0,1 0 0,0 0 0,-1 0-1,1 0 1,-1 0 0,1 0 0,-1 1-1,0-1 1,1 0 0,-1 0 0,0 1 0,1-1-1,-1 0 1,0 1 0,-1-1 0,1 1 4,0 0 1,0 0 0,0 0 0,0 0 0,1 0 0,-1 0-1,0 0 1,0 1 0,0-1 0,0 0 0,0 1-1,1-1 1,-1 1 0,0-1 0,0 1 0,0-1 0,1 1-1,-1-1 1,-1 2 0,-4 5 107,0 0 0,0 0 0,-8 15 0,8-13-98,0 1-1,0 0 1,1 1 0,1-1 0,0 1-1,0 0 1,1 0 0,0 0 0,-1 13-1,4-23-28,0 0 0,-1 0-1,1 0 1,0 0-1,0 0 1,0-1 0,0 1-1,0 0 1,0 0 0,0 0-1,1 0 1,-1 0-1,0 0 1,0 0 0,1 0-1,-1-1 1,1 1 0,-1 0-1,0 0 1,1 0-1,0-1 1,-1 1 0,2 1-1,-1-2-2,0 0 0,0 0-1,-1 0 1,1 0-1,0 0 1,0 0 0,0 0-1,0 0 1,-1-1 0,1 1-1,0 0 1,0-1-1,-1 1 1,1 0 0,0-1-1,0 1 1,-1-1 0,1 1-1,0-1 1,0 0-1,5-5-52,1 0 0,-1 0 0,-1-1 0,6-7 0,4-10-143,-1-1 0,-1 0 1,-1-1-1,11-35 1,-17 41 146,0 0 1,-2-1-1,0 1 1,-1-1-1,-1 0 0,-2-31 1,0 49 53,-4-23-25,4 25 28,0 1 1,-1-1-1,1 1 1,0-1-1,0 1 1,0-1-1,-1 1 1,1-1-1,0 1 1,-1 0-1,1-1 1,0 1-1,-1 0 0,1-1 1,0 1-1,-1 0 1,1-1-1,-1 1 1,1 0-1,-1 0 1,1-1-1,-1 1 1,1 0-1,-1 0 1,1 0-1,-1 0 1,1 0-1,-1 0 1,1 0-1,-1 0 1,1 0-1,-1 0 0,1 0 1,-1 0-1,1 0 1,-1 0-1,1 0 1,-1 0-1,1 0 1,-1 1-1,1-1 1,-1 1-1,-1 0 50,0 0 0,0 0 0,0 1 0,0-1 0,1 1 0,-1-1 0,1 1-1,-1 0 1,1 0 0,0-1 0,-1 1 0,1 0 0,-1 4 0,-10 29 1289,12-34-1283,-3 7 73,2-1 0,-1 1 0,1-1 0,0 1 0,0 0-1,1 0 1,0-1 0,2 11 0,7 12 366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8:27.661"/>
    </inkml:context>
    <inkml:brush xml:id="br0">
      <inkml:brushProperty name="width" value="0.05" units="cm"/>
      <inkml:brushProperty name="height" value="0.05" units="cm"/>
    </inkml:brush>
  </inkml:definitions>
  <inkml:trace contextRef="#ctx0" brushRef="#br0">1 26 10978,'1'0'180,"1"-1"0,-1 1 0,0-1 0,1 1 0,0 0 0,-1-1 0,1 1 0,-1 0 0,1 0 0,-1 0 0,1 0 0,-1 0 0,1 1 0,2-1 0,1 1-228,267 6 16,1-22 170,83-2 1,484 30 69,-165 22 207,302 2-637,-158-5 332,-563-18-307,335-25 0,-192-3 588,89-6-230,-343 8-205,499-25-54,32 56 123,65-6 55,-717-13-59,486-18 34,-408 12 60,-77 4 1611,-82-2-1541,16-5-150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54.780"/>
    </inkml:context>
    <inkml:brush xml:id="br0">
      <inkml:brushProperty name="width" value="0.05" units="cm"/>
      <inkml:brushProperty name="height" value="0.05" units="cm"/>
    </inkml:brush>
  </inkml:definitions>
  <inkml:trace contextRef="#ctx0" brushRef="#br0">478 12 8698,'-6'1'238,"1"-1"0,0 1 0,0-2 0,-1 1 0,1 0 1,-10-3-1,10 2-431,0 0 0,0 0 1,0 0-1,-1 1 0,1 0 1,0 0-1,-8 1 0,4 0 429,0 0 1,0-1-1,0 0 0,-1 0 0,1-1 1,-9-2-1,-36-2-1507,29 8 203,1 1 1,-1 2 0,1 0-1,0 1 1,-35 16-1,21-9 877,2 0-42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57.820"/>
    </inkml:context>
    <inkml:brush xml:id="br0">
      <inkml:brushProperty name="width" value="0.05" units="cm"/>
      <inkml:brushProperty name="height" value="0.05" units="cm"/>
    </inkml:brush>
  </inkml:definitions>
  <inkml:trace contextRef="#ctx0" brushRef="#br0">7731 202 8210,'-353'-39'1021,"-125"-11"-2780,-252 2 4148,275 36-1849,57 5-33,334 3-414,-962-38-496,352 65 437,221-3-1311,-130-22 2204,212-2-663,8-5-221,-296 12 284,558 7-306,1 5 0,1 4 1,1 4-1,-174 66 0,250-80-39,1 1-1,0 0 0,1 2 0,0 1 0,-22 17 1,28-17-87,1-1 1,0 1 0,1 1 0,1 1-1,0-1 1,1 2 0,-11 20-1,-15 43-319,4 2-1,-24 94 0,26-79 435,17-59-6,6-19 71,0 2-1,2-1 1,0 1 0,1 0 0,1 0-1,-1 23 1,5-30 1,1-1 0,0 1 0,1 0 0,0-1 0,1 0 0,1 0 0,0 0 0,12 21 0,1-4 88,1-1-1,26 29 1,-31-41-115,1 0-1,1-1 1,1-1 0,0 0 0,0-1 0,1-1-1,26 12 1,-16-11 76,1-1-1,1-1 1,-1-1-1,45 7 1,10-5 141,0-5 1,153-4-1,274-21 42,-320 10-332,325 2 62,-99 3 6,1095-84 74,-189-6 6,-830 85-296,665 74-1,-841-37 460,398-15-1,-12-27-299,-202 7-330,-371 3 287,368-15 82,-489 17-24,32-1-44,1-3 0,48-10 1,-77 12 20,0-1 0,-1-1-1,0 0 1,1 0 0,-1-1 0,-1 0 0,0-1 0,0-1 0,0 0 0,-1 0 0,11-11 0,1-7 15,-1 0 1,-1-2-1,-2 0 1,-1-1-1,-1-1 1,-1 0-1,15-45 1,-3-10 82,26-138 0,-48 197-97,20-123-578,-23 129 517,-1-1-1,0 1 1,-2 0-1,0 0 1,-6-26-1,5 37 108,-1 0-1,-1 1 1,1 0-1,-1-1 1,-1 1-1,1 1 1,-1-1-1,-1 1 1,1 0-1,-1 0 1,-9-7-1,-2-2 15,-2 1 0,0 1 0,-23-14 0,24 18-61,-1 1-1,0 1 1,-1 1 0,0 0-1,0 1 1,0 1 0,-1 1 0,0 1-1,1 1 1,-43 1 0,-9 6-1712,-132 26 0,106-14-74,98-17 1809,-469 76 3446,268-42-5584,-258 19 2853,132-19 1277,-223 25-3606,416-51 1454,-204 9 1272,280-18-919,7-8-78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043"/>
    </inkml:context>
    <inkml:brush xml:id="br0">
      <inkml:brushProperty name="width" value="0.05" units="cm"/>
      <inkml:brushProperty name="height" value="0.05" units="cm"/>
    </inkml:brush>
  </inkml:definitions>
  <inkml:trace contextRef="#ctx0" brushRef="#br0">0 249 12699,'1'-1'28,"-1"1"0,0-1 0,1 1 0,-1-1 0,1 1 0,-1-1 0,1 1 1,-1-1-1,1 1 0,-1 0 0,1-1 0,-1 1 0,1 0 0,0-1 0,-1 1 0,1 0 1,-1 0-1,1 0 0,0 0 0,-1-1 0,1 1 0,0 0 0,-1 0 0,1 0 0,1 0 1,18 6-83,-4-1 94,65 10 69,1-3-1,1-3 1,0-5 0,0-3-1,123-14 1,-104 0-78,-2-5 0,0-5 0,-1-4 0,102-42 0,-181 61-42,58-25-62,-69 29-7,-1-1-1,1 0 1,-1 0 0,-1-1 0,1 0 0,9-10 0,-16 15 20,0 0 1,0-1-1,0 1 1,0 0 0,0-1-1,0 1 1,-1-1 0,1 1-1,0-1 1,-1 1-1,1-1 1,-1 1 0,1-3-1,-1 3 45,0 0-1,-1 0 0,1 1 0,0-1 0,0 0 1,-1 0-1,1 1 0,0-1 0,-1 0 0,1 1 1,0-1-1,-1 0 0,1 1 0,-1-1 0,1 1 1,-1-1-1,0 0 0,1 1 0,-1 0 1,1-1-1,-1 1 0,0-1 0,1 1 0,-1 0 1,0-1-1,0 1 0,1 0 0,-1 0 0,0 0 1,0-1-1,1 1 0,-2 0 0,-26-2-350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474"/>
    </inkml:context>
    <inkml:brush xml:id="br0">
      <inkml:brushProperty name="width" value="0.05" units="cm"/>
      <inkml:brushProperty name="height" value="0.05" units="cm"/>
    </inkml:brush>
  </inkml:definitions>
  <inkml:trace contextRef="#ctx0" brushRef="#br0">770 10 13387,'-42'-5'515,"-46"1"-1,87 4-512,0 0-1,0 1 0,-1-1 0,1 0 0,0 1 0,0-1 1,0 1-1,0-1 0,0 1 0,0-1 0,1 1 0,-1 0 1,0 0-1,0-1 0,0 1 0,0 0 0,0 2 0,-14 20 23,8-13-9,-158 263 136,-55 80-136,90-179 8,67-92-6,60-79-18,1 0 0,0 0 1,-1 0-1,1 1 1,1-1-1,-1 1 0,0 0 1,1-1-1,0 1 0,-2 6 1,3-9-1,0 1-1,1-1 1,-1 0 0,0 1 0,0-1 0,1 0 0,-1 1 0,1-1 0,-1 0 0,1 0 0,0 0 0,-1 1 0,1-1 0,0 0 0,0 0 0,0 0 0,0 0 0,0 0 0,0-1-1,0 1 1,0 0 0,0 0 0,0-1 0,0 1 0,1 0 0,-1-1 0,0 1 0,0-1 0,1 0 0,1 1 0,8 2-7,0-1 1,0-1 0,0 0 0,0 0-1,0-1 1,1 0 0,-1-1-1,14-3 1,-21 4 5,61-10-137,0-3 0,-1-2 0,92-36 0,177-98-191,-167 63 189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896"/>
    </inkml:context>
    <inkml:brush xml:id="br0">
      <inkml:brushProperty name="width" value="0.05" units="cm"/>
      <inkml:brushProperty name="height" value="0.05" units="cm"/>
    </inkml:brush>
  </inkml:definitions>
  <inkml:trace contextRef="#ctx0" brushRef="#br0">504 8 4137,'-19'-7'8412,"1"9"-5648,12 1-2807,0 0 0,0 0 0,0 0 0,-6 5-1,1 0 513,-128 89 166,119-80-524,1 0 0,1 1 0,1 1 0,-27 37 0,21-20-158,2 2 1,1 0-1,2 1 1,2 1 0,2 0-1,1 2 1,2-1-1,2 1 1,2 1-1,2-1 1,1 1 0,3 0-1,1 0 1,11 79-1,-8-105-19,1-1-1,0 0 1,1-1-1,1 1 0,1-1 1,0 0-1,15 23 0,-19-33 26,1 0 0,0 1 0,0-1-1,0-1 1,1 1 0,0-1-1,0 1 1,0-1 0,0-1-1,1 1 1,-1-1 0,1 0-1,0 0 1,0-1 0,0 1 0,0-1-1,1-1 1,-1 1 0,0-1-1,1 0 1,-1-1 0,9 1-1,-2-3-81,0 0 0,0-1 0,-1-1 0,1 0 0,-1 0 0,0-1-1,0-1 1,0 0 0,-1 0 0,13-11 0,9-7-591,-1-2 1,28-31-1,72-95-455,-120 136 1027,56-68-626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8.580"/>
    </inkml:context>
    <inkml:brush xml:id="br0">
      <inkml:brushProperty name="width" value="0.05" units="cm"/>
      <inkml:brushProperty name="height" value="0.05" units="cm"/>
    </inkml:brush>
  </inkml:definitions>
  <inkml:trace contextRef="#ctx0" brushRef="#br0">317 195 11795,'-218'205'3838,"207"-195"-3717,-1 1 0,1 0 1,1 0-1,0 1 1,1 1-1,-12 18 0,19-27-115,0 1 0,0-1-1,0 1 1,0-1-1,1 1 1,0 0 0,0-1-1,0 1 1,1 0-1,-1 0 1,1 0-1,0 0 1,0 0 0,1 0-1,0-1 1,0 1-1,0 0 1,0 0 0,1-1-1,-1 1 1,1-1-1,1 1 1,-1-1 0,3 5-1,2 0-32,0 0 0,0-1-1,1 0 1,0 0 0,0-1 0,1 1-1,0-2 1,0 1 0,0-2 0,1 1 0,14 5-1,-16-8 10,-1 0 0,0-1 1,1 0-1,0 0 0,-1-1 0,1 0 0,0 0 0,0-1 0,0 0 0,0 0 0,-1-1 0,1 0 0,0 0 0,0-1 0,-1 0 1,1-1-1,7-3 0,-10 3 28,0 0 0,0 0 0,-1-1 0,1 0 0,-1 0 0,0 0 0,0 0 0,0 0 0,-1-1 1,1 0-1,-1 0 0,0 0 0,-1 0 0,1 0 0,-1-1 0,0 1 0,0-1 0,1-8 0,-1 3 37,0 0-1,-1 0 1,0 0 0,0 0-1,-2 0 1,1 0-1,-1 0 1,-5-20 0,6 28-172,-1 1 0,1-1 1,0 0-1,0 1 1,0-1-1,0 1 0,1-1 1,-1 1-1,1-1 1,-1 0-1,1 1 1,0 0-1,2-5 0,20-31-1948,-12 20 1730,96-182-5212,-67 113 6037,-8 4 3307,-24 52 622,-33 166-2244,6-43-2011,-11 174-1,30-261-193,0-1 0,0 0 0,0 0 0,0 0 0,1 1 0,0-1 0,0 0 0,0 0 0,3 5 0,-3-7 12,-1-1 1,1 0 0,0 0-1,0 0 1,0 0-1,0 0 1,0 0 0,0 0-1,0-1 1,0 1 0,0 0-1,0 0 1,1-1-1,-1 1 1,0-1 0,0 1-1,1-1 1,-1 0 0,0 1-1,1-1 1,-1 0-1,1 0 1,-1 0 0,0 0-1,1 0 1,-1 0 0,0 0-1,1 0 1,-1-1-1,0 1 1,1-1 0,0 0-1,14-4-204,-1-2 0,0 0 0,0-1 0,-1 0 0,21-16 0,-9 6-55,49-37-359,-47 33 436,1 1 1,1 2-1,38-19 1,-64 36 218,0 0-1,0 1 1,0-1 0,0 1-1,0 0 1,0 1 0,1-1 0,-1 0-1,0 1 1,0 0 0,9 1-1,-11 0 7,0-1 1,0 1-1,0 0 0,0-1 0,-1 1 0,1 0 0,0 0 0,0 1 0,-1-1 0,1 0 0,-1 1 1,1-1-1,-1 0 0,1 1 0,-1 0 0,0-1 0,0 1 0,0 0 0,0 0 0,0-1 0,0 1 1,0 0-1,1 4 0,0 5 59,0-1 1,-1 1 0,0-1 0,0 1-1,-1-1 1,0 1 0,-1-1 0,-1 1-1,1-1 1,-5 14 0,-5 11 307,-23 55 0,18-56-196,-2-1 1,0-1-1,-2 0 0,-2-1 1,-1-1-1,-1-2 0,-1 0 1,-2-1-1,-36 28 0,53-47-153,0-1 1,0-1-1,0 1 0,-18 7 0,25-13-54,0 0 0,1 0 0,-1 0 0,0-1 0,0 1-1,1-1 1,-1 1 0,0-1 0,0 0 0,0 0 0,0-1 0,1 1-1,-1 0 1,0-1 0,0 0 0,0 1 0,1-1 0,-1 0-1,1-1 1,-1 1 0,1 0 0,-1-1 0,1 1 0,-4-4-1,1 0-24,0 0-1,1-1 0,0 1 0,0-1 0,0 0 0,1 0 0,-1 0 0,1-1 0,1 1 0,-1-1 1,1 1-1,-1-11 0,-2-9-85,-1-52-1,5 68 81,0-87-311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0.559"/>
    </inkml:context>
    <inkml:brush xml:id="br0">
      <inkml:brushProperty name="width" value="0.05" units="cm"/>
      <inkml:brushProperty name="height" value="0.05" units="cm"/>
    </inkml:brush>
  </inkml:definitions>
  <inkml:trace contextRef="#ctx0" brushRef="#br0">170 177 6281,'-35'92'4707,"55"-145"-1592,8-21-2960,-28 74-153,0 1-1,0-1 1,0 0 0,0 0 0,0 0 0,0 0 0,0 0 0,0 0 0,0 0 0,0 0-1,-1 0 1,1 0 0,0 0 0,0 0 0,0 1 0,0-1 0,0 0 0,0 0 0,0 0-1,0 0 1,0 0 0,-1 0 0,1 0 0,0 0 0,0 0 0,0 0 0,0 0 0,0 0-1,0 0 1,0 0 0,0 0 0,-1 0 0,1 0 0,0 0 0,0 0 0,0 0 0,0-1-1,0 1 1,0 0 0,0 0 0,0 0 0,0 0 0,0 0 0,-1 0 0,1 0 0,0 0-1,0 0 1,0 0 0,0 0 0,0 0 0,0-1 0,0 1 0,0 0 0,0 0 0,0 0-1,0 0 1,0 0 0,0 0 0,0 0 0,0 0 0,0 0 0,0-1 0,0 1 0,0 0-1,-7 8 17,2 1 1,-1 0-1,1 0 0,0 0 0,-6 15 0,-13 53 64,21-66-83,1-6 0,0 0-1,1 1 1,0-1-1,0 0 1,0 1-1,1-1 0,0 11 1,0-16 1,0 0 1,0 0-1,0 0 1,0 0-1,0 0 0,0 0 1,0 1-1,0-1 1,0 0-1,0 0 1,0 0-1,0 0 1,0 0-1,0 0 0,0 0 1,0 1-1,0-1 1,1 0-1,-1 0 1,0 0-1,0 0 0,0 0 1,0 0-1,0 0 1,0 0-1,0 0 1,0 1-1,1-1 1,-1 0-1,0 0 0,0 0 1,0 0-1,0 0 1,0 0-1,0 0 1,1 0-1,-1 0 1,0 0-1,0 0 0,0 0 1,0 0-1,0 0 1,0 0-1,1 0 1,-1 0-1,0 0 0,7-6 37,6-10 42,-6 4-20,0 0 1,-1 0 0,0-1-1,4-16 1,-8 23-25,0-1-1,0 0 1,-1-1-1,0 1 1,0 0 0,-1 0-1,0 0 1,0 0-1,-2-14 1,2 21-33,-1-1 0,1 0 0,0 0 0,0 0-1,0 1 1,-1-1 0,1 0 0,0 0 0,-1 1 0,1-1 0,-1 0 0,1 1 0,-1-1 0,1 1 0,-1-1-1,1 0 1,-1 1 0,0-1 0,1 1 0,-1-1 0,0 1 0,1 0 0,-1-1 0,0 1 0,0 0 0,1-1-1,-1 1 1,0 0 0,0 0 0,1 0 0,-1 0 0,0 0 0,0 0 0,0 0 0,0 0 0,1 0 0,-1 0-1,0 0 1,0 0 0,1 0 0,-1 1 0,0-1 0,0 0 0,-1 1 0,-2 1-2,0 0 0,0 1 1,1-1-1,-1 1 0,0 0 0,1 0 1,-4 3-1,-6 10-7,1 0 0,1 0 0,1 1 0,0 0-1,1 1 1,0 0 0,2 0 0,0 1 0,1 0 0,1 0 0,-4 33 0,8-49 7,1-1 1,0 0-1,-1 1 1,1-1-1,0 1 1,1-1-1,-1 0 1,0 1-1,1-1 1,-1 0-1,1 1 1,0-1-1,-1 0 1,1 0 0,0 0-1,0 1 1,1-1-1,-1 0 1,0 0-1,1-1 1,-1 1-1,1 0 1,0 0-1,2 1 1,-1-1 4,0-1 0,0-1 0,-1 1 0,1 0 0,0-1 0,0 1 0,0-1 0,0 0 0,0 0 0,0 0 0,0 0 0,0-1 0,0 1 0,-1-1 0,1 1 0,0-1 0,0 0 0,0 0 0,3-3 0,2 0 14,0 0 0,-1-1 0,1-1 1,-1 1-1,0-1 0,-1 0 0,1-1 0,-1 1 0,-1-1 1,1 0-1,4-9 0,-7 11-12,0 1 1,0 0-1,-1-1 0,0 0 1,0 0-1,0 1 1,-1-1-1,1 0 1,-1 0-1,0-1 0,-1 1 1,1 0-1,-1 0 1,0 0-1,0 0 0,-1-1 1,0 1-1,0 0 1,0 0-1,-3-8 0,4 12-9,-1 0 0,1 0 0,-1 0 1,1 0-1,-1 0 0,1 0 0,-1 1 0,0-1 0,1 0 0,-1 0 0,0 0 0,0 1 0,0-1 0,1 0 0,-1 1 0,0-1 0,0 1 0,0-1 0,0 1 0,0 0 0,0-1 0,0 1 0,0 0 0,0 0 0,-2-1 0,1 2-5,-1-1 0,1 0 0,0 1 0,0-1 0,0 1 0,0 0 0,0 0 0,0 0 0,0 0 1,0 0-1,-3 3 0,-1 1-18,0 0 0,0 1 0,1-1 1,0 1-1,0 0 0,-6 10 0,-6 23-73,16-37 94,0 1 0,0-1 0,1 0 0,-1 1 0,1-1-1,0 1 1,0-1 0,0 1 0,0-1 0,0 1 0,0-1 0,1 1 0,-1-1-1,2 5 1,-1-7 5,-1 1 0,0-1 0,1 1 0,-1-1-1,0 1 1,1-1 0,-1 1 0,0-1 0,1 1-1,-1-1 1,1 0 0,-1 1 0,1-1 0,-1 0-1,1 1 1,-1-1 0,1 0 0,-1 0 0,1 1-1,0-1 1,-1 0 0,1 0 0,-1 0 0,1 0-1,-1 0 1,1 0 0,0 0 0,-1 0 0,2 0 0,19-10 55,12-21 59,-28 25-88,-1 0 0,1 0 0,-1 0 0,0-1 0,-1 1 0,1-1 0,-2 0 0,1 0 0,0 0 0,-1 0 0,2-14 0,-4 21-26,0 0 0,0 0 0,0-1-1,0 1 1,0 0 0,0 0 0,0-1-1,0 1 1,0 0 0,0-1 0,0 1-1,0 0 1,0-1 0,0 1 0,0 0-1,0 0 1,0-1 0,0 1 0,0 0-1,0-1 1,0 1 0,0 0 0,-1 0-1,1-1 1,0 1 0,0 0 0,0 0-1,0 0 1,-1-1 0,1 1 0,0 0-1,0 0 1,-1 0 0,1-1 0,-1 1-1,-8 7-5,-10 20-24,18-26 30,-9 15-39,1 0 0,0 1 0,1 0 0,0 0 0,-9 36 0,18-43 6,5-16 16,8-17 3,-14 22 12,26-46-15,32-84 0,-49 107 13,-1-1 0,-2 1-1,0-2 1,-2 1 0,3-41-1,-7 63 0,0-1 0,0 1 0,0 0-1,-1-1 1,1 1 0,-1 0-1,0-1 1,0 1 0,0 0 0,0 0-1,0 0 1,-1 0 0,1 0 0,-3-4-1,3 7 3,1-1 0,-1 1 0,0-1 0,1 1 0,-1-1 0,0 1 0,1-1 0,-1 1 0,0 0-1,0-1 1,1 1 0,-1 0 0,0 0 0,0-1 0,0 1 0,1 0 0,-1 0 0,0 0 0,0 0-1,0 0 1,0 0 0,-1 0 0,0 1-2,0 0-1,0 0 0,0 0 1,0 0-1,0 0 0,0 0 1,1 1-1,-1-1 0,0 0 1,0 1-1,-2 3 0,-6 7-5,0 1 0,1 0 0,0 0 0,1 1 0,1 0 0,0 1 0,1 0 0,1 0 0,0 0 0,1 0 0,0 1 0,-2 31 0,6-44 11,0 1 1,0-1 0,0 0 0,0 1-1,1-1 1,0 0 0,0 0 0,-1 1 0,2-1-1,0 3 1,-1-5-1,-1 0 0,1 0 0,0-1-1,-1 1 1,1 0 0,0-1 0,0 1 0,0 0-1,-1-1 1,1 1 0,0-1 0,0 1-1,0-1 1,0 1 0,0-1 0,0 0 0,0 1-1,0-1 1,0 0 0,0 0 0,0 0 0,0 0-1,0 0 1,0 0 0,0 0 0,0 0 0,0 0-1,0 0 1,0-1 0,0 1 0,0 0 0,0-1-1,0 1 1,0-1 0,0 1 0,-1-1 0,1 1-1,1-2 1,4-2-22,0 0-1,-1 0 1,1 0-1,-1-1 1,0 0 0,-1 0-1,1 0 1,4-8-1,-1 0 10,1-1 0,10-24 0,2-15-19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037"/>
    </inkml:context>
    <inkml:brush xml:id="br0">
      <inkml:brushProperty name="width" value="0.05" units="cm"/>
      <inkml:brushProperty name="height" value="0.05" units="cm"/>
    </inkml:brush>
  </inkml:definitions>
  <inkml:trace contextRef="#ctx0" brushRef="#br0">33 107 10506,'61'-106'3088,"-61"106"-3069,0 0 0,0 0 0,0 0 0,0 0 0,0 0 0,0 0 0,0 0 0,0 0 1,0 0-1,0 0 0,0 0 0,0 0 0,0 1 0,0-1 0,0 0 0,0 0 0,0 0 1,0 0-1,0 0 0,0 0 0,0 0 0,0 0 0,0 0 0,0 0 0,0 0 0,0 0 1,0 0-1,0 0 0,1 0 0,-1 0 0,0 0 0,0 0 0,0 0 0,0 0 0,0 0 1,0 0-1,0 0 0,0 0 0,0 0 0,0 0 0,0 0 0,0 0 0,0 0 0,1 0 1,-1 0-1,0 0 0,0 0 0,0 0 0,0 0 0,0 0 0,0 0 0,0 0 0,0 0 1,0 0-1,0 0 0,0 0 0,0 0 0,0 0 0,0 0 0,0-1 0,0 1 1,1 12 552,-5 15 19,-4 11-133,-70 411 1951,76-434-2420,1-10-17,0-1 0,0 1 0,0-1 0,1 1 0,0-1 0,0 1 0,0-1 0,0 1 0,1 0-1,0-1 1,2 8 0,-3-12 18,1 1 0,-1-1 0,0 0 1,1 1-1,-1-1 0,0 1 0,1-1 0,-1 0 0,1 0 0,-1 1 0,1-1 0,-1 0 0,0 0 0,1 0 0,-1 1 0,1-1 1,-1 0-1,1 0 0,-1 0 0,1 0 0,-1 0 0,1 0 0,-1 0 0,1 0 0,-1 0 0,1 0 0,-1 0 0,1 0 0,0-1 0,15-6-183,-15 7 179,87-56-778,-1 0 198,-10 18 205,-70 34 362,1 1 1,0 1 0,0-1-1,1 2 1,-1-1 0,0 1-1,17 0 1,-22 1 31,-1 0 0,1 0 0,0 1 0,-1-1-1,1 1 1,0 0 0,-1 0 0,1 0 0,-1 0 0,1 0 0,-1 1 0,0-1-1,1 1 1,-1-1 0,0 1 0,0 0 0,0 0 0,0 0 0,-1 0-1,1 0 1,0 1 0,-1-1 0,1 0 0,-1 1 0,0-1 0,0 1 0,0-1-1,0 1 1,-1 0 0,1-1 0,-1 1 0,1 0 0,-1-1 0,0 4-1,1 6 45,-1 0 0,-1 1 0,0-1 0,-1 0 0,0 0-1,-6 18 1,-5 8 181,-1 0 0,-2-1-1,-1-1 1,-2-1 0,-2 0-1,-1-1 1,-50 58 0,64-83-173,-1 0 1,0-1-1,0 0 0,-1 0 0,-18 10 1,26-16-75,0-1 1,0 0-1,0 0 0,-1 0 1,1 0-1,0 0 1,-1 0-1,1-1 0,-1 1 1,1-1-1,0 0 1,-1 0-1,1 0 0,-1 0 1,1 0-1,-1 0 0,1 0 1,-1-1-1,1 0 1,-1 1-1,1-1 0,0 0 1,0 0-1,-1 0 1,1 0-1,0-1 0,0 1 1,0 0-1,0-1 1,0 0-1,0 1 0,1-1 1,-1 0-1,-2-3 1,-2-5-78,0 0 0,1 0 0,0 0 1,1-1-1,0 0 0,-3-11 1,-12-72-255,18 85 290,-10-65-375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443"/>
    </inkml:context>
    <inkml:brush xml:id="br0">
      <inkml:brushProperty name="width" value="0.05" units="cm"/>
      <inkml:brushProperty name="height" value="0.05" units="cm"/>
    </inkml:brush>
  </inkml:definitions>
  <inkml:trace contextRef="#ctx0" brushRef="#br0">0 127 12859,'32'-9'1168,"-4"5"-832,3-1-136,1 3 440,4 2-136,4 0-208,3-1-152,5-7-352,0-4-176,5-8 320,0-6-72,-1-14-24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880"/>
    </inkml:context>
    <inkml:brush xml:id="br0">
      <inkml:brushProperty name="width" value="0.05" units="cm"/>
      <inkml:brushProperty name="height" value="0.05" units="cm"/>
    </inkml:brush>
  </inkml:definitions>
  <inkml:trace contextRef="#ctx0" brushRef="#br0">428 17 15187,'0'-10'653,"0"4"-226,4 21-209,33 234 871,-28-164-851,31 331-1173,-39-409 759,-1 0-1,0-1 1,0 1-1,0 0 1,-1 0-1,-1 7 1,2-13 138,0 0-1,-1-1 1,1 1 0,0-1 0,0 1-1,-1-1 1,1 1 0,0 0-1,-1-1 1,1 1 0,0-1 0,-1 0-1,1 1 1,-1-1 0,1 1 0,-1-1-1,1 0 1,-1 1 0,1-1-1,-1 0 1,0 1 0,1-1 0,-1 0-1,1 0 1,-1 0 0,1 0-1,-2 1 1,0-2-34,0 1-1,-1-1 0,1 1 1,0-1-1,0 0 1,0 0-1,0 0 1,1 0-1,-1 0 1,0 0-1,0 0 0,-2-3 1,-22-21-779,1-1 0,1-1 0,2-1 0,-20-31 0,-4-4-273,-155-181 2627,197 240-1361,-32-31 1644,34 34-1611,0-1 1,0 1 0,0 0 0,-1-1-1,1 1 1,0 0 0,0 1-1,-1-1 1,1 0 0,0 0 0,-1 1-1,1 0 1,-1-1 0,1 1-1,0 0 1,-6 1 0,3 1 495,8-1-363,11-1-108,14-8-189,0-2 1,45-22-1,-13 5-111,-44 20 73,163-62-216,-151 60 234,1 1 1,0 2-1,0 0 1,38-1-1,-61 6 29,1 1 0,-1 0 0,1 1 0,-1 0 0,0 0 0,1 0 0,-1 0 0,0 1 0,0 0 0,0 1 0,0-1 0,0 1 0,-1 0 0,1 1 0,-1-1 0,0 1 0,0 0 0,8 8 0,-6-3 32,0 1 0,-1-1 1,0 1-1,0 1 0,-1-1 1,0 1-1,-1 0 0,0 0 1,2 14-1,1 0 11,-2 0 1,-1 0 0,-1 0-1,-1 1 1,-1-1 0,-1 1-1,-1 0 1,-2-1 0,0 0-1,-2 1 1,-1-1 0,-1-1-1,-1 1 1,-1-1 0,-1-1-1,-1 0 1,-1 0 0,-20 28-1,7-19-27,-2-2-1,0-1 0,-2-1 1,-2-1-1,-41 27 0,60-45-51,0-1-1,-1 0 0,-1-1 0,1-1 0,-1 0 0,0-1 0,0 0 0,-18 3 0,25-7 10,0 0-1,0-1 0,0 0 1,0 0-1,0 0 0,0-1 1,0 0-1,1 0 0,-1-1 1,0 0-1,1 0 0,-1 0 1,1-1-1,0 0 0,0-1 1,0 1-1,0-1 0,0 0 1,-9-9-1,-34-43-49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1.636"/>
    </inkml:context>
    <inkml:brush xml:id="br0">
      <inkml:brushProperty name="width" value="0.05" units="cm"/>
      <inkml:brushProperty name="height" value="0.05" units="cm"/>
    </inkml:brush>
  </inkml:definitions>
  <inkml:trace contextRef="#ctx0" brushRef="#br0">586 569 10202,'0'-1'56,"1"1"-1,-1 0 0,0-1 1,0 1-1,0-1 0,0 1 1,0 0-1,0-1 0,0 1 1,0-1-1,0 1 0,0-1 1,-1 1-1,1 0 0,0-1 1,0 1-1,0-1 0,0 1 1,-1 0-1,1-1 0,0 1 1,0 0-1,-1-1 0,1 1 1,0 0-1,-1-1 0,1 1 1,0 0-1,-1 0 0,1-1 1,0 1-1,-1 0 0,-16 0 1022,-23 16 128,38-16-1112,-45 23 196,2 2 1,0 2-1,2 1 0,-47 41 0,60-43-222,2 1-1,1 1 1,1 2 0,2 0-1,1 2 1,-23 41-1,36-55-48,1 0 0,-9 29-1,15-40-53,1 0 0,0 0 0,1 0 0,0 0 0,0 0 0,1 0 0,-1 0 0,1 1 0,1-1 0,1 9-1,-2-15 22,0 0-1,1 0 0,-1 0 0,0 0 0,1 0 1,-1 0-1,0 0 0,1 0 0,0 0 0,-1 0 0,1 0 1,-1 0-1,1 0 0,0 0 0,-1-1 0,1 1 1,0 0-1,0-1 0,0 1 0,0 0 0,0-1 1,0 1-1,0-1 0,0 1 0,0-1 0,1 1 0,0-1-8,0 0-1,1 0 0,-1-1 0,0 1 0,0 0 0,0-1 0,1 1 1,-1-1-1,0 0 0,0 1 0,0-1 0,2-2 0,6-3-68,0-1 0,0 0 0,14-14 0,25-29 94,-3-2 0,-2-2 1,-2-2-1,-3-2 0,32-63 1,-58 98 328,-12 23-20,0 4-81,-2 14 54,-4 21 75,-3 19-2,3 1 0,3 83-1,2-141-359,6 39-139,-6-38 128,1-1 1,-1 1-1,1-1 0,-1 0 0,1 1 0,0-1 0,0 1 0,0-1 0,-1 0 0,3 2 0,-2-2 5,-1-1 0,1 0-1,-1 1 1,1-1-1,0 0 1,-1 0 0,1 1-1,-1-1 1,1 0 0,0 0-1,-1 0 1,1 0 0,0 0-1,-1 0 1,1 0 0,-1 0-1,1 0 1,0 0-1,-1 0 1,1 0 0,0 0-1,-1 0 1,1-1 0,-1 1-1,1 0 1,0-1 0,2-1-23,0 0 0,0 0 0,0 0 0,0 0 0,-1-1 0,1 1 0,-1-1 0,1 0 0,-1 0 0,0 0 0,2-5 0,18-40-238,-16 34 189,69-209-167,-70 213 481,-2 14-91,0 7 9,0 1 0,-1-1 0,-1 1 0,0 14 0,5 32 258,-5-54-387,1 8 29,0 0 1,1 0-1,8 18 0,-10-27-57,0-1 0,0 0-1,0 0 1,1 1 0,-1-1 0,1 0 0,-1 0-1,1 0 1,-1 0 0,1 0 0,0-1-1,0 1 1,0-1 0,0 1 0,0-1-1,1 1 1,-1-1 0,0 0 0,1 0 0,-1 0-1,0-1 1,1 1 0,-1 0 0,5 0-1,0-2-35,-1 0-1,1 0 1,0 0 0,-1-1-1,1 0 1,-1 0-1,0 0 1,0-1-1,0 0 1,0-1-1,0 1 1,7-6 0,11-10-217,30-30 1,-42 37 166,41-43-115,49-64 0,-100 117 238,-1 0 0,1-1 0,-1 1 0,1 0 0,0 0 0,0 0 0,0 0 0,1 0 0,-1 1 0,4-3 0,-6 4-16,0 0 0,1 0-1,-1 0 1,0 0 0,1 0 0,-1 0 0,0 1-1,1-1 1,-1 0 0,0 0 0,0 0 0,1 0-1,-1 0 1,0 1 0,0-1 0,1 0 0,-1 0-1,0 0 1,0 1 0,1-1 0,-1 0 0,0 1 0,0-1-1,0 0 1,0 0 0,1 1 0,5 17 354,-4-9-277,1-1 0,0 0 1,1 0-1,-1-1 0,1 1 0,1-1 1,6 9-1,-9-14-97,-1 1 1,1-1-1,0 0 1,0 0-1,0 0 1,0 0-1,0-1 1,0 1-1,1 0 1,-1-1-1,1 0 1,-1 1-1,1-1 1,-1 0-1,1 0 1,0-1-1,-1 1 1,1 0-1,0-1 1,0 0-1,0 0 1,-1 0-1,1 0 1,0 0-1,0 0 1,3-1-1,0-2-40,0 1-1,0-1 1,0-1-1,0 1 0,-1-1 1,1 0-1,-1 0 0,0 0 1,0-1-1,0 0 1,-1 0-1,0 0 0,0 0 1,5-9-1,4-10-100,0-1-1,10-30 1,-9 23 159,-14 32-10,0 0 1,0-1-1,0 1 1,0 0-1,0 0 1,0 0-1,0 0 1,0 0 0,0 0-1,0 0 1,0-1-1,0 1 1,1 0-1,-1 0 1,0 0-1,0 0 1,0 0-1,0 0 1,0 0-1,0 0 1,0 0-1,0 0 1,0 0-1,1-1 1,-1 1-1,0 0 1,0 0-1,0 0 1,0 0-1,0 0 1,0 0-1,1 0 1,-1 0-1,0 0 1,0 0 0,0 0-1,0 0 1,0 0-1,0 0 1,1 0-1,-1 0 1,0 0-1,0 0 1,0 1-1,0-1 1,0 0-1,0 0 1,0 0-1,1 0 1,-1 0-1,0 0 1,0 0-1,0 0 1,0 0-1,0 0 1,0 1-1,0-1 1,0 0-1,0 0 1,0 0 0,0 0-1,0 0 1,0 0-1,0 0 1,1 1-1,-1-1 1,0 0-1,0 0 1,3 10 118,-1 15 131,0 0 1,-4 44-1,0-10 9,8 191-7,-7-223-306,0 0 0,-2 0 0,-1-1 0,-1 1 1,-10 30-1,-4-2 107,-34 71-1,50-120-33,-15 29 41,18-33-62,-1-1 1,0 1 0,0-1 0,0 1 0,0-1 0,0 0-1,0 0 1,-1 1 0,1-1 0,0 0 0,-1 0 0,1 0 0,-1 0-1,1 0 1,-1 0 0,1-1 0,-3 2 0,4-3-8,-1 1 0,1 0 0,-1-1 0,0 1 1,1 0-1,-1-1 0,1 1 0,-1-1 0,1 1 0,0-1 0,-1 1 1,1-1-1,-1 1 0,1-1 0,0 1 0,0-1 0,-1 1 0,1-1 1,0 0-1,0 1 0,0-1 0,-1 0 0,1 1 0,0-1 0,0 1 1,0-1-1,0-1 0,-2-25-165,5-83-538,30-189 1,12 19 307,94-321 0,-129 566 477,-6 17 72,1 1 0,0 0 0,2 1-1,0-1 1,12-20 0,-41 131 1288,-13 110-1245,32-163-291,1 0-1,1 0 0,6 42 1,-3-70-2,0 0 1,1 1 0,0-2-1,1 1 1,0 0-1,1-1 1,0 0 0,1 0-1,8 12 1,-10-19 17,-1 0 0,1-1 0,0 1 1,0-1-1,0 0 0,1 0 0,-1-1 0,1 1 0,0-1 1,0 0-1,0 0 0,0-1 0,1 1 0,-1-1 1,1-1-1,-1 1 0,1-1 0,0 0 0,0 0 1,0 0-1,-1-1 0,1 0 0,6 0 0,2-3-95,-1 1 0,0-2-1,0 1 1,0-2-1,0 0 1,-1 0-1,1-1 1,-1-1-1,-1 0 1,18-13-1,-4-1-8,0-1-1,-1-1 0,26-31 0,-36 37 597,-1 0-1,-1-1 1,-1 0 0,11-21 0,-47 93 1056,-5 6-541,3 2 0,-22 79 1,47-135-950,1 0 0,0 0-1,1 0 1,-1 0 0,1 0 0,1 10 0,-1-15 15,0 0 0,0-1 0,0 1 0,0-1 0,0 1 1,1 0-1,-1-1 0,0 1 0,0-1 0,1 1 0,-1 0 0,0-1 0,1 1 1,-1-1-1,1 1 0,-1-1 0,0 1 0,1-1 0,-1 0 0,1 1 1,-1-1-1,1 0 0,0 1 0,-1-1 0,1 0 0,0 1 0,1-1-14,-1 0-1,0-1 0,1 1 0,-1 0 0,1-1 1,-1 1-1,1-1 0,-1 1 0,0-1 1,1 0-1,-1 0 0,0 0 0,0 1 1,0-1-1,1 0 0,-1 0 0,1-2 1,9-10-146,0 0 1,0-1-1,-2 0 1,0-1 0,0 0-1,7-19 1,-5 11 8,37-86-406,9-18 647,-42 109 164,-15 18-228,0 0 0,1-1 1,-1 1-1,0 0 0,1 0 0,-1 0 0,1 0 0,-1 0 0,0-1 0,1 1 0,-1 0 0,0 0 0,1 0 0,-1 0 0,0 0 0,1 0 0,-1 0 0,1 0 1,-1 1-1,0-1 0,1 0 0,-1 0 0,0 0 0,1 0 0,-1 0 0,0 1 0,1-1 0,-1 0 0,0 0 0,1 1 0,1 2 67,0 0-1,0 1 1,0-1-1,0 1 1,-1-1-1,0 1 0,0-1 1,0 1-1,1 5 1,10 51 582,21 78 484,-28-123-1118,1-1 0,0 1 0,0-1 0,2 0 0,0-1 1,18 25-1,-21-33-54,-1 0 0,1 0 0,0-1 0,0 0 0,1 0 1,-1 0-1,1-1 0,0 1 0,0-2 0,0 1 0,0 0 0,1-1 1,-1 0-1,0-1 0,1 0 0,0 0 0,-1 0 0,1 0 1,-1-1-1,1 0 0,0-1 0,-1 0 0,1 0 0,0 0 1,-1 0-1,10-4 0,-3-2-44,0 1 0,0-1 0,14-11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2.407"/>
    </inkml:context>
    <inkml:brush xml:id="br0">
      <inkml:brushProperty name="width" value="0.05" units="cm"/>
      <inkml:brushProperty name="height" value="0.05" units="cm"/>
    </inkml:brush>
  </inkml:definitions>
  <inkml:trace contextRef="#ctx0" brushRef="#br0">100 1 13803,'-2'0'56,"0"0"0,0 1 0,0-1 0,-1 1 0,1 0 0,0-1 0,0 1 0,0 0 0,0 0 0,0 1 0,0-1 1,0 0-1,0 1 0,1-1 0,-1 1 0,0-1 0,1 1 0,-1 0 0,1 0 0,0-1 0,0 1 0,-1 0 0,0 4 0,-3 5 1,0 1 1,1 0-1,-3 14 0,5-21-19,-8 36-95,2 0-1,2 1 1,-2 56-1,8-69 22,0 0 0,2-1-1,2 1 1,0 0 0,15 48-1,-16-67 4,1 0-1,0 0 1,1 0-1,0-1 1,0 0-1,1 0 1,0 0-1,1-1 0,10 11 1,-13-15 12,0 0-1,1-1 1,-1 0-1,1 0 1,0 0 0,0 0-1,0-1 1,0 0 0,0 0-1,0 0 1,1-1-1,-1 0 1,1 0 0,-1 0-1,1 0 1,-1-1 0,1 0-1,-1 0 1,9-2-1,-2-1-8,0 0-1,0-1 1,-1-1-1,1 0 1,-1 0-1,-1-1 1,1 0 0,-1-1-1,0-1 1,0 1-1,-1-1 1,0-1-1,0 0 1,8-11-1,7-11 41,-2 0 0,-1-1 0,21-45 0,-29 53 116,-2-1 0,-1 0 1,0-1-1,-2 0 0,5-30 0,-12 37 119,-1 19-240,0 0 0,0-1 0,0 1 0,0 0 0,1 0 0,-1 0 0,0 0 0,0 0 0,0 0 0,0 0 0,0 0 1,0-1-1,0 1 0,0 0 0,-1 0 0,1 0 0,0 0 0,0 0 0,0 0 0,0 0 0,0-1 0,0 1 0,0 0 0,0 0 0,0 0 0,0 0 1,0 0-1,0 0 0,0 0 0,0 0 0,0 0 0,-1 0 0,1 0 0,0 0 0,0-1 0,0 1 0,0 0 0,0 0 0,0 0 0,0 0 1,0 0-1,-1 0 0,1 0 0,0 0 0,0 0 0,0 0 0,0 0 0,0 0 0,0 0 0,0 0 0,-1 0 0,1 0 0,0 0 0,0 0 0,-1 2 27,-1 0-1,1 0 1,0 0-1,0 0 1,-1 0-1,2 0 1,-1 0-1,0 0 1,0 3-1,-5 19 15,1 0 0,1 0 0,1 0 0,1 0 0,2 1 0,0-1 0,2 0 1,0 1-1,2-1 0,9 35 0,-8-48-148,0 0 1,0-1 0,1 1 0,0-1 0,1 0-1,0-1 1,0 1 0,1-2 0,0 1-1,1-1 1,12 9 0,1-2-154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2.818"/>
    </inkml:context>
    <inkml:brush xml:id="br0">
      <inkml:brushProperty name="width" value="0.05" units="cm"/>
      <inkml:brushProperty name="height" value="0.05" units="cm"/>
    </inkml:brush>
  </inkml:definitions>
  <inkml:trace contextRef="#ctx0" brushRef="#br0">0 241 14707,'17'5'1000,"13"-7"-872,7-7-72,9-3 376,5-4-271,5-4-169,7-3-80,-5-4-201,-3-4-151,-10-2-1400,-9 2 1592,-13 8-224,-7 5-184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3.244"/>
    </inkml:context>
    <inkml:brush xml:id="br0">
      <inkml:brushProperty name="width" value="0.05" units="cm"/>
      <inkml:brushProperty name="height" value="0.05" units="cm"/>
    </inkml:brush>
  </inkml:definitions>
  <inkml:trace contextRef="#ctx0" brushRef="#br0">0 258 13035,'2'0'800,"11"-2"-840,13-4 8,0-3 112,16-5-176,7-4-16,18-7-8,8-7-512,17-15 592,1-4-48,4-2-56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3.665"/>
    </inkml:context>
    <inkml:brush xml:id="br0">
      <inkml:brushProperty name="width" value="0.05" units="cm"/>
      <inkml:brushProperty name="height" value="0.05" units="cm"/>
    </inkml:brush>
  </inkml:definitions>
  <inkml:trace contextRef="#ctx0" brushRef="#br0">522 2 13339,'3'-2'1048,"-3"13"-848,-7 26-56,-9 10 312,-7 20-280,-4 10-40,-7 7 8,-3 3 0,-3 1-24,2-7-80,1-19-104,4-6-64,1-26-264,0-8-640,2-21 872,3-15-152,1-29-104</inkml:trace>
  <inkml:trace contextRef="#ctx0" brushRef="#br0" timeOffset="0.38">0 279 12267,'12'33'1040,"5"4"-848,12 4-80,8 5 448,9 0-416,4-4-8,4-10-104,-2-8-112,-3-10-160,-1-5-80,-12-9 232,-7-7-64,-9-9-56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4.158"/>
    </inkml:context>
    <inkml:brush xml:id="br0">
      <inkml:brushProperty name="width" value="0.05" units="cm"/>
      <inkml:brushProperty name="height" value="0.05" units="cm"/>
    </inkml:brush>
  </inkml:definitions>
  <inkml:trace contextRef="#ctx0" brushRef="#br0">190 16 11306,'2'-8'1089,"-1"5"-785,1 1-56,-2-1 504,1 3-416,1 0-40,5 5-8,0 3-32,5 7-104,2 5-88,4 9-208,3 3-144,2 5-896,-1 1 1032,-10-6-152,-6-4-112</inkml:trace>
  <inkml:trace contextRef="#ctx0" brushRef="#br0" timeOffset="1">2 651 12963,'-2'11'696,"10"-5"-824,9-16 24,7-5 8,9-9-96,8-5 16,19-17 72,4-8 24,9-12 80,4 0 16,-2 5 24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5.089"/>
    </inkml:context>
    <inkml:brush xml:id="br0">
      <inkml:brushProperty name="width" value="0.05" units="cm"/>
      <inkml:brushProperty name="height" value="0.05" units="cm"/>
    </inkml:brush>
  </inkml:definitions>
  <inkml:trace contextRef="#ctx0" brushRef="#br0">175 137 13339,'16'-12'669,"1"1"0,22-12 0,13-9-814,31-27-2,-83 59 149,0 0 0,1 0 1,-1 0-1,0 0 0,0 0 0,0 0 0,0 0 1,0 0-1,0 0 0,1 0 0,-1 0 0,0 0 1,0 1-1,0-1 0,0 0 0,0 0 0,0 0 1,1 0-1,-1 0 0,0 0 0,0 0 0,0 0 1,0 0-1,0 0 0,0 1 0,0-1 0,0 0 1,0 0-1,0 0 0,0 0 0,1 0 1,-1 0-1,0 0 0,0 1 0,0-1 0,0 0 1,0 0-1,0 0 0,0 0 0,0 0 0,0 1 1,0-1-1,0 0 0,0 0 0,0 0 0,0 0 1,0 0-1,-1 0 0,1 1 0,0-1 0,0 0 1,0 0-1,0 0 0,0 0 0,-2 9 45,-6 14 137,-2-1 1,0 0-1,-1 0 1,-2-1-1,-16 21 1,28-40-293,1 1 0,-1-1 0,1 0 0,0 0 0,0 0 0,-1 1 0,2-1 0,-1 0 0,0 0 0,0 0 0,1 1 0,-1-1 0,1 0 0,0 0 0,-1 0-1,1 0 1,0 0 0,0 0 0,2 2 0,3 11 14,-3-1 67,1 2 37,0 1-1,-1-1 1,-1 0-1,-1 18 0,-1-28 28,0-1-1,-1 1 0,0 0 0,-1 0 0,1-1 1,-1 1-1,0-1 0,0 1 0,-1-1 1,1 0-1,-1 0 0,-1 0 0,1 0 0,0 0 1,-6 5-1,-5 4 186,0-1 0,0 0 1,-2-1-1,1-1 0,-1 0 0,-1-1 1,0-1-1,-24 10 0,38-18-239,0 0-1,0 0 1,0 0 0,0 0-1,0-1 1,0 1-1,0-1 1,-1 0 0,1 0-1,0 0 1,0 0-1,0 0 1,0-1-1,-1 1 1,1-1 0,0 0-1,0 0 1,0 0-1,0-1 1,1 1 0,-1-1-1,0 1 1,0-1-1,1 0 1,-1 0 0,1 0-1,0 0 1,0-1-1,0 1 1,0-1 0,0 1-1,0-1 1,0 0-1,1 1 1,-1-1 0,0-4-1,-4-9-397,0 0 0,2 0 0,-6-31 0,5 18-216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0.470"/>
    </inkml:context>
    <inkml:brush xml:id="br0">
      <inkml:brushProperty name="width" value="0.05" units="cm"/>
      <inkml:brushProperty name="height" value="0.05" units="cm"/>
      <inkml:brushProperty name="color" value="#E71224"/>
    </inkml:brush>
  </inkml:definitions>
  <inkml:trace contextRef="#ctx0" brushRef="#br0">0 1 24575,'269'10'0,"-50"0"0,300-8 0,37-1 0,-225 22 0,14 1 0,222-22 124,-327-2-1613,-211 0-5337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1.011"/>
    </inkml:context>
    <inkml:brush xml:id="br0">
      <inkml:brushProperty name="width" value="0.05" units="cm"/>
      <inkml:brushProperty name="height" value="0.05" units="cm"/>
    </inkml:brush>
  </inkml:definitions>
  <inkml:trace contextRef="#ctx0" brushRef="#br0">607 1 9474,'-78'204'1695,"17"-38"-996,-257 713 960,191-382-3163,110-400 887,11-74 213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6.227"/>
    </inkml:context>
    <inkml:brush xml:id="br0">
      <inkml:brushProperty name="width" value="0.05" units="cm"/>
      <inkml:brushProperty name="height" value="0.05" units="cm"/>
    </inkml:brush>
  </inkml:definitions>
  <inkml:trace contextRef="#ctx0" brushRef="#br0">0 8 11602,'3'-6'1337,"3"4"-913,5 5-224,3 5 1712,10 6-1712,2 1-112,6 4-80,4 2-8,0 3-24,1-1-64,-5-1-160,-3-2-112,-7-6-552,-2-4-328,-5-10 936,-3-7-240,1-10-137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6.673"/>
    </inkml:context>
    <inkml:brush xml:id="br0">
      <inkml:brushProperty name="width" value="0.05" units="cm"/>
      <inkml:brushProperty name="height" value="0.05" units="cm"/>
    </inkml:brush>
  </inkml:definitions>
  <inkml:trace contextRef="#ctx0" brushRef="#br0">74 1 12531,'-3'15'1000,"0"13"-752,0 9-112,-2 12 328,1 6-168,-4 10-88,0 6-48,1 1-96,-2 4-32,2-5-16,3-5-48,-1-14-208,2-5-88,0-16-1040,2-8 1192,5-13-176,5-10-136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7.157"/>
    </inkml:context>
    <inkml:brush xml:id="br0">
      <inkml:brushProperty name="width" value="0.05" units="cm"/>
      <inkml:brushProperty name="height" value="0.05" units="cm"/>
    </inkml:brush>
  </inkml:definitions>
  <inkml:trace contextRef="#ctx0" brushRef="#br0">10 53 12907,'-2'-2'205,"-6"-10"1603,17 11-917,3 0-997,275-34-50,-282 34 144,0 1-6,1-1 0,-1 1 0,1 0-1,9 2 1,-14-2 17,-1 0 0,1 0-1,0 0 1,0 1 0,-1-1 0,1 0 0,0 0-1,-1 1 1,1-1 0,0 1 0,-1-1-1,1 0 1,0 1 0,-1-1 0,1 1-1,-1 0 1,1-1 0,-1 1 0,1-1-1,-1 1 1,1 0 0,-1-1 0,0 1-1,1 0 1,-1 0 0,0-1 0,0 1-1,0 0 1,1 0 0,-1-1 0,0 1 0,0 0-1,0 0 1,0-1 0,0 1 0,0 0-1,-1 0 1,1 0 0,0 0 0,-3 9 11,-1 0 0,0 0 1,0 0-1,-1-1 0,0 0 1,-1 0-1,0 0 1,-8 8-1,-5 9 47,-16 24 60,-126 203 358,161-253-474,-13 30-305,13-29 290,0-1 1,0 1-1,0-1 1,0 1-1,0-1 0,0 0 1,0 1-1,0-1 0,0 1 1,0-1-1,0 1 0,0-1 1,0 1-1,1-1 1,-1 0-1,0 1 0,0-1 1,0 1-1,1-1 0,-1 0 1,0 1-1,1-1 0,-1 1 1,1-1-8,0 0 0,0 1 1,-1-1-1,1 0 0,0 0 0,0 1 1,0-1-1,0 0 0,0 0 0,-1 0 1,1 0-1,0 0 0,0-1 0,0 1 0,0 0 1,0 0-1,0-1 0,10-2-146,0-1-1,-1-1 1,0 0-1,1 0 1,15-12-1,49-42-1315,-63 49 1157,113-96-569,-63 52 415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7.603"/>
    </inkml:context>
    <inkml:brush xml:id="br0">
      <inkml:brushProperty name="width" value="0.05" units="cm"/>
      <inkml:brushProperty name="height" value="0.05" units="cm"/>
    </inkml:brush>
  </inkml:definitions>
  <inkml:trace contextRef="#ctx0" brushRef="#br0">0 490 12787,'10'-12'1040,"20"-11"-824,11-4-168,16-10 816,6-5-744,6-3-216,3-4-40,-2 3 32,-4 1-64,-11 4-392,-11 0 464,-10-1-8,-5 2-16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8.024"/>
    </inkml:context>
    <inkml:brush xml:id="br0">
      <inkml:brushProperty name="width" value="0.05" units="cm"/>
      <inkml:brushProperty name="height" value="0.05" units="cm"/>
    </inkml:brush>
  </inkml:definitions>
  <inkml:trace contextRef="#ctx0" brushRef="#br0">38 169 13707,'10'-1'129,"0"-1"-1,0 0 1,-1 0 0,1-1 0,-1-1 0,1 1-1,-1-2 1,16-9 0,-4 3 100,216-108-347,-236 119 119,-1-1 0,1 1 0,-1 0 0,1 0 1,-1-1-1,1 1 0,-1 0 0,1 0 1,-1 0-1,1-1 0,-1 1 0,1 0 1,-1 0-1,1 0 0,-1 0 0,1 0 1,0 0-1,-1 0 0,1 0 0,-1 0 1,1 1-1,-1-1 0,1 0 0,-1 0 0,2 1 1,-2-1 2,0 1-1,0-1 1,1 1 0,-1 0 0,0-1 0,0 1 0,0-1 0,0 1 0,0 0 0,0-1 0,0 1-1,0-1 1,0 1 0,0 0 0,0-1 0,0 1 0,0 0 0,-1 0 0,-13 34 122,12-32-124,-98 238 402,86-209-436,-5 13-114,18-43 107,0 1-1,0 0 0,1 0 1,-1 0-1,1 0 1,0 0-1,-1-1 1,1 1-1,1 0 1,-1 0-1,0 0 1,2 3-1,-2-5 13,0 0-1,1-1 0,-1 1 1,0 0-1,1-1 0,-1 1 1,1 0-1,-1-1 1,1 1-1,-1-1 0,1 1 1,0-1-1,-1 1 1,1-1-1,0 1 0,-1-1 1,1 0-1,0 1 0,0-1 1,-1 0-1,1 0 1,0 1-1,0-1 0,-1 0 1,1 0-1,0 0 0,0 0 1,1 0-1,26-5-486,-12 2 293,-6 3 178,0 0 0,0 0 1,0 1-1,0 0 0,0 1 1,16 5-1,-22-5 53,1 0 1,0 0-1,-1 0 1,0 1-1,0-1 1,0 1 0,0 0-1,0 0 1,0 1-1,-1-1 1,1 1-1,-1 0 1,0 0-1,0 0 1,3 7-1,-5-8 31,1 1-1,-1-1 1,0 0 0,0 0-1,0 1 1,-1-1-1,1 1 1,-1-1-1,0 1 1,0-1 0,0 1-1,0-1 1,-1 0-1,0 1 1,1-1 0,-1 1-1,0-1 1,0 0-1,-1 0 1,1 1 0,-1-1-1,0 0 1,0-1-1,0 1 1,0 0 0,0 0-1,0-1 1,-4 4-1,-8 7 201,0-1-1,0-1 0,-2 0 0,-15 8 1,26-16-171,-21 13 148,-1-1-1,0-1 1,-1-2 0,0-1 0,-1-1 0,0-1 0,-37 5 0,62-13-232,0-1-1,0 1 1,-1-1 0,1 0 0,0-1 0,0 1 0,0-1-1,-1 0 1,1 0 0,0 0 0,-6-3 0,7 2 12,0 0-1,1 1 1,-1-1 0,1 0 0,-1-1 0,1 1 0,0 0 0,0-1 0,0 1 0,0-1-1,1 0 1,-1 1 0,0-1 0,1 0 0,0 0 0,0 0 0,-1-4 0,-1-7-50,0-1 0,0-15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07.946"/>
    </inkml:context>
    <inkml:brush xml:id="br0">
      <inkml:brushProperty name="width" value="0.05" units="cm"/>
      <inkml:brushProperty name="height" value="0.05" units="cm"/>
    </inkml:brush>
  </inkml:definitions>
  <inkml:trace contextRef="#ctx0" brushRef="#br0">1 11 10290,'2'-2'63,"1"1"1,-1 0-1,1 0 0,0-1 1,-1 2-1,1-1 0,0 0 0,0 0 1,0 1-1,0 0 0,0 0 0,-1-1 1,5 2-1,41 7 118,-23-2-105,347 33-521,4-30 290,-360-9 170,764 33 723,-441-14-632,-268-15-108,683 29 133,-2-23 89,-288-17-140,563-2 22,330 24 50,-1298-13-310,-8-1 3540,-107-2-2123,1-4-689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10.803"/>
    </inkml:context>
    <inkml:brush xml:id="br0">
      <inkml:brushProperty name="width" value="0.05" units="cm"/>
      <inkml:brushProperty name="height" value="0.05" units="cm"/>
    </inkml:brush>
  </inkml:definitions>
  <inkml:trace contextRef="#ctx0" brushRef="#br0">18 0 13835,'-15'2'989,"14"-2"-981,1 0 0,0 0 0,0 0-1,0 0 1,0 0 0,0 0 0,0 0-1,0 0 1,0 0 0,0 0-1,0 0 1,0 0 0,0 0 0,-1 0-1,1 0 1,0 0 0,0 0-1,0 0 1,0 0 0,0 0 0,0 0-1,0 0 1,0 0 0,0 0-1,0 0 1,0 0 0,0 0 0,0 0-1,0 0 1,0 0 0,0 1-1,-1-1 1,1 0 0,0 0 0,0 0-1,0 0 1,0 0 0,0 0 0,0 0-1,0 0 1,0 0 0,0 0-1,0 0 1,0 0 0,0 1 0,0-1-1,0 0 1,0 0 0,0 0-1,0 0 1,1 0 0,-1 0 0,0 0-1,0 0 1,0 0 0,0 0-1,0 0 1,0 0 0,0 0 0,0 1-1,0-1 1,0 0 0,0 0 0,22 10 112,-9-5-181,83 36-309,207 80-421,-253-105 755,1-2 1,0-2-1,1-3 1,64 4-1,179-17 230,-1-21 95,103-6 84,429 48-62,-664-10-155,-142-6-135,-1 0-1,0-1 1,0-2 0,1 0-1,36-8 1,2-13 32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39.371"/>
    </inkml:context>
    <inkml:brush xml:id="br0">
      <inkml:brushProperty name="width" value="0.05" units="cm"/>
      <inkml:brushProperty name="height" value="0.05" units="cm"/>
    </inkml:brush>
  </inkml:definitions>
  <inkml:trace contextRef="#ctx0" brushRef="#br0">386 110 9786,'-2'-3'148,"0"0"0,0 0 0,-1 1-1,1-1 1,-1 1 0,0-1 0,1 1 0,-1 0-1,0 0 1,0 1 0,0-1 0,-1 1 0,1-1-1,0 1 1,-1 0 0,1 0 0,0 0 0,-1 1-1,1-1 1,-1 1 0,1 0 0,-1 0 0,1 0-1,-7 1 1,2 0 6,-1 0 0,0 1 0,1 0 0,0 0 0,-1 1 0,1 0 0,0 1 0,0-1 0,-8 7 0,4-1-141,1 0 0,1 1 0,-1 0 1,1 1-1,1 0 0,0 1 0,1 0 1,0 0-1,-11 25 0,3-1-54,2 1-1,-14 55 1,13-30 17,3 1 0,-7 109 0,17-123-13,3 0 0,1 0 0,3 0-1,12 54 1,-12-85 16,0 1-1,1 0 1,1-1-1,1-1 1,1 1 0,0-1-1,13 17 1,-16-26 9,0 0 0,1-1 1,-1 0-1,1 0 0,1-1 0,-1 0 1,10 5-1,-12-8 0,1 0 1,-1 0-1,1-1 1,-1 0-1,1 0 0,0 0 1,0-1-1,0 0 0,0 0 1,0-1-1,0 1 1,7-2-1,-5 0-1,1 0-1,-1-1 1,0-1-1,-1 1 1,1-1-1,0-1 1,-1 1-1,0-1 1,0-1-1,0 1 1,0-1-1,-1 0 1,1-1-1,-2 0 1,7-6 0,4-7-5,0-1 1,-1-1-1,20-37 1,-1-11 15,-4-1 0,-2-1 0,-4-1 1,-2-2-1,16-112 0,-31 145 35,-1-1 0,-3 1 0,-1-1 0,-5-45-1,1 69-8,-1 0 0,0 0 0,-2 0 0,-12-32 0,12 39-17,0 0 0,-1 1 1,0-1-1,-1 1 1,0 1-1,0-1 1,-1 1-1,-13-11 1,15 16-8,-1-1 0,1 1 1,-1 0-1,0 1 0,-1-1 1,1 2-1,-1-1 0,1 1 1,-1 0-1,0 0 0,1 1 0,-1 0 1,0 1-1,0-1 0,-9 2 1,5 0-42,1 0 0,-1 1 1,1 0-1,-1 0 0,1 2 1,0-1-1,0 2 1,0-1-1,-16 11 0,19-10-9,2 0 0,-1 1-1,1 0 1,0 0 0,0 1-1,1 0 1,-1 0-1,2 0 1,-1 0 0,-7 17-1,0 5-122,-13 52-1,17-55 112,-21 81-109,4 0 0,-20 214 0,44-288 162,1-1 0,1 1 0,2 0 0,1-1 0,15 56 0,-13-66-57,1 0 1,1-1-1,1 0 1,1-1 0,1 0-1,1 0 1,0-1 0,2-1-1,16 19 1,-24-31 26,-1 0 0,1-1 0,0 0 0,1 0 0,-1 0 0,1-1 1,0 0-1,10 4 0,-13-7 18,0 0-1,0 1 1,0-2 0,0 1 0,0-1 0,1 1 0,-1-1 0,0 0-1,0 0 1,0-1 0,1 0 0,-1 1 0,0-1 0,0-1-1,0 1 1,0 0 0,5-4 0,5-3 13,0-1 0,-1 0 1,0 0-1,-1-2 0,0 0 0,0 0 0,-2-1 1,11-14-1,5-9 56,36-68-1,-34 49-30,-3-1 0,-2-2-1,-3 0 1,-2-1-1,-2-1 1,-3 0 0,-3-1-1,4-84 1,-14 115 9,0 0 0,-2-1 0,-10-53 0,10 73-6,-1 0 0,1 1 0,-2-1-1,1 1 1,-1 0 0,0 0 0,-1 1 0,0-1-1,-1 1 1,0 0 0,0 0 0,0 1 0,-1 0 0,0 0-1,-10-7 1,11 11-67,1 0 1,-1 0-1,1 0 0,-1 1 0,0 0 0,0 1 1,0-1-1,0 1 0,-1 0 0,1 0 0,0 1 1,0 0-1,0 0 0,-10 2 0,3 0-76,1 1 1,-1 0-1,1 1 0,0 0 0,0 1 0,-12 6 0,-14 12-234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42.920"/>
    </inkml:context>
    <inkml:brush xml:id="br0">
      <inkml:brushProperty name="width" value="0.05" units="cm"/>
      <inkml:brushProperty name="height" value="0.05" units="cm"/>
    </inkml:brush>
  </inkml:definitions>
  <inkml:trace contextRef="#ctx0" brushRef="#br0">1218 560 7522,'-30'-6'756,"-36"-12"0,42 10-901,0 2-1,0 0 1,-29-2-1,42 8 25,0 0-1,-1 1 1,1 1-1,0-1 1,0 2-1,0-1 1,-20 9-1,-73 39-14,74-34 227,-16 8 240,0 2 0,2 2 1,-56 47-1,78-56-329,2 1 0,0 1 0,1 1 0,1 0 0,1 2-1,1 0 1,-24 47 0,-74 215-432,-6 11 691,100-254-83,-41 94 533,54-117-611,1 0 0,1 0 0,0 1-1,2 0 1,-1 25 0,3 23-31,18 132 0,30 69-140,-25-154 62,80 372-150,43-11 1094,-117-409-863,3-1-1,3-2 1,3-1 0,3-1 0,2-3 0,3-1 0,72 73-1,-50-65-75,3-4 0,3-3-1,133 85 1,-77-69-32,217 95 0,-245-130 32,2-4 1,2-4-1,0-5 0,146 19 0,-25-24 89,2-9 0,356-26-1,448-119-196,66-108 403,-608 127 27,46-12-185,-7-26-330,256-149-87,-619 221 308,-4-7-1,172-121 1,280-240 5,-540 388-13,-2-4 0,-4-2 0,-2-3 0,-3-3 0,74-108 0,-108 131 23,-1-1 0,-3-2 0,-1 0 0,-3-1 0,20-75 0,-25 62 77,-3-2 0,-2 1 1,-4-1-1,0-78 0,-37-471 0,25 579-122,-2 1 0,-1-1 1,-2 2-1,-2-1 0,-26-54 0,17 48-6,-2 2 0,-2 0 0,-2 2-1,-32-36 1,19 29-94,-1 2 0,-2 1-1,-2 2 1,-2 3 0,-1 1 0,-1 2 0,-2 3-1,-1 2 1,-2 2 0,-79-26 0,28 22-322,-2 4 1,-212-22 0,-224 20 1101,515 27-620,-610-2 460,-160-6-486,86-39 59,366 30 163,-593 43 1,649-4-107,-815 79 73,-653 156-221,1600-234-50,3-8-34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28.132"/>
    </inkml:context>
    <inkml:brush xml:id="br0">
      <inkml:brushProperty name="width" value="0.05" units="cm"/>
      <inkml:brushProperty name="height" value="0.05" units="cm"/>
    </inkml:brush>
  </inkml:definitions>
  <inkml:trace contextRef="#ctx0" brushRef="#br0">100 5 11370,'9'-2'0,"-18"1"-208,-3 1-576,-7 0-272,-2-2 880,-2 2-200,-2 0-152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1.417"/>
    </inkml:context>
    <inkml:brush xml:id="br0">
      <inkml:brushProperty name="width" value="0.05" units="cm"/>
      <inkml:brushProperty name="height" value="0.05" units="cm"/>
    </inkml:brush>
  </inkml:definitions>
  <inkml:trace contextRef="#ctx0" brushRef="#br0">52 21 9762,'-3'5'107,"0"0"0,0 0 0,1 1 0,0-1 0,0 1 0,0-1 0,1 1 0,0 0 0,-1 11 0,0-1 50,-10 47 259,4 1 1,2 0-1,3 0 0,8 89 1,-5-147-345,0 1 1,1-1 0,0 1-1,1-1 1,-1 0-1,1 0 1,0 0-1,1 0 1,-1 0 0,1 0-1,5 7 1,-7-12-46,0 0 1,0 0 0,0-1 0,0 1 0,0 0-1,0-1 1,0 1 0,1 0 0,-1-1 0,0 0-1,0 1 1,0-1 0,0 0 0,1 0-1,-1 1 1,0-1 0,0 0 0,1 0 0,-1 0-1,0 0 1,0-1 0,1 1 0,-1 0 0,0-1-1,0 1 1,0 0 0,0-1 0,0 1-1,1-1 1,-1 0 0,0 1 0,0-1 0,1-1-1,6-4 100,0 0 0,0 0 0,8-9-1,-9 8-32,51-49 129,-4-2 0,-1-2 0,64-98 0,-49 49-221,-4-2-36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29.908"/>
    </inkml:context>
    <inkml:brush xml:id="br0">
      <inkml:brushProperty name="width" value="0.05" units="cm"/>
      <inkml:brushProperty name="height" value="0.05" units="cm"/>
    </inkml:brush>
  </inkml:definitions>
  <inkml:trace contextRef="#ctx0" brushRef="#br0">808 0 5233,'-158'62'1766,"24"-10"-465,118-45-1533,0 2 0,1-1-1,0 2 1,1 0-1,0 1 1,-21 21 0,-66 85-1740,18-19 2753,22-38 495,-32 36 499,87-88-1783,0 0 0,1 0-1,0 1 1,0 0 0,0 0 0,1 0 0,1 0 0,0 1 0,0-1-1,1 1 1,0 0 0,-1 11 0,3-14 0,0 1 0,0-1-1,0 0 1,1 0 0,0 0 0,1 1 0,-1-1-1,1 0 1,1 0 0,-1-1 0,1 1 0,0-1-1,1 1 1,0-1 0,0 0 0,0 0 0,7 7-1,13 10-25,1-2-1,1 0 1,1-1-1,1-2 1,0-1-1,31 13 0,20 5 689,93 28 0,133 14 452,7-25-1240,-227-39 170,272 23-148,-195-23 114,293 22 56,-53-6 50,201 15-89,1-36-202,-156-18 144,132-5 120,-2-24-21,-42 5 805,-425 33-717,505 6-179,-440 0-155,250-24-1,171-69 244,-375 44-47,271-49-5,7 33-8,-30 46 35,41-3-14,-490 16-27,279-32-189,-264 26 178,0-1 1,-1-2 0,0-2 0,0-1 0,-1-2-1,37-21 1,-22 5-55,-1-2-1,79-71 1,-97 76-42,-2-2-1,-2 0 1,0-2-1,40-66 1,-63 93 108,-1-1 0,1 1 1,-1-1-1,0 0 0,0 0 1,0 0-1,-1 0 0,0 0 1,0-1-1,-1 1 0,0 0 1,0 0-1,0 0 0,-2-8 1,0 5 64,0 0 1,-1 1 0,0-1-1,-1 0 1,0 1 0,0 0-1,-1 0 1,-9-13 0,-2 2 134,-2 0 0,0 1 0,0 1 1,-2 1-1,-42-27 0,35 27-447,-1 2 0,0 1 0,-1 2 0,0 0 0,0 2 0,-54-9 0,43 13-100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30.882"/>
    </inkml:context>
    <inkml:brush xml:id="br0">
      <inkml:brushProperty name="width" value="0.05" units="cm"/>
      <inkml:brushProperty name="height" value="0.05" units="cm"/>
    </inkml:brush>
  </inkml:definitions>
  <inkml:trace contextRef="#ctx0" brushRef="#br0">9491 160 7826,'-285'-61'613,"166"32"-524,-143-16 0,-176 21 1023,344 24-1143,0 5 0,1 4 0,-146 32 0,-18 15 424,-360 32 1,471-74-48,-730 52-1746,603-57 1321,-493 9-482,160-10 1009,-520-12-848,6-25 2086,234-5-667,432 11-909,141 22-543,240 6-230,0 3-1,-89 22 1,101-17 343,3-9-80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3.875"/>
    </inkml:context>
    <inkml:brush xml:id="br0">
      <inkml:brushProperty name="width" value="0.05" units="cm"/>
      <inkml:brushProperty name="height" value="0.05" units="cm"/>
    </inkml:brush>
  </inkml:definitions>
  <inkml:trace contextRef="#ctx0" brushRef="#br0">5756 178 10650,'-776'-143'-749,"594"123"-552,-243 5 0,-186 39 1803,392-13 563,-454 38 976,5 47-1635,525-66-364,1 7 1,2 5-1,2 7 0,2 6 1,3 5-1,-191 119 0,247-127-42,-101 88 0,-52 78-29,169-155 14,3 3-1,2 2 1,4 3 0,-79 141 0,94-139-10,3 1-1,-40 132 1,58-147 8,2 1-1,4 0 1,1 1 0,1 78-1,10-62-9,3 0 0,3 0-1,4 0 1,3-1 0,26 76-1,5-18-79,117 236-1,-113-276 63,5-1-1,70 87 1,153 152-12,-178-227 65,5-5 0,4-5 0,3-5 0,5-4 0,3-6 0,227 113 0,-183-118-5,4-7 0,2-7 1,2-8-1,258 45 0,-182-62-128,356 7 0,253-80-246,-5-90-393,-17-66-664,-141-9 819,-356 85 232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4.337"/>
    </inkml:context>
    <inkml:brush xml:id="br0">
      <inkml:brushProperty name="width" value="0.05" units="cm"/>
      <inkml:brushProperty name="height" value="0.05" units="cm"/>
    </inkml:brush>
  </inkml:definitions>
  <inkml:trace contextRef="#ctx0" brushRef="#br0">2479 1750 7818,'21'-231'792,"-15"8"-528,-30 13 8,-21-3 288,-42 24-88,-20 13-24,-34 23-32,-24 18-40,-34 40-112,-25 20-87,-31 38-169,-9 25-136,-5 36-521,7 16 561,19 18-96,22 5-48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4.773"/>
    </inkml:context>
    <inkml:brush xml:id="br0">
      <inkml:brushProperty name="width" value="0.05" units="cm"/>
      <inkml:brushProperty name="height" value="0.05" units="cm"/>
    </inkml:brush>
  </inkml:definitions>
  <inkml:trace contextRef="#ctx0" brushRef="#br0">1848 321 12835,'-96'-39'784,"-15"-13"-728,-3 0-56,-13 8-64,-5 4 24,-7 9-128,-8 2-88,-22 12-632,-7 7-609,-24 5 1169,-15 4-216,-7 4-120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5.365"/>
    </inkml:context>
    <inkml:brush xml:id="br0">
      <inkml:brushProperty name="width" value="0.05" units="cm"/>
      <inkml:brushProperty name="height" value="0.05" units="cm"/>
    </inkml:brush>
  </inkml:definitions>
  <inkml:trace contextRef="#ctx0" brushRef="#br0">5972 118 7178,'-957'-87'1608,"-5"57"-149,-69 95-712,6 80-649,308 20-90,601-128-6,2 6 0,2 4-1,2 6 1,-105 66-1,161-84-27,2 3 0,1 2 0,2 2 0,2 2 0,2 2 0,-63 83 0,81-92 1,3 1 1,1 1-1,1 0 0,3 2 0,1 1 0,2 0 0,2 1 0,1 1 0,3 0 0,-7 59 0,14-50-77,2-1-1,3 1 1,1 0 0,3-1-1,3 0 1,16 59-1,-2-34-123,4-1 1,2-1-1,54 97 0,-41-101 70,2-2 1,4-2-1,2-3 0,3-1 1,3-3-1,2-2 0,114 86 0,-76-75 82,2-5 0,3-5 0,2-4 0,204 77 0,-60-50 187,2-12 0,3-10 1,449 46-1,-273-76 40,631-36 1,-636-27-201,432-92 1,397-168-79,86-123 27,-990 301 98,1158-433-86,-1428 516 75,619-256-82,-475 185 48,216-138 1,-327 172 177,117-96-1,-206 147-42,0-2-1,-2 0 0,0-1 0,-1-1 1,-2-1-1,0-1 0,14-26 1,-23 35-15,-2 0 0,0 0 1,0 0-1,-1-1 1,-1 0-1,-1 0 0,0 0 1,-2 0-1,1 0 0,-2-1 1,0 1-1,-1 0 1,-4-26-1,1 25-1,-1 0 0,0 1 0,-2-1 1,1 1-1,-2 1 0,0-1 0,-1 1 0,-1 0 0,-16-19 0,0 4 45,-2 1 0,-2 1 0,-34-25-1,6 10-96,-2 2 0,-2 3-1,-1 3 1,-112-45 0,79 45-301,-2 4 0,-177-31 0,-70 18-489,-59 29 416,-48 24 17,-58 24-126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48.260"/>
    </inkml:context>
    <inkml:brush xml:id="br0">
      <inkml:brushProperty name="width" value="0.05" units="cm"/>
      <inkml:brushProperty name="height" value="0.05" units="cm"/>
    </inkml:brush>
  </inkml:definitions>
  <inkml:trace contextRef="#ctx0" brushRef="#br0">0 196 14715,'2'0'78,"-1"1"-1,1-1 1,0 1 0,-1 0-1,1-1 1,0 1-1,-1 0 1,1 0-1,-1 0 1,2 1 0,11 6-150,-2-6 61,0 0 0,1-1 1,-1-1-1,0 0 1,0 0-1,16-4 1,-8 2 1,375-57 79,-6-26-484,-374 82 358,24-6-179,-11 3 107,-1 0 0,0-2-1,28-12 1,-25 4-103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48.729"/>
    </inkml:context>
    <inkml:brush xml:id="br0">
      <inkml:brushProperty name="width" value="0.05" units="cm"/>
      <inkml:brushProperty name="height" value="0.05" units="cm"/>
    </inkml:brush>
  </inkml:definitions>
  <inkml:trace contextRef="#ctx0" brushRef="#br0">856 173 10754,'-9'-26'836,"0"0"0,-3 0 0,0 1 0,-23-35 0,35 59-824,0 1-1,-1-1 1,1 1 0,0-1 0,-1 0-1,1 1 1,0-1 0,-1 1 0,1 0-1,-1-1 1,1 1 0,-1-1 0,0 1-1,1 0 1,-1-1 0,1 1 0,-1 0-1,1 0 1,-1-1 0,0 1 0,1 0-1,-1 0 1,0 0 0,1 0-1,-1 0 1,0 0 0,1 0 0,-1 0-1,0 0 1,1 0 0,-1 0 0,1 0-1,-1 1 1,0-1 0,0 0 0,-2 2 12,1 0 0,-1 0 0,1 0 0,0 1 1,0-1-1,0 1 0,-3 3 0,-142 182 138,6-8-183,64-78 11,-178 257 187,231-320-131,-35 75 0,53-99-45,0 0 1,1 1-1,0 0 0,1-1 1,1 2-1,1-1 0,0 0 1,0 24-1,3-36-4,-1 0-1,1 0 1,-1 0-1,1 0 1,0 0-1,1 0 1,-1-1-1,1 1 1,-1-1-1,1 1 1,0-1-1,0 1 1,1-1-1,-1 0 1,1 0-1,0 0 1,-1 0-1,1-1 1,0 1-1,1-1 1,-1 0-1,0 0 1,1 0 0,3 2-1,5 0-8,-1 0 0,1 0 0,0-1-1,0-1 1,0 0 0,20 0 0,8-2-23,0-1 0,0-2 0,-1-2 0,44-11 0,151-52-27,-141 34 40,-6-3-2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0.030"/>
    </inkml:context>
    <inkml:brush xml:id="br0">
      <inkml:brushProperty name="width" value="0.05" units="cm"/>
      <inkml:brushProperty name="height" value="0.05" units="cm"/>
    </inkml:brush>
  </inkml:definitions>
  <inkml:trace contextRef="#ctx0" brushRef="#br0">318 228 14115,'0'0'20,"-1"0"-1,1 0 1,0 0 0,0 0-1,0 0 1,0 0 0,0 0-1,0 0 1,0 0 0,0 0-1,0 0 1,0 0 0,0 0-1,0 0 1,0 0 0,0 0-1,0 0 1,0 0 0,0 0 0,0 0-1,0 0 1,0 0 0,-1 0-1,1 0 1,0 0 0,0 0-1,0 0 1,0-1 0,0 1-1,0 0 1,0 0 0,0 0-1,0 0 1,0 0 0,0 0-1,0 0 1,0 0 0,0 0-1,-5 11-4,5-9-1,-68 199 5,24-66-55,-26 80 46,-43 237 0,112-451-10,-3 17-20,0 1 0,1 1 0,1-1 0,1 0 0,1 26 0,0-45 17,0 1 0,0-1 0,0 1 0,0-1 0,0 1 0,0-1 0,0 1 0,0-1 0,1 1 0,-1-1 1,0 1-1,0-1 0,0 1 0,1-1 0,-1 1 0,0-1 0,1 0 0,-1 1 0,0-1 0,1 1 0,-1-1 0,1 0 0,-1 1 0,0-1 0,1 0 0,-1 0 1,1 1-1,-1-1 0,1 0 0,-1 0 0,1 0 0,-1 1 0,1-1 0,-1 0 0,1 0 0,-1 0 0,1 0 0,-1 0 0,1 0 0,-1 0 0,1 0 0,-1 0 1,1-1-1,-1 1 0,1 0 0,-1 0 0,1 0 0,-1 0 0,1-1 0,-1 1 0,1 0 0,-1-1 0,1 1 0,-1 0 0,1-1 0,3-2-29,-1 0 0,1 0 1,-1-1-1,0 1 0,5-8 0,13-26-310,-2 0-1,26-74 1,-38 92 265,207-638-1731,-92 261-873,-92 316 2429,-29 77 291,0 1 1,0-1 0,0 1 0,0 0 0,1 0 0,-1 0-1,1 0 1,-1 0 0,1 0 0,0 0 0,3-2 0,-5 4-25,0 0 1,1 0 0,-1 0 0,1 0-1,-1 0 1,1 0 0,-1 0 0,0 0 0,1 0-1,-1 0 1,1 1 0,-1-1 0,0 0-1,1 0 1,-1 0 0,0 1 0,1-1 0,-1 0-1,0 0 1,1 1 0,-1-1 0,0 0-1,0 1 1,1-1 0,-1 0 0,0 1-1,0-1 1,0 0 0,1 1 0,-1-1 0,0 1-1,0-1 1,0 0 0,0 1 0,0-1-1,0 1 1,0-1 0,0 0 0,0 1-1,2 12 179,0 1-1,-1-1 0,-1 18 0,-18 257 1893,2-39-457,20-1-681,-3-231-982,0-1 1,2 0 0,0 0-1,0 0 1,2 0 0,0-1-1,1 0 1,0 0 0,1 0-1,17 26 1,-24-41 23,0 0 0,0 0 0,0 0 0,0 0 0,-1 0 0,1 0 1,0 0-1,0 0 0,0 0 0,-1 0 0,1 0 0,0 0 0,0 0 0,0 0 0,0 0 1,-1 0-1,1 1 0,0-1 0,0 0 0,0 0 0,0 0 0,0 0 0,-1 0 0,1 0 1,0 1-1,0-1 0,0 0 0,0 0 0,0 0 0,0 0 0,0 1 0,0-1 0,0 0 0,-1 0 1,1 0-1,0 1 0,0-1 0,0 0 0,0 0 0,0 0 0,0 0 0,0 1 0,0-1 1,1 0-1,-1 0 0,0 0 0,0 1 0,0-1 0,0 0 0,0 0 0,0 0 0,0 0 1,0 1-1,0-1 0,0 0 0,1 0 0,-1 0 0,0 0 0,0 0 0,0 1 0,0-1 1,0 0-1,1 0 0,-1 0 0,0 0 0,-17-5-350,14 4 271,-241-92-1311,154 56 2575,121 32-643,8 0-522,0-2 0,-1-1 0,0-2 0,60-24 1,-40 9 15,-1-3 1,59-38 0,-92 50-15,-2 0 0,26-25 0,-41 31 60,-13 20-34,1 3-3,0 0-1,1 0 0,1 1 0,0 0 0,1-1 1,0 1-1,1 0 0,1 0 0,0 0 0,3 18 0,-3-30-30,0 0-1,1-1 0,-1 1 0,0-1 0,1 1 0,-1-1 0,1 1 1,0-1-1,0 1 0,-1-1 0,1 0 0,0 1 0,0-1 1,0 0-1,0 0 0,0 0 0,1 0 0,-1 0 0,0 0 0,1 0 1,-1 0-1,0 0 0,1 0 0,-1-1 0,4 2 0,-3-2-1,0 0-1,0 0 1,1 0-1,-1-1 1,0 1-1,1-1 0,-1 1 1,0-1-1,0 0 1,0 0-1,0 0 1,0 0-1,0 0 1,0 0-1,0 0 0,0-1 1,0 1-1,1-3 1,10-8-6,-2 0 0,1-1 0,-2 0 1,0-1-1,16-29 0,-12 15 55,-1-1 0,12-37 1,-25 65-48,0 1 0,0 0 0,0 0 0,0 0 0,0-1 0,0 1 0,0 0 0,0 0 0,0 0 0,0 0 0,0-1 0,0 1 0,0 0 0,0 0 0,0 0 0,0-1 0,0 1 0,0 0 0,0 0 0,1 0 0,-1 0 0,0-1 0,0 1 0,0 0 0,0 0 0,0 0 0,0 0 0,1 0 0,-1 0 0,0 0 0,0-1 0,0 1 0,0 0 0,1 0 0,-1 0 0,0 0 1,0 0-1,0 0 0,1 0 0,-1 0 0,0 0 0,0 0 0,0 0 0,1 0 0,3 11 112,3 34-6,-3-19-71,-3-20-34,0 1 0,1 0-1,0-1 1,0 0 0,1 1-1,0-1 1,0 0 0,4 6-1,-5-10-5,-1 0 0,0-1 0,1 1 0,-1-1 1,1 0-1,0 1 0,-1-1 0,1 0 0,0 0 0,0 0 0,0 0 0,0 0 0,0-1 0,0 1 0,0 0 0,0-1 0,0 0 1,0 1-1,0-1 0,0 0 0,0 0 0,0 0 0,0 0 0,0-1 0,1 1 0,-1-1 0,0 1 0,0-1 0,0 1 1,2-2-1,5-3 13,0 1 1,-1-1 0,1 0-1,-1-1 1,0 0 0,-1-1-1,1 1 1,-1-1 0,0-1-1,-1 1 1,0-1 0,0 0-1,5-12 1,-10 18 62,0-1 1,-1 0-1,0 1 0,0-1 1,0 0-1,0 0 1,0 0-1,0 1 0,-1-1 1,1 0-1,-1 1 0,-1-5 1,-2-17-64,-1-28-112,5 51 555,0 1-376,-1 1 0,1-1 0,-1 1 0,1-1 0,-1 0 0,0 0-1,1 1 1,-1-1 0,1 0 0,-1 0 0,1 0 0,-1 1 0,0-1 0,1 0 0,-1 0 0,1 0 0,-1 0 0,0 0 0,1 0 0,-2-1 0,-10-5-25,-1-3 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0.513"/>
    </inkml:context>
    <inkml:brush xml:id="br0">
      <inkml:brushProperty name="width" value="0.05" units="cm"/>
      <inkml:brushProperty name="height" value="0.05" units="cm"/>
    </inkml:brush>
  </inkml:definitions>
  <inkml:trace contextRef="#ctx0" brushRef="#br0">239 27 11923,'0'-1'59,"0"0"1,0 0-1,0 0 1,0 0-1,-1 0 1,1 0-1,0 0 1,-1 0-1,1 0 1,0 0-1,-1 0 1,1 0-1,-1 0 1,1 0 0,-1 0-1,0 0 1,1 0-1,-1 0 1,0 1-1,0-1 1,0 0-1,0 0 1,1 1-1,-1-1 1,0 1-1,0-1 1,0 1-1,0-1 1,0 1 0,0 0-1,0-1 1,-1 1-1,1 0 1,0 0-1,0 0 1,0 0-1,0 0 1,0 0-1,0 0 1,0 0-1,0 0 1,0 1-1,-2-1 1,-4 2 115,1 0 1,0 1-1,0-1 1,0 1-1,0 0 1,-6 5-1,-6 5-153,0 1 0,1 1 0,0 0 0,1 1 0,1 1 0,1 0 0,-14 23 0,26-38-55,1 0 1,-1 1-1,1-1 1,0 1-1,0-1 1,0 1-1,0 0 0,0-1 1,1 1-1,-1 0 1,1 0-1,-1 2 1,1-4 17,0-1 0,1 0 1,-1 1-1,0-1 0,0 0 1,0 1-1,0-1 0,0 0 1,1 1-1,-1-1 0,0 0 0,0 0 1,0 1-1,1-1 0,-1 0 1,0 0-1,0 1 0,1-1 1,-1 0-1,0 0 0,1 0 1,-1 1-1,0-1 0,1 0 1,-1 0-1,0 0 0,1 0 1,-1 0-1,0 0 0,1 0 1,0 0-1,1 0-41,0 0 0,0 0 1,0-1-1,0 1 0,0-1 0,0 0 0,0 1 1,0-1-1,2-2 0,82-46-1743,22-11 65,-104 57 1679,1 1 0,0 0 0,-1 1 0,1-1 0,0 1 0,0 0 0,0 0 0,0 0 0,7 0 0,-10 2 73,-1-1 0,1 0 0,-1 0 0,1 1 0,-1-1 0,1 1 0,-1-1 0,0 1 0,1 0 0,-1 0 0,0-1 0,1 1 0,-1 0 1,0 0-1,0 0 0,0 0 0,0 1 0,0-1 0,0 0 0,0 0 0,0 0 0,0 1 0,-1-1 0,1 1 0,0-1 0,-1 0 0,1 1 0,-1-1 0,0 1 0,1-1 0,-1 1 1,0 0-1,0-1 0,0 2 0,0 10 231,0-1 0,-1 1 0,0 0 0,-1-1 0,0 1 0,-7 20 0,-32 75 1566,27-74-1179,7-16-351,-26 58 834,28-66-957,0 0 1,0-1-1,-1 0 0,-1 0 0,-8 9 1,14-17-170,0 0 1,1 0 0,-1 0 0,0-1-1,0 1 1,1 0 0,-1-1-1,0 1 1,0-1 0,0 1 0,0-1-1,0 1 1,0-1 0,0 0-1,0 1 1,0-1 0,0 0-1,0 0 1,0 0 0,-2 0 0,3 0-1,-1 0 0,0-1 1,0 1-1,0-1 0,1 1 1,-1 0-1,0-1 0,0 0 1,1 1-1,-1-1 0,0 1 0,1-1 1,-1 0-1,1 1 0,-1-1 1,1 0-1,-1 0 0,0-1 1,-1-5-28,0 1 1,0-1-1,0 0 1,-1-11 0,3 17 29,-5-39-218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2.254"/>
    </inkml:context>
    <inkml:brush xml:id="br0">
      <inkml:brushProperty name="width" value="0.05" units="cm"/>
      <inkml:brushProperty name="height" value="0.05" units="cm"/>
    </inkml:brush>
  </inkml:definitions>
  <inkml:trace contextRef="#ctx0" brushRef="#br0">295 388 11010,'1'-20'615,"1"-3"-90,-2-32 0,0 49-414,-1 1 0,1-1 0,-2 0 0,1 1 0,0-1-1,-1 0 1,0 1 0,0 0 0,-1 0 0,-5-10 0,7 14-78,-1-1 1,1 1-1,-1-1 0,1 1 0,-1-1 1,1 1-1,-1 0 0,0 0 1,0 0-1,1 0 0,-1 0 0,0 0 1,0 1-1,0-1 0,0 1 1,0-1-1,0 1 0,0-1 1,0 1-1,0 0 0,-1 0 0,1 0 1,0 1-1,0-1 0,0 0 1,0 1-1,0-1 0,0 1 0,0 0 1,0-1-1,1 1 0,-4 2 1,-4 2 18,1 0 1,0 0 0,0 1-1,0 0 1,-11 13 0,0 0-39,2 2 0,0 0 0,1 0 0,1 2 0,1 0 0,1 1-1,1 0 1,-11 35 0,21-55-9,1 0 0,0 0 0,1 0 0,-1 1 0,1-1 0,0 0 0,0 5 0,0-8-3,0-1 1,0 1-1,1 0 0,-1 0 0,0 0 1,0 0-1,1-1 0,-1 1 0,1 0 1,-1 0-1,0 0 0,1-1 1,-1 1-1,1 0 0,0-1 0,-1 1 1,1 0-1,-1-1 0,1 1 0,0-1 1,0 1-1,-1-1 0,1 1 1,0-1-1,0 0 0,0 1 0,-1-1 1,1 0-1,0 0 0,0 0 0,0 1 1,0-1-1,0 0 0,-1 0 1,1 0-1,0 0 0,0 0 0,0-1 1,0 1-1,0 0 0,-1 0 0,2-1 1,7-2 28,-1 0 1,0 0-1,1-1 1,-2 0-1,1 0 1,0-1-1,-1 0 1,0 0-1,0-1 1,9-9-1,11-13 101,23-33-1,-44 53-108,112-157 331,-97 131-547,-2 0-1,-2-2 0,14-38 1,-39 105-1141,1 1 0,2-1 0,1 1 0,0 34 0,7-46 934,-3-20 406,0 0 0,1 0-1,-1 0 1,0 0 0,0 0-1,0 0 1,1 0 0,-1 0-1,0 0 1,0 0 0,0 0-1,1 0 1,-1-1 0,0 1-1,0 0 1,0 0 0,1 0-1,-1 0 1,0 0 0,0 0-1,0-1 1,0 1 0,1 0-1,-1 0 1,0 0 0,0-1 0,0 1-1,0 0 1,0 0 0,0 0-1,0-1 1,0 1 0,0 0-1,0 0 1,0 0 0,0-1-1,0 1 1,0 0 0,9-35 1110,-8 15-318,2-18 1773,-2 35-1604,0 23-785,-2 293 459,-2-110-132,4-220-343,1 1 1,5-24-1,-1 6-121,-4 19-36,41-247-192,21 7-713,-62 247 837,9-22-130,-10 29 175,-1 0-1,1 0 1,-1 0 0,1-1-1,-1 1 1,1 1 0,0-1-1,0 0 1,-1 0 0,1 0-1,0 0 1,0 0 0,0 1-1,0-1 1,0 0 0,0 1-1,0-1 1,0 1 0,2-2-1,-2 3 10,0-1-1,-1 0 0,1 0 1,0 0-1,-1 1 0,1-1 0,-1 0 1,1 1-1,0-1 0,-1 1 1,1-1-1,-1 1 0,1-1 0,-1 1 1,1-1-1,-1 1 0,1-1 0,-1 1 1,0-1-1,1 1 0,-1 0 1,0-1-1,0 1 0,1 0 0,-1-1 1,0 1-1,0 0 0,0 0 1,0-1-1,0 1 0,0 0 0,0 1 1,1 26 43,-7 5 102,0 1 0,-3-1 0,-22 60 0,20-65-201,7-15-370,-1 0 1,0-1 0,-13 20 0,18-32 424,0 0 0,0 0 0,0 0 0,0 0 0,0-1 0,0 1 0,0 0 0,0 0 0,0 0 0,0 0-1,0 0 1,0 0 0,0 0 0,0 0 0,0 0 0,0 0 0,-1 0 0,1 0 0,0 0 0,0 0 0,0 0 0,0 0 0,0 0 0,0 0 0,0 0-1,0 0 1,0 0 0,0 0 0,0 0 0,0 0 0,0 0 0,0 0 0,0 0 0,-1 0 0,1 0 0,0 0 0,0 0 0,0 0 0,0 0 0,0 0-1,0 0 1,0 0 0,0 0 0,0 0 0,0 0 0,0 0 0,0 0 0,0 0 0,0 0 0,0 0 0,-1-13-426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1.071"/>
    </inkml:context>
    <inkml:brush xml:id="br0">
      <inkml:brushProperty name="width" value="0.05" units="cm"/>
      <inkml:brushProperty name="height" value="0.05" units="cm"/>
    </inkml:brush>
  </inkml:definitions>
  <inkml:trace contextRef="#ctx0" brushRef="#br0">0 246 12683,'39'-42'725,"-19"20"-524,23-20 1,-41 40-183,-1 1 0,1-1 0,0 1 1,0-1-1,-1 1 0,1 0 0,0 0 0,0 0 0,0 0 0,0 0 0,0 0 1,0 1-1,1-1 0,-1 1 0,0-1 0,0 1 0,0 0 0,1 0 1,-1 0-1,0 0 0,4 0 0,-4 1-3,0 0 0,0 0 0,-1 1 1,1-1-1,0 0 0,0 1 0,0-1 0,-1 1 0,1 0 1,-1-1-1,0 1 0,1 0 0,-1 0 0,0 0 0,0 0 1,0 0-1,1 2 0,2 9 76,0 0 0,-1 1 1,0-1-1,-1 1 0,1 19 1,-6 76 591,1-2-7,2-105-667,0 0 1,0-1-1,0 1 0,1 0 0,-1 0 1,1 0-1,-1-1 0,1 1 0,-1 0 0,3 3 1,-3-5-10,0 0 0,0 0 0,1 1 0,-1-1 0,0 0 0,1 0 0,-1 1 0,0-1 0,1 0 0,-1 0 0,0 0 0,1 0 0,-1 1 0,0-1 0,1 0 0,-1 0 0,0 0 0,1 0 0,-1 0 0,0 0 0,1 0 0,-1 0 0,1 0 0,-1 0 0,0 0 0,1 0 0,-1 0 0,0 0 0,1-1 0,-1 1 0,1 0 0,2-3-8,1 1 1,-1-1-1,0 0 1,0 0-1,0 0 0,-1 0 1,1 0-1,2-6 1,24-39-88,43-101 1,-39 75 141,-22 57-9,-10 17-38,-1 0 0,0 0 1,0 0-1,0 0 1,0 0-1,1 0 1,-1 0-1,0 0 0,0 0 1,0 0-1,0 0 1,1 0-1,-1 0 1,0 0-1,0 0 1,0 0-1,0 0 0,1 0 1,-1 0-1,0 0 1,0 0-1,0 1 1,0-1-1,0 0 1,1 0-1,-1 0 0,0 0 1,0 0-1,0 1 1,0-1-1,0 0 1,0 0-1,0 0 1,0 0-1,0 0 0,0 1 1,1-1-1,-1 0 1,0 0-1,0 0 1,0 0-1,0 1 0,0-1 1,0 0-1,0 0 1,0 0-1,0 1 1,0 36 146,0-26-116,0-5-13,5 115 251,-3-109-249,-1-1 1,1 0 0,1-1-1,0 1 1,1 0-1,0-1 1,0 0-1,11 18 1,-13-26-18,0 1 1,0 0 0,0-1-1,0 1 1,1-1 0,-1 0-1,1 0 1,-1 0-1,1 0 1,0 0 0,0-1-1,0 1 1,0-1 0,0 0-1,0 0 1,5 1 0,-3-1-2,-1-1 1,1 0 0,0 0 0,0 0 0,-1-1 0,1 1-1,0-1 1,-1 0 0,1 0 0,6-4 0,2-1 5,-1 0-1,1-1 1,-1-1 0,0 0 0,-1-1 0,17-17-1,-12 10 11,-2 0-1,0-1 0,0-1 1,18-35-1,-25 40 6,-1 0 0,0 0 0,-1 0 0,0-1 0,-1 0-1,-1 0 1,0-1 0,0-17 0,-3 30-20,0 1 0,0 0 0,0-1 0,0 1 0,-1 0 0,1-1-1,0 1 1,-1 0 0,1 0 0,-1 0 0,0-1 0,1 1 0,-1 0 0,0 0 0,-1-2 0,-3 1 30,4 11-30,1-9-14,1 0 0,-1 1 0,0-1-1,1 0 1,-1 1 0,0-1-1,1 0 1,-1 1 0,0-1-1,1 0 1,-1 0 0,1 0 0,-1 1-1,0-1 1,1 0 0,-1 0-1,1 0 1,-1 0 0,1 0 0,-1 0-1,1 0 1,-1 0 0,0 0-1,1 0 1,-1 0 0,1 0-1,-1 0 1,1 0 0,-1 0 0,1 0-1,-1 0 1,0-1 0,1 1-1,-1 0 1,1 0 0,-1 0-1,0-1 1,1 1 0,-1 0 0,0-1-1,1 1 1,-1 0 0,1-1-1,18-14-426,-1-8 33,22-36 0,-31 44 286,14-20-185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1.632"/>
    </inkml:context>
    <inkml:brush xml:id="br0">
      <inkml:brushProperty name="width" value="0.05" units="cm"/>
      <inkml:brushProperty name="height" value="0.05" units="cm"/>
    </inkml:brush>
  </inkml:definitions>
  <inkml:trace contextRef="#ctx0" brushRef="#br0">54 620 9834,'3'6'250,"2"6"1479,-13-23 197,5 6-1602,0 0-101,-1 0-1,1 0 1,-1 1-1,-5-6 1,8 9-211,1 1 0,-1 0 0,1-1 0,-1 1 0,1-1 0,-1 1 0,1 0 0,-1 0-1,1-1 1,-1 1 0,1 0 0,-1 0 0,1 0 0,-1 0 0,0-1 0,1 1 0,-1 0 0,1 0 0,-1 0 0,0 0 0,0 1 0,0-1-6,1 0 0,-1 1 0,0-1 0,1 1 0,-1 0-1,1-1 1,-1 1 0,0 0 0,1-1 0,0 1 0,-1 0 0,1-1 0,-1 1-1,1 0 1,0 0 0,-1-1 0,1 1 0,0 0 0,0 2 0,-2 3 20,1 0-1,0 1 1,0-1 0,0 1 0,1-1 0,0 1 0,1 7-1,-1-13-24,1 1 1,-1-1-1,0 1 0,0-1 0,1 1 0,-1-1 0,1 1 0,-1-1 0,1 1 0,0-1 0,0 0 0,0 1 0,-1-1 0,1 0 1,0 0-1,1 0 0,-1 1 0,0-1 0,0 0 0,0 0 0,1-1 0,-1 1 0,0 0 0,1 0 0,-1-1 0,0 1 0,1-1 0,-1 1 1,1-1-1,-1 0 0,1 1 0,0-1 0,-1 0 0,1 0 0,1 0 0,3-1-2,1 0 0,0 0 0,-1-1 0,1 0 0,10-5 0,-11 4-2,0 1 0,1 0-1,-1 0 1,1 0 0,10-1 0,-15 3 9,-1 1 0,0-1 0,1 0 0,-1 0-1,0 1 1,1-1 0,-1 1 0,0-1 0,0 1 0,1 0 0,-1-1 0,0 1 0,0 0 0,0 0 0,0 0 0,0-1 0,0 1 0,0 0 0,-1 1 0,1-1 0,0 0 0,0 0 0,-1 0 0,1 0 0,-1 1 0,1-1 0,-1 0-1,1 0 1,-1 1 0,1 1 0,1 7 42,0 0 1,-1 0-1,1 11 0,-1-4 9,-1-14-43,1 6 23,1-1 1,-1 0-1,1 0 0,4 12 1,-5-19-32,-1 1 1,1-1-1,0 1 0,0-1 1,-1 1-1,1-1 1,0 0-1,0 1 1,1-1-1,-1 0 0,0 0 1,0 1-1,1-1 1,-1 0-1,0-1 1,1 1-1,-1 0 0,1 0 1,-1 0-1,1-1 1,-1 1-1,1-1 1,0 1-1,-1-1 0,1 0 1,0 0-1,-1 1 1,4-2-1,0 1 0,1-1 0,-1-1-1,0 1 1,0-1 0,-1 0-1,1 0 1,0 0 0,-1-1-1,1 0 1,-1 0 0,0 0-1,6-6 1,3-3 5,0-1 0,13-20 0,8-15-15,-2 0 0,-2-3 1,32-73-1,-32 51-101,41-151 0,-69 217 99,7-29-27,-1 0-1,5-61 1,-16 85 64,-4 15 49,-8 15 94,15-17-165,-24 33 201,2 2 0,2 0 0,1 1 1,2 1-1,-13 44 0,24-63-219,2 1 0,0-1-1,1 1 1,0 0 0,2 0 0,1 0-1,0 0 1,2 0 0,0 0 0,1 0 0,1 0-1,11 32 1,-11-40-41,1 0 0,1 0 1,0-1-1,12 19 0,-15-26 142,1 1 0,-1-1 0,1 0 0,0-1 0,0 1-1,0-1 1,0 1 0,1-1 0,-1 0 0,1-1 0,0 1 0,0-1 0,10 3 0,-13-4-83,0-1 0,0 1 0,0-1 1,0 0-1,0 1 0,0-1 0,1 0 1,-1 0-1,0-1 0,0 1 0,0 0 1,0-1-1,4 0 0,-2-2 19,0 0 0,0 0 0,0 0 0,-1 0 0,1 0 0,4-7 0,-8 10-28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2.346"/>
    </inkml:context>
    <inkml:brush xml:id="br0">
      <inkml:brushProperty name="width" value="0.05" units="cm"/>
      <inkml:brushProperty name="height" value="0.05" units="cm"/>
    </inkml:brush>
  </inkml:definitions>
  <inkml:trace contextRef="#ctx0" brushRef="#br0">38 18 11362,'8'-14'2701,"-5"10"-652,-4 20-1467,-19 168 285,-6 115-492,25-289-448,1 1 0,0-1 0,1 1 0,0-1 0,1 0 0,0 1 1,0-1-1,6 14 0,-7-23 67,-1 1 0,1-1 0,0 0 0,-1 0 0,1 0 0,0 0 0,-1 0 0,1 0 0,0 0 0,0 0 0,0-1 0,0 1-1,0 0 1,0 0 0,0-1 0,0 1 0,0 0 0,0-1 0,0 0 0,1 1 0,-1-1 0,0 1 0,0-1 0,0 0 0,1 0 0,-1 0 0,0 0 0,0 0 0,1 0 0,-1 0 0,0 0 0,0 0 0,1-1 0,-1 1 0,0 0 0,0-1 0,0 1 0,0-1 0,0 1 0,1-1 0,-1 0 0,0 1 0,0-1 0,-1 0 0,1 0 0,0 0 0,0 0 0,1-1 0,29-41-183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3.634"/>
    </inkml:context>
    <inkml:brush xml:id="br0">
      <inkml:brushProperty name="width" value="0.05" units="cm"/>
      <inkml:brushProperty name="height" value="0.05" units="cm"/>
    </inkml:brush>
  </inkml:definitions>
  <inkml:trace contextRef="#ctx0" brushRef="#br0">0 574 13107,'19'-39'845,"10"-20"-444,-27 55-364,0 0 0,1 0-1,-1 0 1,1 1 0,0-1-1,1 1 1,-1 0 0,1 0-1,-1 0 1,6-3-1,-9 5-29,1 1-1,0 0 0,-1-1 0,1 1 0,0 0 0,-1 0 0,1-1 0,0 1 0,-1 0 0,1 0 0,0 0 0,0 0 0,-1 0 0,1 0 0,0 0 0,-1 0 1,1 0-1,0 1 0,-1-1 0,1 0 0,0 0 0,-1 0 0,1 1 0,0-1 0,-1 0 0,1 1 0,-1-1 0,2 1 0,-1 1 8,0-1 0,0 0 0,0 1 0,0-1 0,0 1 0,0-1 0,0 1 0,-1 0 0,1-1 1,-1 1-1,1 3 0,2 16 62,-1 1 1,-1 1 0,-1-1 0,-1 0 0,-5 27 0,3-21-34,-8 73 101,-11 136 89,22-228-239,0 27-23,0-35 25,1 0 1,-1 0-1,0 0 0,1 1 0,-1-1 0,0 0 0,1 0 0,0 0 0,-1 0 0,1 0 0,0 0 0,-1 0 0,1 0 0,0 0 0,0 0 0,0 0 0,0 0 0,0 0 0,0-1 0,0 1 1,0 0-1,0-1 0,2 2 0,-1-2-1,0 1 0,-1-1 1,1 0-1,0 0 0,-1 0 1,1 0-1,0 0 0,-1 0 0,1 0 1,0 0-1,-1-1 0,1 1 1,-1-1-1,1 1 0,-1-1 1,1 0-1,-1 1 0,1-1 1,-1 0-1,2-1 0,26-26-56,-28 27 58,15-18-49,-1-1-1,-1-1 1,0 0-1,14-33 1,34-97-236,-52 124 254,28-91-95,-12 30 81,-28 100 107,0 1 1,0-1 0,0 19 0,1-7 54,-1 6-1,-4 69 127,6-84-204,1 0 0,0-1 0,1 1-1,4 18 1,-5-30-31,0 0 1,-1-1-1,1 1 0,0 0 1,1-1-1,-1 1 0,0-1 0,1 1 1,0-1-1,-1 1 0,1-1 1,0 0-1,0 0 0,0 0 1,1 0-1,2 1 0,-3-2-3,0 0 1,1 0-1,-1 0 0,0 0 1,1-1-1,-1 1 0,1-1 0,-1 0 1,1 1-1,-1-1 0,1 0 1,-1-1-1,1 1 0,-1 0 0,3-1 1,4-2-7,0-1 1,0 0 0,0 0 0,-1 0-1,1-1 1,-1 0 0,0-1 0,7-6-1,2-3-9,1-1 0,-2 0-1,0-1 1,-2-1 0,1 0-1,-2-1 1,-1-1 0,18-35-1,-30 53 13,1 1-1,0-1 1,-1 1-1,1-1 1,-1 0-1,1 1 1,-1-1-1,0 0 0,0 0 1,1 1-1,-1-1 1,0 0-1,-1 0 1,1-2-1,0 4 3,-1 0-1,1 0 1,0 0-1,0-1 0,0 1 1,0 0-1,0 0 1,0 0-1,-1 0 1,1 0-1,0 0 1,0 0-1,0 0 1,0 0-1,-1 0 1,1 0-1,0-1 1,0 1-1,0 0 0,0 0 1,-1 0-1,1 0 1,0 0-1,0 0 1,0 1-1,0-1 1,-1 0-1,1 0 1,0 0-1,0 0 1,0 0-1,0 0 0,-1 0 1,1 0-1,0 0 1,0 0-1,0 1 1,-11 10 55,-20 42 124,29-48-124,6-6-27,4-6 9,-4 2-36,0 1 0,0 0 0,0 0-1,0 1 1,1-1 0,0 1 0,0 0 0,0 0 0,0 1 0,0 0 0,0-1 0,1 2 0,-1-1 0,1 1 0,-1-1 0,1 1-1,-1 1 1,1-1 0,0 1 0,-1 0 0,1 1 0,0-1 0,-1 1 0,1 0 0,0 0 0,-1 1 0,0 0 0,1 0 0,-1 0-1,0 0 1,0 1 0,0 0 0,5 4 0,-5-4-4,4 4 0,2 0 1,-1-1-1,1 0 0,15 6 1,-22-11 3,-1 0 0,0 0 0,1 0 0,-1-1 0,1 1 0,-1-1 1,1 0-1,-1 0 0,1 0 0,-1 0 0,1-1 0,-1 0 1,1 1-1,-1-1 0,0-1 0,1 1 0,-1 0 0,0-1 0,0 1 1,4-4-1,1-1 3,0-2 1,0 1-1,-1-1 1,0 0-1,0-1 0,-1 0 1,0 0-1,0 0 1,-1-1-1,-1 1 0,1-1 1,2-13-1,0 2 8,-1 0-1,-1-1 1,-1 0 0,1-43-1,-5 59-8,0 0-1,-1 0 1,1 0 0,-1 0-1,-1 0 1,1 0-1,-5-9 1,5 14-4,1 0 1,-1 0-1,1 0 0,-1 0 0,1 0 1,-1 0-1,0 0 0,0 0 0,0 0 1,1 1-1,-1-1 0,0 0 0,0 0 1,0 1-1,0-1 0,0 1 0,0-1 1,-2 0-1,2 1 0,-1 0 0,1 0 0,0 0 0,-1 0 0,1 1 0,0-1 0,-1 0 0,1 1 0,0-1 0,0 1 0,0-1 0,-1 1 0,1 0 1,0-1-1,0 1 0,0 0 0,0 0 0,0 0 0,0 0 0,-1 1 0,-4 6 6,0-1 1,0 1-1,1 0 0,0 0 1,0 1-1,-6 17 0,-17 60 40,27-81-45,-5 13-1,2 1 1,0 0-1,1 0 1,0 0-1,2 1 1,0 21 0,1-39-4,1 0 0,-1-1 0,0 1 1,0 0-1,1 0 0,-1-1 1,1 1-1,0 0 0,-1-1 1,1 1-1,0-1 0,0 1 0,0-1 1,0 1-1,0-1 0,0 1 1,1-1-1,-1 0 0,0 0 1,1 0-1,-1 0 0,2 1 1,0 0-4,0-1 1,0-1 0,0 1 0,0 0 0,0-1 0,0 1-1,0-1 1,0 0 0,0 0 0,0 0 0,0-1 0,3 0-1,4-1-2,0-1-1,0 0 0,-1 0 0,1-1 0,-1-1 1,15-8-1,9-11 10,-1-1 0,-2-2 0,37-41-1,-24 20 1,49-75 0,-4-20-20,-76 122 7,-1-1-1,-2 0 1,0-1-1,9-40 1,-17 61 9,-1 0 0,1 0 0,-1 0 1,0 0-1,1 0 0,-1 0 0,0 0 0,0 0 0,-1 0 1,1 0-1,0 0 0,-1-1 0,1 1 0,-2-2 1,2 4 1,-1-1 0,1 1 0,0 0 0,-1-1 0,1 1 0,-1-1 1,1 1-1,-1 0 0,1-1 0,-1 1 0,0 0 0,1 0 0,-1 0 1,1-1-1,-1 1 0,1 0 0,-1 0 0,0 0 0,1 0 0,-1 0 1,1 0-1,-1 0 0,0 0 0,1 0 0,-1 0 0,1 0 1,-1 1-1,1-1 0,-1 0 0,0 1 0,-4 1 6,0 1-1,0 0 1,0 0 0,1 0-1,-1 1 1,1-1 0,0 1-1,-6 7 1,-11 16 56,2 1 1,0 1-1,2 0 0,2 1 0,0 1 0,2 0 1,2 1-1,0 0 0,-9 57 0,19-85-87,1-1-1,-1 1 1,1 0-1,0 0 1,0 0-1,1 0 1,-1 0-1,1 0 1,-1 0-1,1 0 1,1 0-1,-1 0 1,0-1-1,1 1 1,4 6-1,-5-8-1,1-1 1,-1 1-1,1-1 1,0 1-1,0-1 0,0 0 1,0 0-1,0 0 0,0 0 1,0 0-1,1 0 1,-1 0-1,0-1 0,0 1 1,1-1-1,-1 0 0,0 0 1,1 0-1,-1 0 1,0 0-1,0 0 0,1 0 1,-1-1-1,0 1 1,1-1-1,-1 0 0,4-1 1,39-20-203,2-5-70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4.198"/>
    </inkml:context>
    <inkml:brush xml:id="br0">
      <inkml:brushProperty name="width" value="0.05" units="cm"/>
      <inkml:brushProperty name="height" value="0.05" units="cm"/>
    </inkml:brush>
  </inkml:definitions>
  <inkml:trace contextRef="#ctx0" brushRef="#br0">38 243 10882,'-35'158'2640,"34"-157"-2622,1 0 0,0 0 0,-1 0 0,1 0 0,0 0 0,0 0 0,0 0 0,0 0 0,0 0 0,0 0 0,0 0 0,0 0 0,0 0 0,1 0 0,-1 0 0,0 0 0,1 0 0,-1 0 0,0 0 0,1 0 0,0 0 0,0 1 0,0-3-15,0 1 0,0 0 0,1 0 1,-1 0-1,0 0 0,0-1 0,0 1 0,1-1 0,-1 1 1,0-1-1,0 1 0,0-1 0,0 1 0,0-1 0,0 0 1,0 0-1,0 0 0,0 1 0,-1-1 0,1 0 1,1-2-1,340-385-695,-328 370 900,-14 18-196,0 0 0,0 0 1,-1 0-1,1 0 0,0 0 1,0 0-1,0 0 0,-1 0 1,1 0-1,0 0 1,0 0-1,0 0 0,-1 0 1,1 0-1,0 0 0,0 0 1,0 0-1,0 0 1,0-1-1,-1 1 0,1 0 1,0 0-1,0 0 0,0 0 1,0 0-1,0 0 0,-1-1 1,1 1-1,0 0 1,0 0-1,0 0 0,0 0 1,0-1-1,0 1 0,0 0 1,0 0-1,0 0 0,0-1 1,0 1-1,0 0 1,0 0-1,0 0 0,0-1 1,-8 8 95,1 0 1,1 1-1,0 0 0,0 0 1,0 0-1,-5 12 1,-27 59 313,22-42-207,-18 65 0,31-91-192,0 0 1,1 0-1,1 1 1,0-1-1,0 0 0,1 1 1,1-1-1,0 0 0,0 1 1,6 19-1,-7-28-23,1 0 0,0-1 1,0 1-1,1-1 0,-1 1 0,0-1 1,1 1-1,0-1 0,-1 0 0,1 0 0,0 0 1,0 0-1,0 0 0,0 0 0,0-1 0,1 1 1,-1-1-1,1 1 0,-1-1 0,4 2 0,-1-2-4,-1 0-1,1-1 0,-1 1 0,1-1 0,0 0 0,-1 0 0,1 0 0,-1-1 0,1 1 0,-1-1 0,7-2 0,6-3-21,-1-1 1,1-1-1,-1 0 0,-1-1 0,20-14 1,-28 18 17,73-56-65,-71 53 69,-1 0 0,0-1 0,0 0 0,-1 0 0,0 0-1,9-17 1,-13 21 53,-1-1 0,0 0 0,0 0-1,0 0 1,0 0 0,-1-1 0,0 1-1,0-7 1,-11 23 252,3 4-216,0 2-1,1-1 1,1 1-1,-4 18 0,-10 69 91,17-91-168,-4 44 19,6-51-28,0-1 0,0 1 1,1-1-1,-1 0 0,1 1 0,0-1 1,0 0-1,0 1 0,4 6 1,-5-10-8,1 0 0,-1 0 0,1-1 0,-1 1 0,1 0 0,0 0 0,-1-1 0,1 1 0,0 0 0,0-1 0,0 1 0,-1 0 0,1-1 0,0 1 0,0-1 0,0 0 0,0 1 0,0-1 0,0 0 0,0 0 1,0 1-1,0-1 0,0 0 0,0 0 0,0 0 0,0 0 0,0 0 0,0 0 0,0-1 0,0 1 0,0 0 0,0 0 0,0-1 0,0 1 0,0 0 0,0-1 0,1-1 0,3 0 6,0-2 0,0 1 0,-1-1 0,8-6 0,1-4 309,-1-1 0,-1 0 0,0-1 0,-1 0 0,15-33 0,-1 0-46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4.606"/>
    </inkml:context>
    <inkml:brush xml:id="br0">
      <inkml:brushProperty name="width" value="0.05" units="cm"/>
      <inkml:brushProperty name="height" value="0.05" units="cm"/>
    </inkml:brush>
  </inkml:definitions>
  <inkml:trace contextRef="#ctx0" brushRef="#br0">139 1 14035,'-58'44'1172,"52"-39"-1146,0 0 1,1 0-1,0 1 0,0 0 1,0 0-1,-7 13 0,11-18-29,1-1-1,0 1 1,-1-1-1,1 1 0,0-1 1,0 1-1,-1-1 1,1 1-1,0 0 0,0-1 1,0 1-1,0-1 1,0 1-1,0-1 0,0 1 1,0 0-1,0-1 1,0 1-1,0-1 0,0 1 1,0 0-1,0-1 1,1 1-1,-1-1 0,0 1 1,0-1-1,1 1 1,-1-1-1,1 2 1,0-2-10,0 1 0,0-1 0,0 1 0,0-1 0,1 1 0,-1-1 0,0 0 0,0 0 0,0 1 1,1-1-1,-1 0 0,0 0 0,2 0 0,40-8-385,-41 8 373,44-14-415,-28 8 267,-1 1-1,1 0 0,0 2 1,31-3-1,-47 5 192,0 1 0,1 0-1,-1 1 1,0-1 0,1 0 0,-1 1-1,0-1 1,0 1 0,1 0 0,-1 0-1,0 0 1,0 0 0,0 0 0,0 0-1,0 0 1,0 1 0,0-1 0,-1 1 0,3 2-1,-2-2 57,0 1-1,-1 0 1,1-1-1,-1 1 0,0 0 1,0 0-1,0 0 1,0 0-1,-1 0 0,1 0 1,-1 0-1,0 0 1,0 4-1,0 2 147,-1 0 0,-1 1 0,1-1 0,-1 0 0,-1 1 0,0-1-1,0 0 1,-8 13 0,4-10-58,0 0 0,-1 0 0,0-1 0,-1 0 0,0-1 0,-1 0 0,0-1 0,-1 0 0,-12 9 0,17-14-148,1-1 0,-1 0 0,0 0 0,0 0 0,0-1-1,0 0 1,0 0 0,-1-1 0,1 1 0,0-2 0,-1 1-1,1 0 1,-1-1 0,1-1 0,-1 1 0,1-1 0,-1 0-1,1 0 1,0-1 0,-1 0 0,-9-4 0,-32-23-61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5.314"/>
    </inkml:context>
    <inkml:brush xml:id="br0">
      <inkml:brushProperty name="width" value="0.05" units="cm"/>
      <inkml:brushProperty name="height" value="0.05" units="cm"/>
    </inkml:brush>
  </inkml:definitions>
  <inkml:trace contextRef="#ctx0" brushRef="#br0">72 222 15211,'-10'16'186,"1"0"-1,1 0 0,1 1 1,0 0-1,1 0 0,1 1 1,1-1-1,-3 23 0,2-3-159,3-1 0,1 0 0,3 42-1,1-45-24,2 1 0,13 52 0,-15-74-5,1 1-1,1-1 1,0 0-1,0 0 1,1-1 0,1 1-1,0-1 1,0-1-1,17 18 1,-21-24 0,1-1 0,-1 0 0,1 0 0,0 0 0,0-1 0,0 1-1,0-1 1,0 0 0,1 0 0,-1-1 0,1 1 0,-1-1 0,1 0 0,-1 0 0,9 0 0,-7-1-2,0-1 0,-1 1 1,1-1-1,0-1 0,0 1 0,0-1 1,-1 0-1,1 0 0,-1-1 0,10-5 1,1-3-14,-1-1 1,-1-1-1,0 0 1,-1 0-1,0-1 1,16-24 0,15-28-181,58-121 1,-67 117-30,-10 27-24,-25 42 245,0 1 0,0 0 0,0-1 0,1 1 0,-1-1-1,0 1 1,0-1 0,0 1 0,1 0 0,-1-1 0,0 1-1,1 0 1,-1-1 0,0 1 0,0 0 0,1-1 0,-1 1 0,1 0-1,-1-1 1,0 1 0,1 0 0,-1 0 0,1 0 0,-1-1-1,1 1 1,-1 0 0,0 0 0,1 0 0,-1 0 0,1 0-1,-1 0 1,1 0 0,-1 0 0,1 0 0,2 17-181,-10 115-9,3-80 290,1 0 0,6 62 0,-2-103-45,1-1 0,0 1 0,0-1-1,8 20 1,-9-27-32,0-1-1,0 0 0,0 1 0,0-1 1,0 0-1,1 0 0,-1 0 1,1 0-1,0 0 0,0 0 1,0 0-1,0 0 0,0-1 1,0 1-1,0-1 0,0 0 0,0 1 1,1-1-1,-1 0 0,1 0 1,-1 0-1,1-1 0,-1 1 1,1-1-1,-1 1 0,5-1 0,-1-1 15,-1 1-1,1-2 1,0 1-1,-1-1 1,1 1-1,-1-2 1,0 1-1,1 0 1,-1-1-1,0 0 1,-1 0-1,1-1 1,-1 1-1,1-1 1,3-5-1,7-7 62,0 0 0,20-32 0,-14 15-41,-2-2 0,-1 0 1,-2-1-1,-1 0 1,13-49-1,-15 32-170,-1-1-1,-3-1 1,2-65 0,-11 120 118,2-33-206,-3-36-1,0 60 120,0 1 0,0 0 0,-1-1 0,0 1 0,0 0 0,-1 0 0,0 0 0,-1 1-1,-5-12 1,8 18 72,1 1 0,0-1 0,-1 0 0,1 1-1,-1-1 1,1 0 0,-1 1 0,1-1 0,-1 0-1,1 1 1,-1-1 0,1 1 0,-1-1 0,0 1-1,1-1 1,-1 1 0,0 0 0,1-1 0,-1 1 0,0 0-1,0 0 1,1-1 0,-1 1 0,0 0 0,0 0-1,1 0 1,-1 0 0,0 0 0,0 0 0,0 0-1,1 0 1,-1 0 0,0 0 0,0 1 0,1-1 0,-1 0-1,0 0 1,0 1 0,1-1 0,-1 0 0,0 1-1,1-1 1,-1 1 0,0-1 0,1 1 0,-1-1-1,1 1 1,-1 0 0,1-1 0,-1 1 0,1 0 0,0-1-1,-1 2 1,-4 5-121,2 0 0,-1 0 0,1 0 1,-4 11-1,1 3-121,1-1 1,0 1 0,2 0 0,0 0 0,1 0 0,1 22 0,6 5-187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5.746"/>
    </inkml:context>
    <inkml:brush xml:id="br0">
      <inkml:brushProperty name="width" value="0.05" units="cm"/>
      <inkml:brushProperty name="height" value="0.05" units="cm"/>
    </inkml:brush>
  </inkml:definitions>
  <inkml:trace contextRef="#ctx0" brushRef="#br0">155 344 13539,'-48'41'781,"20"-18"-777,-39 40 0,57-48-26,10-15 22,0 0-1,-1 0 1,1 1 0,0-1-1,0 0 1,0 0 0,0 0 0,0 0-1,0 0 1,0 0 0,0 0-1,0 0 1,0 1 0,0-1-1,0 0 1,0 0 0,0 0 0,0 0-1,0 0 1,0 0 0,0 1-1,0-1 1,0 0 0,0 0 0,0 0-1,0 0 1,0 0 0,0 0-1,0 0 1,0 1 0,0-1-1,0 0 1,0 0 0,0 0 0,0 0-1,0 0 1,1 0 0,-1 0-1,0 0 1,0 0 0,0 1-1,0-1 1,0 0 0,0 0 0,0 0-1,0 0 1,1 0 0,-1 0-1,0 0 1,0 0 0,0 0-1,0 0 1,2-1 1,0 0 1,1 1-1,-2-1 0,1 0 1,0-1-1,0 1 0,0 0 1,0-1-1,-1 1 0,1-1 0,2-2 1,8-10 21,-1 0 1,0-1 0,-1-1 0,-1 0-1,0 0 1,-1 0 0,-1-1-1,8-26 1,-9 21 47,0 0-1,-2 0 1,0-1 0,-2 1-1,0-1 1,-3-34 0,0 47-9,-1 0 0,1 0 0,-2 0 0,-6-18 0,8 26-45,0 0 0,0 0 0,-1-1 0,1 1 0,0 0 0,-1 0 0,0 0 0,1 0 0,-1 1 0,0-1 1,-2-1-1,3 2-9,0 1 1,0-1 0,0 1 0,0-1 0,0 1 0,0 0 0,0 0 0,0-1-1,0 1 1,0 0 0,0 0 0,-1 0 0,1 0 0,0 0 0,0 1 0,0-1-1,0 0 1,0 0 0,0 1 0,0-1 0,0 0 0,0 1 0,0-1 0,0 1 0,-1 1-1,-2 1 10,0 1 1,0 0-1,1 0 0,0 0 0,-1 1 0,2-1 0,-1 1 0,0 0 0,1-1 0,0 1 0,0 0 1,1 1-1,-1-1 0,1 0 0,0 0 0,1 1 0,-1 5 0,0-5-28,1-1-1,0 1 1,1-1-1,-1 1 1,1-1 0,0 1-1,3 8 1,-3-11-10,0-1 0,0 0 0,0 0-1,0 0 1,0 1 0,1-1 0,-1-1 0,1 1 0,-1 0 0,1 0 0,0 0 0,0-1 0,-1 1 0,1-1 0,0 0 0,1 1 0,2 0 0,-3-1-8,1 0 1,0-1 0,0 1 0,-1-1-1,1 0 1,0 0 0,0 0 0,0 0-1,0 0 1,0-1 0,-1 1 0,1-1-1,0 0 1,0 0 0,-1 0 0,1 0-1,-1 0 1,1 0 0,-1-1-1,1 0 1,-1 1 0,3-4 0,6-4-32,0-1 0,0-1 0,9-12 0,27-41-172,0-5-81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6.176"/>
    </inkml:context>
    <inkml:brush xml:id="br0">
      <inkml:brushProperty name="width" value="0.05" units="cm"/>
      <inkml:brushProperty name="height" value="0.05" units="cm"/>
    </inkml:brush>
  </inkml:definitions>
  <inkml:trace contextRef="#ctx0" brushRef="#br0">55 0 12939,'-15'90'1021,"-18"133"483,29-177-1145,2 1 0,6 82 0,-3-116-349,1-1 0,0 0 0,1 0 0,0 0 0,7 14 0,-10-24-19,1 0 1,0 0 0,-1 0-1,1 0 1,0-1 0,0 1-1,1 0 1,-1-1 0,0 1-1,0-1 1,1 1-1,-1-1 1,1 0 0,-1 0-1,1 0 1,-1 1 0,1-1-1,0-1 1,0 1 0,0 0-1,-1 0 1,1-1 0,0 1-1,0-1 1,0 1 0,0-1-1,0 0 1,0 0 0,0 0-1,0 0 1,0 0 0,0 0-1,0-1 1,0 1 0,0-1-1,-1 1 1,1-1 0,0 0-1,0 1 1,0-1-1,1-2 1,3 0-2,-1 1-1,1-1 0,0 1 1,0 0-1,-1 0 1,1 0-1,1 1 1,7-1-1,-11 2 15,0 0-1,0 0 0,0 1 1,0-1-1,0 1 1,-1 0-1,1 0 1,0 0-1,0 0 1,0 0-1,-1 1 1,1-1-1,-1 1 1,1 0-1,-1 0 1,0 0-1,1 0 1,-1 0-1,2 3 1,6 9 28,-1 0-1,0 1 1,-1-1 0,-1 2 0,-1-1 0,0 1 0,4 17 0,-4-20-138,-6-13 105,0 0 0,0 0-1,0 0 1,0 0 0,0 0 0,0 0 0,0 1-1,0-1 1,0 0 0,0 0 0,1 0 0,-1 0-1,0 0 1,0 0 0,0 0 0,0 0 0,0 0-1,0 0 1,0 0 0,0 0 0,1 0-1,-1 0 1,0 0 0,0 0 0,0 0 0,0 0-1,0 0 1,0 0 0,1 0 0,-1 0 0,0 0-1,0 0 1,0 0 0,0 0 0,0 0-1,0 0 1,0 0 0,1 0 0,-1 0 0,0 0-1,0 0 1,0 0 0,0 0 0,0 0 0,0-1-1,0 1 1,8-26-26,-1-23-28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6.624"/>
    </inkml:context>
    <inkml:brush xml:id="br0">
      <inkml:brushProperty name="width" value="0.05" units="cm"/>
      <inkml:brushProperty name="height" value="0.05" units="cm"/>
    </inkml:brush>
  </inkml:definitions>
  <inkml:trace contextRef="#ctx0" brushRef="#br0">73 0 13547,'-17'61'1224,"-2"-1"-760,6-3-176,-1 9 512,6 4-255,7 3-121,4-2 8,6-4-232,6-1-112,4-5-384,-1-4 2136,3-13-1696,-1-9 104,-1-24 104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2.867"/>
    </inkml:context>
    <inkml:brush xml:id="br0">
      <inkml:brushProperty name="width" value="0.05" units="cm"/>
      <inkml:brushProperty name="height" value="0.05" units="cm"/>
    </inkml:brush>
  </inkml:definitions>
  <inkml:trace contextRef="#ctx0" brushRef="#br0">118 1 9834,'-33'91'2998,"15"-43"-2858,2 2 0,2 0 1,2 1-1,2 0 0,3 1 0,2 0 0,3 99 1,2-150-139,-1 0 1,1 0 0,0 1-1,0-1 1,1 0 0,-1 0-1,0 1 1,0-1 0,1 0-1,-1 0 1,0 0 0,1 0-1,-1 1 1,1-1-1,-1 0 1,1 0 0,0 0-1,0 0 1,-1 0 0,1 0-1,0-1 1,0 1 0,0 0-1,0 0 1,0 0 0,0-1-1,1 1 1,0 0 6,0-1 0,0-1 0,-1 1-1,1 0 1,0 0 0,0-1 0,0 1 0,-1-1 0,1 1 0,0-1-1,-1 0 1,1 0 0,0 1 0,-1-1 0,1 0 0,-1-1 0,0 1-1,3-2 1,24-23 172,35-42 0,18-17 91,-80 84-271,0 0 1,0 0-1,0 0 0,0 0 1,0 0-1,1 0 0,-1 0 1,0 1-1,1-1 0,-1 1 1,1-1-1,-1 1 0,1-1 1,1 1-1,-3 0 2,1 0 0,0 0 0,-1 0 0,1 0 1,-1 0-1,1 1 0,-1-1 0,1 0 0,-1 0 0,1 1 0,-1-1 0,0 0 1,1 1-1,-1-1 0,1 0 0,-1 1 0,0-1 0,1 1 0,-1-1 1,0 0-1,1 1 0,-1-1 0,0 1 0,0-1 0,0 1 0,1 0 0,0 5 32,0 1-1,0-1 1,0 0-1,-1 1 0,0 8 1,0 0 5,0 0 18,1 0 0,1 0 1,0-1-1,1 1 0,0-1 1,8 20-1,-10-31-41,1 1-1,0-1 1,0 0 0,0 1-1,0-1 1,0 0-1,0 0 1,1-1 0,0 1-1,-1 0 1,1-1-1,0 0 1,0 1-1,0-1 1,1-1 0,-1 1-1,0 0 1,1-1-1,-1 1 1,1-1 0,0 0-1,-1 0 1,1-1-1,0 1 1,-1-1 0,1 0-1,0 0 1,0 0-1,0 0 1,5-2-1,-2 1 19,1-1 1,0 0-1,0 0 0,-1-1 0,1 0 0,-1-1 0,0 1 0,0-1 0,0-1 0,10-8 0,2-4 198,33-37 1,-43 44-158,-9 10-76,1 0 0,0 0 1,-1 1-1,1-1 0,0 0 0,-1 0 1,1 1-1,-1-1 0,1 1 1,0-1-1,-1 0 0,1 1 0,-1-1 1,1 1-1,-1-1 0,1 1 1,-1 0-1,0-1 0,1 1 0,-1-1 1,1 2-1,0 0-10,1 1 0,0-1 1,0 0-1,0 0 0,0 0 0,0 0 0,0 0 1,1-1-1,-1 1 0,3 1 0,0-2 6,0-1 0,0 1 0,0-1 0,-1 0-1,1 0 1,0 0 0,0-1 0,0 1 0,8-4-1,44-15 17,-47 15-12,146-74 46,-68 32-280,-77 40-390,-6 5 749,-1-1 1,0 0-1,0-1 0,0 1 1,0-1-1,0 1 0,-1-1 1,1 0-1,-1-1 0,0 1 0,0 0 1,3-6-1,10-16 62,1-2 113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7.822"/>
    </inkml:context>
    <inkml:brush xml:id="br0">
      <inkml:brushProperty name="width" value="0.05" units="cm"/>
      <inkml:brushProperty name="height" value="0.05" units="cm"/>
    </inkml:brush>
  </inkml:definitions>
  <inkml:trace contextRef="#ctx0" brushRef="#br0">142 115 10346,'-1'-1'94,"0"1"0,1-1 0,-1 0 0,0 0 0,0 1 0,0-1 0,0 1 0,0-1 0,1 1 0,-1-1 0,0 1 0,0-1 0,0 1 0,-1 0 0,1-1-1,0 1 1,0 0 0,0 0 0,0 0 0,0 0 0,0 0 0,0 0 0,0 0 0,0 1 0,0-1 0,0 0 0,0 0 0,0 1 0,0-1 0,0 1 0,0-1 0,0 1 0,0-1 0,0 1 0,0 0 0,0-1 0,1 1-1,-1 0 1,0 0 0,1-1 0,-1 1 0,0 0 0,1 0 0,-1 0 0,0 1 0,-3 6-95,1 0 0,0 0 1,0 1-1,-3 13 0,6-21 45,-10 47 354,3 1-1,-3 78 0,12 100 369,-1-199-676,61 617 1354,-48-563-1532,-12-76-39,0-6 51,0-10-79,-4-36-195,-3 0 0,-1 0 0,-16-55-1,12 59 141,-5-33-78,-44-175-389,46 214 665,6 25 86,7 18 44,8 21 66,-3-17-157,0 1-1,1-1 1,0-1-1,1 1 1,0-1-1,0 0 1,12 11-1,-16-18-42,1 0 1,0 0-1,-1 0 0,1 0 0,0 0 1,1-1-1,-1 0 0,0 0 0,1 0 0,-1 0 1,1-1-1,-1 0 0,1 0 0,0 0 1,0 0-1,-1-1 0,1 0 0,0 0 0,0 0 1,-1-1-1,1 1 0,6-2 0,1-3-112,1 1-1,-1-1 1,0-1-1,0 0 0,-1-1 1,0 0-1,0-1 1,0 0-1,-1-1 1,10-10-1,-2-1-182,0 0 0,-1-1 0,-2-1 1,14-23-1,-27 42 267,-1-1 0,1 1 0,0-1 0,-1 1 1,0-1-1,0 0 0,1-5 0,-2 9 46,0 0-1,0 0 1,0 0-1,0 0 1,0 0-1,0-1 1,0 1-1,0 0 1,0 0-1,0 0 1,0 0-1,0 0 1,0 0-1,0 0 1,0-1 0,0 1-1,0 0 1,0 0-1,0 0 1,0 0-1,0 0 1,0 0-1,0 0 1,0 0-1,0 0 1,0-1-1,0 1 1,0 0-1,0 0 1,-1 0-1,1 0 1,0 0-1,0 0 1,0 0-1,0 0 1,0 0-1,0 0 1,0 0-1,0 0 1,0 0-1,-1 0 1,1 0 0,0 0-1,0 0 1,0 0-1,0 0 1,0 0-1,0 0 1,0 0-1,0 0 1,-1 0-1,1 0 1,0 0-1,0 0 1,0 0-1,0 0 1,0 0-1,0 0 1,0 0-1,0 0 1,-1 0-1,1 0 1,0 0-1,0 0 1,-13 16 356,4 0-84,0 1 0,1 0 0,0 1 0,2 0 0,0 0 0,1 0 0,0 0 0,2 1 0,-2 32 0,5-45-198,0-1 1,0 1-1,0-1 1,1 1 0,2 9-1,-2-13-66,-1-1 0,0 0 0,1 0 0,-1 0-1,1 0 1,-1 0 0,1 0 0,0 0 0,-1 0 0,1 0-1,0 0 1,0 0 0,0 0 0,-1 0 0,1-1 0,0 1 0,0 0-1,0-1 1,0 1 0,1 0 0,-1-1 0,0 0 0,0 1-1,0-1 1,0 1 0,0-1 0,1 0 0,-1 0 0,0 0 0,0 0-1,0 0 1,1 0 0,-1 0 0,2-1 0,2 0-5,0-1 1,0 1 0,0-1-1,0-1 1,-1 1-1,1-1 1,0 0-1,-1 0 1,0 0 0,0 0-1,4-5 1,7-8-30,18-22-1,3-14-190,54-101 0,-62 103 67,-15 32 43,-13 18 105,0 0 0,0 0 0,0 0 0,0 0 0,0 0 0,1 0 0,-1 0 0,0 0 1,0 0-1,0-1 0,0 1 0,1 0 0,-1 0 0,0 0 0,0 0 0,0 0 0,0 0 0,0 0 1,1 0-1,-1 0 0,0 1 0,0-1 0,0 0 0,0 0 0,0 0 0,1 0 0,-1 0 0,0 0 1,0 0-1,0 0 0,0 0 0,0 0 0,1 0 0,-1 1 0,0-1 0,0 0 0,0 0 1,0 0-1,0 0 0,0 0 0,0 0 0,0 1 0,0-1 0,0 0 0,0 0 0,0 0 0,1 0 1,-1 0-1,0 1 0,0-1 0,0 34 185,0-19-88,0-9-55,1 1 0,-1-1 0,2 0 0,-1 1-1,1-1 1,4 11 0,-6-16-37,1 0-1,-1 0 1,1 0-1,-1 0 1,1 0-1,-1 0 1,1-1 0,0 1-1,-1 0 1,1 0-1,0-1 1,0 1 0,-1-1-1,1 1 1,0-1-1,0 1 1,0-1 0,0 1-1,0-1 1,2 1-1,-2-1-4,1 0 0,-1-1 0,1 1 0,-1 0 0,1-1 0,-1 1 0,1-1 0,-1 0 0,0 1 0,1-1 0,-1 0 0,0 0 0,1 0 0,-1 0 0,0 0 0,0 0 0,0 0-1,2-2 1,6-8-38,-1-1 0,0 1 0,0-1 0,-1-1 0,-1 0-1,6-15 1,27-88-374,-35 104 355,13-54-717,12-89 0,-57 549 2913,27-380-2028,1-3 10,-1 0 0,2 0 0,-1 0-1,1-1 1,6 22 0,-7-30-112,0-1 0,1 1 0,-1-1-1,1 0 1,-1 1 0,1-1 0,0 0 0,0 1 0,-1-1-1,1 0 1,0 0 0,0 1 0,0-1 0,0 0-1,0 0 1,1 0 0,-1-1 0,0 1 0,0 0-1,1 0 1,-1-1 0,0 1 0,3 0 0,-2-1-27,0 0 1,0 0 0,0 0-1,0 0 1,0 0 0,0-1-1,0 1 1,0-1-1,0 1 1,0-1 0,0 0-1,0 0 1,0 0 0,3-1-1,4-5-156,0 1-1,-1-2 1,0 1-1,0-1 1,7-9-1,7-13-1056,33-57-1,-23 33 176,-19 38 799,-12 16 284,0 0 0,0 0-1,0 0 1,0 0 0,-1 0 0,1 0-1,0 0 1,0 0 0,0 0 0,0 1 0,0-1-1,0 0 1,0 0 0,0 1 0,-1-1-1,1 1 1,1 0 0,0-1 2,-1 0 1,0 1-1,1-1 1,-1 0-1,1 0 1,-1 0-1,1 0 1,-1-1-1,1 1 1,-1 0-1,1 0 1,-1-1-1,0 1 1,1-1-1,-1 0 1,0 1-1,1-1 1,-1 0-1,0 0 1,0 1-1,0-1 1,0 0-1,2-2 1,26-28 239,-29 30-256,24-30 74,-1-2 1,-2-1 0,22-49 0,-15 21-106,21-72-1,-42 113 24,6-37 0,-13 58-2,-1 0 0,1 0 0,0 0 0,0 0-1,0 0 1,0 0 0,0 0 0,0 0 0,0 0 0,0 0 0,0 0 0,0 0 0,-1 0 0,1 0 0,0 0 0,0 0 0,0 0 0,0 0 0,0 0 0,0-1 0,0 1 0,0 0 0,0 0 0,0 0 0,0 0 0,-1 0 0,1 0 0,0 0 0,0 0 0,0 0 0,0 0 0,0 0 0,0 0 0,0 0 0,0 0 0,0-1 0,0 1 0,0 0 0,0 0 0,0 0 0,0 0 0,0 0 0,0 0 0,-6 11 95,-1 19 340,-7 62 1,7-34-12,-16 155 930,22-166-1097,1 0 0,10 71 0,-3-89-423,0-16-63,-7-12 214,0-1 1,0 0 0,0 0-1,1 1 1,-1-1 0,0 0-1,0 0 1,1 0-1,-1 1 1,0-1 0,0 0-1,1 0 1,-1 0 0,0 0-1,1 0 1,-1 0 0,0 1-1,0-1 1,1 0-1,-1 0 1,0 0 0,1 0-1,-1 0 1,0 0 0,1 0-1,-1 0 1,0 0-1,0-1 1,1 1 0,-1 0-1,0 0 1,1 0 0,0-2-37,0 0 1,-1 0 0,1 0 0,0 0-1,-1 0 1,0 1 0,1-1-1,-1 0 1,0 0 0,0 0 0,0 0-1,0 0 1,0 0 0,-1 0 0,0-3-1,-5-38-38,-2-1 0,-2 1-1,-2 1 1,-20-46-1,28 81 440,2 7-135,3 11 47,1-8-248,0 1 0,0-1 0,0 0-1,1 1 1,-1-1 0,1 0-1,0 0 1,0-1 0,0 1-1,0-1 1,1 1 0,-1-1-1,1 0 1,-1 0 0,1-1-1,0 1 1,0-1 0,0 1-1,-1-1 1,1 0 0,5 0 0,-1 0-65,-1-1 1,0 0-1,1 0 1,-1 0-1,1-1 1,-1 0-1,0-1 1,1 0 0,-1 0-1,13-6 1,7-6-474,-1-2 1,-1-1-1,0-1 1,-2-1-1,0-1 1,32-36-1,-48 49 340,-5 4 116,1 0-1,0 0 0,0 0 0,0 0 0,0 1 1,0-1-1,0 1 0,0 0 0,5-2 0,-7 4 69,-1 0-1,0 0 1,1 0-1,-1-1 1,0 1-1,0 0 0,1 0 1,-1 0-1,0 0 1,1 0-1,-1 0 1,0 0-1,0 0 0,1 0 1,-1 0-1,0 0 1,1 0-1,-1 0 1,0 0-1,0 1 1,1-1-1,-1 0 0,0 0 1,1 0-1,-1 0 1,0 0-1,0 1 1,0-1-1,1 0 0,-1 0 1,0 0-1,0 1 1,0-1-1,1 0 1,-1 1-1,1 13 190,-7 16 307,-14 26 629,13-38-809,1 0 0,0 0 0,-5 37-1,10-54-330,1 0 0,0-1-1,0 1 1,-1 0-1,1 0 1,0-1-1,0 1 1,0 0-1,0 0 1,0-1-1,0 1 1,1 0-1,-1 0 1,0-1-1,0 1 1,0 0-1,1 0 1,-1-1-1,0 1 1,1 0-1,-1-1 1,1 1-1,-1 0 1,0-1-1,1 1 1,0-1-1,-1 1 1,1-1-1,-1 1 1,1-1-1,0 1 1,-1-1 0,1 0-1,0 1 1,-1-1-1,1 0 1,1 1-1,1-1-100,0 0 0,1 0-1,-1-1 1,1 1 0,-1-1-1,0 0 1,4-1 0,2 0-52,-5 0 26,1 1 0,0 0 1,0 0-1,0 1 0,-1-1 0,1 1 0,5 1 1,-9-1 127,0 0 0,0 0 0,-1 0 0,1 1 1,0-1-1,-1 0 0,1 0 0,0 1 0,-1-1 1,1 1-1,0-1 0,-1 0 0,1 1 0,-1-1 1,1 1-1,-1-1 0,1 1 0,-1 0 1,1-1-1,0 2 0,-1-1 35,1 1 0,-1-1 0,0 0 0,0 1 0,0-1 0,0 0 0,0 1 0,0-1 0,0 1 0,0-1-1,0 0 1,-1 1 0,1-1 0,-1 0 0,0 2 0,-2 4 194,0 0 0,-1 0-1,0-1 1,0 0 0,-1 0-1,0 0 1,0 0-1,-9 8 1,-3 0 877,-33 21 0,45-31-879,-1 0 0,-1-1 0,1 0 0,-13 4 0,18-6-198,0-1 0,0 1 0,0-1-1,0 0 1,0 0 0,0 0 0,0 0 0,0 1 0,0-1 0,0 0 0,0-1 0,0 1 0,0 0 0,0 0 0,0 0 0,0-1 0,0 1 0,0 0 0,0-1 0,0 1 0,0-1 0,0 1 0,0-1 0,0 1 0,0-1 0,1 0 0,-1 0-1,0 1 1,0-1 0,1 0 0,-1 0 0,1 0 0,-1 0 0,1 1 0,-1-1 0,1 0 0,-1 0 0,1 0 0,0 0 0,-1 0 0,1-2 0,-3-21 130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8.650"/>
    </inkml:context>
    <inkml:brush xml:id="br0">
      <inkml:brushProperty name="width" value="0.05" units="cm"/>
      <inkml:brushProperty name="height" value="0.05" units="cm"/>
    </inkml:brush>
  </inkml:definitions>
  <inkml:trace contextRef="#ctx0" brushRef="#br0">31 239 14003,'-5'14'371,"1"-1"0,0 1 0,1 0 0,0 0 0,1 1 0,0 15 0,-1-6-142,3-22-217,-2 15 71,1 0 1,0 0 0,1-1 0,2 21 0,-1-36-85,-1 0-1,0 1 1,0-1 0,0 0 0,1 0 0,-1 1 0,1-1-1,-1 0 1,1 0 0,-1 0 0,1 0 0,0 0 0,-1 0-1,1 0 1,0 0 0,0 0 0,0 0 0,0 0 0,0 0 0,0 0-1,0-1 1,2 2 0,-1-1-11,0-1 1,-1 0-1,1 0 0,0 0 0,0 0 0,-1 0 1,1 0-1,0 0 0,0 0 0,-1-1 1,1 1-1,0-1 0,-1 1 0,4-2 1,4-3-83,1-1 1,-1 1 0,0-2-1,10-9 1,109-108-1176,-48 43 464,-76 77 743,1 0-1,-1 0 0,1 0 1,7-4-1,-11 8 61,0-1 0,-1 1 0,1-1-1,0 1 1,-1 0 0,1-1 0,0 1 0,-1 0 0,1 0 0,0 0 0,0 0 0,-1-1 0,1 1-1,0 0 1,0 0 0,-1 0 0,1 1 0,0-1 0,-1 0 0,1 0 0,0 0 0,0 0-1,-1 1 1,1-1 0,0 0 0,-1 1 0,1-1 0,0 0 0,-1 1 0,1-1 0,-1 1-1,1-1 1,-1 1 0,1-1 0,-1 1 0,1 0 0,-1-1 0,0 1 0,1-1 0,-1 1 0,0 0-1,1 0 1,10 41 255,-8-28-124,1 0-1,7 19 1,-10-31-109,0 0-1,0 1 1,0-1 0,0 0 0,1 0-1,-1 0 1,0 0 0,1 0-1,0 0 1,-1 0 0,1 0-1,0-1 1,0 1 0,0-1-1,0 1 1,0-1 0,1 0-1,-1 0 1,4 1 0,-4-1-15,1-1 0,-1 0 0,0 0 0,1 0 0,-1 0 0,1-1 1,-1 1-1,0-1 0,1 1 0,-1-1 0,0 0 0,1 0 0,-1 0 0,0 0 1,0 0-1,0 0 0,0-1 0,2-1 0,6-5-35,-1-1 1,11-12-1,-9 9-9,59-72-466,-47 55 29,2 0-1,41-37 1,-65 64 444,0 1-1,1 0 1,-1-1-1,1 1 1,-1 0-1,1 0 0,0 0 1,-1 0-1,1 0 1,0 1-1,0-1 1,0 1-1,-1-1 1,1 1-1,0-1 1,0 1-1,0 0 1,0 0-1,0 0 1,0 0-1,0 0 1,2 1-1,-1 0-4,-1 1-1,1-1 1,-1 1-1,0 0 0,0-1 1,0 1-1,0 0 1,0 0-1,0 0 1,0 0-1,-1 1 1,1-1-1,-1 0 1,3 5-1,-3-4 3,1 1 1,-1-1-1,1 0 0,0 0 1,0 0-1,1 0 0,-1-1 1,1 1-1,-1 0 0,1-1 0,0 0 1,6 4-1,-8-5-1,1-1 1,0 0-1,0 0 1,0 1-1,0-1 0,0 0 1,0 0-1,0-1 1,0 1-1,0 0 1,0-1-1,0 1 0,0-1 1,0 0-1,0 0 1,0 1-1,0-1 1,-1 0-1,1-1 0,0 1 1,-1 0-1,1 0 1,-1-1-1,1 1 0,0-2 1,18-17-503,24-32-1,-28 31-712,38-35 1,-54 56 1267,1-1 0,-1 0 0,1 1 0,-1-1 1,1 1-1,0 0 0,-1-1 0,1 1 0,0-1 0,0 1 1,-1 0-1,1 0 0,0-1 0,0 1 0,-1 0 0,1 0 1,1 0-1,-1 0 26,-1 0 0,0 0 0,1 1 0,-1-1 0,1 0 0,-1 0 0,0 0 0,1 1 0,-1-1 0,0 0 0,1 1 0,-1-1 0,0 0 0,0 1 0,1-1 0,-1 0 0,0 1 1,0-1-1,1 1 0,-1-1 0,0 0 0,0 2 0,2 31 1270,-11 47-202,5-62-715,1 1 0,1 0 0,1-1 0,1 1 1,0 0-1,4 23 0,-3-41-390,-1 0 0,0 0 0,0 1 0,0-1 0,1 0 0,-1 1-1,1-1 1,-1 0 0,1 0 0,-1 0 0,1 0 0,0 1 0,0-1 0,-1 0 0,1 0 0,0 0 0,0-1 0,0 1 0,0 0 0,0 0 0,0 0 0,0-1 0,1 1 0,0 0-1,0-1-20,0 0-1,-1 0 0,1 0 0,0 0 0,-1 0 0,1 0 0,0-1 1,-1 1-1,1-1 0,-1 1 0,1-1 0,-1 0 0,1 0 0,-1 1 1,1-1-1,1-2 0,6-4-60,-1-1 1,0 0-1,0 0 1,10-14-1,17-30-101,2-5-67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9.207"/>
    </inkml:context>
    <inkml:brush xml:id="br0">
      <inkml:brushProperty name="width" value="0.05" units="cm"/>
      <inkml:brushProperty name="height" value="0.05" units="cm"/>
    </inkml:brush>
  </inkml:definitions>
  <inkml:trace contextRef="#ctx0" brushRef="#br0">55 438 9850,'-27'371'4768,"0"-15"-4428,27-329-545,1-23 122,0-5 12,7-36-91,-2 2 157,27-115 36,102-393-360,-131 531 317,98-282-211,-94 277 192,0 0 1,14-19-1,-19 31 68,1-1 0,0 1 0,1 0 0,-1 0 0,1 1 0,0 0 0,0 0-1,0 0 1,7-4 0,-12 8-10,1 0 1,-1-1-1,1 1 0,-1 0 0,1-1 0,-1 1 0,0 0 0,1 0 1,-1-1-1,1 1 0,-1 0 0,1 0 0,-1 0 0,1 0 0,-1 0 0,1 0 1,0 0-1,-1 0 0,1 0 0,-1 0 0,1 0 0,-1 0 0,1 0 0,-1 0 1,1 0-1,-1 0 0,1 1 0,-1-1 0,1 0 0,-1 0 0,1 1 0,0 0 19,-1 0-1,0 0 0,0 0 0,1 0 1,-1 0-1,0 0 0,0 0 0,0 0 0,0 0 1,0 0-1,0 0 0,-1 0 0,1 0 1,-1 2-1,-14 36 873,-10 3-112,14-23-627,0 0 0,1 0 0,-13 38 0,22-55-220,0 0 1,1 0 0,0 1 0,-1-1 0,1 0-1,0 0 1,0 0 0,0 0 0,0 0 0,0 0-1,1 1 1,-1-1 0,1 0 0,-1 0 0,1 0-1,0 0 1,0 0 0,0 0 0,0 0 0,0-1-1,0 1 1,0 0 0,1-1 0,-1 1 0,1 0-1,-1-1 1,1 0 0,-1 1 0,1-1 0,0 0-1,0 0 1,4 2 0,5 2-245,1-1 1,0 0-1,0-1 1,21 4-1,-3-2-202,-24-3 383,116 33-1544,-110-30 1545,0 0-1,0 0 0,0 1 0,-1 1 0,0 0 1,0 0-1,15 15 0,-24-20 179,0 0 0,0 1 1,0-1-1,0 0 0,0 1 0,0 0 1,-1-1-1,1 1 0,-1 0 0,0 0 1,0 0-1,0 0 0,0 0 0,0 0 0,-1 0 1,1 0-1,-1 0 0,0 0 0,0 0 1,0 0-1,0 0 0,-1 0 0,1 0 1,-1 0-1,0 0 0,0 0 0,0 0 0,0 0 1,0 0-1,-1 0 0,1-1 0,-1 1 1,1-1-1,-1 1 0,-3 2 0,-4 6 345,-1-1-1,-1 0 0,0-1 1,0 0-1,0-1 0,-17 9 1,2-2 19,0-2 1,-2-1-1,-52 16 1,-90 10-809,128-30 52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9.741"/>
    </inkml:context>
    <inkml:brush xml:id="br0">
      <inkml:brushProperty name="width" value="0.05" units="cm"/>
      <inkml:brushProperty name="height" value="0.05" units="cm"/>
    </inkml:brush>
  </inkml:definitions>
  <inkml:trace contextRef="#ctx0" brushRef="#br0">0 397 15955,'14'8'1073,"15"-10"-1041,37-28 32,15-6 320,18-10-328,12-4 8,20-5 64,6 1-88,0 7-320,-7 4-168,-29 18 416,-9 9-160,-20 16-104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0.144"/>
    </inkml:context>
    <inkml:brush xml:id="br0">
      <inkml:brushProperty name="width" value="0.05" units="cm"/>
      <inkml:brushProperty name="height" value="0.05" units="cm"/>
    </inkml:brush>
  </inkml:definitions>
  <inkml:trace contextRef="#ctx0" brushRef="#br0">1 0 11426,'3'3'102,"1"0"0,-1-1 0,1 0 0,0 1 0,-1-1 0,1-1 0,0 1 0,0 0 0,0-1 0,1 0-1,4 1 1,52 4 338,-47-6-186,62 1 310,107-12 0,-55 1-195,-117 9-345,1 1-1,-1 0 0,0 1 1,0 0-1,0 0 0,21 7 0,-27-6-4,-1-1 0,0 1-1,1 1 1,-1-1 0,0 1-1,0-1 1,-1 1 0,1 0-1,-1 0 1,1 1 0,-1-1-1,0 1 1,0 0 0,0 0-1,-1 0 1,1 0 0,-1 0-1,3 7 1,-1 3 61,0 0 0,-1 1 0,-1-1 0,0 1 0,-1-1 1,0 1-1,-1 0 0,-1-1 0,-2 18 0,-6 22 264,-18 56 1,22-89-267,-152 457 774,123-392-738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1.777"/>
    </inkml:context>
    <inkml:brush xml:id="br0">
      <inkml:brushProperty name="width" value="0.05" units="cm"/>
      <inkml:brushProperty name="height" value="0.05" units="cm"/>
    </inkml:brush>
  </inkml:definitions>
  <inkml:trace contextRef="#ctx0" brushRef="#br0">1 0 14875,'10'23'872,"6"24"-848,-4 9-16,-8 20 32,4 14-40,6-4-48,1-2-88,2-13-224,-2-12-264,-7-22 16,-2-15 224,-17-26 112,-10-14-152,-19-32-56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2.174"/>
    </inkml:context>
    <inkml:brush xml:id="br0">
      <inkml:brushProperty name="width" value="0.05" units="cm"/>
      <inkml:brushProperty name="height" value="0.05" units="cm"/>
    </inkml:brush>
  </inkml:definitions>
  <inkml:trace contextRef="#ctx0" brushRef="#br0">5 537 12779,'-1'-8'83,"-1"0"1,2 0-1,-1 0 1,1 1-1,0-1 1,1 0 0,0 0-1,0 0 1,0 0-1,6-14 1,3-6-50,21-40 0,-17 39-17,3 1 1,0 0-1,1 1 0,2 1 1,1 1-1,1 0 1,1 2-1,1 1 1,36-27-1,-49 41-8,1 1-1,0 0 0,0 0 0,1 1 0,0 1 1,18-6-1,-24 9 0,1 1-1,0 0 1,-1 0 0,1 0-1,-1 1 1,1 0 0,0 1 0,-1-1-1,1 1 1,0 1 0,-1 0-1,0 0 1,9 4 0,-4-1 12,-1 2 0,0-1 0,0 2 0,-1 0 0,0 0 0,0 0 0,-1 1-1,0 1 1,-1 0 0,0 0 0,0 0 0,-1 1 0,9 19 0,-5-9 55,-2 1 1,0 0-1,-2 1 0,0 0 0,-2 0 0,5 38 0,-8-26 96,-1-1 0,-2 1 0,-2-1-1,-1 0 1,-1 0 0,-2 0 0,-1-1-1,-2 0 1,-20 44 0,6-23 112,-4-1 1,-1-1-1,-3-2 0,-61 74 1,78-106-249,0-2-1,0 0 1,-26 20 0,35-31-95,1-1 0,-1 0 1,0 0-1,-1-1 0,1 0 0,0 0 0,-1 0 0,0-1 0,0 0 0,1 0 1,-1-1-1,0 0 0,0 0 0,-14-1 0,19 0 17,-1 0 1,1-1-1,-1 1 1,1-1-1,-1 0 0,1 0 1,-1 0-1,1 0 1,0 0-1,-1 0 0,1-1 1,0 1-1,0-1 1,0 0-1,-3-3 1,2 1-11,0 0 1,0 0 0,1 0-1,0 0 1,-1-1-1,1 1 1,-2-10 0,-4-25-386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2.964"/>
    </inkml:context>
    <inkml:brush xml:id="br0">
      <inkml:brushProperty name="width" value="0.05" units="cm"/>
      <inkml:brushProperty name="height" value="0.05" units="cm"/>
    </inkml:brush>
  </inkml:definitions>
  <inkml:trace contextRef="#ctx0" brushRef="#br0">11 825 13667,'-11'50'908,"12"-50"-896,0 0-1,0-1 1,0 1-1,0 0 1,0-1 0,0 1-1,0-1 1,0 1-1,0-1 1,0 0 0,0 1-1,0-1 1,-1 0-1,1 1 1,0-1-1,0 0 1,-1 0 0,1-1-1,21-28 78,-2-1-1,-2-1 1,-1-1-1,-1 0 1,-2-1-1,-1 0 1,14-66-1,-25 93-73,-1 0 0,0-1 0,-1 1 0,0 0 0,0 0 0,0 0 0,-2-8 0,2 14-12,0 0 0,-1 0 0,1 0-1,0 0 1,0 1 0,-1-1-1,1 0 1,0 0 0,-1 0-1,1 0 1,-1 1 0,0-1-1,1 0 1,-1 1 0,1-1 0,-1 0-1,0 1 1,1-1 0,-1 1-1,0-1 1,0 1 0,0-1-1,-1 0 1,1 1 1,-1 0 0,0 1 0,1-1 0,-1 0 1,0 1-1,1-1 0,-1 1 0,0-1 0,1 1 0,-1 0 0,1-1 0,0 1 0,-1 0 1,1 0-1,-1 0 0,1 0 0,0 0 0,-2 2 0,-5 5 15,1 1-1,-1 0 1,1 0 0,1 1-1,0-1 1,0 2 0,-6 15-1,1 2 18,-13 50 0,20-66-28,2-1-1,0 1 0,0 0 0,1 0 1,1 17-1,0-26-3,0-1 0,0 0 0,0 1 0,1-1 0,-1 0 0,1 0 0,-1 1 0,1-1 0,0 0 0,0 0 0,0 0 0,0 0 1,0 0-1,1 0 0,-1 0 0,1 0 0,-1 0 0,1-1 0,0 1 0,-1 0 0,1-1 0,0 0 0,0 1 0,0-1 0,0 0 0,0 0 0,1 0 0,-1 0 0,0 0 1,0-1-1,1 1 0,-1-1 0,0 0 0,5 1 0,3-1 8,0-1 0,0 0 0,0-1 0,0 0-1,0 0 1,0-1 0,-1-1 0,1 1 0,13-9 0,84-54-74,-85 52 25,28-21-82,-21 14-43,1 2 0,48-24 1,-74 41 131,1 0 0,-1 0 1,1 1-1,-1-1 0,1 1 1,0 0-1,-1 0 0,1 1 1,0 0-1,6 0 0,-8 0 12,0 1 0,0 0-1,0 0 1,-1 0 0,1 0-1,0 0 1,-1 0 0,1 1-1,-1 0 1,1-1 0,-1 1-1,0 0 1,0 0 0,0 0-1,0 0 1,0 0 0,0 1-1,2 3 1,6 12-22,-1 0-1,0 1 1,-2 0 0,7 22 0,-9-23 65,1-1-1,0 0 1,1-1 0,1 1-1,1-1 1,11 16 0,-18-30-16,0 0 1,0 1-1,0-1 1,0 0-1,1 0 0,-1-1 1,0 1-1,1 0 1,0-1-1,-1 0 1,1 1-1,0-1 1,0 0-1,0 0 0,-1-1 1,1 1-1,0-1 1,0 1-1,0-1 1,0 0-1,0 0 1,0 0-1,0-1 0,0 1 1,0-1-1,0 1 1,0-1-1,0 0 1,0 0-1,4-3 0,4-2 21,0 0-1,0-1 1,0 0-1,-1-1 1,18-17-1,105-118 195,-13 13-198,-116 125-28,0 1 0,1-1 1,0 1-1,0 0 0,0 1 0,11-7 1,-15 10 4,0 0-1,0-1 1,0 1 0,0 0 0,0 0 0,1 0-1,-1 0 1,0 0 0,0 0 0,0 0 0,0 0-1,0 0 1,0 0 0,0 0 0,0 1 0,0-1-1,2 1 1,-2 0 7,1 1 0,-1-1 0,1 0 1,-1 1-1,1-1 0,-1 1 0,1-1 0,-1 1 0,0-1 0,0 1 0,0 0 0,1 2 0,-1-2 14,0 1 0,0-1-1,0 1 1,1-1 0,-1 0 0,1 0-1,-1 0 1,1 0 0,0 0 0,0 0-1,0 0 1,0 0 0,0-1 0,5 4 0,-5-5-12,0 0 0,0 0 0,1 0 0,-1 0 0,0 0 1,0 0-1,0 0 0,0-1 0,1 1 0,-1-1 0,0 1 1,0-1-1,0 0 0,0 0 0,0 0 0,-1 0 0,1 0 1,0-1-1,0 1 0,2-3 0,42-34-417,52-57-1,-59 55-305,79-63-1,-108 96 141,0 1 0,1-1 0,-1 1 0,22-8-1,-30 13 414,1 0 0,0 0 0,0 1 0,-1-1 0,1 1 0,0-1 0,0 1 0,0 0 0,0 0 0,0 0 0,0 0 0,-1 0 0,1 1 0,0 0 0,0-1-1,0 1 1,-1 0 0,1 0 0,0 0 0,-1 1 0,1-1 0,-1 1 0,1-1 0,-1 1 0,2 2 0,1 2 135,-1-1 1,0 1-1,0 0 1,-1 0-1,0 1 1,0-1-1,2 8 1,9 18 1281,-10-28 836,-3-8-1235,-2-10-306,-1 8-477,0 0 0,-1 1 1,1-1-1,-1 0 0,0 1 1,-1-1-1,1 1 0,-1 0 1,0 0-1,0 1 0,-6-6 1,9 9-92,-1 0 1,1-1 0,-1 1-1,1 0 1,0 0-1,-1 0 1,0 0 0,1 0-1,-1 1 1,0-1 0,1 0-1,-1 1 1,0 0 0,0-1-1,1 1 1,-1 0-1,0 0 1,0 0 0,0 0-1,1 0 1,-1 0 0,0 0-1,0 0 1,0 1 0,1-1-1,-1 1 1,0 0-1,1-1 1,-1 1 0,0 0-1,1 0 1,-1 0 0,1 0-1,-1 0 1,1 0-1,0 1 1,-1-1 0,1 0-1,0 1 1,0-1 0,0 1-1,-1 2 1,-3 3 33,2 0 0,-1 0-1,1 1 1,0 0 0,0-1 0,1 1 0,0 0 0,-1 11 0,2-13 45,1 0-1,-1 0 1,1 0 0,0 0 0,1 0 0,0 0 0,0 0 0,0 0 0,0-1 0,1 1 0,0 0 0,3 5 0,-5-10-44,1 0 1,-1 0-1,1 0 0,0 0 1,-1 0-1,1 0 1,0 0-1,0 0 1,-1 0-1,1 0 0,0-1 1,0 1-1,0 0 1,0-1-1,0 1 0,0-1 1,0 1-1,0-1 1,0 1-1,0-1 1,0 0-1,1 1 0,-1-1 1,0 0-1,2 0 1,-1 0 4,1-1-1,-1 0 1,0 1 0,0-1 0,0 0 0,0 0 0,0 0 0,0-1 0,0 1 0,0 0 0,0-1 0,2-1 0,5-7 48,0 0 0,-1-1 1,11-16-1,-19 27-73,25-40-54,-2-1 1,-1-1-1,-3-1 0,-1-1 1,15-60-1,-27 69-1194,-6 25 94,-3 11 627,-7 17 119,-7 21-265,-1 14-196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4.041"/>
    </inkml:context>
    <inkml:brush xml:id="br0">
      <inkml:brushProperty name="width" value="0.05" units="cm"/>
      <inkml:brushProperty name="height" value="0.05" units="cm"/>
    </inkml:brush>
  </inkml:definitions>
  <inkml:trace contextRef="#ctx0" brushRef="#br0">6 12 13051,'0'0'47,"1"-1"0,-1 0-1,0 1 1,1-1 0,-1 0 0,0 1 0,1-1 0,-1 1 0,1-1-1,-1 1 1,1-1 0,-1 1 0,1-1 0,-1 1 0,1-1 0,-1 1 0,1-1-1,0 1 1,-1 0 0,1 0 0,0-1 0,0 1 0,-1 0-16,1 1 0,-1-1 0,1 0 0,-1 1 0,0-1 0,1 1 0,-1-1 0,0 1 0,1-1 0,-1 1 0,0-1 0,0 1 0,0-1 0,1 1 0,-1-1 0,0 1 0,0 0 0,0-1 0,0 1 0,0 0 1,0 39 878,0-39-903,-4 51 263,-15 275 648,27-2-535,-6-306-362,0 1 0,1-1 0,1 0 0,10 28 0,-13-44-10,0-1-1,0 1 0,0 0 0,0-1 0,1 0 0,-1 1 0,1-1 0,0 0 0,-1 0 1,1 0-1,0 0 0,0 0 0,1 0 0,-1 0 0,0-1 0,4 3 0,-3-3 1,-1-1 0,0 1 0,1-1-1,-1 0 1,1 0 0,-1 0 0,1 0-1,-1 0 1,1 0 0,-1-1-1,1 1 1,-1-1 0,0 1 0,1-1-1,-1 0 1,0 0 0,1 0 0,-1-1-1,0 1 1,3-3 0,6-4 22,-1 0-1,0-1 1,0 0 0,-1-1 0,-1 0 0,1 0-1,6-13 1,46-85 161,-56 99-177,110-227 342,-88 172-358,32-113 1,-50 132-224,-8 32 14,-4 14 38,-6 22-125,-22 62-688,3 2 1,-25 139-1,52-221 916,0 1-1,1-1 1,-1 0-1,1 0 1,0 1-1,1-1 1,-1 0-1,2 6 1,0-7 13,0 0 1,0 0 0,0-1 0,0 1-1,0-1 1,1 1 0,0-1 0,-1 0-1,1 0 1,4 3 0,8 8 15,-9-7 106,1-1-1,-1 0 1,1 0-1,14 9 1,-19-14-34,0 0 1,0 0-1,0-1 1,0 1 0,0 0-1,0-1 1,0 1-1,0-1 1,0 0-1,0 0 1,1 1 0,-1-1-1,0-1 1,0 1-1,0 0 1,0 0 0,0-1-1,0 0 1,0 1-1,0-1 1,0 0-1,0 0 1,0 0 0,0 0-1,2-2 1,12-8 202,-1-1 1,0 0-1,-1-1 1,0-1-1,-1-1 1,-1 1-1,0-2 1,-1 0-1,0 0 1,-2-1-1,0 0 1,10-27-1,-15 21-235,-4 16-190,-3 13-418,2-5 553,1 1-1,-1-1 1,1 1 0,-1-1-1,1 0 1,0 1 0,0-1-1,-1 1 1,1-1-1,0 0 1,0 1 0,1-1-1,-1 1 1,0-1 0,0 1-1,1-1 1,-1 0 0,1 1-1,-1-1 1,1 0 0,-1 1-1,1-1 1,1 2 0,0-2-15,0 1 1,-1-1 0,1 0-1,0 0 1,0 0 0,-1 0-1,1 0 1,0-1 0,0 1-1,0-1 1,0 1 0,0-1-1,0 1 1,4-1 0,1 0-28,0 0 0,-1-1 0,1 1-1,0-1 1,0-1 0,-1 1 0,1-1 0,0 0 0,5-4 0,-2 1-13,0-2 0,15-12 0,24-27-221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4.892"/>
    </inkml:context>
    <inkml:brush xml:id="br0">
      <inkml:brushProperty name="width" value="0.05" units="cm"/>
      <inkml:brushProperty name="height" value="0.05" units="cm"/>
    </inkml:brush>
  </inkml:definitions>
  <inkml:trace contextRef="#ctx0" brushRef="#br0">67 495 11554,'-7'17'422,"-37"109"1181,39-111-1390,2 0 1,0 1-1,1 0 0,0-1 1,1 1-1,2 19 1,-1-33-188,0 0 1,0 0-1,0 0 0,1 0 1,-1 0-1,1 0 1,-1 0-1,1 0 1,0 0-1,0 0 1,0 0-1,0 0 1,0-1-1,0 1 1,0 0-1,1-1 1,-1 1-1,3 1 1,-2-2-17,-1-1 0,1 1 0,-1-1 1,1 0-1,-1 1 0,1-1 0,0 0 1,-1 0-1,1 0 0,-1-1 0,1 1 0,0 0 1,-1-1-1,1 1 0,-1 0 0,1-1 1,-1 0-1,1 1 0,-1-1 0,0 0 0,1 0 1,-1 0-1,0 0 0,1 0 0,-1 0 1,0 0-1,1-2 0,12-10-82,-1-1-1,-1 0 1,15-24 0,31-54-394,-54 85 434,23-43-208,34-83 1,7-58-839,-25 67-1402,-43 124 2489,0 0 1,0 0-1,0 0 0,0 0 0,0 0 0,0 0 0,0 0 0,0 0 1,0 0-1,0 0 0,1 0 0,-1 1 0,0-1 0,0 0 0,0 0 1,0 0-1,0 0 0,0 0 0,0 0 0,0 0 0,0 0 0,0 0 1,0 0-1,0 0 0,0 0 0,0 0 0,1 0 0,-1 0 0,0 0 1,0 0-1,0 0 0,0 0 0,0 0 0,0 0 0,0 0 0,0 0 1,0 0-1,0 0 0,0 0 0,0-1 0,0 1 0,0 0 0,0 0 0,1 0 1,-1 0-1,0 0 0,0 0 0,0 0 0,0 0 0,0 0 0,2 13 355,-1 15 119,-1-26-482,2 36 1022,5-23-261,-6-14-744,-1-1 0,1 0 0,-1 0 0,0 0 0,1 1-1,-1-1 1,1 0 0,-1 0 0,1 0 0,-1 0 0,1 0 0,-1 0 0,1 0 0,-1 0 0,0 0-1,1 0 1,-1 0 0,1 0 0,-1 0 0,1 0 0,-1 0 0,1-1 0,-1 1 0,0 0 0,1 0-1,-1 0 1,1-1 0,-1 1 0,0 0 0,1-1 0,-1 1 0,5-4-22,-1-1 0,0 1 0,0-1 0,0 1 0,-1-1 0,0 0 0,0 0 0,3-6 0,20-52-418,-17 42 242,-1-1-27,-6 15 118,0 1-1,0 0 1,1 0 0,0 0 0,0 0 0,0 0 0,6-6 0,-10 18-59,-26 105 1627,-23 216 0,50-322-1435,-1 2 38,0 0 0,1 1 0,0-1-1,0 1 1,1-1 0,0 0 0,0 1-1,5 13 1,-6-20-71,0 0-1,1 0 1,0 0 0,-1 0-1,1 0 1,-1 0-1,1 0 1,0 0-1,0 0 1,0 0-1,0 0 1,0 0 0,0 0-1,0-1 1,0 1-1,0 0 1,0-1-1,0 1 1,0-1 0,0 1-1,0-1 1,1 0-1,-1 1 1,1-1-1,1 0-14,-1 0 0,1 0-1,-1-1 1,1 1 0,-1-1-1,1 0 1,-1 1 0,1-1-1,-1 0 1,0 0 0,3-2-1,6-4-112,-1 0 0,0-1 0,16-16 0,2-7-414,-2-1-1,26-42 1,-1 3-478,-41 62 776,-5 13 177,-3 17 218,-2-18-131,0 12 159,0 14 368,4 36-1,-3-58-445,0 1 1,0-1 0,1 0 0,0 0-1,1 0 1,-1 0 0,1-1-1,0 1 1,1-1 0,6 9-1,-9-13-79,0-1-1,1 1 1,0 0-1,-1-1 1,1 1-1,0-1 1,0 0-1,0 1 1,0-1-1,0 0 0,0 0 1,0 0-1,1 0 1,-1-1-1,0 1 1,0-1-1,1 1 1,-1-1-1,3 0 1,0 0-6,-1-1 0,0 1 0,0-1 0,0 0 0,0 0 0,0-1 0,0 1 0,0-1 0,7-4 0,0-1-39,0-1 0,-1 0 0,0-1-1,-1 0 1,16-18 0,-6-1-275,-1 0 0,-1-1 0,-1 0 0,-2-2-1,12-33 1,-30 77 482,0 0 0,1 0 0,1 0 0,0 0 0,1 1 0,0-1-1,2 19 1,-1-30-171,1-1 1,-1 0-1,0 0 0,0 0 0,1 1 0,-1-1 0,1 0 0,-1 0 0,1 0 0,-1 0 0,1 0 1,0 0-1,0 0 0,-1 0 0,1 0 0,0 0 0,0 0 0,0 0 0,0-1 0,0 1 1,2 1-1,-1-1-4,0-1 0,0 1 0,1-1 0,-1 1 1,0-1-1,1 0 0,-1 0 0,0 0 0,0 0 0,1 0 1,1-1-1,6 0-20,-1-2 0,-1 1 1,1-2-1,0 1 1,8-5-1,16-12-307,-2-1-1,0-1 1,41-40-1,-23 20-278,-48 41 578,21-14-390,-14 16 246,-6 11 159,-6 43 438,1-22 42,1 33 0,2-58-376,1 0 0,0 0 0,0 1 0,1-1 0,0 0 0,0 0 0,1 0 0,0 0 0,4 8 0,-6-15-92,0 1 1,0 0-1,0-1 1,0 1 0,0-1-1,0 1 1,1-1 0,-1 0-1,0 0 1,1 1-1,-1-1 1,1 0 0,-1 0-1,1 0 1,0-1 0,-1 1-1,1 0 1,0 0 0,0-1-1,0 0 1,-1 1-1,1-1 1,0 0 0,0 1-1,0-1 1,0 0 0,0-1-1,-1 1 1,1 0 0,4-1-1,-2-1-48,0 1 0,0-1-1,0 0 1,-1 0 0,1-1-1,0 1 1,-1-1 0,1 0 0,-1 0-1,0 0 1,0 0 0,4-6 0,0-1-43,-1 0 1,0-1-1,-1 1 1,0-2-1,0 1 1,-1 0-1,2-14 1,0-2 5,-2 0 0,2-29 0,-6-40-203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3.275"/>
    </inkml:context>
    <inkml:brush xml:id="br0">
      <inkml:brushProperty name="width" value="0.05" units="cm"/>
      <inkml:brushProperty name="height" value="0.05" units="cm"/>
    </inkml:brush>
  </inkml:definitions>
  <inkml:trace contextRef="#ctx0" brushRef="#br0">4 0 8914,'-3'22'944,"3"1"-672,9 3-168,3-4 1112,7 0-1448,-1-7-360,5-7 512,-2-5-88,2-9-64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5.299"/>
    </inkml:context>
    <inkml:brush xml:id="br0">
      <inkml:brushProperty name="width" value="0.05" units="cm"/>
      <inkml:brushProperty name="height" value="0.05" units="cm"/>
    </inkml:brush>
  </inkml:definitions>
  <inkml:trace contextRef="#ctx0" brushRef="#br0">20 1 17948,'3'6'864,"-1"-3"-1424,-5-3 1056,-5-3-368,2 1-184,-2 1-72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5.871"/>
    </inkml:context>
    <inkml:brush xml:id="br0">
      <inkml:brushProperty name="width" value="0.05" units="cm"/>
      <inkml:brushProperty name="height" value="0.05" units="cm"/>
    </inkml:brush>
  </inkml:definitions>
  <inkml:trace contextRef="#ctx0" brushRef="#br0">1 411 14699,'40'248'985,"-21"-103"-970,-4-54 13,52 171-1,-59-241-65,16 30 0,-21-44 22,1-1 0,0 0 0,0 0 0,1 0-1,-1 0 1,1-1 0,8 7 0,-11-10 8,0 0 1,1-1 0,-1 0 0,0 1-1,1-1 1,-1 0 0,1 0 0,-1 0-1,1-1 1,-1 1 0,1-1 0,0 1-1,-1-1 1,1 0 0,0 0 0,-1 0-1,1 0 1,0-1 0,-1 1 0,1-1 0,0 1-1,-1-1 1,1 0 0,-1 0 0,1 0-1,-1 0 1,0-1 0,1 1 0,2-3-1,2-1-12,0-1 0,-1-1 0,0 1 0,0-1-1,0 0 1,-1 0 0,7-12 0,1-6-24,0 0 0,-2-1 0,-1 0 0,7-31 0,19-112-94,-32 150 125,15-92 27,9-210 0,-29 306 38,1 15-51,0 0-1,0 0 1,0 0 0,0 0 0,0 0 0,0 0 0,0 0 0,0 0 0,0 0 0,0 0-1,0 0 1,0 0 0,0 0 0,0 0 0,0 1 0,0-1 0,0 0 0,0 0 0,0 0-1,0 0 1,0 0 0,0 0 0,0 0 0,0 0 0,0 0 0,0 0 0,-1 0 0,1 0-1,0 0 1,0 0 0,0 0 0,0 0 0,0 0 0,0 0 0,0 0 0,0 0 0,0 0-1,0 0 1,0 0 0,0 0 0,0 0 0,0 0 0,0 0 0,0 0 0,0 0 0,-1 0-1,1 0 1,0 0 0,0 0 0,0 0 0,0 0 0,0 0 0,0-1 0,0 1 0,0 0-1,-5 25 107,-5 85 256,4 1 1,18 213-1,-8-285-252,0 0 1,3 0 0,12 42 0,-17-76-91,-1 0 0,1-1 1,0 1-1,1 0 0,-1 0 1,1-1-1,0 0 0,0 1 1,0-1-1,1 0 0,4 4 1,-6-7-12,-1 0 1,1 0-1,-1 0 0,1 0 1,-1-1-1,1 1 1,-1 0-1,1-1 0,-1 0 1,1 1-1,0-1 1,-1 0-1,1 0 0,0 0 1,-1 0-1,3 0 1,-1-1 3,0 0 0,0 0 0,0 0 0,0 0 0,0-1 0,0 1 0,-1-1 0,1 1 0,-1-1 0,1 0 0,3-4 0,6-7 30,0 0 1,-1-1-1,-1 0 0,0-1 1,-1 0-1,14-32 0,33-108 141,-36 84-204,-3-2 0,10-99 0,-15-150-599,-12 311 590,-8-136-399,7 133 320,-2 0 0,0-1 0,0 1 0,-2 1 0,1-1 0,-2 0 0,-11-21 0,15 33 63,1 0 0,0 0 0,-1 1 0,1-1 1,-1 0-1,0 0 0,0 1 0,0-1 0,0 1 0,-4-3 0,6 4 28,-1 0 0,0 0 0,1-1 0,-1 1 0,0 0 0,1 0 0,-1 0 0,0-1 0,1 1-1,-1 0 1,0 0 0,0 0 0,1 0 0,-1 0 0,0 1 0,1-1 0,-1 0 0,0 0 0,1 0 0,-1 1 0,0-1-1,1 0 1,-1 0 0,0 1 0,1-1 0,-1 1 0,1-1 0,-1 1 0,1-1 0,-1 1 0,1-1 0,-2 2-1,-1 6-41,0 1-1,1-1 1,0 1-1,0 0 1,1 0-1,0 0 1,0 0-1,2 10 1,-2-12 14,3 124-1257,-1-111 1124,2 0-1,0-1 0,1 0 1,11 31-1,4-14-177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6.275"/>
    </inkml:context>
    <inkml:brush xml:id="br0">
      <inkml:brushProperty name="width" value="0.05" units="cm"/>
      <inkml:brushProperty name="height" value="0.05" units="cm"/>
    </inkml:brush>
  </inkml:definitions>
  <inkml:trace contextRef="#ctx0" brushRef="#br0">27 487 12699,'-13'163'1882,"5"-99"-1042,3 92 0,5-152-802,0-1-1,0 1 1,1-1 0,-1 1-1,1-1 1,0 1 0,3 6 0,-4-10-33,0 0-1,0 1 1,1-1 0,-1 1 0,0-1 0,0 0 0,1 1 0,-1-1 0,0 0 0,1 1 0,-1-1 0,1 0 0,-1 0-1,0 1 1,1-1 0,-1 0 0,1 0 0,-1 0 0,1 0 0,-1 1 0,0-1 0,1 0 0,0 0 0,0 0-2,0-1-1,0 1 1,0 0 0,0-1 0,0 1 0,0-1 0,0 1 0,0-1-1,0 1 1,0-1 0,0 1 0,-1-1 0,1 0 0,1-1 0,4-5-14,0-1 0,0 0 0,-1 0 1,0 0-1,8-17 0,14-50-146,-21 57 116,11-37-194,-2-1 0,-2 0 0,8-99 0,-20 110 32,0 43 184,-1 0 0,0 0 0,-1-1 0,1 1 0,0 0 0,-1 0 0,1 0 0,-1 0 0,1-1 0,-1 1 0,0 0 0,0 0 1,-2-2-1,3 4 15,-1 0 0,1 0 0,-1 0 0,1 0 0,-1 0 0,1 0 0,0 0 0,-1 1 0,1-1 0,-1 0 0,1 0 0,-1 0 0,1 1 0,-1-1 0,1 0 0,0 1 0,-1-1 0,1 0 0,0 1 0,-1-1 0,1 0 0,0 1 0,0-1 0,-1 1 0,1-1 0,0 0 0,0 1 0,-1-1 0,1 1 0,0-1 0,0 1 0,0-1 0,0 1 0,-6 12 12,1 0 1,1 0 0,0 1 0,1-1 0,0 1 0,0 14 0,-3 90 277,5-104-257,3 81 216,-1-87-216,0 0 0,0 0 0,1 0-1,0 0 1,0 0 0,1-1 0,0 1 0,0-1 0,4 8-1,-6-14-23,0 0 0,-1 0-1,1 0 1,0-1 0,0 1-1,-1 0 1,1 0-1,0-1 1,0 1 0,0 0-1,0-1 1,0 1 0,0-1-1,0 1 1,0-1 0,0 0-1,0 1 1,0-1-1,0 0 1,0 0 0,0 1-1,1-1 1,-1 0 0,0 0-1,0 0 1,2-1 0,-1 0-7,0 1-1,1-1 1,-1 0 0,0 0 0,0 0 0,0-1 0,1 1 0,-1 0 0,-1-1 0,1 1 0,3-4-1,5-7-82,0 0-1,-1-1 0,-1 0 0,0-1 1,11-24-1,25-83-595,-30 73 303,-3-1 0,7-55-1,-1-100-175,-11 61 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6.712"/>
    </inkml:context>
    <inkml:brush xml:id="br0">
      <inkml:brushProperty name="width" value="0.05" units="cm"/>
      <inkml:brushProperty name="height" value="0.05" units="cm"/>
    </inkml:brush>
  </inkml:definitions>
  <inkml:trace contextRef="#ctx0" brushRef="#br0">28 102 11266,'-14'234'2713,"4"-124"-1101,6 125-1,5-230-1573,5 55 373,-5-55-371,0 0 1,1 0 0,-1 0 0,1-1 0,0 1 0,1 0 0,-1-1 0,1 1 0,4 4 0,-6-7-34,1 0 0,0-1 1,-1 1-1,1 0 0,0-1 1,0 0-1,0 1 0,0-1 1,0 0-1,0 0 0,0 0 1,0 0-1,0 0 0,0-1 0,1 1 1,-1-1-1,0 1 0,0-1 1,4 0-1,-2 0-30,1-1 1,-1 0-1,0 0 1,1 0-1,-1 0 1,0 0-1,0-1 1,0 0-1,6-3 1,5-6-167,1 1 0,-2-2 0,23-23-1,-37 35 188,83-92-979,6-8-341,-86 98 1270,0-1 0,-1 1 0,1 0 0,0 0 0,0 0-1,7-3 1,-10 5 48,1-1-1,-1 1 1,1 0-1,-1 0 1,1 0-1,-1 0 1,1 0-1,-1 0 1,1 0-1,0 0 1,-1 0-1,1 0 1,-1 0-1,1 0 1,-1 0-1,1 0 1,-1 1-1,1-1 1,-1 0-1,1 0 1,0 1-1,0 0 8,-1 0-1,1 0 0,0-1 1,-1 1-1,1 0 1,-1 0-1,1 0 0,-1 0 1,1 0-1,-1 0 1,0 0-1,1 1 0,-1-1 1,0 2-1,3 32 406,-2 0 0,-6 62 0,1-49-213,5-45-163,2-7-29,2-8-30,2-16-64</inkml:trace>
  <inkml:trace contextRef="#ctx0" brushRef="#br0" timeOffset="1">489 1 14579,'5'39'1016,"-2"30"-720,0 11-48,0 16 265,3 10-97,3 10 24,4 1-64,5-12-400,5-13-208,0-37 280,-2-21-96,-4-30-168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7.321"/>
    </inkml:context>
    <inkml:brush xml:id="br0">
      <inkml:brushProperty name="width" value="0.05" units="cm"/>
      <inkml:brushProperty name="height" value="0.05" units="cm"/>
    </inkml:brush>
  </inkml:definitions>
  <inkml:trace contextRef="#ctx0" brushRef="#br0">4 1 14835,'-4'137'1049,"18"183"0,46 130-902,-56-421-109,-5-21-77,-2-13-167,-4-19 5,2-1 1,0 0-1,-2-34 1,3 21 20,3 25 123,-30-285-1034,26 210 955,8-121 0,-3 197 161,2 1-1,-1 0 1,1-1-1,5-12 1,-7 22-11,1 0 0,-1 1 0,1-1 0,0 0 0,0 0 0,0 1 0,0-1 0,0 0 0,0 1 0,1-1 0,-1 1 0,0-1 0,1 1 0,-1 0 0,1 0 0,-1-1-1,1 1 1,0 0 0,-1 1 0,1-1 0,0 0 0,0 0 0,0 1 0,0-1 0,0 1 0,-1-1 0,1 1 0,0 0 0,0 0 0,3 0 0,2 1 15,0 0 0,1 0 0,-1 1 0,0-1 0,0 2 0,0-1 0,0 1 0,-1 0 0,1 1 0,-1-1 0,0 1 0,11 10 0,-13-11 20,-1 0-1,0 0 0,0 1 0,0-1 0,0 1 0,-1 0 0,0 0 1,1 0-1,-1 0 0,-1 0 0,1 0 0,-1 1 0,1-1 0,-1 1 0,-1-1 1,1 1-1,-1-1 0,1 1 0,-1-1 0,0 1 0,-1-1 0,0 7 1,-5 11 166,-1 0 1,-1 0 0,-1-1 0,0 1 0,-2-2-1,-1 0 1,0 0 0,-1-1 0,-1-1 0,-22 23-1,35-40-120,0 0 0,0 1-1,-1-1 1,1 0-1,0 0 1,-1 0 0,0 0-1,1 0 1,-1 0-1,1-1 1,-1 1 0,0 0-1,1-1 1,-1 1-1,-2-1 1,3 0-77,1 0 1,-1 0-1,0-1 0,1 1 1,-1 0-1,0 0 0,1-1 1,-1 1-1,1-1 0,-1 1 1,0 0-1,1-1 0,-1 1 1,1-1-1,0 0 0,-1 1 1,1-1-1,-1 1 0,1-1 1,0 1-1,-1-1 0,1 0 1,0 1-1,0-1 0,0 0 1,-1 1-1,1-1 0,0 0 1,0 1-1,0-1 0,0 0 1,0 0-1,0 1 0,1-2 0,-1-22 435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8.880"/>
    </inkml:context>
    <inkml:brush xml:id="br0">
      <inkml:brushProperty name="width" value="0.05" units="cm"/>
      <inkml:brushProperty name="height" value="0.05" units="cm"/>
    </inkml:brush>
  </inkml:definitions>
  <inkml:trace contextRef="#ctx0" brushRef="#br0">2 679 13507,'-1'1'91,"1"1"0,0 0-1,-1 0 1,1 0 0,0 0 0,0 1 0,0-1-1,0 0 1,0 0 0,1 0 0,-1 0 0,1-1-1,-1 1 1,1 0 0,0 0 0,0 0 0,-1 0-1,1 0 1,2 2 0,0 0-7,0 1-1,0-1 1,0 1 0,1-1-1,0 0 1,4 3 0,-5-5-46,0 0 0,0 0-1,1 0 1,-1 0 0,1-1 0,-1 0 0,1 0 0,0 0 0,0 0 0,-1 0 0,1-1 0,0 0 0,0 0-1,-1 0 1,1 0 0,0 0 0,0-1 0,0 1 0,-1-1 0,1 0 0,0-1 0,-1 1 0,1 0-1,-1-1 1,6-3 0,3-2 65,0-1-1,-1 0 1,0-1-1,0 0 1,17-20-1,-6 3 62,-1-1 0,-1-1 0,-2-1 0,22-45 0,-28 50-93,-2-2 1,-1 1-1,-1-1 1,-1 0-1,-1-1 1,3-32-1,-9 49-63,1 0 0,-2 1 0,1-1 0,-1 1 0,0-1 0,-1 0 0,-1 1 0,1 0 0,-7-15 0,8 21-8,-1 0 0,1 1 0,-1-1 0,1 1 0,-1-1 0,0 1 0,0 0 0,0-1 0,0 1 1,0 0-1,-1 0 0,1 0 0,-1 1 0,1-1 0,-1 1 0,0-1 0,1 1 0,-1 0 1,0 0-1,0 0 0,0 0 0,0 1 0,0-1 0,0 1 0,0 0 0,0 0 0,0 0 0,0 0 1,0 0-1,0 1 0,0-1 0,0 1 0,-5 2 0,-1 0-3,0 1 0,1 0 0,-1 1 1,1 0-1,0 0 0,0 1 0,0 0 0,1 1 0,0 0 1,0 0-1,0 0 0,-8 14 0,-3 6-7,1 0-1,-20 46 1,26-47 21,0 0 1,1 0-1,2 1 1,1 1-1,1-1 0,2 1 1,0 0-1,1 29 1,3-53-9,0 0 0,0-1 1,0 1-1,1-1 1,0 1-1,-1 0 0,1-1 1,1 1-1,-1-1 0,2 4 1,-2-6-4,-1 0 1,1 0-1,0-1 1,-1 1 0,1 0-1,0-1 1,-1 1-1,1-1 1,0 1 0,0-1-1,0 1 1,-1-1-1,1 1 1,0-1-1,0 0 1,0 1 0,0-1-1,1 0 1,0 0-1,0 0 0,-1 0 1,1 0-1,0-1 0,0 1 1,0 0-1,0-1 0,-1 1 1,1-1-1,0 0 0,0 0 0,1-1 1,7-4-7,0-1 0,-1 0 1,0-1-1,0 0 1,11-13-1,38-54-65,-37 46 42,69-96-124,34-43-110,-118 159 243,24-22-61,-29 29 78,1 1-1,-1 0 0,1 0 0,0 0 1,0 0-1,-1 0 0,1 0 0,0 1 1,0-1-1,0 0 0,0 1 0,0 0 1,0-1-1,0 1 0,0 0 0,0 0 1,0 0-1,2 1 0,-2-1 4,0 0 0,0 1-1,0 0 1,0-1-1,0 1 1,-1 0 0,1 0-1,0 0 1,-1 0 0,1 1-1,-1-1 1,1 0 0,-1 1-1,1-1 1,-1 0 0,0 1-1,1 1 1,15 32 15,-15-29-13,29 85 63,19 45 99,-49-133-157,0 0-1,0-1 0,0 1 1,1-1-1,-1 1 0,1-1 1,0 1-1,0-1 0,0 0 1,0 0-1,0 0 1,0 0-1,1 0 0,-1-1 1,0 1-1,4 1 0,-4-3-2,0 0-1,0 1 1,1-1 0,-1-1-1,0 1 1,0 0-1,0 0 1,1-1-1,-1 1 1,0-1-1,0 0 1,0 0 0,0 0-1,0 0 1,0 0-1,0 0 1,0 0-1,-1 0 1,1-1-1,0 1 1,-1-1 0,1 0-1,2-2 1,22-28-17,0 0 0,-2-2 0,19-36 0,-26 43-30,113-196-470,-128 221 501,21-33-138,-22 34 141,0-1-1,1 1 1,-1-1 0,0 1 0,0 0-1,1-1 1,-1 1 0,0 0 0,1 0-1,-1 0 1,1 0 0,-1 0 0,1 1 0,0-1-1,2-1 1,-3 3 7,0-1 0,0 1 0,-1-1 1,1 1-1,0-1 0,0 1 0,-1-1 0,1 1 0,-1 0 0,1-1 0,0 1 0,-1 0 0,1 0 1,-1-1-1,0 1 0,1 0 0,-1 0 0,0 0 0,1-1 0,-1 1 0,0 0 0,0 0 0,0 0 0,0 0 1,1 0-1,-2 1 0,4 32 16,-3-33-13,-4 135 343,1-87-71,2 0 1,7 70-1,-6-118-257,8 41 77,-7-40-79,0 1 0,0-1 0,0 0 0,0 0 1,0 1-1,0-1 0,1 0 0,-1 0 0,1 0 0,-1-1 0,1 1 0,0 0 0,0 0 0,2 1 0,-3-3 31,0 1-1,0-1 0,0 1 0,0-1 0,-1 0 1,1 1-1,0-1 0,0 0 0,0 0 0,0 0 0,0 0 1,0 0-1,0 0 0,0 0 0,0 0 0,0 0 0,0 0 1,0 0-1,0-1 0,0 1 0,0 0 0,0-1 1,-1 1-1,1 0 0,0-1 0,0 1 0,0-1 0,0 0 1,0 0-1,19-25 251,-17 21-262,4-4 52,-2-1 1,9-18-1,2-29 193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9.575"/>
    </inkml:context>
    <inkml:brush xml:id="br0">
      <inkml:brushProperty name="width" value="0.05" units="cm"/>
      <inkml:brushProperty name="height" value="0.05" units="cm"/>
    </inkml:brush>
  </inkml:definitions>
  <inkml:trace contextRef="#ctx0" brushRef="#br0">1 2072 17124,'1'1'28,"-1"0"0,1 1 0,0-1 0,0 0 0,0 0 0,0 0 1,0 0-1,0 0 0,0 0 0,0 0 0,0 0 0,1 0 0,-1 0 1,0-1-1,0 1 0,1-1 0,-1 1 0,1-1 0,-1 1 0,0-1 0,1 0 1,-1 1-1,1-1 0,-1 0 0,1 0 0,1 0 0,48-3-276,-42 2 279,67-11-243,-1-2-1,100-33 1,142-72-15,182-103 177,-29 13 86,-200 92-16,714-286 77,-253 150 146,-159 56-10,28-4 56,-20 7-55,-521 173-230,165-52 20,-200 69-21,-18 4 40,-10 1 188,-9 2 174,-1-1 1,0 0-1,0-1 0,-20-1 0,-5-2 52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57.596"/>
    </inkml:context>
    <inkml:brush xml:id="br0">
      <inkml:brushProperty name="width" value="0.05" units="cm"/>
      <inkml:brushProperty name="height" value="0.05" units="cm"/>
    </inkml:brush>
  </inkml:definitions>
  <inkml:trace contextRef="#ctx0" brushRef="#br0">2862 688 8802,'-64'-22'346,"0"4"-1,-1 2 1,-1 3 0,-1 3 0,1 3-1,-112 3 1,101 8-330,0 4 1,1 3 0,0 3-1,1 4 1,-110 40-1,124-34 49,1 2 0,2 3 0,0 3-1,2 2 1,2 3 0,1 2 0,-64 61 0,27-10-44,3 4 1,5 3-1,-93 146 0,79-88-147,-132 292 0,-52 241-118,239-567 129,6 2 1,5 1-1,-25 232 0,46-195-40,10 171 0,6-237 97,4 1 1,4-1-1,31 103 0,-25-131 67,3-1 1,3-2 0,3 0-1,3-2 1,2-1-1,3-2 1,2-2-1,3-1 1,2-2-1,3-3 1,79 67 0,-33-42 61,121 75 1,-144-108-50,2-4-1,127 50 1,-42-34-55,3-6 0,1-8 0,205 26 1,-236-53-60,0-5 0,0-6 1,0-6-1,218-33 0,-208 9 91,-2-6-1,-1-6 1,188-81-1,-168 48 161,-2-7 0,210-143 0,-256 142-44,-3-4 0,-4-5 0,166-187-1,-148 131-62,-7-6-1,114-196 0,-139 187-59,95-235 0,21-188-17,-149 385 101,32-204 0,-72 297 87,-4 0 1,-5-1-1,-13-192 1,3 260-79,-2 1 0,-2-1 1,-2 1-1,-1 1 0,-1-1 1,-2 2-1,-2 0 0,-1 1 1,-2 0-1,-34-49 0,-3 13 170,-124-123 1,-83-39-93,62 69-199,-328-202 0,430 307-74,-2 4 0,-141-54 0,168 81 27,-1 4 0,-1 3 0,-1 3 1,-101-8-1,-80 18-15,29 25-30,185-14 102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0.421"/>
    </inkml:context>
    <inkml:brush xml:id="br0">
      <inkml:brushProperty name="width" value="0.05" units="cm"/>
      <inkml:brushProperty name="height" value="0.05" units="cm"/>
    </inkml:brush>
  </inkml:definitions>
  <inkml:trace contextRef="#ctx0" brushRef="#br0">1 0 12163,'72'340'1131,"-33"-145"-857,51 311 229,-88-494-493,-1-5 16,0 0 1,0 0-1,0 0 1,-1 0-1,0-1 1,-1 1-1,-1 8 0,2-15-23,0 1 0,0-1 0,0 0 0,0 1-1,0-1 1,0 0 0,0 1 0,0-1 0,0 0 0,0 0-1,0 1 1,0-1 0,0 0 0,0 1 0,-1-1-1,1 0 1,0 0 0,0 1 0,0-1 0,0 0-1,0 0 1,-1 1 0,1-1 0,0 0 0,0 0 0,-1 0-1,1 0 1,0 1 0,0-1 0,-1 0 0,1 0-1,0 0 1,0 0 0,-1 0 0,1 0 0,0 1-1,-1-1 1,1 0 0,0 0 0,0 0 0,-1 0 0,1 0-1,0 0 1,-1 0 0,1 0 0,0 0 0,-1-1-1,1 1 1,0 0 0,0 0 0,-1 0 0,1 0-1,0 0 1,0 0 0,-1-1 0,1 1 0,0 0 0,-1 0-1,-11-18 43,0-5-58,2-1-1,0-1 1,2 0-1,-10-46 1,7 25-25,-57-263-328,60 263 274,3 0 1,2-1-1,1 0 0,9-81 1,-6 122 93,0 0 0,0 0 0,1 0 0,-1 0 0,1 1 0,1-1 0,-1 0 0,1 1 0,0-1 0,0 1 0,1 0 0,-1 0 0,1 0 0,0 1 1,1-1-1,-1 1 0,1 0 0,0 0 0,5-3 0,6-2 10,0 2 1,1 0-1,-1 1 1,1 1-1,22-5 1,-24 7-6,0-1 1,0 2-1,1 0 1,-1 1-1,1 0 1,29 4-1,-40-2 11,0-1 0,0 1-1,0 1 1,-1-1-1,1 1 1,0 0 0,-1 0-1,1 0 1,-1 1 0,0-1-1,1 1 1,-1 0-1,0 0 1,-1 1 0,1-1-1,-1 1 1,1 0-1,-1 0 1,0 0 0,-1 0-1,1 0 1,-1 1 0,0-1-1,0 1 1,2 5-1,-2 0 37,0 1 0,0-1 0,-1 1 0,0 0 0,-1 0 0,-1-1 0,1 1 0,-2 0-1,1-1 1,-1 1 0,-1-1 0,0 1 0,-1-1 0,-4 10 0,1-4 7,-1-1 1,0-1-1,-1 1 1,0-1-1,-2-1 1,1 0-1,-1 0 1,-17 14-1,22-22-65,0-1 0,0 1-1,-1-1 1,0 0 0,1 0 0,-1-1 0,0 0 0,0 0-1,-1-1 1,1 0 0,-10 2 0,12-4 13,0 1 1,0-1 0,0-1-1,0 1 1,0 0-1,0-1 1,0 0 0,0-1-1,0 1 1,1-1-1,-1 0 1,0 0 0,1 0-1,-1 0 1,1-1-1,0 0 1,-7-5 0,-24-29-50,5-8-34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1.423"/>
    </inkml:context>
    <inkml:brush xml:id="br0">
      <inkml:brushProperty name="width" value="0.05" units="cm"/>
      <inkml:brushProperty name="height" value="0.05" units="cm"/>
    </inkml:brush>
  </inkml:definitions>
  <inkml:trace contextRef="#ctx0" brushRef="#br0">1 691 9394,'32'-5'581,"-1"-2"0,0-1 0,42-17-1,-52 17-235,0-2 0,-1 0 0,0-2 0,0 0 0,25-22 0,-41 31-266,31-31 600,-33 32-634,-1 0 1,1 1 0,-1-1-1,0 0 1,1 0 0,-1 0 0,0 0-1,0 0 1,0 0 0,-1-1-1,1 1 1,0 0 0,-1 0-1,1-1 1,-1 1 0,0 0 0,0-4-1,0 6-37,0-1-1,0 1 1,0-1-1,0 1 0,0 0 1,0-1-1,-1 1 1,1-1-1,0 1 1,0-1-1,0 1 1,-1 0-1,1-1 0,0 1 1,-1-1-1,1 1 1,0 0-1,-1-1 1,1 1-1,0 0 1,-1 0-1,1-1 0,0 1 1,-1 0-1,1 0 1,-1-1-1,1 1 1,-1 0-1,1 0 1,-1 0-1,1 0 0,-1 0 1,-17 6 83,-14 20-77,20-12-44,0 1-1,0 0 1,2 1 0,0 0-1,1 1 1,0 0 0,1 0-1,1 1 1,1-1 0,1 2-1,-4 22 1,8-37 3,0 0 1,1-1-1,0 1 1,0 0-1,0 0 1,0 0 0,1 0-1,0 0 1,-1 0-1,4 7 1,-4-10 5,1 1 1,0 0-1,0-1 1,0 1-1,1-1 1,-1 1-1,0-1 1,0 0-1,1 1 1,-1-1 0,1 0-1,-1 0 1,1 0-1,0 0 1,-1 0-1,1-1 1,0 1-1,0 0 1,-1-1-1,1 1 1,0-1-1,0 1 1,0-1 0,2 0-1,4 0-50,1-1 1,0 1-1,0-1 0,0-1 0,-1 0 0,1 0 1,-1-1-1,0 0 0,1 0 0,11-8 1,12-7-56,34-27 0,-53 36 137,8-6 62,-1 0 0,24-25 0,-35 31-15,-1-1-1,1-1 1,-1 0-1,-1 0 1,0 0-1,6-16 1,7-25-14,-2-2 0,-3 0 0,-2 0 0,-2-1 0,6-99 0,-16 138-95,0 1 0,-1 0 1,0 0-1,-5-24 0,5 38 44,0-1-1,0 1 1,-1 0-1,1 0 0,0 0 1,-1 0-1,1 0 1,-1 0-1,1 0 0,-1 0 1,0 0-1,1 0 1,-1 0-1,-1-1 1,2 2 3,-1 0 0,1 0 0,0 0 0,-1 0 0,1-1 0,0 1 0,-1 0 0,1 0 1,0 0-1,-1 0 0,1 0 0,-1 0 0,1 0 0,0 0 0,-1 1 0,1-1 1,0 0-1,-1 0 0,1 0 0,0 0 0,-1 0 0,1 1 0,0-1 0,-1 0 0,1 0 1,0 0-1,0 1 0,-1-1 0,1 1 0,-3 2-12,1 0 1,-1 0-1,1 1 1,0-1-1,0 1 1,1 0-1,-3 5 1,-7 30 79,1 1 0,2 0 0,2 0 0,1 1 0,2 0 0,6 81 0,3-78 2,2 0 0,3-1-1,1 0 1,25 61 0,-9-27-57,0 5 52,-3 1-1,22 139 1,-46-215-41,2 30 98,-3-36-113,0 0 0,0 1 0,0-1 0,0 0 0,0 0 1,0 0-1,0 0 0,-1 0 0,1 0 0,0 0 0,-1 1 0,1-1 0,-1 0 0,1 0 0,-1 0 0,1 0 0,-1-1 0,0 1 0,0 0 0,1 0 0,-1 0 0,0 0 0,0-1 0,-1 2 0,1-2-6,0 0 0,1 0-1,-1 1 1,0-1 0,1 0 0,-1 0 0,0 0 0,1 0 0,-1 0 0,0 0-1,0-1 1,1 1 0,-1 0 0,0 0 0,1 0 0,-1-1 0,1 1-1,-1 0 1,0-1 0,1 1 0,-1 0 0,1-1 0,-1 1 0,1-1 0,-1 1-1,1-1 1,-1 0 0,-12-18-72,12 17 65,-14-31-139,2-1 0,1 0 0,2-1 1,1 0-1,-7-65 0,15 93 125,-5-70-142,6 71 166,0 0 0,0 0 0,1 0 0,0 0 0,0 1-1,1-1 1,-1 0 0,1 1 0,0-1 0,5-7 0,-4 9 27,0 0 0,0 0-1,1 1 1,0-1 0,0 1 0,0 0 0,5-3 0,13-10 175,-3-1-105,-2-1 0,0-1-1,-1 0 1,-1-1 0,-1-1 0,-1 0 0,-1-1 0,-1-1 0,0 1 0,-2-2 0,12-47 0,-19 56-130,-7 17-25,-8 25-5,7-5 39,0 0 0,1 0 0,-3 33 0,7-45 26,0 0 0,1 0 0,0 1 1,1-1-1,0 0 0,0 0 0,1 0 1,1 0-1,6 18 0,-8-26-3,1 1-1,-1-1 1,0 1-1,1-1 1,0 1-1,-1-1 1,1 0 0,0 0-1,0 0 1,0 0-1,0 0 1,1-1-1,-1 1 1,0-1-1,1 1 1,-1-1-1,1 0 1,4 2-1,-3-3-23,-1 1-1,1-1 1,0 0-1,-1 0 1,1 0-1,0 0 1,0 0-1,-1-1 1,1 0-1,0 0 1,-1 0-1,6-2 0,1-2-37,0-1 0,0 0 0,0 0 0,-1-1 0,1 0 0,-2 0 0,1-1 0,8-11 0,20-30-85,-1-10-51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3.721"/>
    </inkml:context>
    <inkml:brush xml:id="br0">
      <inkml:brushProperty name="width" value="0.05" units="cm"/>
      <inkml:brushProperty name="height" value="0.05" units="cm"/>
    </inkml:brush>
  </inkml:definitions>
  <inkml:trace contextRef="#ctx0" brushRef="#br0">36 570 12627,'-8'18'601,"3"-10"-487,1 1 0,0 0 0,1-1 0,0 1 0,1 0 0,0 1 0,0-1 0,-1 18 0,3-26-98,0 0 1,0-1-1,0 1 1,0 0-1,1 0 1,-1-1-1,0 1 1,0 0-1,1-1 1,-1 1-1,0 0 1,1-1-1,-1 1 1,0 0-1,1-1 1,-1 1 0,1-1-1,-1 1 1,1-1-1,0 1 1,-1-1-1,1 1 1,-1-1-1,1 0 1,0 1-1,-1-1 1,2 1-1,0-1 11,0 1 0,1-1 1,-1 0-1,0 0 0,0 0 0,0 0 0,1 0 0,-1-1 0,4 0 1,5-2 25,0-1 0,19-9 1,-28 11-55,21-11-91,0-1 0,-1-1 0,-1-1 0,-1-1-1,0-1 1,-1-1 0,-1-1 0,-1 0 0,15-23 0,-27 37 33,0-1 0,-1 0 0,0 0 0,0 0 0,-1 0 0,0 0 0,3-12 0,-6 19 55,1-1 1,-1 1-1,0-1 1,0 1-1,0 0 1,0-1 0,0 1-1,0-1 1,1 1-1,-1-1 1,0 1 0,0-1-1,0 1 1,-1 0-1,1-1 1,0 1-1,0-1 1,0 1 0,0-1-1,0 1 1,0 0-1,-1-1 1,1 1-1,0-1 1,0 1 0,-1 0-1,1-1 1,0 1-1,0 0 1,-1-1 0,1 1-1,0 0 1,-1-1-1,1 1 1,-1 0-1,1 0 1,0 0 0,-1-1-1,1 1 1,-1 0-1,1 0 1,0 0-1,-1 0 1,1 0 0,-1 0-1,1 0 1,-1 0-1,1 0 1,-1 0-1,1 0 1,0 0 0,-1 0-1,1 0 1,-1 0-1,1 0 1,-1 0 0,1 1-1,0-1 1,-1 0-1,1 0 1,-1 1-1,-24 14 70,16-8 27,1 1 0,0 0 1,0 0-1,1 1 0,0 0 0,0 1 1,1-1-1,1 1 0,0 0 0,0 1 1,-4 13-1,8-22-75,1-1 0,0 1-1,-1 0 1,1 0 0,0 0 0,0 0 0,0 0 0,0 0 0,0 0-1,1 0 1,-1 0 0,0-1 0,1 1 0,0 0 0,-1 0 0,2 2-1,-1-3-1,0 0-1,0 0 1,0 0-1,0 0 1,0-1-1,0 1 1,0 0-1,0 0 1,0-1-1,0 1 0,1 0 1,-1-1-1,0 1 1,1-1-1,-1 0 1,0 1-1,1-1 1,-1 0-1,0 0 1,1 0-1,-1 0 0,0 0 1,1 0-1,-1 0 1,2-1-1,8-1 22,1-1-1,-1-1 0,0 0 1,-1 0-1,1-1 1,-1 0-1,0-1 0,0 0 1,0-1-1,-1 0 1,11-10-1,6-8-12,-1-1 0,31-39-1,-35 36-120,-1-1-1,-1-1 1,17-39-1,-26 46 18,0 0-1,-2 0 1,0-1-1,-2 0 0,4-29 1,-10 51 78,1 0 1,-1 0-1,0-1 1,0 1-1,0 0 1,0 0-1,0 0 0,-1 0 1,1 0-1,-1 0 1,0 0-1,0 0 1,0 0-1,0 0 1,-1 0-1,1 0 1,-3-2-1,3 4 5,0 0 1,0 0-1,0 1 0,0-1 1,0 0-1,0 1 1,0-1-1,0 1 0,0-1 1,0 1-1,0 0 0,0-1 1,0 1-1,0 0 0,-1 0 1,1 0-1,-2 0 1,0 0 11,0 0 0,0 1 0,1 0 0,-1 0 0,0-1 0,1 2 1,-1-1-1,0 0 0,-3 3 0,-5 4 42,1 0 1,0 0-1,0 1 1,1 0-1,0 1 1,0 0-1,1 0 1,1 1-1,0 0 1,0 1-1,1-1 1,1 1-1,-6 16 1,7-16-58,1 0 1,0 0 0,0 0-1,1 1 1,0-1 0,2 1 0,-1 0-1,1-1 1,1 1 0,0 0 0,1-1-1,1 1 1,6 21 0,-1-16-89,0-1 0,1-1 0,1 0 0,0 0 1,1 0-1,1-2 0,16 17 0,0-6-71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2.103"/>
    </inkml:context>
    <inkml:brush xml:id="br0">
      <inkml:brushProperty name="width" value="0.05" units="cm"/>
      <inkml:brushProperty name="height" value="0.05" units="cm"/>
    </inkml:brush>
  </inkml:definitions>
  <inkml:trace contextRef="#ctx0" brushRef="#br0">1 75 11154,'7'44'1433,"-2"-12"-959,13 134 114,10 81-22,-26-236-568,0 0 0,0 0 0,8 19 0,-10-29-1,0-1 0,0 0 0,0 1 0,0-1 0,0 1 0,0-1 0,0 0 0,0 1 0,0-1 0,1 0 1,-1 1-1,0-1 0,0 0 0,1 1 0,-1-1 0,0 0 0,0 1 0,1-1 0,-1 0 0,0 0 0,1 1 0,-1-1 0,0 0 0,1 0 0,-1 1 0,0-1 0,1 0 0,-1 0 0,1 0 0,-1 0 0,0 0 0,1 0 0,-1 0 1,1 0-1,-1 0 0,0 0 0,1 0 0,-1 0 0,1 0 0,-1 0 0,0 0 0,1 0 0,-1 0 0,0 0 0,1-1 0,-1 1 0,1 0 0,-1 0 0,0 0 0,1-1 0,-1 1 0,0 0 0,0 0 0,1-1 0,-1 1 1,0 0-1,1-1 0,-1 1 0,0-1 0,11-21-207,28-116-1045,-39 137 1234,0-1 1,1 1-1,-1-1 0,1 1 0,-1 0 0,1 0 0,-1-1 0,1 1 1,0 0-1,-1 0 0,1-1 0,0 1 0,0 0 0,0 0 0,0 0 1,0 0-1,0 0 0,0 1 0,0-1 0,0 0 0,1 0 0,-1 1 1,0-1-1,2 0 0,-1 1 23,-1 1 0,0 0 1,0-1-1,1 1 0,-1 0 0,0-1 1,0 1-1,0 0 0,0 0 0,0 0 1,0 0-1,0 0 0,0 0 0,0 1 0,0-1 1,-1 0-1,1 0 0,0 0 0,-1 1 1,1-1-1,-1 0 0,0 1 0,1-1 1,-1 2-1,15 47 317,-12-36-127,0 0 1,1 0-1,1-1 0,0 0 1,1 0-1,1 0 0,14 23 1,-19-35-166,-1 0 0,0 1 0,0-1 1,1 0-1,-1 0 0,1 0 0,-1 0 0,1 0 1,-1 0-1,1 0 0,0-1 0,-1 1 0,1-1 1,0 1-1,0-1 0,-1 0 0,1 1 0,0-1 1,0 0-1,0 0 0,-1 0 0,1 0 1,0-1-1,0 1 0,0 0 0,-1-1 0,1 1 1,0-1-1,-1 0 0,1 1 0,0-1 0,-1 0 1,1 0-1,-1 0 0,1 0 0,0-2 1,6-3 38,-1 0 0,0-1 1,-1 0-1,0-1 1,10-14-1,5-13-3,-2-1 0,-1-1 0,-1 0 0,12-47 0,-11 22-517,19-123 0,-33 148-147,-1-48 0,2 113 891,1-1 0,14 39 0,19 45 417,108 208-1,-138-294-773,-9-24 66,0-1-1,0 0 0,0 0 1,0 1-1,0-1 0,0 0 1,0 0-1,0 1 0,0-1 1,0 0-1,0 0 0,0 1 1,0-1-1,0 0 0,0 0 1,0 1-1,0-1 1,-1 0-1,1 0 0,0 1 1,0-1-1,0 0 0,0 0 1,-1 0-1,1 0 0,0 1 1,0-1-1,0 0 0,-1 0 1,1 0-1,-15-3-41,-38-23 176,0-3 0,2-2 0,2-2 0,-46-40 0,92 71-95,0-1-1,0 1 0,0-1 1,1 0-1,-1 0 0,1 0 0,0 0 1,0 0-1,0 0 0,-2-4 0,4 6-25,0 0-1,-1-1 1,1 1 0,0 0-1,0 0 1,0 0-1,0 0 1,0 0-1,0 0 1,1 0-1,-1 0 1,0 0-1,0 0 1,1 0-1,-1 0 1,1 0-1,-1 0 1,1 0 0,-1 0-1,1 1 1,-1-1-1,1 0 1,0 0-1,0 0 1,-1 1-1,1-1 1,0 0-1,0 1 1,0-1-1,0 1 1,0-1-1,-1 1 1,1-1 0,0 1-1,0 0 1,0-1-1,2 1 1,44-15-357,60-11 0,-30 8 36,-16 3 94,-1-1-44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2.600"/>
    </inkml:context>
    <inkml:brush xml:id="br0">
      <inkml:brushProperty name="width" value="0.05" units="cm"/>
      <inkml:brushProperty name="height" value="0.05" units="cm"/>
    </inkml:brush>
  </inkml:definitions>
  <inkml:trace contextRef="#ctx0" brushRef="#br0">187 0 14875,'-20'15'98,"0"0"0,1 1 0,0 0 0,2 2-1,0 0 1,1 1 0,-28 42 0,42-58-171,1 0-1,-1 0 1,0 0-1,1 1 1,0-1 0,-1 1-1,1-1 1,1 1-1,-1-1 1,0 7-1,1-8 8,0 0 0,1 0 0,-1 0-1,1 1 1,0-1 0,-1 0 0,1 0-1,0 0 1,0 0 0,0-1 0,0 1 0,1 0-1,-1 0 1,0-1 0,1 1 0,-1 0-1,1-1 1,0 0 0,1 2 0,16 10-386,1-1 1,0-1 0,0-1 0,1-1-1,25 7 1,-23-8 29,0 1 1,-1 1-1,0 1 1,26 16-1,-44-24 454,-1 0 0,1 0 0,0 0-1,-1 0 1,0 0 0,1 1 0,-1 0 0,-1 0 0,1 0 0,0 0 0,-1 0 0,0 0 0,0 0 0,0 1-1,-1-1 1,1 1 0,-1 0 0,0-1 0,-1 1 0,1 0 0,-1 0 0,0-1 0,0 7 0,-2-1 228,0 0-1,-1-1 1,1 0 0,-2 1 0,0-1 0,0 0 0,0-1 0,-1 1 0,0-1 0,-10 12 0,3-5 248,0-1 1,0-1 0,-1 0-1,-19 13 1,27-22-453,-1 0 1,0 0-1,0 0 1,0-1-1,0 0 1,-1 0-1,1-1 0,-1 0 1,1 0-1,-1 0 1,0-1-1,0 0 1,0 0-1,-9-1 1,14 0-77,-1-1 0,1 1 0,0-1 0,-1 0 0,1 0 0,-1 0 0,1 0 0,0 0 0,0 0 0,0 0 0,0-1 0,0 0 0,0 1 0,0-1 0,0 0 0,0 0 0,1 0 0,-1 0 0,1 0 0,0 0 0,-1 0 0,1 0 0,0-1 0,0 1 0,1 0 0,-1-1 0,0 1 0,0-4 0,-2-19-290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3.192"/>
    </inkml:context>
    <inkml:brush xml:id="br0">
      <inkml:brushProperty name="width" value="0.05" units="cm"/>
      <inkml:brushProperty name="height" value="0.05" units="cm"/>
    </inkml:brush>
  </inkml:definitions>
  <inkml:trace contextRef="#ctx0" brushRef="#br0">120 86 12075,'1'1'141,"-1"0"1,0 1-1,1-1 1,-1 1 0,0-1-1,0 0 1,0 1-1,0-1 1,0 1-1,0-1 1,-1 0 0,1 1-1,0-1 1,-1 0-1,0 3 1,-3 4 693,2-22-223,2 6-461,1 0 1,0 1-1,0-1 0,1 0 0,0 0 0,1 1 0,-1 0 0,2-1 0,3-7 0,-1-2-232,-6 16 80,0 1-1,0 0 1,0 0 0,-1 0-1,1 0 1,0 0 0,0-1-1,0 1 1,0 0 0,0 0-1,0 0 1,-1 0 0,1 0 0,0 0-1,0 0 1,0-1 0,0 1-1,-1 0 1,1 0 0,0 0-1,0 0 1,0 0 0,-1 0-1,1 0 1,0 0 0,0 0 0,0 0-1,0 0 1,-1 0 0,1 0-1,0 0 1,0 0 0,0 0-1,-1 0 1,1 1 0,0-1-1,0 0 1,0 0 0,0 0-1,-1 0 1,1 0 0,0 0 0,-4 3-13,1-1 0,-1 0 0,1 1 1,0 0-1,-6 5 0,-3 7-5,0 1-1,1 1 0,0-1 0,1 2 0,1-1 1,1 1-1,1 0 0,0 1 0,2 0 0,0 0 1,1 0-1,-2 24 0,5-36 12,1 0 1,0-1-1,1 1 0,-1 0 1,1-1-1,1 1 0,-1-1 1,1 1-1,0-1 0,1 0 1,-1 1-1,1-1 1,7 9-1,-7-11-4,0 0-1,0-1 1,0 0 0,0 1 0,1-1 0,-1-1 0,1 1-1,0 0 1,0-1 0,0 0 0,0 0 0,1 0 0,-1 0-1,0-1 1,1 1 0,-1-1 0,1-1 0,-1 1 0,1 0-1,6-1 1,-6 0 10,0-1 0,1 0-1,-1 0 1,0 0 0,11-4 0,-15 4-7,0 1 1,0-1-1,0 1 1,0-1-1,0 1 1,0-1-1,0 0 1,0 0-1,0 0 1,0 1-1,-1-1 1,1 0-1,0 0 1,1-2 0,-2 3-17,0-1 0,0 0-1,0 1 1,0-1 0,0 0 0,0 0 0,0 1 0,0-1 0,0 0 0,0 1 0,0-1 0,0 0 0,-1 1 0,1-1 0,0 0 0,0 1 0,-1-1 0,1 0 0,0 1 0,-1-1 0,1 0 0,-1 1 0,1-1 0,-1 1 0,1-1 0,-2 0 0,1 0-99,-1 0-1,1 0 1,-1-1-1,1 1 1,-1 0-1,1 1 1,-1-1-1,0 0 1,0 0-1,1 1 1,-1-1-1,0 1 1,0 0-1,-2-1 1,-5 1-360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3.843"/>
    </inkml:context>
    <inkml:brush xml:id="br0">
      <inkml:brushProperty name="width" value="0.05" units="cm"/>
      <inkml:brushProperty name="height" value="0.05" units="cm"/>
    </inkml:brush>
  </inkml:definitions>
  <inkml:trace contextRef="#ctx0" brushRef="#br0">13 55 12531,'-1'0'44,"0"0"1,1 1-1,-1-1 0,0 1 1,0-1-1,1 1 1,-1-1-1,0 1 1,1 0-1,-1-1 0,1 1 1,-1 0-1,1-1 1,-1 1-1,1 0 1,-1 0-1,1 0 1,0-1-1,-1 1 0,1 0 1,0 0-1,0 0 1,-1 0-1,1 0 1,0-1-1,0 1 1,0 0-1,1 2 0,2 32 116,-2-23-56,0-1-65,14 133 381,-11-120-349,0-1 1,2 0-1,1-1 1,10 24-1,-15-42-58,0 0-1,0 0 1,1 0-1,-1 0 1,1 0 0,0-1-1,0 1 1,4 3-1,-6-6-6,0 0 0,0 0 0,1-1 0,-1 1 1,0 0-1,0-1 0,1 1 0,-1-1 0,0 1 0,1-1 0,-1 0 0,0 1 0,1-1 0,-1 0 0,1 0 0,-1 0 0,0 0 1,1 0-1,-1 0 0,1-1 0,-1 1 0,0 0 0,1-1 0,-1 1 0,0-1 0,0 1 0,1-1 0,-1 0 0,0 1 0,2-2 1,2-3 17,1 0 1,-1 0 0,-1 0-1,1 0 1,-1-1 0,0 0-1,0 0 1,0 0 0,3-8 0,24-64 141,-27 66-138,12-33 47,-2-2-1,-2 1 1,-2-2 0,4-54-1,-15 87-57,-3 19-7,-5 22 1,4 0 13,1 0 0,2 1 1,1 40-1,1-51-53,2 1 0,0-1 0,1 1 0,0-1-1,1 0 1,12 28 0,-15-41-17,0-1-1,0 1 1,0-1-1,0 1 1,0-1-1,1 0 1,-1 1-1,1-1 1,0 0-1,-1 0 1,1 0-1,0 0 1,0-1-1,0 1 1,1-1-1,-1 1 1,0-1-1,1 1 1,-1-1-1,3 1 1,-4-2 39,-1 0 0,0 0 0,1 0 0,-1 0 1,1 0-1,-1 0 0,0 0 0,1 0 0,-1 0 0,1 0 0,-1 0 1,0 0-1,1-1 0,-1 1 0,1 0 0,-1 0 0,0 0 0,1-1 1,-1 1-1,0 0 0,1 0 0,-1-1 0,0 1 0,1 0 0,-1-1 1,0 1-1,1-1 0,5-19-264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4.281"/>
    </inkml:context>
    <inkml:brush xml:id="br0">
      <inkml:brushProperty name="width" value="0.05" units="cm"/>
      <inkml:brushProperty name="height" value="0.05" units="cm"/>
    </inkml:brush>
  </inkml:definitions>
  <inkml:trace contextRef="#ctx0" brushRef="#br0">0 15 13571,'0'-1'36,"0"0"0,0 1 0,1-1 0,-1 0 1,0 1-1,0-1 0,0 1 0,0-1 0,1 0 0,-1 1 0,0-1 1,1 1-1,-1-1 0,0 1 0,1-1 0,-1 1 0,1-1 0,-1 1 1,1-1-1,-1 1 0,1 0 0,-1-1 0,1 1 0,-1 0 0,2-1 1,3 15 410,-2 30 53,-3-43-483,1 29 207,-1-6-70,1 0 0,0 0 0,10 43 0,-10-64-170,0-1-1,0 0 0,0 0 0,0 1 1,0-1-1,0 0 0,0 0 0,0 0 0,1 0 1,-1-1-1,1 1 0,0 0 0,-1-1 1,1 1-1,0-1 0,0 1 0,0-1 0,0 0 1,0 0-1,0 0 0,1 0 0,-1 0 0,0 0 1,1-1-1,-1 1 0,0-1 0,1 1 1,-1-1-1,0 0 0,1 0 0,-1 0 0,0 0 1,3-1-1,10-1-195,0-1-1,-1-1 1,0 0 0,19-8-1,-10 4-52,-12 4 138,1 0-1,0 1 1,0 0 0,0 1 0,19-1 0,-28 2 143,-1 2 1,0-1 0,1 0 0,-1 0 0,0 1 0,1-1-1,-1 1 1,0 0 0,0-1 0,0 1 0,0 0 0,0 0-1,0 1 1,0-1 0,0 0 0,0 1 0,0-1 0,-1 1 0,1 0-1,0-1 1,-1 1 0,1 0 0,-1 0 0,0 0 0,0 0-1,0 0 1,0 0 0,0 0 0,0 1 0,-1-1 0,1 0 0,-1 0-1,1 1 1,-1-1 0,0 0 0,0 4 0,1 3 186,-1 1 0,0 0 1,0-1-1,-1 1 0,0-1 0,-1 1 1,0-1-1,-1 0 0,0 1 1,0-1-1,-8 14 0,9-19-172,-1 0 0,1-1-1,-1 1 1,0-1 0,0 0-1,0 0 1,0 0 0,0 0 0,-1 0-1,0-1 1,1 1 0,-1-1-1,0 0 1,0 0 0,0-1 0,0 1-1,0-1 1,-1 0 0,1 0-1,0 0 1,0 0 0,-1-1 0,1 0-1,-1 0 1,1 0 0,0 0-1,-7-2 1,1-1 149,0 0 0,1 0 0,-1-1 0,1-1 0,0 1 0,0-1-1,1-1 1,-1 0 0,-14-13 0,-4-7-32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4.750"/>
    </inkml:context>
    <inkml:brush xml:id="br0">
      <inkml:brushProperty name="width" value="0.05" units="cm"/>
      <inkml:brushProperty name="height" value="0.05" units="cm"/>
    </inkml:brush>
  </inkml:definitions>
  <inkml:trace contextRef="#ctx0" brushRef="#br0">116 1 15147,'-3'1'105,"1"0"0,-1 0-1,0 1 1,1-1 0,-1 1 0,1-1-1,0 1 1,-1 0 0,1 0-1,-4 4 1,-19 27-68,17-21 167,-1-1-181,1 0 0,1 1 0,0 0 0,1 1 0,-7 16 0,13-29-37,0 1 0,0-1 0,0 0-1,-1 1 1,1-1 0,0 1 0,0-1 0,0 1-1,0-1 1,0 0 0,0 1 0,0-1 0,0 1 0,0-1-1,0 1 1,0-1 0,0 1 0,0-1 0,0 0-1,1 1 1,-1-1 0,0 1 0,0-1 0,0 0-1,1 1 1,-1-1 0,0 1 0,0-1 0,1 0-1,-1 1 1,1-1 0,15 1-502,25-15-442,-34 11 755,14-4-249,55-19-827,-69 25 1171,0-1 0,0 1 0,0 0-1,0 1 1,0-1 0,0 2 0,0-1 0,13 3 0,-18-2 128,0-1 1,0 1 0,0 0 0,-1 0-1,1 0 1,0 0 0,-1 0 0,1 0-1,-1 0 1,1 1 0,-1-1 0,1 1-1,-1-1 1,0 1 0,0-1 0,0 1-1,0 0 1,0-1 0,0 1 0,0 0-1,-1 0 1,1 0 0,-1 0 0,1-1-1,-1 1 1,1 0 0,-1 0 0,0 0-1,0 0 1,0 0 0,-1 0 0,1 3-1,-2 5 207,1 1-1,-2-1 0,1 0 1,-8 18-1,-46 93 1717,46-102-1722,0-1 0,-2 0 0,0-1 0,-18 19 1,29-35-134,0 0 0,0 0 1,0 0-1,0 0 0,0 0 1,0 0-1,-1 0 0,1 0 1,0-1-1,0 1 1,-1 0-1,1-1 0,-1 1 1,1-1-1,0 0 0,-1 1 1,1-1-1,-3 0 0,3 0-69,0 0-1,1-1 0,-1 1 0,0 0 1,0-1-1,0 1 0,0-1 0,0 1 1,0-1-1,1 0 0,-1 1 0,0-1 1,0 0-1,1 0 0,-1 1 0,0-1 1,1 0-1,-1 0 0,1 0 0,-1 0 1,1 0-1,0 0 0,-1 0 0,1-1 1,-8-25 318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5.753"/>
    </inkml:context>
    <inkml:brush xml:id="br0">
      <inkml:brushProperty name="width" value="0.05" units="cm"/>
      <inkml:brushProperty name="height" value="0.05" units="cm"/>
    </inkml:brush>
  </inkml:definitions>
  <inkml:trace contextRef="#ctx0" brushRef="#br0">1 127 10994,'2'4'160,"1"-1"-1,0 1 0,-1 0 0,1 0 0,-1 0 0,0 0 1,-1 0-1,1 1 0,-1-1 0,0 0 0,0 1 0,0-1 1,0 10-1,3 7 745,2 8-781,2 0 1,0 0-1,2-1 1,1-1-1,2 1 1,24 39-1,-37-66-124,1 1 1,0-1-1,0 0 0,0 1 0,0-1 0,0 0 0,0 0 0,0 0 1,0 0-1,0 0 0,0 0 0,1 0 0,-1 0 0,0-1 1,1 1-1,-1 0 0,0-1 0,1 1 0,2 0 0,-3-1-3,0-1-1,0 1 1,0 0-1,0-1 0,-1 1 1,1 0-1,0-1 1,0 1-1,0-1 1,0 0-1,-1 1 0,1-1 1,0 1-1,-1-1 1,1 0-1,0 0 1,-1 0-1,1 1 0,-1-1 1,1 0-1,-1 0 1,1-1-1,3-9-82,0 1 0,-1-1 0,0 0 0,1-12 0,-3 14-36,3-16-82,-1 1-66,-2 19 121,1 9-5,15 78 802,-14-72-535,0 0-1,1-1 0,0 1 1,0-1-1,1 0 0,7 10 1,-10-16-90,-1-1 1,1 0 0,-1 0-1,1-1 1,0 1 0,0 0 0,0-1-1,0 1 1,0-1 0,0 1-1,1-1 1,-1 0 0,0 0 0,1 0-1,-1 0 1,1-1 0,-1 1-1,0-1 1,1 1 0,3-1 0,-2 0-5,0-1 1,0 0 0,0 0 0,-1 0 0,1 0-1,0 0 1,0-1 0,-1 0 0,1 1 0,-1-1-1,6-5 1,4-4-31,-2 0-1,0 0 0,0-1 1,-1 0-1,12-19 0,-12 16-193,-2 0 0,0 0 0,0-1 0,-1 0 0,-1 0 0,-1 0 0,3-18 0,10-65 5,-12-67 487,-6 166-281,-1 0 0,1 0 0,0 0 0,0 0 0,0 0 0,0 1 0,0-1 0,0 0-1,0 0 1,-1 0 0,1 0 0,0 0 0,0 0 0,0 0 0,0 0 0,0 0 0,-1 0 0,1 0-1,0 0 1,0 0 0,0 0 0,0 0 0,0 0 0,-1 0 0,1 0 0,0 0 0,0 0 0,0 0-1,0 0 1,0 0 0,0 0 0,-1-1 0,1 1 0,0 0 0,0 0 0,0 0 0,0 0 0,0 0-1,0 0 1,0 0 0,0 0 0,-1-1 0,-1 19 130,0 1 0,1-1 0,0 0-1,4 26 1,-1-10 31,-2-26-132,7 107 457,-5-97-389,0-1 1,2 1-1,0-1 0,10 23 0,-14-38-104,0-1 0,1 0 0,-1 0 0,1 1-1,-1-1 1,1 0 0,-1 0 0,1 0 0,0 0-1,0 0 1,0 0 0,-1 0 0,1 0 0,0 0-1,0 0 1,0 0 0,0-1 0,0 1 0,1 0-1,-1-1 1,0 1 0,0-1 0,0 1-1,1-1 1,1 1 0,-2-2-12,0 1 0,0 0 0,0-1-1,0 0 1,0 1 0,0-1 0,0 1 0,0-1 0,0 0 0,-1 0-1,1 0 1,0 1 0,0-1 0,-1 0 0,1 0 0,0 0 0,-1 0-1,1 0 1,-1 0 0,0-1 0,1 1 0,-1 0 0,0 0 0,1 0-1,-1 0 1,0 0 0,0-2 0,1-2-66,0-1-1,0 0 1,0 1-1,-1-1 1,0 0-1,0 1 1,-1-1-1,1 0 0,-1 1 1,-2-7-1,3 13 74,-1-1 0,1 0-1,0 1 1,0-1 0,-1 0-1,1 1 1,0-1 0,0 0-1,0 1 1,0-1-1,-1 1 1,1-1 0,0 0-1,0 1 1,0-1 0,0 1-1,0-1 1,0 0 0,0 1-1,0-1 1,0 1-1,0-1 1,0 0 0,0 1-1,0-1 1,0 1 0,1-1-1,-1 0 1,0 1-1,3 21 49,-2-16-12,1 1 0,0-1-1,0 0 1,1 0-1,0 0 1,0 0-1,8 11 1,-10-15-16,1-1 1,-1 1-1,1-1 0,-1 0 1,1 1-1,-1-1 0,1 0 0,0 0 1,-1 0-1,1 0 0,0 0 1,0 0-1,0-1 0,0 1 1,-1-1-1,1 1 0,0-1 1,0 0-1,0 0 0,0 1 1,0-1-1,0-1 0,0 1 1,0 0-1,0 0 0,0-1 1,0 1-1,0-1 0,0 0 1,3-1-1,1-1 2,-1 0 1,0-1 0,0 1-1,0-1 1,-1 0-1,1 0 1,-1-1-1,7-8 1,-2 0-132,-1 1 0,9-19 0,-17 30 104,0 1 1,0 0-1,0 0 1,1-1-1,-1 1 1,0 0-1,0 0 0,0 0 1,0-1-1,0 1 1,0 0-1,1 0 1,-1 0-1,0 0 0,0-1 1,0 1-1,0 0 1,1 0-1,-1 0 1,0 0-1,0 0 1,0 0-1,1 0 0,-1-1 1,0 1-1,0 0 1,1 0-1,-1 0 1,0 0-1,0 0 1,1 0-1,-1 0 0,0 0 1,1 0-1,5 8-175,6 20 155,-7-17 30,-4-7 20,1 0-1,0 0 1,1 0 0,-1-1-1,1 1 1,-1-1-1,1 0 1,0 1-1,1-1 1,-1 0-1,0-1 1,7 5-1,-7-6-17,1 1 0,0-1 0,0 0-1,0 0 1,-1-1 0,1 1 0,0-1-1,0 0 1,0 0 0,0 0 0,0 0-1,0-1 1,0 1 0,5-3-1,12-3-218,0-2 0,0 0-1,-1-2 1,0 0 0,19-14-1,-8 6-244,-31 18 482,1-1 0,-1 1 0,1-1 0,-1 1 0,1-1 0,-1 0 0,1 1 0,-1-1 0,0 0 0,1 1 0,-1-1 0,0 0 0,0 1 0,1-1 0,-1 0 0,0 0 0,0 1 0,0-1 0,0 0 0,0 0 0,0 1 0,0-1 0,0 0 0,0 0 0,-1 1 0,1-1 0,-1-1 0,-9-26-110,5 15-37,-11-45-1023,9 32-1305,-18-47-1,19 60 1771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6.314"/>
    </inkml:context>
    <inkml:brush xml:id="br0">
      <inkml:brushProperty name="width" value="0.05" units="cm"/>
      <inkml:brushProperty name="height" value="0.05" units="cm"/>
    </inkml:brush>
  </inkml:definitions>
  <inkml:trace contextRef="#ctx0" brushRef="#br0">0 1 8466,'15'58'3071,"6"35"-2364,4-1 0,4-1 0,44 93-1,-70-176-828,2 1-1,-1-1 0,1-1 1,0 1-1,7 7 0,-12-15 112,1 1 0,-1-1 0,0 0 0,1 0 0,-1 0 0,0 0 0,0 0 0,1 0 0,-1 0 0,0 0 0,1 0 0,-1 0 0,0 0 0,1 0 0,-1 0 0,0 0 0,0 0 0,1 0 0,-1 0 0,0 0 0,1 0 0,-1 0 0,0 0 0,0 0 0,1-1 0,-1 1 0,0 0 0,0 0 0,1 0 0,-1-1 0,0 1 0,0 0 0,1 0 0,-1 0 0,0-1 0,0 1 0,0 0 0,0-1 0,0 1 0,1 0 0,-1 0 0,0-1 0,0 1 0,0 0 0,0-1 0,0 1 0,0 0 0,0 0 0,0-1 0,0 1 0,6-22-353,-5 18 174,4-17-432,13-40-1368,-16 55 1877,1 0 0,-1 0 0,1 1 0,0-1 0,0 1 0,1 0 0,6-8 0,-3 6 265,-1 0 0,-1 0 1,1-1-1,-1 0 1,0 0-1,-1 0 1,0-1-1,0 1 1,-1-1-1,0 0 1,-1 0-1,0 0 0,0 0 1,-1-1-1,0 1 1,0 0-1,-1-1 1,-2-13-1,2 23-153,0 0 1,0 0-1,0-1 0,0 1 1,0 0-1,0-1 0,0 1 0,0 0 1,0-1-1,0 1 0,0 0 1,0 0-1,0-1 0,0 1 0,0 0 1,-1-1-1,1 1 0,0 0 1,0 0-1,0-1 0,0 1 0,-1 0 1,1 0-1,0 0 0,0-1 1,-1 1-1,1 0 0,0 0 0,0 0 1,-1 0-1,1 0 0,0-1 1,-1 1-1,1 0 0,0 0 0,-1 0 1,-7 9 117,-2 21 256,8-19-201,0 1 1,1-1-1,0 0 0,1 1 0,1-1 0,0 0 1,0 1-1,1-1 0,5 16 0,-6-23-115,1 1 0,0-1 0,0 1 0,0-1 0,0 0 0,1 0 0,0 0-1,0 0 1,0 0 0,0 0 0,0-1 0,1 0 0,0 0 0,-1 0 0,1 0 0,0 0 0,1-1 0,-1 0 0,0 1-1,1-2 1,-1 1 0,1 0 0,-1-1 0,9 1 0,-1 0 20,0-1 0,0-1 0,0 0 0,0-1 0,0 0 0,0-1 0,0 0-1,-1-1 1,1 0 0,-1-1 0,0 0 0,0-1 0,0 0 0,0-1 0,12-8 0,-19 12-54,-1-1-1,1 0 1,-1 1 0,0-1-1,1 0 1,-1-1 0,0 1-1,-1-1 1,1 1 0,-1-1-1,1 0 1,-1 0 0,0 0-1,-1 0 1,1 0 0,-1 0-1,0 0 1,0-1 0,0 1-1,1-8 1,-2-37 212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6.903"/>
    </inkml:context>
    <inkml:brush xml:id="br0">
      <inkml:brushProperty name="width" value="0.05" units="cm"/>
      <inkml:brushProperty name="height" value="0.05" units="cm"/>
    </inkml:brush>
  </inkml:definitions>
  <inkml:trace contextRef="#ctx0" brushRef="#br0">2 351 11955,'0'1'77,"-1"0"1,1-1 0,0 1-1,0 0 1,0 0-1,0-1 1,-1 1 0,1 0-1,0 0 1,0-1 0,0 1-1,1 0 1,-1 0 0,0-1-1,0 1 1,0 0 0,1 0-1,-1-1 1,0 1 0,0 0-1,1 0 1,14-11 802,-12 7-951,18-17 190,-1-1 0,-2-2 0,0 1-1,-1-2 1,-1 0 0,-2-1-1,0-1 1,11-30 0,-23 51-102,0 0 1,-1 0-1,1-1 0,-1 1 1,0 0-1,-1-1 1,1 1-1,-1 0 1,0-1-1,-1 1 1,1 0-1,-2-6 1,1 8-14,1 1 1,-1 0 0,0 0 0,0 0-1,0 0 1,-1 0 0,1 0-1,0 0 1,-1 0 0,1 0 0,-1 1-1,0-1 1,0 1 0,1-1 0,-1 1-1,0-1 1,0 1 0,0 0-1,-1 0 1,1 0 0,0 0 0,0 1-1,0-1 1,-1 0 0,1 1 0,0 0-1,-1-1 1,-3 1 0,2 0-5,-1 1 1,1-1 0,0 1-1,0 0 1,0 0 0,0 0-1,0 0 1,0 1 0,1 0-1,-1-1 1,0 1-1,1 1 1,-1-1 0,1 1-1,0-1 1,0 1 0,0 0-1,0 0 1,0 0 0,1 0-1,-1 1 1,1-1 0,0 1-1,-3 6 1,1-2-3,0 0 0,1 1 0,0-1 0,0 1 0,1 0 0,0 0 0,1 0 0,0 0 0,0 0 0,1 14 0,2-14-9,0 1 1,0 0-1,0-1 0,1 1 0,1-1 0,0 0 0,0 0 0,1 0 0,0-1 0,0 0 0,1 0 0,0 0 0,0 0 0,9 7 0,-6-7 8,-1-1 0,1 0 0,0 0 0,1-1 0,-1-1 0,1 1 0,1-1 0,-1-1 0,0 0 0,1-1-1,0 0 1,15 2 0,-5-3-3,-1-2-1,36-3 0,-56 3 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7.879"/>
    </inkml:context>
    <inkml:brush xml:id="br0">
      <inkml:brushProperty name="width" value="0.05" units="cm"/>
      <inkml:brushProperty name="height" value="0.05" units="cm"/>
    </inkml:brush>
  </inkml:definitions>
  <inkml:trace contextRef="#ctx0" brushRef="#br0">1528 0 12707,'-4'30'191,"0"0"-1,-2 0 1,-1-1 0,-15 38 0,18-56-144,-115 299 198,-22 0-171,93-206-39,-335 615 210,-104 105 219,401-679-371,-81 150 1,159-277-111,7-15-3,0 1 0,0-1 0,-1 0 0,1 0 0,-1 1 0,0-1 0,0 0 1,0 0-1,-1-1 0,1 1 0,-1 0 0,1-1 0,-5 3 0,7-5 15,0 0-1,0 0 1,0 1 0,0-1 0,-1 0-1,1 0 1,0 0 0,0 0-1,0 0 1,-1 0 0,1 0 0,0 0-1,0 0 1,-1 0 0,1 1 0,0-1-1,0 0 1,0 0 0,-1 0 0,1-1-1,0 1 1,0 0 0,-1 0 0,1 0-1,0 0 1,0 0 0,0 0 0,-1 0-1,1 0 1,0 0 0,0 0 0,0-1-1,0 1 1,-1 0 0,1 0-1,0 0 1,0 0 0,0 0 0,0-1-1,0 1 1,-1 0 0,1 0 0,0 0-1,0-1 1,0 1 0,0 0 0,0 0-1,0 0 1,0-1 0,0 1 0,0 0-1,0-1 1,-1-8-24,0-1-1,0 0 1,1 1-1,1-1 1,0 1-1,2-12 1,-1 5-4,11-78-100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4.110"/>
    </inkml:context>
    <inkml:brush xml:id="br0">
      <inkml:brushProperty name="width" value="0.05" units="cm"/>
      <inkml:brushProperty name="height" value="0.05" units="cm"/>
    </inkml:brush>
  </inkml:definitions>
  <inkml:trace contextRef="#ctx0" brushRef="#br0">23 339 12499,'0'0'41,"-1"-1"1,0 1 0,0 0 0,1 0-1,-1 0 1,0 0 0,0 0-1,1 0 1,-1 0 0,0 0-1,0 0 1,1 0 0,-1 0 0,0 1-1,0-1 1,1 0 0,-1 0-1,0 1 1,1-1 0,-1 1 0,0-1-1,1 0 1,-1 1 0,1-1-1,-1 1 1,1-1 0,-1 1 0,1 0-1,-1-1 1,1 1 0,-1-1-1,1 1 1,0 0 0,-1-1-1,1 1 1,0 0 0,0 0 0,0-1-1,-1 2 1,4-3 12,-1 0 0,0 0 0,0 0 0,0 0 0,0 0 0,0-1 0,0 1 0,0-1 0,3-2 0,17-18 2,0 0 0,-2-2 0,-1 0 0,0-1-1,-2-1 1,-1-1 0,-1 0 0,16-43 0,-29 65-81,0 0 0,0-1 0,-1 1 0,1-1 0,-1 0-1,-1 1 1,1-1 0,-1 0 0,0-5 0,0 10 23,0 1-1,-1-1 1,1 1-1,0-1 1,0 1-1,-1-1 1,1 1-1,0-1 1,-1 1-1,1-1 1,0 1-1,-1 0 1,1-1-1,-1 1 1,1 0-1,-1-1 1,1 1-1,-1 0 1,1-1-1,-1 1 1,1 0-1,-1 0 1,1 0-1,-1-1 1,1 1-1,-1 0 1,0 0-1,1 0 1,-1 0-1,1 0 1,-1 0-1,1 0 1,-1 0-1,0 0 1,1 0 0,-1 1-1,1-1 1,-1 0-1,1 0 1,-1 0-1,1 1 1,-1-1-1,1 0 1,-1 1-1,1-1 1,-1 0-1,1 1 1,0-1-1,-1 1 1,1-1-1,-1 0 1,1 2-1,-10 7 52,2 0 1,-1 1-1,1 0 0,1 1 0,0 0 0,0 0 0,-9 22 1,7-10 55,0 1 0,1 0 1,-5 30-1,13-53-103,-3 13 56,1 1 0,0-1 1,1 27-1,1-39-48,0 1 0,0-1 0,0 1 0,0 0 0,1-1-1,-1 1 1,1-1 0,0 1 0,-1-1 0,1 0 0,1 1 0,-1-1 0,0 0 0,0 0 0,1 1-1,-1-1 1,1 0 0,0 0 0,0-1 0,0 1 0,-1 0 0,2-1 0,-1 1 0,0-1 0,0 1 0,0-1-1,1 0 1,-1 0 0,3 1 0,4-1 2,0 0 0,0 0 0,0-1 0,0-1 0,0 1 0,0-1 0,-1-1 0,1 1 0,0-2 0,9-2 0,11-6 12,43-23 0,44-37 9,-58 33-31,-58 38-2,0-1 1,0 1-1,0 0 0,0 0 1,0 0-1,0 0 0,0 0 1,1 0-1,-1 0 0,0 0 1,0 0-1,0 0 0,0-1 1,0 1-1,0 0 0,0 0 1,0 0-1,0 0 0,0 0 1,0 0-1,0 0 0,0 0 1,1 0-1,-1 0 0,0 0 1,0 0-1,0 0 0,0 0 1,0 0-1,0 0 0,0 0 1,0 0-1,0 0 0,1 0 1,-1 0-1,0 0 0,0 0 1,0 0-1,0 0 1,0 0-1,0 0 0,0 0 1,0 0-1,0 0 0,1 0 1,-1 0-1,0 0 0,0 0 1,0 0-1,0 0 0,0 0 1,0 0-1,0 1 0,0-1 1,0 0-1,0 0 0,0 0 1,0 0-1,0 0 0,0 0 1,0 0-1,0 0 0,1 0 1,-1 0-1,0 1 0,0-1 1,-5 10 20,-19 27 15,2-4-5,18-28-41,2 1 0,-1 0 0,1 0 0,0-1 1,0 1-1,0 1 0,1-1 0,0 0 1,0 0-1,1 0 0,-1 1 0,1-1 0,1 0 1,-1 0-1,1 0 0,0 1 0,1-1 0,-1 0 1,1 0-1,1 0 0,-1-1 0,1 1 1,3 5-1,-5-9-52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8.327"/>
    </inkml:context>
    <inkml:brush xml:id="br0">
      <inkml:brushProperty name="width" value="0.05" units="cm"/>
      <inkml:brushProperty name="height" value="0.05" units="cm"/>
    </inkml:brush>
  </inkml:definitions>
  <inkml:trace contextRef="#ctx0" brushRef="#br0">0 1127 13875,'15'-12'306,"-1"-1"1,20-26-1,3-3-257,193-186 208,-76 79-218,-94 89-23,222-216 47,-189 193-58,117-81 1,-193 152-5,1 0 1,21-9 0,-33 18 4,0 1 1,0 0-1,0 0 0,0 0 0,0 1 0,0 0 1,1 0-1,-1 0 0,1 1 0,-1 0 0,7 1 1,-10-1 2,1 1 1,0 0 0,0 0-1,-1 0 1,1 1 0,-1-1-1,1 1 1,-1 0 0,0 0-1,1 0 1,-1 0 0,0 0-1,0 1 1,-1-1 0,1 1-1,0 0 1,-1 0 0,0 0-1,0 0 1,0 1 0,0-1-1,0 0 1,2 8 0,1 4 38,-1 1 0,0 0 0,-1 0 0,1 24 0,3 297 371,-8-103-437,3-172-49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9.114"/>
    </inkml:context>
    <inkml:brush xml:id="br0">
      <inkml:brushProperty name="width" value="0.05" units="cm"/>
      <inkml:brushProperty name="height" value="0.05" units="cm"/>
    </inkml:brush>
  </inkml:definitions>
  <inkml:trace contextRef="#ctx0" brushRef="#br0">1 1 11955,'15'151'963,"5"32"-595,49 153-236,22-5-80,-18-70 8,-72-257-58,5 14 49,-2 0 0,-1 0 0,3 34 0,-8-37 15,2-15-66,0 0 1,0 0-1,-1 0 1,1 1 0,0-1-1,0 0 1,0 0-1,0 0 1,0 0-1,-1 0 1,1 0 0,0 0-1,0 0 1,0 0-1,0 0 1,0 0 0,-1 0-1,1 0 1,0 0-1,0 0 1,0 0 0,0 0-1,-1 0 1,1 0-1,0 0 1,0 0-1,0 0 1,0 0 0,-1 0-1,1 0 1,0 0-1,0 0 1,0 0 0,0 0-1,0 0 1,-1-1-1,1 1 1,0 0 0,0 0-1,0 0 1,0 0-1,-17-25-3,3-3-34,1-1 0,1-1 0,-7-32 0,13 43 12,-25-88-174,5-2 1,5 0-1,5-2 1,5 0-1,2-141 1,11 209 139,1 0 1,1 1-1,3 0 1,12-42 0,-16 74 56,1 0 0,0 1 1,0-1-1,1 1 0,0 0 1,0 0-1,1 1 0,0-1 1,1 1-1,14-14 0,-18 20 12,1-1-1,-1 1 1,0 0 0,1 0-1,0 0 1,-1 0-1,1 1 1,0-1 0,0 1-1,0 0 1,-1 0-1,1 0 1,1 1-1,-1-1 1,0 1 0,0 0-1,0 0 1,0 1-1,0-1 1,0 1 0,0 0-1,0 0 1,-1 0-1,1 1 1,0-1 0,0 1-1,-1 0 1,1 0-1,3 3 1,2 1 56,-1 0-1,0 1 1,0 0 0,-1 0-1,0 1 1,0 0 0,-1 0 0,0 0-1,0 1 1,-1 0 0,0 0-1,-1 1 1,0-1 0,0 1 0,-1 0-1,0 0 1,-1 0 0,0 0-1,1 14 1,-3-8 49,0-1 1,0 0-1,-1 1 0,-1-1 0,-1 0 1,0 0-1,-1 0 0,0 0 0,-2-1 1,1 0-1,-2 0 0,-11 19 1,6-15 6,0-1 0,-1 0 0,-23 22 0,29-33-151,0 1 0,0-1 0,0 0 1,-1-1-1,0 0 0,0 0 1,-1-1-1,1 0 0,-1 0 0,-10 2 1,17-5-10,-1-1 0,0 1 0,1-1 0,-1 0 0,1 0 0,-1 0 0,0 0 0,1 0 0,-1-1 0,1 1 0,-1-1 0,0 1 0,1-1 0,0 0 0,-1 0 0,1 0 0,-1-1 0,1 1 0,0 0 0,0-1 0,0 1 0,0-1 0,0 0 0,0 0 0,0 0 0,1 0 0,-1 0 0,1 0 0,-1 0 1,1 0-1,0-1 0,0 1 0,0-1 0,0 1 0,-1-5 0,-5-26-349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9.882"/>
    </inkml:context>
    <inkml:brush xml:id="br0">
      <inkml:brushProperty name="width" value="0.05" units="cm"/>
      <inkml:brushProperty name="height" value="0.05" units="cm"/>
    </inkml:brush>
  </inkml:definitions>
  <inkml:trace contextRef="#ctx0" brushRef="#br0">0 815 10010,'12'0'176,"-1"-1"-1,0 0 1,1-1-1,-1 0 1,0 0-1,0-1 1,0-1-1,0 0 1,-1 0-1,0-1 1,11-7-1,-7 3 8,-1-2 0,1 0-1,-2 0 1,0-1 0,0 0-1,17-25 1,-15 19 2,-1-1 1,-1 0-1,-1-1 0,0 0 1,12-34-1,-22 45 145,-8 19-198,-8 21-2,1 5-224,1-1 0,3 2 0,-12 70 0,25-114-26,0 1 0,0 0-1,1 0 1,0 0 0,1 0-1,-1 0 1,1 1 0,0 0-1,1 0 1,-1 0 0,1 1-1,0 0 1,10-6 0,-8 8 150,1-1-1,0 1 1,0 0 0,0 1 0,0 0 0,13 1-1,-15 0-1,0 0-1,0 0 0,0 0 1,0-1-1,-1 0 1,1 0-1,0-1 0,-1 0 1,1 0-1,-1-1 0,1 0 1,8-5-1,-8 1-9,1 0-1,-1 0 1,0-1 0,0 0-1,-1 0 1,0 0 0,0-1-1,-1 0 1,7-16 0,0-6 36,14-54 0,-13 28-115,-3-1-1,-2 0 0,0-103 1,-8 149 42,1 4-2,-1-1 0,0 0 0,-1 1 0,0-1 0,0 0 0,0 1 0,-5-14 0,5 21 18,1 0 0,0 1 0,-1-1 0,1 0 0,0 0 0,-1 0 0,1 1 1,-1-1-1,1 0 0,-1 0 0,0 1 0,1-1 0,-1 1 0,0-1 0,1 0 0,-1 1 0,0-1 0,-1 0 0,2 1 3,-1 0-1,1 0 0,-1 0 0,1 1 1,-1-1-1,1 0 0,0 0 0,-1 0 0,1 0 1,-1 0-1,1 1 0,-1-1 0,1 0 0,-1 0 1,1 1-1,0-1 0,-1 0 0,1 0 1,0 1-1,-1-1 0,1 1 0,0-1 0,-1 0 1,1 1-1,-3 3 7,1 0 0,0 0 0,0 0 1,0 1-1,1-1 0,0 0 0,-1 5 1,-8 59 267,4 1 0,3 119 0,5-121-6,2-1 0,22 113 0,-21-154-326,2-1 0,0 0 0,1-1 0,2 1 1,0-2-1,2 1 0,0-2 0,1 1 0,1-2 0,25 28 0,-36-44 21,1-1 0,-1 0 1,1 0-1,-1 0 0,1-1 0,0 1 0,0-1 1,0 0-1,6 2 0,-8-3 34,0-1 1,0 1-1,0-1 0,-1 0 1,1 0-1,0 0 1,0 0-1,0 0 0,0 0 1,0 0-1,0-1 1,0 1-1,0-1 0,0 1 1,-1-1-1,1 0 1,0 0-1,0 0 0,-1 0 1,1 0-1,-1 0 1,1 0-1,2-3 0,3-4 53,0 0-1,0-1 0,-1 0 0,0 0 1,0 0-1,6-17 0,22-65 252,-28 70-244,15-43 97,-3-2-1,12-86 0,-30 148-151,2-2 3,-1-1 0,0 1 0,-1-1-1,0 0 1,0 1 0,0-1-1,-1 1 1,0-1 0,-2-8 0,3 15-4,0-1 0,0 1 0,-1-1 0,1 1 0,0-1 0,0 1 0,0-1 0,0 1 0,-1-1 0,1 1 0,0 0 0,-1-1 0,1 1 0,0-1 0,-1 1 0,1 0 0,0-1 0,-1 1 0,1 0 0,-1-1 0,1 1 0,0 0 0,-1 0 0,1 0 0,-1-1 0,1 1 0,-1 0 0,1 0 0,-1 0 0,1 0 0,-1 0 0,1 0 0,-1 0 0,1 0 0,-1 0 0,1 0 0,-1 0 0,1 0 0,-1 0 0,1 0 0,-1 1 0,1-1 0,0 0 0,-1 0 0,1 0 0,-1 1 0,1-1 0,-1 0 0,1 1 0,0-1 0,-1 0 0,1 1 0,0-1 0,-1 0 0,1 1 0,0-1 0,0 1 0,-1-1 0,1 1 0,0 0 0,-18 30 55,9-11-17,2 1 1,1 0-1,-5 26 1,9-35-27,0 1 1,1-1 0,1 1 0,0-1 0,0 1-1,2-1 1,2 15 0,-4-24-16,1 0 1,0-1-1,0 1 0,0 0 0,0 0 1,1 0-1,-1-1 0,1 1 0,-1-1 1,1 1-1,0-1 0,0 0 0,0 0 1,0 0-1,0 0 0,1 0 0,-1 0 1,5 3-1,-4-5 7,-1 1 0,1 0 0,-1-1 0,1 1 0,-1-1 0,1 0 0,0 0 0,-1 0 0,1 0 0,-1 0 0,1 0 0,-1-1 0,1 1 0,-1-1 0,1 0 0,-1 0 0,0 0 1,1 0-1,-1 0 0,0 0 0,0-1 0,3-1 0,3-3 229,0-1 0,-1 1 1,0-1-1,-1-1 0,1 1 1,-2-1-1,10-15 0,1-6-99,10-31-1,-24 56-90,29-79 352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1.093"/>
    </inkml:context>
    <inkml:brush xml:id="br0">
      <inkml:brushProperty name="width" value="0.05" units="cm"/>
      <inkml:brushProperty name="height" value="0.05" units="cm"/>
    </inkml:brush>
  </inkml:definitions>
  <inkml:trace contextRef="#ctx0" brushRef="#br0">19 347 13011,'-9'62'566,"3"1"1,3-1 0,4 71-1,2-92-539,2-1-1,2 0 1,2 0 0,1 0-1,28 69 1,-37-107-32,1 4-14,1 0 0,0-1 0,0 1 0,0-1 0,7 9-1,-10-14 18,1 1 0,0 0-1,-1-1 1,1 1-1,0-1 1,0 1 0,-1-1-1,1 1 1,0-1-1,0 1 1,0-1 0,0 0-1,-1 0 1,1 1-1,0-1 1,0 0 0,0 0-1,0 0 1,1 0 0,-1 0 1,0-1 0,1 1 1,-1-1-1,0 1 1,1-1-1,-1 0 1,0 0-1,0 1 1,0-1-1,1 0 1,-1 0-1,0 0 1,0 0-1,-1 0 1,1 0-1,1-2 1,13-21-5,-1-1 1,-2 0 0,0-1-1,12-40 1,-4 11-32,10-24-16,31-74-216,-52 139 220,-8 14 48,-1 0-1,0 0 1,0 0 0,0 0 0,0 0 0,1 0-1,-1 0 1,0 0 0,0 0 0,0 0 0,1 0 0,-1 0-1,0 0 1,0 0 0,0 0 0,0 0 0,0 1 0,1-1-1,-1 0 1,0 0 0,0 0 0,0 0 0,0 0 0,0 0-1,1 1 1,-1-1 0,0 0 0,0 0 0,0 0 0,0 0-1,0 1 1,0-1 0,0 0 0,0 0 0,0 0-1,0 0 1,0 1 0,0-1 0,0 0 0,0 0 0,2 28 46,-5 42 155,1-32-51,1-1 0,2 0 0,7 55 0,-7-86-136,1 0-1,-1 0 0,1 0 0,0-1 1,0 1-1,1-1 0,3 7 1,-6-11-12,1 0 0,0-1 0,0 1 0,-1 0 0,1 0 0,0 0 0,0 0 0,0-1 0,0 1 0,0 0 0,0-1 0,0 1 0,1-1 0,-1 1 0,0-1 0,0 0 0,0 1 0,0-1-1,1 0 1,-1 0 0,0 0 0,0 0 0,0 0 0,1 0 0,-1 0 0,0 0 0,0-1 0,0 1 0,1 0 0,-1-1 0,0 1 0,0-1 0,0 1 0,0-1 0,0 1 0,0-1 0,0 0 0,1-1 0,7-4-16,-1 0-1,0-1 1,0 0-1,-1 0 1,0-1-1,0 0 1,9-16-1,1-5-125,16-37-1,-6 4-422,-3-2 0,21-89 0,10-139-2384,-50 254 2286,-1-66-1,-6 78 511,2 26 152,0 0 1,0 0-1,0 1 1,0-1-1,0 0 1,-1 0-1,1 0 1,0 0-1,0 0 1,0 0-1,0 0 1,0 0-1,0 0 1,0 0-1,0 0 1,0 0-1,0 0 1,0 0-1,-1 0 1,1 0-1,0 0 1,0 0-1,0 0 1,0 0 0,0 0-1,0 0 1,0 0-1,0 0 1,0 0-1,-1 0 1,1 0-1,0 0 1,0 0-1,0 0 1,0 0-1,0 0 1,0 0-1,0 0 1,0 0-1,0 0 1,0 0-1,-1 0 1,1 0-1,0 0 1,0-1-1,0 1 1,0 0-1,0 0 1,0 0-1,0 0 1,0 0-1,0 0 1,0 0-1,0 0 1,0 0-1,0-1 1,0 1-1,-8 45 746,-10 233 4015,18-197-3528,14 118 0,-10-172-1035,13 49 0,-13-65-255,0 1 0,0-1 0,1 0 0,1 0 0,0-1 0,11 16 0,-17-26 43,1 1 0,-1 0 0,0-1-1,1 1 1,-1 0 0,1-1-1,-1 1 1,1-1 0,-1 1-1,1-1 1,-1 1 0,1-1 0,-1 1-1,1-1 1,0 0 0,-1 1-1,1-1 1,0 0 0,-1 1-1,1-1 1,0 0 0,0 0 0,-1 0-1,1 0 1,0 0 0,-1 0-1,1 0 1,1 0 0,-2 0-2,1-1 0,0 0 0,-1 0 0,1 1-1,-1-1 1,1 0 0,-1 0 0,1 0 0,-1 0 0,0 0 0,1 0 0,-1 0 0,0 0 0,0 0 0,0 0 0,0 0 0,0-1-1,-2-44-297,-7 5 156,-21-60 1,24 85 128,9 22 78,0 0 0,0-1 0,0 1 0,1-1 0,0 0 1,0 0-1,1 0 0,7 6 0,-8-7-29,0 0 1,0-1-1,1 0 1,-1 0 0,1 0-1,0-1 1,0 1-1,0-1 1,0 0 0,0 0-1,10 1 1,-10-3-16,1 0 0,-1-1 0,1 0-1,-1 0 1,0 0 0,1-1 0,-1 0 0,0 0 0,0 0 0,0-1 0,-1 1-1,1-1 1,-1 0 0,1-1 0,-1 1 0,4-5 0,4-3-26,-1 0-1,0-1 1,-1-1 0,11-17 0,-12 15-27,0 0 1,7-21-1,-13 31 21,-1 0 0,-1-1 0,1 1 0,-1 0 0,0-1 0,0 1 0,0-1 0,-1 1 0,0-1 0,0 1 0,-1-7 0,1 12 20,0-1 1,0 1-1,0-1 1,0 1 0,0-1-1,-1 1 1,1-1-1,0 1 1,0-1 0,-1 1-1,1 0 1,0-1 0,0 1-1,-1-1 1,1 1-1,-1 0 1,1-1 0,0 1-1,-1 0 1,1-1 0,-1 1-1,1 0 1,-1-1-1,1 1 1,0 0 0,-1 0-1,1 0 1,-1 0 0,0-1-1,1 1 1,-1 0-1,1 0 1,-1 0 0,1 0-1,-1 0 1,1 0-1,-1 0 1,1 1 0,-1-1-1,1 0 1,-1 0 0,1 0-1,-1 0 1,1 1-1,-1-1 1,1 0 0,-1 0-1,1 1 1,-1 0 0,-20 15-57,14-6 102,0 1 1,1-1 0,0 1-1,0 0 1,1 0-1,1 1 1,0-1-1,0 1 1,1 0 0,1 0-1,0 0 1,0 1-1,2-1 1,-1 0 0,3 20-1,-2-29-29,0-1 0,1 1 1,-1 0-1,1 0 0,-1-1 0,1 1 0,0 0 0,0-1 0,0 1 1,1-1-1,-1 1 0,0-1 0,1 0 0,0 0 0,-1 1 0,1-1 0,0 0 1,0 0-1,4 2 0,-3-2-34,1-1 0,-1 1 0,0-1 0,0 0 0,0-1 0,1 1 0,-1 0 0,0-1 0,1 0 1,-1 0-1,1 0 0,-1 0 0,0 0 0,4-2 0,5 0-326,-1-2 1,0 1 0,0-1-1,0-1 1,0 0 0,-1-1-1,0 0 1,12-9 0,-15 10-347,-1 0 1,-1 0-1,1-1 1,5-6-1,0-11 404,-8 4 4344,7 51-3085,-7-21-883,7 19 132,14 31 1,-21-54-190,0 0 0,1-1 0,-1 1 0,2-1 0,-1 0 0,1 0 0,0-1 0,0 1 0,0-1 0,9 7 0,-12-11-19,1 0-1,-1 1 1,0-1-1,1 0 0,-1 0 1,0-1-1,1 1 1,0 0-1,-1-1 1,1 0-1,-1 1 1,1-1-1,-1 0 0,1 0 1,0-1-1,3 0 1,-2 0 3,0 0 0,1-1 1,-1 1-1,0-1 0,0 0 1,0-1-1,0 1 0,5-5 1,3-5 22,0 1 1,0-2-1,17-24 1,-28 35-34,49-77 88,-9 11-4,-40 68-77,-1-1-1,1 0 1,-1 0-1,1 1 1,-1-1-1,1 0 1,-1 1-1,1-1 1,0 0-1,-1 1 1,1-1-1,0 1 1,-1-1-1,1 1 1,0-1-1,0 1 1,0 0-1,0-1 1,0 1-1,-1 0 0,1 1 0,-1-1 0,0 0 0,1 0 1,-1 0-1,0 1 0,1-1 0,-1 0 0,0 0 0,1 1 0,-1-1 0,0 0 1,0 1-1,1-1 0,-1 0 0,0 1 0,0-1 0,0 1 0,1-1 0,-1 0 0,0 1 1,0-1-1,0 1 0,0-1 0,0 1 0,4 41 416,-4-28-321,0-12-91,0 6 9,1 0 1,0 0 0,1 0-1,-1-1 1,1 1-1,1 0 1,3 7-1,-6-14-30,0-1 0,0 1 0,0-1 0,1 1 0,-1-1 0,0 1 0,1-1 0,-1 0 0,0 1 0,1-1 0,-1 1 0,0-1 0,1 0-1,-1 1 1,1-1 0,-1 0 0,1 1 0,-1-1 0,1 0 0,-1 0 0,1 0 0,-1 1 0,1-1 0,-1 0 0,1 0 0,-1 0 0,1 0 0,-1 0 0,1 0 0,0 0-1,-1 0 1,1 0 0,-1 0 0,1 0 0,-1 0 0,1-1 0,-1 1 0,1 0 0,-1 0 0,1 0 0,-1-1 0,1 1 0,-1 0 0,1-1 0,-1 1 0,0 0 0,1-1-1,-1 1 1,1-1 0,-1 1 0,0-1 0,1 1 0,-1 0 0,0-1 0,0 1 0,0-1 0,1 0 0,-1 1 0,0-1 0,0 1 0,0-1 0,0 0 0,4-15-224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1.934"/>
    </inkml:context>
    <inkml:brush xml:id="br0">
      <inkml:brushProperty name="width" value="0.05" units="cm"/>
      <inkml:brushProperty name="height" value="0.05" units="cm"/>
    </inkml:brush>
  </inkml:definitions>
  <inkml:trace contextRef="#ctx0" brushRef="#br0">1 68 15067,'4'15'181,"0"2"1,0-1-1,-2 0 0,0 1 0,0 21 1,0 6-72,37 302 521,-21-249-434,46 147 0,-62-234-190,1 0 0,1 0-1,0-1 1,0 1 0,1-1-1,1 0 1,-1 0 0,10 11-1,-14-19-6,0 0 0,0 0 0,0 0 0,-1 0 0,2 0-1,-1 0 1,0-1 0,0 1 0,0 0 0,0 0 0,0-1-1,1 1 1,-1-1 0,0 1 0,1-1 0,-1 0 0,0 1 0,1-1-1,-1 0 1,0 0 0,1 0 0,-1 0 0,0 0 0,1 0-1,-1 0 1,0-1 0,1 1 0,-1 0 0,0-1 0,1 1-1,-1-1 1,0 1 0,0-1 0,1 0 0,0-1 0,2-1-1,0-1 1,0 0-1,-1 0 1,0-1 0,1 1-1,-2-1 1,1 1-1,4-10 1,13-41 8,-1 0-1,12-66 1,-14 54 4,41-167 60,33-120-318,-85 331-70,16-40 0,-20 62-211,-1 6 282,-2 8-71,-19 62-410,8-30 341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2.318"/>
    </inkml:context>
    <inkml:brush xml:id="br0">
      <inkml:brushProperty name="width" value="0.05" units="cm"/>
      <inkml:brushProperty name="height" value="0.05" units="cm"/>
    </inkml:brush>
  </inkml:definitions>
  <inkml:trace contextRef="#ctx0" brushRef="#br0">0 1 9842,'2'47'1256,"4"-1"-672,2 5-247,4-5 1303,0 1-952,5-6-384,1-2-152,2-12-288,2-5-152,1-12-512,0-10 656,0-12-160,-1-6-104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2.972"/>
    </inkml:context>
    <inkml:brush xml:id="br0">
      <inkml:brushProperty name="width" value="0.05" units="cm"/>
      <inkml:brushProperty name="height" value="0.05" units="cm"/>
    </inkml:brush>
  </inkml:definitions>
  <inkml:trace contextRef="#ctx0" brushRef="#br0">4 467 11618,'12'-48'2020,"-18"72"-1631,2-1 0,1 1-1,1 1 1,1-1 0,4 47 0,-3-68-382,1 0-1,-1 0 0,1-1 0,-1 1 0,1 0 0,0 0 0,0 0 1,0 0-1,1-1 0,-1 1 0,1-1 0,-1 1 0,1-1 1,0 1-1,0-1 0,3 2 0,-4-3-1,1 0-1,-1 0 1,1-1-1,0 1 1,0-1 0,-1 1-1,1-1 1,0 0 0,0 0-1,-1 0 1,1 0-1,0 0 1,0 0 0,-1 0-1,1-1 1,0 1 0,0 0-1,-1-1 1,1 0-1,0 1 1,-1-1 0,1 0-1,-1 0 1,1 0 0,-1 0-1,1 0 1,-1 0-1,2-2 1,19-16 25,0-1 0,29-36 1,-36 38-54,0 1 0,1 0 1,1 1-1,1 1 0,28-19 1,-44 32 22,1 1 0,-1 0 0,0 0 0,0 0 0,1 0-1,-1 0 1,1 0 0,-1 0 0,1 1 0,0-1 0,-1 1 0,1 0 0,-1 0 0,1 0 0,0 0 0,-1 0 0,1 0 0,-1 1 0,1-1 0,-1 1 0,1 0 0,-1 0 0,1 0 0,-1 0 0,0 0 0,1 1-1,-1-1 1,0 0 0,0 1 0,0 0 0,2 2 0,4 5 65,-1 1-1,0 0 1,0 0-1,-1 1 1,8 17-1,10 18 315,-23-45-361,0 0 0,0 1 0,0-1 0,0 0 0,-1 0 0,1 0-1,1 0 1,-1 0 0,0 0 0,0 0 0,0-1 0,0 1 0,1 0 0,-1-1 0,0 1 0,1 0 0,-1-1 0,0 0 0,1 1 0,2-1 0,-2 0-1,0 0 0,0-1 0,0 1 0,-1-1 0,1 0 0,0 0 0,0 0 0,0 0 0,-1 0 0,1 0 0,0 0 0,-1 0 0,1 0 1,-1-1-1,1 1 0,1-3 0,15-19-52,-1-2 0,-1 1 0,16-33 1,2-3-311,-22 40 210,38-56-415,-46 70 484,1 1 1,-1-1-1,1 1 1,0 0-1,0 1 1,1 0-1,0-1 1,-1 2-1,1-1 1,7-3-1,-11 7 56,1-1-1,-1 0 1,0 1 0,0 0-1,1-1 1,-1 1 0,0 0-1,1 0 1,-1 1 0,0-1-1,1 0 1,-1 1 0,0-1-1,0 1 1,0 0 0,1-1-1,-1 1 1,0 0 0,0 1-1,0-1 1,0 0 0,0 1-1,-1-1 1,1 1 0,2 2-1,5 5 112,-1 1 0,-1 0 0,12 19 1,-1 0 207,-16-27-288,-1 0-1,1 0 1,-1-1-1,1 1 0,0 0 1,0 0-1,0-1 0,0 1 1,0-1-1,0 0 1,0 0-1,1 0 0,-1 0 1,0 0-1,5 1 0,-5-2-24,0 0 0,0 0-1,0 0 1,0-1-1,0 1 1,0 0 0,0-1-1,0 0 1,-1 1-1,1-1 1,0 0 0,0 0-1,0 0 1,-1 0 0,1 0-1,-1-1 1,1 1-1,-1 0 1,1-1 0,-1 1-1,1-3 1,14-16-390,-2 0 1,-1-2-1,-1 0 1,18-43-1,-16 34-1363,32-54 1,-46 84 1742,1 0 1,-1 0 0,1 0 0,-1 0 0,1 0-1,-1 0 1,1 0 0,0 0 0,-1 1 0,1-1-1,0 0 1,0 0 0,-1 1 0,1-1-1,0 1 1,0-1 0,0 1 0,0-1 0,0 1-1,0-1 1,0 1 0,0 0 0,0-1-1,0 1 1,0 0 0,0 0 0,0 0 0,0 0-1,0 0 1,1 0 0,0 1 116,-1 0 0,1 1 0,-1-1 0,0 0 0,1 1 0,-1-1 0,0 0-1,0 1 1,0 0 0,0-1 0,0 1 0,-1 0 0,1-1 0,0 1 0,-1 0 0,1 2 0,70 183 3969,-19-52-4118,84 236 1032,-125-343-836,-5-21-51,-3-14 5,-6-23-253,0 1 1,-2-1-1,-13-42 1,1 1-273,17 69 408,-39-215-1208,34 180 915,2-1 0,2 1-1,6-68 1,-4 99 280,0 0 1,0-1-1,0 1 0,1 0 0,0 0 0,0 0 1,1 0-1,0 1 0,0-1 0,0 0 1,1 1-1,-1 0 0,1 0 0,0 0 1,9-7-1,-7 8 64,0-1-1,1 1 1,-1 1-1,1-1 1,0 1 0,1 1-1,-1-1 1,0 1 0,1 0-1,-1 1 1,1 0 0,11-1-1,-9 2 50,0-1-1,0 2 1,0-1-1,0 1 1,0 1-1,13 3 0,-21-5-69,-1 1 0,1-1 0,0 1 0,0 0 0,0-1 0,-1 1 0,1 0 0,0 0 0,-1 0 0,1 0 0,-1 1 0,1-1 0,-1 0 0,0 0 0,1 1 0,-1-1 0,0 1 0,0 0 0,0-1 0,0 1 0,0 0 0,0-1 0,-1 1 0,1 0 0,-1 0 0,1 0 0,-1-1 0,1 1 0,-1 0 0,0 0 0,0 0 0,0 0 0,0 0 0,0 0 0,-1 0 0,1-1 0,-1 1 0,1 0 0,-2 3 0,-3 7 26,-1 1 0,0-1 0,0-1 0,-1 1 0,-1-1 0,-12 14 0,0-3 37,-41 35-1,52-49-115,1-2 0,-1 1 0,-1-1 0,-10 6 1,17-11 30,1 0 1,0 0-1,0 0 1,-1 0 0,1-1-1,0 1 1,-1-1-1,1 1 1,-1-1 0,1 0-1,-1 0 1,1 0-1,0 0 1,-1-1-1,1 1 1,-1 0 0,1-1-1,0 0 1,-1 0-1,1 1 1,0-1 0,-1-1-1,1 1 1,-4-3-1,-13-19-47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3.417"/>
    </inkml:context>
    <inkml:brush xml:id="br0">
      <inkml:brushProperty name="width" value="0.05" units="cm"/>
      <inkml:brushProperty name="height" value="0.05" units="cm"/>
    </inkml:brush>
  </inkml:definitions>
  <inkml:trace contextRef="#ctx0" brushRef="#br0">1 1 14627,'32'33'1184,"-15"32"-816,0 3-135,3 12 367,3 1-96,-3-4-88,-2-2-72,-1-13-80,-2-3-136,-1-20-160,-2-5-168,-1-13-352,-2-8-136,-3-13 512,0-8-128,-3-7-137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3.871"/>
    </inkml:context>
    <inkml:brush xml:id="br0">
      <inkml:brushProperty name="width" value="0.05" units="cm"/>
      <inkml:brushProperty name="height" value="0.05" units="cm"/>
    </inkml:brush>
  </inkml:definitions>
  <inkml:trace contextRef="#ctx0" brushRef="#br0">0 838 13283,'5'9'202,"1"-1"0,0 1 0,0-1 0,1 0 1,0 0-1,1-1 0,11 9 0,-16-13-168,0-2 0,0 1 0,1 0 0,-1 0 0,0-1 0,1 0 0,-1 0 0,1 0 0,-1 0-1,1 0 1,0-1 0,-1 1 0,1-1 0,-1 0 0,1 0 0,0-1 0,-1 1 0,1-1 0,-1 0 0,1 0 0,-1 0 0,1 0 0,-1 0 0,6-4 0,-2 1-22,1-1 0,-1-1 1,0 1-1,-1-1 0,1 0 0,-1-1 1,0 0-1,-1 0 0,0 0 1,0 0-1,0-1 0,-1 0 0,0 0 1,4-13-1,-4 11-61,-1 0 0,-1 0 1,1-1-1,-2 1 0,1-1 0,-2 1 1,1-1-1,-1 1 0,-1-1 1,0 1-1,0-1 0,-4-10 0,4 18 15,0-1 0,-1 0-1,1 0 1,-1 1 0,0-1-1,0 1 1,0-1 0,0 1 0,-1 0-1,1 0 1,-1 0 0,0 0-1,-5-4 1,6 6 24,0 0 0,1 0 0,-1 1 0,0-1 0,0 0 0,1 1 0,-1-1 0,0 1-1,0 0 1,0 0 0,0-1 0,1 1 0,-1 1 0,0-1 0,0 0 0,0 0 0,0 1 0,1-1 0,-1 1 0,0-1 0,0 1 0,1 0 0,-1-1 0,0 1-1,1 0 1,-1 0 0,1 0 0,-1 1 0,1-1 0,-3 3 0,0 1 58,-1 0-1,1 1 1,0 0 0,1 0-1,-1 0 1,1 0-1,0 0 1,1 1 0,-1 0-1,2-1 1,-1 1-1,0 0 1,0 11 0,1 0 190,0-1 1,1 1-1,1 0 1,3 21-1,-3-34-169,0 1-1,0-1 0,1 0 1,-1 0-1,1 0 0,0 0 1,0 0-1,1 0 1,0-1-1,5 8 0,-6-10-47,-1 0 1,1-1-1,0 1 0,0 0 0,0-1 0,0 0 0,0 0 0,1 1 0,-1-1 0,0 0 0,1-1 0,-1 1 0,0 0 0,1-1 0,-1 1 0,1-1 1,-1 0-1,1 0 0,-1 0 0,1 0 0,-1 0 0,1 0 0,-1-1 0,5-1 0,2-1-29,1 0 1,-2-1-1,1-1 0,0 1 0,-1-1 1,0 0-1,0-1 0,9-9 0,57-59-404,-56 53 281,112-120-1018,-126 137 1100,1-1-1,-1 1 0,1 0 1,0 0-1,0 1 0,0-1 1,0 1-1,8-3 0,-11 5 58,0 1 0,0-1 0,0 1-1,1 0 1,-1-1 0,0 1-1,0 0 1,0 0 0,0 1 0,0-1-1,0 0 1,1 1 0,-1-1-1,0 1 1,0-1 0,0 1 0,0 0-1,-1 0 1,1 0 0,0 0-1,0 1 1,0-1 0,-1 0 0,1 1-1,-1-1 1,3 3 0,4 6 182,-1 0 1,0 0-1,0 1 1,6 14-1,11 18 538,-23-41-697,0-1-1,0 1 1,0-1 0,0 1-1,1-1 1,-1 0 0,0 1-1,1-1 1,-1 0 0,1 0-1,-1 0 1,1 0 0,0 0-1,-1 0 1,1 0 0,0-1-1,0 1 1,0-1-1,-1 1 1,1-1 0,2 1-1,-1-2-15,0 1-1,0 0 1,0-1-1,0 0 1,0 1-1,0-1 1,-1-1-1,1 1 1,0 0-1,0 0 1,-1-1-1,4-2 1,6-6-99,1-1 0,-1-1 0,20-25 0,-23 26 5,22-27-197,-12 15-81,1 0 0,38-35 0,-57 57 356,0 0 0,0 0 0,0 0 0,0 0 0,1 0 0,-1 0-1,0 0 1,0 0 0,1 1 0,-1-1 0,1 1 0,-1-1 0,1 1 0,-1-1 0,1 1 0,-1 0-1,1-1 1,-1 1 0,1 0 0,-1 0 0,1 0 0,-1 1 0,1-1 0,-1 0 0,1 0 0,-1 1-1,1-1 1,-1 1 0,1 0 0,-1-1 0,0 1 0,1 0 0,-1 0 0,0-1 0,0 1 0,1 0-1,0 2 1,3 3 139,0 1-1,-1 0 0,0 0 0,0 1 0,6 14 0,1 3 264,-8-18-238,1 1 0,1-1 0,-1 0 0,1-1 0,10 11 0,-14-15-141,1-1 0,-1 0 0,1 1 0,0-1 0,-1 0 0,1 0 0,0 0 0,0 0 0,0 0 0,0-1 0,0 1 0,0-1 0,0 1 0,0-1 0,0 1 1,0-1-1,0 0 0,0 0 0,0 0 0,0 0 0,0-1 0,0 1 0,0-1 0,0 1 0,0-1 0,0 1 0,0-1 0,3-2 0,6-4-53,0-1-1,0-1 0,-1 0 1,-1 0-1,1-1 0,-2 0 0,11-15 1,8-9-197,-10 15-100,1 1 1,27-22-1,-40 35 235,0 0-1,-1 0 0,0 0 1,0 0-1,0-1 0,-1 0 1,1 0-1,-2 0 1,1 0-1,0 0 0,-1-1 1,-1 1-1,1-1 1,0-7-1,1-7-481,0 0 0,-2 0 0,-2-24 1,-16-104-819,2 70 595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4.429"/>
    </inkml:context>
    <inkml:brush xml:id="br0">
      <inkml:brushProperty name="width" value="0.05" units="cm"/>
      <inkml:brushProperty name="height" value="0.05" units="cm"/>
    </inkml:brush>
  </inkml:definitions>
  <inkml:trace contextRef="#ctx0" brushRef="#br0">1 1 12163,'1'21'1103,"1"-1"0,8 34 0,-2-10-258,-2-9-426,29 152 1125,-27-152-1374,2 0 0,2-1-1,20 41 1,-28-67-172,0-1 0,1 0 0,0 0 0,0 0 0,1-1 1,7 8-1,-12-13-8,1 0 1,-1 1-1,1-1 1,0 0-1,-1 0 1,1 0-1,0 0 1,0 0-1,0-1 1,0 1-1,0-1 1,0 1-1,3 0 1,-4-1-1,1-1 1,-1 1 0,0 0 0,1 0-1,-1-1 1,0 1 0,0-1 0,1 1-1,-1-1 1,0 0 0,0 1 0,0-1-1,0 0 1,0 0 0,0 0 0,0 0-1,0 0 1,0 0 0,0 0 0,0 0-1,-1 0 1,1 0 0,0-2 0,2-3-27,-1 0 0,1 0 1,-1 0-1,-1 0 1,1-1-1,-1 1 1,0-1-1,-1 1 0,0-1 1,0 1-1,0-1 1,-2-8-1,-1-7-64,-2-1 0,-8-24 0,3 18 74,-15-32 0,22 57 206,3 8-106,5 11 28,2-3-39,1 0 0,0 0 0,1-1 0,0 0 0,1-1 0,0 1 1,1-2-1,0 0 0,0 0 0,14 7 0,-15-10-32,1 1-1,0-2 1,0 0-1,1 0 1,0-1 0,-1 0-1,2-1 1,-1 0 0,0-1-1,0-1 1,25 1-1,-29-3-22,0 0-1,0-1 0,0 1 0,0-2 1,0 1-1,-1-1 0,1 0 0,-1 0 1,1-1-1,-1 0 0,0-1 1,7-6-1,-5 3-9,0 0-1,-1 0 1,0-1 0,-1-1 0,0 1 0,0-1-1,9-19 1,-8 10-85,0 1-1,-2-1 1,0-1 0,-1 1-1,-1-1 1,-1 0-1,-1 1 1,0-2-1,-3-33 1,1 44-9,-2 1 1,1 0-1,-1-1 1,-7-16 0,8 24 75,1 0 1,-1 0-1,-1 0 0,1 0 1,0 0-1,0 0 1,-1 1-1,1-1 1,-1 0-1,1 1 1,-4-3-1,4 3 13,0 1-1,0-1 0,0 1 0,-1 0 0,1-1 1,0 1-1,0 0 0,0 0 0,0 0 0,-1 0 1,1 0-1,0 0 0,0 0 0,0 0 0,-1 0 1,1 0-1,0 1 0,0-1 0,0 0 0,0 1 0,0-1 1,0 1-1,-2 0 0,0 2 22,-1-1 0,1 1 0,0 0 0,0 0-1,0 0 1,1 0 0,-1 0 0,1 1 0,-1-1 0,1 1 0,0 0-1,-2 5 1,-1 6 125,0-1 0,-4 18 1,4-9 80,1 1 0,2-1 0,0 1 0,2 36 0,1-45-124,0 0-1,1 0 0,1-1 1,1 1-1,0-1 1,0 1-1,2-1 0,8 16 1,-12-26-101,0-1 0,0 1 0,0-1 0,1 0 0,-1 0 0,1 0 0,0 0 0,0 0 0,0 0 0,1-1 0,-1 0 0,0 0 0,1 1-1,0-2 1,-1 1 0,1 0 0,0-1 0,0 0 0,0 0 0,0 0 0,0 0 0,0-1 0,0 1 0,0-1 0,0 0 0,7-1 0,3-2 132,0 0-1,-1-1 1,0 0-1,0-1 0,0 0 1,23-14-1,0-1-39,-1-1 0,0-2 0,59-52 0,17-48 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4.686"/>
    </inkml:context>
    <inkml:brush xml:id="br0">
      <inkml:brushProperty name="width" value="0.05" units="cm"/>
      <inkml:brushProperty name="height" value="0.05" units="cm"/>
    </inkml:brush>
  </inkml:definitions>
  <inkml:trace contextRef="#ctx0" brushRef="#br0">132 172 9786,'21'191'2843,"-6"315"1,-15-487-2790,0 2-25,0-1-1,-2 1 0,-5 30 1,7-51-49,0 1 1,0 0-1,0-1 0,0 1 1,-1-1-1,1 1 1,0 0-1,0-1 1,0 1-1,-1-1 0,1 1 1,0-1-1,0 1 1,-1 0-1,1-1 1,-1 1-1,1-1 0,0 0 1,-1 1-1,1-1 1,-1 1-1,1-1 1,-1 0-1,1 1 0,-1-1 1,1 0-1,-1 1 1,0-1-1,0 0 1,0 0-21,0-1 1,0 1 0,0 0 0,0-1 0,1 0-1,-1 1 1,0-1 0,0 1 0,1-1 0,-1 0 0,0 0-1,1 1 1,-1-1 0,1 0 0,-1 0 0,0-1-1,-18-41-985,-12-53-493,5-1 1,-14-109 0,32 162 1732,3-1 1,1 0-1,3 0 1,6-76-1,-2 104 49,0 0 1,1 0-1,0 0 1,2 1-1,0 0 0,13-25 1,-13 32-91,0-1 0,0 1 0,1 0 1,1 0-1,-1 1 0,1 0 0,1 0 0,0 1 1,0 0-1,0 1 0,11-6 0,-16 9-148,1 1-1,0-1 0,0 1 1,0 1-1,1-1 0,-1 1 1,0 0-1,0 0 0,1 0 1,-1 1-1,1 0 0,-1 0 1,1 0-1,-1 0 0,0 1 1,1 0-1,-1 0 0,0 1 1,0 0-1,0 0 0,0 0 1,0 0-1,0 1 0,0-1 1,-1 1-1,1 0 0,-1 1 1,0-1-1,0 1 0,5 5 1,-3-1 3,0-1 1,0 1-1,-1 1 1,1-1-1,-2 1 1,1 0 0,-1 0-1,-1 0 1,0 0-1,0 1 1,-1-1 0,0 1-1,0 0 1,-1-1-1,-1 1 1,0 11 0,-2 0 100,-2 0 0,-1 0 0,0-1 0,-1 0 1,-2 0-1,0 0 0,-12 21 0,-3 0 117,-2-1 0,-33 40-1,38-58 264,20-22-507,0 0-1,1-1 1,-1 1 0,0 0 0,0 0 0,0-1 0,0 1 0,0 0-1,0-1 1,0 1 0,0 0 0,0 0 0,0-1 0,0 1-1,0 0 1,0-1 0,0 1 0,0 0 0,0-1 0,0 1-1,-1 0 1,1 0 0,0-1 0,0 1 0,0 0 0,0 0-1,-1-1 1,1 1 0,0 0 0,0 0 0,0-1 0,-1 1-1,1 0 1,0 0 0,0 0 0,-1 0 0,1-1 0,0 1-1,-1 0 1,1 0 0,0 0 0,0 0 0,-1 0 0,1 0 0,0 0-1,-1 0 1,1 0 0,0 0 0,-1 0 0,1 0 0,0 0-1,0 0 1,-1 0 0,1 0 0,0 0 0,-1 0 0,1 0-1,0 1 1,0-1 0,-1 0 0,1 0 0,0 0 0,0 0-1,-1 1 1,1-1 0,0 0 0,0 0 0,0 0 0,-1 1-1,1-23 60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38.916"/>
    </inkml:context>
    <inkml:brush xml:id="br0">
      <inkml:brushProperty name="width" value="0.05" units="cm"/>
      <inkml:brushProperty name="height" value="0.05" units="cm"/>
    </inkml:brush>
  </inkml:definitions>
  <inkml:trace contextRef="#ctx0" brushRef="#br0">2937 88 11106,'-27'-15'380,"0"0"0,-2 2 0,-35-12 0,47 20-399,0 0 0,0 2 0,0 0-1,0 1 1,-1 1 0,1 0-1,-24 3 1,-24 7-77,-121 35 1,77-15 141,44-13-15,-1 4 1,2 2-1,1 3 1,-97 53-1,7 18 34,-279 227-1,383-280-33,-78 90-1,-27 63 19,84-94-59,-86 164 1,-27 126-16,19 32-30,83-207 32,22-52 17,7 3-1,8 1 0,-41 317 1,59-218 12,11 1 1,32 439 0,5-524-33,77 301 1,92 169 39,-128-451 21,123 315 27,-133-400-54,5-3 1,91 137-1,-65-135-11,137 149 0,121 84 10,424 326 43,328 80 488,-528-442-229,30-48-163,-274-151-162,567 123 1,-662-196 12,1-11 0,1-9 0,344-11 1,-449-18 3,0-5 0,-2-5 1,0-6-1,-1-5 0,-1-6 1,-3-4-1,136-65 0,-136 46-3,-3-5 0,-3-5-1,141-111 1,-109 59 1,-5-7 1,-5-5-1,-7-7 1,-5-4-1,-7-6 0,101-173 1,-82 94 7,-11-5-1,156-416 1,-209 437-20,49-253 0,-87 292-6,18-350 0,-48 323 14,-9 1 0,-45-268-1,22 296 48,-8 2-1,-8 2 0,-69-164 0,68 222-27,-5 2-1,-4 3 0,-5 2 0,-77-95 1,0 23-75,-197-187 1,-64-6-66,-20 23 70,180 161 106,-7 10-1,-8 11 0,-450-210 1,-335-50 247,-18 46-180,1019 361-123,-522-172-901,-7 28-575,379 115 1031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40.084"/>
    </inkml:context>
    <inkml:brush xml:id="br0">
      <inkml:brushProperty name="width" value="0.05" units="cm"/>
      <inkml:brushProperty name="height" value="0.05" units="cm"/>
    </inkml:brush>
  </inkml:definitions>
  <inkml:trace contextRef="#ctx0" brushRef="#br0">52 0 10162,'-5'18'218,"-6"14"-103,1-1 0,2 1 0,1 0 0,-4 57 1,15 5-12,23 141 0,-10-108-67,26 270 14,24 188 178,-46-455 130,47 159-1,-43-206-50,5-1-1,75 148 0,168 220 391,-183-323-606,145 159 0,16-26-78,-179-192-32,134 97 0,-104-96-1,3-6 0,115 52-1,-132-76 10,2-4 0,1-4 0,108 22 0,-59-29 17,1-5 0,270 0 0,282-57 66,-323 21 1429,-393 11-1106,-3-4-555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59.014"/>
    </inkml:context>
    <inkml:brush xml:id="br0">
      <inkml:brushProperty name="width" value="0.05" units="cm"/>
      <inkml:brushProperty name="height" value="0.05" units="cm"/>
    </inkml:brush>
  </inkml:definitions>
  <inkml:trace contextRef="#ctx0" brushRef="#br0">3724 795 9034,'-82'-121'432,"-5"3"-1,-175-181 1,233 271-375,0 1 1,-2 2 0,-1 1-1,-1 2 1,-63-32-1,66 40-28,-2 1-1,1 2 1,-2 1-1,0 2 1,0 1-1,0 1 1,-40-1-1,20 6-13,1 3 0,0 1 0,-102 22 0,-146 63 103,-92 81 465,287-121-375,53-24-95,2 2 1,0 2 0,2 2 0,-67 54 0,28-6-105,3 4 0,4 3 0,-92 127-1,79-79-78,-139 266 0,211-358 62,-170 348-35,32 14 28,104-216 41,9 3 0,-35 303 0,61-263 13,19 427 0,58-147-23,-33-387-40,5-1-1,50 129 1,-48-174-13,3-1-1,3-2 1,4-2-1,91 124 1,-71-120-25,4-3 1,2-3-1,140 112 1,-120-117-6,2-4 0,188 95 0,-195-119 38,0-3 0,3-4 0,0-4 0,90 15 0,-116-32 14,1-2 0,0-3 0,1-2 0,-1-3 0,0-3 1,0-2-1,-1-3 0,0-3 0,58-19 0,-24 1 0,-2-4 0,-2-4 1,121-71-1,-99 40-40,-4-4 0,105-92 1,171-206-159,-40-32 6,-216 238 344,-9-6-1,-6-5 1,-9-4 0,-7-5-1,-9-3 1,-8-5 0,101-377 0,-150 442 152,-5-2 0,-7 0 0,-5-2-1,-4-180 1,-13 227-156,-4 0-1,-4 0 0,-3 1 1,-3 1-1,-5 1 0,-3 1 0,-67-145 1,47 143-108,-3 2 1,-3 2-1,-4 3 1,-3 2 0,-114-110-1,-257-179-412,-27 39-295,456 324 682,-153-104-159,14 11-53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5:47.185"/>
    </inkml:context>
    <inkml:brush xml:id="br0">
      <inkml:brushProperty name="width" value="0.05" units="cm"/>
      <inkml:brushProperty name="height" value="0.05" units="cm"/>
    </inkml:brush>
  </inkml:definitions>
  <inkml:trace contextRef="#ctx0" brushRef="#br0">4 8 12523,'-3'1'590,"3"0"-211,10 3-80,16 3-326,1269 71 618,-862-83-423,109 2 32,-205 14-97,967 13-20,-661-55 3,-123 1 26,470-17-50,-903 42-68,543-8 47,-1 28 43,-294-6-10,48 8 280,116 3-121,-498-20-538,0 0 284,-1 0-1,0 0 1,0 0 0,0 0-1,0 0 1,1 1 0,-1-1-1,0 0 1,0 0 0,0 0-1,1 0 1,-1 0 0,0 0-1,0 0 1,0 0 0,1 0-1,-1 0 1,0 0 0,0 0 0,0 0-1,1 0 1,-1 0 0,0 0-1,0 0 1,0 0 0,1 0-1,-1-1 1,0 1 0,0 0-1,0 0 1,0 0 0,1 0-1,-1 0 1,0 0 0,0-1-1,0 1 1,0 0 0,0 0-1,1 0 1,-1 0 0,0-1-1,0 1 1,0 0 0,0 0-1,0 0 1,0-1 0,0 1-1,0 0 1,0 0 0,0 0-1,0-1 1,-3-3-247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5:48.930"/>
    </inkml:context>
    <inkml:brush xml:id="br0">
      <inkml:brushProperty name="width" value="0.05" units="cm"/>
      <inkml:brushProperty name="height" value="0.05" units="cm"/>
    </inkml:brush>
  </inkml:definitions>
  <inkml:trace contextRef="#ctx0" brushRef="#br0">1 1 10778,'651'80'1728,"-487"-64"-1207,289-3 162,-1-38-289,-385 21-270,644-12 2748,-638 16-492,-99-2-2868,12 1-207,-81-1-918,51 4 1100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24.500"/>
    </inkml:context>
    <inkml:brush xml:id="br0">
      <inkml:brushProperty name="width" value="0.05" units="cm"/>
      <inkml:brushProperty name="height" value="0.05" units="cm"/>
    </inkml:brush>
  </inkml:definitions>
  <inkml:trace contextRef="#ctx0" brushRef="#br0">1 1 10346,'58'4'3276,"36"12"-3474,-36-6 305,181 32-79,154 22 419,448 49 510,-440-61-923,491 0-1,-279-53 14,-2-36-111,-563 31 199,39-3-156,-31 7 2942,-56 1-2930,0 1 0,0-1 0,0 1-1,0-1 1,-1 1 0,1-1 0,0 1 0,0-1 0,0 0 0,-1 1 0,1-1 0,0 1-1,0-1 1,-1 1 0,1 0 0,-1-1 0,1 1 0,0-1 0,-1 1 0,1 0-1,-1-1 1,1 1 0,-1-1 0,-46-35-235,14 12 71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36.544"/>
    </inkml:context>
    <inkml:brush xml:id="br0">
      <inkml:brushProperty name="width" value="0.05" units="cm"/>
      <inkml:brushProperty name="height" value="0.05" units="cm"/>
    </inkml:brush>
  </inkml:definitions>
  <inkml:trace contextRef="#ctx0" brushRef="#br0">1 209 11154,'1'0'89,"0"-1"-1,1 1 0,-1-1 0,0 1 0,0-1 0,1 1 1,-1 0-1,0 0 0,1 0 0,-1 0 0,0 0 1,1 0-1,-1 0 0,0 0 0,1 0 0,1 1 0,0 0 150,160 13-239,276-11 0,36-20 984,210-14-421,-208-18-493,243-16-17,-99 36-16,-291 14-16,200-3-43,0 27 14,1023 121-478,-1319-102 487,564 63 318,-659-80-299,268-16 0,-276 1 215,212 21-1,-298-13 87,261 15-214,-126-24-851,-148 1 452,0 0-1,0-2 0,47-15 1,-39 7 90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39.405"/>
    </inkml:context>
    <inkml:brush xml:id="br0">
      <inkml:brushProperty name="width" value="0.05" units="cm"/>
      <inkml:brushProperty name="height" value="0.05" units="cm"/>
    </inkml:brush>
  </inkml:definitions>
  <inkml:trace contextRef="#ctx0" brushRef="#br0">0 76 11530,'167'9'1327,"-47"-1"-1383,175 0 270,325-33 0,78-13 493,2 22-253,-338 9-213,713-7 386,1 46-476,-534 2 178,-522-34-485,-19 0-32,-7-4 197,-13 1-85,-3 2-24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3.225"/>
    </inkml:context>
    <inkml:brush xml:id="br0">
      <inkml:brushProperty name="width" value="0.05" units="cm"/>
      <inkml:brushProperty name="height" value="0.05" units="cm"/>
    </inkml:brush>
  </inkml:definitions>
  <inkml:trace contextRef="#ctx0" brushRef="#br0">1574 700 13259,'-12'-5'63,"1"-1"-1,0 0 1,1-1 0,-1-1 0,1 1 0,1-2-1,-1 1 1,-13-18 0,-3 0-481,-11-9 298,-2 1 1,-1 2 0,-2 2 0,0 1 0,-3 3 0,-87-40 0,94 51 408,-1 2-1,0 1 1,-71-12 0,85 21-160,-1 1 0,0 1 1,0 1-1,0 1 1,0 1-1,1 2 0,-27 6 1,16 0-135,0 2 1,1 1-1,0 1 1,1 2-1,1 2 1,1 1-1,-48 36 0,57-36-30,1 0 0,1 2 0,1 0 0,1 1 0,1 1 0,1 1 0,1 0 0,1 2 0,2-1 0,-15 38 0,11-14 75,2 0 0,3 2 0,2 0 0,2 0 0,2 0-1,1 82 1,7-77-17,2 0-1,3 1 0,2-2 0,3 1 0,34 99 0,-34-125-54,2 1 0,0-2 0,2 0-1,1-1 1,2-1 0,0-1-1,2 0 1,1-2 0,1 0-1,1-1 1,0-2 0,45 30-1,-14-17 21,1-3 0,1-2 0,2-2 0,0-3 0,2-3 0,1-2 0,0-3 0,1-3 0,0-2-1,129 4 1,-111-15 36,1-4-1,-1-2 0,0-5 1,-1-3-1,0-3 1,-2-4-1,0-4 0,93-42 1,-122 44-90,-1-2-1,82-57 1,-99 58 9,-2-1-1,0-1 1,-2-1 0,43-55-1,-40 38-19,-2 0 1,-1-2-1,-3 0 0,-2-2 0,-2 0 0,24-92 0,-27 65 34,-3-1-1,-3-1 1,1-152-1,-13 162 171,-4-1 0,-21-107 1,17 130 97,-3 1 0,-2 1 1,-1 0-1,-39-73 0,44 99-119,0 0 0,-1 0-1,0 1 1,-2 0-1,0 1 1,0 1 0,-1 0-1,-1 1 1,-1 1-1,0 0 1,0 1-1,-1 0 1,0 2 0,-1 0-1,0 1 1,0 0-1,-25-5 1,5 5 0,0 1 1,-1 2 0,1 2-1,-1 1 1,0 2-1,0 2 1,0 2 0,-72 15-1,19 5-394,2 3-1,-132 59 0,149-54-337,2 3 0,1 3 0,-118 87 0,105-60-53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4.531"/>
    </inkml:context>
    <inkml:brush xml:id="br0">
      <inkml:brushProperty name="width" value="0.05" units="cm"/>
      <inkml:brushProperty name="height" value="0.05" units="cm"/>
    </inkml:brush>
  </inkml:definitions>
  <inkml:trace contextRef="#ctx0" brushRef="#br0">2089 74 12403,'-507'5'1950,"71"-2"-1783,383-1-191,0 3-1,0 1 1,1 3-1,1 2 0,-1 2 1,2 3-1,0 2 0,1 2 1,1 2-1,1 2 0,1 2 1,1 2-1,2 2 1,0 2-1,3 2 0,0 1 1,3 2-1,-57 73 0,68-75 29,2 2 0,2 1 0,2 0 0,1 2 0,2 0-1,1 1 1,3 1 0,1 0 0,2 1 0,2 0 0,2 0-1,2 1 1,2-1 0,1 1 0,8 57 0,1-35-29,3 0 0,3-1 0,2-1 0,46 113 0,-30-105-61,3-2-1,2-1 1,86 115-1,-87-140 25,1-1 1,3-2-1,1-1 1,54 38 0,-32-32 5,3-3 0,104 52 0,-101-64 85,0-4-1,2-2 0,0-4 1,2-3-1,0-3 1,119 10-1,-76-20 42,1-4 0,-1-5 0,179-30 0,-135 3-46,238-80 0,147-89 4,-301 107-4,-130 51-14,479-186-136,-491 187 16,-2-6 0,95-60 1,-152 80 44,-1-2 1,-2-1-1,-1-3 1,-1-1 0,-2-2-1,51-66 1,-58 62 48,-1-2 1,-3-1 0,-1-2 0,-3 0-1,-1-1 1,-3-1 0,-1 0-1,-3-2 1,10-59 0,-19 75 69,-2 0 1,-1 0-1,-1 0 0,-2 0 1,-1 0-1,-10-43 0,6 50 38,0 0 0,-2 0-1,-2 1 1,0 0 0,-1 1-1,-1 0 1,-1 1-1,-24-29 1,12 22 37,-1 2 0,-2 1-1,0 1 1,-2 2 0,-1 1 0,0 1 0,-2 2 0,-49-22-1,10 10-4,-2 4 0,-1 3-1,-90-17 1,29 16-226,0 6 1,-153-1 0,111 19-107,-212 25 0,82 22 66,-32 35-30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5.300"/>
    </inkml:context>
    <inkml:brush xml:id="br0">
      <inkml:brushProperty name="width" value="0.05" units="cm"/>
      <inkml:brushProperty name="height" value="0.05" units="cm"/>
    </inkml:brush>
  </inkml:definitions>
  <inkml:trace contextRef="#ctx0" brushRef="#br0">8 154 9858,'-4'81'959,"1"-34"-308,4 74 0,-1-120-626,0 0 1,0 1 0,0-1 0,1 1 0,-1-1 0,0 1 0,1-1 0,-1 0 0,1 1 0,-1-1 0,1 0-1,0 0 1,-1 1 0,1-1 0,1 1 0,-2-2-2,1 1-1,-1-1 1,1 0-1,-1 0 1,1 1-1,-1-1 1,1 0-1,-1 0 1,1 0-1,-1 0 0,1 0 1,-1 0-1,1 0 1,-1 0-1,1 0 1,-1 0-1,1 0 1,-1 0-1,1 0 1,-1 0-1,1 0 1,-1-1-1,1 1 1,-1 0-1,1 0 1,-1-1-1,1 1 1,2-3 70,0 1 0,0-1 0,0 0-1,-1 0 1,1 0 0,-1 0 0,1 0 0,-1 0 0,2-7 0,8-17 62,-2-1 1,-1 0-1,-1-1 0,-1 0 1,-2 0-1,-1 0 1,-1 0-1,-2-1 1,-2-33-1,-1 41-276,0 19-185,0 8 133,1 11-74,3-7-1,1 1 0,-1 0-1,2-1 1,-1 1 0,1-1-1,1 0 1,-1 0 0,1-1-1,12 16 1,-15-22 150,0 1 0,0-1 0,0 0 0,1 0 0,-1 0 0,1 0 0,-1 0 0,1 0 0,-1-1 0,1 1 0,0-1 0,0 0 0,0 0-1,0 0 1,0 0 0,0 0 0,0-1 0,0 1 0,0-1 0,0 0 0,0 0 0,0 0 0,0 0 0,0-1 0,0 1 0,0-1 0,0 1 0,0-1 0,0 0 0,0-1 0,0 1 0,0 0 0,-1-1 0,1 1 0,3-4 0,1-1 98,0 0 1,0 0 0,-1-1-1,0 0 1,0 0 0,-1 0-1,0-1 1,0 0 0,-1 0-1,0 0 1,0 0 0,-1-1-1,0 1 1,-1-1 0,3-17-1,-5 5 515,0 20-491,0 1 0,-1 0 0,1-1 0,0 1 0,0 0 0,0-1 0,0 1 0,0 0 0,-1-1 0,1 1 0,0 0 0,0 0 0,-1-1 0,1 1 0,0 0 0,0 0 0,-1-1 1,1 1-1,0 0 0,-1 0 0,1 0 0,0-1 0,-1 1 0,1 0 0,0 0 0,-1 0 0,1 0 0,-2 0 29,1 1 1,-1-1-1,1 1 0,-1 0 1,1-1-1,0 1 1,0 0-1,-1 0 0,1 0 1,0 0-1,0 0 1,0 0-1,0 1 0,0-1 1,0 0-1,0 0 1,0 1-1,1-1 0,-2 3 1,-10 19 373,2 1 0,0 0 0,-10 39 0,16-47-246,1 0 1,0 1-1,1-1 0,1 1 1,1-1-1,2 29 0,-2-44-163,0 1 0,0-1 0,0 0 0,0 1-1,1-1 1,-1 0 0,0 1 0,1-1 0,-1 0-1,1 1 1,-1-1 0,1 0 0,0 0 0,0 0-1,-1 0 1,1 1 0,0-1 0,0 0 0,0 0-1,0-1 1,0 1 0,1 0 0,-1 0 0,0 0-1,0-1 1,0 1 0,1-1 0,-1 1 0,0-1-1,1 1 1,-1-1 0,0 0 0,1 0 0,-1 1-1,0-1 1,1 0 0,-1 0 0,1-1 0,-1 1-1,0 0 1,1 0 0,-1-1 0,0 1 0,1 0-1,-1-1 1,0 0 0,0 1 0,1-1 0,-1 0-1,0 1 1,2-3 0,3-2 42,1-1 0,-1 0 1,-1 0-1,1 0 0,-1-1 1,0 0-1,-1 0 0,1 0 0,-1 0 1,-1-1-1,1 0 0,-1 0 0,3-13 1,-2 4-15,0 0-1,-2-1 1,1 0 0,-2 1 0,-1-26 0,-1 32-72,0 0 1,-1 0-1,-3-13 0,4 21 5,0 0 0,1 1 0,-1-1 0,0 0 0,-1 1 0,1-1 0,0 1 0,-1-1-1,0 1 1,1 0 0,-1 0 0,0 0 0,0 0 0,0 0 0,0 0 0,-1 0 0,-2-1 0,4 2 5,0 1 1,1 0 0,-1 0-1,0 0 1,0-1 0,0 1-1,0 0 1,0 0-1,1 0 1,-1 0 0,0 0-1,0 0 1,0 1 0,0-1-1,1 0 1,-1 0-1,0 1 1,0-1 0,0 0-1,1 1 1,-1-1 0,0 0-1,1 1 1,-1 0-1,0-1 1,1 1 0,-1-1-1,0 1 1,1 0 0,-1-1-1,1 1 1,-1 0 0,1-1-1,0 1 1,-1 0-1,1 0 1,0-1 0,-1 1-1,1 0 1,0 2 0,-2 1-79,1 1 0,0 0 0,0 0 0,1 0 0,-1 9 0,1-8-44,1 1 1,0 0-1,1 0 1,-1-1-1,1 1 1,4 8 0,-5-11 90,1-1-1,-1 1 1,1-1 0,0 0 0,0 0 0,1 1 0,-1-2 0,1 1 0,-1 0 0,1 0 0,0-1 0,6 5 0,14-2-239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8.445"/>
    </inkml:context>
    <inkml:brush xml:id="br0">
      <inkml:brushProperty name="width" value="0.05" units="cm"/>
      <inkml:brushProperty name="height" value="0.05" units="cm"/>
    </inkml:brush>
  </inkml:definitions>
  <inkml:trace contextRef="#ctx0" brushRef="#br0">7 89 13035,'0'0'11,"0"0"1,0 0-1,-1 0 1,1 0 0,0 0-1,0 0 1,-1 0-1,1 0 1,0 0-1,0 0 1,-1 0-1,1 0 1,0-1 0,0 1-1,-1 0 1,1 0-1,0 0 1,0 0-1,0 0 1,-1-1-1,1 1 1,0 0 0,0 0-1,0 0 1,0-1-1,-1 1 1,1 0-1,0 0 1,0-1-1,0 1 1,0 0 0,0 0-1,0-1 1,0 1-1,0 0 1,0 0-1,0-1 1,0 1-1,0 0 1,0 0 0,0-1-1,0 1 1,0 0-1,0 0 1,0-1-1,0 1 1,0 0-1,0-1 1,15-9-206,23-4-18,-14 7 375,1 1 1,0 1-1,1 1 1,-1 1-1,1 2 1,40 2-1,-64-1-230,0 0 0,0 0 0,0 0 0,0-1 0,0 1 0,0 0 0,0-1 0,0 0 0,-1 1 0,1-1 0,0 0 0,0 0 0,-1 0 0,1 0 0,-1 0 0,3-2 0,16-9-185,5 5-13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9.364"/>
    </inkml:context>
    <inkml:brush xml:id="br0">
      <inkml:brushProperty name="width" value="0.05" units="cm"/>
      <inkml:brushProperty name="height" value="0.05" units="cm"/>
    </inkml:brush>
  </inkml:definitions>
  <inkml:trace contextRef="#ctx0" brushRef="#br0">1881 863 11666,'0'-4'55,"-1"-1"-1,0 0 0,0 1 0,0-1 1,0 1-1,-1 0 0,0-1 0,-4-6 0,-23-36-176,20 34 346,-15-20-90,0 0-1,-2 2 1,-2 1 0,0 2-1,-2 0 1,-46-32 0,33 32-11,-1 1 1,-1 3-1,-1 1 1,-74-25 0,49 25-6,-2 4 0,-114-16 0,79 23-46,-120 2 0,196 10-6,0 1 0,0 2 0,-60 13 0,78-13-54,1 2-1,-1-1 1,1 2 0,0 0 0,1 0 0,0 1 0,0 1-1,0 0 1,1 1 0,0 0 0,-12 13 0,4 0-34,1 1-1,-27 46 1,-21 57-68,51-96 73,-6 14 4,1 1-1,2 1 1,3 0-1,-13 58 0,23-75 18,1 0 0,1 1 0,2-1 0,0 1 0,2 0-1,2 0 1,0-1 0,10 35 0,-3-30 0,1 0 0,2-1 0,1 0 0,2-2 1,1 1-1,1-2 0,2 0 0,1-2 0,1 0 0,51 48 0,-43-48-26,2-2 0,0-1 0,2-2 0,1-1 0,0-2 0,2-2 0,0-1 0,1-1 0,51 13 0,-61-23 0,0 0 0,0-2 0,0-1-1,1-1 1,-1-2 0,1 0-1,-1-2 1,1-2 0,-1 0 0,0-2-1,-1-1 1,1-1 0,-1-1-1,-1-2 1,0 0 0,26-16 0,-8-2 20,0-1 0,-3-2 0,0-2 0,58-64 1,-32 22 80,84-125 1,-118 150 20,-3-1-1,-1-1 1,-3-1-1,27-85 1,-32 70 64,-4 0 1,-3-1 0,9-106 0,-16 80-160,-6-134 0,-2 218-44,0 1 0,-1-1 0,0 1 1,-1-1-1,0 1 0,-1 0 0,0 0 0,-1 0 0,-12-19 0,12 23 3,0 1-1,0 0 1,0 0 0,-1 1-1,0-1 1,0 1-1,-1 1 1,1-1 0,-1 1-1,0 0 1,0 1 0,0-1-1,-1 1 1,1 1 0,-14-4-1,0 3 3,1 0-1,-1 1 0,0 1 0,-24 2 1,-96 15-93,-54 26-62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5.860"/>
    </inkml:context>
    <inkml:brush xml:id="br0">
      <inkml:brushProperty name="width" value="0.05" units="cm"/>
      <inkml:brushProperty name="height" value="0.05" units="cm"/>
    </inkml:brush>
  </inkml:definitions>
  <inkml:trace contextRef="#ctx0" brushRef="#br0">136 228 9482,'-3'1'102,"0"-1"-1,0 1 1,0 0-1,0 0 1,0 0-1,0 0 1,0 0 0,1 1-1,-1-1 1,0 1-1,1 0 1,0-1-1,-1 1 1,1 1 0,0-1-1,0 0 1,-3 4-1,-4 6 307,0 1 0,-8 15-1,16-27-324,-7 13 101,1 0 0,1 0 0,0 1 0,1 0 0,0 0 0,2 0-1,-1 0 1,2 1 0,0-1 0,0 27 0,2-40-158,1 0 1,-1 1-1,0-1 0,0 0 0,1 0 1,0 0-1,-1 0 0,1 1 1,0-1-1,0 0 0,0 0 0,0 0 1,0-1-1,1 1 0,-1 0 0,3 2 1,-3-3-11,1 0-1,-1 0 1,1 0 0,-1 0 0,1-1 0,-1 1 0,1-1 0,0 1 0,-1-1 0,1 1 0,0-1 0,0 0 0,-1 0-1,1 0 1,0 0 0,3-1 0,3 0 4,-1-1 0,1-1 0,-1 0 0,1 0 0,-1 0 1,0-1-1,0 0 0,7-5 0,18-17-36,0-1 1,-1-1 0,-2-2-1,-1 0 1,-1-2 0,-2-2-1,-1 0 1,-2-1 0,30-66-1,-45 87-29,-2-1 1,0 0-1,0 0 0,3-26 0,-7 39 39,-1 1-1,0-1 1,0 0-1,0 0 1,0 0-1,0 0 1,-1 0-1,1 0 1,0 0-1,-1 1 1,1-1-1,-1 0 1,-1-2 0,2 3 3,-1 0 1,0 1-1,1-1 1,-1 1-1,1-1 0,-1 0 1,0 1-1,1-1 1,-1 1-1,0 0 1,0-1-1,1 1 1,-1-1-1,0 1 1,0 0-1,0 0 1,1 0-1,-1-1 1,0 1-1,0 0 1,-1 0-1,-1 1 9,-1-1-1,1 1 1,0 0-1,0 0 0,0 0 1,-1 0-1,1 1 0,0-1 1,1 1-1,-1 0 0,0-1 1,0 2-1,-3 2 1,-6 7 69,1 0 1,0 1 0,1 0-1,1 1 1,0 0 0,1 0 0,0 1-1,-7 19 1,10-21-13,0 0 0,1 1-1,1-1 1,0 1 0,1 0 0,0 0 0,1 0-1,0 0 1,2 0 0,1 16 0,-1-24-39,0 0 0,1 0 1,0 0-1,0-1 0,0 1 1,1-1-1,0 1 0,0-1 1,0 0-1,1 0 0,-1 0 1,1-1-1,1 1 0,-1-1 1,0 0-1,1 0 0,9 5 1,-10-6-30,0-1 1,0 0 0,1 0 0,-1-1-1,1 0 1,-1 1 0,1-1 0,-1-1-1,1 1 1,0-1 0,-1 1 0,1-1-1,0-1 1,0 1 0,-1-1 0,1 0-1,-1 0 1,1 0 0,-1 0 0,1-1-1,-1 0 1,9-4 0,-6 1-94,0 0 0,-1-1-1,1 0 1,-1 0 0,0 0 0,-1-1 0,1 1 0,-1-1-1,-1-1 1,1 1 0,-1-1 0,4-11 0,-15 34 119,1 0 0,0 1 1,1 0-1,0 0 0,1 0 1,1 0-1,-1 25 0,8-30 97,3-13-9,9-14-5,1-9-250,-1-1 0,-2 0 0,0-1 0,-2-1-1,0 0 1,6-29 0,-32 90-317,10-20 444,0 0 0,1 0 0,1 0-1,0 1 1,0-1 0,2 24 0,4-24-159,-4-12 174,0-1 1,1 0-1,-1 0 0,0 0 1,0 0-1,0 1 1,1-1-1,-1 0 0,0 0 1,0 0-1,1 0 0,-1 0 1,0 0-1,0 0 0,1 0 1,-1 0-1,0 0 0,0 0 1,1 0-1,-1 0 1,0 0-1,0 0 0,1 0 1,-1 0-1,0 0 0,0 0 1,1 0-1,-1 0 0,0 0 1,3-2-10,-1 0 0,0 1 0,0-1 0,-1 0 0,1 0 1,0 0-1,-1 0 0,3-4 0,16-27-115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2.492"/>
    </inkml:context>
    <inkml:brush xml:id="br0">
      <inkml:brushProperty name="width" value="0.05" units="cm"/>
      <inkml:brushProperty name="height" value="0.05" units="cm"/>
      <inkml:brushProperty name="color" value="#E71224"/>
    </inkml:brush>
  </inkml:definitions>
  <inkml:trace contextRef="#ctx0" brushRef="#br0">0 1 24575,'1878'0'-6270,"-1463"4"5795,-56 1 475,-79 0 0,1158 4 6745,-1307-5-8110,-80 1-5461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6.807"/>
    </inkml:context>
    <inkml:brush xml:id="br0">
      <inkml:brushProperty name="width" value="0.05" units="cm"/>
      <inkml:brushProperty name="height" value="0.05" units="cm"/>
    </inkml:brush>
  </inkml:definitions>
  <inkml:trace contextRef="#ctx0" brushRef="#br0">87 1 12291,'-19'71'1213,"11"-41"-991,1-1 0,-4 37 0,1 88 157,7-75-60,-25 141 0,61-427-826,-22 133 166,-7 51 226,-1 4-11,0 1 1,-1-1-1,-2-28 1,0 47 119,0-1 1,0 1 0,0-1-1,0 1 1,0-1 0,0 1-1,0-1 1,0 0 0,0 1-1,0-1 1,0 1 0,-1-1-1,1 1 1,0-1 0,0 1 0,-1-1-1,1 1 1,0-1 0,-1 1-1,1 0 1,-1-1 0,-6 6-51,-6 22 71,5 2 74,0 1-1,2 0 1,1 0-1,2 1 1,0 59-1,4-84-78,-1 0 1,1 0-1,0 0 0,0 0 0,1 0 1,0 0-1,0 0 0,5 10 1,-6-15-11,0 1 0,0-1 1,0 1-1,0-1 1,0 0-1,0 1 1,1-1-1,-1 0 1,0 0-1,1 0 0,-1 0 1,1 0-1,-1 0 1,1 0-1,0-1 1,-1 1-1,1 0 1,0-1-1,-1 1 0,1-1 1,0 0-1,0 0 1,-1 1-1,1-1 1,0 0-1,0-1 0,-1 1 1,1 0-1,0 0 1,0-1-1,-1 1 1,1-1-1,0 1 1,1-2-1,5-2-21,0 0 1,0-1-1,0 0 0,-1-1 1,0 1-1,0-1 0,0-1 1,-1 1-1,7-10 0,46-70-471,-56 82 460,18-31-393,-2-1 0,-1 0-1,-2-2 1,-2 0 0,-1 0 0,-2-2-1,-1 1 1,4-45 0,-15 66 612,-3 13 268,3 6-368,0 0 1,0 0-1,0-1 1,0 1-1,0 0 1,0 0-1,0 0 1,0 0 0,0 0-1,1 0 1,-1 0-1,0 0 1,1 1-1,-1-1 1,1 0-1,-1 0 1,1 2 0,-10 27 217,1 0 1,2 1-1,1 0 1,-4 60 0,10 128 191,1-193-421,-1-13-27,0 0 0,1-1 1,0 1-1,1 0 0,7 24 0,-9-37-39,0 1 0,0 0 0,1-1 1,-1 1-1,0 0 0,0-1 0,1 1 0,-1-1 0,0 1 0,1-1 0,-1 1 1,1-1-1,-1 1 0,1-1 0,-1 1 0,1-1 0,-1 1 0,1-1 1,0 0-1,-1 1 0,1-1 0,-1 0 0,2 1 0,-2-1-1,1-1 1,0 1-1,-1 0 0,1 0 0,-1 0 1,1-1-1,0 1 0,-1 0 1,1 0-1,-1-1 0,1 1 0,-1-1 1,1 1-1,-1 0 0,1-1 0,-1 1 1,0-1-1,1 1 0,0-1 0,12-28 206,-5-1-144,-1-2 0,-2 1 0,-1 0 0,-2-1 0,0 0 0,-3 0 0,-6-51 0,6 76-98,-1 0-1,0 0 1,-1 0 0,-3-7 0,6 13 19,-1 0 1,1 0 0,-1 0-1,1 0 1,-1 0 0,1 0-1,-1 1 1,0-1-1,1 0 1,-1 0 0,0 1-1,0-1 1,0 1-1,0-1 1,-1 0 0,1 1 3,1 0 0,-1 0 0,0 0 0,1 0 0,-1 0 0,0 0 0,1 1 0,-1-1 0,1 0 0,-1 0 1,1 1-1,-1-1 0,0 0 0,1 1 0,-1-1 0,1 1 0,-1-1 0,1 0 0,0 1 0,-1-1 0,1 1 0,-1-1 0,1 1 1,0 0-1,0-1 0,-1 1 0,1-1 0,0 2 0,-3 4-1,1 1 0,0-1 0,1 1 0,-1-1 1,1 1-1,1 0 0,-1-1 0,1 1 0,0 0 0,1-1 0,-1 1 0,3 9 1,-1-7 7,0-1 0,0 1 0,1-1 1,0 1-1,1-1 0,0 0 0,0 0 1,0-1-1,7 8 0,-9-12 1,0-1 0,0 1 0,0-1 0,1 0 0,-1 0 0,1 0 0,-1 0 0,1 0 1,0 0-1,0-1 0,0 0 0,0 1 0,0-1 0,0 0 0,0 0 0,0-1 0,0 1 0,0-1 0,1 1 0,-1-1 0,0 0 0,0 0 0,0-1 0,1 1 0,-1 0 0,0-1 0,0 0 0,0 0 0,0 0 0,0 0 0,0-1 0,0 1 0,0-1 0,0 1 0,-1-1 0,1 0 0,-1 0 0,1-1 1,-1 1-1,3-3 0,1-2 8,0 0 0,0 0 0,-1-1 1,0 0-1,0 0 0,0-1 0,-1 1 1,-1-1-1,1 0 0,2-14 0,-14 56 72,4-21-73,0 0 1,1 1 0,1-1 0,0 0-1,1 1 1,0 20 0,1-33-24,0 1 0,0-1 0,0 1 1,0 0-1,0-1 0,1 1 1,-1-1-1,0 1 0,0 0 0,0-1 1,0 1-1,1-1 0,-1 1 1,0-1-1,1 1 0,-1-1 0,0 1 1,1-1-1,-1 1 0,0-1 1,1 1-1,-1-1 0,2 1 0,-2-1-30,1 0 0,-1 0 0,1 0 0,-1-1 0,1 1 0,-1 0 0,1 0 0,-1 0 0,0-1 0,1 1 0,-1 0 0,1 0 0,-1-1 0,1 1 0,-1-1 0,0 1 0,1 0 0,-1-1 0,0 1 0,1-1 0,15-27-763,-4-3 481,0-5-117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7.252"/>
    </inkml:context>
    <inkml:brush xml:id="br0">
      <inkml:brushProperty name="width" value="0.05" units="cm"/>
      <inkml:brushProperty name="height" value="0.05" units="cm"/>
    </inkml:brush>
  </inkml:definitions>
  <inkml:trace contextRef="#ctx0" brushRef="#br0">1 1 11218,'0'13'825,"4"7"-769,6-1-40,2-2 104,3-5-536,2 0-697,1-6 945,-1-3-128,-1 0-104</inkml:trace>
  <inkml:trace contextRef="#ctx0" brushRef="#br0" timeOffset="1">134 157 10378,'-1'8'222,"1"0"-1,-1 0 1,2 1 0,-1-1-1,1 0 1,2 9 0,-3-15-201,1 0 1,-1-1 0,1 1-1,0-1 1,-1 1 0,1-1-1,0 1 1,0-1 0,0 1-1,0-1 1,0 0-1,0 0 1,1 1 0,-1-1-1,0 0 1,1 0 0,-1 0-1,0 0 1,1-1 0,-1 1-1,1 0 1,0-1 0,-1 1-1,1-1 1,-1 1 0,1-1-1,0 0 1,-1 1 0,1-1-1,0 0 1,-1 0-1,1 0 1,0-1 0,-1 1-1,1 0 1,2-1 0,8-3-47,-1 0 0,0 0 0,0-1 0,0 0 0,-1-1 0,0-1 0,0 1 1,0-1-1,-1-1 0,0 0 0,13-15 0,-21 23-14,-1-1 1,1 0-1,-1 0 0,1 1 0,-1-1 1,1 0-1,-1 0 0,0 0 1,1 1-1,-1-1 0,0 0 1,0 0-1,1 0 0,-1 0 0,0 0 1,0-1-1,0 1-10,0 1 0,0 0 0,0-1 0,0 1 0,0-1 0,0 1 0,0-1 0,0 1 0,0-1-1,0 1 1,0 0 0,1-1 0,-1 1 0,0-1 0,0 1 0,1 0 0,-1-1 0,0 1 0,0 0 0,1-1 0,-1 1 0,0 0 0,1-1 0,0 1 0,9-8-137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7.703"/>
    </inkml:context>
    <inkml:brush xml:id="br0">
      <inkml:brushProperty name="width" value="0.05" units="cm"/>
      <inkml:brushProperty name="height" value="0.05" units="cm"/>
    </inkml:brush>
  </inkml:definitions>
  <inkml:trace contextRef="#ctx0" brushRef="#br0">115 0 11234,'-26'16'1104,"12"-8"-401,-25 18-1,35-24-548,1 1 0,0 0 0,0 0-1,0 1 1,0-1 0,0 0 0,1 1 0,-1 0 0,1 0 0,0-1 0,-2 9 0,4-12-142,0 1 0,0-1 0,0 0 1,0 1-1,0-1 0,0 1 0,0-1 0,0 0 0,0 1 0,0-1 1,0 1-1,0-1 0,1 0 0,-1 1 0,0-1 0,0 0 0,0 1 0,1-1 1,-1 0-1,0 1 0,0-1 0,1 0 0,-1 0 0,0 1 0,1-1 1,-1 0-1,0 0 0,1 0 0,-1 0 0,0 1 0,1-1 0,-1 0 1,1 0-1,-1 0 0,0 0 0,1 0 0,-1 0 0,1 0 0,22 2 2,-16-1 19,1 0-55,1 0 0,0 1 0,0 0-1,-1 0 1,1 1 0,-1 0 0,0 1 0,0 0-1,0 0 1,13 10 0,-15-9 5,0-1 0,-1 1 1,0 0-1,0 0 0,-1 1 0,1-1 0,-1 1 1,0 0-1,-1 0 0,0 0 0,0 1 0,0-1 1,0 1-1,1 9 0,-3-10 40,-1 0-1,0 0 1,0-1-1,0 1 1,-1 0-1,0 0 1,0-1-1,-1 1 1,1 0-1,-1-1 1,-5 10-1,-3 6 163,-20 29-1,25-42-142,0-1 0,-1 1 0,0-1 0,-11 10 0,16-16-40,0 0 0,0 0 0,0 0 0,1-1 0,-1 1 1,0 0-1,0-1 0,0 1 0,0 0 0,0-1 1,0 0-1,0 1 0,0-1 0,0 0 0,0 1 1,0-1-1,0 0 0,-1 0 0,1 0 0,0 0 1,0 0-1,0 0 0,0 0 0,0 0 0,0 0 0,0-1 1,0 1-1,-1 0 0,1-1 0,0 1 0,0-1 1,0 1-1,0-1 0,1 1 0,-1-1 0,0 0 1,0 0-1,0 1 0,0-1 0,1 0 0,-1 0 0,0 0 1,1 0-1,-1 0 0,1 0 0,-1 0 0,1 0 1,-1 0-1,1 0 0,-1-2 0,-6-27-28</inkml:trace>
  <inkml:trace contextRef="#ctx0" brushRef="#br0" timeOffset="1">305 131 10098,'24'-2'1216,"9"-3"-727,5-1-241,5 0 1144,4-3-1408,-7 3 176,-11 1-104,-17 2-184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8.396"/>
    </inkml:context>
    <inkml:brush xml:id="br0">
      <inkml:brushProperty name="width" value="0.05" units="cm"/>
      <inkml:brushProperty name="height" value="0.05" units="cm"/>
    </inkml:brush>
  </inkml:definitions>
  <inkml:trace contextRef="#ctx0" brushRef="#br0">15 34 9866,'13'34'774,"-2"0"0,-2 1 1,8 51-1,1 109 998,-18 63-359,-3-208-1160,-3-1-1,-2 1 0,-15 53 0,22-101-241,1-1-1,-1 1 1,1 0 0,-1-1-1,0 1 1,0-1 0,1 1-1,-1-1 1,0 1 0,-2 1-1,2-2-8,1-1-1,0 0 1,0 0-1,-1 0 1,1 0-1,0 1 1,0-1-1,-1 0 1,1 0-1,0 0 1,0 0-1,-1 0 1,1 0-1,0 0 1,-1 0-1,1 0 1,0 0-1,0 0 1,-1 0-1,1 0 1,0 0-1,-1 0 1,1 0-1,0 0 1,0-1-1,-1 1 1,1 0-1,0 0 1,0 0-1,-1 0 1,1-1-1,0 1 1,0 0-1,0 0 1,-1 0-1,1-1 1,-2-2-8,0 0 0,1 0 1,-1 0-1,1 0 1,0 0-1,-1-1 1,2 1-1,-1 0 1,-1-6-1,-2-29-184,1 0-1,2-1 0,6-58 1,28-112-591,-21 155 568,3 0-1,2 1 0,2 0 0,2 2 0,35-59 0,-50 99 194,1 0-1,1 1 1,0 0-1,0 0 1,1 1-1,19-17 1,-24 23 37,0 0 0,0 1 0,0-1 0,0 1-1,1 0 1,-1 0 0,1 0 0,-1 1 0,1-1 0,0 1 0,0 0 0,-1 0 0,1 1-1,0 0 1,0 0 0,0 0 0,0 0 0,0 1 0,-1-1 0,1 1 0,6 3-1,-9-4 8,-1 0 0,0 1-1,1-1 1,-1 0-1,0 1 1,1 0 0,-1-1-1,0 1 1,0 0-1,0 0 1,0 0 0,1-1-1,-1 1 1,-1 0-1,1 1 1,0-1 0,0 0-1,0 0 1,0 0-1,-1 0 1,1 1 0,-1-1-1,1 0 1,-1 1-1,1-1 1,-1 0 0,0 1-1,1-1 1,-1 0-1,0 1 1,0-1 0,0 1-1,0-1 1,0 0-1,-1 1 1,1-1 0,0 0-1,-1 1 1,1-1-1,-1 2 1,-3 5 126,0 0-1,-1 0 0,0-1 1,0 1-1,-7 7 1,4-6-79,-80 91 935,22-27-1067,63-69-63,-1 0 0,1 0 0,0 0 0,1 0-1,-1 1 1,1-1 0,-3 9 0,4-12 67,1 0 0,0 0 1,0 0-1,0 0 0,0 0 0,0 0 0,0 0 1,0 0-1,0 1 0,1-1 0,-1 0 1,0 0-1,1 0 0,-1 0 0,0 0 0,1 0 1,0 0-1,-1 0 0,1-1 0,-1 1 0,1 0 1,0 0-1,0 0 0,-1-1 0,1 1 0,0 0 1,0-1-1,0 1 0,0 0 0,0-1 0,0 1 1,0-1-1,0 0 0,0 1 0,0-1 1,0 0-1,0 0 0,0 0 0,1 1 0,18 2-565,9-3 27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8.790"/>
    </inkml:context>
    <inkml:brush xml:id="br0">
      <inkml:brushProperty name="width" value="0.05" units="cm"/>
      <inkml:brushProperty name="height" value="0.05" units="cm"/>
    </inkml:brush>
  </inkml:definitions>
  <inkml:trace contextRef="#ctx0" brushRef="#br0">5 193 11146,'1'-4'383,"1"0"-14,0-1 0,0 0 1,-1 1-1,0-1 0,0 0 1,0 0-1,-1 0 0,1 0 1,-1-7-1,-7 30 1570,1 14-2035,5-21 122,0-6-21,0-1 0,1 1 0,0-1 0,0 1 0,0 0 0,0-1 0,2 6 0,-2-10-6,0 1 1,0 0-1,0-1 0,1 1 0,-1-1 1,0 1-1,1-1 0,-1 1 1,0-1-1,1 1 0,-1-1 1,1 0-1,-1 1 0,1-1 1,-1 1-1,0-1 0,1 0 0,0 0 1,-1 1-1,1-1 0,-1 0 1,1 0-1,0 1 0,1-1-2,0 0 0,0 0-1,0 0 1,-1-1 0,1 1 0,0 0-1,0-1 1,-1 1 0,1-1-1,0 0 1,-1 1 0,2-2 0,13-8-65,-1 0 1,0-1 0,0-1 0,-2 0 0,14-15-1,1-1-106,-27 28 167,-1 0 1,0-1-1,0 1 0,1-1 0,-1 1 1,0 0-1,1 0 0,-1-1 0,0 1 1,1 0-1,-1-1 0,1 1 0,-1 0 0,0 0 1,1 0-1,-1 0 0,1-1 0,-1 1 1,1 0-1,-1 0 0,1 0 0,-1 0 1,0 0-1,1 0 0,1 10-76,-11 22 47,7-25 25,-1 2 4,2-7 5,0 1 0,0 0 0,0 0 0,1 0 0,-1-1 0,1 1 0,-1 0 0,1 0 1,0 0-1,0 0 0,1 5 0,-1-8 2,0 0 0,0 0 0,0 0 0,1 0 1,-1 1-1,0-1 0,0 0 0,0 0 0,0 0 0,1 0 1,-1 0-1,0 0 0,0 1 0,0-1 0,1 0 0,-1 0 0,0 0 1,0 0-1,0 0 0,1 0 0,-1 0 0,0 0 0,0 0 1,0 0-1,1 0 0,-1 0 0,0 0 0,0 0 0,0 0 1,1 0-1,-1 0 0,0 0 0,0-1 0,0 1 0,1 0 0,-1 0 1,0 0-1,12-9-29,7-12-72,-7 4 65,-1-1 1,-1 0-1,0 0 1,13-38-1,-3-11-24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9.301"/>
    </inkml:context>
    <inkml:brush xml:id="br0">
      <inkml:brushProperty name="width" value="0.05" units="cm"/>
      <inkml:brushProperty name="height" value="0.05" units="cm"/>
    </inkml:brush>
  </inkml:definitions>
  <inkml:trace contextRef="#ctx0" brushRef="#br0">23 301 8850,'-8'41'846,"2"0"0,0 51 0,5-79-835,-1 27 89,2-1 1,2 1-1,7 48 0,-8-84-68,0 1 0,0-1 0,0 0 0,0 0 1,1 0-1,0 0 0,-1 0 0,2-1 0,-1 1 0,0-1 0,1 1 1,-1-1-1,1 0 0,0 0 0,0 0 0,1 0 0,-1 0 0,5 2 1,-4-3 11,0 0-1,0-1 1,0 0 0,0 0 0,1 0 0,-1 0 0,0-1 0,0 1 0,1-1 0,-1 0 0,0-1 0,1 1 0,-1-1 0,0 0 0,0 0 0,0 0 0,1 0 0,4-3 0,8-4 63,-1-1 0,0 0 0,0-1 0,-1-1 0,-1-1 0,0 0 0,17-19 0,1-4 151,48-68 0,-50 56-166,-1 0-1,28-66 1,-42 77-116,-2 0-1,-1-1 0,-1 0 1,6-46-1,-16 74 18,1 3 2,-1 0 1,-1 0-1,1 0 0,-1-1 1,0 1-1,0 0 0,-1 0 1,1-1-1,-4-8 0,4 14 6,0 1-1,0-1 1,0 1-1,0 0 0,0-1 1,0 1-1,0 0 0,0-1 1,-1 1-1,1 0 0,0-1 1,0 1-1,0 0 1,0 0-1,-1-1 0,1 1 1,0 0-1,0-1 0,-1 1 1,1 0-1,0 0 0,-1 0 1,1-1-1,0 1 1,0 0-1,-1 0 0,1 0 1,0 0-1,-1 0 0,1-1 1,0 1-1,-1 0 0,1 0 1,-1 0-1,1 0 1,0 0-1,-1 0 0,1 0 1,0 0-1,-1 0 0,1 0 1,0 1-1,-1-1 1,1 0-1,0 0 0,-1 0 1,1 0-1,0 0 0,-1 1 1,1-1-1,-14 18 58,12-16-48,-10 19 118,1 0 1,0 1-1,2 0 0,1 0 0,0 1 1,-4 27-1,3-4 190,2-1-1,-1 60 1,9-79-225,1-1-1,0 0 0,13 48 1,3 22 39,-18-92-146,0 0 1,0 0-1,0 0 1,0 0-1,0 0 1,0 0-1,-2 3 1,-5 1-75,7-7 84,-1 0 0,0 0 0,0 0-1,0 0 1,1-1 0,-1 1 0,0 0 0,0 0 0,0-1 0,1 1 0,-1 0 0,0-1 0,1 1 0,-1-1-1,0 1 1,0-1 0,-15-15-73,1 0 0,0 0 0,1-1 0,1-1 0,1 0 0,-17-33 0,18 31 29,2 0 0,0-1-1,-7-24 1,14 39 23,0 0 0,1 0 1,0 0-1,0-1 0,0 1 0,1-1 1,-1 1-1,2-1 0,-1 1 0,1 0 1,0-1-1,0 1 0,1 0 1,0-1-1,5-10 0,-5 13-10,1 0 0,-1 1 1,1-1-1,0 1 0,0 0 0,1 0 0,-1 0 1,1 0-1,-1 1 0,1-1 0,0 1 1,0 0-1,7-3 0,6-1-213,0 2 0,24-5 0,-26 6 88,22-4-5,145-31-253,-51 3 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8.415"/>
    </inkml:context>
    <inkml:brush xml:id="br0">
      <inkml:brushProperty name="width" value="0.05" units="cm"/>
      <inkml:brushProperty name="height" value="0.05" units="cm"/>
    </inkml:brush>
  </inkml:definitions>
  <inkml:trace contextRef="#ctx0" brushRef="#br0">471 162 6689,'-24'18'210,"1"0"-1,1 1 0,1 2 0,-27 34 0,36-39-116,0 0 0,2 2 1,0-1-1,1 1 0,1 1 0,1 0 0,-8 29 0,1 16 226,2 0-1,-2 73 0,11 131 543,6-198-641,4-1 0,20 95 0,-21-136-199,2 0 0,1-1 0,1 1 0,1-2 0,2 0 0,0 0 0,2-1 0,25 33 0,-26-43 20,0 0 1,1-2-1,1 0 0,0 0 0,1-2 0,0 0 1,0 0-1,1-2 0,1 0 0,-1-2 1,2 0-1,-1-1 0,1 0 0,-1-2 1,1 0-1,1-2 0,-1 0 0,0-1 1,0-1-1,1-1 0,-1-1 0,0 0 1,0-2-1,0 0 0,21-8 0,-13 1 54,-1-2 0,-1 0-1,0-1 1,-1-2-1,0-1 1,-1-1 0,-2 0-1,25-26 1,1-7 85,-3-2 0,53-80-1,-54 66-59,-3-2 0,-3-1 0,46-122 0,-64 138 14,-3-2 1,-2 0 0,-3 0-1,-2-1 1,3-103-1,-12 137-64,-2 0-1,-1 0 1,-1 1-1,-1-1 1,0 1-1,-2-1 1,-10-23-1,10 31-32,0 1-1,-2 1 1,0-1-1,0 1 1,-1 1 0,-1-1-1,0 2 1,0-1-1,-1 1 1,-1 1-1,-19-14 1,9 10-29,-1 2 0,-1 0-1,0 1 1,-1 1 0,0 1 0,0 2-1,-1 0 1,1 2 0,-37-3-1,-1 4-139,1 2 0,-114 12 0,89 3-214,-130 34 0,-80 42-967,245-73 1131,-62 21-143,22-6-51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9.486"/>
    </inkml:context>
    <inkml:brush xml:id="br0">
      <inkml:brushProperty name="width" value="0.05" units="cm"/>
      <inkml:brushProperty name="height" value="0.05" units="cm"/>
    </inkml:brush>
  </inkml:definitions>
  <inkml:trace contextRef="#ctx0" brushRef="#br0">718 38 12355,'-8'-5'10,"0"1"1,-1 0 0,1 1 0,-1 0-1,0 1 1,0 0 0,-1 0-1,1 1 1,0 0 0,0 0 0,-1 1-1,1 0 1,0 1 0,-1 0-1,1 1 1,0-1 0,0 2 0,-13 4-1,2 1-61,-1 1 0,1 1-1,1 1 1,0 0-1,1 1 1,-32 28 0,14-7 112,2 1 1,1 2 0,2 2 0,1 1 0,3 1 0,-42 78 0,51-79 20,1 0 1,1 2-1,3 0 1,2 0-1,1 1 1,2 1 0,-5 84-1,13-107-72,0 1 0,2 0 0,0-1 0,1 1 0,2-1 0,0 0-1,0 0 1,11 22 0,-10-28-5,1-2 0,0 1-1,1-1 1,0 0 0,1 0 0,0-1-1,1 0 1,0-1 0,1 0 0,0-1-1,0 0 1,17 10 0,-5-7 12,0-1 0,0-1-1,2-1 1,-1 0 0,1-3 0,0 0 0,0-1-1,0-1 1,1-1 0,0-2 0,46-3 0,-45 0 3,0-2-1,-1 0 1,0-2 0,0-1 0,0-1 0,-1-1 0,0-2 0,-1 0-1,0-1 1,-1-2 0,27-19 0,-13 2 13,-2-1 0,-2-2 0,0-1 0,-3-2 0,-1-1 0,-2-1-1,-1-1 1,-2-1 0,-2-1 0,-2-2 0,-2 0 0,-2-1 0,-1 0 0,-3-1 0,13-93 0,-23 114-13,-1-1-1,-1 0 1,-1 1 0,-1-1 0,-2 1 0,0-1 0,-2 1-1,-15-44 1,16 58-30,0 0 0,0 0 0,-1 0 0,0 1 0,-1 0 0,0 0 0,0 0 0,-1 1-1,0 0 1,-1 1 0,0 0 0,-1 0 0,1 1 0,-1 0 0,-1 1 0,1 0 0,-1 1 0,0 0 0,0 0-1,-19-4 1,16 6-31,1 1 0,-1 1 0,0 0-1,0 0 1,0 1 0,0 1-1,-19 4 1,7 0 5,0 2 0,-47 19 0,-84 50-83,-20 24-41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34.840"/>
    </inkml:context>
    <inkml:brush xml:id="br0">
      <inkml:brushProperty name="width" value="0.05" units="cm"/>
      <inkml:brushProperty name="height" value="0.05" units="cm"/>
    </inkml:brush>
  </inkml:definitions>
  <inkml:trace contextRef="#ctx0" brushRef="#br0">685 97 5481,'-42'-23'1015,"-55"-28"1210,87 47-2029,0 0-1,0 0 0,-1 1 0,1 1 1,-1 0-1,1 0 0,-20 0 1,23 3-182,-1 0 1,1 0-1,0 1 1,0 0-1,0 0 1,0 1-1,0 0 1,0 0-1,1 1 1,0-1-1,-1 2 1,1-1-1,1 0 1,-1 1-1,1 0 1,-9 10-1,-2 4-87,1 1 0,1 1 0,-18 34 0,-170 410-436,190-436 476,3 1 0,-10 45 0,17-62 8,0 0-1,1 0 0,1 0 1,0 0-1,0 0 0,2 0 1,0 0-1,6 24 0,5-1-25,1 0-1,2-1 0,34 56 0,78 90 45,-94-138 54,3-1 0,2-1 0,63 51 0,-69-66-65,1-2 0,2-1 1,0-2-1,1-2 0,51 20 0,-79-35 44,0-1 0,0-1 1,1 1-1,-1-2 0,1 1 0,-1-1 1,1 0-1,0-1 0,-1 0 0,1-1 1,-1 0-1,1-1 0,-1 1 0,1-2 1,-1 1-1,0-2 0,0 1 0,0-1 1,0 0-1,-1-1 0,11-7 0,17-14 279,0-1-1,-3-2 0,52-55 0,73-115 369,-127 154-599,-1-2-1,-3 0 1,-1-2-1,-3-1 1,-2-1-1,23-84 0,-37 107-16,-2 0-1,0 0 0,-2-1 0,-1 0 1,-1 1-1,-2-1 0,-1 1 0,-1-1 0,-1 1 1,-2 0-1,-1 0 0,-1 0 0,-1 1 1,-17-36-1,11 35 29,-1 1 1,-1 1-1,-2 0 1,0 1-1,-1 1 0,-2 1 1,0 1-1,-32-24 1,39 35-150,-1 0 0,0 0 0,0 2 0,-1 0-1,0 1 1,-1 0 0,0 2 0,0 0 0,0 1 0,-1 1 0,0 1 0,1 0 0,-1 1 0,-38 2 0,37 3-155,0 2 0,1-1 0,-1 2-1,-29 13 1,47-18 212,-42 17-259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36.034"/>
    </inkml:context>
    <inkml:brush xml:id="br0">
      <inkml:brushProperty name="width" value="0.05" units="cm"/>
      <inkml:brushProperty name="height" value="0.05" units="cm"/>
    </inkml:brush>
  </inkml:definitions>
  <inkml:trace contextRef="#ctx0" brushRef="#br0">894 84 5609,'-320'41'1527,"295"-38"-1134,-1 1 0,1 0 1,1 2-1,-1 1 0,1 1 0,0 1 0,-30 15 0,35-12-299,0 0-1,1 0 0,0 2 0,1 0 1,0 1-1,1 1 0,1 1 1,-21 29-1,11-10 92,2 1 0,2 1 0,-28 70 0,37-76-70,2 0-1,1 0 1,2 1 0,0 0 0,-1 48-1,7-63-151,1 0 0,1 0-1,1-1 1,1 1-1,0-1 1,1 1-1,1-1 1,0 0 0,2-1-1,0 0 1,14 26-1,-12-30 8,-1 0 0,1 0 0,1-1-1,0 0 1,1-1 0,0 0 0,0-1-1,1 0 1,0 0 0,1-2 0,-1 1-1,2-2 1,-1 0 0,21 7-1,3-3 29,0-2 0,1-2 0,0-1 0,0-1 0,0-3-1,0-1 1,1-1 0,-1-3 0,0-1 0,62-16-1,-71 12-3,-1-1 0,0-1 0,-1-1 0,0-1 0,-1-2 0,-1-1 0,0 0 0,-1-2 0,-1-1 0,-1-1 0,0-1 0,-2-1 0,0 0 0,-1-2 0,-2 0-1,-1-1 1,0-1 0,-2 0 0,-1-1 0,-1 0 0,16-58 0,-20 52-47,-2 1 0,-1-1 0,-1 0-1,-2 0 1,-2 0 0,0-1 0,-3 1-1,-6-33 1,5 42 138,-1 0 0,-2 1 0,0 0 0,-2 0 0,0 0 0,-2 1 0,0 1 0,-1 0-1,-2 0 1,0 1 0,-27-29 0,34 41-44,-1 1 0,0 0-1,-1 0 1,0 1 0,0 0 0,0 1-1,0-1 1,-1 2 0,0 0-1,-16-5 1,14 6-81,-1 1 0,0 0 1,0 1-1,1 1 0,-1 0 0,0 1 0,0 0 0,-23 5 1,-60 22-48,-8 11-102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53.036"/>
    </inkml:context>
    <inkml:brush xml:id="br0">
      <inkml:brushProperty name="width" value="0.05" units="cm"/>
      <inkml:brushProperty name="height" value="0.05" units="cm"/>
      <inkml:brushProperty name="color" value="#E71224"/>
    </inkml:brush>
  </inkml:definitions>
  <inkml:trace contextRef="#ctx0" brushRef="#br0">1921 290 24575,'-7'-1'0,"0"0"0,0 0 0,0-1 0,0 0 0,1-1 0,-1 1 0,1-1 0,0-1 0,-1 1 0,-10-9 0,-16-8 0,-5 4 0,-1 1 0,0 2 0,-1 2 0,-44-7 0,1-1 0,-606-116 0,631 129 0,-1 3 0,-60 5 0,20 0 0,78-1 0,1 2 0,-1 1 0,1 0 0,-1 1 0,1 1 0,-23 11 0,-13 3 0,24-8 0,-47 25 0,28-12 0,46-22 0,1 0 0,-1 0 0,1 0 0,0 0 0,-1 1 0,1 0 0,1 0 0,-1 0 0,1 1 0,-1-1 0,1 1 0,1-1 0,-1 1 0,1 0 0,-1 0 0,2 1 0,-1-1 0,0 0 0,1 0 0,-1 7 0,-1 13 0,0 1 0,2-1 0,2 28 0,0-31 0,-1-2 0,0 2 0,1 0 0,0 0 0,2 0 0,5 22 0,-7-39 0,1 0 0,0 1 0,0-1 0,0 0 0,1 0 0,-1 0 0,1-1 0,0 1 0,0-1 0,1 1 0,0-1 0,-1 0 0,1-1 0,1 1 0,-1-1 0,0 1 0,1-1 0,0 0 0,0-1 0,-1 1 0,8 1 0,61 17 0,2-3 0,98 10 0,-39-7 0,-51-7 0,0-5 0,111 0 0,-165-10 0,0 2 0,36 6 0,3 1 0,-1-2 0,83-5 0,-61-2 0,136 0 0,122 3 0,-54 19 0,104-18 0,-389-3 0,-1 0 0,1-1 0,-1 0 0,1 0 0,-1 0 0,1-1 0,-1 0 0,0-1 0,0 0 0,0 0 0,12-7 0,-15 7 0,-1 0 0,0 0 0,0 0 0,0 0 0,0 0 0,0-1 0,-1 1 0,0-1 0,1 0 0,-1 1 0,-1-1 0,1 0 0,-1 0 0,1-1 0,-1 1 0,0 0 0,0 0 0,-1-1 0,0 1 0,1 0 0,-2-9 0,0 2 0,-1 1 0,0-1 0,0 1 0,-1-1 0,-1 1 0,0 0 0,0 0 0,-9-15 0,-54-73 0,45 69 0,2 0 0,-2 1 0,-46-47 0,60 68 0,-1 0 0,1 0 0,-1 1 0,0 0 0,-1 1 0,1 0 0,-1 0 0,0 1 0,0 0 0,-1 1 0,1 0 0,-1 0 0,-18-1 0,-12 1 0,0-1 0,-59-15 0,44 7 0,-58-4 0,63 10 0,-83-20 0,89 10-1365,26 9-5461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51.563"/>
    </inkml:context>
    <inkml:brush xml:id="br0">
      <inkml:brushProperty name="width" value="0.05" units="cm"/>
      <inkml:brushProperty name="height" value="0.05" units="cm"/>
    </inkml:brush>
  </inkml:definitions>
  <inkml:trace contextRef="#ctx0" brushRef="#br0">139 82 11875,'-18'-30'5378,"7"46"-3704,7-3-1471,1 1 0,-4 25 1,7-34-211,-1 0 0,1 0 0,0 1 0,0-1 0,0 0 0,1 0 0,0 0 0,0 1 0,0-1 0,3 7 0,-3-11 3,0 0-1,-1 0 0,1 0 1,0-1-1,-1 1 1,1 0-1,0 0 0,0 0 1,0-1-1,-1 1 1,1-1-1,0 1 0,0 0 1,0-1-1,0 1 1,0-1-1,0 0 0,0 1 1,0-1-1,1 0 1,-1 0-1,0 0 0,0 0 1,0 0-1,0 0 1,0 0-1,0 0 0,0 0 1,0 0-1,1 0 1,-1-1-1,0 1 0,0 0 1,0-1-1,0 1 1,0-1-1,0 1 0,0-1 1,-1 0-1,1 1 0,1-2 1,3-2-4,0 1 1,0-1-1,-1 0 1,0-1-1,8-8 0,-7 5 32,-1 1-1,-1 0 0,1-1 0,-1 0 1,4-14-1,-7 20-12,1-1 1,-1 1-1,1-1 1,-1 1-1,0-1 1,0 0-1,0 1 1,-1-1-1,1 1 1,-1-5-1,0 6-7,1 1 0,-1-1 1,1 0-1,-1 0 0,1 0 0,-1 0 0,0 1 0,1-1 0,-1 0 1,0 0-1,1 1 0,-1-1 0,0 1 0,0-1 0,0 0 0,0 1 1,0 0-1,0-1 0,1 1 0,-1 0 0,0-1 0,0 1 0,0 0 0,0 0 1,0 0-1,-2 0 0,-2 0-5,1 0 1,0 1-1,-1 0 1,1 0-1,0 0 1,-1 1-1,1-1 1,0 1-1,0 0 1,0 0-1,0 1 1,1-1-1,-1 1 0,-6 5 1,4-2-22,1-1 1,-1 1-1,1 0 1,0 1-1,0-1 1,1 1-1,-5 10 1,8-16 16,1-1 0,-1 1 1,1 0-1,-1 0 0,1 0 0,0 0 1,0 0-1,-1 0 0,1 0 0,0 0 0,0 0 1,0 0-1,0-1 0,0 1 0,0 0 1,1 1-1,-1-1 2,0-1 0,0 0 0,1 1-1,-1-1 1,0 0 0,0 0 0,1 0 0,-1 1 0,0-1 0,0 0 0,1 0 0,-1 0-1,0 0 1,1 1 0,-1-1 0,0 0 0,1 0 0,-1 0 0,0 0 0,1 0 0,-1 0-1,1 0 1,-1 0 0,0 0 0,1 0 0,-1 0 0,0 0 0,1-1 0,2 1-10,0-1 1,0 0-1,0-1 1,-1 1-1,1 0 1,0-1 0,4-3-1,5-5-39,0-1 1,12-14-1,-21 22 56,-1 0 0,0 0 0,1 0 0,-1 0 0,0-1-1,0 1 1,-1-1 0,1 1 0,-1-1 0,1 1 0,-1-1 0,0 0 0,-1 0 0,1-5 0,-1 8-2,0 0 0,0 1 0,-1-1 0,1 0-1,0 0 1,-1 0 0,1 1 0,-1-1 0,1 0 0,-1 1 0,1-1-1,-1 0 1,1 1 0,-1-1 0,0 1 0,1-1 0,-1 1 0,0-1-1,0 1 1,1-1 0,-1 1 0,0 0 0,0-1 0,0 1 0,1 0 0,-1 0-1,0 0 1,0 0 0,0-1 0,0 1 0,1 0 0,-1 0 0,0 1-1,0-1 1,0 0 0,0 0 0,0 0 0,0 1 0,-36 8 29,29-6-27,-48 19 8,52-20-19,-1 0-1,1 1 1,-1-1 0,1 1-1,0 0 1,0 0-1,0 1 1,-6 6-1,9-9 7,1-1-1,0 0 0,0 0 0,-1 0 0,1 1 0,0-1 0,0 0 1,0 1-1,0-1 0,-1 0 0,1 1 0,0-1 0,0 0 1,0 0-1,0 1 0,0-1 0,0 0 0,0 1 0,0-1 0,0 1 1,0-1-1,0 0 0,0 1 0,0-1 0,0 0 0,0 1 0,0-1 1,0 0-1,0 1 0,0-1 0,0 0 0,1 0 0,-1 1 1,0-1-1,0 0 0,0 1 0,1-1 0,-1 0 0,0 0 0,0 1 1,1-1-1,-1 0 0,0 0 0,0 0 0,1 1 0,-1-1 0,0 0 1,1 0-1,-1 0 0,0 0 0,1 0 0,-1 0 0,0 0 1,1 0-1,0 0 0,18 1-28,-1-5-13,-1 0 0,1-1-1,-1-1 1,-1-1 0,1 0-1,-1-1 1,0-1 0,22-16 0,-13 1-73,-24 23 111,-1 1 1,0 0-1,1-1 0,-1 1 0,0-1 0,1 1 1,-1 0-1,0-1 0,0 1 0,0-1 0,1 1 1,-1-1-1,0 1 0,0-1 0,0 1 0,0 0 1,0-1-1,0 1 0,0-1 0,0 1 0,0-1 1,0 1-1,0-2 0,-1 2-1,0 0 0,1-1 0,-1 1 0,0-1 1,0 1-1,1 0 0,-1 0 0,0-1 0,0 1 0,1 0 0,-1 0 0,0 0 0,0 0 0,0 0 0,1 0 0,-1 0 1,0 0-1,0 0 0,1 1 0,-2-1 0,-11 3-8,0 0 1,1 0-1,-1 1 0,-22 11 1,-45 28-2,76-40 5,-1 0-1,1 0 1,0 0-1,-1 0 1,-5 7 0,10-10 7,-1 0 0,1 1 0,0-1 0,0 0 0,0 0 0,0 0 1,0 0-1,0 0 0,0 0 0,-1 1 0,1-1 0,0 0 0,0 0 0,0 0 1,0 0-1,0 0 0,0 1 0,0-1 0,0 0 0,0 0 0,0 0 1,0 0-1,0 1 0,0-1 0,0 0 0,0 0 0,0 0 0,0 0 1,0 1-1,0-1 0,0 0 0,0 0 0,0 0 0,0 0 0,0 0 1,0 1-1,1-1 0,-1 0 0,0 0 0,0 0 0,0 0 0,9 1-80,8-4-32,6-5-195,37-19 0,-52 24 262,-1-1 0,-1 0-1,1 0 1,-1-1 0,1 0-1,-1 0 1,-1-1 0,1 1-1,5-8 1,-11 12 50,1 1 1,-1-1-1,0 1 1,0-1-1,1 1 1,-1 0-1,0-1 0,1 1 1,-1-1-1,0 1 1,0-1-1,0 1 1,0-1-1,0 1 0,1-1 1,-1 0-1,0 1 1,0-1-1,0 1 1,0-1-1,-1 1 1,1-1-1,0 1 0,0-1 1,0 1-1,0-1 1,0 1-1,-1-1 1,1 0-1,-1 0 8,0 1 0,0-1 0,0 1 0,0-1-1,0 1 1,0-1 0,0 1 0,1 0 0,-1 0 0,0-1 0,0 1 0,0 0-1,-1 0 1,0 0 0,-35 4 246,23-1-194,1 0-1,0 2 1,-16 6-1,26-10-60,0 0 0,1 1 0,-1-1 0,0 1 0,1-1 0,-1 1-1,1 0 1,0 0 0,0 0 0,-1 0 0,1 0 0,1 0 0,-1 1 0,0-1 0,0 1-1,1-1 1,0 1 0,-1-1 0,1 1 0,0 0 0,-1 5 0,2-8-11,0 1 1,0 0-1,0 0 1,0 0-1,0-1 1,0 1-1,0 0 1,0 0-1,0-1 1,0 1-1,0 0 1,1 0-1,-1-1 0,0 1 1,1 0-1,-1 0 1,0-1-1,1 1 1,-1-1-1,1 1 1,-1 0-1,1-1 1,0 1-1,-1-1 1,1 1-1,-1-1 1,1 1-1,1-1 1,-1 1-15,1 0 1,0-1 0,0 0-1,0 1 1,0-1-1,0 0 1,0 0 0,0 0-1,0 0 1,0-1-1,2 1 1,4-2-101,0 0 0,0-1-1,-1 0 1,12-6 0,-15 7 46,1 0 0,-1 0 1,0-1-1,1 1 0,-1-1 0,0-1 0,-1 1 1,1 0-1,-1-1 0,1 0 0,-1 0 0,0 0 0,2-4 1,-5 8 72,0 0 1,0 0 0,0 0 0,0 0 0,0 0 0,0-1 0,0 1-1,0 0 1,0 0 0,0 0 0,0 0 0,0 0 0,0 0 0,0 0 0,0 0-1,0 0 1,0 0 0,0 0 0,0 0 0,0-1 0,0 1 0,0 0-1,0 0 1,0 0 0,0 0 0,0 0 0,0 0 0,-1 0 0,1 0-1,0 0 1,0 0 0,0 0 0,0 0 0,0 0 0,0 0 0,0 0 0,0 0-1,0 0 1,0 0 0,0 0 0,0 0 0,-1 0 0,1 0 0,0 0-1,0 0 1,0 0 0,0 0 0,0 0 0,0 0 0,0 0 0,0 0-1,0 0 1,0 0 0,0 0 0,0 0 0,-1 0 0,1 0 0,0 0 0,0 0-1,0 0 1,0 0 0,0 0 0,0 1 0,0-1 0,0 0 0,0 0-1,0 0 1,0 0 0,0 0 0,-7 5-89,3 0 269,0 1 0,0-1 0,0 1 0,1 0 0,0 0-1,0 0 1,0 1 0,1-1 0,0 1 0,0-1 0,1 1 0,0 0 0,-1 9 0,4 2 291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33.375"/>
    </inkml:context>
    <inkml:brush xml:id="br0">
      <inkml:brushProperty name="width" value="0.05" units="cm"/>
      <inkml:brushProperty name="height" value="0.05" units="cm"/>
    </inkml:brush>
  </inkml:definitions>
  <inkml:trace contextRef="#ctx0" brushRef="#br0">10 32 9738,'0'1'97,"-1"0"-1,0 0 1,0 0-1,0 1 1,0-1 0,1 0-1,-1 0 1,0 0-1,1 1 1,-1-1 0,1 0-1,0 1 1,-1-1-1,1 0 1,0 1 0,0-1-1,0 1 1,0-1-1,0 0 1,0 1 0,0 2-1,1-1 11,-1 0 0,0 1 0,1-1 0,0 0 1,0 0-1,0 1 0,0-1 0,2 4 0,-2-7-92,-1 1-1,0-1 1,1 0 0,-1 0 0,0 1 0,1-1 0,-1 0 0,1 0-1,-1 1 1,0-1 0,1 0 0,-1 0 0,1 0 0,-1 0-1,1 0 1,-1 0 0,1 0 0,-1 0 0,1 0 0,-1 0-1,1 0 1,-1 0 0,1 0 0,-1 0 0,0 0 0,1 0 0,-1 0-1,1-1 1,-1 1 0,1 0 0,-1 0 0,0 0 0,1-1-1,-1 1 1,0 0 0,1-1 0,-1 1 0,0 0 0,1-1 0,-1 1-1,0 0 1,1-1 0,-1 1 0,0-1 0,15-21 349,-14 20-303,4-5 138,-1 0-1,-1 0 0,1-1 1,-1 1-1,-1-1 0,3-10 1,-5 18-189,0 0 0,0 0 0,0 0 0,0 0 0,1 0 0,-1-1 0,0 1 0,0 0 0,0 0 0,0 0 0,0 0 0,0-1 0,0 1 0,0 0 0,0 0 0,0 0 0,0 0 0,0-1 0,0 1 0,0 0 0,0 0 0,0 0 0,0-1 0,0 1 0,0 0 0,0 0 0,0 0 0,0 0 0,0-1 0,0 1 0,-1 0 0,1 0 0,0 0 0,0 0 0,0 0 0,0 0 0,0-1 0,0 1 0,-1 0 0,1 0 0,0 0 0,0 0 0,0 0 0,0 0 0,-1 0 0,-6 6 164,-7 13-74,3 5-56,7-9-362,16-37 320,-8 12 211,-4 9-130,-1 3-45,-5 5-338,6-7 296,0 0-1,0 0 0,0 0 0,0 0 1,0 0-1,0 0 0,0 0 0,0 1 1,-1-1-1,1 0 0,0 0 1,0 0-1,0 0 0,0 0 0,0 0 1,0 0-1,-1 0 0,1 0 0,0 0 1,0 0-1,0 0 0,0 0 0,0 0 1,0 0-1,-1 0 0,1 0 1,0 0-1,0-1 0,0 1 0,0 0 1,0 0-1,0 0 0,0 0 0,-1 0 1,1 0-1,0 0 0,0 0 1,0 0-1,0 0 0,0-1 0,0 1 1,0 0-1,0 0 0,0 0 0,0 0 1,0 0-1,0 0 0,0 0 1,0-1-1,0 1 0,0 0 0,0 0 1,0 0-1,0 0 0,0 0 0,0 0 1,0-1-1,0 1 0,0 0 0,0 0 1,0 0-1,0 0 0,0-9-131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5.117"/>
    </inkml:context>
    <inkml:brush xml:id="br0">
      <inkml:brushProperty name="width" value="0.05" units="cm"/>
      <inkml:brushProperty name="height" value="0.05" units="cm"/>
    </inkml:brush>
  </inkml:definitions>
  <inkml:trace contextRef="#ctx0" brushRef="#br0">22 10 8010,'-4'-1'-25,"-11"-6"2687,12 6-1207,10 2-950,29 8-568,-1 1 1,-1 2 0,0 2-1,42 22 1,-62-28-33,0 1 1,0 1-1,0 0 1,-2 1-1,1 0 0,-1 1 1,-1 0-1,0 1 1,-1 0-1,0 1 0,13 24 1,108 294-58,-108-266 145,-21-61 14,20 66-24,-20-63 32,0 1 0,-1-1 0,0 1 0,0 0 0,-1 0 0,0 10 0,-1-18-3,1 0 0,0 1 0,-1-1 0,1 0 0,-1 1 1,1-1-1,-1 0 0,1 1 0,-1-1 0,0 0 0,0 0 1,1 0-1,-1 0 0,0 0 0,0 0 0,0 0 0,0 0 0,-1 0 1,1 0-1,0-1 0,0 1 0,0 0 0,-1-1 0,1 1 0,0-1 1,-1 1-1,1-1 0,0 0 0,-1 1 0,1-1 0,0 0 1,-1 0-1,1 0 0,-1 0 0,-1-1 0,-11 2 89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4.207"/>
    </inkml:context>
    <inkml:brush xml:id="br0">
      <inkml:brushProperty name="width" value="0.05" units="cm"/>
      <inkml:brushProperty name="height" value="0.05" units="cm"/>
    </inkml:brush>
  </inkml:definitions>
  <inkml:trace contextRef="#ctx0" brushRef="#br0">0 819 12019,'3'-2'48,"51"-64"1051,68-61 0,-102 108-944,0 2-1,2 0 1,0 2-1,1 0 0,0 2 1,1 0-1,41-14 1,-27 16-112,1 1-1,0 2 1,0 2 0,1 1 0,47 1 0,203 20 142,-176-7-165,170 12 17,428 24 152,-569-42-77,1-7 1,248-39-1,-270 20-107,-1-6 0,-1-4-1,170-74 1,-135 38-651,171-105 1,-236 119 386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5.121"/>
    </inkml:context>
    <inkml:brush xml:id="br0">
      <inkml:brushProperty name="width" value="0.05" units="cm"/>
      <inkml:brushProperty name="height" value="0.05" units="cm"/>
    </inkml:brush>
  </inkml:definitions>
  <inkml:trace contextRef="#ctx0" brushRef="#br0">0 655 10962,'2'0'65,"-1"0"0,0 0 0,0 0 0,1 0 0,-1 0-1,0 0 1,0 0 0,1-1 0,-1 1 0,0 0 0,0-1-1,0 1 1,0-1 0,1 1 0,-1-1 0,0 0 0,0 1-1,0-1 1,0 0 0,1-1 0,23-22 210,-23 22-190,131-151 1243,127-191 1,-245 322-1279,0 0 40,31-35 0,-25 37-10,-21 20-77,1 0 0,-1 0 0,0-1 0,0 1 0,1 0 0,-1 0 0,0 0 0,1 0 0,-1 0 0,0-1 0,0 1 0,1 0 0,-1 0 0,0 0 0,1 0 0,-1 0 0,0 0-1,1 0 1,-1 0 0,0 0 0,1 0 0,-1 0 0,0 0 0,0 0 0,1 1 0,-1-1 0,0 0 0,1 0 0,-1 0 0,0 0 0,0 0 0,1 1 0,-1-1 0,0 0 0,0 0 0,1 0 0,-1 1 0,0-1 0,0 0-1,0 0 1,1 1 0,-1 0 0,3 14 74,-6 145 218,-2-54-39,9 24 4,21 130-1,-16-187-228,1 11 71,-4 0-1,-4 1 1,-4 0 0,-13 93 0,14-168-49,0-2 38,0 0 1,-1 1-1,0-1 0,0 0 1,-1 0-1,-5 11 0,8-19-74,0 1 0,-1 0 0,1 0 0,0-1 0,-1 1 0,1 0 0,-1-1 0,1 1 0,-1 0 0,1-1 0,-1 1 1,1-1-1,-1 1 0,1-1 0,-1 1 0,0-1 0,1 1 0,-1-1 0,0 0 0,1 1 0,-1-1 0,0 0 0,0 1 0,1-1 0,-1 0 0,0 0 0,0 0 0,0 0 0,1 0 0,-1 0 0,0 0 0,0 0 0,1 0 0,-1 0 0,0 0 0,0-1 0,1 1 0,-1 0 0,0 0 0,0-1 0,1 1 0,-2-1 0,-1-2 27,1 1 1,-1-1-1,1 0 0,-1 0 0,1 0 0,0 0 0,0 0 1,-2-6-1,-7-17-3,2 0 0,1 0 0,2-1 0,0 0 0,1 0 0,0-28 0,2-8-261,8-97 1,-1 114 78,2-1 1,2 1-1,2 1 1,18-51-1,-22 77 106,2-1-1,1 2 1,0-1 0,1 1-1,1 0 1,1 1 0,1 1-1,0-1 1,1 2 0,0 0-1,29-22 1,-14 19 35,2 0 0,-1 2 0,51-17 1,-7 1 242,-66 28-142,1 0-1,-1 0 1,0-1 0,0-1-1,9-7 1,-16 12-72,0 0-1,1 0 1,-1 0 0,0 0 0,0 0-1,0-1 1,0 1 0,0-1-1,0 1 1,0 0 0,-1-1 0,1 1-1,0-1 1,-1 0 0,1 1 0,-1-1-1,0 1 1,1-1 0,-1 0-1,0 1 1,0-1 0,0 0 0,0 1-1,0-1 1,-1 0 0,1 1 0,0-1-1,-1 1 1,1-1 0,-1 0-1,0 1 1,1-1 0,-1 1 0,0-1-1,0 1 1,0 0 0,0-1 0,-1 0-1,1 0-20,-1 1 0,1-1-1,-1 1 1,1-1 0,-1 1 0,0 0-1,1 0 1,-1-1 0,0 1 0,0 0-1,0 1 1,0-1 0,1 0 0,-1 1-1,-1-1 1,1 1 0,0-1-1,0 1 1,0 0 0,0 0 0,-3 0-1,2 1-14,-1 0-1,1 0 0,-1 0 0,1 0 0,0 1 0,0-1 0,0 1 1,-1 0-1,2 0 0,-1 0 0,-4 4 0,-2 2-27,1 1-1,1 0 0,-1 0 1,2 1-1,-1 0 1,-7 17-1,8-15 0,2 0 0,-1 1 1,2-1-1,-4 17 0,7-24 0,-1 0 1,0 1-1,1-1 1,0 0-1,1 0 1,-1 0-1,1 1 1,0-1-1,0 0 1,0 0-1,1 0 1,0 0-1,3 6 1,-4-9 29,0 0 1,0 0 0,1-1 0,-1 1-1,0-1 1,1 1 0,-1-1-1,1 1 1,0-1 0,-1 0-1,1 0 1,0 0 0,0 0 0,0 0-1,0 0 1,0 0 0,0-1-1,0 1 1,0-1 0,0 1-1,0-1 1,0 0 0,0 0 0,0 0-1,1 0 1,-1 0 0,0 0-1,0-1 1,0 1 0,0-1-1,0 1 1,0-1 0,0 0 0,2-1-1,7-3 174,1-1-1,-2-1 1,1 1 0,13-13-1,-21 17-198,0 0 30,6-5 5,0-1-1,0 0 1,8-9 0,-3-1 49,16-30 0,-30 48-53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5.547"/>
    </inkml:context>
    <inkml:brush xml:id="br0">
      <inkml:brushProperty name="width" value="0.05" units="cm"/>
      <inkml:brushProperty name="height" value="0.05" units="cm"/>
    </inkml:brush>
  </inkml:definitions>
  <inkml:trace contextRef="#ctx0" brushRef="#br0">33 4 17140,'-11'0'1256,"4"0"-1032,-3 0-120,6 0 256,5 0-424,9 0-472,0-3-256,10 3 576,-3 1-160,6 9-152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6.011"/>
    </inkml:context>
    <inkml:brush xml:id="br0">
      <inkml:brushProperty name="width" value="0.05" units="cm"/>
      <inkml:brushProperty name="height" value="0.05" units="cm"/>
    </inkml:brush>
  </inkml:definitions>
  <inkml:trace contextRef="#ctx0" brushRef="#br0">250 354 12827,'0'-1'38,"0"1"0,0-1 1,0 1-1,0-1 0,0 1 0,0-1 1,0 1-1,0-1 0,0 1 0,0-1 1,0 1-1,0-1 0,-1 1 1,1-1-1,0 1 0,0-1 0,0 1 1,-1-1-1,1 1 0,0-1 0,-1 1 1,1 0-1,0-1 0,-1 1 1,1-1-1,0 1 0,-1 0 0,1 0 1,-1-1-1,1 1 0,-1 0 0,1 0 1,-1-1-1,1 1 0,-1 0 1,1 0-1,-1 0 0,1 0 0,-1 0 1,1 0-1,-1 0 0,1 0 0,-1 0 1,1 0-1,-1 0 0,-28 4 558,18 1-508,-1 0 0,2 1 0,-1 0 0,0 1 0,1 0 0,1 1 0,-1 0 0,1 0-1,0 1 1,1 0 0,-11 16 0,8-9-24,0 1-1,2 0 0,0 0 1,1 0-1,1 1 1,-9 31-1,16-47-57,-2 3 23,1 1-1,0 0 1,0 0-1,0 0 1,1 9-1,0-14-23,0 0 0,0 0 0,0 0 0,0 0 0,1 0 0,-1 0 0,0 0 0,1 0 0,-1 0 0,1 0 0,-1 0 0,1 0 0,-1 0 0,1 0 0,0 0 0,0-1 0,-1 1 0,1 0 0,0 0 0,0-1 0,0 1 0,0 0 0,-1-1 0,1 1 0,0-1 0,0 1 0,0-1 1,0 0-1,1 1 0,-1-1 0,0 0 0,0 0 0,0 0 0,0 0 0,0 0 0,0 0 0,0 0 0,0 0 0,2 0 0,7-2-7,0 0-1,0-1 1,0 0 0,-1 0 0,1-1 0,-1 0 0,17-11 0,60-45-124,-42 23 22,-2-1-1,40-47 1,66-94-301,-124 150 287,-1 0-1,-2-2 0,-1-1 0,23-48 0,-37 53 12,-7 24 73,-3 6 25,-13 20 185,0 0 0,-21 41 0,-23 61 558,48-96-571,8-20-102,-28 68 402,30-69-398,1 0 1,-1 1 0,1-1-1,1 1 1,0 0 0,0-1-1,1 10 1,0-16-59,0 0-1,0 0 1,1 0-1,-1 0 1,1 0 0,0 0-1,0 0 1,-1 0-1,1 0 1,0 0-1,0 0 1,1-1 0,-1 1-1,0-1 1,1 1-1,-1-1 1,1 1-1,-1-1 1,1 0 0,0 1-1,-1-1 1,1 0-1,0 0 1,0 0-1,0-1 1,0 1 0,0 0-1,0-1 1,0 1-1,0-1 1,4 1-1,3-1-32,0 1-1,0-1 1,-1 0-1,1-1 0,0 0 1,9-3-1,2-1-41,-1-1-1,1-1 1,-1-1-1,-1-1 1,1 0-1,-2-1 0,1-1 1,-1-1-1,-1-1 1,0 0-1,-1 0 1,15-19-1,-18 13 85,-11 14 16,-7 10 31,-4 5 71,2 0 1,-13 19-1,18-26-117,1 0 0,0 1 0,0-1 0,0 1 0,0 0-1,1 0 1,0 0 0,0-1 0,0 1 0,0 0 0,0 0 0,0 9 0,2-13-14,-1 1 0,0 0 0,0 0 0,1 0 0,-1-1 1,0 1-1,1 0 0,-1 0 0,1-1 0,-1 1 0,1 0 0,-1-1 0,1 1 0,0-1 1,-1 1-1,1-1 0,0 1 0,-1-1 0,1 1 0,0-1 0,0 0 0,-1 1 1,1-1-1,0 0 0,0 1 0,0-1 0,-1 0 0,1 0 0,0 0 0,0 0 0,0 0 1,0 0-1,1 0 0,32-6 40,-25 4-33,14-2-49,-10 2-80,0-1 0,19-6-1,-13 3-97,0-1-97,-15 6 35,-9 1-125,-4 0 500,0 0 1,0 0-1,0-1 1,0 0 0,0 0-1,0-1 1,0-1 0,0 1-1,1-1 1,-1-1-1,1 0 1,-15-9 0,22 12-60,-1 0-1,0 0 1,1 0 0,-1 0-1,1-1 1,0 1 0,-1-1 0,1 1-1,0-1 1,0 1 0,0-1 0,0 0-1,0 1 1,-1-4 0,2 4-29,0 0 1,0 0-1,0 1 1,0-1-1,0 0 1,0 0-1,0 0 1,0 1-1,0-1 1,0 0-1,1 1 1,-1-1-1,0 0 1,1 0-1,-1 1 1,0-1-1,1 1 1,-1-1-1,1 0 1,-1 1-1,1-1 1,-1 1-1,1-1 1,0 1-1,-1-1 1,1 1-1,-1 0 1,1-1-1,0 1 1,-1 0-1,1-1 1,0 1-1,0 0 1,-1 0-1,1-1 1,0 1-1,0 0 1,-1 0-1,2 0 1,28-4-68,0 1 1,42 2-1,-45 1 1,0 0-1,0-2 1,39-8-1,13-16-50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7.162"/>
    </inkml:context>
    <inkml:brush xml:id="br0">
      <inkml:brushProperty name="width" value="0.05" units="cm"/>
      <inkml:brushProperty name="height" value="0.05" units="cm"/>
    </inkml:brush>
  </inkml:definitions>
  <inkml:trace contextRef="#ctx0" brushRef="#br0">100 1 15627,'16'17'889,"1"7"-857,-3 16-32,-22 44-16,-5 17-64,-3 11 104,3-3 16,-1-18-193,6-6-95,0-18-504,4-9-280,-11-26 800,-5-4-160,-8-28-168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7.553"/>
    </inkml:context>
    <inkml:brush xml:id="br0">
      <inkml:brushProperty name="width" value="0.05" units="cm"/>
      <inkml:brushProperty name="height" value="0.05" units="cm"/>
    </inkml:brush>
  </inkml:definitions>
  <inkml:trace contextRef="#ctx0" brushRef="#br0">0 344 13491,'28'-38'403,"0"1"0,3 2 0,0 0 0,38-29 0,-50 48-282,0 1 1,2 1-1,-1 0 1,2 2-1,0 0 1,0 2-1,1 0 1,0 2-1,31-8 1,-40 14-66,0-1 0,0 2 0,0 0 0,0 1 1,29 3-1,-34-2-45,-1 1-1,1 0 1,0 0 0,-1 1 0,1 1 0,-1-1 0,0 1-1,0 0 1,-1 1 0,13 9 0,-12-7-12,1 1 1,-2 0-1,1 1 1,-1 0-1,0 0 1,-1 0-1,0 1 1,-1 0-1,0 0 0,0 0 1,4 16-1,-5-12 23,-1 1 0,0 0 0,-1 0 0,-1 0 0,0 0 0,-2 0 0,-3 29 0,1-23 32,-1-1 1,-2 0 0,0 0 0,-1 0 0,-1-1 0,0 0 0,-2 0 0,0-1 0,-1-1 0,-1 1 0,-1-2 0,-22 24 0,27-32-95,-2 0 1,1 0 0,-18 10-1,22-15 23,1-1 0,-1 0 1,1 0-1,-1 0 0,0-1 0,0 1 0,1-1 0,-1 0 0,0 0 0,0-1 1,-6 0-1,-8-5-7,12-6-136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8.002"/>
    </inkml:context>
    <inkml:brush xml:id="br0">
      <inkml:brushProperty name="width" value="0.05" units="cm"/>
      <inkml:brushProperty name="height" value="0.05" units="cm"/>
    </inkml:brush>
  </inkml:definitions>
  <inkml:trace contextRef="#ctx0" brushRef="#br0">1 1 11130,'4'2'153,"0"1"0,0 0 0,0 0 0,-1 0 0,1 0 0,-1 1 0,0-1 0,0 1 0,0 0 0,2 4 0,21 46 744,-9-17-368,-9-20-352,1-1-1,1 0 0,0 0 1,24 27-1,-31-40-147,0 0-1,1 0 1,-1 0-1,1 0 1,-1-1-1,1 1 0,0-1 1,0 0-1,0 0 1,0 0-1,0-1 0,1 1 1,-1-1-1,0 0 1,1 0-1,-1-1 1,1 1-1,-1-1 0,1 0 1,-1 0-1,1-1 1,-1 1-1,1-1 0,-1 0 1,0 0-1,6-3 1,2-1 22,0 0 0,-1-1 0,0-1 0,0 0 0,19-16 0,44-48-41,-46 41-96,-24 26 53,0 0-1,1 0 0,-1 1 0,1-1 0,0 1 1,7-4-1,-11 6 26,1 1 0,-1-1 0,0 1 0,0 0 0,0-1 0,1 1 0,-1 0 1,0 0-1,0 0 0,1 0 0,-1 0 0,0 0 0,1 0 0,-1 1 0,0-1 0,0 0 0,0 1 0,1-1 1,-1 1-1,0-1 0,0 1 0,0 0 0,0-1 0,0 1 0,0 0 0,0 0 0,0-1 0,0 1 1,0 0-1,0 0 0,-1 0 0,1 0 0,1 3 0,14 32-15,-12-26 84,0-1 1,0 1-1,9 13 1,-12-21-49,1-1 0,-1 1 0,0 0 0,1-1 0,-1 1 0,1-1 0,0 1 0,-1-1-1,1 0 1,0 1 0,0-1 0,0 0 0,0 0 0,0-1 0,0 1 0,0 0 0,0-1 0,0 1 0,0-1 0,0 1 0,4-1 0,1-1-36,-1 0 0,1 0 0,-1 0 0,0-1 0,0 0 0,0-1 0,0 1 0,0-1 1,6-4-1,51-36-322,-43 28 322,27-19-83,0 0-38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9:25.803"/>
    </inkml:context>
    <inkml:brush xml:id="br0">
      <inkml:brushProperty name="width" value="0.05" units="cm"/>
      <inkml:brushProperty name="height" value="0.05" units="cm"/>
      <inkml:brushProperty name="color" value="#E71224"/>
    </inkml:brush>
  </inkml:definitions>
  <inkml:trace contextRef="#ctx0" brushRef="#br0">0 0 24575,'1461'0'0,"-1408"3"0,78 13 0,-43-3 0,86 16 0,-104-15 0,1-4 0,83 3 0,-126-12 0,45 8 0,17 2 0,-38-6 0,102 21 0,-42-4 0,18-6-1365,-84-11-5461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8.526"/>
    </inkml:context>
    <inkml:brush xml:id="br0">
      <inkml:brushProperty name="width" value="0.05" units="cm"/>
      <inkml:brushProperty name="height" value="0.05" units="cm"/>
    </inkml:brush>
  </inkml:definitions>
  <inkml:trace contextRef="#ctx0" brushRef="#br0">114 145 13387,'0'22'304,"0"0"-1,-2 0 1,0 0 0,-6 21-1,-27 87 433,4-18 108,27-90-727,-8 27 318,-6 68 1,17-103-544,0 0-1,1 0 1,1 0 0,0-1 0,1 1-1,0-1 1,1 1 0,0-1 0,1 0-1,6 13 1,-8-22 57,-1-1 0,1 1 1,0-1-1,0 0 0,0 0 0,1 0 0,-1 0 0,1 0 0,0 0 0,0-1 1,-1 1-1,2-1 0,-1 0 0,0 0 0,0 0 0,1 0 0,-1 0 0,1-1 0,6 2 1,-5-2 29,0-1 0,0 0 0,0 0 0,0 0 0,0 0 0,0-1 0,0 0 0,0 0 1,0-1-1,0 1 0,0-1 0,0 0 0,-1 0 0,9-5 0,3-4-11,0-1 1,0 0-1,-1-1 0,-1-1 0,0 0 1,-1-1-1,16-24 0,69-122-390,-17-4-359,-64 130 559,-15 31 197,16-30-283,-17 34 301,-1-1 1,0 1 0,1-1-1,-1 1 1,0-1 0,1 1-1,-1 0 1,0-1 0,1 1-1,-1 0 1,1-1 0,-1 1-1,1 0 1,-1 0 0,0 0-1,1-1 1,-1 1 0,1 0-1,-1 0 1,1 0 0,0 0-1,0 0 5,-1 0 0,1 1 0,-1-1 0,1 1 0,-1-1 0,0 1-1,1-1 1,-1 0 0,1 1 0,-1 0 0,0-1 0,0 1 0,1-1 0,-1 1 0,0-1-1,0 1 1,1 0 0,-1-1 0,0 1 0,0 0 0,0-1 0,0 2 0,3 27 252,-1 0 0,-1 1 0,-4 32 0,0-33 129,2 0 1,2 0-1,5 39 1,-6-66-353,0 0 0,1 0 1,-1 0-1,1 0 0,0-1 1,-1 1-1,1 0 0,0 0 1,0-1-1,0 1 0,0-1 1,2 2-1,-3-2-14,1 0 0,0-1 0,-1 1 0,1-1 0,0 1 0,0-1 0,0 0 0,0 1 0,0-1 0,-1 0 0,1 1 0,0-1 0,0 0 0,0 0 0,0 0 0,0 0 0,0 0 0,1 0 0,2-1 7,0 0-1,0-1 0,0 1 0,0-1 0,0 0 0,0 0 0,-1 0 1,1-1-1,-1 1 0,5-5 0,26-25-79,-1-1-1,-2-1 1,37-53-1,71-126-1009,-65 86-127,15-27-711,-80 144 1789,-6 15 180,-8 25 325,4-25-318,-22 109 1809,-20 113 1161,38-188-2759,2 0 1,1 0-1,7 69 0,-4-95-480,1 1-1,0-1 1,1 0 0,1 0-1,0-1 1,0 1 0,1-1-1,1 0 1,11 18-1,-16-29 158,-1-1-1,0 0 0,0 1 0,1-1 1,-1 1-1,0-1 0,0 0 0,1 1 1,-1-1-1,1 0 0,-1 1 0,0-1 1,1 0-1,-1 1 0,1-1 0,-1 0 1,1 0-1,-1 0 0,0 1 0,1-1 1,-1 0-1,1 0 0,-1 0 0,1 0 1,-1 0-1,1 0 0,0 0 3,-1-1-1,0 1 1,0 0-1,1-1 1,-1 1 0,0-1-1,0 1 1,0-1-1,0 1 1,0-1 0,1 1-1,-1-1 1,0 1-1,0-1 1,0 1 0,0-1-1,-1 1 1,1-1-1,0 1 1,0-1 0,0 1-1,0-1 1,0 1-1,-1-1 1,-2-8-182,-1 1 1,0-1-1,0 1 0,-1 0 0,-9-12 1,-36-40 168,26 34 266,-33-38 1463,56 63-1618,1 0 0,-1 1 0,1-1-1,-1 0 1,1 0 0,0 0 0,-1 0 0,1 0 0,0 0 0,0 0 0,0 0-1,0 0 1,0 0 0,0 0 0,0 0 0,0 1 0,0-1 0,0 0-1,0 0 1,1 0 0,-1 0 0,0 0 0,1 0 0,-1 0 0,0 0-1,1 1 1,-1-1 0,1 0 0,0 0 0,-1 1 0,1-1 0,0 0-1,-1 0 1,1 1 0,0-1 0,0 1 0,-1-1 0,2 0 0,6-4 181,0 0 0,0 0 0,12-4 0,-2 1 55,131-88-373,-114 70 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9.727"/>
    </inkml:context>
    <inkml:brush xml:id="br0">
      <inkml:brushProperty name="width" value="0.05" units="cm"/>
      <inkml:brushProperty name="height" value="0.05" units="cm"/>
    </inkml:brush>
  </inkml:definitions>
  <inkml:trace contextRef="#ctx0" brushRef="#br0">210 637 13563,'-27'17'417,"0"0"0,-46 43 0,64-53-387,1 1 0,1 0 1,-1 1-1,2 0 0,-1 0 0,1 0 0,0 1 1,1 0-1,0 0 0,1 0 0,-6 21 1,10-29-26,-1-1 0,1 1 0,0 0 0,-1 0 0,1 0 0,0 0 0,0 0 0,0 0 0,1 0 0,-1 0 0,0 0 0,1 0 1,-1-1-1,1 1 0,0 0 0,1 3 0,-1-4-1,0 0 0,0 0 0,-1-1 0,1 1 0,1 0 1,-1 0-1,0-1 0,0 1 0,0 0 0,0-1 0,0 1 0,1-1 0,-1 1 1,0-1-1,0 0 0,1 0 0,-1 1 0,0-1 0,2 0 0,3-1 7,0 1-1,0-1 0,-1 0 0,1-1 1,0 1-1,-1-1 0,1 0 0,-1-1 0,0 1 1,7-5-1,13-11-29,0 0 0,0-2 0,38-41 1,57-79-154,-93 106 75,-1-2 0,-2 0 0,-1-2 0,-2 0 0,18-46-1,-60 151 402,4 0 0,2 1-1,3 0 1,-3 75-1,15-133-235,-1 0-1,1 0 0,1 0 1,0 0-1,0 0 1,1 0-1,0 0 0,7 16 1,-8-24-54,0-1 0,0 0 0,0 1 0,0-1 1,0 0-1,0 0 0,0 1 0,0-1 0,1 0 0,-1 0 0,0 0 1,1-1-1,-1 1 0,1 0 0,-1 0 0,1-1 0,-1 1 0,1-1 1,0 1-1,-1-1 0,1 0 0,0 0 0,-1 0 0,1 0 0,-1 0 0,1 0 1,0 0-1,-1 0 0,1 0 0,0-1 0,-1 1 0,1-1 0,1 0 1,4-2 2,0-1 1,0 1 0,0-1 0,-1 0 0,10-8 0,9-10-130,-1-1-1,0-2 0,-2 0 1,34-50-1,-29 33-317,-2-1 0,31-73-1,-42 77 29,-12 25 159,-4 13 147,-3 9 34,-13 27 372,1 0 0,2 2 0,2 0 0,1 0 0,-8 50 0,19-82-272,-1 0 21,1 1 0,0-1 0,0 1 1,0-1-1,1 1 0,0-1 0,0 1 0,0-1 0,1 1 0,0 0 0,0-1 0,3 11 0,-3-15-42,0 1-1,0-1 1,0 0-1,0 0 1,0 1-1,0-1 1,0 0-1,1 0 1,-1 0-1,0 0 1,1-1-1,-1 1 1,0 0-1,1-1 1,-1 1-1,1 0 1,-1-1-1,1 0 1,-1 1-1,1-1 1,-1 0-1,1 0 1,-1 0-1,1 0 1,0 0-1,-1 0 1,1 0-1,-1-1 1,1 1-1,-1 0 1,1-1-1,-1 1 1,3-2-1,4-1 9,0-1 0,0 0 1,-1 0-1,14-11 0,31-28-632,-1-3-1,-3-2 1,77-100-1,-121 143 545,13-13-366,-11 18 243,-3 11 109,-5 40 326,1-41-139,0 0 0,0 1 0,1-1 0,1 1 0,0-1 0,0 0 0,1 0 0,4 16 0,-6-26-100,1 1 0,-1 0 0,0-1 0,1 1 0,-1 0 0,1-1 0,-1 1 0,0-1 0,1 1 0,-1-1 0,1 1 0,0-1 0,-1 1 0,1-1 0,-1 0 0,1 1-1,0-1 1,-1 0 0,1 1 0,0-1 0,-1 0 0,1 0 0,0 0 0,-1 0 0,1 1 0,1-1 0,0-1 4,-1 1 1,1 0-1,0-1 1,-1 1 0,1-1-1,0 0 1,-1 1-1,1-1 1,-1 0-1,1 0 1,1-1-1,20-18 55,0-1 1,-2-1-1,20-26 0,-6 8-42,26-35-282,65-104 0,38-48-1003,-163 226 1257,18-20-308,-19 21 307,0 0-1,0 0 1,0 0 0,0 0-1,0 0 1,0 1 0,0-1-1,0 0 1,-1 0 0,1 0 0,0 0-1,0 0 1,0 0 0,0 0-1,0 0 1,0 0 0,0 0-1,0 0 1,0 0 0,0 1 0,0-1-1,0 0 1,0 0 0,0 0-1,0 0 1,0 0 0,0 0-1,0 0 1,0 0 0,0 0-1,0 0 1,0 1 0,0-1 0,0 0-1,0 0 1,0 0 0,0 0-1,0 0 1,0 0 0,1 0-1,-1 0 1,0 0 0,0 0 0,0 0-1,0 0 1,0 1 0,0-1-1,0 0 1,0 0 0,0 0-1,0 0 1,0 0 0,0 0-1,1 0 1,-1 0 0,0 0 0,0 0-1,0 0 1,0 0 0,0 0-1,0 0 1,0 0 0,0 0-1,0 0 1,0 0 0,1 0 0,-1 0-1,0 0 1,-8 20 12,-222 560 4298,207-512-3513,-25 128 1,41-152-739,3-1 1,1 1 0,2 0-1,6 54 1,7-5-265,-5-51-17,-2 0 1,-2 71-1,-2-109 200,-1-1 0,-1 1 0,1 0 0,-1 0 0,1 0 0,-1 0 0,0 0 0,0-1 0,-1 1 0,1 0 0,-1-1 0,-4 7 0,6-10 21,0 1 0,0-1-1,-1 0 1,1 1 0,0-1-1,-1 0 1,1 1 0,0-1-1,-1 0 1,1 0 0,-1 1-1,1-1 1,-1 0 0,1 0-1,0 0 1,-1 1 0,1-1-1,-1 0 1,1 0 0,-1 0-1,1 0 1,-1 0 0,1 0-1,-1 0 1,1 0 0,0 0-1,-1 0 1,1 0 0,-1-1 0,1 1-1,-1 0 1,1 0 0,-1 0-1,1 0 1,0-1 0,-1 1-1,1 0 1,-1-1 0,-11-17-83,5 4 49,1-1 0,0 0 0,1-1 0,1 1 0,-4-33 0,-2-82-83,9 99 65,1 1 0,2-1-1,0 1 1,2 0 0,10-37 0,-11 55-40,1 1 0,0 0 0,1 0-1,0 0 1,1 0 0,0 1 0,0 0 0,1 0 0,1 0-1,0 1 1,0 0 0,0 1 0,1 0 0,1 0 0,-1 1-1,13-7 1,7-1-273,56-20 0,-13 7-81,-6-2-33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0.427"/>
    </inkml:context>
    <inkml:brush xml:id="br0">
      <inkml:brushProperty name="width" value="0.05" units="cm"/>
      <inkml:brushProperty name="height" value="0.05" units="cm"/>
    </inkml:brush>
  </inkml:definitions>
  <inkml:trace contextRef="#ctx0" brushRef="#br0">385 355 14731,'-7'-1'80,"-1"1"0,0-1 0,1 1 0,-1 1-1,0-1 1,1 1 0,-1 1 0,1-1 0,-1 1 0,1 0-1,0 1 1,-12 6 0,-2 1 18,1 2 0,-35 26 0,26-15 74,-41 40 0,60-53-110,1 1 1,0 0-1,0 0 0,1 1 0,1 0 1,0 1-1,-6 14 0,11-22-33,0-1 0,1 0 0,0 0 0,0 1-1,1-1 1,-1 1 0,1-1 0,0 0 0,0 1 0,0-1 0,1 8 0,0-11-17,-1 1 0,1-1 1,0 1-1,-1-1 0,1 1 1,0-1-1,0 0 0,0 1 1,0-1-1,0 0 0,0 0 1,0 1-1,0-1 0,1 0 1,-1 0-1,0 0 0,1-1 1,-1 1-1,0 0 0,1 0 1,-1-1-1,1 1 0,0-1 1,-1 1-1,1-1 0,-1 0 1,1 0-1,0 1 0,-1-1 1,1 0-1,3-1 0,4 0 18,0-1 0,0 0 0,0-1 0,0 0 0,0 0 0,-1-1-1,0 0 1,1-1 0,-1 0 0,-1 0 0,11-9 0,-15 12-23,90-67-115,-4-3 0,-4-4 1,-2-4-1,107-136 0,-177 200 36,81-93-633,-69 86 368,-45 52 197,-45 60 977,5 4-1,4 2 1,-52 119 0,100-197-703,1 0 0,0 0 0,2 1 1,0 0-1,-3 23 0,7-39-133,1 0-1,0 0 1,0 0 0,-1 0 0,1 0-1,1 0 1,-1 0 0,0 0 0,0 0-1,1 0 1,-1 0 0,1 0-1,0 0 1,0-1 0,-1 1 0,1 0-1,0 0 1,1-1 0,-1 1 0,0-1-1,2 3 1,-1-3-17,-1 0 0,1-1 1,0 1-1,0 0 0,0 0 0,0-1 1,0 1-1,0-1 0,0 0 0,0 0 1,0 0-1,0 0 0,0 0 0,0 0 1,0 0-1,0 0 0,2-1 0,8-3-114,0 0 0,0 0 0,-1-1 0,1-1 0,13-8 0,17-14-291,-2-1-1,0-2 1,-3-2 0,0-1 0,-2-2-1,30-40 1,-57 66 357,-5 7 51,0 0 0,-1-1 0,1 1 0,-1 0 0,1-1 0,-1 1 0,0-1 0,-1 0 0,1 0 0,-1 1 0,1-1 0,-1 0 0,1-6-1,-2 10 17,0-1 0,0 1 0,0 0 0,0 0 0,0-1 0,0 1 0,0 0 0,0 0 0,0-1 0,0 1 0,0 0 0,0 0 0,0 0-1,0-1 1,-1 1 0,1 0 0,0 0 0,0-1 0,0 1 0,0 0 0,0 0 0,0 0 0,-1-1 0,1 1 0,0 0 0,0 0-1,0 0 1,0 0 0,-1 0 0,1-1 0,0 1 0,0 0 0,-1 0 0,1 0 0,0 0 0,0 0 0,0 0 0,-1 0 0,1 0 0,0 0-1,0 0 1,-1 0 0,1 0 0,0 0 0,0 0 0,-1 0 0,1 0 0,0 0 0,0 0 0,-1 0 0,1 0 0,0 0 0,0 0 0,0 1-1,-1-1 1,1 0 0,0 0 0,0 0 0,0 0 0,-1 1 0,-13 9 235,14-10-234,-14 13 285,1 0 0,1 1 0,-16 21 0,24-29-227,0-1 0,1 1 0,-1 1 0,1-1 1,0 0-1,1 1 0,0 0 0,0-1 0,0 1 0,1 0 0,0 0 0,-1 7 0,2-12-53,0 0 0,0-1 0,0 1 0,1 0 0,-1-1 0,0 1 0,0-1 0,1 1 0,-1 0 0,1-1 0,0 1 0,-1-1 0,1 1 0,0-1 0,0 0 0,0 1 0,0-1 0,0 0 0,0 0 0,0 1 0,0-1 0,1 0 0,-1 0 0,0 0 0,1 0 0,-1-1 0,1 1 0,-1 0 0,1-1 0,-1 1 0,3 0 0,4 0-65,-1 0-1,1-1 1,-1 0 0,0 0-1,14-3 1,-9 2-38,200-33-1879,-202 32 2006,0 1-1,0 0 0,-1 1 1,1 0-1,0 1 0,0-1 1,0 2-1,0 0 0,0 0 1,-1 0-1,11 5 0,-26-10 366,0-1-1,1 0 0,0-1 1,0 1-1,0-1 0,0 0 1,1 0-1,0 0 0,0-1 1,0 1-1,1-1 0,-1 0 1,-3-10-1,6 12-408,-1 0 1,0 0-1,1 0 1,0 0-1,0 0 1,0-1-1,1 1 1,-1 0-1,1 0 0,0-1 1,0 1-1,0 0 1,1-1-1,0 1 1,-1 0-1,2 0 0,-1-1 1,0 1-1,1 0 1,0 0-1,0 1 1,2-5-1,1 3-100,0 0-1,1 0 1,-1 1-1,1-1 1,0 1-1,0 1 1,0-1-1,0 1 1,1 0-1,0 1 1,-1-1-1,10-1 1,13-2-396,47-4 0,-67 9 494,66-5-446,3 4-56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0.965"/>
    </inkml:context>
    <inkml:brush xml:id="br0">
      <inkml:brushProperty name="width" value="0.05" units="cm"/>
      <inkml:brushProperty name="height" value="0.05" units="cm"/>
    </inkml:brush>
  </inkml:definitions>
  <inkml:trace contextRef="#ctx0" brushRef="#br0">162 0 12291,'-2'30'812,"0"0"0,-8 34 0,2-16 86,-48 277 707,-23 194-234,79-516-1368,-2 7 15,1 1 0,0-1 0,1 1 0,0-1-1,1 1 1,0 0 0,4 16 0,-5-26-15,0-1 0,0 1 0,0-1 1,1 1-1,-1 0 0,0-1 0,0 1 1,0 0-1,1-1 0,-1 1 0,0-1 0,0 1 1,1-1-1,-1 1 0,1-1 0,-1 1 1,0-1-1,1 1 0,-1-1 0,1 0 0,-1 1 1,1-1-1,-1 0 0,1 1 0,0-1 1,-1 0-1,1 1 0,-1-1 0,1 0 1,0 0-1,-1 0 0,1 0 0,-1 0 0,1 0 1,0 0-1,-1 0 0,1 0 0,0 0 1,-1 0-1,1 0 0,-1 0 0,2-1 1,1-1 13,0 0 0,0 0 0,0 0 0,0-1 0,0 0 0,2-3 0,-3 4-10,81-98 326,93-145 1,-99 131-209,192-273-733,-128 185-1227,-134 189-363,-7 13 2172,0 0 0,0 0 1,0 0-1,0 0 0,0 0 1,0 0-1,0 0 0,0 0 0,0 0 1,0 0-1,0 0 0,0 0 1,0 0-1,0 0 0,0 0 0,0 0 1,0 0-1,0 0 0,-1 0 1,1 0-1,0 0 0,0 0 0,0 0 1,0 0-1,0 0 0,0 0 1,0 0-1,0 0 0,0 0 1,0 0-1,0-1 0,0 1 0,0 0 1,0 0-1,0 0 0,0 0 1,0 0-1,0 0 0,-16 18-364,7-8-80,-14 14-219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1.386"/>
    </inkml:context>
    <inkml:brush xml:id="br0">
      <inkml:brushProperty name="width" value="0.05" units="cm"/>
      <inkml:brushProperty name="height" value="0.05" units="cm"/>
    </inkml:brush>
  </inkml:definitions>
  <inkml:trace contextRef="#ctx0" brushRef="#br0">10 0 13715,'-5'37'1216,"1"-2"-928,4 1-152,3-4 512,9-2-392,3-4-119,14-7-322,7-9-199,11-13 352,2-6-120,6-8-48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1.807"/>
    </inkml:context>
    <inkml:brush xml:id="br0">
      <inkml:brushProperty name="width" value="0.05" units="cm"/>
      <inkml:brushProperty name="height" value="0.05" units="cm"/>
    </inkml:brush>
  </inkml:definitions>
  <inkml:trace contextRef="#ctx0" brushRef="#br0">151 106 10586,'-11'6'1079,"1"0"-1,0 0 0,-10 10 1,8-6-925,1 1 1,0 0-1,0 1 1,1 1-1,1-1 1,0 1-1,-8 15 0,16-25-130,0-1 0,-1 1 0,1 0-1,0 0 1,0 0 0,1 0-1,-1 0 1,1 0 0,-1 0-1,1 0 1,0 0 0,0 4 0,0-6-14,1 0 1,-1 0-1,0 0 1,0-1-1,1 1 1,-1 0-1,0-1 0,1 1 1,-1 0-1,1-1 1,-1 1-1,1 0 1,-1-1-1,1 1 1,-1-1-1,1 1 1,0-1-1,-1 1 1,2 0-1,0-1 1,-1 1-1,1-1 0,-1 1 0,1-1 1,0 0-1,-1 0 0,1 0 0,0 0 1,-1 0-1,1 0 0,-1 0 0,1 0 1,1-1-1,18-6 30,0 0-1,-1-2 1,-1 0 0,1-1-1,23-17 1,-13 8-23,-6 5-16,74-40-110,-89 50 84,0 0-1,1 1 1,0 0 0,-1 0-1,1 1 1,0 0-1,0 1 1,17 0 0,-24 1 25,-1 0 0,1 0 0,-1 0 0,1 1 0,-1 0 0,1-1 0,-1 1 0,1 0 0,-1 0 0,0 0 0,1 0 0,-1 1 0,0-1 0,0 0 0,0 1 0,0 0 0,0-1 0,0 1 0,-1 0 0,1 0 0,2 4 0,-1 0 49,1 1 1,-2 1-1,1-1 0,-1 0 0,2 13 0,8 20 300,-12-39-342,0 1 0,1-1 0,-1 0 0,1 0 0,0 0 0,-1 0 1,1 0-1,0 0 0,0 0 0,0 0 0,0 0 0,-1 0 0,1 0 0,0-1 1,0 1-1,1 0 0,-1-1 0,0 1 0,0 0 0,0-1 0,0 0 0,0 1 1,1-1-1,-1 0 0,2 1 0,0-1-29,0 0-1,-1-1 1,1 1-1,0-1 1,0 0-1,0 1 1,-1-1-1,1 0 1,0-1-1,4-1 1,5-5-268,-1 0 1,0 0-1,16-16 0,-9 7-58,-1-1-1,-1-1 1,-1 0-1,0-1 1,16-29-1,4-22-304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2.259"/>
    </inkml:context>
    <inkml:brush xml:id="br0">
      <inkml:brushProperty name="width" value="0.05" units="cm"/>
      <inkml:brushProperty name="height" value="0.05" units="cm"/>
    </inkml:brush>
  </inkml:definitions>
  <inkml:trace contextRef="#ctx0" brushRef="#br0">183 2 11130,'0'0'26,"0"0"1,0 0-1,0 0 0,0 0 0,0 0 0,0 0 0,0-1 0,0 1 0,0 0 0,0 0 0,0 0 1,0 0-1,0 0 0,0 0 0,1 0 0,-1 0 0,0 0 0,0 0 0,0-1 0,0 1 0,0 0 0,0 0 1,0 0-1,0 0 0,0 0 0,1 0 0,-1 0 0,0 0 0,0 0 0,0 0 0,0 0 0,0 0 1,0 0-1,0 0 0,1 0 0,-1 0 0,0 0 0,0 0 0,0 0 0,0 0 0,0 0 0,0 0 1,0 0-1,0 0 0,0 1 0,1-1 0,-1 0 0,0 0 0,0 0 0,0 0 0,0 0 0,0 0 0,0 0 1,0 9 542,-8 18 169,-14 42 1118,-47 149 616,56-165-2106,2-1 0,-6 66 0,16-113-356,1 1-1,0-1 0,0 0 0,0 1 0,1-1 0,-1 0 0,3 7 0,-3-11-22,1 1 1,0-1-1,-1 1 1,1-1-1,0 0 1,0 1 0,0-1-1,0 0 1,0 0-1,0 0 1,0 1-1,1-1 1,-1 0-1,0 0 1,1-1-1,-1 1 1,0 0-1,1 0 1,-1-1-1,1 1 1,-1-1-1,1 1 1,-1-1-1,1 0 1,2 1-1,6-1-104,-1 1 0,0-2-1,1 1 1,-1-1 0,0-1 0,15-3-1,56-23-612,-51 18 470,4-3-34,42-14-337,-66 25 558,0 0 0,0 0 0,-1 1 1,1 0-1,0 0 0,13 2 0,-20-1 80,1 0 0,-1 0-1,0 1 1,0-1 0,0 1-1,1-1 1,-1 1 0,0 0-1,0 0 1,0 0 0,0 0 0,0 0-1,-1 1 1,1-1 0,0 1-1,-1-1 1,1 1 0,0-1-1,-1 1 1,0 0 0,1 0-1,-1-1 1,2 5 0,-1 1 111,0 0 0,0 0 0,-1 0 0,0 0 0,1 13 0,2 15 488,-4-34-586,1 0-1,-1 0 0,0 0 0,1 0 0,-1 0 1,1 0-1,-1 0 0,1-1 0,0 1 1,-1 0-1,1 0 0,0 0 0,-1-1 1,1 1-1,0 0 0,0-1 0,0 1 0,0-1 1,0 1-1,-1-1 0,1 1 0,0-1 1,0 0-1,0 0 0,0 1 0,0-1 0,0 0 1,0 0-1,0 0 0,1 0 0,-1 0 1,0 0-1,0 0 0,0 0 0,0-1 1,0 1-1,1-1 0,7-1 14,0-1 0,-1 0 0,13-6 0,-12 5-11,16-7-33,-11 6-53,0-1 1,0 0-1,-1-1 0,0 0 1,0-1-1,16-13 0,-27 19-57,0-1-1,0 1 0,0-1 0,0 0 0,-1 0 0,1 1 0,-1-1 0,1 0 0,-1 0 0,0 0 0,0 0 0,-1-1 0,1 1 1,-1 0-1,1-6 0,-1 0-67,-1 1 0,0-1 1,0 1-1,-5-17 0,-9-20-344</inkml:trace>
  <inkml:trace contextRef="#ctx0" brushRef="#br0" timeOffset="1">1 100 13955,'24'9'800,"22"-1"-808,14 0 8,7 2-192,3 1-144,2-2 296,2-1-40,-5-5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2.661"/>
    </inkml:context>
    <inkml:brush xml:id="br0">
      <inkml:brushProperty name="width" value="0.05" units="cm"/>
      <inkml:brushProperty name="height" value="0.05" units="cm"/>
    </inkml:brush>
  </inkml:definitions>
  <inkml:trace contextRef="#ctx0" brushRef="#br0">158 57 11234,'-22'19'1193,"1"1"-1,-29 35 1,42-45-855,0 0 1,0 1-1,1 0 0,1 1 1,0-1-1,1 1 0,-8 24 0,12-34-296,1 0 0,-1 1 1,1-1-1,-1 0 0,1 0 0,0 1 0,0-1 0,0 0 0,0 1 0,0-1 0,0 0 0,1 0 0,-1 1 0,1-1 0,0 0 0,-1 0 0,1 0 0,0 0 0,0 0 0,1 0 0,-1 0 0,3 3 0,-2-3-31,1 0-1,-1-1 0,1 1 1,0-1-1,0 0 1,-1 0-1,1 0 1,0 0-1,0 0 1,0 0-1,0-1 0,0 0 1,0 0-1,1 1 1,-1-2-1,5 0 1,9-1-76,-1-1 1,0-1-1,-1 0 1,1-1-1,-1-1 1,0-1-1,0 0 1,-1-1-1,17-11 1,12-12-731,58-52 1,-48 30-237,-74 79 1256,2 1 0,0 1 0,2 1-1,-14 31 1,30-58-212,0 0 0,0 0-1,1-1 1,-1 1 0,0 0-1,1 0 1,0 0 0,-1 0 0,1 0-1,0 0 1,0 0 0,0 0-1,0 0 1,1 2 0,-1-4-14,0 1 0,0-1 0,0 1 0,1-1 0,-1 0 0,0 1 0,0-1 0,1 0 0,-1 1 0,0-1 0,1 0 0,-1 1 0,0-1 0,1 0 0,-1 0 0,1 0 0,-1 1 0,0-1 0,1 0 0,-1 0 0,1 0 0,-1 0 0,1 0 0,0 1 0,20-6-183,-10-1-14,0 0 0,0-1 0,0-1 0,-1 1 0,0-2 0,-1 1 0,17-19 0,56-82-507,-65 85 593,46-66-324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3.137"/>
    </inkml:context>
    <inkml:brush xml:id="br0">
      <inkml:brushProperty name="width" value="0.05" units="cm"/>
      <inkml:brushProperty name="height" value="0.05" units="cm"/>
    </inkml:brush>
  </inkml:definitions>
  <inkml:trace contextRef="#ctx0" brushRef="#br0">265 93 15435,'-3'4'66,"-52"64"1185,-59 94 0,100-141-1160,2 1 1,1 0-1,0 1 1,2 1-1,1-1 1,0 1-1,2 1 0,1-1 1,-3 32-1,8-47-133,0 0 0,0 0 0,1 0 0,0 0 0,0-1-1,1 1 1,0 0 0,1-1 0,5 13 0,-6-18-11,0 1 0,0 0 0,0-1 0,0 0 0,1 0 0,0 0 0,0 0 0,-1 0 0,2 0 0,-1-1 0,0 1 0,0-1 0,1 0 0,0 0 0,-1 0 0,1 0 0,0-1 0,0 0 0,-1 0 0,1 0 0,0 0 0,0 0 0,6 0 0,-3-2-32,1 1 0,0-1 1,0 0-1,0 0 0,-1-1 1,1 0-1,-1-1 0,1 0 1,-1 0-1,0 0 0,0-1 1,-1 0-1,9-6 0,3-4-31,0-1 0,-1 0-1,19-23 1,0-5-88,-2-2 1,54-93-1,36-109-986,-111 221 1434,-1-2 0,-1 0 0,10-41 0,-37 96 1118,-23 57-332,-52 169 0,73-187-753,4 1 0,2 1-1,-5 85 1,17-149-275,0 55 11,1-55-25,-1 0 0,1 0 0,-1-1 0,1 1 0,0 0 0,0 0 0,1-1 0,-1 1 0,1-1 0,0 1 0,0-1 0,3 5 0,-5-8 6,0 0 1,1 0-1,-1 1 1,0-1-1,0 0 0,0 0 1,1 1-1,-1-1 1,0 0-1,0 0 0,1 0 1,-1 1-1,0-1 0,1 0 1,-1 0-1,0 0 1,1 0-1,-1 0 0,0 0 1,0 0-1,1 0 0,-1 0 1,0 0-1,1 0 1,-1 0-1,0 0 0,1 0 1,-1 0-1,0 0 1,1 0-1,-1 0 0,1 0 1,5-10-199,-1-19-140,-4 3 95,0 0-1,-2-1 1,-6-37 0,-21-76-276,14 77 448,4 22 149,5 24 81,1-1 1,-2-21 0,6 38-142,0 1 1,0-1-1,0 1 1,0 0-1,0-1 1,0 1-1,0-1 1,0 1-1,0-1 0,0 1 1,0 0-1,0-1 1,0 1-1,0-1 1,0 1-1,1-1 0,-1 1 1,0 0-1,0-1 1,0 1-1,1 0 1,-1-1-1,0 1 0,0 0 1,1-1-1,-1 1 1,0 0-1,1-1 1,-1 1-1,0 0 1,1 0-1,0-1 0,15 5 263,23 24-258,-32-22-164,24 18-52,16 12-3684,77 47-1,-106-73 3197,1-1 0,0-1 1,39 12-1,-43-17 1278,-1 0 1,0-1-1,25 0 1,-23-2 1119,1-1 0,-1-1 0,30-7 0,-27 3-1567,-1 0 0,0-1 0,0-1-1,0-1 1,20-13 0,5-8-264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4.042"/>
    </inkml:context>
    <inkml:brush xml:id="br0">
      <inkml:brushProperty name="width" value="0.05" units="cm"/>
      <inkml:brushProperty name="height" value="0.05" units="cm"/>
    </inkml:brush>
  </inkml:definitions>
  <inkml:trace contextRef="#ctx0" brushRef="#br0">2 77 14643,'1'-1'28,"-1"0"-1,1 0 1,0 0 0,0 1-1,-1-1 1,1 0 0,0 1-1,0-1 1,0 1 0,-1-1-1,1 1 1,0-1 0,0 1-1,0 0 1,0-1 0,0 1-1,0 0 1,0 0 0,0-1-1,0 1 1,0 0 0,0 0-1,0 0 1,0 0 0,0 0-1,0 1 1,0-1 0,0 0-1,0 0 1,0 1 0,0-1-1,0 1 1,0-1 0,0 1-1,1 1-15,0 0 0,-1 1 1,1-1-1,-1 0 0,0 1 0,1-1 0,-1 1 0,-1 0 0,1-1 0,0 1 0,-1 0 0,1-1 1,-1 1-1,0 5 0,2 63 297,-13 119 1,2-86-126,-20 339 426,28-422-598,0-1 0,2 1 0,5 38 0,-6-58-9,0 0 0,0 0-1,1 0 1,-1 0 0,0 0-1,1 0 1,-1 0-1,1 0 1,-1 0 0,1 0-1,-1 0 1,1 0 0,0 0-1,-1 0 1,1-1-1,0 1 1,0 0 0,-1-1-1,1 1 1,0 0 0,1 0-1,0-1 2,-1 0 0,0 0 0,0 0 0,0 0 0,0 0-1,0 0 1,0-1 0,0 1 0,0 0 0,0-1 0,1 1 0,-1-1-1,-1 1 1,1-1 0,0 1 0,0-1 0,0 0 0,0 1-1,0-1 1,0 0 0,0-1 0,14-14 35,-2 0-1,0-1 0,18-32 1,-15 24-13,114-181-30,106-163-103,19 17-4467,-254 350 4209,-6 6-46,-18 17-471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0:20.363"/>
    </inkml:context>
    <inkml:brush xml:id="br0">
      <inkml:brushProperty name="width" value="0.05" units="cm"/>
      <inkml:brushProperty name="height" value="0.05" units="cm"/>
      <inkml:brushProperty name="color" value="#E71224"/>
    </inkml:brush>
  </inkml:definitions>
  <inkml:trace contextRef="#ctx0" brushRef="#br0">0 50 24575,'1'1'0,"-1"0"0,0 0 0,0-1 0,1 1 0,-1 0 0,0 0 0,1 0 0,-1-1 0,1 1 0,-1 0 0,1-1 0,0 1 0,-1 0 0,1-1 0,0 1 0,-1-1 0,1 1 0,0-1 0,-1 1 0,1-1 0,0 0 0,0 1 0,0-1 0,0 0 0,-1 0 0,1 1 0,1-1 0,27 5 0,-27-5 0,64 4 0,75-5 0,40 1 0,-89 12 0,-57-7 0,51 3 0,-73-8 0,-1-1 0,1 0 0,-1-1 0,1 0 0,-1-1 0,0 0 0,0-1 0,0-1 0,13-6 0,-15 7 0,0 0 0,0 1 0,0 0 0,0 1 0,0 0 0,16 0 0,66 3 0,-47 0 0,5 1 0,-29-1 0,0 0 0,1-1 0,-1-1 0,0-1 0,30-7 0,-23 2 0,0 2 0,1 2 0,-1 0 0,55 3 0,29-2 0,323-18 0,-379 20 0,55 0 0,157 20 0,-94 4 0,306 5 0,-323-18 0,-36-1 0,584-6 0,-394-5 0,162 1 0,-447-2 0,0 0 0,35-8 0,0-1 0,54-8-1365,-86 17-5461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5.095"/>
    </inkml:context>
    <inkml:brush xml:id="br0">
      <inkml:brushProperty name="width" value="0.05" units="cm"/>
      <inkml:brushProperty name="height" value="0.05" units="cm"/>
    </inkml:brush>
  </inkml:definitions>
  <inkml:trace contextRef="#ctx0" brushRef="#br0">1 282 10298,'44'55'2218,"-19"-22"-1399,1-2 0,41 38 0,-65-67-811,1 1 0,0-1 0,0 0 0,-1 0 1,1 0-1,0-1 0,1 1 0,-1-1 0,0 1 1,0-1-1,1 0 0,-1 0 0,1-1 0,-1 1 1,1-1-1,-1 1 0,1-1 0,3-1 0,-3 0 4,0 0-1,0 0 0,1-1 0,-1 1 1,0-1-1,-1 0 0,1 0 0,0-1 0,-1 1 1,1-1-1,-1 0 0,0 1 0,0-2 0,3-3 1,11-13-19,-1-1 1,-2-1-1,0 0 1,-1-2 0,-1 1-1,-2-1 1,0-1-1,-1 1 1,6-33 0,-11 30-46,-4 26 50,0 1 0,0 0 0,0-1 0,0 1 0,0 0 0,0-1 0,0 1 0,0-1 0,0 1 0,0 0 0,0-1 0,0 1 0,0 0 0,0-1 1,0 1-1,0 0 0,0-1 0,0 1 0,-1 0 0,1-1 0,0 1 0,0 0 0,0-1 0,-1 1 0,1 0 0,0 0 0,0-1 0,-1 1 0,1 0 0,-8 5-13,-6 16 43,3 4 58,1 1 1,1 1-1,2 0 0,1 0 0,1 0 0,1 1 1,-1 42-1,5-61-60,0 1 1,1-1 0,0 1-1,1 0 1,0-1 0,4 12-1,-6-19-20,1 0 0,0 0 0,0 0 0,0 0 0,0 0 0,0-1 0,0 1 0,1 0 0,-1 0 0,0-1 0,1 1 0,0-1 0,-1 1 0,1-1-1,0 0 1,0 1 0,-1-1 0,1 0 0,0 0 0,0 0 0,0-1 0,1 1 0,-1 0 0,0-1 0,0 1 0,0-1 0,0 0 0,0 0 0,1 0 0,-1 0 0,0 0 0,4-1-1,3-1-1,0-1-1,0-1 0,0 1 1,-1-1-1,1-1 0,-1 1 0,0-1 1,-1-1-1,1 0 0,8-8 1,9-10-68,31-39-1,69-114-426,-87 120 173,-30 46 163,-16 30 199,8-19-42,-18 42 379,1 0 1,2 1 0,3 1-1,-13 74 1,24-113-340,1 1-1,-1-1 1,1 0-1,0 1 1,1-1-1,-1 1 1,1-1-1,0 0 1,0 0 0,3 6-1,-4-9-33,1-1 0,0 0 0,0 0 0,0 1 0,0-1 1,-1 0-1,1 0 0,1 0 0,-1 0 0,0 0 0,0 0 0,0 0 0,0 0 0,1-1 0,-1 1 0,2 0 0,-1 0-9,1-1 0,-1 1 0,0-1-1,1 0 1,-1 1 0,1-1 0,-1-1 0,0 1 0,1 0-1,-1-1 1,1 1 0,3-2 0,7-2-56,-1-2-1,0 1 1,0-1 0,0-1 0,13-10 0,54-45-328,-58 45 275,20-21-154,-29 26 133,1 1 0,-1 0-1,2 0 1,-1 2-1,25-14 1,-37 23 124,0-1 0,0 1 1,0-1-1,0 1 0,1-1 0,-1 1 0,0 0 1,0 0-1,0-1 0,0 1 0,0 0 0,1 0 1,-1 0-1,0 0 0,0 0 0,0 1 0,0-1 0,1 0 1,-1 0-1,0 1 0,0-1 0,0 1 0,0-1 1,0 1-1,0-1 0,0 1 0,0 0 0,0 0 1,0-1-1,1 2 0,0 2 25,1 0 0,-1 1 0,0-1 1,1 0-1,-2 1 0,3 6 0,10 23 235,-13-33-240,0 1 1,0-1-1,0 0 0,0 0 1,0 0-1,0 0 1,0 0-1,0 0 0,0 0 1,0 0-1,0 0 0,1 0 1,-1-1-1,0 1 0,1 0 1,-1-1-1,1 0 0,-1 1 1,1-1-1,1 1 0,6-2 0,1 0 0,0-1-1,0 0 1,-1-1 0,1 0-1,-1 0 1,0-1 0,17-9-1,3-1-14,62-23 37,-77 34 12,-1 0-1,1 1 0,-1 1 1,1 1-1,0 0 1,15 2-1,33-1-76,-50-2 45,-1-1-1,1 0 1,0-1-1,-1-1 1,1 1 0,-1-2-1,0 0 1,0 0-1,-1-1 1,0 0 0,0 0-1,0-1 1,-1-1-1,15-14 1,-9 6 7,-1-1 0,0 0 0,-2-1 1,0 0-1,-1-1 0,0 0 0,8-25 0,-17 39-22,0 0 1,0 0-1,0 0 0,-1-1 0,0 1 1,0 0-1,0-1 0,-1-8 1,-4 3-11,-4 12-4,-12 21-2,7 0 52,0 0 1,0 1 0,2 0-1,-10 32 1,17-41 5,0-1 0,0 0 0,2 1 0,0 0 0,0 0 0,1 0 1,1-1-1,1 1 0,3 24 0,-4-35-48,1 0 0,0 0 1,0 0-1,0 1 1,0-1-1,0 0 0,1 0 1,0 0-1,-1-1 0,1 1 1,0 0-1,0-1 0,1 1 1,-1-1-1,0 0 0,1 0 1,0 0-1,-1 0 1,1 0-1,0 0 0,5 2 1,-3-3-23,0 1 1,1-1-1,-1 0 1,1 0-1,-1-1 1,1 1-1,0-1 1,-1 0-1,1-1 1,-1 0-1,1 1 1,5-3-1,19-7-110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156"/>
    </inkml:context>
    <inkml:brush xml:id="br0">
      <inkml:brushProperty name="width" value="0.05" units="cm"/>
      <inkml:brushProperty name="height" value="0.05" units="cm"/>
    </inkml:brush>
  </inkml:definitions>
  <inkml:trace contextRef="#ctx0" brushRef="#br0">0 608 12643,'0'0'30,"0"1"1,0-1-1,1 1 1,-1-1-1,0 1 1,0-1-1,0 1 1,0-1-1,1 1 1,-1-1-1,0 0 1,0 1-1,1-1 1,-1 0 0,0 1-1,1-1 1,-1 0-1,0 1 1,1-1-1,-1 0 1,0 1-1,1-1 1,-1 0-1,1 0 1,-1 0-1,1 1 1,-1-1-1,0 0 1,1 0-1,-1 0 1,1 0-1,-1 0 1,1 0-1,-1 0 1,1 0 0,-1 0-1,1 0 1,-1 0-1,1 0 1,-1 0-1,0 0 1,1 0-1,-1-1 1,1 1-1,-1 0 1,1 0-1,-1-1 1,1 1-1,24-13 556,-9 0-441,-1 0 0,-1-1 0,0-1 0,-1 0 0,15-23 0,-9 12-21,108-159 594,-104 146-580,-3 0 0,-1-1 0,14-45 0,-19 32-73,-14 51-64,0 1 1,0-1-1,0 1 1,0-1-1,0 1 0,0 0 1,0-1-1,0 1 0,0-1 1,-1 1-1,1 0 1,-1-1-1,1 1 0,-2-3 1,2 4-2,-1-1 0,1 1 0,-1 0 0,1-1 1,-1 1-1,0 0 0,1-1 0,-1 1 0,1 0 0,-1 0 1,1 0-1,-1 0 0,0 0 0,1-1 0,-1 1 0,1 0 1,-1 0-1,0 0 0,1 0 0,-1 1 0,1-1 0,-1 0 1,1 0-1,-1 0 0,0 0 0,1 1 0,-1-1 0,1 0 1,-1 0-1,1 1 0,-1-1 0,1 1 0,-1-1 1,0 1-1,-6 5-6,0-1 1,0 2-1,0-1 0,1 1 1,0 0-1,0 0 1,-8 15-1,-30 63-83,42-82 85,-22 48-83,-28 93 0,46-124 93,0 0 0,2 1 1,1 0-1,0 0 0,2 0 1,0 0-1,4 34 0,-3-53-1,0 1-1,1-1 1,-1 0-1,0 1 1,1-1-1,-1 0 1,1 1-1,0-1 1,0 0-1,0 0 1,0 0-1,0 0 1,1 0-1,-1 0 1,0 0-1,1 0 1,-1 0-1,1-1 1,0 1-1,0 0 1,0-1-1,0 0 1,0 1-1,0-1 1,0 0-1,0 0 1,0 0-1,0 0 1,1-1-1,-1 1 1,0-1-1,1 1 1,-1-1-1,0 0 1,1 0-1,-1 0 1,5 0-1,5-2 13,-1-1 1,0 0-1,0 0 0,0-1 0,0-1 0,14-8 0,12-7-48,-1-2 0,47-38 0,59-62-441,-61 50-3,-78 69 430,0 1 0,0-1 0,0 1 1,1-1-1,-1 1 0,0 0 0,1 0 1,0 1-1,5-3 0,-9 4 38,1 0-1,-1 0 1,1 0 0,-1 0-1,1 0 1,-1 0 0,1 0-1,-1 0 1,1 1-1,-1-1 1,0 0 0,1 0-1,-1 0 1,1 0 0,-1 1-1,0-1 1,1 0 0,-1 1-1,1-1 1,-1 0 0,0 0-1,1 1 1,-1-1 0,0 1-1,0-1 1,1 0 0,-1 1-1,1 1 6,0 0-1,-1 1 1,1-1 0,-1 0-1,1 0 1,-1 0 0,0 1-1,0 3 1,-5 60 399,2-48-102,2 0 0,0 35 0,1-53-288,0 1 1,0-1-1,0 0 1,0 0 0,0 1-1,0-1 1,0 0-1,0 1 1,1-1 0,-1 0-1,0 0 1,0 1 0,0-1-1,0 0 1,0 1-1,0-1 1,1 0 0,-1 0-1,0 0 1,0 1-1,0-1 1,1 0 0,-1 0-1,0 0 1,0 1-1,1-1 1,-1 0 0,0 0-1,0 0 1,1 0 0,-1 0-1,0 1 1,1-1-1,9-5 122,10-14-14,18-29-60,-26 31-107,1 0 1,0 2 0,1-1 0,0 2-1,32-25 1,-44 37 47,0 1 0,1 0 0,-1 0 1,0 0-1,0 0 0,0 0 0,1 1 0,-1-1 1,1 1-1,-1-1 0,0 1 0,4 0 0,-5 0 6,0 0-1,0 0 0,0 1 0,0-1 1,0 0-1,0 1 0,0-1 1,0 1-1,0 0 0,0-1 1,0 1-1,0 0 0,0-1 0,0 1 1,0 0-1,-1 0 0,1 0 1,0 0-1,-1-1 0,1 1 1,-1 0-1,1 0 0,-1 0 0,1 1 1,-1-1-1,1 0 0,-1 0 1,0 2-1,3 13 50,-2 0 0,0 0 0,-1 0 0,-1 1 0,0-1 1,-6 22-1,0 23-57,8-49-201,3-20 126,6-26-3,3-20-53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560"/>
    </inkml:context>
    <inkml:brush xml:id="br0">
      <inkml:brushProperty name="width" value="0.05" units="cm"/>
      <inkml:brushProperty name="height" value="0.05" units="cm"/>
    </inkml:brush>
  </inkml:definitions>
  <inkml:trace contextRef="#ctx0" brushRef="#br0">190 1 16003,'-11'38'961,"7"-25"-937,0 1-1,1-1 1,0 1 0,-1 22-1,7 152-15,1-21 23,-22 186 82,13-336-129,5-17 14,-1 0 0,1 0 0,0 0 0,0 0 0,-1 0-1,1 0 1,0 1 0,0-1 0,0 0 0,-1 0 0,1 0-1,0 0 1,0 0 0,-1 0 0,1 0 0,0 0 0,0 0-1,-1 0 1,1 0 0,0 0 0,0-1 0,-1 1 0,1 0-1,0 0 1,0 0 0,0 0 0,-1 0 0,1 0 0,0 0-1,0-1 1,0 1 0,0 0 0,-1 0 0,1 0 0,0-1-1,-16-25-183,12 20 156,-62-113-419,55 95 471,0 0-1,2-1 1,-8-30-1,16 52-2,1-1 0,-1 1 1,1-1-1,-1 1 0,1-1 0,0 1 1,0-1-1,1-4 0,0 7-11,-1-1 0,0 1-1,1 0 1,-1 0 0,1 0-1,0 0 1,-1 0 0,1 0 0,0 0-1,0 0 1,0 0 0,-1 0-1,1 0 1,0 0 0,0 0 0,0 1-1,0-1 1,1 0 0,-1 1-1,0-1 1,0 1 0,0 0-1,0-1 1,1 1 0,-1 0 0,2-1-1,187-26-775,-130 16 605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953"/>
    </inkml:context>
    <inkml:brush xml:id="br0">
      <inkml:brushProperty name="width" value="0.05" units="cm"/>
      <inkml:brushProperty name="height" value="0.05" units="cm"/>
    </inkml:brush>
  </inkml:definitions>
  <inkml:trace contextRef="#ctx0" brushRef="#br0">159 0 14667,'-23'15'383,"1"1"0,1 1 0,0 0 0,2 2 0,-24 28 0,34-30-452,9-17 61,0 1 0,0-1-1,0 1 1,0-1 0,0 1 0,0-1-1,0 1 1,0-1 0,0 0 0,0 1-1,0-1 1,0 1 0,0-1 0,1 1-1,-1-1 1,0 0 0,0 1 0,0-1-1,1 0 1,-1 1 0,0-1-1,1 0 1,-1 1 0,2 0-26,0 0-1,0 0 1,0 0 0,0-1-1,0 1 1,0-1 0,0 1-1,0-1 1,0 0 0,1 0-1,-1 0 1,4 0-1,41-3-560,-18 1 209,-1 0 1,51 6-1,-72-3 359,0 0 0,0 0 0,0 1-1,-1 0 1,1 0 0,0 0 0,-1 1-1,0 0 1,1 0 0,-1 1 0,-1 0-1,1 0 1,0 0 0,-1 1 0,0 0 0,7 8-1,-10-10 119,0 0 0,0 0 0,-1 0 0,1 1-1,0-1 1,-1 1 0,0-1 0,0 1-1,0-1 1,0 1 0,-1 0 0,1-1 0,-1 8-1,-1-4 88,0 0-1,0 0 0,0-1 0,-1 1 0,0 0 0,-1-1 0,-2 7 0,-5 6 533,-1-1 0,-1 0-1,-25 30 1,27-36-351,-22 24 425,30-34-768,0 0 1,-1 0-1,1-1 0,-1 1 0,0 0 0,1-1 0,-1 1 1,0-1-1,0 0 0,0 0 0,0 0 0,-4 0 0,6-1 7,0 0-1,1 0 0,-1 0 0,0 0 0,1 0 1,-1 0-1,0 0 0,1 0 0,-1 0 0,0 0 0,1 0 1,-1-1-1,0 1 0,1 0 0,-1 0 0,0-1 0,1 1 1,-1 0-1,1-1 0,-1 1 0,1-1 0,-1 1 0,1-1 1,-1 1-1,1-1 0,-1 1 0,1-1 0,0 0 1,-1 1-1,1-1 0,0 1 0,-1-1 0,1 0 0,0 0 1,-2-27 110,3 22-113,4-45 33,10-6-43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7.633"/>
    </inkml:context>
    <inkml:brush xml:id="br0">
      <inkml:brushProperty name="width" value="0.05" units="cm"/>
      <inkml:brushProperty name="height" value="0.05" units="cm"/>
    </inkml:brush>
  </inkml:definitions>
  <inkml:trace contextRef="#ctx0" brushRef="#br0">110 56 11682,'2'4'113,"0"0"-1,0 0 0,0 0 0,-1 0 0,0 1 0,0-1 1,0 0-1,0 1 0,-1-1 0,1 1 0,-1-1 0,0 1 0,-1-1 1,1 1-1,-1-1 0,-2 7 0,1 5 163,-114 568 3742,127-617-4794,28-60 1,-23 58 470,93-198-1224,-72 161 1051,54-75 1,-77 127 438,1 1 1,0 0-1,27-25 0,-39 42 56,-1 0-1,1 0 1,0 0-1,-1 0 1,1 0-1,0 1 1,0-1-1,0 1 1,0 0-1,0 0 1,0 0-1,1 0 1,2 0-1,-4 1 15,0 0 0,0 1 0,0-1 0,0 0 0,0 1 0,0-1 0,0 1 0,0-1 0,0 1 0,0 0 0,0 0 0,0 0 0,0 0 0,-1 0 0,1 0 0,1 2 0,1 1 60,0 1 0,-1 0 0,1-1-1,-1 1 1,0 0 0,-1 0 0,1 1 0,-1-1 0,0 0-1,0 1 1,-1-1 0,0 1 0,1 6 0,0 3 132,-1 0 1,-1 1 0,0-1-1,-2 0 1,1 0 0,-2 0-1,0 0 1,0 0 0,-2 0-1,0-1 1,-13 26 0,9-23-68,0 0 0,-2-1 0,0 0 0,-1-1 0,0 0 1,-1-1-1,-1-1 0,0 0 0,-19 13 0,26-22-162,0 1 0,-1-1 0,1 0-1,-1 0 1,0-1 0,0 0 0,-10 2 0,16-5-44,0 1 1,1-1-1,-1 1 1,0-1 0,0 0-1,0 0 1,0 0-1,0 0 1,0 0-1,0 0 1,0-1 0,0 1-1,0-1 1,0 1-1,0-1 1,0 0-1,0 1 1,1-1 0,-1 0-1,0 0 1,0 0-1,1-1 1,-1 1 0,1 0-1,-1-1 1,1 1-1,0-1 1,0 1-1,-1-1 1,1 0 0,0 1-1,0-1 1,1 0-1,-1 0 1,0 0 0,0-2-1,0-1-148,0 0-1,0 0 1,1 0-1,0 0 1,0 0 0,0 0-1,1 0 1,-1 0-1,1 0 1,0 0-1,3-7 1,2-2-136,-1 1-1,15-24 1,11-13-748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8.161"/>
    </inkml:context>
    <inkml:brush xml:id="br0">
      <inkml:brushProperty name="width" value="0.05" units="cm"/>
      <inkml:brushProperty name="height" value="0.05" units="cm"/>
    </inkml:brush>
  </inkml:definitions>
  <inkml:trace contextRef="#ctx0" brushRef="#br0">103 35 12011,'1'0'51,"0"0"0,-1 0 1,1 0-1,0 0 1,-1 0-1,1 0 0,-1 0 1,1 0-1,0 0 1,-1 0-1,1 0 0,0 0 1,-1 1-1,1-1 1,-1 0-1,1 1 0,0-1 1,-1 0-1,1 1 1,-1-1-1,1 1 0,-1-1 1,1 0-1,-1 1 1,1 0-1,0 1 1,-1-1 0,1 0 1,-1 1-1,0-1 0,1 1 0,-1-1 0,0 0 1,0 1-1,0-1 0,0 1 0,0-1 0,-1 2 1,-1 7 194,0 0 0,-8 20 0,6-19 159,-90 326 2227,91-324-2581,2-10-36,0 1 0,0-1 0,0 1 0,0-1 0,1 1 0,0-1 0,0 1 0,0-1 0,0 1 0,1 4 1,-1-8-17,0 1 1,0-1 0,0 0 0,0 0 0,0 1-1,0-1 1,1 0 0,-1 0 0,0 0 0,0 1-1,0-1 1,1 0 0,-1 0 0,0 0 0,0 1 0,0-1-1,1 0 1,-1 0 0,0 0 0,0 0 0,1 0-1,-1 0 1,0 0 0,0 0 0,1 1 0,-1-1 0,0 0-1,0 0 1,1 0 0,-1 0 0,0 0 0,0 0-1,1 0 1,-1-1 0,0 1 0,1 0 0,-1 0-1,0 0 1,0 0 0,1 0 0,-1 0 0,0 0 0,0 0-1,1-1 1,12-8 1,-12 8 1,17-14 7,-2-1 0,0 0 0,18-25 0,39-62 27,-45 61-30,-9 15 6,-1 3 8,-1-1-1,-2 0 0,0-1 0,13-33 1,-28 58-20,0 1 1,1-1 0,-1 0 0,0 1 0,1-1 0,-1 1-1,0-1 1,0 0 0,0 1 0,0-1 0,0 0 0,0 1-1,0-1 1,0 0 0,0 1 0,0-1 0,0 0 0,0 1 0,0-1-1,0 0 1,-1 0 0,-9 5 31,-12 20 42,16-17-57,0 1 0,1-1 1,0 1-1,1 0 0,-1 1 1,2-1-1,-1 1 0,1-1 1,0 1-1,1 0 0,-1 11 1,3-19-18,0 0 1,0 1-1,0-1 0,0 0 1,0 1-1,0-1 1,1 0-1,-1 0 1,1 1-1,-1-1 0,1 0 1,-1 0-1,1 0 1,0 1-1,0-1 1,-1 0-1,1 0 1,0 0-1,0 0 0,0 0 1,0-1-1,0 1 1,0 0-1,1 0 1,-1-1-1,0 1 0,0 0 1,0-1-1,1 0 1,-1 1-1,0-1 1,1 1-1,-1-1 1,0 0-1,1 0 0,-1 0 1,0 0-1,1 0 1,-1 0-1,0 0 1,3-1-1,4 0 6,1-1 0,-1 0 0,0 0 0,0 0 0,12-7 0,5-3-36,-1-2-1,-1-1 1,-1-1-1,0-1 0,-1-1 1,0 0-1,-2-2 1,0 0-1,-2-1 1,21-32-1,-56 107 501,-31 103 225,43-133-608,1 1 0,1 0 1,1-1-1,0 39 0,3-61-91,0 0 0,0-1-1,0 1 1,1 0 0,-1 0-1,0 0 1,1-1 0,-1 1-1,1 0 1,0 0-1,-1-1 1,1 1 0,0 0-1,0-1 1,0 1 0,1 1-1,-1-3-7,-1 0-1,1 1 0,-1-1 0,1 0 1,-1 0-1,1 0 0,-1 1 0,1-1 1,-1 0-1,1 0 0,-1 0 0,1 0 1,0 0-1,-1 0 0,1 0 0,-1 0 1,1 0-1,-1 0 0,1 0 0,-1-1 1,2 1-1,16-13-414,-6-1 259,-1 0 1,-1-1-1,0 0 1,-1 0-1,0-1 1,-1 0-1,8-25 1,11-34-297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8.596"/>
    </inkml:context>
    <inkml:brush xml:id="br0">
      <inkml:brushProperty name="width" value="0.05" units="cm"/>
      <inkml:brushProperty name="height" value="0.05" units="cm"/>
    </inkml:brush>
  </inkml:definitions>
  <inkml:trace contextRef="#ctx0" brushRef="#br0">13 0 16067,'-3'31'969,"-4"-13"-937,4 2-24,9-6-8,10-3-208,13-13-577,8 1 665,12-10-64,1-1-104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9.225"/>
    </inkml:context>
    <inkml:brush xml:id="br0">
      <inkml:brushProperty name="width" value="0.05" units="cm"/>
      <inkml:brushProperty name="height" value="0.05" units="cm"/>
    </inkml:brush>
  </inkml:definitions>
  <inkml:trace contextRef="#ctx0" brushRef="#br0">254 576 12707,'-93'121'2016,"55"-76"-1343,3 2 0,-38 66 0,71-110-648,0 0 0,0 1 0,0-1-1,1 1 1,0 0 0,0-1 0,0 1-1,0 0 1,0 0 0,1 0 0,-1 0-1,1 0 1,1 6 0,-1-9-16,1 1 0,-1-1 0,0 0-1,1 0 1,0 0 0,-1 0 0,1 0 0,0 1 0,-1-1 0,1 0 0,0-1-1,0 1 1,0 0 0,0 0 0,0 0 0,0 0 0,1 0 0,0 0-3,1 0 0,0 0 0,-1 0 0,1 0 0,0-1 0,-1 1 0,1-1 0,0 1 0,0-1 1,3 0-1,6-1-14,0-1 0,0 0 0,-1-1-1,1 0 1,-1-1 0,0 0 0,0 0 0,0-1 0,-1-1 0,20-13 0,-5 1-15,-2-1 0,0-1 0,23-26-1,8-16 23,62-91-1,30-77 12,-129 203-5,7-12 30,-2-1-1,31-77 1,-51 112-28,5-24 26,-7 28-31,0 1 0,0-1 0,0 0 0,0 1 0,0-1 0,0 0-1,0 1 1,0-1 0,-1 0 0,1 1 0,0-1 0,0 0 0,-1 1 0,1-1 0,0 1 0,-1-1-1,1 1 1,-1-1 0,1 1 0,-1-1 0,1 1 0,-1-1 0,1 1 0,-1-1 0,1 1 0,-1 0-1,0-1 1,1 1 0,-1 0 0,0 0 0,1 0 0,-1-1 0,0 1 0,1 0 0,-1 0 0,0 0-1,0 0 1,-4 0 6,1 0 0,0 1-1,-1-1 1,1 1 0,0 0-1,-1 0 1,1 1 0,0-1-1,0 1 1,0 0 0,0 0-1,0 0 1,1 0 0,-5 4-1,-7 7 38,-27 26-1,17-12-34,0 1-1,2 2 1,2 0-1,0 2 1,2 0-1,1 1 1,2 0-1,1 2 1,-18 66-1,31-92-90,0 0-1,0 1 1,1-1 0,1 1-1,0 16 1,0-25 60,0 0 0,0-1 0,0 1 0,0 0 0,0-1-1,0 1 1,0 0 0,0-1 0,0 1 0,1-1 0,-1 1 0,0 0 0,0-1 0,1 1 0,-1-1 0,0 1-1,1 0 1,-1-1 0,1 1 0,-1-1 0,1 1 0,-1-1 0,1 0 0,-1 1 0,1-1 0,-1 1-1,1-1 1,-1 0 0,1 0 0,0 1 0,-1-1 0,1 0 0,0 0 0,-1 0 0,1 1 0,0-1 0,-1 0-1,1 0 1,0 0 0,-1 0 0,1 0 0,0 0 0,-1-1 0,1 1 0,-1 0 0,1 0 0,0 0 0,-1-1-1,1 1 1,0 0 0,-1-1 0,1 1 0,-1 0 0,1-1 0,5-3-264,0 0 0,0 0 0,9-10 0,-12 12 170,28-30-959,-21 20 718,1 1 0,0 1 0,0 0 0,14-8 0,-25 17 348,1 1 1,-1-1-1,1 1 1,0-1-1,-1 1 0,1 0 1,-1-1-1,1 1 1,0 0-1,-1 0 1,1-1-1,0 1 0,-1 0 1,1 0-1,0 0 1,-1 0-1,1 0 1,0 0-1,0 0 0,-1 0 1,1 0-1,0 0 1,-1 0-1,1 0 1,0 1-1,-1-1 0,1 0 1,-1 0-1,1 1 1,0 0-1,0 0 18,0 0 0,-1 0 0,1 0 0,-1 0 0,1 1 0,-1-1 1,1 0-1,-1 1 0,0-1 0,0 0 0,1 0 0,-1 1 0,0-1 0,-1 2 0,1 8 225,-2 0-1,-4 18 1,-21 60 1194,14-51-444,-11 56 0,23-91-951,1-1 0,0 0-1,-1 1 1,1-1-1,0 0 1,0 1-1,1-1 1,-1 0-1,0 1 1,1-1-1,-1 0 1,2 5 0,-1-6-25,0 0 1,0 0-1,0 0 1,0 0 0,0 0-1,0 0 1,1 0 0,-1 0-1,0 0 1,0-1-1,1 1 1,-1 0 0,0-1-1,1 1 1,-1-1 0,1 1-1,-1-1 1,0 0-1,1 0 1,-1 1 0,1-1-1,1 0 1,7-1-40,0 1-1,0-1 1,-1-1 0,1 0 0,-1 0-1,1-1 1,17-7 0,62-36-318,-68 34 302,0-2 0,0 0-1,-2-1 1,0-1 0,0-1-1,-2 0 1,0-2 0,-1 0-1,-1-1 1,-1 0 0,16-29-1,100-256 217,-18 37 879,-143 358 345,-104 399-37,135-488-1357,-12 49-207,2 0 1,-6 101-1,18-135-568,1-20-594,-1-29-181,-6-7 1018,-18-78-1,8 68 1671,-23-54 0,34 96-920,1 4-17,0 0 0,1-1 1,-1 1-1,1-1 0,0 0 1,0-4-1,1 9-165,0-1 0,0 1-1,0-1 1,0 1 0,0-1 0,1 1-1,-1-1 1,0 1 0,0 0 0,1-1-1,-1 1 1,0-1 0,1 1-1,-1 0 1,0-1 0,1 1 0,-1 0-1,0 0 1,1-1 0,-1 1 0,1 0-1,-1 0 1,1-1 0,-1 1 0,1 0-1,-1 0 1,0 0 0,1 0-1,-1 0 1,1 0 0,-1 0 0,1 0-1,-1 0 1,1 0 0,-1 0 0,1 0-1,-1 0 1,1 0 0,-1 0 0,1 1-1,29 5 200,-18-3-240,2-2 65,1 0 0,-1-1-1,1-1 1,0 0 0,-1-1 0,0 0-1,1-1 1,-1-1 0,16-6 0,16-6 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0.255"/>
    </inkml:context>
    <inkml:brush xml:id="br0">
      <inkml:brushProperty name="width" value="0.05" units="cm"/>
      <inkml:brushProperty name="height" value="0.05" units="cm"/>
    </inkml:brush>
  </inkml:definitions>
  <inkml:trace contextRef="#ctx0" brushRef="#br0">167 214 14499,'2'-18'413,"0"4"-248,-1-1 0,-1 0 0,-1-21-1,1 33-145,0 1-1,-1-1 1,1 1-1,-1-1 1,1 1-1,-1 0 1,0-1-1,0 1 1,0 0-1,0-1 1,0 1-1,0 0 1,-1 0-1,1 0 1,-1 0-1,1 0 1,-1 0-1,0 0 0,0 1 1,0-1-1,0 1 1,0-1-1,0 1 1,0 0-1,-1 0 1,1 0-1,-3-1 1,2 2-17,0 0 0,0 0 1,0 0-1,0 0 0,-1 1 1,1-1-1,0 1 0,0 0 0,0 0 1,0 0-1,0 0 0,1 0 1,-1 1-1,0-1 0,0 1 0,1 0 1,-1 0-1,1 0 0,0 0 1,-3 3-1,-3 3 7,-1 1 0,2 0 1,-13 19-1,18-24-28,-1 0 1,1 0-1,0 1 0,0-1 0,1 1 1,-1 0-1,1-1 0,0 1 0,0 0 1,1-1-1,-1 8 0,1-11 1,0 0-1,0 1 1,1-1 0,-1 0-1,0 0 1,1 1-1,-1-1 1,0 0 0,1 0-1,0 0 1,-1 0 0,1 0-1,0 1 1,-1-1 0,1 0-1,0-1 1,0 1-1,1 1 1,0-1-7,0 0 0,-1 0 0,1 0 0,0-1 0,0 1 0,0-1 0,-1 1 0,1-1 0,0 0 0,0 0-1,0 0 1,0 0 0,0 0 0,0 0 0,3-1 0,3 0-59,1 0 0,-1 0 0,0 1 1,1 0-1,-1 0 0,8 2 0,-11-1 56,-1 0 0,1 0 0,-1 1 0,0 0-1,0 0 1,0 0 0,0 0 0,0 0 0,0 1 0,-1 0 0,1 0 0,5 6 0,-2 0-8,0 0-1,-1 0 1,0 0 0,-1 1-1,0 0 1,0 0-1,-1 0 1,-1 1 0,4 15-1,0 7-90,5 60-1,-8-36 296,-3 0-1,-1 0 0,-4 0 1,-1 0-1,-3 0 0,-3-1 1,-34 103-1,38-138 141,-2-2-1,-16 29 1,22-42-221,-1-1 0,0 0 0,1 1 0,-2-1 0,1-1 0,-1 1 1,1-1-1,-1 1 0,0-1 0,-1-1 0,1 1 0,-8 3 0,11-6-79,1-1-1,-1 1 1,0 0-1,0-1 1,1 1-1,-1-1 1,0 0-1,0 0 1,1 1-1,-1-1 1,0 0-1,0-1 1,0 1 0,1 0-1,-1 0 1,0-1-1,0 1 1,1-1-1,-1 0 1,0 1-1,1-1 1,-1 0-1,1 0 1,-1 0-1,1 0 1,-1 0-1,1 0 1,0-1-1,0 1 1,-1 0-1,1-1 1,0 1-1,0-1 1,0 1-1,0-1 1,0-1-1,-2-4-41,0-1-1,1 1 0,0 0 0,0-1 1,1 1-1,0-1 0,0-11 0,0-2-72,2 0 0,0-1-1,2 1 1,0 0-1,2 0 1,7-23 0,-1 14-26,1 1 0,1 1 0,26-42 0,10-1 31,3 4 0,67-69 0,-3 14 151,78-91 138,-187 204-174,9-10 71,19-31-1,-32 46-52,0-1 0,0 0 0,-1 0 0,0-1 0,0 1 0,0 0 0,0-1 0,-1 1 0,0-1 0,0 1 0,-1-1 0,1-8-1,-1 13-21,0 0-1,-1 0 1,1 0-1,0 0 1,0 0-1,0 1 1,0-1-1,-1 0 0,1 0 1,-1 0-1,1 0 1,0 0-1,-1 1 1,1-1-1,-1 0 0,0 0 1,1 1-1,-1-1 1,1 0-1,-1 1 1,0-1-1,0 1 1,1-1-1,-1 1 0,0-1 1,0 1-1,0-1 1,0 1-1,0 0 1,1 0-1,-1-1 0,0 1 1,0 0-1,0 0 1,0 0-1,0 0 1,0 0-1,0 0 0,0 0 1,0 0-1,0 0 1,-1 1-1,-3 0 23,0 1-1,1 0 1,-1-1-1,0 2 1,1-1-1,-5 3 1,-13 11 42,1 0 0,1 2 0,0 0 0,1 1 0,1 1 0,1 1 0,1 1-1,1 0 1,0 1 0,-10 25 0,21-40-63,0 1-1,1-1 0,0 1 0,0 0 0,1 0 0,0 0 0,0 15 0,2-21-7,0-1-1,0 0 0,0 0 0,0 0 0,0 0 0,1 0 0,-1 0 0,1 1 0,0-1 0,-1 0 0,1 0 1,0-1-1,0 1 0,0 0 0,1 0 0,-1 0 0,0-1 0,1 1 0,-1 0 0,1-1 0,-1 0 1,1 1-1,0-1 0,0 0 0,-1 0 0,1 0 0,0 0 0,0 0 0,0 0 0,0 0 0,0-1 1,0 1-1,1-1 0,-1 0 0,0 1 0,0-1 0,2 0 0,6 0-5,-1-1 0,1 1 0,-1-2 0,1 1 0,-1-1 0,0-1 0,0 0-1,0 0 1,0-1 0,-1 0 0,9-5 0,15-10-19,43-35 0,-62 44 19,34-28 19,-2-2 0,74-83-1,-115 118-8,2-2 26,0 0 0,0 1 0,11-10-1,-16 16-27,-1 0 0,0-1 1,0 1-1,1 0 0,-1 0 0,0-1 0,1 1 0,-1 0 0,0 0 0,1 0 0,-1 0 0,0 0 1,1 0-1,-1-1 0,0 1 0,1 0 0,-1 0 0,0 0 0,1 0 0,-1 0 0,0 0 1,1 0-1,-1 0 0,0 1 0,1-1 0,-1 0 0,0 0 0,1 0 0,-1 0 0,0 0 0,1 0 1,-1 1-1,0-1 0,0 0 0,1 0 0,-1 1 0,1 1 16,-1 0-1,1-1 1,-1 1 0,0 0-1,1 0 1,-1 0-1,0 0 1,0 0 0,0 0-1,-1 0 1,0 3 0,-12 60 394,8-43-279,0 0-1,2 0 0,0 0 0,1 24 0,2-45-128,0 1-1,0-1 1,0 1-1,0-1 1,0 1-1,1-1 1,-1 1-1,0-1 0,1 1 1,-1-1-1,1 1 1,0-1-1,-1 0 1,1 1-1,0-1 1,0 0-1,0 0 1,0 0-1,0 0 1,0 1-1,0-1 1,0-1-1,0 1 1,0 0-1,1 0 1,-1 0-1,0-1 1,1 1-1,-1 0 1,0-1-1,1 1 1,-1-1-1,1 0 1,-1 1-1,1-1 1,-1 0-1,1 0 1,-1 0-1,1 0 0,-1 0 1,1-1-1,-1 1 1,1 0-1,-1-1 1,3 0-1,7-2-5,0-1 0,-1 0-1,1 0 1,18-12 0,50-35-450,143-121 1,-207 162 393,-15 10 55,0-1-1,0 1 1,1 0 0,-1 0-1,0 0 1,0 0-1,0 0 1,1 0-1,-1 0 1,0 0 0,0 0-1,0 0 1,1 0-1,-1 0 1,0 0 0,0 0-1,1 0 1,-1 0-1,0 0 1,0 0 0,0 0-1,1 0 1,-1 0-1,0 0 1,0 0-1,0 1 1,1-1 0,-1 0-1,0 0 1,0 0-1,0 0 1,0 0 0,1 1-1,-1 1 1,1 1-1,-1-1 1,0 1 0,0-1-1,0 1 1,0 0 0,0-1-1,-1 1 1,0 3 0,-25 109 422,14-73-251,-7 66 0,18-106-189,1-1 1,0 1-1,0-1 0,0 1 0,0-1 0,0 1 1,0-1-1,0 1 0,0-1 0,0 1 1,1-1-1,-1 1 0,1-1 0,0 3 0,0-3 13,-1-1 0,1 0 0,-1 0 0,1 0 0,-1 0 0,0 0 0,1 0 0,-1 0 0,1 0 0,-1 0-1,1 0 1,-1 0 0,0 0 0,1 0 0,-1 0 0,1-1 0,-1 1 0,1 0 0,-1 0 0,0 0-1,1-1 1,-1 1 0,0 0 0,1 0 0,-1-1 0,0 1 0,1 0 0,-1-1 0,0 1 0,0 0 0,1-1-1,6-8-55,0 0 0,9-15 0,-13 21 54,22-40-145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0.939"/>
    </inkml:context>
    <inkml:brush xml:id="br0">
      <inkml:brushProperty name="width" value="0.05" units="cm"/>
      <inkml:brushProperty name="height" value="0.05" units="cm"/>
    </inkml:brush>
  </inkml:definitions>
  <inkml:trace contextRef="#ctx0" brushRef="#br0">198 100 15643,'0'1'75,"0"-1"-1,-1 1 0,1-1 1,0 1-1,-1-1 0,1 1 1,-1-1-1,1 0 0,-1 1 1,1-1-1,0 0 0,-1 0 1,0 1-1,1-1 0,-1 0 1,1 0-1,-1 0 0,1 1 1,-1-1-1,1 0 0,-1 0 1,0 0-1,1 0 0,-2 0 1,-19-4 810,18 4-819,1-1 0,-1 0-1,0 1 1,0 0 0,0-1-1,0 1 1,0 0 0,0 1-1,-4-1 1,1 4-38,1-1-1,-1 0 1,0 1-1,1 0 1,0 0-1,0 1 1,0 0-1,1 0 1,-1 0-1,1 0 1,0 0-1,1 1 1,-4 6-1,-5 9 20,2 1 1,-11 30-1,17-41-46,1 0-1,0 1 1,0-1 0,1 0-1,1 1 1,0-1 0,1 21-1,0-29-2,0 0 1,0-1-1,1 1 0,0 0 0,-1 0 1,1 0-1,0 0 0,0-1 0,1 1 0,-1 0 1,1-1-1,-1 1 0,1-1 0,0 0 1,0 1-1,0-1 0,0 0 0,0 0 0,0 0 1,1 0-1,-1-1 0,1 1 0,-1-1 1,1 1-1,-1-1 0,1 0 0,0 0 0,0 0 1,0 0-1,0-1 0,-1 1 0,1-1 1,0 0-1,0 0 0,5 0 0,7-1 0,0 0 0,0-2 0,0 0 0,0 0 0,0-1 0,-1-1 0,0-1-1,0 0 1,0 0 0,20-15 0,5-4-70,-1-3 0,40-38 0,-51 41-46,41-48 0,-59 61 86,0 0 0,-1 0 0,0-1 1,-1 1-1,0-2 0,-1 1 0,4-16 1,-10 29 30,6-32-77,-6 32 76,0-1 1,1 1 0,-1-1-1,0 1 1,0-1-1,0 1 1,0-1-1,0 1 1,0-1 0,0 1-1,-1-1 1,1 1-1,0-1 1,0 1 0,0-1-1,0 1 1,-1-1-1,1 1 1,0 0-1,0-1 1,-1 1 0,1-1-1,0 1 1,-1 0-1,1-1 1,0 1-1,-1 0 1,1-1 0,-1 1-1,1 0 1,0 0-1,-1-1 1,1 1-1,-1 0 1,1 0 0,-1 0-1,1 0 1,-1 0-1,1-1 1,-1 1-1,1 0 1,-1 0 0,1 0-1,-1 0 1,1 0-1,-1 1 1,1-1 0,-1 0-1,1 0 1,-1 0-1,1 0 1,-1 0-1,1 1 1,0-1 0,-1 0-1,1 0 1,-1 1-1,-6 3 22,0 1-1,0-1 1,0 1-1,1 1 0,0-1 1,0 1-1,1 0 1,-1 0-1,-6 11 1,-3 6 28,-18 39 0,29-56-44,1 0 0,0 1 0,0 0 0,0-1 0,1 1-1,0 0 1,1 0 0,0 0 0,0 1 0,0-1 0,1 0 0,0 9 0,0-15-4,1 1 0,-1-1 0,1 0 0,-1 0 0,1 0 0,0 0 0,-1 0 0,1 0 0,0 0 0,0 0 0,0 0 0,0 0 0,-1 0 0,1-1 0,0 1 0,0 0 0,1-1 0,-1 1 0,0-1 0,0 1 0,0-1 0,0 1 0,0-1 0,1 0 1,-1 1-1,0-1 0,0 0 0,1 0 0,-1 0 0,0 0 0,0 0 0,1 0 0,-1 0 0,0-1 0,0 1 0,0 0 0,1-1 0,1 0 0,6-2-19,0-1 0,0 0 0,14-7-1,-23 11 20,30-19-170,-1-1-1,39-35 1,-43 34 50,-25 20 114,1 0 1,0 1-1,-1-1 1,1 0-1,0 1 1,0-1-1,-1 1 1,1 0-1,0-1 1,0 1-1,0 0 1,0-1-1,0 1 1,-1 0-1,1 0 1,2-1-1,-3 2 4,1-1-1,-1 0 0,0 0 0,1 0 0,-1 1 0,0-1 0,1 0 0,-1 0 0,0 1 0,1-1 0,-1 0 1,0 1-1,0-1 0,1 0 0,-1 1 0,0-1 0,0 0 0,0 1 0,0-1 0,1 0 0,-1 1 0,0-1 1,0 1-1,0-1 0,0 1 0,-2 34-17,1-30 41,-4 25 51,3-21-48,0 0 1,1 1-1,0-1 0,0 0 0,1 0 0,2 19 0,-2-27-22,0 0-1,1 0 1,-1 0 0,1-1-1,-1 1 1,0 0-1,1 0 1,0-1-1,-1 1 1,1 0 0,-1-1-1,1 1 1,0 0-1,-1-1 1,1 1-1,0-1 1,0 1 0,-1-1-1,1 1 1,0-1-1,0 0 1,0 1-1,0-1 1,0 0 0,-1 0-1,1 0 1,0 0-1,0 0 1,0 1-1,0-2 1,0 1 0,0 0-1,0 0 1,0 0-1,-1 0 1,1-1-1,0 1 1,0 0 0,1-1-1,6-2 0,0 0 0,0 0 0,9-6-1,-14 7 0,63-38-173,96-77 1,-10 6-20,-150 109 200,0 1 0,0 0-1,0 0 1,0-1-1,0 1 1,0 0 0,0 1-1,1-1 1,2 0 0,-4 1-5,-1 0 1,0 0 0,0 0-1,1 0 1,-1 0 0,0 0-1,0 0 1,1 0 0,-1 0-1,0 0 1,0 0 0,1 1 0,-1-1-1,0 0 1,0 0 0,0 0-1,1 0 1,-1 1 0,0-1-1,0 0 1,0 0 0,0 0 0,1 1-1,-1-1 1,0 0 0,0 0-1,0 1 1,0-1 0,0 0-1,0 0 1,0 1 0,-1 17 134,-31 81 392,4-16-243,25-73-270,-2 7-48,0 0 0,-3 30 0,8-45 31,-1-1 0,1 0 0,0 0 0,0 0 0,0 0 1,0 0-1,0 1 0,0-1 0,0 0 0,1 0 0,-1 0 0,0 0 0,1 0 0,-1 0 0,0 1 0,1-1 1,-1 0-1,1 0 0,0 0 0,-1-1 0,1 1 0,0 0 0,1 1 0,-1-2 8,0 1-1,0-1 1,0 0-1,0 0 1,0 0-1,0 0 1,0 0 0,0 0-1,0-1 1,0 1-1,0 0 1,0-1-1,0 1 1,0 0 0,0-1-1,0 1 1,0-1-1,0 1 1,0-1-1,0 0 1,9-7 25,0 0-1,-1-1 1,9-10-1,-14 15-76,34-40 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31.03.2022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22495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31.03.2022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31.03.2022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5.xml"/><Relationship Id="rId18" Type="http://schemas.openxmlformats.org/officeDocument/2006/relationships/image" Target="../media/image25.png"/><Relationship Id="rId3" Type="http://schemas.openxmlformats.org/officeDocument/2006/relationships/customXml" Target="../ink/ink10.xml"/><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22.png"/><Relationship Id="rId17" Type="http://schemas.openxmlformats.org/officeDocument/2006/relationships/customXml" Target="../ink/ink17.xml"/><Relationship Id="rId2" Type="http://schemas.openxmlformats.org/officeDocument/2006/relationships/image" Target="../media/image17.jpe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1.png"/><Relationship Id="rId19" Type="http://schemas.openxmlformats.org/officeDocument/2006/relationships/customXml" Target="../ink/ink18.xml"/><Relationship Id="rId4" Type="http://schemas.openxmlformats.org/officeDocument/2006/relationships/image" Target="../media/image18.png"/><Relationship Id="rId9" Type="http://schemas.openxmlformats.org/officeDocument/2006/relationships/customXml" Target="../ink/ink13.xml"/><Relationship Id="rId14" Type="http://schemas.openxmlformats.org/officeDocument/2006/relationships/image" Target="../media/image23.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4.xml"/><Relationship Id="rId5" Type="http://schemas.openxmlformats.org/officeDocument/2006/relationships/customXml" Target="../ink/ink23.xml"/><Relationship Id="rId4" Type="http://schemas.openxmlformats.org/officeDocument/2006/relationships/customXml" Target="../ink/ink22.xml"/></Relationships>
</file>

<file path=ppt/slides/_rels/slide15.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34.xml"/><Relationship Id="rId42" Type="http://schemas.openxmlformats.org/officeDocument/2006/relationships/image" Target="../media/image48.png"/><Relationship Id="rId47" Type="http://schemas.openxmlformats.org/officeDocument/2006/relationships/customXml" Target="../ink/ink47.xml"/><Relationship Id="rId63" Type="http://schemas.openxmlformats.org/officeDocument/2006/relationships/customXml" Target="../ink/ink55.xml"/><Relationship Id="rId68" Type="http://schemas.openxmlformats.org/officeDocument/2006/relationships/image" Target="../media/image61.png"/><Relationship Id="rId84" Type="http://schemas.openxmlformats.org/officeDocument/2006/relationships/image" Target="../media/image69.png"/><Relationship Id="rId89" Type="http://schemas.openxmlformats.org/officeDocument/2006/relationships/customXml" Target="../ink/ink68.xml"/><Relationship Id="rId16" Type="http://schemas.openxmlformats.org/officeDocument/2006/relationships/image" Target="../media/image35.png"/><Relationship Id="rId11" Type="http://schemas.openxmlformats.org/officeDocument/2006/relationships/customXml" Target="../ink/ink29.xml"/><Relationship Id="rId32" Type="http://schemas.openxmlformats.org/officeDocument/2006/relationships/image" Target="../media/image43.png"/><Relationship Id="rId37" Type="http://schemas.openxmlformats.org/officeDocument/2006/relationships/customXml" Target="../ink/ink42.xml"/><Relationship Id="rId53" Type="http://schemas.openxmlformats.org/officeDocument/2006/relationships/customXml" Target="../ink/ink50.xml"/><Relationship Id="rId58" Type="http://schemas.openxmlformats.org/officeDocument/2006/relationships/image" Target="../media/image56.png"/><Relationship Id="rId74" Type="http://schemas.openxmlformats.org/officeDocument/2006/relationships/image" Target="../media/image64.png"/><Relationship Id="rId79" Type="http://schemas.openxmlformats.org/officeDocument/2006/relationships/customXml" Target="../ink/ink63.xml"/><Relationship Id="rId5" Type="http://schemas.openxmlformats.org/officeDocument/2006/relationships/customXml" Target="../ink/ink26.xml"/><Relationship Id="rId90" Type="http://schemas.openxmlformats.org/officeDocument/2006/relationships/image" Target="../media/image72.png"/><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7.xml"/><Relationship Id="rId30" Type="http://schemas.openxmlformats.org/officeDocument/2006/relationships/image" Target="../media/image42.png"/><Relationship Id="rId35" Type="http://schemas.openxmlformats.org/officeDocument/2006/relationships/customXml" Target="../ink/ink41.xml"/><Relationship Id="rId43" Type="http://schemas.openxmlformats.org/officeDocument/2006/relationships/customXml" Target="../ink/ink45.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58.xml"/><Relationship Id="rId77" Type="http://schemas.openxmlformats.org/officeDocument/2006/relationships/customXml" Target="../ink/ink62.xml"/><Relationship Id="rId8" Type="http://schemas.openxmlformats.org/officeDocument/2006/relationships/image" Target="../media/image31.png"/><Relationship Id="rId51" Type="http://schemas.openxmlformats.org/officeDocument/2006/relationships/customXml" Target="../ink/ink49.xml"/><Relationship Id="rId72" Type="http://schemas.openxmlformats.org/officeDocument/2006/relationships/image" Target="../media/image63.png"/><Relationship Id="rId80" Type="http://schemas.openxmlformats.org/officeDocument/2006/relationships/image" Target="../media/image67.png"/><Relationship Id="rId85" Type="http://schemas.openxmlformats.org/officeDocument/2006/relationships/customXml" Target="../ink/ink66.xml"/><Relationship Id="rId3" Type="http://schemas.openxmlformats.org/officeDocument/2006/relationships/customXml" Target="../ink/ink25.xml"/><Relationship Id="rId12" Type="http://schemas.openxmlformats.org/officeDocument/2006/relationships/image" Target="../media/image33.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customXml" Target="../ink/ink40.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53.xml"/><Relationship Id="rId67" Type="http://schemas.openxmlformats.org/officeDocument/2006/relationships/customXml" Target="../ink/ink57.xml"/><Relationship Id="rId20" Type="http://schemas.openxmlformats.org/officeDocument/2006/relationships/image" Target="../media/image37.png"/><Relationship Id="rId41" Type="http://schemas.openxmlformats.org/officeDocument/2006/relationships/customXml" Target="../ink/ink44.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61.xml"/><Relationship Id="rId83" Type="http://schemas.openxmlformats.org/officeDocument/2006/relationships/customXml" Target="../ink/ink65.xml"/><Relationship Id="rId88" Type="http://schemas.openxmlformats.org/officeDocument/2006/relationships/image" Target="../media/image71.png"/><Relationship Id="rId91"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image" Target="../media/image30.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48.xml"/><Relationship Id="rId57" Type="http://schemas.openxmlformats.org/officeDocument/2006/relationships/customXml" Target="../ink/ink52.xml"/><Relationship Id="rId10" Type="http://schemas.openxmlformats.org/officeDocument/2006/relationships/image" Target="../media/image32.png"/><Relationship Id="rId31" Type="http://schemas.openxmlformats.org/officeDocument/2006/relationships/customXml" Target="../ink/ink39.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56.xml"/><Relationship Id="rId73" Type="http://schemas.openxmlformats.org/officeDocument/2006/relationships/customXml" Target="../ink/ink60.xml"/><Relationship Id="rId78" Type="http://schemas.openxmlformats.org/officeDocument/2006/relationships/image" Target="../media/image66.png"/><Relationship Id="rId81" Type="http://schemas.openxmlformats.org/officeDocument/2006/relationships/customXml" Target="../ink/ink64.xml"/><Relationship Id="rId86" Type="http://schemas.openxmlformats.org/officeDocument/2006/relationships/image" Target="../media/image70.png"/><Relationship Id="rId4" Type="http://schemas.openxmlformats.org/officeDocument/2006/relationships/image" Target="../media/image29.png"/><Relationship Id="rId9" Type="http://schemas.openxmlformats.org/officeDocument/2006/relationships/customXml" Target="../ink/ink28.xml"/><Relationship Id="rId13" Type="http://schemas.openxmlformats.org/officeDocument/2006/relationships/customXml" Target="../ink/ink30.xml"/><Relationship Id="rId18" Type="http://schemas.openxmlformats.org/officeDocument/2006/relationships/image" Target="../media/image36.png"/><Relationship Id="rId39" Type="http://schemas.openxmlformats.org/officeDocument/2006/relationships/customXml" Target="../ink/ink43.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51.xml"/><Relationship Id="rId76" Type="http://schemas.openxmlformats.org/officeDocument/2006/relationships/image" Target="../media/image65.png"/><Relationship Id="rId7" Type="http://schemas.openxmlformats.org/officeDocument/2006/relationships/customXml" Target="../ink/ink27.xml"/><Relationship Id="rId71" Type="http://schemas.openxmlformats.org/officeDocument/2006/relationships/customXml" Target="../ink/ink59.xml"/><Relationship Id="rId92" Type="http://schemas.openxmlformats.org/officeDocument/2006/relationships/image" Target="../media/image73.png"/><Relationship Id="rId2" Type="http://schemas.openxmlformats.org/officeDocument/2006/relationships/image" Target="../media/image2.png"/><Relationship Id="rId29" Type="http://schemas.openxmlformats.org/officeDocument/2006/relationships/customXml" Target="../ink/ink38.xml"/><Relationship Id="rId24" Type="http://schemas.openxmlformats.org/officeDocument/2006/relationships/image" Target="../media/image39.png"/><Relationship Id="rId40" Type="http://schemas.openxmlformats.org/officeDocument/2006/relationships/image" Target="../media/image47.png"/><Relationship Id="rId45" Type="http://schemas.openxmlformats.org/officeDocument/2006/relationships/customXml" Target="../ink/ink46.xml"/><Relationship Id="rId66" Type="http://schemas.openxmlformats.org/officeDocument/2006/relationships/image" Target="../media/image60.png"/><Relationship Id="rId87" Type="http://schemas.openxmlformats.org/officeDocument/2006/relationships/customXml" Target="../ink/ink67.xml"/><Relationship Id="rId61" Type="http://schemas.openxmlformats.org/officeDocument/2006/relationships/customXml" Target="../ink/ink54.xml"/><Relationship Id="rId82" Type="http://schemas.openxmlformats.org/officeDocument/2006/relationships/image" Target="../media/image68.png"/><Relationship Id="rId19" Type="http://schemas.openxmlformats.org/officeDocument/2006/relationships/customXml" Target="../ink/ink33.xml"/></Relationships>
</file>

<file path=ppt/slides/_rels/slide16.xml.rels><?xml version="1.0" encoding="UTF-8" standalone="yes"?>
<Relationships xmlns="http://schemas.openxmlformats.org/package/2006/relationships"><Relationship Id="rId117" Type="http://schemas.openxmlformats.org/officeDocument/2006/relationships/image" Target="../media/image131.png"/><Relationship Id="rId299" Type="http://schemas.openxmlformats.org/officeDocument/2006/relationships/image" Target="../media/image222.png"/><Relationship Id="rId21" Type="http://schemas.openxmlformats.org/officeDocument/2006/relationships/image" Target="../media/image83.png"/><Relationship Id="rId63" Type="http://schemas.openxmlformats.org/officeDocument/2006/relationships/image" Target="../media/image104.png"/><Relationship Id="rId159" Type="http://schemas.openxmlformats.org/officeDocument/2006/relationships/image" Target="../media/image152.png"/><Relationship Id="rId324" Type="http://schemas.openxmlformats.org/officeDocument/2006/relationships/customXml" Target="../ink/ink231.xml"/><Relationship Id="rId366" Type="http://schemas.openxmlformats.org/officeDocument/2006/relationships/customXml" Target="../ink/ink252.xml"/><Relationship Id="rId170" Type="http://schemas.openxmlformats.org/officeDocument/2006/relationships/customXml" Target="../ink/ink154.xml"/><Relationship Id="rId226" Type="http://schemas.openxmlformats.org/officeDocument/2006/relationships/customXml" Target="../ink/ink182.xml"/><Relationship Id="rId268" Type="http://schemas.openxmlformats.org/officeDocument/2006/relationships/customXml" Target="../ink/ink203.xml"/><Relationship Id="rId32" Type="http://schemas.openxmlformats.org/officeDocument/2006/relationships/customXml" Target="../ink/ink85.xml"/><Relationship Id="rId74" Type="http://schemas.openxmlformats.org/officeDocument/2006/relationships/customXml" Target="../ink/ink106.xml"/><Relationship Id="rId128" Type="http://schemas.openxmlformats.org/officeDocument/2006/relationships/customXml" Target="../ink/ink133.xml"/><Relationship Id="rId335" Type="http://schemas.openxmlformats.org/officeDocument/2006/relationships/image" Target="../media/image240.png"/><Relationship Id="rId377" Type="http://schemas.openxmlformats.org/officeDocument/2006/relationships/image" Target="../media/image261.png"/><Relationship Id="rId5" Type="http://schemas.openxmlformats.org/officeDocument/2006/relationships/image" Target="../media/image75.png"/><Relationship Id="rId181" Type="http://schemas.openxmlformats.org/officeDocument/2006/relationships/image" Target="../media/image163.png"/><Relationship Id="rId237" Type="http://schemas.openxmlformats.org/officeDocument/2006/relationships/image" Target="../media/image191.png"/><Relationship Id="rId402" Type="http://schemas.openxmlformats.org/officeDocument/2006/relationships/customXml" Target="../ink/ink270.xml"/><Relationship Id="rId279" Type="http://schemas.openxmlformats.org/officeDocument/2006/relationships/image" Target="../media/image212.png"/><Relationship Id="rId43" Type="http://schemas.openxmlformats.org/officeDocument/2006/relationships/image" Target="../media/image94.png"/><Relationship Id="rId139" Type="http://schemas.openxmlformats.org/officeDocument/2006/relationships/image" Target="../media/image142.png"/><Relationship Id="rId290" Type="http://schemas.openxmlformats.org/officeDocument/2006/relationships/customXml" Target="../ink/ink214.xml"/><Relationship Id="rId304" Type="http://schemas.openxmlformats.org/officeDocument/2006/relationships/customXml" Target="../ink/ink221.xml"/><Relationship Id="rId346" Type="http://schemas.openxmlformats.org/officeDocument/2006/relationships/customXml" Target="../ink/ink242.xml"/><Relationship Id="rId388" Type="http://schemas.openxmlformats.org/officeDocument/2006/relationships/customXml" Target="../ink/ink263.xml"/><Relationship Id="rId85" Type="http://schemas.openxmlformats.org/officeDocument/2006/relationships/image" Target="../media/image115.png"/><Relationship Id="rId150" Type="http://schemas.openxmlformats.org/officeDocument/2006/relationships/customXml" Target="../ink/ink144.xml"/><Relationship Id="rId192" Type="http://schemas.openxmlformats.org/officeDocument/2006/relationships/customXml" Target="../ink/ink165.xml"/><Relationship Id="rId206" Type="http://schemas.openxmlformats.org/officeDocument/2006/relationships/customXml" Target="../ink/ink172.xml"/><Relationship Id="rId413" Type="http://schemas.openxmlformats.org/officeDocument/2006/relationships/image" Target="../media/image279.png"/><Relationship Id="rId248" Type="http://schemas.openxmlformats.org/officeDocument/2006/relationships/customXml" Target="../ink/ink193.xml"/><Relationship Id="rId12" Type="http://schemas.openxmlformats.org/officeDocument/2006/relationships/customXml" Target="../ink/ink75.xml"/><Relationship Id="rId108" Type="http://schemas.openxmlformats.org/officeDocument/2006/relationships/customXml" Target="../ink/ink123.xml"/><Relationship Id="rId315" Type="http://schemas.openxmlformats.org/officeDocument/2006/relationships/image" Target="../media/image230.png"/><Relationship Id="rId357" Type="http://schemas.openxmlformats.org/officeDocument/2006/relationships/image" Target="../media/image251.png"/><Relationship Id="rId54" Type="http://schemas.openxmlformats.org/officeDocument/2006/relationships/customXml" Target="../ink/ink96.xml"/><Relationship Id="rId96" Type="http://schemas.openxmlformats.org/officeDocument/2006/relationships/customXml" Target="../ink/ink117.xml"/><Relationship Id="rId161" Type="http://schemas.openxmlformats.org/officeDocument/2006/relationships/image" Target="../media/image153.png"/><Relationship Id="rId217" Type="http://schemas.openxmlformats.org/officeDocument/2006/relationships/image" Target="../media/image181.png"/><Relationship Id="rId399" Type="http://schemas.openxmlformats.org/officeDocument/2006/relationships/image" Target="../media/image272.png"/><Relationship Id="rId259" Type="http://schemas.openxmlformats.org/officeDocument/2006/relationships/image" Target="../media/image202.png"/><Relationship Id="rId23" Type="http://schemas.openxmlformats.org/officeDocument/2006/relationships/image" Target="../media/image84.png"/><Relationship Id="rId119" Type="http://schemas.openxmlformats.org/officeDocument/2006/relationships/image" Target="../media/image132.png"/><Relationship Id="rId270" Type="http://schemas.openxmlformats.org/officeDocument/2006/relationships/customXml" Target="../ink/ink204.xml"/><Relationship Id="rId326" Type="http://schemas.openxmlformats.org/officeDocument/2006/relationships/customXml" Target="../ink/ink232.xml"/><Relationship Id="rId65" Type="http://schemas.openxmlformats.org/officeDocument/2006/relationships/image" Target="../media/image105.png"/><Relationship Id="rId130" Type="http://schemas.openxmlformats.org/officeDocument/2006/relationships/customXml" Target="../ink/ink134.xml"/><Relationship Id="rId368" Type="http://schemas.openxmlformats.org/officeDocument/2006/relationships/customXml" Target="../ink/ink253.xml"/><Relationship Id="rId172" Type="http://schemas.openxmlformats.org/officeDocument/2006/relationships/customXml" Target="../ink/ink155.xml"/><Relationship Id="rId228" Type="http://schemas.openxmlformats.org/officeDocument/2006/relationships/customXml" Target="../ink/ink183.xml"/><Relationship Id="rId281" Type="http://schemas.openxmlformats.org/officeDocument/2006/relationships/image" Target="../media/image213.png"/><Relationship Id="rId337" Type="http://schemas.openxmlformats.org/officeDocument/2006/relationships/image" Target="../media/image241.png"/><Relationship Id="rId34" Type="http://schemas.openxmlformats.org/officeDocument/2006/relationships/customXml" Target="../ink/ink86.xml"/><Relationship Id="rId76" Type="http://schemas.openxmlformats.org/officeDocument/2006/relationships/customXml" Target="../ink/ink107.xml"/><Relationship Id="rId141" Type="http://schemas.openxmlformats.org/officeDocument/2006/relationships/image" Target="../media/image143.png"/><Relationship Id="rId379" Type="http://schemas.openxmlformats.org/officeDocument/2006/relationships/image" Target="../media/image262.png"/><Relationship Id="rId7" Type="http://schemas.openxmlformats.org/officeDocument/2006/relationships/image" Target="../media/image76.png"/><Relationship Id="rId183" Type="http://schemas.openxmlformats.org/officeDocument/2006/relationships/image" Target="../media/image164.png"/><Relationship Id="rId239" Type="http://schemas.openxmlformats.org/officeDocument/2006/relationships/image" Target="../media/image192.png"/><Relationship Id="rId390" Type="http://schemas.openxmlformats.org/officeDocument/2006/relationships/customXml" Target="../ink/ink264.xml"/><Relationship Id="rId404" Type="http://schemas.openxmlformats.org/officeDocument/2006/relationships/customXml" Target="../ink/ink271.xml"/><Relationship Id="rId250" Type="http://schemas.openxmlformats.org/officeDocument/2006/relationships/customXml" Target="../ink/ink194.xml"/><Relationship Id="rId292" Type="http://schemas.openxmlformats.org/officeDocument/2006/relationships/customXml" Target="../ink/ink215.xml"/><Relationship Id="rId306" Type="http://schemas.openxmlformats.org/officeDocument/2006/relationships/customXml" Target="../ink/ink222.xml"/><Relationship Id="rId45" Type="http://schemas.openxmlformats.org/officeDocument/2006/relationships/image" Target="../media/image95.png"/><Relationship Id="rId87" Type="http://schemas.openxmlformats.org/officeDocument/2006/relationships/image" Target="../media/image116.png"/><Relationship Id="rId110" Type="http://schemas.openxmlformats.org/officeDocument/2006/relationships/customXml" Target="../ink/ink124.xml"/><Relationship Id="rId348" Type="http://schemas.openxmlformats.org/officeDocument/2006/relationships/customXml" Target="../ink/ink243.xml"/><Relationship Id="rId152" Type="http://schemas.openxmlformats.org/officeDocument/2006/relationships/customXml" Target="../ink/ink145.xml"/><Relationship Id="rId194" Type="http://schemas.openxmlformats.org/officeDocument/2006/relationships/customXml" Target="../ink/ink166.xml"/><Relationship Id="rId208" Type="http://schemas.openxmlformats.org/officeDocument/2006/relationships/customXml" Target="../ink/ink173.xml"/><Relationship Id="rId415" Type="http://schemas.openxmlformats.org/officeDocument/2006/relationships/image" Target="../media/image280.png"/><Relationship Id="rId261" Type="http://schemas.openxmlformats.org/officeDocument/2006/relationships/image" Target="../media/image203.png"/><Relationship Id="rId14" Type="http://schemas.openxmlformats.org/officeDocument/2006/relationships/customXml" Target="../ink/ink76.xml"/><Relationship Id="rId56" Type="http://schemas.openxmlformats.org/officeDocument/2006/relationships/customXml" Target="../ink/ink97.xml"/><Relationship Id="rId317" Type="http://schemas.openxmlformats.org/officeDocument/2006/relationships/image" Target="../media/image231.png"/><Relationship Id="rId359" Type="http://schemas.openxmlformats.org/officeDocument/2006/relationships/image" Target="../media/image252.png"/><Relationship Id="rId98" Type="http://schemas.openxmlformats.org/officeDocument/2006/relationships/customXml" Target="../ink/ink118.xml"/><Relationship Id="rId121" Type="http://schemas.openxmlformats.org/officeDocument/2006/relationships/image" Target="../media/image133.png"/><Relationship Id="rId163" Type="http://schemas.openxmlformats.org/officeDocument/2006/relationships/image" Target="../media/image154.png"/><Relationship Id="rId219" Type="http://schemas.openxmlformats.org/officeDocument/2006/relationships/image" Target="../media/image182.png"/><Relationship Id="rId370" Type="http://schemas.openxmlformats.org/officeDocument/2006/relationships/customXml" Target="../ink/ink254.xml"/><Relationship Id="rId230" Type="http://schemas.openxmlformats.org/officeDocument/2006/relationships/customXml" Target="../ink/ink184.xml"/><Relationship Id="rId25" Type="http://schemas.openxmlformats.org/officeDocument/2006/relationships/image" Target="../media/image85.png"/><Relationship Id="rId67" Type="http://schemas.openxmlformats.org/officeDocument/2006/relationships/image" Target="../media/image106.png"/><Relationship Id="rId272" Type="http://schemas.openxmlformats.org/officeDocument/2006/relationships/customXml" Target="../ink/ink205.xml"/><Relationship Id="rId328" Type="http://schemas.openxmlformats.org/officeDocument/2006/relationships/customXml" Target="../ink/ink233.xml"/><Relationship Id="rId132" Type="http://schemas.openxmlformats.org/officeDocument/2006/relationships/customXml" Target="../ink/ink135.xml"/><Relationship Id="rId174" Type="http://schemas.openxmlformats.org/officeDocument/2006/relationships/customXml" Target="../ink/ink156.xml"/><Relationship Id="rId381" Type="http://schemas.openxmlformats.org/officeDocument/2006/relationships/image" Target="../media/image263.png"/><Relationship Id="rId241" Type="http://schemas.openxmlformats.org/officeDocument/2006/relationships/image" Target="../media/image193.png"/><Relationship Id="rId36" Type="http://schemas.openxmlformats.org/officeDocument/2006/relationships/customXml" Target="../ink/ink87.xml"/><Relationship Id="rId283" Type="http://schemas.openxmlformats.org/officeDocument/2006/relationships/image" Target="../media/image214.png"/><Relationship Id="rId339" Type="http://schemas.openxmlformats.org/officeDocument/2006/relationships/image" Target="../media/image242.png"/><Relationship Id="rId78" Type="http://schemas.openxmlformats.org/officeDocument/2006/relationships/customXml" Target="../ink/ink108.xml"/><Relationship Id="rId101" Type="http://schemas.openxmlformats.org/officeDocument/2006/relationships/image" Target="../media/image123.png"/><Relationship Id="rId143" Type="http://schemas.openxmlformats.org/officeDocument/2006/relationships/image" Target="../media/image144.png"/><Relationship Id="rId185" Type="http://schemas.openxmlformats.org/officeDocument/2006/relationships/image" Target="../media/image165.png"/><Relationship Id="rId350" Type="http://schemas.openxmlformats.org/officeDocument/2006/relationships/customXml" Target="../ink/ink244.xml"/><Relationship Id="rId406" Type="http://schemas.openxmlformats.org/officeDocument/2006/relationships/customXml" Target="../ink/ink272.xml"/><Relationship Id="rId9" Type="http://schemas.openxmlformats.org/officeDocument/2006/relationships/image" Target="../media/image77.png"/><Relationship Id="rId210" Type="http://schemas.openxmlformats.org/officeDocument/2006/relationships/customXml" Target="../ink/ink174.xml"/><Relationship Id="rId392" Type="http://schemas.openxmlformats.org/officeDocument/2006/relationships/customXml" Target="../ink/ink265.xml"/><Relationship Id="rId252" Type="http://schemas.openxmlformats.org/officeDocument/2006/relationships/customXml" Target="../ink/ink195.xml"/><Relationship Id="rId294" Type="http://schemas.openxmlformats.org/officeDocument/2006/relationships/customXml" Target="../ink/ink216.xml"/><Relationship Id="rId308" Type="http://schemas.openxmlformats.org/officeDocument/2006/relationships/customXml" Target="../ink/ink223.xml"/><Relationship Id="rId47" Type="http://schemas.openxmlformats.org/officeDocument/2006/relationships/image" Target="../media/image96.png"/><Relationship Id="rId89" Type="http://schemas.openxmlformats.org/officeDocument/2006/relationships/image" Target="../media/image117.png"/><Relationship Id="rId112" Type="http://schemas.openxmlformats.org/officeDocument/2006/relationships/customXml" Target="../ink/ink125.xml"/><Relationship Id="rId154" Type="http://schemas.openxmlformats.org/officeDocument/2006/relationships/customXml" Target="../ink/ink146.xml"/><Relationship Id="rId361" Type="http://schemas.openxmlformats.org/officeDocument/2006/relationships/image" Target="../media/image253.png"/><Relationship Id="rId196" Type="http://schemas.openxmlformats.org/officeDocument/2006/relationships/customXml" Target="../ink/ink167.xml"/><Relationship Id="rId417" Type="http://schemas.openxmlformats.org/officeDocument/2006/relationships/image" Target="../media/image281.png"/><Relationship Id="rId16" Type="http://schemas.openxmlformats.org/officeDocument/2006/relationships/customXml" Target="../ink/ink77.xml"/><Relationship Id="rId221" Type="http://schemas.openxmlformats.org/officeDocument/2006/relationships/image" Target="../media/image183.png"/><Relationship Id="rId263" Type="http://schemas.openxmlformats.org/officeDocument/2006/relationships/image" Target="../media/image204.png"/><Relationship Id="rId319" Type="http://schemas.openxmlformats.org/officeDocument/2006/relationships/image" Target="../media/image232.png"/><Relationship Id="rId58" Type="http://schemas.openxmlformats.org/officeDocument/2006/relationships/customXml" Target="../ink/ink98.xml"/><Relationship Id="rId123" Type="http://schemas.openxmlformats.org/officeDocument/2006/relationships/image" Target="../media/image134.png"/><Relationship Id="rId330" Type="http://schemas.openxmlformats.org/officeDocument/2006/relationships/customXml" Target="../ink/ink234.xml"/><Relationship Id="rId165" Type="http://schemas.openxmlformats.org/officeDocument/2006/relationships/image" Target="../media/image155.png"/><Relationship Id="rId372" Type="http://schemas.openxmlformats.org/officeDocument/2006/relationships/customXml" Target="../ink/ink255.xml"/><Relationship Id="rId232" Type="http://schemas.openxmlformats.org/officeDocument/2006/relationships/customXml" Target="../ink/ink185.xml"/><Relationship Id="rId274" Type="http://schemas.openxmlformats.org/officeDocument/2006/relationships/customXml" Target="../ink/ink206.xml"/><Relationship Id="rId27" Type="http://schemas.openxmlformats.org/officeDocument/2006/relationships/image" Target="../media/image86.png"/><Relationship Id="rId69" Type="http://schemas.openxmlformats.org/officeDocument/2006/relationships/image" Target="../media/image107.png"/><Relationship Id="rId134" Type="http://schemas.openxmlformats.org/officeDocument/2006/relationships/customXml" Target="../ink/ink136.xml"/><Relationship Id="rId80" Type="http://schemas.openxmlformats.org/officeDocument/2006/relationships/customXml" Target="../ink/ink109.xml"/><Relationship Id="rId176" Type="http://schemas.openxmlformats.org/officeDocument/2006/relationships/customXml" Target="../ink/ink157.xml"/><Relationship Id="rId341" Type="http://schemas.openxmlformats.org/officeDocument/2006/relationships/image" Target="../media/image243.png"/><Relationship Id="rId383" Type="http://schemas.openxmlformats.org/officeDocument/2006/relationships/image" Target="../media/image264.png"/><Relationship Id="rId201" Type="http://schemas.openxmlformats.org/officeDocument/2006/relationships/image" Target="../media/image173.png"/><Relationship Id="rId243" Type="http://schemas.openxmlformats.org/officeDocument/2006/relationships/image" Target="../media/image194.png"/><Relationship Id="rId285" Type="http://schemas.openxmlformats.org/officeDocument/2006/relationships/image" Target="../media/image215.png"/><Relationship Id="rId17" Type="http://schemas.openxmlformats.org/officeDocument/2006/relationships/image" Target="../media/image81.png"/><Relationship Id="rId38" Type="http://schemas.openxmlformats.org/officeDocument/2006/relationships/customXml" Target="../ink/ink88.xml"/><Relationship Id="rId59" Type="http://schemas.openxmlformats.org/officeDocument/2006/relationships/image" Target="../media/image102.png"/><Relationship Id="rId103" Type="http://schemas.openxmlformats.org/officeDocument/2006/relationships/image" Target="../media/image124.png"/><Relationship Id="rId124" Type="http://schemas.openxmlformats.org/officeDocument/2006/relationships/customXml" Target="../ink/ink131.xml"/><Relationship Id="rId310" Type="http://schemas.openxmlformats.org/officeDocument/2006/relationships/customXml" Target="../ink/ink224.xml"/><Relationship Id="rId70" Type="http://schemas.openxmlformats.org/officeDocument/2006/relationships/customXml" Target="../ink/ink104.xml"/><Relationship Id="rId91" Type="http://schemas.openxmlformats.org/officeDocument/2006/relationships/image" Target="../media/image118.png"/><Relationship Id="rId145" Type="http://schemas.openxmlformats.org/officeDocument/2006/relationships/image" Target="../media/image145.png"/><Relationship Id="rId166" Type="http://schemas.openxmlformats.org/officeDocument/2006/relationships/customXml" Target="../ink/ink152.xml"/><Relationship Id="rId187" Type="http://schemas.openxmlformats.org/officeDocument/2006/relationships/image" Target="../media/image166.png"/><Relationship Id="rId331" Type="http://schemas.openxmlformats.org/officeDocument/2006/relationships/image" Target="../media/image238.png"/><Relationship Id="rId352" Type="http://schemas.openxmlformats.org/officeDocument/2006/relationships/customXml" Target="../ink/ink245.xml"/><Relationship Id="rId373" Type="http://schemas.openxmlformats.org/officeDocument/2006/relationships/image" Target="../media/image259.png"/><Relationship Id="rId394" Type="http://schemas.openxmlformats.org/officeDocument/2006/relationships/customXml" Target="../ink/ink266.xml"/><Relationship Id="rId408" Type="http://schemas.openxmlformats.org/officeDocument/2006/relationships/customXml" Target="../ink/ink273.xml"/><Relationship Id="rId1" Type="http://schemas.openxmlformats.org/officeDocument/2006/relationships/slideLayout" Target="../slideLayouts/slideLayout1.xml"/><Relationship Id="rId212" Type="http://schemas.openxmlformats.org/officeDocument/2006/relationships/customXml" Target="../ink/ink175.xml"/><Relationship Id="rId233" Type="http://schemas.openxmlformats.org/officeDocument/2006/relationships/image" Target="../media/image189.png"/><Relationship Id="rId254" Type="http://schemas.openxmlformats.org/officeDocument/2006/relationships/customXml" Target="../ink/ink196.xml"/><Relationship Id="rId28" Type="http://schemas.openxmlformats.org/officeDocument/2006/relationships/customXml" Target="../ink/ink83.xml"/><Relationship Id="rId49" Type="http://schemas.openxmlformats.org/officeDocument/2006/relationships/image" Target="../media/image97.png"/><Relationship Id="rId114" Type="http://schemas.openxmlformats.org/officeDocument/2006/relationships/customXml" Target="../ink/ink126.xml"/><Relationship Id="rId275" Type="http://schemas.openxmlformats.org/officeDocument/2006/relationships/image" Target="../media/image210.png"/><Relationship Id="rId296" Type="http://schemas.openxmlformats.org/officeDocument/2006/relationships/customXml" Target="../ink/ink217.xml"/><Relationship Id="rId300" Type="http://schemas.openxmlformats.org/officeDocument/2006/relationships/customXml" Target="../ink/ink219.xml"/><Relationship Id="rId60" Type="http://schemas.openxmlformats.org/officeDocument/2006/relationships/customXml" Target="../ink/ink99.xml"/><Relationship Id="rId81" Type="http://schemas.openxmlformats.org/officeDocument/2006/relationships/image" Target="../media/image113.png"/><Relationship Id="rId135" Type="http://schemas.openxmlformats.org/officeDocument/2006/relationships/image" Target="../media/image140.png"/><Relationship Id="rId156" Type="http://schemas.openxmlformats.org/officeDocument/2006/relationships/customXml" Target="../ink/ink147.xml"/><Relationship Id="rId177" Type="http://schemas.openxmlformats.org/officeDocument/2006/relationships/image" Target="../media/image161.png"/><Relationship Id="rId198" Type="http://schemas.openxmlformats.org/officeDocument/2006/relationships/customXml" Target="../ink/ink168.xml"/><Relationship Id="rId321" Type="http://schemas.openxmlformats.org/officeDocument/2006/relationships/image" Target="../media/image233.png"/><Relationship Id="rId342" Type="http://schemas.openxmlformats.org/officeDocument/2006/relationships/customXml" Target="../ink/ink240.xml"/><Relationship Id="rId363" Type="http://schemas.openxmlformats.org/officeDocument/2006/relationships/image" Target="../media/image254.png"/><Relationship Id="rId384" Type="http://schemas.openxmlformats.org/officeDocument/2006/relationships/customXml" Target="../ink/ink261.xml"/><Relationship Id="rId419" Type="http://schemas.openxmlformats.org/officeDocument/2006/relationships/image" Target="../media/image282.png"/><Relationship Id="rId202" Type="http://schemas.openxmlformats.org/officeDocument/2006/relationships/customXml" Target="../ink/ink170.xml"/><Relationship Id="rId223" Type="http://schemas.openxmlformats.org/officeDocument/2006/relationships/image" Target="../media/image184.png"/><Relationship Id="rId244" Type="http://schemas.openxmlformats.org/officeDocument/2006/relationships/customXml" Target="../ink/ink191.xml"/><Relationship Id="rId18" Type="http://schemas.openxmlformats.org/officeDocument/2006/relationships/customXml" Target="../ink/ink78.xml"/><Relationship Id="rId39" Type="http://schemas.openxmlformats.org/officeDocument/2006/relationships/image" Target="../media/image92.png"/><Relationship Id="rId265" Type="http://schemas.openxmlformats.org/officeDocument/2006/relationships/image" Target="../media/image205.png"/><Relationship Id="rId286" Type="http://schemas.openxmlformats.org/officeDocument/2006/relationships/customXml" Target="../ink/ink212.xml"/><Relationship Id="rId50" Type="http://schemas.openxmlformats.org/officeDocument/2006/relationships/customXml" Target="../ink/ink94.xml"/><Relationship Id="rId104" Type="http://schemas.openxmlformats.org/officeDocument/2006/relationships/customXml" Target="../ink/ink121.xml"/><Relationship Id="rId125" Type="http://schemas.openxmlformats.org/officeDocument/2006/relationships/image" Target="../media/image135.png"/><Relationship Id="rId146" Type="http://schemas.openxmlformats.org/officeDocument/2006/relationships/customXml" Target="../ink/ink142.xml"/><Relationship Id="rId167" Type="http://schemas.openxmlformats.org/officeDocument/2006/relationships/image" Target="../media/image156.png"/><Relationship Id="rId188" Type="http://schemas.openxmlformats.org/officeDocument/2006/relationships/customXml" Target="../ink/ink163.xml"/><Relationship Id="rId311" Type="http://schemas.openxmlformats.org/officeDocument/2006/relationships/image" Target="../media/image228.png"/><Relationship Id="rId332" Type="http://schemas.openxmlformats.org/officeDocument/2006/relationships/customXml" Target="../ink/ink235.xml"/><Relationship Id="rId353" Type="http://schemas.openxmlformats.org/officeDocument/2006/relationships/image" Target="../media/image249.png"/><Relationship Id="rId374" Type="http://schemas.openxmlformats.org/officeDocument/2006/relationships/customXml" Target="../ink/ink256.xml"/><Relationship Id="rId395" Type="http://schemas.openxmlformats.org/officeDocument/2006/relationships/image" Target="../media/image270.png"/><Relationship Id="rId409" Type="http://schemas.openxmlformats.org/officeDocument/2006/relationships/image" Target="../media/image277.png"/><Relationship Id="rId71" Type="http://schemas.openxmlformats.org/officeDocument/2006/relationships/image" Target="../media/image108.png"/><Relationship Id="rId92" Type="http://schemas.openxmlformats.org/officeDocument/2006/relationships/customXml" Target="../ink/ink115.xml"/><Relationship Id="rId213" Type="http://schemas.openxmlformats.org/officeDocument/2006/relationships/image" Target="../media/image179.png"/><Relationship Id="rId234" Type="http://schemas.openxmlformats.org/officeDocument/2006/relationships/customXml" Target="../ink/ink186.xml"/><Relationship Id="rId420" Type="http://schemas.openxmlformats.org/officeDocument/2006/relationships/customXml" Target="../ink/ink279.xml"/><Relationship Id="rId2" Type="http://schemas.openxmlformats.org/officeDocument/2006/relationships/customXml" Target="../ink/ink70.xml"/><Relationship Id="rId29" Type="http://schemas.openxmlformats.org/officeDocument/2006/relationships/image" Target="../media/image87.png"/><Relationship Id="rId255" Type="http://schemas.openxmlformats.org/officeDocument/2006/relationships/image" Target="../media/image200.png"/><Relationship Id="rId276" Type="http://schemas.openxmlformats.org/officeDocument/2006/relationships/customXml" Target="../ink/ink207.xml"/><Relationship Id="rId297" Type="http://schemas.openxmlformats.org/officeDocument/2006/relationships/image" Target="../media/image221.png"/><Relationship Id="rId40" Type="http://schemas.openxmlformats.org/officeDocument/2006/relationships/customXml" Target="../ink/ink89.xml"/><Relationship Id="rId115" Type="http://schemas.openxmlformats.org/officeDocument/2006/relationships/image" Target="../media/image130.png"/><Relationship Id="rId136" Type="http://schemas.openxmlformats.org/officeDocument/2006/relationships/customXml" Target="../ink/ink137.xml"/><Relationship Id="rId157" Type="http://schemas.openxmlformats.org/officeDocument/2006/relationships/image" Target="../media/image151.png"/><Relationship Id="rId178" Type="http://schemas.openxmlformats.org/officeDocument/2006/relationships/customXml" Target="../ink/ink158.xml"/><Relationship Id="rId301" Type="http://schemas.openxmlformats.org/officeDocument/2006/relationships/image" Target="../media/image223.png"/><Relationship Id="rId322" Type="http://schemas.openxmlformats.org/officeDocument/2006/relationships/customXml" Target="../ink/ink230.xml"/><Relationship Id="rId343" Type="http://schemas.openxmlformats.org/officeDocument/2006/relationships/image" Target="../media/image244.png"/><Relationship Id="rId364" Type="http://schemas.openxmlformats.org/officeDocument/2006/relationships/customXml" Target="../ink/ink251.xml"/><Relationship Id="rId61" Type="http://schemas.openxmlformats.org/officeDocument/2006/relationships/image" Target="../media/image103.png"/><Relationship Id="rId82" Type="http://schemas.openxmlformats.org/officeDocument/2006/relationships/customXml" Target="../ink/ink110.xml"/><Relationship Id="rId199" Type="http://schemas.openxmlformats.org/officeDocument/2006/relationships/image" Target="../media/image172.png"/><Relationship Id="rId203" Type="http://schemas.openxmlformats.org/officeDocument/2006/relationships/image" Target="../media/image174.png"/><Relationship Id="rId385" Type="http://schemas.openxmlformats.org/officeDocument/2006/relationships/image" Target="../media/image265.png"/><Relationship Id="rId19" Type="http://schemas.openxmlformats.org/officeDocument/2006/relationships/image" Target="../media/image82.png"/><Relationship Id="rId224" Type="http://schemas.openxmlformats.org/officeDocument/2006/relationships/customXml" Target="../ink/ink181.xml"/><Relationship Id="rId245" Type="http://schemas.openxmlformats.org/officeDocument/2006/relationships/image" Target="../media/image195.png"/><Relationship Id="rId266" Type="http://schemas.openxmlformats.org/officeDocument/2006/relationships/customXml" Target="../ink/ink202.xml"/><Relationship Id="rId287" Type="http://schemas.openxmlformats.org/officeDocument/2006/relationships/image" Target="../media/image216.png"/><Relationship Id="rId410" Type="http://schemas.openxmlformats.org/officeDocument/2006/relationships/customXml" Target="../ink/ink274.xml"/><Relationship Id="rId30" Type="http://schemas.openxmlformats.org/officeDocument/2006/relationships/customXml" Target="../ink/ink84.xml"/><Relationship Id="rId105" Type="http://schemas.openxmlformats.org/officeDocument/2006/relationships/image" Target="../media/image125.png"/><Relationship Id="rId126" Type="http://schemas.openxmlformats.org/officeDocument/2006/relationships/customXml" Target="../ink/ink132.xml"/><Relationship Id="rId147" Type="http://schemas.openxmlformats.org/officeDocument/2006/relationships/image" Target="../media/image146.png"/><Relationship Id="rId168" Type="http://schemas.openxmlformats.org/officeDocument/2006/relationships/customXml" Target="../ink/ink153.xml"/><Relationship Id="rId312" Type="http://schemas.openxmlformats.org/officeDocument/2006/relationships/customXml" Target="../ink/ink225.xml"/><Relationship Id="rId333" Type="http://schemas.openxmlformats.org/officeDocument/2006/relationships/image" Target="../media/image239.png"/><Relationship Id="rId354" Type="http://schemas.openxmlformats.org/officeDocument/2006/relationships/customXml" Target="../ink/ink246.xml"/><Relationship Id="rId51" Type="http://schemas.openxmlformats.org/officeDocument/2006/relationships/image" Target="../media/image98.png"/><Relationship Id="rId72" Type="http://schemas.openxmlformats.org/officeDocument/2006/relationships/customXml" Target="../ink/ink105.xml"/><Relationship Id="rId93" Type="http://schemas.openxmlformats.org/officeDocument/2006/relationships/image" Target="../media/image119.png"/><Relationship Id="rId189" Type="http://schemas.openxmlformats.org/officeDocument/2006/relationships/image" Target="../media/image167.png"/><Relationship Id="rId375" Type="http://schemas.openxmlformats.org/officeDocument/2006/relationships/image" Target="../media/image260.png"/><Relationship Id="rId396" Type="http://schemas.openxmlformats.org/officeDocument/2006/relationships/customXml" Target="../ink/ink267.xml"/><Relationship Id="rId3" Type="http://schemas.openxmlformats.org/officeDocument/2006/relationships/image" Target="../media/image74.png"/><Relationship Id="rId214" Type="http://schemas.openxmlformats.org/officeDocument/2006/relationships/customXml" Target="../ink/ink176.xml"/><Relationship Id="rId235" Type="http://schemas.openxmlformats.org/officeDocument/2006/relationships/image" Target="../media/image190.png"/><Relationship Id="rId256" Type="http://schemas.openxmlformats.org/officeDocument/2006/relationships/customXml" Target="../ink/ink197.xml"/><Relationship Id="rId277" Type="http://schemas.openxmlformats.org/officeDocument/2006/relationships/image" Target="../media/image211.png"/><Relationship Id="rId298" Type="http://schemas.openxmlformats.org/officeDocument/2006/relationships/customXml" Target="../ink/ink218.xml"/><Relationship Id="rId400" Type="http://schemas.openxmlformats.org/officeDocument/2006/relationships/customXml" Target="../ink/ink269.xml"/><Relationship Id="rId421" Type="http://schemas.openxmlformats.org/officeDocument/2006/relationships/image" Target="../media/image283.png"/><Relationship Id="rId116" Type="http://schemas.openxmlformats.org/officeDocument/2006/relationships/customXml" Target="../ink/ink127.xml"/><Relationship Id="rId137" Type="http://schemas.openxmlformats.org/officeDocument/2006/relationships/image" Target="../media/image141.png"/><Relationship Id="rId158" Type="http://schemas.openxmlformats.org/officeDocument/2006/relationships/customXml" Target="../ink/ink148.xml"/><Relationship Id="rId302" Type="http://schemas.openxmlformats.org/officeDocument/2006/relationships/customXml" Target="../ink/ink220.xml"/><Relationship Id="rId323" Type="http://schemas.openxmlformats.org/officeDocument/2006/relationships/image" Target="../media/image234.png"/><Relationship Id="rId344" Type="http://schemas.openxmlformats.org/officeDocument/2006/relationships/customXml" Target="../ink/ink241.xml"/><Relationship Id="rId20" Type="http://schemas.openxmlformats.org/officeDocument/2006/relationships/customXml" Target="../ink/ink79.xml"/><Relationship Id="rId41" Type="http://schemas.openxmlformats.org/officeDocument/2006/relationships/image" Target="../media/image93.png"/><Relationship Id="rId62" Type="http://schemas.openxmlformats.org/officeDocument/2006/relationships/customXml" Target="../ink/ink100.xml"/><Relationship Id="rId83" Type="http://schemas.openxmlformats.org/officeDocument/2006/relationships/image" Target="../media/image114.png"/><Relationship Id="rId179" Type="http://schemas.openxmlformats.org/officeDocument/2006/relationships/image" Target="../media/image162.png"/><Relationship Id="rId365" Type="http://schemas.openxmlformats.org/officeDocument/2006/relationships/image" Target="../media/image255.png"/><Relationship Id="rId386" Type="http://schemas.openxmlformats.org/officeDocument/2006/relationships/customXml" Target="../ink/ink262.xml"/><Relationship Id="rId190" Type="http://schemas.openxmlformats.org/officeDocument/2006/relationships/customXml" Target="../ink/ink164.xml"/><Relationship Id="rId204" Type="http://schemas.openxmlformats.org/officeDocument/2006/relationships/customXml" Target="../ink/ink171.xml"/><Relationship Id="rId225" Type="http://schemas.openxmlformats.org/officeDocument/2006/relationships/image" Target="../media/image185.png"/><Relationship Id="rId246" Type="http://schemas.openxmlformats.org/officeDocument/2006/relationships/customXml" Target="../ink/ink192.xml"/><Relationship Id="rId267" Type="http://schemas.openxmlformats.org/officeDocument/2006/relationships/image" Target="../media/image206.png"/><Relationship Id="rId288" Type="http://schemas.openxmlformats.org/officeDocument/2006/relationships/customXml" Target="../ink/ink213.xml"/><Relationship Id="rId411" Type="http://schemas.openxmlformats.org/officeDocument/2006/relationships/image" Target="../media/image278.png"/><Relationship Id="rId106" Type="http://schemas.openxmlformats.org/officeDocument/2006/relationships/customXml" Target="../ink/ink122.xml"/><Relationship Id="rId127" Type="http://schemas.openxmlformats.org/officeDocument/2006/relationships/image" Target="../media/image136.png"/><Relationship Id="rId313" Type="http://schemas.openxmlformats.org/officeDocument/2006/relationships/image" Target="../media/image229.png"/><Relationship Id="rId10" Type="http://schemas.openxmlformats.org/officeDocument/2006/relationships/customXml" Target="../ink/ink74.xml"/><Relationship Id="rId31" Type="http://schemas.openxmlformats.org/officeDocument/2006/relationships/image" Target="../media/image88.png"/><Relationship Id="rId52" Type="http://schemas.openxmlformats.org/officeDocument/2006/relationships/customXml" Target="../ink/ink95.xml"/><Relationship Id="rId73" Type="http://schemas.openxmlformats.org/officeDocument/2006/relationships/image" Target="../media/image109.png"/><Relationship Id="rId94" Type="http://schemas.openxmlformats.org/officeDocument/2006/relationships/customXml" Target="../ink/ink116.xml"/><Relationship Id="rId148" Type="http://schemas.openxmlformats.org/officeDocument/2006/relationships/customXml" Target="../ink/ink143.xml"/><Relationship Id="rId169" Type="http://schemas.openxmlformats.org/officeDocument/2006/relationships/image" Target="../media/image157.png"/><Relationship Id="rId334" Type="http://schemas.openxmlformats.org/officeDocument/2006/relationships/customXml" Target="../ink/ink236.xml"/><Relationship Id="rId355" Type="http://schemas.openxmlformats.org/officeDocument/2006/relationships/image" Target="../media/image250.png"/><Relationship Id="rId376" Type="http://schemas.openxmlformats.org/officeDocument/2006/relationships/customXml" Target="../ink/ink257.xml"/><Relationship Id="rId397" Type="http://schemas.openxmlformats.org/officeDocument/2006/relationships/image" Target="../media/image271.png"/><Relationship Id="rId4" Type="http://schemas.openxmlformats.org/officeDocument/2006/relationships/customXml" Target="../ink/ink71.xml"/><Relationship Id="rId180" Type="http://schemas.openxmlformats.org/officeDocument/2006/relationships/customXml" Target="../ink/ink159.xml"/><Relationship Id="rId215" Type="http://schemas.openxmlformats.org/officeDocument/2006/relationships/image" Target="../media/image180.png"/><Relationship Id="rId236" Type="http://schemas.openxmlformats.org/officeDocument/2006/relationships/customXml" Target="../ink/ink187.xml"/><Relationship Id="rId257" Type="http://schemas.openxmlformats.org/officeDocument/2006/relationships/image" Target="../media/image201.png"/><Relationship Id="rId278" Type="http://schemas.openxmlformats.org/officeDocument/2006/relationships/customXml" Target="../ink/ink208.xml"/><Relationship Id="rId401" Type="http://schemas.openxmlformats.org/officeDocument/2006/relationships/image" Target="../media/image273.png"/><Relationship Id="rId303" Type="http://schemas.openxmlformats.org/officeDocument/2006/relationships/image" Target="../media/image224.png"/><Relationship Id="rId42" Type="http://schemas.openxmlformats.org/officeDocument/2006/relationships/customXml" Target="../ink/ink90.xml"/><Relationship Id="rId84" Type="http://schemas.openxmlformats.org/officeDocument/2006/relationships/customXml" Target="../ink/ink111.xml"/><Relationship Id="rId138" Type="http://schemas.openxmlformats.org/officeDocument/2006/relationships/customXml" Target="../ink/ink138.xml"/><Relationship Id="rId345" Type="http://schemas.openxmlformats.org/officeDocument/2006/relationships/image" Target="../media/image245.png"/><Relationship Id="rId387" Type="http://schemas.openxmlformats.org/officeDocument/2006/relationships/image" Target="../media/image266.png"/><Relationship Id="rId191" Type="http://schemas.openxmlformats.org/officeDocument/2006/relationships/image" Target="../media/image168.png"/><Relationship Id="rId205" Type="http://schemas.openxmlformats.org/officeDocument/2006/relationships/image" Target="../media/image175.png"/><Relationship Id="rId247" Type="http://schemas.openxmlformats.org/officeDocument/2006/relationships/image" Target="../media/image196.png"/><Relationship Id="rId412" Type="http://schemas.openxmlformats.org/officeDocument/2006/relationships/customXml" Target="../ink/ink275.xml"/><Relationship Id="rId107" Type="http://schemas.openxmlformats.org/officeDocument/2006/relationships/image" Target="../media/image126.png"/><Relationship Id="rId289" Type="http://schemas.openxmlformats.org/officeDocument/2006/relationships/image" Target="../media/image217.png"/><Relationship Id="rId11" Type="http://schemas.openxmlformats.org/officeDocument/2006/relationships/image" Target="../media/image78.png"/><Relationship Id="rId53" Type="http://schemas.openxmlformats.org/officeDocument/2006/relationships/image" Target="../media/image99.png"/><Relationship Id="rId149" Type="http://schemas.openxmlformats.org/officeDocument/2006/relationships/image" Target="../media/image147.png"/><Relationship Id="rId314" Type="http://schemas.openxmlformats.org/officeDocument/2006/relationships/customXml" Target="../ink/ink226.xml"/><Relationship Id="rId356" Type="http://schemas.openxmlformats.org/officeDocument/2006/relationships/customXml" Target="../ink/ink247.xml"/><Relationship Id="rId398" Type="http://schemas.openxmlformats.org/officeDocument/2006/relationships/customXml" Target="../ink/ink268.xml"/><Relationship Id="rId95" Type="http://schemas.openxmlformats.org/officeDocument/2006/relationships/image" Target="../media/image120.png"/><Relationship Id="rId160" Type="http://schemas.openxmlformats.org/officeDocument/2006/relationships/customXml" Target="../ink/ink149.xml"/><Relationship Id="rId216" Type="http://schemas.openxmlformats.org/officeDocument/2006/relationships/customXml" Target="../ink/ink177.xml"/><Relationship Id="rId258" Type="http://schemas.openxmlformats.org/officeDocument/2006/relationships/customXml" Target="../ink/ink198.xml"/><Relationship Id="rId22" Type="http://schemas.openxmlformats.org/officeDocument/2006/relationships/customXml" Target="../ink/ink80.xml"/><Relationship Id="rId64" Type="http://schemas.openxmlformats.org/officeDocument/2006/relationships/customXml" Target="../ink/ink101.xml"/><Relationship Id="rId118" Type="http://schemas.openxmlformats.org/officeDocument/2006/relationships/customXml" Target="../ink/ink128.xml"/><Relationship Id="rId325" Type="http://schemas.openxmlformats.org/officeDocument/2006/relationships/image" Target="../media/image235.png"/><Relationship Id="rId367" Type="http://schemas.openxmlformats.org/officeDocument/2006/relationships/image" Target="../media/image256.png"/><Relationship Id="rId171" Type="http://schemas.openxmlformats.org/officeDocument/2006/relationships/image" Target="../media/image158.png"/><Relationship Id="rId227" Type="http://schemas.openxmlformats.org/officeDocument/2006/relationships/image" Target="../media/image186.png"/><Relationship Id="rId269" Type="http://schemas.openxmlformats.org/officeDocument/2006/relationships/image" Target="../media/image207.png"/><Relationship Id="rId33" Type="http://schemas.openxmlformats.org/officeDocument/2006/relationships/image" Target="../media/image89.png"/><Relationship Id="rId129" Type="http://schemas.openxmlformats.org/officeDocument/2006/relationships/image" Target="../media/image137.png"/><Relationship Id="rId280" Type="http://schemas.openxmlformats.org/officeDocument/2006/relationships/customXml" Target="../ink/ink209.xml"/><Relationship Id="rId336" Type="http://schemas.openxmlformats.org/officeDocument/2006/relationships/customXml" Target="../ink/ink237.xml"/><Relationship Id="rId75" Type="http://schemas.openxmlformats.org/officeDocument/2006/relationships/image" Target="../media/image110.png"/><Relationship Id="rId140" Type="http://schemas.openxmlformats.org/officeDocument/2006/relationships/customXml" Target="../ink/ink139.xml"/><Relationship Id="rId182" Type="http://schemas.openxmlformats.org/officeDocument/2006/relationships/customXml" Target="../ink/ink160.xml"/><Relationship Id="rId378" Type="http://schemas.openxmlformats.org/officeDocument/2006/relationships/customXml" Target="../ink/ink258.xml"/><Relationship Id="rId403" Type="http://schemas.openxmlformats.org/officeDocument/2006/relationships/image" Target="../media/image274.png"/><Relationship Id="rId6" Type="http://schemas.openxmlformats.org/officeDocument/2006/relationships/customXml" Target="../ink/ink72.xml"/><Relationship Id="rId238" Type="http://schemas.openxmlformats.org/officeDocument/2006/relationships/customXml" Target="../ink/ink188.xml"/><Relationship Id="rId291" Type="http://schemas.openxmlformats.org/officeDocument/2006/relationships/image" Target="../media/image218.png"/><Relationship Id="rId305" Type="http://schemas.openxmlformats.org/officeDocument/2006/relationships/image" Target="../media/image225.png"/><Relationship Id="rId347" Type="http://schemas.openxmlformats.org/officeDocument/2006/relationships/image" Target="../media/image246.png"/><Relationship Id="rId44" Type="http://schemas.openxmlformats.org/officeDocument/2006/relationships/customXml" Target="../ink/ink91.xml"/><Relationship Id="rId86" Type="http://schemas.openxmlformats.org/officeDocument/2006/relationships/customXml" Target="../ink/ink112.xml"/><Relationship Id="rId151" Type="http://schemas.openxmlformats.org/officeDocument/2006/relationships/image" Target="../media/image148.png"/><Relationship Id="rId389" Type="http://schemas.openxmlformats.org/officeDocument/2006/relationships/image" Target="../media/image267.png"/><Relationship Id="rId193" Type="http://schemas.openxmlformats.org/officeDocument/2006/relationships/image" Target="../media/image169.png"/><Relationship Id="rId207" Type="http://schemas.openxmlformats.org/officeDocument/2006/relationships/image" Target="../media/image176.png"/><Relationship Id="rId249" Type="http://schemas.openxmlformats.org/officeDocument/2006/relationships/image" Target="../media/image197.png"/><Relationship Id="rId414" Type="http://schemas.openxmlformats.org/officeDocument/2006/relationships/customXml" Target="../ink/ink276.xml"/><Relationship Id="rId13" Type="http://schemas.openxmlformats.org/officeDocument/2006/relationships/image" Target="../media/image79.png"/><Relationship Id="rId109" Type="http://schemas.openxmlformats.org/officeDocument/2006/relationships/image" Target="../media/image127.png"/><Relationship Id="rId260" Type="http://schemas.openxmlformats.org/officeDocument/2006/relationships/customXml" Target="../ink/ink199.xml"/><Relationship Id="rId316" Type="http://schemas.openxmlformats.org/officeDocument/2006/relationships/customXml" Target="../ink/ink227.xml"/><Relationship Id="rId55" Type="http://schemas.openxmlformats.org/officeDocument/2006/relationships/image" Target="../media/image100.png"/><Relationship Id="rId97" Type="http://schemas.openxmlformats.org/officeDocument/2006/relationships/image" Target="../media/image121.png"/><Relationship Id="rId120" Type="http://schemas.openxmlformats.org/officeDocument/2006/relationships/customXml" Target="../ink/ink129.xml"/><Relationship Id="rId358" Type="http://schemas.openxmlformats.org/officeDocument/2006/relationships/customXml" Target="../ink/ink248.xml"/><Relationship Id="rId162" Type="http://schemas.openxmlformats.org/officeDocument/2006/relationships/customXml" Target="../ink/ink150.xml"/><Relationship Id="rId218" Type="http://schemas.openxmlformats.org/officeDocument/2006/relationships/customXml" Target="../ink/ink178.xml"/><Relationship Id="rId271" Type="http://schemas.openxmlformats.org/officeDocument/2006/relationships/image" Target="../media/image208.png"/><Relationship Id="rId24" Type="http://schemas.openxmlformats.org/officeDocument/2006/relationships/customXml" Target="../ink/ink81.xml"/><Relationship Id="rId66" Type="http://schemas.openxmlformats.org/officeDocument/2006/relationships/customXml" Target="../ink/ink102.xml"/><Relationship Id="rId131" Type="http://schemas.openxmlformats.org/officeDocument/2006/relationships/image" Target="../media/image138.png"/><Relationship Id="rId327" Type="http://schemas.openxmlformats.org/officeDocument/2006/relationships/image" Target="../media/image236.png"/><Relationship Id="rId369" Type="http://schemas.openxmlformats.org/officeDocument/2006/relationships/image" Target="../media/image257.png"/><Relationship Id="rId173" Type="http://schemas.openxmlformats.org/officeDocument/2006/relationships/image" Target="../media/image159.png"/><Relationship Id="rId229" Type="http://schemas.openxmlformats.org/officeDocument/2006/relationships/image" Target="../media/image187.png"/><Relationship Id="rId380" Type="http://schemas.openxmlformats.org/officeDocument/2006/relationships/customXml" Target="../ink/ink259.xml"/><Relationship Id="rId240" Type="http://schemas.openxmlformats.org/officeDocument/2006/relationships/customXml" Target="../ink/ink189.xml"/><Relationship Id="rId35" Type="http://schemas.openxmlformats.org/officeDocument/2006/relationships/image" Target="../media/image90.png"/><Relationship Id="rId77" Type="http://schemas.openxmlformats.org/officeDocument/2006/relationships/image" Target="../media/image111.png"/><Relationship Id="rId100" Type="http://schemas.openxmlformats.org/officeDocument/2006/relationships/customXml" Target="../ink/ink119.xml"/><Relationship Id="rId282" Type="http://schemas.openxmlformats.org/officeDocument/2006/relationships/customXml" Target="../ink/ink210.xml"/><Relationship Id="rId338" Type="http://schemas.openxmlformats.org/officeDocument/2006/relationships/customXml" Target="../ink/ink238.xml"/><Relationship Id="rId8" Type="http://schemas.openxmlformats.org/officeDocument/2006/relationships/customXml" Target="../ink/ink73.xml"/><Relationship Id="rId142" Type="http://schemas.openxmlformats.org/officeDocument/2006/relationships/customXml" Target="../ink/ink140.xml"/><Relationship Id="rId184" Type="http://schemas.openxmlformats.org/officeDocument/2006/relationships/customXml" Target="../ink/ink161.xml"/><Relationship Id="rId391" Type="http://schemas.openxmlformats.org/officeDocument/2006/relationships/image" Target="../media/image268.png"/><Relationship Id="rId405" Type="http://schemas.openxmlformats.org/officeDocument/2006/relationships/image" Target="../media/image275.png"/><Relationship Id="rId251" Type="http://schemas.openxmlformats.org/officeDocument/2006/relationships/image" Target="../media/image198.png"/><Relationship Id="rId46" Type="http://schemas.openxmlformats.org/officeDocument/2006/relationships/customXml" Target="../ink/ink92.xml"/><Relationship Id="rId293" Type="http://schemas.openxmlformats.org/officeDocument/2006/relationships/image" Target="../media/image219.png"/><Relationship Id="rId307" Type="http://schemas.openxmlformats.org/officeDocument/2006/relationships/image" Target="../media/image226.png"/><Relationship Id="rId349" Type="http://schemas.openxmlformats.org/officeDocument/2006/relationships/image" Target="../media/image247.png"/><Relationship Id="rId88" Type="http://schemas.openxmlformats.org/officeDocument/2006/relationships/customXml" Target="../ink/ink113.xml"/><Relationship Id="rId111" Type="http://schemas.openxmlformats.org/officeDocument/2006/relationships/image" Target="../media/image128.png"/><Relationship Id="rId153" Type="http://schemas.openxmlformats.org/officeDocument/2006/relationships/image" Target="../media/image149.png"/><Relationship Id="rId195" Type="http://schemas.openxmlformats.org/officeDocument/2006/relationships/image" Target="../media/image170.png"/><Relationship Id="rId209" Type="http://schemas.openxmlformats.org/officeDocument/2006/relationships/image" Target="../media/image177.png"/><Relationship Id="rId360" Type="http://schemas.openxmlformats.org/officeDocument/2006/relationships/customXml" Target="../ink/ink249.xml"/><Relationship Id="rId416" Type="http://schemas.openxmlformats.org/officeDocument/2006/relationships/customXml" Target="../ink/ink277.xml"/><Relationship Id="rId220" Type="http://schemas.openxmlformats.org/officeDocument/2006/relationships/customXml" Target="../ink/ink179.xml"/><Relationship Id="rId15" Type="http://schemas.openxmlformats.org/officeDocument/2006/relationships/image" Target="../media/image80.png"/><Relationship Id="rId57" Type="http://schemas.openxmlformats.org/officeDocument/2006/relationships/image" Target="../media/image101.png"/><Relationship Id="rId262" Type="http://schemas.openxmlformats.org/officeDocument/2006/relationships/customXml" Target="../ink/ink200.xml"/><Relationship Id="rId318" Type="http://schemas.openxmlformats.org/officeDocument/2006/relationships/customXml" Target="../ink/ink228.xml"/><Relationship Id="rId99" Type="http://schemas.openxmlformats.org/officeDocument/2006/relationships/image" Target="../media/image122.png"/><Relationship Id="rId122" Type="http://schemas.openxmlformats.org/officeDocument/2006/relationships/customXml" Target="../ink/ink130.xml"/><Relationship Id="rId164" Type="http://schemas.openxmlformats.org/officeDocument/2006/relationships/customXml" Target="../ink/ink151.xml"/><Relationship Id="rId371" Type="http://schemas.openxmlformats.org/officeDocument/2006/relationships/image" Target="../media/image258.png"/><Relationship Id="rId26" Type="http://schemas.openxmlformats.org/officeDocument/2006/relationships/customXml" Target="../ink/ink82.xml"/><Relationship Id="rId231" Type="http://schemas.openxmlformats.org/officeDocument/2006/relationships/image" Target="../media/image188.png"/><Relationship Id="rId273" Type="http://schemas.openxmlformats.org/officeDocument/2006/relationships/image" Target="../media/image209.png"/><Relationship Id="rId329" Type="http://schemas.openxmlformats.org/officeDocument/2006/relationships/image" Target="../media/image237.png"/><Relationship Id="rId68" Type="http://schemas.openxmlformats.org/officeDocument/2006/relationships/customXml" Target="../ink/ink103.xml"/><Relationship Id="rId133" Type="http://schemas.openxmlformats.org/officeDocument/2006/relationships/image" Target="../media/image139.png"/><Relationship Id="rId175" Type="http://schemas.openxmlformats.org/officeDocument/2006/relationships/image" Target="../media/image160.png"/><Relationship Id="rId340" Type="http://schemas.openxmlformats.org/officeDocument/2006/relationships/customXml" Target="../ink/ink239.xml"/><Relationship Id="rId200" Type="http://schemas.openxmlformats.org/officeDocument/2006/relationships/customXml" Target="../ink/ink169.xml"/><Relationship Id="rId382" Type="http://schemas.openxmlformats.org/officeDocument/2006/relationships/customXml" Target="../ink/ink260.xml"/><Relationship Id="rId242" Type="http://schemas.openxmlformats.org/officeDocument/2006/relationships/customXml" Target="../ink/ink190.xml"/><Relationship Id="rId284" Type="http://schemas.openxmlformats.org/officeDocument/2006/relationships/customXml" Target="../ink/ink211.xml"/><Relationship Id="rId37" Type="http://schemas.openxmlformats.org/officeDocument/2006/relationships/image" Target="../media/image91.png"/><Relationship Id="rId79" Type="http://schemas.openxmlformats.org/officeDocument/2006/relationships/image" Target="../media/image112.png"/><Relationship Id="rId102" Type="http://schemas.openxmlformats.org/officeDocument/2006/relationships/customXml" Target="../ink/ink120.xml"/><Relationship Id="rId144" Type="http://schemas.openxmlformats.org/officeDocument/2006/relationships/customXml" Target="../ink/ink141.xml"/><Relationship Id="rId90" Type="http://schemas.openxmlformats.org/officeDocument/2006/relationships/customXml" Target="../ink/ink114.xml"/><Relationship Id="rId186" Type="http://schemas.openxmlformats.org/officeDocument/2006/relationships/customXml" Target="../ink/ink162.xml"/><Relationship Id="rId351" Type="http://schemas.openxmlformats.org/officeDocument/2006/relationships/image" Target="../media/image248.png"/><Relationship Id="rId393" Type="http://schemas.openxmlformats.org/officeDocument/2006/relationships/image" Target="../media/image269.png"/><Relationship Id="rId407" Type="http://schemas.openxmlformats.org/officeDocument/2006/relationships/image" Target="../media/image276.png"/><Relationship Id="rId211" Type="http://schemas.openxmlformats.org/officeDocument/2006/relationships/image" Target="../media/image178.png"/><Relationship Id="rId253" Type="http://schemas.openxmlformats.org/officeDocument/2006/relationships/image" Target="../media/image199.png"/><Relationship Id="rId295" Type="http://schemas.openxmlformats.org/officeDocument/2006/relationships/image" Target="../media/image220.png"/><Relationship Id="rId309" Type="http://schemas.openxmlformats.org/officeDocument/2006/relationships/image" Target="../media/image227.png"/><Relationship Id="rId48" Type="http://schemas.openxmlformats.org/officeDocument/2006/relationships/customXml" Target="../ink/ink93.xml"/><Relationship Id="rId113" Type="http://schemas.openxmlformats.org/officeDocument/2006/relationships/image" Target="../media/image129.png"/><Relationship Id="rId320" Type="http://schemas.openxmlformats.org/officeDocument/2006/relationships/customXml" Target="../ink/ink229.xml"/><Relationship Id="rId155" Type="http://schemas.openxmlformats.org/officeDocument/2006/relationships/image" Target="../media/image150.png"/><Relationship Id="rId197" Type="http://schemas.openxmlformats.org/officeDocument/2006/relationships/image" Target="../media/image171.png"/><Relationship Id="rId362" Type="http://schemas.openxmlformats.org/officeDocument/2006/relationships/customXml" Target="../ink/ink250.xml"/><Relationship Id="rId418" Type="http://schemas.openxmlformats.org/officeDocument/2006/relationships/customXml" Target="../ink/ink278.xml"/><Relationship Id="rId222" Type="http://schemas.openxmlformats.org/officeDocument/2006/relationships/customXml" Target="../ink/ink180.xml"/><Relationship Id="rId264" Type="http://schemas.openxmlformats.org/officeDocument/2006/relationships/customXml" Target="../ink/ink201.xml"/></Relationships>
</file>

<file path=ppt/slides/_rels/slide17.xml.rels><?xml version="1.0" encoding="UTF-8" standalone="yes"?>
<Relationships xmlns="http://schemas.openxmlformats.org/package/2006/relationships"><Relationship Id="rId13" Type="http://schemas.openxmlformats.org/officeDocument/2006/relationships/image" Target="../media/image288.png"/><Relationship Id="rId18" Type="http://schemas.openxmlformats.org/officeDocument/2006/relationships/customXml" Target="../ink/ink287.xml"/><Relationship Id="rId26" Type="http://schemas.openxmlformats.org/officeDocument/2006/relationships/customXml" Target="../ink/ink291.xml"/><Relationship Id="rId21" Type="http://schemas.openxmlformats.org/officeDocument/2006/relationships/image" Target="../media/image292.png"/><Relationship Id="rId34" Type="http://schemas.openxmlformats.org/officeDocument/2006/relationships/customXml" Target="../ink/ink295.xml"/><Relationship Id="rId7" Type="http://schemas.openxmlformats.org/officeDocument/2006/relationships/image" Target="../media/image285.png"/><Relationship Id="rId12" Type="http://schemas.openxmlformats.org/officeDocument/2006/relationships/customXml" Target="../ink/ink284.xml"/><Relationship Id="rId17" Type="http://schemas.openxmlformats.org/officeDocument/2006/relationships/image" Target="../media/image290.png"/><Relationship Id="rId25" Type="http://schemas.openxmlformats.org/officeDocument/2006/relationships/image" Target="../media/image294.png"/><Relationship Id="rId33" Type="http://schemas.openxmlformats.org/officeDocument/2006/relationships/image" Target="../media/image298.png"/><Relationship Id="rId2" Type="http://schemas.openxmlformats.org/officeDocument/2006/relationships/image" Target="../media/image3100.png"/><Relationship Id="rId16" Type="http://schemas.openxmlformats.org/officeDocument/2006/relationships/customXml" Target="../ink/ink286.xml"/><Relationship Id="rId20" Type="http://schemas.openxmlformats.org/officeDocument/2006/relationships/customXml" Target="../ink/ink288.xml"/><Relationship Id="rId29" Type="http://schemas.openxmlformats.org/officeDocument/2006/relationships/image" Target="../media/image296.png"/><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87.png"/><Relationship Id="rId24" Type="http://schemas.openxmlformats.org/officeDocument/2006/relationships/customXml" Target="../ink/ink290.xml"/><Relationship Id="rId32" Type="http://schemas.openxmlformats.org/officeDocument/2006/relationships/customXml" Target="../ink/ink294.xml"/><Relationship Id="rId37" Type="http://schemas.openxmlformats.org/officeDocument/2006/relationships/image" Target="../media/image300.png"/><Relationship Id="rId5" Type="http://schemas.openxmlformats.org/officeDocument/2006/relationships/image" Target="../media/image284.png"/><Relationship Id="rId15" Type="http://schemas.openxmlformats.org/officeDocument/2006/relationships/image" Target="../media/image289.png"/><Relationship Id="rId23" Type="http://schemas.openxmlformats.org/officeDocument/2006/relationships/image" Target="../media/image293.png"/><Relationship Id="rId28" Type="http://schemas.openxmlformats.org/officeDocument/2006/relationships/customXml" Target="../ink/ink292.xml"/><Relationship Id="rId36" Type="http://schemas.openxmlformats.org/officeDocument/2006/relationships/customXml" Target="../ink/ink296.xml"/><Relationship Id="rId10" Type="http://schemas.openxmlformats.org/officeDocument/2006/relationships/customXml" Target="../ink/ink283.xml"/><Relationship Id="rId19" Type="http://schemas.openxmlformats.org/officeDocument/2006/relationships/image" Target="../media/image291.png"/><Relationship Id="rId31" Type="http://schemas.openxmlformats.org/officeDocument/2006/relationships/image" Target="../media/image297.png"/><Relationship Id="rId4" Type="http://schemas.openxmlformats.org/officeDocument/2006/relationships/customXml" Target="../ink/ink280.xml"/><Relationship Id="rId9" Type="http://schemas.openxmlformats.org/officeDocument/2006/relationships/image" Target="../media/image286.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5.png"/><Relationship Id="rId30" Type="http://schemas.openxmlformats.org/officeDocument/2006/relationships/customXml" Target="../ink/ink293.xml"/><Relationship Id="rId35" Type="http://schemas.openxmlformats.org/officeDocument/2006/relationships/image" Target="../media/image299.png"/><Relationship Id="rId8" Type="http://schemas.openxmlformats.org/officeDocument/2006/relationships/customXml" Target="../ink/ink282.xml"/><Relationship Id="rId3" Type="http://schemas.openxmlformats.org/officeDocument/2006/relationships/image" Target="../media/image4100.png"/></Relationships>
</file>

<file path=ppt/slides/_rels/slide18.xml.rels><?xml version="1.0" encoding="UTF-8" standalone="yes"?>
<Relationships xmlns="http://schemas.openxmlformats.org/package/2006/relationships"><Relationship Id="rId8" Type="http://schemas.openxmlformats.org/officeDocument/2006/relationships/image" Target="../media/image303.png"/><Relationship Id="rId13" Type="http://schemas.openxmlformats.org/officeDocument/2006/relationships/customXml" Target="../ink/ink302.xml"/><Relationship Id="rId18" Type="http://schemas.openxmlformats.org/officeDocument/2006/relationships/image" Target="../media/image308.png"/><Relationship Id="rId26" Type="http://schemas.openxmlformats.org/officeDocument/2006/relationships/image" Target="../media/image312.png"/><Relationship Id="rId3" Type="http://schemas.openxmlformats.org/officeDocument/2006/relationships/customXml" Target="../ink/ink297.xml"/><Relationship Id="rId21" Type="http://schemas.openxmlformats.org/officeDocument/2006/relationships/customXml" Target="../ink/ink306.xml"/><Relationship Id="rId7" Type="http://schemas.openxmlformats.org/officeDocument/2006/relationships/customXml" Target="../ink/ink299.xml"/><Relationship Id="rId12" Type="http://schemas.openxmlformats.org/officeDocument/2006/relationships/image" Target="../media/image305.png"/><Relationship Id="rId17" Type="http://schemas.openxmlformats.org/officeDocument/2006/relationships/customXml" Target="../ink/ink304.xml"/><Relationship Id="rId25" Type="http://schemas.openxmlformats.org/officeDocument/2006/relationships/customXml" Target="../ink/ink308.xml"/><Relationship Id="rId2" Type="http://schemas.openxmlformats.org/officeDocument/2006/relationships/image" Target="../media/image590.png"/><Relationship Id="rId16" Type="http://schemas.openxmlformats.org/officeDocument/2006/relationships/image" Target="../media/image307.png"/><Relationship Id="rId20" Type="http://schemas.openxmlformats.org/officeDocument/2006/relationships/image" Target="../media/image309.png"/><Relationship Id="rId1" Type="http://schemas.openxmlformats.org/officeDocument/2006/relationships/slideLayout" Target="../slideLayouts/slideLayout1.xml"/><Relationship Id="rId6" Type="http://schemas.openxmlformats.org/officeDocument/2006/relationships/image" Target="../media/image302.png"/><Relationship Id="rId11" Type="http://schemas.openxmlformats.org/officeDocument/2006/relationships/customXml" Target="../ink/ink301.xml"/><Relationship Id="rId24" Type="http://schemas.openxmlformats.org/officeDocument/2006/relationships/image" Target="../media/image311.png"/><Relationship Id="rId5" Type="http://schemas.openxmlformats.org/officeDocument/2006/relationships/customXml" Target="../ink/ink298.xml"/><Relationship Id="rId15" Type="http://schemas.openxmlformats.org/officeDocument/2006/relationships/customXml" Target="../ink/ink303.xml"/><Relationship Id="rId23" Type="http://schemas.openxmlformats.org/officeDocument/2006/relationships/customXml" Target="../ink/ink307.xml"/><Relationship Id="rId10" Type="http://schemas.openxmlformats.org/officeDocument/2006/relationships/image" Target="../media/image304.png"/><Relationship Id="rId19" Type="http://schemas.openxmlformats.org/officeDocument/2006/relationships/customXml" Target="../ink/ink305.xml"/><Relationship Id="rId4" Type="http://schemas.openxmlformats.org/officeDocument/2006/relationships/image" Target="../media/image301.png"/><Relationship Id="rId9" Type="http://schemas.openxmlformats.org/officeDocument/2006/relationships/customXml" Target="../ink/ink300.xml"/><Relationship Id="rId14" Type="http://schemas.openxmlformats.org/officeDocument/2006/relationships/image" Target="../media/image306.png"/><Relationship Id="rId22" Type="http://schemas.openxmlformats.org/officeDocument/2006/relationships/image" Target="../media/image310.png"/></Relationships>
</file>

<file path=ppt/slides/_rels/slide19.xml.rels><?xml version="1.0" encoding="UTF-8" standalone="yes"?>
<Relationships xmlns="http://schemas.openxmlformats.org/package/2006/relationships"><Relationship Id="rId117" Type="http://schemas.openxmlformats.org/officeDocument/2006/relationships/customXml" Target="../ink/ink366.xml"/><Relationship Id="rId299" Type="http://schemas.openxmlformats.org/officeDocument/2006/relationships/customXml" Target="../ink/ink457.xml"/><Relationship Id="rId21" Type="http://schemas.openxmlformats.org/officeDocument/2006/relationships/customXml" Target="../ink/ink318.xml"/><Relationship Id="rId63" Type="http://schemas.openxmlformats.org/officeDocument/2006/relationships/customXml" Target="../ink/ink339.xml"/><Relationship Id="rId159" Type="http://schemas.openxmlformats.org/officeDocument/2006/relationships/customXml" Target="../ink/ink387.xml"/><Relationship Id="rId324" Type="http://schemas.openxmlformats.org/officeDocument/2006/relationships/image" Target="../media/image473.png"/><Relationship Id="rId170" Type="http://schemas.openxmlformats.org/officeDocument/2006/relationships/image" Target="../media/image396.png"/><Relationship Id="rId226" Type="http://schemas.openxmlformats.org/officeDocument/2006/relationships/image" Target="../media/image424.png"/><Relationship Id="rId268" Type="http://schemas.openxmlformats.org/officeDocument/2006/relationships/image" Target="../media/image445.png"/><Relationship Id="rId32" Type="http://schemas.openxmlformats.org/officeDocument/2006/relationships/image" Target="../media/image327.png"/><Relationship Id="rId74" Type="http://schemas.openxmlformats.org/officeDocument/2006/relationships/image" Target="../media/image348.png"/><Relationship Id="rId128" Type="http://schemas.openxmlformats.org/officeDocument/2006/relationships/image" Target="../media/image375.png"/><Relationship Id="rId335" Type="http://schemas.openxmlformats.org/officeDocument/2006/relationships/customXml" Target="../ink/ink475.xml"/><Relationship Id="rId5" Type="http://schemas.openxmlformats.org/officeDocument/2006/relationships/customXml" Target="../ink/ink310.xml"/><Relationship Id="rId181" Type="http://schemas.openxmlformats.org/officeDocument/2006/relationships/customXml" Target="../ink/ink398.xml"/><Relationship Id="rId237" Type="http://schemas.openxmlformats.org/officeDocument/2006/relationships/customXml" Target="../ink/ink426.xml"/><Relationship Id="rId279" Type="http://schemas.openxmlformats.org/officeDocument/2006/relationships/customXml" Target="../ink/ink447.xml"/><Relationship Id="rId43" Type="http://schemas.openxmlformats.org/officeDocument/2006/relationships/customXml" Target="../ink/ink329.xml"/><Relationship Id="rId139" Type="http://schemas.openxmlformats.org/officeDocument/2006/relationships/customXml" Target="../ink/ink377.xml"/><Relationship Id="rId290" Type="http://schemas.openxmlformats.org/officeDocument/2006/relationships/image" Target="../media/image456.png"/><Relationship Id="rId304" Type="http://schemas.openxmlformats.org/officeDocument/2006/relationships/image" Target="../media/image463.png"/><Relationship Id="rId346" Type="http://schemas.openxmlformats.org/officeDocument/2006/relationships/image" Target="../media/image484.png"/><Relationship Id="rId85" Type="http://schemas.openxmlformats.org/officeDocument/2006/relationships/customXml" Target="../ink/ink350.xml"/><Relationship Id="rId150" Type="http://schemas.openxmlformats.org/officeDocument/2006/relationships/image" Target="../media/image386.png"/><Relationship Id="rId192" Type="http://schemas.openxmlformats.org/officeDocument/2006/relationships/image" Target="../media/image407.png"/><Relationship Id="rId206" Type="http://schemas.openxmlformats.org/officeDocument/2006/relationships/image" Target="../media/image414.png"/><Relationship Id="rId248" Type="http://schemas.openxmlformats.org/officeDocument/2006/relationships/image" Target="../media/image435.png"/><Relationship Id="rId12" Type="http://schemas.openxmlformats.org/officeDocument/2006/relationships/image" Target="../media/image317.png"/><Relationship Id="rId108" Type="http://schemas.openxmlformats.org/officeDocument/2006/relationships/image" Target="../media/image365.png"/><Relationship Id="rId315" Type="http://schemas.openxmlformats.org/officeDocument/2006/relationships/customXml" Target="../ink/ink465.xml"/><Relationship Id="rId54" Type="http://schemas.openxmlformats.org/officeDocument/2006/relationships/image" Target="../media/image338.png"/><Relationship Id="rId96" Type="http://schemas.openxmlformats.org/officeDocument/2006/relationships/image" Target="../media/image359.png"/><Relationship Id="rId161" Type="http://schemas.openxmlformats.org/officeDocument/2006/relationships/customXml" Target="../ink/ink388.xml"/><Relationship Id="rId217" Type="http://schemas.openxmlformats.org/officeDocument/2006/relationships/customXml" Target="../ink/ink416.xml"/><Relationship Id="rId259" Type="http://schemas.openxmlformats.org/officeDocument/2006/relationships/customXml" Target="../ink/ink437.xml"/><Relationship Id="rId23" Type="http://schemas.openxmlformats.org/officeDocument/2006/relationships/customXml" Target="../ink/ink319.xml"/><Relationship Id="rId119" Type="http://schemas.openxmlformats.org/officeDocument/2006/relationships/customXml" Target="../ink/ink367.xml"/><Relationship Id="rId270" Type="http://schemas.openxmlformats.org/officeDocument/2006/relationships/image" Target="../media/image446.png"/><Relationship Id="rId326" Type="http://schemas.openxmlformats.org/officeDocument/2006/relationships/image" Target="../media/image474.png"/><Relationship Id="rId65" Type="http://schemas.openxmlformats.org/officeDocument/2006/relationships/customXml" Target="../ink/ink340.xml"/><Relationship Id="rId130" Type="http://schemas.openxmlformats.org/officeDocument/2006/relationships/image" Target="../media/image376.png"/><Relationship Id="rId172" Type="http://schemas.openxmlformats.org/officeDocument/2006/relationships/image" Target="../media/image397.png"/><Relationship Id="rId228" Type="http://schemas.openxmlformats.org/officeDocument/2006/relationships/image" Target="../media/image425.png"/><Relationship Id="rId281" Type="http://schemas.openxmlformats.org/officeDocument/2006/relationships/customXml" Target="../ink/ink448.xml"/><Relationship Id="rId337" Type="http://schemas.openxmlformats.org/officeDocument/2006/relationships/customXml" Target="../ink/ink476.xml"/><Relationship Id="rId34" Type="http://schemas.openxmlformats.org/officeDocument/2006/relationships/image" Target="../media/image328.png"/><Relationship Id="rId76" Type="http://schemas.openxmlformats.org/officeDocument/2006/relationships/image" Target="../media/image349.png"/><Relationship Id="rId141" Type="http://schemas.openxmlformats.org/officeDocument/2006/relationships/customXml" Target="../ink/ink378.xml"/><Relationship Id="rId7" Type="http://schemas.openxmlformats.org/officeDocument/2006/relationships/customXml" Target="../ink/ink311.xml"/><Relationship Id="rId183" Type="http://schemas.openxmlformats.org/officeDocument/2006/relationships/customXml" Target="../ink/ink399.xml"/><Relationship Id="rId239" Type="http://schemas.openxmlformats.org/officeDocument/2006/relationships/customXml" Target="../ink/ink427.xml"/><Relationship Id="rId250" Type="http://schemas.openxmlformats.org/officeDocument/2006/relationships/image" Target="../media/image436.png"/><Relationship Id="rId292" Type="http://schemas.openxmlformats.org/officeDocument/2006/relationships/image" Target="../media/image457.png"/><Relationship Id="rId306" Type="http://schemas.openxmlformats.org/officeDocument/2006/relationships/image" Target="../media/image464.png"/><Relationship Id="rId45" Type="http://schemas.openxmlformats.org/officeDocument/2006/relationships/customXml" Target="../ink/ink330.xml"/><Relationship Id="rId87" Type="http://schemas.openxmlformats.org/officeDocument/2006/relationships/customXml" Target="../ink/ink351.xml"/><Relationship Id="rId110" Type="http://schemas.openxmlformats.org/officeDocument/2006/relationships/image" Target="../media/image366.png"/><Relationship Id="rId348" Type="http://schemas.openxmlformats.org/officeDocument/2006/relationships/image" Target="../media/image485.png"/><Relationship Id="rId152" Type="http://schemas.openxmlformats.org/officeDocument/2006/relationships/image" Target="../media/image387.png"/><Relationship Id="rId194" Type="http://schemas.openxmlformats.org/officeDocument/2006/relationships/image" Target="../media/image408.png"/><Relationship Id="rId208" Type="http://schemas.openxmlformats.org/officeDocument/2006/relationships/image" Target="../media/image415.png"/><Relationship Id="rId261" Type="http://schemas.openxmlformats.org/officeDocument/2006/relationships/customXml" Target="../ink/ink438.xml"/><Relationship Id="rId14" Type="http://schemas.openxmlformats.org/officeDocument/2006/relationships/image" Target="../media/image318.png"/><Relationship Id="rId56" Type="http://schemas.openxmlformats.org/officeDocument/2006/relationships/image" Target="../media/image339.png"/><Relationship Id="rId317" Type="http://schemas.openxmlformats.org/officeDocument/2006/relationships/customXml" Target="../ink/ink466.xml"/><Relationship Id="rId8" Type="http://schemas.openxmlformats.org/officeDocument/2006/relationships/image" Target="../media/image315.png"/><Relationship Id="rId98" Type="http://schemas.openxmlformats.org/officeDocument/2006/relationships/image" Target="../media/image360.png"/><Relationship Id="rId121" Type="http://schemas.openxmlformats.org/officeDocument/2006/relationships/customXml" Target="../ink/ink368.xml"/><Relationship Id="rId142" Type="http://schemas.openxmlformats.org/officeDocument/2006/relationships/image" Target="../media/image382.png"/><Relationship Id="rId163" Type="http://schemas.openxmlformats.org/officeDocument/2006/relationships/customXml" Target="../ink/ink389.xml"/><Relationship Id="rId184" Type="http://schemas.openxmlformats.org/officeDocument/2006/relationships/image" Target="../media/image403.png"/><Relationship Id="rId219" Type="http://schemas.openxmlformats.org/officeDocument/2006/relationships/customXml" Target="../ink/ink417.xml"/><Relationship Id="rId230" Type="http://schemas.openxmlformats.org/officeDocument/2006/relationships/image" Target="../media/image426.png"/><Relationship Id="rId251" Type="http://schemas.openxmlformats.org/officeDocument/2006/relationships/customXml" Target="../ink/ink433.xml"/><Relationship Id="rId25" Type="http://schemas.openxmlformats.org/officeDocument/2006/relationships/customXml" Target="../ink/ink320.xml"/><Relationship Id="rId46" Type="http://schemas.openxmlformats.org/officeDocument/2006/relationships/image" Target="../media/image334.png"/><Relationship Id="rId67" Type="http://schemas.openxmlformats.org/officeDocument/2006/relationships/customXml" Target="../ink/ink341.xml"/><Relationship Id="rId272" Type="http://schemas.openxmlformats.org/officeDocument/2006/relationships/image" Target="../media/image447.png"/><Relationship Id="rId293" Type="http://schemas.openxmlformats.org/officeDocument/2006/relationships/customXml" Target="../ink/ink454.xml"/><Relationship Id="rId307" Type="http://schemas.openxmlformats.org/officeDocument/2006/relationships/customXml" Target="../ink/ink461.xml"/><Relationship Id="rId328" Type="http://schemas.openxmlformats.org/officeDocument/2006/relationships/image" Target="../media/image475.png"/><Relationship Id="rId349" Type="http://schemas.openxmlformats.org/officeDocument/2006/relationships/customXml" Target="../ink/ink482.xml"/><Relationship Id="rId88" Type="http://schemas.openxmlformats.org/officeDocument/2006/relationships/image" Target="../media/image355.png"/><Relationship Id="rId111" Type="http://schemas.openxmlformats.org/officeDocument/2006/relationships/customXml" Target="../ink/ink363.xml"/><Relationship Id="rId132" Type="http://schemas.openxmlformats.org/officeDocument/2006/relationships/image" Target="../media/image377.png"/><Relationship Id="rId153" Type="http://schemas.openxmlformats.org/officeDocument/2006/relationships/customXml" Target="../ink/ink384.xml"/><Relationship Id="rId174" Type="http://schemas.openxmlformats.org/officeDocument/2006/relationships/image" Target="../media/image398.png"/><Relationship Id="rId195" Type="http://schemas.openxmlformats.org/officeDocument/2006/relationships/customXml" Target="../ink/ink405.xml"/><Relationship Id="rId209" Type="http://schemas.openxmlformats.org/officeDocument/2006/relationships/customXml" Target="../ink/ink412.xml"/><Relationship Id="rId220" Type="http://schemas.openxmlformats.org/officeDocument/2006/relationships/image" Target="../media/image421.png"/><Relationship Id="rId241" Type="http://schemas.openxmlformats.org/officeDocument/2006/relationships/customXml" Target="../ink/ink428.xml"/><Relationship Id="rId15" Type="http://schemas.openxmlformats.org/officeDocument/2006/relationships/customXml" Target="../ink/ink315.xml"/><Relationship Id="rId36" Type="http://schemas.openxmlformats.org/officeDocument/2006/relationships/image" Target="../media/image329.png"/><Relationship Id="rId57" Type="http://schemas.openxmlformats.org/officeDocument/2006/relationships/customXml" Target="../ink/ink336.xml"/><Relationship Id="rId262" Type="http://schemas.openxmlformats.org/officeDocument/2006/relationships/image" Target="../media/image442.png"/><Relationship Id="rId283" Type="http://schemas.openxmlformats.org/officeDocument/2006/relationships/customXml" Target="../ink/ink449.xml"/><Relationship Id="rId318" Type="http://schemas.openxmlformats.org/officeDocument/2006/relationships/image" Target="../media/image470.png"/><Relationship Id="rId339" Type="http://schemas.openxmlformats.org/officeDocument/2006/relationships/customXml" Target="../ink/ink477.xml"/><Relationship Id="rId78" Type="http://schemas.openxmlformats.org/officeDocument/2006/relationships/image" Target="../media/image350.png"/><Relationship Id="rId99" Type="http://schemas.openxmlformats.org/officeDocument/2006/relationships/customXml" Target="../ink/ink357.xml"/><Relationship Id="rId101" Type="http://schemas.openxmlformats.org/officeDocument/2006/relationships/customXml" Target="../ink/ink358.xml"/><Relationship Id="rId122" Type="http://schemas.openxmlformats.org/officeDocument/2006/relationships/image" Target="../media/image372.png"/><Relationship Id="rId143" Type="http://schemas.openxmlformats.org/officeDocument/2006/relationships/customXml" Target="../ink/ink379.xml"/><Relationship Id="rId164" Type="http://schemas.openxmlformats.org/officeDocument/2006/relationships/image" Target="../media/image393.png"/><Relationship Id="rId185" Type="http://schemas.openxmlformats.org/officeDocument/2006/relationships/customXml" Target="../ink/ink400.xml"/><Relationship Id="rId350" Type="http://schemas.openxmlformats.org/officeDocument/2006/relationships/image" Target="../media/image486.png"/><Relationship Id="rId9" Type="http://schemas.openxmlformats.org/officeDocument/2006/relationships/customXml" Target="../ink/ink312.xml"/><Relationship Id="rId210" Type="http://schemas.openxmlformats.org/officeDocument/2006/relationships/image" Target="../media/image416.png"/><Relationship Id="rId26" Type="http://schemas.openxmlformats.org/officeDocument/2006/relationships/image" Target="../media/image324.png"/><Relationship Id="rId231" Type="http://schemas.openxmlformats.org/officeDocument/2006/relationships/customXml" Target="../ink/ink423.xml"/><Relationship Id="rId252" Type="http://schemas.openxmlformats.org/officeDocument/2006/relationships/image" Target="../media/image437.png"/><Relationship Id="rId273" Type="http://schemas.openxmlformats.org/officeDocument/2006/relationships/customXml" Target="../ink/ink444.xml"/><Relationship Id="rId294" Type="http://schemas.openxmlformats.org/officeDocument/2006/relationships/image" Target="../media/image458.png"/><Relationship Id="rId308" Type="http://schemas.openxmlformats.org/officeDocument/2006/relationships/image" Target="../media/image465.png"/><Relationship Id="rId329" Type="http://schemas.openxmlformats.org/officeDocument/2006/relationships/customXml" Target="../ink/ink472.xml"/><Relationship Id="rId47" Type="http://schemas.openxmlformats.org/officeDocument/2006/relationships/customXml" Target="../ink/ink331.xml"/><Relationship Id="rId68" Type="http://schemas.openxmlformats.org/officeDocument/2006/relationships/image" Target="../media/image345.png"/><Relationship Id="rId89" Type="http://schemas.openxmlformats.org/officeDocument/2006/relationships/customXml" Target="../ink/ink352.xml"/><Relationship Id="rId112" Type="http://schemas.openxmlformats.org/officeDocument/2006/relationships/image" Target="../media/image367.png"/><Relationship Id="rId133" Type="http://schemas.openxmlformats.org/officeDocument/2006/relationships/customXml" Target="../ink/ink374.xml"/><Relationship Id="rId154" Type="http://schemas.openxmlformats.org/officeDocument/2006/relationships/image" Target="../media/image388.png"/><Relationship Id="rId175" Type="http://schemas.openxmlformats.org/officeDocument/2006/relationships/customXml" Target="../ink/ink395.xml"/><Relationship Id="rId340" Type="http://schemas.openxmlformats.org/officeDocument/2006/relationships/image" Target="../media/image481.png"/><Relationship Id="rId196" Type="http://schemas.openxmlformats.org/officeDocument/2006/relationships/image" Target="../media/image409.png"/><Relationship Id="rId200" Type="http://schemas.openxmlformats.org/officeDocument/2006/relationships/image" Target="../media/image411.png"/><Relationship Id="rId16" Type="http://schemas.openxmlformats.org/officeDocument/2006/relationships/image" Target="../media/image319.png"/><Relationship Id="rId221" Type="http://schemas.openxmlformats.org/officeDocument/2006/relationships/customXml" Target="../ink/ink418.xml"/><Relationship Id="rId242" Type="http://schemas.openxmlformats.org/officeDocument/2006/relationships/image" Target="../media/image432.png"/><Relationship Id="rId263" Type="http://schemas.openxmlformats.org/officeDocument/2006/relationships/customXml" Target="../ink/ink439.xml"/><Relationship Id="rId284" Type="http://schemas.openxmlformats.org/officeDocument/2006/relationships/image" Target="../media/image453.png"/><Relationship Id="rId319" Type="http://schemas.openxmlformats.org/officeDocument/2006/relationships/customXml" Target="../ink/ink467.xml"/><Relationship Id="rId37" Type="http://schemas.openxmlformats.org/officeDocument/2006/relationships/customXml" Target="../ink/ink326.xml"/><Relationship Id="rId58" Type="http://schemas.openxmlformats.org/officeDocument/2006/relationships/image" Target="../media/image340.png"/><Relationship Id="rId79" Type="http://schemas.openxmlformats.org/officeDocument/2006/relationships/customXml" Target="../ink/ink347.xml"/><Relationship Id="rId102" Type="http://schemas.openxmlformats.org/officeDocument/2006/relationships/image" Target="../media/image362.png"/><Relationship Id="rId123" Type="http://schemas.openxmlformats.org/officeDocument/2006/relationships/customXml" Target="../ink/ink369.xml"/><Relationship Id="rId144" Type="http://schemas.openxmlformats.org/officeDocument/2006/relationships/image" Target="../media/image383.png"/><Relationship Id="rId330" Type="http://schemas.openxmlformats.org/officeDocument/2006/relationships/image" Target="../media/image476.png"/><Relationship Id="rId90" Type="http://schemas.openxmlformats.org/officeDocument/2006/relationships/image" Target="../media/image356.png"/><Relationship Id="rId165" Type="http://schemas.openxmlformats.org/officeDocument/2006/relationships/customXml" Target="../ink/ink390.xml"/><Relationship Id="rId186" Type="http://schemas.openxmlformats.org/officeDocument/2006/relationships/image" Target="../media/image404.png"/><Relationship Id="rId351" Type="http://schemas.openxmlformats.org/officeDocument/2006/relationships/customXml" Target="../ink/ink483.xml"/><Relationship Id="rId211" Type="http://schemas.openxmlformats.org/officeDocument/2006/relationships/customXml" Target="../ink/ink413.xml"/><Relationship Id="rId232" Type="http://schemas.openxmlformats.org/officeDocument/2006/relationships/image" Target="../media/image427.png"/><Relationship Id="rId253" Type="http://schemas.openxmlformats.org/officeDocument/2006/relationships/customXml" Target="../ink/ink434.xml"/><Relationship Id="rId274" Type="http://schemas.openxmlformats.org/officeDocument/2006/relationships/image" Target="../media/image448.png"/><Relationship Id="rId295" Type="http://schemas.openxmlformats.org/officeDocument/2006/relationships/customXml" Target="../ink/ink455.xml"/><Relationship Id="rId309" Type="http://schemas.openxmlformats.org/officeDocument/2006/relationships/customXml" Target="../ink/ink462.xml"/><Relationship Id="rId27" Type="http://schemas.openxmlformats.org/officeDocument/2006/relationships/customXml" Target="../ink/ink321.xml"/><Relationship Id="rId48" Type="http://schemas.openxmlformats.org/officeDocument/2006/relationships/image" Target="../media/image335.png"/><Relationship Id="rId69" Type="http://schemas.openxmlformats.org/officeDocument/2006/relationships/customXml" Target="../ink/ink342.xml"/><Relationship Id="rId113" Type="http://schemas.openxmlformats.org/officeDocument/2006/relationships/customXml" Target="../ink/ink364.xml"/><Relationship Id="rId134" Type="http://schemas.openxmlformats.org/officeDocument/2006/relationships/image" Target="../media/image378.png"/><Relationship Id="rId320" Type="http://schemas.openxmlformats.org/officeDocument/2006/relationships/image" Target="../media/image471.png"/><Relationship Id="rId80" Type="http://schemas.openxmlformats.org/officeDocument/2006/relationships/image" Target="../media/image351.png"/><Relationship Id="rId155" Type="http://schemas.openxmlformats.org/officeDocument/2006/relationships/customXml" Target="../ink/ink385.xml"/><Relationship Id="rId176" Type="http://schemas.openxmlformats.org/officeDocument/2006/relationships/image" Target="../media/image399.png"/><Relationship Id="rId197" Type="http://schemas.openxmlformats.org/officeDocument/2006/relationships/customXml" Target="../ink/ink406.xml"/><Relationship Id="rId341" Type="http://schemas.openxmlformats.org/officeDocument/2006/relationships/customXml" Target="../ink/ink478.xml"/><Relationship Id="rId201" Type="http://schemas.openxmlformats.org/officeDocument/2006/relationships/customXml" Target="../ink/ink408.xml"/><Relationship Id="rId222" Type="http://schemas.openxmlformats.org/officeDocument/2006/relationships/image" Target="../media/image422.png"/><Relationship Id="rId243" Type="http://schemas.openxmlformats.org/officeDocument/2006/relationships/customXml" Target="../ink/ink429.xml"/><Relationship Id="rId264" Type="http://schemas.openxmlformats.org/officeDocument/2006/relationships/image" Target="../media/image443.png"/><Relationship Id="rId285" Type="http://schemas.openxmlformats.org/officeDocument/2006/relationships/customXml" Target="../ink/ink450.xml"/><Relationship Id="rId17" Type="http://schemas.openxmlformats.org/officeDocument/2006/relationships/customXml" Target="../ink/ink316.xml"/><Relationship Id="rId38" Type="http://schemas.openxmlformats.org/officeDocument/2006/relationships/image" Target="../media/image330.png"/><Relationship Id="rId59" Type="http://schemas.openxmlformats.org/officeDocument/2006/relationships/customXml" Target="../ink/ink337.xml"/><Relationship Id="rId103" Type="http://schemas.openxmlformats.org/officeDocument/2006/relationships/customXml" Target="../ink/ink359.xml"/><Relationship Id="rId124" Type="http://schemas.openxmlformats.org/officeDocument/2006/relationships/image" Target="../media/image373.png"/><Relationship Id="rId310" Type="http://schemas.openxmlformats.org/officeDocument/2006/relationships/image" Target="../media/image466.png"/><Relationship Id="rId70" Type="http://schemas.openxmlformats.org/officeDocument/2006/relationships/image" Target="../media/image346.png"/><Relationship Id="rId91" Type="http://schemas.openxmlformats.org/officeDocument/2006/relationships/customXml" Target="../ink/ink353.xml"/><Relationship Id="rId145" Type="http://schemas.openxmlformats.org/officeDocument/2006/relationships/customXml" Target="../ink/ink380.xml"/><Relationship Id="rId166" Type="http://schemas.openxmlformats.org/officeDocument/2006/relationships/image" Target="../media/image394.png"/><Relationship Id="rId187" Type="http://schemas.openxmlformats.org/officeDocument/2006/relationships/customXml" Target="../ink/ink401.xml"/><Relationship Id="rId331" Type="http://schemas.openxmlformats.org/officeDocument/2006/relationships/customXml" Target="../ink/ink473.xml"/><Relationship Id="rId352" Type="http://schemas.openxmlformats.org/officeDocument/2006/relationships/image" Target="../media/image487.png"/><Relationship Id="rId1" Type="http://schemas.openxmlformats.org/officeDocument/2006/relationships/slideLayout" Target="../slideLayouts/slideLayout1.xml"/><Relationship Id="rId212" Type="http://schemas.openxmlformats.org/officeDocument/2006/relationships/image" Target="../media/image417.png"/><Relationship Id="rId233" Type="http://schemas.openxmlformats.org/officeDocument/2006/relationships/customXml" Target="../ink/ink424.xml"/><Relationship Id="rId254" Type="http://schemas.openxmlformats.org/officeDocument/2006/relationships/image" Target="../media/image438.png"/><Relationship Id="rId28" Type="http://schemas.openxmlformats.org/officeDocument/2006/relationships/image" Target="../media/image325.png"/><Relationship Id="rId49" Type="http://schemas.openxmlformats.org/officeDocument/2006/relationships/customXml" Target="../ink/ink332.xml"/><Relationship Id="rId114" Type="http://schemas.openxmlformats.org/officeDocument/2006/relationships/image" Target="../media/image368.png"/><Relationship Id="rId275" Type="http://schemas.openxmlformats.org/officeDocument/2006/relationships/customXml" Target="../ink/ink445.xml"/><Relationship Id="rId296" Type="http://schemas.openxmlformats.org/officeDocument/2006/relationships/image" Target="../media/image459.png"/><Relationship Id="rId300" Type="http://schemas.openxmlformats.org/officeDocument/2006/relationships/image" Target="../media/image461.png"/><Relationship Id="rId60" Type="http://schemas.openxmlformats.org/officeDocument/2006/relationships/image" Target="../media/image341.png"/><Relationship Id="rId81" Type="http://schemas.openxmlformats.org/officeDocument/2006/relationships/customXml" Target="../ink/ink348.xml"/><Relationship Id="rId135" Type="http://schemas.openxmlformats.org/officeDocument/2006/relationships/customXml" Target="../ink/ink375.xml"/><Relationship Id="rId156" Type="http://schemas.openxmlformats.org/officeDocument/2006/relationships/image" Target="../media/image389.png"/><Relationship Id="rId177" Type="http://schemas.openxmlformats.org/officeDocument/2006/relationships/customXml" Target="../ink/ink396.xml"/><Relationship Id="rId198" Type="http://schemas.openxmlformats.org/officeDocument/2006/relationships/image" Target="../media/image410.png"/><Relationship Id="rId321" Type="http://schemas.openxmlformats.org/officeDocument/2006/relationships/customXml" Target="../ink/ink468.xml"/><Relationship Id="rId342" Type="http://schemas.openxmlformats.org/officeDocument/2006/relationships/image" Target="../media/image482.png"/><Relationship Id="rId202" Type="http://schemas.openxmlformats.org/officeDocument/2006/relationships/image" Target="../media/image412.png"/><Relationship Id="rId223" Type="http://schemas.openxmlformats.org/officeDocument/2006/relationships/customXml" Target="../ink/ink419.xml"/><Relationship Id="rId244" Type="http://schemas.openxmlformats.org/officeDocument/2006/relationships/image" Target="../media/image433.png"/><Relationship Id="rId18" Type="http://schemas.openxmlformats.org/officeDocument/2006/relationships/image" Target="../media/image320.png"/><Relationship Id="rId39" Type="http://schemas.openxmlformats.org/officeDocument/2006/relationships/customXml" Target="../ink/ink327.xml"/><Relationship Id="rId265" Type="http://schemas.openxmlformats.org/officeDocument/2006/relationships/customXml" Target="../ink/ink440.xml"/><Relationship Id="rId286" Type="http://schemas.openxmlformats.org/officeDocument/2006/relationships/image" Target="../media/image454.png"/><Relationship Id="rId50" Type="http://schemas.openxmlformats.org/officeDocument/2006/relationships/image" Target="../media/image336.png"/><Relationship Id="rId104" Type="http://schemas.openxmlformats.org/officeDocument/2006/relationships/image" Target="../media/image363.png"/><Relationship Id="rId125" Type="http://schemas.openxmlformats.org/officeDocument/2006/relationships/customXml" Target="../ink/ink370.xml"/><Relationship Id="rId146" Type="http://schemas.openxmlformats.org/officeDocument/2006/relationships/image" Target="../media/image384.png"/><Relationship Id="rId167" Type="http://schemas.openxmlformats.org/officeDocument/2006/relationships/customXml" Target="../ink/ink391.xml"/><Relationship Id="rId188" Type="http://schemas.openxmlformats.org/officeDocument/2006/relationships/image" Target="../media/image405.png"/><Relationship Id="rId311" Type="http://schemas.openxmlformats.org/officeDocument/2006/relationships/customXml" Target="../ink/ink463.xml"/><Relationship Id="rId332" Type="http://schemas.openxmlformats.org/officeDocument/2006/relationships/image" Target="../media/image477.png"/><Relationship Id="rId71" Type="http://schemas.openxmlformats.org/officeDocument/2006/relationships/customXml" Target="../ink/ink343.xml"/><Relationship Id="rId92" Type="http://schemas.openxmlformats.org/officeDocument/2006/relationships/image" Target="../media/image357.png"/><Relationship Id="rId213" Type="http://schemas.openxmlformats.org/officeDocument/2006/relationships/customXml" Target="../ink/ink414.xml"/><Relationship Id="rId234" Type="http://schemas.openxmlformats.org/officeDocument/2006/relationships/image" Target="../media/image428.png"/><Relationship Id="rId2" Type="http://schemas.openxmlformats.org/officeDocument/2006/relationships/image" Target="../media/image610.png"/><Relationship Id="rId29" Type="http://schemas.openxmlformats.org/officeDocument/2006/relationships/customXml" Target="../ink/ink322.xml"/><Relationship Id="rId255" Type="http://schemas.openxmlformats.org/officeDocument/2006/relationships/customXml" Target="../ink/ink435.xml"/><Relationship Id="rId276" Type="http://schemas.openxmlformats.org/officeDocument/2006/relationships/image" Target="../media/image449.png"/><Relationship Id="rId297" Type="http://schemas.openxmlformats.org/officeDocument/2006/relationships/customXml" Target="../ink/ink456.xml"/><Relationship Id="rId40" Type="http://schemas.openxmlformats.org/officeDocument/2006/relationships/image" Target="../media/image331.png"/><Relationship Id="rId115" Type="http://schemas.openxmlformats.org/officeDocument/2006/relationships/customXml" Target="../ink/ink365.xml"/><Relationship Id="rId136" Type="http://schemas.openxmlformats.org/officeDocument/2006/relationships/image" Target="../media/image379.png"/><Relationship Id="rId157" Type="http://schemas.openxmlformats.org/officeDocument/2006/relationships/customXml" Target="../ink/ink386.xml"/><Relationship Id="rId178" Type="http://schemas.openxmlformats.org/officeDocument/2006/relationships/image" Target="../media/image400.png"/><Relationship Id="rId301" Type="http://schemas.openxmlformats.org/officeDocument/2006/relationships/customXml" Target="../ink/ink458.xml"/><Relationship Id="rId322" Type="http://schemas.openxmlformats.org/officeDocument/2006/relationships/image" Target="../media/image472.png"/><Relationship Id="rId343" Type="http://schemas.openxmlformats.org/officeDocument/2006/relationships/customXml" Target="../ink/ink479.xml"/><Relationship Id="rId61" Type="http://schemas.openxmlformats.org/officeDocument/2006/relationships/customXml" Target="../ink/ink338.xml"/><Relationship Id="rId82" Type="http://schemas.openxmlformats.org/officeDocument/2006/relationships/image" Target="../media/image352.png"/><Relationship Id="rId199" Type="http://schemas.openxmlformats.org/officeDocument/2006/relationships/customXml" Target="../ink/ink407.xml"/><Relationship Id="rId203" Type="http://schemas.openxmlformats.org/officeDocument/2006/relationships/customXml" Target="../ink/ink409.xml"/><Relationship Id="rId19" Type="http://schemas.openxmlformats.org/officeDocument/2006/relationships/customXml" Target="../ink/ink317.xml"/><Relationship Id="rId224" Type="http://schemas.openxmlformats.org/officeDocument/2006/relationships/image" Target="../media/image423.png"/><Relationship Id="rId245" Type="http://schemas.openxmlformats.org/officeDocument/2006/relationships/customXml" Target="../ink/ink430.xml"/><Relationship Id="rId266" Type="http://schemas.openxmlformats.org/officeDocument/2006/relationships/image" Target="../media/image444.png"/><Relationship Id="rId287" Type="http://schemas.openxmlformats.org/officeDocument/2006/relationships/customXml" Target="../ink/ink451.xml"/><Relationship Id="rId30" Type="http://schemas.openxmlformats.org/officeDocument/2006/relationships/image" Target="../media/image326.png"/><Relationship Id="rId105" Type="http://schemas.openxmlformats.org/officeDocument/2006/relationships/customXml" Target="../ink/ink360.xml"/><Relationship Id="rId126" Type="http://schemas.openxmlformats.org/officeDocument/2006/relationships/image" Target="../media/image374.png"/><Relationship Id="rId147" Type="http://schemas.openxmlformats.org/officeDocument/2006/relationships/customXml" Target="../ink/ink381.xml"/><Relationship Id="rId168" Type="http://schemas.openxmlformats.org/officeDocument/2006/relationships/image" Target="../media/image395.png"/><Relationship Id="rId312" Type="http://schemas.openxmlformats.org/officeDocument/2006/relationships/image" Target="../media/image467.png"/><Relationship Id="rId333" Type="http://schemas.openxmlformats.org/officeDocument/2006/relationships/customXml" Target="../ink/ink474.xml"/><Relationship Id="rId51" Type="http://schemas.openxmlformats.org/officeDocument/2006/relationships/customXml" Target="../ink/ink333.xml"/><Relationship Id="rId72" Type="http://schemas.openxmlformats.org/officeDocument/2006/relationships/image" Target="../media/image347.png"/><Relationship Id="rId93" Type="http://schemas.openxmlformats.org/officeDocument/2006/relationships/customXml" Target="../ink/ink354.xml"/><Relationship Id="rId189" Type="http://schemas.openxmlformats.org/officeDocument/2006/relationships/customXml" Target="../ink/ink402.xml"/><Relationship Id="rId3" Type="http://schemas.openxmlformats.org/officeDocument/2006/relationships/customXml" Target="../ink/ink309.xml"/><Relationship Id="rId214" Type="http://schemas.openxmlformats.org/officeDocument/2006/relationships/image" Target="../media/image418.png"/><Relationship Id="rId235" Type="http://schemas.openxmlformats.org/officeDocument/2006/relationships/customXml" Target="../ink/ink425.xml"/><Relationship Id="rId256" Type="http://schemas.openxmlformats.org/officeDocument/2006/relationships/image" Target="../media/image439.png"/><Relationship Id="rId277" Type="http://schemas.openxmlformats.org/officeDocument/2006/relationships/customXml" Target="../ink/ink446.xml"/><Relationship Id="rId298" Type="http://schemas.openxmlformats.org/officeDocument/2006/relationships/image" Target="../media/image460.png"/><Relationship Id="rId116" Type="http://schemas.openxmlformats.org/officeDocument/2006/relationships/image" Target="../media/image369.png"/><Relationship Id="rId137" Type="http://schemas.openxmlformats.org/officeDocument/2006/relationships/customXml" Target="../ink/ink376.xml"/><Relationship Id="rId158" Type="http://schemas.openxmlformats.org/officeDocument/2006/relationships/image" Target="../media/image390.png"/><Relationship Id="rId302" Type="http://schemas.openxmlformats.org/officeDocument/2006/relationships/image" Target="../media/image462.png"/><Relationship Id="rId323" Type="http://schemas.openxmlformats.org/officeDocument/2006/relationships/customXml" Target="../ink/ink469.xml"/><Relationship Id="rId344" Type="http://schemas.openxmlformats.org/officeDocument/2006/relationships/image" Target="../media/image483.png"/><Relationship Id="rId20" Type="http://schemas.openxmlformats.org/officeDocument/2006/relationships/image" Target="../media/image321.png"/><Relationship Id="rId41" Type="http://schemas.openxmlformats.org/officeDocument/2006/relationships/customXml" Target="../ink/ink328.xml"/><Relationship Id="rId62" Type="http://schemas.openxmlformats.org/officeDocument/2006/relationships/image" Target="../media/image342.png"/><Relationship Id="rId83" Type="http://schemas.openxmlformats.org/officeDocument/2006/relationships/customXml" Target="../ink/ink349.xml"/><Relationship Id="rId179" Type="http://schemas.openxmlformats.org/officeDocument/2006/relationships/customXml" Target="../ink/ink397.xml"/><Relationship Id="rId190" Type="http://schemas.openxmlformats.org/officeDocument/2006/relationships/image" Target="../media/image406.png"/><Relationship Id="rId204" Type="http://schemas.openxmlformats.org/officeDocument/2006/relationships/image" Target="../media/image413.png"/><Relationship Id="rId225" Type="http://schemas.openxmlformats.org/officeDocument/2006/relationships/customXml" Target="../ink/ink420.xml"/><Relationship Id="rId246" Type="http://schemas.openxmlformats.org/officeDocument/2006/relationships/image" Target="../media/image434.png"/><Relationship Id="rId267" Type="http://schemas.openxmlformats.org/officeDocument/2006/relationships/customXml" Target="../ink/ink441.xml"/><Relationship Id="rId288" Type="http://schemas.openxmlformats.org/officeDocument/2006/relationships/image" Target="../media/image455.png"/><Relationship Id="rId106" Type="http://schemas.openxmlformats.org/officeDocument/2006/relationships/image" Target="../media/image364.png"/><Relationship Id="rId127" Type="http://schemas.openxmlformats.org/officeDocument/2006/relationships/customXml" Target="../ink/ink371.xml"/><Relationship Id="rId313" Type="http://schemas.openxmlformats.org/officeDocument/2006/relationships/customXml" Target="../ink/ink464.xml"/><Relationship Id="rId10" Type="http://schemas.openxmlformats.org/officeDocument/2006/relationships/image" Target="../media/image316.png"/><Relationship Id="rId31" Type="http://schemas.openxmlformats.org/officeDocument/2006/relationships/customXml" Target="../ink/ink323.xml"/><Relationship Id="rId52" Type="http://schemas.openxmlformats.org/officeDocument/2006/relationships/image" Target="../media/image337.png"/><Relationship Id="rId73" Type="http://schemas.openxmlformats.org/officeDocument/2006/relationships/customXml" Target="../ink/ink344.xml"/><Relationship Id="rId94" Type="http://schemas.openxmlformats.org/officeDocument/2006/relationships/image" Target="../media/image358.png"/><Relationship Id="rId148" Type="http://schemas.openxmlformats.org/officeDocument/2006/relationships/image" Target="../media/image385.png"/><Relationship Id="rId169" Type="http://schemas.openxmlformats.org/officeDocument/2006/relationships/customXml" Target="../ink/ink392.xml"/><Relationship Id="rId334" Type="http://schemas.openxmlformats.org/officeDocument/2006/relationships/image" Target="../media/image478.png"/><Relationship Id="rId4" Type="http://schemas.openxmlformats.org/officeDocument/2006/relationships/image" Target="../media/image313.png"/><Relationship Id="rId180" Type="http://schemas.openxmlformats.org/officeDocument/2006/relationships/image" Target="../media/image401.png"/><Relationship Id="rId215" Type="http://schemas.openxmlformats.org/officeDocument/2006/relationships/customXml" Target="../ink/ink415.xml"/><Relationship Id="rId236" Type="http://schemas.openxmlformats.org/officeDocument/2006/relationships/image" Target="../media/image429.png"/><Relationship Id="rId257" Type="http://schemas.openxmlformats.org/officeDocument/2006/relationships/customXml" Target="../ink/ink436.xml"/><Relationship Id="rId278" Type="http://schemas.openxmlformats.org/officeDocument/2006/relationships/image" Target="../media/image450.png"/><Relationship Id="rId303" Type="http://schemas.openxmlformats.org/officeDocument/2006/relationships/customXml" Target="../ink/ink459.xml"/><Relationship Id="rId42" Type="http://schemas.openxmlformats.org/officeDocument/2006/relationships/image" Target="../media/image332.png"/><Relationship Id="rId84" Type="http://schemas.openxmlformats.org/officeDocument/2006/relationships/image" Target="../media/image353.png"/><Relationship Id="rId138" Type="http://schemas.openxmlformats.org/officeDocument/2006/relationships/image" Target="../media/image380.png"/><Relationship Id="rId345" Type="http://schemas.openxmlformats.org/officeDocument/2006/relationships/customXml" Target="../ink/ink480.xml"/><Relationship Id="rId191" Type="http://schemas.openxmlformats.org/officeDocument/2006/relationships/customXml" Target="../ink/ink403.xml"/><Relationship Id="rId205" Type="http://schemas.openxmlformats.org/officeDocument/2006/relationships/customXml" Target="../ink/ink410.xml"/><Relationship Id="rId247" Type="http://schemas.openxmlformats.org/officeDocument/2006/relationships/customXml" Target="../ink/ink431.xml"/><Relationship Id="rId107" Type="http://schemas.openxmlformats.org/officeDocument/2006/relationships/customXml" Target="../ink/ink361.xml"/><Relationship Id="rId289" Type="http://schemas.openxmlformats.org/officeDocument/2006/relationships/customXml" Target="../ink/ink452.xml"/><Relationship Id="rId11" Type="http://schemas.openxmlformats.org/officeDocument/2006/relationships/customXml" Target="../ink/ink313.xml"/><Relationship Id="rId53" Type="http://schemas.openxmlformats.org/officeDocument/2006/relationships/customXml" Target="../ink/ink334.xml"/><Relationship Id="rId149" Type="http://schemas.openxmlformats.org/officeDocument/2006/relationships/customXml" Target="../ink/ink382.xml"/><Relationship Id="rId314" Type="http://schemas.openxmlformats.org/officeDocument/2006/relationships/image" Target="../media/image468.png"/><Relationship Id="rId95" Type="http://schemas.openxmlformats.org/officeDocument/2006/relationships/customXml" Target="../ink/ink355.xml"/><Relationship Id="rId160" Type="http://schemas.openxmlformats.org/officeDocument/2006/relationships/image" Target="../media/image391.png"/><Relationship Id="rId216" Type="http://schemas.openxmlformats.org/officeDocument/2006/relationships/image" Target="../media/image419.png"/><Relationship Id="rId258" Type="http://schemas.openxmlformats.org/officeDocument/2006/relationships/image" Target="../media/image440.png"/><Relationship Id="rId22" Type="http://schemas.openxmlformats.org/officeDocument/2006/relationships/image" Target="../media/image322.png"/><Relationship Id="rId64" Type="http://schemas.openxmlformats.org/officeDocument/2006/relationships/image" Target="../media/image343.png"/><Relationship Id="rId118" Type="http://schemas.openxmlformats.org/officeDocument/2006/relationships/image" Target="../media/image370.png"/><Relationship Id="rId325" Type="http://schemas.openxmlformats.org/officeDocument/2006/relationships/customXml" Target="../ink/ink470.xml"/><Relationship Id="rId171" Type="http://schemas.openxmlformats.org/officeDocument/2006/relationships/customXml" Target="../ink/ink393.xml"/><Relationship Id="rId227" Type="http://schemas.openxmlformats.org/officeDocument/2006/relationships/customXml" Target="../ink/ink421.xml"/><Relationship Id="rId269" Type="http://schemas.openxmlformats.org/officeDocument/2006/relationships/customXml" Target="../ink/ink442.xml"/><Relationship Id="rId33" Type="http://schemas.openxmlformats.org/officeDocument/2006/relationships/customXml" Target="../ink/ink324.xml"/><Relationship Id="rId129" Type="http://schemas.openxmlformats.org/officeDocument/2006/relationships/customXml" Target="../ink/ink372.xml"/><Relationship Id="rId280" Type="http://schemas.openxmlformats.org/officeDocument/2006/relationships/image" Target="../media/image451.png"/><Relationship Id="rId336" Type="http://schemas.openxmlformats.org/officeDocument/2006/relationships/image" Target="../media/image479.png"/><Relationship Id="rId75" Type="http://schemas.openxmlformats.org/officeDocument/2006/relationships/customXml" Target="../ink/ink345.xml"/><Relationship Id="rId140" Type="http://schemas.openxmlformats.org/officeDocument/2006/relationships/image" Target="../media/image381.png"/><Relationship Id="rId182" Type="http://schemas.openxmlformats.org/officeDocument/2006/relationships/image" Target="../media/image402.png"/><Relationship Id="rId6" Type="http://schemas.openxmlformats.org/officeDocument/2006/relationships/image" Target="../media/image314.png"/><Relationship Id="rId238" Type="http://schemas.openxmlformats.org/officeDocument/2006/relationships/image" Target="../media/image430.png"/><Relationship Id="rId291" Type="http://schemas.openxmlformats.org/officeDocument/2006/relationships/customXml" Target="../ink/ink453.xml"/><Relationship Id="rId305" Type="http://schemas.openxmlformats.org/officeDocument/2006/relationships/customXml" Target="../ink/ink460.xml"/><Relationship Id="rId347" Type="http://schemas.openxmlformats.org/officeDocument/2006/relationships/customXml" Target="../ink/ink481.xml"/><Relationship Id="rId44" Type="http://schemas.openxmlformats.org/officeDocument/2006/relationships/image" Target="../media/image333.png"/><Relationship Id="rId86" Type="http://schemas.openxmlformats.org/officeDocument/2006/relationships/image" Target="../media/image354.png"/><Relationship Id="rId151" Type="http://schemas.openxmlformats.org/officeDocument/2006/relationships/customXml" Target="../ink/ink383.xml"/><Relationship Id="rId193" Type="http://schemas.openxmlformats.org/officeDocument/2006/relationships/customXml" Target="../ink/ink404.xml"/><Relationship Id="rId207" Type="http://schemas.openxmlformats.org/officeDocument/2006/relationships/customXml" Target="../ink/ink411.xml"/><Relationship Id="rId249" Type="http://schemas.openxmlformats.org/officeDocument/2006/relationships/customXml" Target="../ink/ink432.xml"/><Relationship Id="rId13" Type="http://schemas.openxmlformats.org/officeDocument/2006/relationships/customXml" Target="../ink/ink314.xml"/><Relationship Id="rId109" Type="http://schemas.openxmlformats.org/officeDocument/2006/relationships/customXml" Target="../ink/ink362.xml"/><Relationship Id="rId260" Type="http://schemas.openxmlformats.org/officeDocument/2006/relationships/image" Target="../media/image441.png"/><Relationship Id="rId316" Type="http://schemas.openxmlformats.org/officeDocument/2006/relationships/image" Target="../media/image469.png"/><Relationship Id="rId55" Type="http://schemas.openxmlformats.org/officeDocument/2006/relationships/customXml" Target="../ink/ink335.xml"/><Relationship Id="rId97" Type="http://schemas.openxmlformats.org/officeDocument/2006/relationships/customXml" Target="../ink/ink356.xml"/><Relationship Id="rId120" Type="http://schemas.openxmlformats.org/officeDocument/2006/relationships/image" Target="../media/image371.png"/><Relationship Id="rId162" Type="http://schemas.openxmlformats.org/officeDocument/2006/relationships/image" Target="../media/image392.png"/><Relationship Id="rId218" Type="http://schemas.openxmlformats.org/officeDocument/2006/relationships/image" Target="../media/image420.png"/><Relationship Id="rId271" Type="http://schemas.openxmlformats.org/officeDocument/2006/relationships/customXml" Target="../ink/ink443.xml"/><Relationship Id="rId24" Type="http://schemas.openxmlformats.org/officeDocument/2006/relationships/image" Target="../media/image323.png"/><Relationship Id="rId66" Type="http://schemas.openxmlformats.org/officeDocument/2006/relationships/image" Target="../media/image344.png"/><Relationship Id="rId131" Type="http://schemas.openxmlformats.org/officeDocument/2006/relationships/customXml" Target="../ink/ink373.xml"/><Relationship Id="rId327" Type="http://schemas.openxmlformats.org/officeDocument/2006/relationships/customXml" Target="../ink/ink471.xml"/><Relationship Id="rId173" Type="http://schemas.openxmlformats.org/officeDocument/2006/relationships/customXml" Target="../ink/ink394.xml"/><Relationship Id="rId229" Type="http://schemas.openxmlformats.org/officeDocument/2006/relationships/customXml" Target="../ink/ink422.xml"/><Relationship Id="rId240" Type="http://schemas.openxmlformats.org/officeDocument/2006/relationships/image" Target="../media/image431.png"/><Relationship Id="rId35" Type="http://schemas.openxmlformats.org/officeDocument/2006/relationships/customXml" Target="../ink/ink325.xml"/><Relationship Id="rId77" Type="http://schemas.openxmlformats.org/officeDocument/2006/relationships/customXml" Target="../ink/ink346.xml"/><Relationship Id="rId100" Type="http://schemas.openxmlformats.org/officeDocument/2006/relationships/image" Target="../media/image361.png"/><Relationship Id="rId282" Type="http://schemas.openxmlformats.org/officeDocument/2006/relationships/image" Target="../media/image452.png"/><Relationship Id="rId338" Type="http://schemas.openxmlformats.org/officeDocument/2006/relationships/image" Target="../media/image4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499.png"/><Relationship Id="rId117" Type="http://schemas.openxmlformats.org/officeDocument/2006/relationships/customXml" Target="../ink/ink541.xml"/><Relationship Id="rId21" Type="http://schemas.openxmlformats.org/officeDocument/2006/relationships/customXml" Target="../ink/ink493.xml"/><Relationship Id="rId42" Type="http://schemas.openxmlformats.org/officeDocument/2006/relationships/image" Target="../media/image507.png"/><Relationship Id="rId47" Type="http://schemas.openxmlformats.org/officeDocument/2006/relationships/customXml" Target="../ink/ink506.xml"/><Relationship Id="rId63" Type="http://schemas.openxmlformats.org/officeDocument/2006/relationships/customXml" Target="../ink/ink514.xml"/><Relationship Id="rId68" Type="http://schemas.openxmlformats.org/officeDocument/2006/relationships/image" Target="../media/image520.png"/><Relationship Id="rId84" Type="http://schemas.openxmlformats.org/officeDocument/2006/relationships/image" Target="../media/image528.png"/><Relationship Id="rId89" Type="http://schemas.openxmlformats.org/officeDocument/2006/relationships/customXml" Target="../ink/ink527.xml"/><Relationship Id="rId112" Type="http://schemas.openxmlformats.org/officeDocument/2006/relationships/image" Target="../media/image542.png"/><Relationship Id="rId16" Type="http://schemas.openxmlformats.org/officeDocument/2006/relationships/image" Target="../media/image494.png"/><Relationship Id="rId107" Type="http://schemas.openxmlformats.org/officeDocument/2006/relationships/customXml" Target="../ink/ink536.xml"/><Relationship Id="rId11" Type="http://schemas.openxmlformats.org/officeDocument/2006/relationships/customXml" Target="../ink/ink488.xml"/><Relationship Id="rId32" Type="http://schemas.openxmlformats.org/officeDocument/2006/relationships/image" Target="../media/image502.png"/><Relationship Id="rId37" Type="http://schemas.openxmlformats.org/officeDocument/2006/relationships/customXml" Target="../ink/ink501.xml"/><Relationship Id="rId53" Type="http://schemas.openxmlformats.org/officeDocument/2006/relationships/customXml" Target="../ink/ink509.xml"/><Relationship Id="rId58" Type="http://schemas.openxmlformats.org/officeDocument/2006/relationships/image" Target="../media/image515.png"/><Relationship Id="rId74" Type="http://schemas.openxmlformats.org/officeDocument/2006/relationships/image" Target="../media/image523.png"/><Relationship Id="rId79" Type="http://schemas.openxmlformats.org/officeDocument/2006/relationships/customXml" Target="../ink/ink522.xml"/><Relationship Id="rId102" Type="http://schemas.openxmlformats.org/officeDocument/2006/relationships/image" Target="../media/image537.png"/><Relationship Id="rId123" Type="http://schemas.openxmlformats.org/officeDocument/2006/relationships/customXml" Target="../ink/ink544.xml"/><Relationship Id="rId128" Type="http://schemas.openxmlformats.org/officeDocument/2006/relationships/image" Target="../media/image550.png"/><Relationship Id="rId5" Type="http://schemas.openxmlformats.org/officeDocument/2006/relationships/customXml" Target="../ink/ink485.xml"/><Relationship Id="rId90" Type="http://schemas.openxmlformats.org/officeDocument/2006/relationships/image" Target="../media/image531.png"/><Relationship Id="rId95" Type="http://schemas.openxmlformats.org/officeDocument/2006/relationships/customXml" Target="../ink/ink530.xml"/><Relationship Id="rId22" Type="http://schemas.openxmlformats.org/officeDocument/2006/relationships/image" Target="../media/image497.png"/><Relationship Id="rId27" Type="http://schemas.openxmlformats.org/officeDocument/2006/relationships/customXml" Target="../ink/ink496.xml"/><Relationship Id="rId43" Type="http://schemas.openxmlformats.org/officeDocument/2006/relationships/customXml" Target="../ink/ink504.xml"/><Relationship Id="rId48" Type="http://schemas.openxmlformats.org/officeDocument/2006/relationships/image" Target="../media/image510.png"/><Relationship Id="rId64" Type="http://schemas.openxmlformats.org/officeDocument/2006/relationships/image" Target="../media/image518.png"/><Relationship Id="rId69" Type="http://schemas.openxmlformats.org/officeDocument/2006/relationships/customXml" Target="../ink/ink517.xml"/><Relationship Id="rId113" Type="http://schemas.openxmlformats.org/officeDocument/2006/relationships/customXml" Target="../ink/ink539.xml"/><Relationship Id="rId118" Type="http://schemas.openxmlformats.org/officeDocument/2006/relationships/image" Target="../media/image545.png"/><Relationship Id="rId80" Type="http://schemas.openxmlformats.org/officeDocument/2006/relationships/image" Target="../media/image526.png"/><Relationship Id="rId85" Type="http://schemas.openxmlformats.org/officeDocument/2006/relationships/customXml" Target="../ink/ink525.xml"/><Relationship Id="rId12" Type="http://schemas.openxmlformats.org/officeDocument/2006/relationships/image" Target="../media/image492.png"/><Relationship Id="rId17" Type="http://schemas.openxmlformats.org/officeDocument/2006/relationships/customXml" Target="../ink/ink491.xml"/><Relationship Id="rId33" Type="http://schemas.openxmlformats.org/officeDocument/2006/relationships/customXml" Target="../ink/ink499.xml"/><Relationship Id="rId38" Type="http://schemas.openxmlformats.org/officeDocument/2006/relationships/image" Target="../media/image505.png"/><Relationship Id="rId59" Type="http://schemas.openxmlformats.org/officeDocument/2006/relationships/customXml" Target="../ink/ink512.xml"/><Relationship Id="rId103" Type="http://schemas.openxmlformats.org/officeDocument/2006/relationships/customXml" Target="../ink/ink534.xml"/><Relationship Id="rId108" Type="http://schemas.openxmlformats.org/officeDocument/2006/relationships/image" Target="../media/image540.png"/><Relationship Id="rId124" Type="http://schemas.openxmlformats.org/officeDocument/2006/relationships/image" Target="../media/image548.png"/><Relationship Id="rId54" Type="http://schemas.openxmlformats.org/officeDocument/2006/relationships/image" Target="../media/image513.png"/><Relationship Id="rId70" Type="http://schemas.openxmlformats.org/officeDocument/2006/relationships/image" Target="../media/image521.png"/><Relationship Id="rId75" Type="http://schemas.openxmlformats.org/officeDocument/2006/relationships/customXml" Target="../ink/ink520.xml"/><Relationship Id="rId91" Type="http://schemas.openxmlformats.org/officeDocument/2006/relationships/customXml" Target="../ink/ink528.xml"/><Relationship Id="rId96" Type="http://schemas.openxmlformats.org/officeDocument/2006/relationships/image" Target="../media/image534.png"/><Relationship Id="rId1" Type="http://schemas.openxmlformats.org/officeDocument/2006/relationships/slideLayout" Target="../slideLayouts/slideLayout1.xml"/><Relationship Id="rId6" Type="http://schemas.openxmlformats.org/officeDocument/2006/relationships/image" Target="../media/image489.png"/><Relationship Id="rId23" Type="http://schemas.openxmlformats.org/officeDocument/2006/relationships/customXml" Target="../ink/ink494.xml"/><Relationship Id="rId28" Type="http://schemas.openxmlformats.org/officeDocument/2006/relationships/image" Target="../media/image500.png"/><Relationship Id="rId49" Type="http://schemas.openxmlformats.org/officeDocument/2006/relationships/customXml" Target="../ink/ink507.xml"/><Relationship Id="rId114" Type="http://schemas.openxmlformats.org/officeDocument/2006/relationships/image" Target="../media/image543.png"/><Relationship Id="rId119" Type="http://schemas.openxmlformats.org/officeDocument/2006/relationships/customXml" Target="../ink/ink542.xml"/><Relationship Id="rId44" Type="http://schemas.openxmlformats.org/officeDocument/2006/relationships/image" Target="../media/image508.png"/><Relationship Id="rId60" Type="http://schemas.openxmlformats.org/officeDocument/2006/relationships/image" Target="../media/image516.png"/><Relationship Id="rId65" Type="http://schemas.openxmlformats.org/officeDocument/2006/relationships/customXml" Target="../ink/ink515.xml"/><Relationship Id="rId81" Type="http://schemas.openxmlformats.org/officeDocument/2006/relationships/customXml" Target="../ink/ink523.xml"/><Relationship Id="rId86" Type="http://schemas.openxmlformats.org/officeDocument/2006/relationships/image" Target="../media/image529.png"/><Relationship Id="rId13" Type="http://schemas.openxmlformats.org/officeDocument/2006/relationships/customXml" Target="../ink/ink489.xml"/><Relationship Id="rId18" Type="http://schemas.openxmlformats.org/officeDocument/2006/relationships/image" Target="../media/image495.png"/><Relationship Id="rId39" Type="http://schemas.openxmlformats.org/officeDocument/2006/relationships/customXml" Target="../ink/ink502.xml"/><Relationship Id="rId109" Type="http://schemas.openxmlformats.org/officeDocument/2006/relationships/customXml" Target="../ink/ink537.xml"/><Relationship Id="rId34" Type="http://schemas.openxmlformats.org/officeDocument/2006/relationships/image" Target="../media/image503.png"/><Relationship Id="rId50" Type="http://schemas.openxmlformats.org/officeDocument/2006/relationships/image" Target="../media/image511.png"/><Relationship Id="rId55" Type="http://schemas.openxmlformats.org/officeDocument/2006/relationships/customXml" Target="../ink/ink510.xml"/><Relationship Id="rId76" Type="http://schemas.openxmlformats.org/officeDocument/2006/relationships/image" Target="../media/image524.png"/><Relationship Id="rId97" Type="http://schemas.openxmlformats.org/officeDocument/2006/relationships/customXml" Target="../ink/ink531.xml"/><Relationship Id="rId104" Type="http://schemas.openxmlformats.org/officeDocument/2006/relationships/image" Target="../media/image538.png"/><Relationship Id="rId120" Type="http://schemas.openxmlformats.org/officeDocument/2006/relationships/image" Target="../media/image546.png"/><Relationship Id="rId125" Type="http://schemas.openxmlformats.org/officeDocument/2006/relationships/customXml" Target="../ink/ink545.xml"/><Relationship Id="rId7" Type="http://schemas.openxmlformats.org/officeDocument/2006/relationships/customXml" Target="../ink/ink486.xml"/><Relationship Id="rId71" Type="http://schemas.openxmlformats.org/officeDocument/2006/relationships/customXml" Target="../ink/ink518.xml"/><Relationship Id="rId92" Type="http://schemas.openxmlformats.org/officeDocument/2006/relationships/image" Target="../media/image532.png"/><Relationship Id="rId2" Type="http://schemas.openxmlformats.org/officeDocument/2006/relationships/image" Target="../media/image710.png"/><Relationship Id="rId29" Type="http://schemas.openxmlformats.org/officeDocument/2006/relationships/customXml" Target="../ink/ink497.xml"/><Relationship Id="rId24" Type="http://schemas.openxmlformats.org/officeDocument/2006/relationships/image" Target="../media/image498.png"/><Relationship Id="rId40" Type="http://schemas.openxmlformats.org/officeDocument/2006/relationships/image" Target="../media/image506.png"/><Relationship Id="rId45" Type="http://schemas.openxmlformats.org/officeDocument/2006/relationships/customXml" Target="../ink/ink505.xml"/><Relationship Id="rId66" Type="http://schemas.openxmlformats.org/officeDocument/2006/relationships/image" Target="../media/image519.png"/><Relationship Id="rId87" Type="http://schemas.openxmlformats.org/officeDocument/2006/relationships/customXml" Target="../ink/ink526.xml"/><Relationship Id="rId110" Type="http://schemas.openxmlformats.org/officeDocument/2006/relationships/image" Target="../media/image541.png"/><Relationship Id="rId115" Type="http://schemas.openxmlformats.org/officeDocument/2006/relationships/customXml" Target="../ink/ink540.xml"/><Relationship Id="rId61" Type="http://schemas.openxmlformats.org/officeDocument/2006/relationships/customXml" Target="../ink/ink513.xml"/><Relationship Id="rId82" Type="http://schemas.openxmlformats.org/officeDocument/2006/relationships/image" Target="../media/image527.png"/><Relationship Id="rId19" Type="http://schemas.openxmlformats.org/officeDocument/2006/relationships/customXml" Target="../ink/ink492.xml"/><Relationship Id="rId14" Type="http://schemas.openxmlformats.org/officeDocument/2006/relationships/image" Target="../media/image493.png"/><Relationship Id="rId30" Type="http://schemas.openxmlformats.org/officeDocument/2006/relationships/image" Target="../media/image501.png"/><Relationship Id="rId35" Type="http://schemas.openxmlformats.org/officeDocument/2006/relationships/customXml" Target="../ink/ink500.xml"/><Relationship Id="rId56" Type="http://schemas.openxmlformats.org/officeDocument/2006/relationships/image" Target="../media/image514.png"/><Relationship Id="rId77" Type="http://schemas.openxmlformats.org/officeDocument/2006/relationships/customXml" Target="../ink/ink521.xml"/><Relationship Id="rId100" Type="http://schemas.openxmlformats.org/officeDocument/2006/relationships/image" Target="../media/image536.png"/><Relationship Id="rId105" Type="http://schemas.openxmlformats.org/officeDocument/2006/relationships/customXml" Target="../ink/ink535.xml"/><Relationship Id="rId126" Type="http://schemas.openxmlformats.org/officeDocument/2006/relationships/image" Target="../media/image549.png"/><Relationship Id="rId8" Type="http://schemas.openxmlformats.org/officeDocument/2006/relationships/image" Target="../media/image490.png"/><Relationship Id="rId51" Type="http://schemas.openxmlformats.org/officeDocument/2006/relationships/customXml" Target="../ink/ink508.xml"/><Relationship Id="rId72" Type="http://schemas.openxmlformats.org/officeDocument/2006/relationships/image" Target="../media/image522.png"/><Relationship Id="rId93" Type="http://schemas.openxmlformats.org/officeDocument/2006/relationships/customXml" Target="../ink/ink529.xml"/><Relationship Id="rId98" Type="http://schemas.openxmlformats.org/officeDocument/2006/relationships/image" Target="../media/image535.png"/><Relationship Id="rId121" Type="http://schemas.openxmlformats.org/officeDocument/2006/relationships/customXml" Target="../ink/ink543.xml"/><Relationship Id="rId3" Type="http://schemas.openxmlformats.org/officeDocument/2006/relationships/customXml" Target="../ink/ink484.xml"/><Relationship Id="rId25" Type="http://schemas.openxmlformats.org/officeDocument/2006/relationships/customXml" Target="../ink/ink495.xml"/><Relationship Id="rId46" Type="http://schemas.openxmlformats.org/officeDocument/2006/relationships/image" Target="../media/image509.png"/><Relationship Id="rId67" Type="http://schemas.openxmlformats.org/officeDocument/2006/relationships/customXml" Target="../ink/ink516.xml"/><Relationship Id="rId116" Type="http://schemas.openxmlformats.org/officeDocument/2006/relationships/image" Target="../media/image544.png"/><Relationship Id="rId20" Type="http://schemas.openxmlformats.org/officeDocument/2006/relationships/image" Target="../media/image496.png"/><Relationship Id="rId41" Type="http://schemas.openxmlformats.org/officeDocument/2006/relationships/customXml" Target="../ink/ink503.xml"/><Relationship Id="rId62" Type="http://schemas.openxmlformats.org/officeDocument/2006/relationships/image" Target="../media/image517.png"/><Relationship Id="rId83" Type="http://schemas.openxmlformats.org/officeDocument/2006/relationships/customXml" Target="../ink/ink524.xml"/><Relationship Id="rId88" Type="http://schemas.openxmlformats.org/officeDocument/2006/relationships/image" Target="../media/image530.png"/><Relationship Id="rId111" Type="http://schemas.openxmlformats.org/officeDocument/2006/relationships/customXml" Target="../ink/ink538.xml"/><Relationship Id="rId15" Type="http://schemas.openxmlformats.org/officeDocument/2006/relationships/customXml" Target="../ink/ink490.xml"/><Relationship Id="rId36" Type="http://schemas.openxmlformats.org/officeDocument/2006/relationships/image" Target="../media/image504.png"/><Relationship Id="rId57" Type="http://schemas.openxmlformats.org/officeDocument/2006/relationships/customXml" Target="../ink/ink511.xml"/><Relationship Id="rId106" Type="http://schemas.openxmlformats.org/officeDocument/2006/relationships/image" Target="../media/image539.png"/><Relationship Id="rId127" Type="http://schemas.openxmlformats.org/officeDocument/2006/relationships/customXml" Target="../ink/ink546.xml"/><Relationship Id="rId10" Type="http://schemas.openxmlformats.org/officeDocument/2006/relationships/image" Target="../media/image491.png"/><Relationship Id="rId31" Type="http://schemas.openxmlformats.org/officeDocument/2006/relationships/customXml" Target="../ink/ink498.xml"/><Relationship Id="rId52" Type="http://schemas.openxmlformats.org/officeDocument/2006/relationships/image" Target="../media/image512.png"/><Relationship Id="rId73" Type="http://schemas.openxmlformats.org/officeDocument/2006/relationships/customXml" Target="../ink/ink519.xml"/><Relationship Id="rId78" Type="http://schemas.openxmlformats.org/officeDocument/2006/relationships/image" Target="../media/image525.png"/><Relationship Id="rId94" Type="http://schemas.openxmlformats.org/officeDocument/2006/relationships/image" Target="../media/image533.png"/><Relationship Id="rId99" Type="http://schemas.openxmlformats.org/officeDocument/2006/relationships/customXml" Target="../ink/ink532.xml"/><Relationship Id="rId101" Type="http://schemas.openxmlformats.org/officeDocument/2006/relationships/customXml" Target="../ink/ink533.xml"/><Relationship Id="rId122" Type="http://schemas.openxmlformats.org/officeDocument/2006/relationships/image" Target="../media/image547.png"/><Relationship Id="rId4" Type="http://schemas.openxmlformats.org/officeDocument/2006/relationships/image" Target="../media/image488.png"/><Relationship Id="rId9" Type="http://schemas.openxmlformats.org/officeDocument/2006/relationships/customXml" Target="../ink/ink487.xml"/></Relationships>
</file>

<file path=ppt/slides/_rels/slide21.xml.rels><?xml version="1.0" encoding="UTF-8" standalone="yes"?>
<Relationships xmlns="http://schemas.openxmlformats.org/package/2006/relationships"><Relationship Id="rId13" Type="http://schemas.openxmlformats.org/officeDocument/2006/relationships/image" Target="../media/image557.png"/><Relationship Id="rId18" Type="http://schemas.openxmlformats.org/officeDocument/2006/relationships/customXml" Target="../ink/ink554.xml"/><Relationship Id="rId26" Type="http://schemas.openxmlformats.org/officeDocument/2006/relationships/customXml" Target="../ink/ink558.xml"/><Relationship Id="rId39" Type="http://schemas.openxmlformats.org/officeDocument/2006/relationships/image" Target="../media/image570.png"/><Relationship Id="rId21" Type="http://schemas.openxmlformats.org/officeDocument/2006/relationships/image" Target="../media/image561.png"/><Relationship Id="rId34" Type="http://schemas.openxmlformats.org/officeDocument/2006/relationships/customXml" Target="../ink/ink562.xml"/><Relationship Id="rId42" Type="http://schemas.openxmlformats.org/officeDocument/2006/relationships/customXml" Target="../ink/ink566.xml"/><Relationship Id="rId47" Type="http://schemas.openxmlformats.org/officeDocument/2006/relationships/image" Target="../media/image574.png"/><Relationship Id="rId7" Type="http://schemas.openxmlformats.org/officeDocument/2006/relationships/image" Target="../media/image554.png"/><Relationship Id="rId2" Type="http://schemas.openxmlformats.org/officeDocument/2006/relationships/image" Target="../media/image551.png"/><Relationship Id="rId16" Type="http://schemas.openxmlformats.org/officeDocument/2006/relationships/customXml" Target="../ink/ink553.xml"/><Relationship Id="rId29" Type="http://schemas.openxmlformats.org/officeDocument/2006/relationships/image" Target="../media/image565.png"/><Relationship Id="rId11" Type="http://schemas.openxmlformats.org/officeDocument/2006/relationships/image" Target="../media/image556.png"/><Relationship Id="rId24" Type="http://schemas.openxmlformats.org/officeDocument/2006/relationships/customXml" Target="../ink/ink557.xml"/><Relationship Id="rId32" Type="http://schemas.openxmlformats.org/officeDocument/2006/relationships/customXml" Target="../ink/ink561.xml"/><Relationship Id="rId37" Type="http://schemas.openxmlformats.org/officeDocument/2006/relationships/image" Target="../media/image569.png"/><Relationship Id="rId40" Type="http://schemas.openxmlformats.org/officeDocument/2006/relationships/customXml" Target="../ink/ink565.xml"/><Relationship Id="rId45" Type="http://schemas.openxmlformats.org/officeDocument/2006/relationships/image" Target="../media/image573.png"/><Relationship Id="rId5" Type="http://schemas.openxmlformats.org/officeDocument/2006/relationships/image" Target="../media/image553.png"/><Relationship Id="rId15" Type="http://schemas.openxmlformats.org/officeDocument/2006/relationships/image" Target="../media/image558.png"/><Relationship Id="rId23" Type="http://schemas.openxmlformats.org/officeDocument/2006/relationships/image" Target="../media/image562.png"/><Relationship Id="rId28" Type="http://schemas.openxmlformats.org/officeDocument/2006/relationships/customXml" Target="../ink/ink559.xml"/><Relationship Id="rId36" Type="http://schemas.openxmlformats.org/officeDocument/2006/relationships/customXml" Target="../ink/ink563.xml"/><Relationship Id="rId49" Type="http://schemas.openxmlformats.org/officeDocument/2006/relationships/image" Target="../media/image575.png"/><Relationship Id="rId10" Type="http://schemas.openxmlformats.org/officeDocument/2006/relationships/customXml" Target="../ink/ink550.xml"/><Relationship Id="rId19" Type="http://schemas.openxmlformats.org/officeDocument/2006/relationships/image" Target="../media/image560.png"/><Relationship Id="rId31" Type="http://schemas.openxmlformats.org/officeDocument/2006/relationships/image" Target="../media/image566.png"/><Relationship Id="rId44" Type="http://schemas.openxmlformats.org/officeDocument/2006/relationships/customXml" Target="../ink/ink567.xml"/><Relationship Id="rId4" Type="http://schemas.openxmlformats.org/officeDocument/2006/relationships/customXml" Target="../ink/ink547.xml"/><Relationship Id="rId9" Type="http://schemas.openxmlformats.org/officeDocument/2006/relationships/image" Target="../media/image555.png"/><Relationship Id="rId14" Type="http://schemas.openxmlformats.org/officeDocument/2006/relationships/customXml" Target="../ink/ink552.xml"/><Relationship Id="rId22" Type="http://schemas.openxmlformats.org/officeDocument/2006/relationships/customXml" Target="../ink/ink556.xml"/><Relationship Id="rId27" Type="http://schemas.openxmlformats.org/officeDocument/2006/relationships/image" Target="../media/image564.png"/><Relationship Id="rId30" Type="http://schemas.openxmlformats.org/officeDocument/2006/relationships/customXml" Target="../ink/ink560.xml"/><Relationship Id="rId35" Type="http://schemas.openxmlformats.org/officeDocument/2006/relationships/image" Target="../media/image568.png"/><Relationship Id="rId43" Type="http://schemas.openxmlformats.org/officeDocument/2006/relationships/image" Target="../media/image572.png"/><Relationship Id="rId48" Type="http://schemas.openxmlformats.org/officeDocument/2006/relationships/customXml" Target="../ink/ink569.xml"/><Relationship Id="rId8" Type="http://schemas.openxmlformats.org/officeDocument/2006/relationships/customXml" Target="../ink/ink549.xml"/><Relationship Id="rId3" Type="http://schemas.openxmlformats.org/officeDocument/2006/relationships/image" Target="../media/image552.png"/><Relationship Id="rId12" Type="http://schemas.openxmlformats.org/officeDocument/2006/relationships/customXml" Target="../ink/ink551.xml"/><Relationship Id="rId17" Type="http://schemas.openxmlformats.org/officeDocument/2006/relationships/image" Target="../media/image559.png"/><Relationship Id="rId25" Type="http://schemas.openxmlformats.org/officeDocument/2006/relationships/image" Target="../media/image563.png"/><Relationship Id="rId33" Type="http://schemas.openxmlformats.org/officeDocument/2006/relationships/image" Target="../media/image567.png"/><Relationship Id="rId38" Type="http://schemas.openxmlformats.org/officeDocument/2006/relationships/customXml" Target="../ink/ink564.xml"/><Relationship Id="rId46" Type="http://schemas.openxmlformats.org/officeDocument/2006/relationships/customXml" Target="../ink/ink568.xml"/><Relationship Id="rId20" Type="http://schemas.openxmlformats.org/officeDocument/2006/relationships/customXml" Target="../ink/ink555.xml"/><Relationship Id="rId41" Type="http://schemas.openxmlformats.org/officeDocument/2006/relationships/image" Target="../media/image571.png"/><Relationship Id="rId1" Type="http://schemas.openxmlformats.org/officeDocument/2006/relationships/slideLayout" Target="../slideLayouts/slideLayout1.xml"/><Relationship Id="rId6" Type="http://schemas.openxmlformats.org/officeDocument/2006/relationships/customXml" Target="../ink/ink548.xml"/></Relationships>
</file>

<file path=ppt/slides/_rels/slide22.xml.rels><?xml version="1.0" encoding="UTF-8" standalone="yes"?>
<Relationships xmlns="http://schemas.openxmlformats.org/package/2006/relationships"><Relationship Id="rId8" Type="http://schemas.openxmlformats.org/officeDocument/2006/relationships/customXml" Target="../ink/ink572.xml"/><Relationship Id="rId3" Type="http://schemas.openxmlformats.org/officeDocument/2006/relationships/image" Target="../media/image577.png"/><Relationship Id="rId7" Type="http://schemas.openxmlformats.org/officeDocument/2006/relationships/image" Target="../media/image579.png"/><Relationship Id="rId2" Type="http://schemas.openxmlformats.org/officeDocument/2006/relationships/image" Target="../media/image576.png"/><Relationship Id="rId1" Type="http://schemas.openxmlformats.org/officeDocument/2006/relationships/slideLayout" Target="../slideLayouts/slideLayout1.xml"/><Relationship Id="rId6" Type="http://schemas.openxmlformats.org/officeDocument/2006/relationships/customXml" Target="../ink/ink571.xml"/><Relationship Id="rId5" Type="http://schemas.openxmlformats.org/officeDocument/2006/relationships/image" Target="../media/image578.png"/><Relationship Id="rId4" Type="http://schemas.openxmlformats.org/officeDocument/2006/relationships/customXml" Target="../ink/ink570.xml"/><Relationship Id="rId9" Type="http://schemas.openxmlformats.org/officeDocument/2006/relationships/image" Target="../media/image580.png"/></Relationships>
</file>

<file path=ppt/slides/_rels/slide23.xml.rels><?xml version="1.0" encoding="UTF-8" standalone="yes"?>
<Relationships xmlns="http://schemas.openxmlformats.org/package/2006/relationships"><Relationship Id="rId8" Type="http://schemas.openxmlformats.org/officeDocument/2006/relationships/customXml" Target="../ink/ink576.xml"/><Relationship Id="rId13" Type="http://schemas.openxmlformats.org/officeDocument/2006/relationships/image" Target="../media/image586.png"/><Relationship Id="rId18" Type="http://schemas.openxmlformats.org/officeDocument/2006/relationships/customXml" Target="../ink/ink581.xml"/><Relationship Id="rId3" Type="http://schemas.openxmlformats.org/officeDocument/2006/relationships/image" Target="../media/image581.png"/><Relationship Id="rId7" Type="http://schemas.openxmlformats.org/officeDocument/2006/relationships/image" Target="../media/image583.png"/><Relationship Id="rId12" Type="http://schemas.openxmlformats.org/officeDocument/2006/relationships/customXml" Target="../ink/ink578.xml"/><Relationship Id="rId17" Type="http://schemas.openxmlformats.org/officeDocument/2006/relationships/image" Target="../media/image588.png"/><Relationship Id="rId2" Type="http://schemas.openxmlformats.org/officeDocument/2006/relationships/customXml" Target="../ink/ink573.xml"/><Relationship Id="rId16" Type="http://schemas.openxmlformats.org/officeDocument/2006/relationships/customXml" Target="../ink/ink580.xml"/><Relationship Id="rId1" Type="http://schemas.openxmlformats.org/officeDocument/2006/relationships/slideLayout" Target="../slideLayouts/slideLayout1.xml"/><Relationship Id="rId6" Type="http://schemas.openxmlformats.org/officeDocument/2006/relationships/customXml" Target="../ink/ink575.xml"/><Relationship Id="rId11" Type="http://schemas.openxmlformats.org/officeDocument/2006/relationships/image" Target="../media/image585.png"/><Relationship Id="rId5" Type="http://schemas.openxmlformats.org/officeDocument/2006/relationships/image" Target="../media/image582.png"/><Relationship Id="rId15" Type="http://schemas.openxmlformats.org/officeDocument/2006/relationships/image" Target="../media/image587.png"/><Relationship Id="rId10" Type="http://schemas.openxmlformats.org/officeDocument/2006/relationships/customXml" Target="../ink/ink577.xml"/><Relationship Id="rId19" Type="http://schemas.openxmlformats.org/officeDocument/2006/relationships/image" Target="../media/image589.png"/><Relationship Id="rId4" Type="http://schemas.openxmlformats.org/officeDocument/2006/relationships/customXml" Target="../ink/ink574.xml"/><Relationship Id="rId9" Type="http://schemas.openxmlformats.org/officeDocument/2006/relationships/image" Target="../media/image584.png"/><Relationship Id="rId14" Type="http://schemas.openxmlformats.org/officeDocument/2006/relationships/customXml" Target="../ink/ink579.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1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 Type="http://schemas.openxmlformats.org/officeDocument/2006/relationships/image" Target="../media/image2.jpeg"/><Relationship Id="rId16" Type="http://schemas.openxmlformats.org/officeDocument/2006/relationships/image" Target="../media/image9.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19" Type="http://schemas.openxmlformats.org/officeDocument/2006/relationships/customXml" Target="../ink/ink9.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A314682C-E16B-48C9-9728-F5DAE2D41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9" y="9524"/>
            <a:ext cx="9144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8ADF6B85-2E99-4B8E-A281-87A35B4EBAF2}"/>
                  </a:ext>
                </a:extLst>
              </p14:cNvPr>
              <p14:cNvContentPartPr/>
              <p14:nvPr/>
            </p14:nvContentPartPr>
            <p14:xfrm>
              <a:off x="1479109" y="1761316"/>
              <a:ext cx="6651720" cy="3451680"/>
            </p14:xfrm>
          </p:contentPart>
        </mc:Choice>
        <mc:Fallback>
          <p:pic>
            <p:nvPicPr>
              <p:cNvPr id="5" name="Freihand 4">
                <a:extLst>
                  <a:ext uri="{FF2B5EF4-FFF2-40B4-BE49-F238E27FC236}">
                    <a16:creationId xmlns:a16="http://schemas.microsoft.com/office/drawing/2014/main" id="{8ADF6B85-2E99-4B8E-A281-87A35B4EBAF2}"/>
                  </a:ext>
                </a:extLst>
              </p:cNvPr>
              <p:cNvPicPr/>
              <p:nvPr/>
            </p:nvPicPr>
            <p:blipFill>
              <a:blip r:embed="rId4"/>
              <a:stretch>
                <a:fillRect/>
              </a:stretch>
            </p:blipFill>
            <p:spPr>
              <a:xfrm>
                <a:off x="1470469" y="1752316"/>
                <a:ext cx="6669360" cy="346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857065A-E081-416C-BD2F-DB9877E615AD}"/>
                  </a:ext>
                </a:extLst>
              </p14:cNvPr>
              <p14:cNvContentPartPr/>
              <p14:nvPr/>
            </p14:nvContentPartPr>
            <p14:xfrm>
              <a:off x="6242629" y="2859676"/>
              <a:ext cx="1489680" cy="29880"/>
            </p14:xfrm>
          </p:contentPart>
        </mc:Choice>
        <mc:Fallback>
          <p:pic>
            <p:nvPicPr>
              <p:cNvPr id="8" name="Freihand 7">
                <a:extLst>
                  <a:ext uri="{FF2B5EF4-FFF2-40B4-BE49-F238E27FC236}">
                    <a16:creationId xmlns:a16="http://schemas.microsoft.com/office/drawing/2014/main" id="{4857065A-E081-416C-BD2F-DB9877E615AD}"/>
                  </a:ext>
                </a:extLst>
              </p:cNvPr>
              <p:cNvPicPr/>
              <p:nvPr/>
            </p:nvPicPr>
            <p:blipFill>
              <a:blip r:embed="rId6"/>
              <a:stretch>
                <a:fillRect/>
              </a:stretch>
            </p:blipFill>
            <p:spPr>
              <a:xfrm>
                <a:off x="6233989" y="2850676"/>
                <a:ext cx="1507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3E642D65-D99A-423E-B94E-7BDB250B42A5}"/>
                  </a:ext>
                </a:extLst>
              </p14:cNvPr>
              <p14:cNvContentPartPr/>
              <p14:nvPr/>
            </p14:nvContentPartPr>
            <p14:xfrm>
              <a:off x="1903189" y="3017356"/>
              <a:ext cx="349200" cy="42480"/>
            </p14:xfrm>
          </p:contentPart>
        </mc:Choice>
        <mc:Fallback>
          <p:pic>
            <p:nvPicPr>
              <p:cNvPr id="9" name="Freihand 8">
                <a:extLst>
                  <a:ext uri="{FF2B5EF4-FFF2-40B4-BE49-F238E27FC236}">
                    <a16:creationId xmlns:a16="http://schemas.microsoft.com/office/drawing/2014/main" id="{3E642D65-D99A-423E-B94E-7BDB250B42A5}"/>
                  </a:ext>
                </a:extLst>
              </p:cNvPr>
              <p:cNvPicPr/>
              <p:nvPr/>
            </p:nvPicPr>
            <p:blipFill>
              <a:blip r:embed="rId8"/>
              <a:stretch>
                <a:fillRect/>
              </a:stretch>
            </p:blipFill>
            <p:spPr>
              <a:xfrm>
                <a:off x="1894549" y="3008716"/>
                <a:ext cx="366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CC21B978-2FF8-460D-85EE-11308271C16B}"/>
                  </a:ext>
                </a:extLst>
              </p14:cNvPr>
              <p14:cNvContentPartPr/>
              <p14:nvPr/>
            </p14:nvContentPartPr>
            <p14:xfrm>
              <a:off x="2377309" y="3275116"/>
              <a:ext cx="2667960" cy="109080"/>
            </p14:xfrm>
          </p:contentPart>
        </mc:Choice>
        <mc:Fallback>
          <p:pic>
            <p:nvPicPr>
              <p:cNvPr id="12" name="Freihand 11">
                <a:extLst>
                  <a:ext uri="{FF2B5EF4-FFF2-40B4-BE49-F238E27FC236}">
                    <a16:creationId xmlns:a16="http://schemas.microsoft.com/office/drawing/2014/main" id="{CC21B978-2FF8-460D-85EE-11308271C16B}"/>
                  </a:ext>
                </a:extLst>
              </p:cNvPr>
              <p:cNvPicPr/>
              <p:nvPr/>
            </p:nvPicPr>
            <p:blipFill>
              <a:blip r:embed="rId10"/>
              <a:stretch>
                <a:fillRect/>
              </a:stretch>
            </p:blipFill>
            <p:spPr>
              <a:xfrm>
                <a:off x="2368669" y="3266116"/>
                <a:ext cx="2685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9645DC1C-B66D-46E4-B21A-FAF58777F98E}"/>
                  </a:ext>
                </a:extLst>
              </p14:cNvPr>
              <p14:cNvContentPartPr/>
              <p14:nvPr/>
            </p14:nvContentPartPr>
            <p14:xfrm>
              <a:off x="2476669" y="3640876"/>
              <a:ext cx="1755720" cy="34200"/>
            </p14:xfrm>
          </p:contentPart>
        </mc:Choice>
        <mc:Fallback>
          <p:pic>
            <p:nvPicPr>
              <p:cNvPr id="13" name="Freihand 12">
                <a:extLst>
                  <a:ext uri="{FF2B5EF4-FFF2-40B4-BE49-F238E27FC236}">
                    <a16:creationId xmlns:a16="http://schemas.microsoft.com/office/drawing/2014/main" id="{9645DC1C-B66D-46E4-B21A-FAF58777F98E}"/>
                  </a:ext>
                </a:extLst>
              </p:cNvPr>
              <p:cNvPicPr/>
              <p:nvPr/>
            </p:nvPicPr>
            <p:blipFill>
              <a:blip r:embed="rId12"/>
              <a:stretch>
                <a:fillRect/>
              </a:stretch>
            </p:blipFill>
            <p:spPr>
              <a:xfrm>
                <a:off x="2468029" y="3632236"/>
                <a:ext cx="1773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4B673336-2245-4F4B-BF2E-15E4FD84107E}"/>
                  </a:ext>
                </a:extLst>
              </p14:cNvPr>
              <p14:cNvContentPartPr/>
              <p14:nvPr/>
            </p14:nvContentPartPr>
            <p14:xfrm>
              <a:off x="4894429" y="4604236"/>
              <a:ext cx="2580480" cy="586440"/>
            </p14:xfrm>
          </p:contentPart>
        </mc:Choice>
        <mc:Fallback>
          <p:pic>
            <p:nvPicPr>
              <p:cNvPr id="14" name="Freihand 13">
                <a:extLst>
                  <a:ext uri="{FF2B5EF4-FFF2-40B4-BE49-F238E27FC236}">
                    <a16:creationId xmlns:a16="http://schemas.microsoft.com/office/drawing/2014/main" id="{4B673336-2245-4F4B-BF2E-15E4FD84107E}"/>
                  </a:ext>
                </a:extLst>
              </p:cNvPr>
              <p:cNvPicPr/>
              <p:nvPr/>
            </p:nvPicPr>
            <p:blipFill>
              <a:blip r:embed="rId14"/>
              <a:stretch>
                <a:fillRect/>
              </a:stretch>
            </p:blipFill>
            <p:spPr>
              <a:xfrm>
                <a:off x="4885789" y="4595596"/>
                <a:ext cx="2598120" cy="604080"/>
              </a:xfrm>
              <a:prstGeom prst="rect">
                <a:avLst/>
              </a:prstGeom>
            </p:spPr>
          </p:pic>
        </mc:Fallback>
      </mc:AlternateContent>
      <p:grpSp>
        <p:nvGrpSpPr>
          <p:cNvPr id="16" name="Gruppieren 15">
            <a:extLst>
              <a:ext uri="{FF2B5EF4-FFF2-40B4-BE49-F238E27FC236}">
                <a16:creationId xmlns:a16="http://schemas.microsoft.com/office/drawing/2014/main" id="{B7105023-A14D-4F9D-8064-95D975533D77}"/>
              </a:ext>
            </a:extLst>
          </p:cNvPr>
          <p:cNvGrpSpPr/>
          <p:nvPr/>
        </p:nvGrpSpPr>
        <p:grpSpPr>
          <a:xfrm>
            <a:off x="1928389" y="2053276"/>
            <a:ext cx="6235560" cy="399600"/>
            <a:chOff x="1928389" y="2053276"/>
            <a:chExt cx="6235560" cy="399600"/>
          </a:xfrm>
        </p:grpSpPr>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0A6E1A89-0D71-4776-8453-600D8698AA35}"/>
                    </a:ext>
                  </a:extLst>
                </p14:cNvPr>
                <p14:cNvContentPartPr/>
                <p14:nvPr/>
              </p14:nvContentPartPr>
              <p14:xfrm>
                <a:off x="5120509" y="2227516"/>
                <a:ext cx="3043440" cy="193320"/>
              </p14:xfrm>
            </p:contentPart>
          </mc:Choice>
          <mc:Fallback>
            <p:pic>
              <p:nvPicPr>
                <p:cNvPr id="6" name="Freihand 5">
                  <a:extLst>
                    <a:ext uri="{FF2B5EF4-FFF2-40B4-BE49-F238E27FC236}">
                      <a16:creationId xmlns:a16="http://schemas.microsoft.com/office/drawing/2014/main" id="{0A6E1A89-0D71-4776-8453-600D8698AA35}"/>
                    </a:ext>
                  </a:extLst>
                </p:cNvPr>
                <p:cNvPicPr/>
                <p:nvPr/>
              </p:nvPicPr>
              <p:blipFill>
                <a:blip r:embed="rId16"/>
                <a:stretch>
                  <a:fillRect/>
                </a:stretch>
              </p:blipFill>
              <p:spPr>
                <a:xfrm>
                  <a:off x="5111869" y="2218876"/>
                  <a:ext cx="3061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6B362341-914B-4B9D-99CB-D6C36375F608}"/>
                    </a:ext>
                  </a:extLst>
                </p14:cNvPr>
                <p14:cNvContentPartPr/>
                <p14:nvPr/>
              </p14:nvContentPartPr>
              <p14:xfrm>
                <a:off x="1928389" y="2435236"/>
                <a:ext cx="574920" cy="17640"/>
              </p14:xfrm>
            </p:contentPart>
          </mc:Choice>
          <mc:Fallback>
            <p:pic>
              <p:nvPicPr>
                <p:cNvPr id="7" name="Freihand 6">
                  <a:extLst>
                    <a:ext uri="{FF2B5EF4-FFF2-40B4-BE49-F238E27FC236}">
                      <a16:creationId xmlns:a16="http://schemas.microsoft.com/office/drawing/2014/main" id="{6B362341-914B-4B9D-99CB-D6C36375F608}"/>
                    </a:ext>
                  </a:extLst>
                </p:cNvPr>
                <p:cNvPicPr/>
                <p:nvPr/>
              </p:nvPicPr>
              <p:blipFill>
                <a:blip r:embed="rId18"/>
                <a:stretch>
                  <a:fillRect/>
                </a:stretch>
              </p:blipFill>
              <p:spPr>
                <a:xfrm>
                  <a:off x="1919389" y="2426596"/>
                  <a:ext cx="592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6342D7F-1061-4082-818A-24EE12D2F4DD}"/>
                    </a:ext>
                  </a:extLst>
                </p14:cNvPr>
                <p14:cNvContentPartPr/>
                <p14:nvPr/>
              </p14:nvContentPartPr>
              <p14:xfrm>
                <a:off x="4634869" y="2053276"/>
                <a:ext cx="3448440" cy="258120"/>
              </p14:xfrm>
            </p:contentPart>
          </mc:Choice>
          <mc:Fallback>
            <p:pic>
              <p:nvPicPr>
                <p:cNvPr id="15" name="Freihand 14">
                  <a:extLst>
                    <a:ext uri="{FF2B5EF4-FFF2-40B4-BE49-F238E27FC236}">
                      <a16:creationId xmlns:a16="http://schemas.microsoft.com/office/drawing/2014/main" id="{C6342D7F-1061-4082-818A-24EE12D2F4DD}"/>
                    </a:ext>
                  </a:extLst>
                </p:cNvPr>
                <p:cNvPicPr/>
                <p:nvPr/>
              </p:nvPicPr>
              <p:blipFill>
                <a:blip r:embed="rId20"/>
                <a:stretch>
                  <a:fillRect/>
                </a:stretch>
              </p:blipFill>
              <p:spPr>
                <a:xfrm>
                  <a:off x="4625869" y="2044276"/>
                  <a:ext cx="3466080" cy="27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1C1135C-A7C1-4600-A176-971299D98F83}"/>
                  </a:ext>
                </a:extLst>
              </p14:cNvPr>
              <p14:cNvContentPartPr/>
              <p14:nvPr/>
            </p14:nvContentPartPr>
            <p14:xfrm>
              <a:off x="1442749" y="2185036"/>
              <a:ext cx="1249560" cy="317880"/>
            </p14:xfrm>
          </p:contentPart>
        </mc:Choice>
        <mc:Fallback>
          <p:pic>
            <p:nvPicPr>
              <p:cNvPr id="17" name="Freihand 16">
                <a:extLst>
                  <a:ext uri="{FF2B5EF4-FFF2-40B4-BE49-F238E27FC236}">
                    <a16:creationId xmlns:a16="http://schemas.microsoft.com/office/drawing/2014/main" id="{31C1135C-A7C1-4600-A176-971299D98F83}"/>
                  </a:ext>
                </a:extLst>
              </p:cNvPr>
              <p:cNvPicPr/>
              <p:nvPr/>
            </p:nvPicPr>
            <p:blipFill>
              <a:blip r:embed="rId22"/>
              <a:stretch>
                <a:fillRect/>
              </a:stretch>
            </p:blipFill>
            <p:spPr>
              <a:xfrm>
                <a:off x="1433749" y="2176396"/>
                <a:ext cx="1267200" cy="335520"/>
              </a:xfrm>
              <a:prstGeom prst="rect">
                <a:avLst/>
              </a:prstGeom>
            </p:spPr>
          </p:pic>
        </mc:Fallback>
      </mc:AlternateContent>
    </p:spTree>
    <p:extLst>
      <p:ext uri="{BB962C8B-B14F-4D97-AF65-F5344CB8AC3E}">
        <p14:creationId xmlns:p14="http://schemas.microsoft.com/office/powerpoint/2010/main" val="59878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Individuen verfügen über bestimmte 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aufgrund rationalen                                                Verhaltens 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C7E9A01F-8967-4E22-A05E-836C4D3614D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605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8484"/>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Vgl.	</a:t>
            </a:r>
            <a:r>
              <a:rPr lang="de-DE" sz="2400" b="1" dirty="0">
                <a:latin typeface="Times New Roman" panose="02020603050405020304" pitchFamily="18" charset="0"/>
                <a:cs typeface="Times New Roman" panose="02020603050405020304" pitchFamily="18" charset="0"/>
              </a:rPr>
              <a:t>Gerechte Zweiteilung</a:t>
            </a:r>
            <a:r>
              <a:rPr lang="de-DE" sz="2400" dirty="0">
                <a:latin typeface="Times New Roman" panose="02020603050405020304" pitchFamily="18" charset="0"/>
                <a:cs typeface="Times New Roman" panose="02020603050405020304" pitchFamily="18" charset="0"/>
              </a:rPr>
              <a:t> eines Butterbrots</a:t>
            </a:r>
          </a:p>
          <a:p>
            <a:r>
              <a:rPr lang="de-DE" sz="2400" dirty="0">
                <a:latin typeface="Times New Roman" panose="02020603050405020304" pitchFamily="18" charset="0"/>
                <a:cs typeface="Times New Roman" panose="02020603050405020304" pitchFamily="18" charset="0"/>
              </a:rPr>
              <a:t>	</a:t>
            </a:r>
            <a:r>
              <a:rPr lang="de-DE" sz="2400" b="1" dirty="0">
                <a:latin typeface="Times New Roman" panose="02020603050405020304" pitchFamily="18" charset="0"/>
                <a:cs typeface="Times New Roman" panose="02020603050405020304" pitchFamily="18" charset="0"/>
              </a:rPr>
              <a:t>Parabel aus 1001 Nacht</a:t>
            </a:r>
            <a:r>
              <a:rPr lang="de-DE" sz="2400" dirty="0">
                <a:latin typeface="Times New Roman" panose="02020603050405020304" pitchFamily="18" charset="0"/>
                <a:cs typeface="Times New Roman" panose="02020603050405020304" pitchFamily="18" charset="0"/>
              </a:rPr>
              <a:t>: Zwei Prinzen müssen das Problem                                               	lösen, dass derjenige die Prinzessin heiraten darf, dessen Pferd                                               	 bei einem Wettreiten der beiden als letztes durchs Ziel geht</a:t>
            </a:r>
          </a:p>
        </p:txBody>
      </p:sp>
      <p:sp>
        <p:nvSpPr>
          <p:cNvPr id="4" name="Rechteck 3">
            <a:extLst>
              <a:ext uri="{FF2B5EF4-FFF2-40B4-BE49-F238E27FC236}">
                <a16:creationId xmlns:a16="http://schemas.microsoft.com/office/drawing/2014/main" id="{25095808-0F45-43F6-A168-2E273036D64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761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solche institutionelle                                             Ordnung, während der pure Marktprozess mit dieser Institution                                           kompatibel 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4" name="Rechteck 3">
            <a:extLst>
              <a:ext uri="{FF2B5EF4-FFF2-40B4-BE49-F238E27FC236}">
                <a16:creationId xmlns:a16="http://schemas.microsoft.com/office/drawing/2014/main" id="{2FF08F07-E9F0-4A64-8E2C-1B39B6F0C3D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33C2864C-C9FF-4ACE-96A2-18AAA64F2B9A}"/>
                  </a:ext>
                </a:extLst>
              </p14:cNvPr>
              <p14:cNvContentPartPr/>
              <p14:nvPr/>
            </p14:nvContentPartPr>
            <p14:xfrm>
              <a:off x="3507938" y="6292636"/>
              <a:ext cx="360" cy="360"/>
            </p14:xfrm>
          </p:contentPart>
        </mc:Choice>
        <mc:Fallback>
          <p:pic>
            <p:nvPicPr>
              <p:cNvPr id="2" name="Freihand 1">
                <a:extLst>
                  <a:ext uri="{FF2B5EF4-FFF2-40B4-BE49-F238E27FC236}">
                    <a16:creationId xmlns:a16="http://schemas.microsoft.com/office/drawing/2014/main" id="{33C2864C-C9FF-4ACE-96A2-18AAA64F2B9A}"/>
                  </a:ext>
                </a:extLst>
              </p:cNvPr>
              <p:cNvPicPr/>
              <p:nvPr/>
            </p:nvPicPr>
            <p:blipFill>
              <a:blip r:embed="rId3"/>
              <a:stretch>
                <a:fillRect/>
              </a:stretch>
            </p:blipFill>
            <p:spPr>
              <a:xfrm>
                <a:off x="3498938" y="6283996"/>
                <a:ext cx="18000" cy="18000"/>
              </a:xfrm>
              <a:prstGeom prst="rect">
                <a:avLst/>
              </a:prstGeom>
            </p:spPr>
          </p:pic>
        </mc:Fallback>
      </mc:AlternateContent>
    </p:spTree>
    <p:extLst>
      <p:ext uri="{BB962C8B-B14F-4D97-AF65-F5344CB8AC3E}">
        <p14:creationId xmlns:p14="http://schemas.microsoft.com/office/powerpoint/2010/main" val="241738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Zukünftige Entscheidungen und Implikation sind unüberschaubar und                                                  damit ist der institutionelle Aufbau nicht planbar und sollte das Prinzip                                               von Versuch und Irrtum,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E917C819-9F6A-46AA-8DCA-C593C6B4F9C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52C4D50-25E7-4519-B7FA-AB797DC7C792}"/>
                  </a:ext>
                </a:extLst>
              </p14:cNvPr>
              <p14:cNvContentPartPr/>
              <p14:nvPr/>
            </p14:nvContentPartPr>
            <p14:xfrm>
              <a:off x="1861658" y="1911796"/>
              <a:ext cx="360" cy="360"/>
            </p14:xfrm>
          </p:contentPart>
        </mc:Choice>
        <mc:Fallback>
          <p:pic>
            <p:nvPicPr>
              <p:cNvPr id="2" name="Freihand 1">
                <a:extLst>
                  <a:ext uri="{FF2B5EF4-FFF2-40B4-BE49-F238E27FC236}">
                    <a16:creationId xmlns:a16="http://schemas.microsoft.com/office/drawing/2014/main" id="{E52C4D50-25E7-4519-B7FA-AB797DC7C792}"/>
                  </a:ext>
                </a:extLst>
              </p:cNvPr>
              <p:cNvPicPr/>
              <p:nvPr/>
            </p:nvPicPr>
            <p:blipFill>
              <a:blip r:embed="rId3"/>
              <a:stretch>
                <a:fillRect/>
              </a:stretch>
            </p:blipFill>
            <p:spPr>
              <a:xfrm>
                <a:off x="1853018" y="190279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A7B4411-25B5-4A2D-953A-48BBFB3915E0}"/>
                  </a:ext>
                </a:extLst>
              </p14:cNvPr>
              <p14:cNvContentPartPr/>
              <p14:nvPr/>
            </p14:nvContentPartPr>
            <p14:xfrm>
              <a:off x="1812338" y="1770316"/>
              <a:ext cx="360" cy="360"/>
            </p14:xfrm>
          </p:contentPart>
        </mc:Choice>
        <mc:Fallback>
          <p:pic>
            <p:nvPicPr>
              <p:cNvPr id="3" name="Freihand 2">
                <a:extLst>
                  <a:ext uri="{FF2B5EF4-FFF2-40B4-BE49-F238E27FC236}">
                    <a16:creationId xmlns:a16="http://schemas.microsoft.com/office/drawing/2014/main" id="{6A7B4411-25B5-4A2D-953A-48BBFB3915E0}"/>
                  </a:ext>
                </a:extLst>
              </p:cNvPr>
              <p:cNvPicPr/>
              <p:nvPr/>
            </p:nvPicPr>
            <p:blipFill>
              <a:blip r:embed="rId3"/>
              <a:stretch>
                <a:fillRect/>
              </a:stretch>
            </p:blipFill>
            <p:spPr>
              <a:xfrm>
                <a:off x="1803338" y="1761676"/>
                <a:ext cx="18000" cy="18000"/>
              </a:xfrm>
              <a:prstGeom prst="rect">
                <a:avLst/>
              </a:prstGeom>
            </p:spPr>
          </p:pic>
        </mc:Fallback>
      </mc:AlternateContent>
      <p:grpSp>
        <p:nvGrpSpPr>
          <p:cNvPr id="7" name="Gruppieren 6">
            <a:extLst>
              <a:ext uri="{FF2B5EF4-FFF2-40B4-BE49-F238E27FC236}">
                <a16:creationId xmlns:a16="http://schemas.microsoft.com/office/drawing/2014/main" id="{29CFDCBE-D13A-4762-B66F-76F489754C51}"/>
              </a:ext>
            </a:extLst>
          </p:cNvPr>
          <p:cNvGrpSpPr/>
          <p:nvPr/>
        </p:nvGrpSpPr>
        <p:grpSpPr>
          <a:xfrm>
            <a:off x="1346498" y="1895236"/>
            <a:ext cx="108360" cy="16920"/>
            <a:chOff x="1346498" y="1895236"/>
            <a:chExt cx="108360" cy="1692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48F2DA2-C73B-4EAF-8ADC-C3B81645D8C0}"/>
                    </a:ext>
                  </a:extLst>
                </p14:cNvPr>
                <p14:cNvContentPartPr/>
                <p14:nvPr/>
              </p14:nvContentPartPr>
              <p14:xfrm>
                <a:off x="1454498" y="1895236"/>
                <a:ext cx="360" cy="360"/>
              </p14:xfrm>
            </p:contentPart>
          </mc:Choice>
          <mc:Fallback>
            <p:pic>
              <p:nvPicPr>
                <p:cNvPr id="5" name="Freihand 4">
                  <a:extLst>
                    <a:ext uri="{FF2B5EF4-FFF2-40B4-BE49-F238E27FC236}">
                      <a16:creationId xmlns:a16="http://schemas.microsoft.com/office/drawing/2014/main" id="{F48F2DA2-C73B-4EAF-8ADC-C3B81645D8C0}"/>
                    </a:ext>
                  </a:extLst>
                </p:cNvPr>
                <p:cNvPicPr/>
                <p:nvPr/>
              </p:nvPicPr>
              <p:blipFill>
                <a:blip r:embed="rId3"/>
                <a:stretch>
                  <a:fillRect/>
                </a:stretch>
              </p:blipFill>
              <p:spPr>
                <a:xfrm>
                  <a:off x="1445858" y="188659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BAFC6EF5-F135-4C9B-BB99-F7260256AB0E}"/>
                    </a:ext>
                  </a:extLst>
                </p14:cNvPr>
                <p14:cNvContentPartPr/>
                <p14:nvPr/>
              </p14:nvContentPartPr>
              <p14:xfrm>
                <a:off x="1346498" y="1903156"/>
                <a:ext cx="86760" cy="9000"/>
              </p14:xfrm>
            </p:contentPart>
          </mc:Choice>
          <mc:Fallback>
            <p:pic>
              <p:nvPicPr>
                <p:cNvPr id="6" name="Freihand 5">
                  <a:extLst>
                    <a:ext uri="{FF2B5EF4-FFF2-40B4-BE49-F238E27FC236}">
                      <a16:creationId xmlns:a16="http://schemas.microsoft.com/office/drawing/2014/main" id="{BAFC6EF5-F135-4C9B-BB99-F7260256AB0E}"/>
                    </a:ext>
                  </a:extLst>
                </p:cNvPr>
                <p:cNvPicPr/>
                <p:nvPr/>
              </p:nvPicPr>
              <p:blipFill>
                <a:blip r:embed="rId7"/>
                <a:stretch>
                  <a:fillRect/>
                </a:stretch>
              </p:blipFill>
              <p:spPr>
                <a:xfrm>
                  <a:off x="1337858" y="1894516"/>
                  <a:ext cx="104400" cy="26640"/>
                </a:xfrm>
                <a:prstGeom prst="rect">
                  <a:avLst/>
                </a:prstGeom>
              </p:spPr>
            </p:pic>
          </mc:Fallback>
        </mc:AlternateContent>
      </p:grpSp>
    </p:spTree>
    <p:extLst>
      <p:ext uri="{BB962C8B-B14F-4D97-AF65-F5344CB8AC3E}">
        <p14:creationId xmlns:p14="http://schemas.microsoft.com/office/powerpoint/2010/main" val="116894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7949A6A-16F4-4072-B82C-BF4012DF3FD7}"/>
                  </a:ext>
                </a:extLst>
              </p14:cNvPr>
              <p14:cNvContentPartPr/>
              <p14:nvPr/>
            </p14:nvContentPartPr>
            <p14:xfrm>
              <a:off x="4417717" y="5196093"/>
              <a:ext cx="1897200" cy="743760"/>
            </p14:xfrm>
          </p:contentPart>
        </mc:Choice>
        <mc:Fallback>
          <p:pic>
            <p:nvPicPr>
              <p:cNvPr id="2" name="Freihand 1">
                <a:extLst>
                  <a:ext uri="{FF2B5EF4-FFF2-40B4-BE49-F238E27FC236}">
                    <a16:creationId xmlns:a16="http://schemas.microsoft.com/office/drawing/2014/main" id="{F7949A6A-16F4-4072-B82C-BF4012DF3FD7}"/>
                  </a:ext>
                </a:extLst>
              </p:cNvPr>
              <p:cNvPicPr/>
              <p:nvPr/>
            </p:nvPicPr>
            <p:blipFill>
              <a:blip r:embed="rId4"/>
              <a:stretch>
                <a:fillRect/>
              </a:stretch>
            </p:blipFill>
            <p:spPr>
              <a:xfrm>
                <a:off x="4409077" y="5187093"/>
                <a:ext cx="191484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 name="Freihand 49">
                <a:extLst>
                  <a:ext uri="{FF2B5EF4-FFF2-40B4-BE49-F238E27FC236}">
                    <a16:creationId xmlns:a16="http://schemas.microsoft.com/office/drawing/2014/main" id="{362F7B6D-0A13-4B6B-B10D-C96955A8187A}"/>
                  </a:ext>
                </a:extLst>
              </p14:cNvPr>
              <p14:cNvContentPartPr/>
              <p14:nvPr/>
            </p14:nvContentPartPr>
            <p14:xfrm>
              <a:off x="4407277" y="5204013"/>
              <a:ext cx="1780920" cy="737280"/>
            </p14:xfrm>
          </p:contentPart>
        </mc:Choice>
        <mc:Fallback>
          <p:pic>
            <p:nvPicPr>
              <p:cNvPr id="50" name="Freihand 49">
                <a:extLst>
                  <a:ext uri="{FF2B5EF4-FFF2-40B4-BE49-F238E27FC236}">
                    <a16:creationId xmlns:a16="http://schemas.microsoft.com/office/drawing/2014/main" id="{362F7B6D-0A13-4B6B-B10D-C96955A8187A}"/>
                  </a:ext>
                </a:extLst>
              </p:cNvPr>
              <p:cNvPicPr/>
              <p:nvPr/>
            </p:nvPicPr>
            <p:blipFill>
              <a:blip r:embed="rId6"/>
              <a:stretch>
                <a:fillRect/>
              </a:stretch>
            </p:blipFill>
            <p:spPr>
              <a:xfrm>
                <a:off x="4398637" y="5195373"/>
                <a:ext cx="1798560" cy="754920"/>
              </a:xfrm>
              <a:prstGeom prst="rect">
                <a:avLst/>
              </a:prstGeom>
            </p:spPr>
          </p:pic>
        </mc:Fallback>
      </mc:AlternateContent>
      <p:grpSp>
        <p:nvGrpSpPr>
          <p:cNvPr id="56" name="Gruppieren 55">
            <a:extLst>
              <a:ext uri="{FF2B5EF4-FFF2-40B4-BE49-F238E27FC236}">
                <a16:creationId xmlns:a16="http://schemas.microsoft.com/office/drawing/2014/main" id="{BD2C1280-D125-4A9C-AAC7-E9BBC3214DA6}"/>
              </a:ext>
            </a:extLst>
          </p:cNvPr>
          <p:cNvGrpSpPr/>
          <p:nvPr/>
        </p:nvGrpSpPr>
        <p:grpSpPr>
          <a:xfrm>
            <a:off x="8980357" y="1292973"/>
            <a:ext cx="3116160" cy="2923200"/>
            <a:chOff x="8980357" y="1292973"/>
            <a:chExt cx="3116160" cy="292320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85EF33F8-02EE-4662-8AB6-AAF6E2308E22}"/>
                    </a:ext>
                  </a:extLst>
                </p14:cNvPr>
                <p14:cNvContentPartPr/>
                <p14:nvPr/>
              </p14:nvContentPartPr>
              <p14:xfrm>
                <a:off x="9412357" y="1512213"/>
                <a:ext cx="18720" cy="277920"/>
              </p14:xfrm>
            </p:contentPart>
          </mc:Choice>
          <mc:Fallback>
            <p:pic>
              <p:nvPicPr>
                <p:cNvPr id="3" name="Freihand 2">
                  <a:extLst>
                    <a:ext uri="{FF2B5EF4-FFF2-40B4-BE49-F238E27FC236}">
                      <a16:creationId xmlns:a16="http://schemas.microsoft.com/office/drawing/2014/main" id="{85EF33F8-02EE-4662-8AB6-AAF6E2308E22}"/>
                    </a:ext>
                  </a:extLst>
                </p:cNvPr>
                <p:cNvPicPr/>
                <p:nvPr/>
              </p:nvPicPr>
              <p:blipFill>
                <a:blip r:embed="rId8"/>
                <a:stretch>
                  <a:fillRect/>
                </a:stretch>
              </p:blipFill>
              <p:spPr>
                <a:xfrm>
                  <a:off x="9403717" y="1503213"/>
                  <a:ext cx="363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0DA7033-B6DB-477F-BC73-DDCB99460CCC}"/>
                    </a:ext>
                  </a:extLst>
                </p14:cNvPr>
                <p14:cNvContentPartPr/>
                <p14:nvPr/>
              </p14:nvContentPartPr>
              <p14:xfrm>
                <a:off x="9282037" y="1456053"/>
                <a:ext cx="281880" cy="158040"/>
              </p14:xfrm>
            </p:contentPart>
          </mc:Choice>
          <mc:Fallback>
            <p:pic>
              <p:nvPicPr>
                <p:cNvPr id="5" name="Freihand 4">
                  <a:extLst>
                    <a:ext uri="{FF2B5EF4-FFF2-40B4-BE49-F238E27FC236}">
                      <a16:creationId xmlns:a16="http://schemas.microsoft.com/office/drawing/2014/main" id="{00DA7033-B6DB-477F-BC73-DDCB99460CCC}"/>
                    </a:ext>
                  </a:extLst>
                </p:cNvPr>
                <p:cNvPicPr/>
                <p:nvPr/>
              </p:nvPicPr>
              <p:blipFill>
                <a:blip r:embed="rId10"/>
                <a:stretch>
                  <a:fillRect/>
                </a:stretch>
              </p:blipFill>
              <p:spPr>
                <a:xfrm>
                  <a:off x="9273037" y="1447053"/>
                  <a:ext cx="299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E0FF66A5-B503-43E7-90CF-0A829D056284}"/>
                    </a:ext>
                  </a:extLst>
                </p14:cNvPr>
                <p14:cNvContentPartPr/>
                <p14:nvPr/>
              </p14:nvContentPartPr>
              <p14:xfrm>
                <a:off x="9553117" y="1620213"/>
                <a:ext cx="198720" cy="147960"/>
              </p14:xfrm>
            </p:contentPart>
          </mc:Choice>
          <mc:Fallback>
            <p:pic>
              <p:nvPicPr>
                <p:cNvPr id="6" name="Freihand 5">
                  <a:extLst>
                    <a:ext uri="{FF2B5EF4-FFF2-40B4-BE49-F238E27FC236}">
                      <a16:creationId xmlns:a16="http://schemas.microsoft.com/office/drawing/2014/main" id="{E0FF66A5-B503-43E7-90CF-0A829D056284}"/>
                    </a:ext>
                  </a:extLst>
                </p:cNvPr>
                <p:cNvPicPr/>
                <p:nvPr/>
              </p:nvPicPr>
              <p:blipFill>
                <a:blip r:embed="rId12"/>
                <a:stretch>
                  <a:fillRect/>
                </a:stretch>
              </p:blipFill>
              <p:spPr>
                <a:xfrm>
                  <a:off x="9544117" y="1611573"/>
                  <a:ext cx="216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F3E03364-6496-4C2F-9141-76CEF3447D2F}"/>
                    </a:ext>
                  </a:extLst>
                </p14:cNvPr>
                <p14:cNvContentPartPr/>
                <p14:nvPr/>
              </p14:nvContentPartPr>
              <p14:xfrm>
                <a:off x="9776677" y="1546773"/>
                <a:ext cx="353160" cy="156600"/>
              </p14:xfrm>
            </p:contentPart>
          </mc:Choice>
          <mc:Fallback>
            <p:pic>
              <p:nvPicPr>
                <p:cNvPr id="7" name="Freihand 6">
                  <a:extLst>
                    <a:ext uri="{FF2B5EF4-FFF2-40B4-BE49-F238E27FC236}">
                      <a16:creationId xmlns:a16="http://schemas.microsoft.com/office/drawing/2014/main" id="{F3E03364-6496-4C2F-9141-76CEF3447D2F}"/>
                    </a:ext>
                  </a:extLst>
                </p:cNvPr>
                <p:cNvPicPr/>
                <p:nvPr/>
              </p:nvPicPr>
              <p:blipFill>
                <a:blip r:embed="rId14"/>
                <a:stretch>
                  <a:fillRect/>
                </a:stretch>
              </p:blipFill>
              <p:spPr>
                <a:xfrm>
                  <a:off x="9767677" y="1538133"/>
                  <a:ext cx="370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5431D635-601C-4330-9347-12106B8C5149}"/>
                    </a:ext>
                  </a:extLst>
                </p14:cNvPr>
                <p14:cNvContentPartPr/>
                <p14:nvPr/>
              </p14:nvContentPartPr>
              <p14:xfrm>
                <a:off x="10169797" y="1461453"/>
                <a:ext cx="193680" cy="163800"/>
              </p14:xfrm>
            </p:contentPart>
          </mc:Choice>
          <mc:Fallback>
            <p:pic>
              <p:nvPicPr>
                <p:cNvPr id="8" name="Freihand 7">
                  <a:extLst>
                    <a:ext uri="{FF2B5EF4-FFF2-40B4-BE49-F238E27FC236}">
                      <a16:creationId xmlns:a16="http://schemas.microsoft.com/office/drawing/2014/main" id="{5431D635-601C-4330-9347-12106B8C5149}"/>
                    </a:ext>
                  </a:extLst>
                </p:cNvPr>
                <p:cNvPicPr/>
                <p:nvPr/>
              </p:nvPicPr>
              <p:blipFill>
                <a:blip r:embed="rId16"/>
                <a:stretch>
                  <a:fillRect/>
                </a:stretch>
              </p:blipFill>
              <p:spPr>
                <a:xfrm>
                  <a:off x="10160797" y="1452453"/>
                  <a:ext cx="211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D7B03527-CADC-4428-85DB-15488047C2AF}"/>
                    </a:ext>
                  </a:extLst>
                </p14:cNvPr>
                <p14:cNvContentPartPr/>
                <p14:nvPr/>
              </p14:nvContentPartPr>
              <p14:xfrm>
                <a:off x="10344397" y="1446693"/>
                <a:ext cx="347760" cy="138600"/>
              </p14:xfrm>
            </p:contentPart>
          </mc:Choice>
          <mc:Fallback>
            <p:pic>
              <p:nvPicPr>
                <p:cNvPr id="9" name="Freihand 8">
                  <a:extLst>
                    <a:ext uri="{FF2B5EF4-FFF2-40B4-BE49-F238E27FC236}">
                      <a16:creationId xmlns:a16="http://schemas.microsoft.com/office/drawing/2014/main" id="{D7B03527-CADC-4428-85DB-15488047C2AF}"/>
                    </a:ext>
                  </a:extLst>
                </p:cNvPr>
                <p:cNvPicPr/>
                <p:nvPr/>
              </p:nvPicPr>
              <p:blipFill>
                <a:blip r:embed="rId18"/>
                <a:stretch>
                  <a:fillRect/>
                </a:stretch>
              </p:blipFill>
              <p:spPr>
                <a:xfrm>
                  <a:off x="10335757" y="1437693"/>
                  <a:ext cx="365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CDDA759-48D1-4389-B818-FB6417A0F3BF}"/>
                    </a:ext>
                  </a:extLst>
                </p14:cNvPr>
                <p14:cNvContentPartPr/>
                <p14:nvPr/>
              </p14:nvContentPartPr>
              <p14:xfrm>
                <a:off x="10640677" y="1494573"/>
                <a:ext cx="54360" cy="37800"/>
              </p14:xfrm>
            </p:contentPart>
          </mc:Choice>
          <mc:Fallback>
            <p:pic>
              <p:nvPicPr>
                <p:cNvPr id="12" name="Freihand 11">
                  <a:extLst>
                    <a:ext uri="{FF2B5EF4-FFF2-40B4-BE49-F238E27FC236}">
                      <a16:creationId xmlns:a16="http://schemas.microsoft.com/office/drawing/2014/main" id="{4CDDA759-48D1-4389-B818-FB6417A0F3BF}"/>
                    </a:ext>
                  </a:extLst>
                </p:cNvPr>
                <p:cNvPicPr/>
                <p:nvPr/>
              </p:nvPicPr>
              <p:blipFill>
                <a:blip r:embed="rId20"/>
                <a:stretch>
                  <a:fillRect/>
                </a:stretch>
              </p:blipFill>
              <p:spPr>
                <a:xfrm>
                  <a:off x="10632037" y="1485573"/>
                  <a:ext cx="72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CE46F94-1469-458A-8B4E-7425D0362442}"/>
                    </a:ext>
                  </a:extLst>
                </p14:cNvPr>
                <p14:cNvContentPartPr/>
                <p14:nvPr/>
              </p14:nvContentPartPr>
              <p14:xfrm>
                <a:off x="9704677" y="2069133"/>
                <a:ext cx="42120" cy="1765800"/>
              </p14:xfrm>
            </p:contentPart>
          </mc:Choice>
          <mc:Fallback>
            <p:pic>
              <p:nvPicPr>
                <p:cNvPr id="13" name="Freihand 12">
                  <a:extLst>
                    <a:ext uri="{FF2B5EF4-FFF2-40B4-BE49-F238E27FC236}">
                      <a16:creationId xmlns:a16="http://schemas.microsoft.com/office/drawing/2014/main" id="{DCE46F94-1469-458A-8B4E-7425D0362442}"/>
                    </a:ext>
                  </a:extLst>
                </p:cNvPr>
                <p:cNvPicPr/>
                <p:nvPr/>
              </p:nvPicPr>
              <p:blipFill>
                <a:blip r:embed="rId22"/>
                <a:stretch>
                  <a:fillRect/>
                </a:stretch>
              </p:blipFill>
              <p:spPr>
                <a:xfrm>
                  <a:off x="9695677" y="2060493"/>
                  <a:ext cx="59760" cy="1783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D530AC8E-8ECE-4CD0-8E50-461DDD1CB9AD}"/>
                    </a:ext>
                  </a:extLst>
                </p14:cNvPr>
                <p14:cNvContentPartPr/>
                <p14:nvPr/>
              </p14:nvContentPartPr>
              <p14:xfrm>
                <a:off x="9447277" y="3581493"/>
                <a:ext cx="1844640" cy="258840"/>
              </p14:xfrm>
            </p:contentPart>
          </mc:Choice>
          <mc:Fallback>
            <p:pic>
              <p:nvPicPr>
                <p:cNvPr id="14" name="Freihand 13">
                  <a:extLst>
                    <a:ext uri="{FF2B5EF4-FFF2-40B4-BE49-F238E27FC236}">
                      <a16:creationId xmlns:a16="http://schemas.microsoft.com/office/drawing/2014/main" id="{D530AC8E-8ECE-4CD0-8E50-461DDD1CB9AD}"/>
                    </a:ext>
                  </a:extLst>
                </p:cNvPr>
                <p:cNvPicPr/>
                <p:nvPr/>
              </p:nvPicPr>
              <p:blipFill>
                <a:blip r:embed="rId24"/>
                <a:stretch>
                  <a:fillRect/>
                </a:stretch>
              </p:blipFill>
              <p:spPr>
                <a:xfrm>
                  <a:off x="9438277" y="3572493"/>
                  <a:ext cx="18622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2B813C2D-14B5-4DEF-8065-0C65B0166CA3}"/>
                    </a:ext>
                  </a:extLst>
                </p14:cNvPr>
                <p14:cNvContentPartPr/>
                <p14:nvPr/>
              </p14:nvContentPartPr>
              <p14:xfrm>
                <a:off x="11242237" y="3483213"/>
                <a:ext cx="272160" cy="272520"/>
              </p14:xfrm>
            </p:contentPart>
          </mc:Choice>
          <mc:Fallback>
            <p:pic>
              <p:nvPicPr>
                <p:cNvPr id="15" name="Freihand 14">
                  <a:extLst>
                    <a:ext uri="{FF2B5EF4-FFF2-40B4-BE49-F238E27FC236}">
                      <a16:creationId xmlns:a16="http://schemas.microsoft.com/office/drawing/2014/main" id="{2B813C2D-14B5-4DEF-8065-0C65B0166CA3}"/>
                    </a:ext>
                  </a:extLst>
                </p:cNvPr>
                <p:cNvPicPr/>
                <p:nvPr/>
              </p:nvPicPr>
              <p:blipFill>
                <a:blip r:embed="rId26"/>
                <a:stretch>
                  <a:fillRect/>
                </a:stretch>
              </p:blipFill>
              <p:spPr>
                <a:xfrm>
                  <a:off x="11233597" y="3474213"/>
                  <a:ext cx="289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C8024F4E-EC72-4198-ADF6-68453841E3BE}"/>
                    </a:ext>
                  </a:extLst>
                </p14:cNvPr>
                <p14:cNvContentPartPr/>
                <p14:nvPr/>
              </p14:nvContentPartPr>
              <p14:xfrm>
                <a:off x="9518917" y="1921533"/>
                <a:ext cx="285840" cy="259200"/>
              </p14:xfrm>
            </p:contentPart>
          </mc:Choice>
          <mc:Fallback>
            <p:pic>
              <p:nvPicPr>
                <p:cNvPr id="16" name="Freihand 15">
                  <a:extLst>
                    <a:ext uri="{FF2B5EF4-FFF2-40B4-BE49-F238E27FC236}">
                      <a16:creationId xmlns:a16="http://schemas.microsoft.com/office/drawing/2014/main" id="{C8024F4E-EC72-4198-ADF6-68453841E3BE}"/>
                    </a:ext>
                  </a:extLst>
                </p:cNvPr>
                <p:cNvPicPr/>
                <p:nvPr/>
              </p:nvPicPr>
              <p:blipFill>
                <a:blip r:embed="rId28"/>
                <a:stretch>
                  <a:fillRect/>
                </a:stretch>
              </p:blipFill>
              <p:spPr>
                <a:xfrm>
                  <a:off x="9509917" y="1912533"/>
                  <a:ext cx="303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600164E1-B2DA-4C79-A282-B3B6CF16D1A6}"/>
                    </a:ext>
                  </a:extLst>
                </p14:cNvPr>
                <p14:cNvContentPartPr/>
                <p14:nvPr/>
              </p14:nvContentPartPr>
              <p14:xfrm>
                <a:off x="9187717" y="2114853"/>
                <a:ext cx="25200" cy="127800"/>
              </p14:xfrm>
            </p:contentPart>
          </mc:Choice>
          <mc:Fallback>
            <p:pic>
              <p:nvPicPr>
                <p:cNvPr id="17" name="Freihand 16">
                  <a:extLst>
                    <a:ext uri="{FF2B5EF4-FFF2-40B4-BE49-F238E27FC236}">
                      <a16:creationId xmlns:a16="http://schemas.microsoft.com/office/drawing/2014/main" id="{600164E1-B2DA-4C79-A282-B3B6CF16D1A6}"/>
                    </a:ext>
                  </a:extLst>
                </p:cNvPr>
                <p:cNvPicPr/>
                <p:nvPr/>
              </p:nvPicPr>
              <p:blipFill>
                <a:blip r:embed="rId30"/>
                <a:stretch>
                  <a:fillRect/>
                </a:stretch>
              </p:blipFill>
              <p:spPr>
                <a:xfrm>
                  <a:off x="9178717" y="2106213"/>
                  <a:ext cx="42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1673D0CD-1375-4F80-90CD-8C8D995AF3AD}"/>
                    </a:ext>
                  </a:extLst>
                </p14:cNvPr>
                <p14:cNvContentPartPr/>
                <p14:nvPr/>
              </p14:nvContentPartPr>
              <p14:xfrm>
                <a:off x="9221917" y="2057613"/>
                <a:ext cx="158040" cy="254520"/>
              </p14:xfrm>
            </p:contentPart>
          </mc:Choice>
          <mc:Fallback>
            <p:pic>
              <p:nvPicPr>
                <p:cNvPr id="18" name="Freihand 17">
                  <a:extLst>
                    <a:ext uri="{FF2B5EF4-FFF2-40B4-BE49-F238E27FC236}">
                      <a16:creationId xmlns:a16="http://schemas.microsoft.com/office/drawing/2014/main" id="{1673D0CD-1375-4F80-90CD-8C8D995AF3AD}"/>
                    </a:ext>
                  </a:extLst>
                </p:cNvPr>
                <p:cNvPicPr/>
                <p:nvPr/>
              </p:nvPicPr>
              <p:blipFill>
                <a:blip r:embed="rId32"/>
                <a:stretch>
                  <a:fillRect/>
                </a:stretch>
              </p:blipFill>
              <p:spPr>
                <a:xfrm>
                  <a:off x="9212917" y="2048973"/>
                  <a:ext cx="175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E006AB9F-9419-4710-AF9B-44778D4E91AA}"/>
                    </a:ext>
                  </a:extLst>
                </p14:cNvPr>
                <p14:cNvContentPartPr/>
                <p14:nvPr/>
              </p14:nvContentPartPr>
              <p14:xfrm>
                <a:off x="11415037" y="3883173"/>
                <a:ext cx="84240" cy="192600"/>
              </p14:xfrm>
            </p:contentPart>
          </mc:Choice>
          <mc:Fallback>
            <p:pic>
              <p:nvPicPr>
                <p:cNvPr id="19" name="Freihand 18">
                  <a:extLst>
                    <a:ext uri="{FF2B5EF4-FFF2-40B4-BE49-F238E27FC236}">
                      <a16:creationId xmlns:a16="http://schemas.microsoft.com/office/drawing/2014/main" id="{E006AB9F-9419-4710-AF9B-44778D4E91AA}"/>
                    </a:ext>
                  </a:extLst>
                </p:cNvPr>
                <p:cNvPicPr/>
                <p:nvPr/>
              </p:nvPicPr>
              <p:blipFill>
                <a:blip r:embed="rId34"/>
                <a:stretch>
                  <a:fillRect/>
                </a:stretch>
              </p:blipFill>
              <p:spPr>
                <a:xfrm>
                  <a:off x="11406037" y="3874533"/>
                  <a:ext cx="101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BF024E22-3C3E-416B-A811-702BF759FD53}"/>
                    </a:ext>
                  </a:extLst>
                </p14:cNvPr>
                <p14:cNvContentPartPr/>
                <p14:nvPr/>
              </p14:nvContentPartPr>
              <p14:xfrm>
                <a:off x="11495317" y="3860493"/>
                <a:ext cx="64800" cy="162360"/>
              </p14:xfrm>
            </p:contentPart>
          </mc:Choice>
          <mc:Fallback>
            <p:pic>
              <p:nvPicPr>
                <p:cNvPr id="20" name="Freihand 19">
                  <a:extLst>
                    <a:ext uri="{FF2B5EF4-FFF2-40B4-BE49-F238E27FC236}">
                      <a16:creationId xmlns:a16="http://schemas.microsoft.com/office/drawing/2014/main" id="{BF024E22-3C3E-416B-A811-702BF759FD53}"/>
                    </a:ext>
                  </a:extLst>
                </p:cNvPr>
                <p:cNvPicPr/>
                <p:nvPr/>
              </p:nvPicPr>
              <p:blipFill>
                <a:blip r:embed="rId36"/>
                <a:stretch>
                  <a:fillRect/>
                </a:stretch>
              </p:blipFill>
              <p:spPr>
                <a:xfrm>
                  <a:off x="11486677" y="3851853"/>
                  <a:ext cx="82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FAAC4B01-3852-4AF3-AD45-45F074BB1F10}"/>
                    </a:ext>
                  </a:extLst>
                </p14:cNvPr>
                <p14:cNvContentPartPr/>
                <p14:nvPr/>
              </p14:nvContentPartPr>
              <p14:xfrm>
                <a:off x="11422237" y="4006653"/>
                <a:ext cx="104400" cy="9000"/>
              </p14:xfrm>
            </p:contentPart>
          </mc:Choice>
          <mc:Fallback>
            <p:pic>
              <p:nvPicPr>
                <p:cNvPr id="21" name="Freihand 20">
                  <a:extLst>
                    <a:ext uri="{FF2B5EF4-FFF2-40B4-BE49-F238E27FC236}">
                      <a16:creationId xmlns:a16="http://schemas.microsoft.com/office/drawing/2014/main" id="{FAAC4B01-3852-4AF3-AD45-45F074BB1F10}"/>
                    </a:ext>
                  </a:extLst>
                </p:cNvPr>
                <p:cNvPicPr/>
                <p:nvPr/>
              </p:nvPicPr>
              <p:blipFill>
                <a:blip r:embed="rId38"/>
                <a:stretch>
                  <a:fillRect/>
                </a:stretch>
              </p:blipFill>
              <p:spPr>
                <a:xfrm>
                  <a:off x="11413237" y="3997653"/>
                  <a:ext cx="122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7B2D4972-022D-4CBF-ABD8-6DF2F78514B0}"/>
                    </a:ext>
                  </a:extLst>
                </p14:cNvPr>
                <p14:cNvContentPartPr/>
                <p14:nvPr/>
              </p14:nvContentPartPr>
              <p14:xfrm>
                <a:off x="9794317" y="2644053"/>
                <a:ext cx="1215720" cy="906840"/>
              </p14:xfrm>
            </p:contentPart>
          </mc:Choice>
          <mc:Fallback>
            <p:pic>
              <p:nvPicPr>
                <p:cNvPr id="22" name="Freihand 21">
                  <a:extLst>
                    <a:ext uri="{FF2B5EF4-FFF2-40B4-BE49-F238E27FC236}">
                      <a16:creationId xmlns:a16="http://schemas.microsoft.com/office/drawing/2014/main" id="{7B2D4972-022D-4CBF-ABD8-6DF2F78514B0}"/>
                    </a:ext>
                  </a:extLst>
                </p:cNvPr>
                <p:cNvPicPr/>
                <p:nvPr/>
              </p:nvPicPr>
              <p:blipFill>
                <a:blip r:embed="rId40"/>
                <a:stretch>
                  <a:fillRect/>
                </a:stretch>
              </p:blipFill>
              <p:spPr>
                <a:xfrm>
                  <a:off x="9785317" y="2635053"/>
                  <a:ext cx="1233360" cy="924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893ED49E-1304-4FBC-96CB-2946A3CDD0FB}"/>
                    </a:ext>
                  </a:extLst>
                </p14:cNvPr>
                <p14:cNvContentPartPr/>
                <p14:nvPr/>
              </p14:nvContentPartPr>
              <p14:xfrm>
                <a:off x="9566077" y="3003693"/>
                <a:ext cx="1017720" cy="824760"/>
              </p14:xfrm>
            </p:contentPart>
          </mc:Choice>
          <mc:Fallback>
            <p:pic>
              <p:nvPicPr>
                <p:cNvPr id="24" name="Freihand 23">
                  <a:extLst>
                    <a:ext uri="{FF2B5EF4-FFF2-40B4-BE49-F238E27FC236}">
                      <a16:creationId xmlns:a16="http://schemas.microsoft.com/office/drawing/2014/main" id="{893ED49E-1304-4FBC-96CB-2946A3CDD0FB}"/>
                    </a:ext>
                  </a:extLst>
                </p:cNvPr>
                <p:cNvPicPr/>
                <p:nvPr/>
              </p:nvPicPr>
              <p:blipFill>
                <a:blip r:embed="rId42"/>
                <a:stretch>
                  <a:fillRect/>
                </a:stretch>
              </p:blipFill>
              <p:spPr>
                <a:xfrm>
                  <a:off x="9557437" y="2995053"/>
                  <a:ext cx="1035360" cy="842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BCFD35D-1440-47E9-8576-C233177D9319}"/>
                    </a:ext>
                  </a:extLst>
                </p14:cNvPr>
                <p14:cNvContentPartPr/>
                <p14:nvPr/>
              </p14:nvContentPartPr>
              <p14:xfrm>
                <a:off x="10046677" y="3435333"/>
                <a:ext cx="23760" cy="41760"/>
              </p14:xfrm>
            </p:contentPart>
          </mc:Choice>
          <mc:Fallback>
            <p:pic>
              <p:nvPicPr>
                <p:cNvPr id="26" name="Freihand 25">
                  <a:extLst>
                    <a:ext uri="{FF2B5EF4-FFF2-40B4-BE49-F238E27FC236}">
                      <a16:creationId xmlns:a16="http://schemas.microsoft.com/office/drawing/2014/main" id="{0BCFD35D-1440-47E9-8576-C233177D9319}"/>
                    </a:ext>
                  </a:extLst>
                </p:cNvPr>
                <p:cNvPicPr/>
                <p:nvPr/>
              </p:nvPicPr>
              <p:blipFill>
                <a:blip r:embed="rId44"/>
                <a:stretch>
                  <a:fillRect/>
                </a:stretch>
              </p:blipFill>
              <p:spPr>
                <a:xfrm>
                  <a:off x="10038037" y="3426333"/>
                  <a:ext cx="41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1C755F75-7BAB-4397-BD17-8CB458876906}"/>
                    </a:ext>
                  </a:extLst>
                </p14:cNvPr>
                <p14:cNvContentPartPr/>
                <p14:nvPr/>
              </p14:nvContentPartPr>
              <p14:xfrm>
                <a:off x="10115077" y="2254173"/>
                <a:ext cx="1013760" cy="1155600"/>
              </p14:xfrm>
            </p:contentPart>
          </mc:Choice>
          <mc:Fallback>
            <p:pic>
              <p:nvPicPr>
                <p:cNvPr id="28" name="Freihand 27">
                  <a:extLst>
                    <a:ext uri="{FF2B5EF4-FFF2-40B4-BE49-F238E27FC236}">
                      <a16:creationId xmlns:a16="http://schemas.microsoft.com/office/drawing/2014/main" id="{1C755F75-7BAB-4397-BD17-8CB458876906}"/>
                    </a:ext>
                  </a:extLst>
                </p:cNvPr>
                <p:cNvPicPr/>
                <p:nvPr/>
              </p:nvPicPr>
              <p:blipFill>
                <a:blip r:embed="rId46"/>
                <a:stretch>
                  <a:fillRect/>
                </a:stretch>
              </p:blipFill>
              <p:spPr>
                <a:xfrm>
                  <a:off x="10106077" y="2245173"/>
                  <a:ext cx="1031400" cy="1173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96E95892-8A7A-4CC4-9C28-9DCB4D5F4159}"/>
                    </a:ext>
                  </a:extLst>
                </p14:cNvPr>
                <p14:cNvContentPartPr/>
                <p14:nvPr/>
              </p14:nvContentPartPr>
              <p14:xfrm>
                <a:off x="11115877" y="2054733"/>
                <a:ext cx="203040" cy="248760"/>
              </p14:xfrm>
            </p:contentPart>
          </mc:Choice>
          <mc:Fallback>
            <p:pic>
              <p:nvPicPr>
                <p:cNvPr id="29" name="Freihand 28">
                  <a:extLst>
                    <a:ext uri="{FF2B5EF4-FFF2-40B4-BE49-F238E27FC236}">
                      <a16:creationId xmlns:a16="http://schemas.microsoft.com/office/drawing/2014/main" id="{96E95892-8A7A-4CC4-9C28-9DCB4D5F4159}"/>
                    </a:ext>
                  </a:extLst>
                </p:cNvPr>
                <p:cNvPicPr/>
                <p:nvPr/>
              </p:nvPicPr>
              <p:blipFill>
                <a:blip r:embed="rId48"/>
                <a:stretch>
                  <a:fillRect/>
                </a:stretch>
              </p:blipFill>
              <p:spPr>
                <a:xfrm>
                  <a:off x="11106877" y="2045733"/>
                  <a:ext cx="220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AD7C7C03-0A65-4581-8D77-AB4DDFEC2186}"/>
                    </a:ext>
                  </a:extLst>
                </p14:cNvPr>
                <p14:cNvContentPartPr/>
                <p14:nvPr/>
              </p14:nvContentPartPr>
              <p14:xfrm>
                <a:off x="9823477" y="2292333"/>
                <a:ext cx="1599840" cy="1204200"/>
              </p14:xfrm>
            </p:contentPart>
          </mc:Choice>
          <mc:Fallback>
            <p:pic>
              <p:nvPicPr>
                <p:cNvPr id="31" name="Freihand 30">
                  <a:extLst>
                    <a:ext uri="{FF2B5EF4-FFF2-40B4-BE49-F238E27FC236}">
                      <a16:creationId xmlns:a16="http://schemas.microsoft.com/office/drawing/2014/main" id="{AD7C7C03-0A65-4581-8D77-AB4DDFEC2186}"/>
                    </a:ext>
                  </a:extLst>
                </p:cNvPr>
                <p:cNvPicPr/>
                <p:nvPr/>
              </p:nvPicPr>
              <p:blipFill>
                <a:blip r:embed="rId50"/>
                <a:stretch>
                  <a:fillRect/>
                </a:stretch>
              </p:blipFill>
              <p:spPr>
                <a:xfrm>
                  <a:off x="9814837" y="2283693"/>
                  <a:ext cx="1617480" cy="122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2DEA69B-0E55-4663-8809-1D7944E3F3D4}"/>
                    </a:ext>
                  </a:extLst>
                </p14:cNvPr>
                <p14:cNvContentPartPr/>
                <p14:nvPr/>
              </p14:nvContentPartPr>
              <p14:xfrm>
                <a:off x="10515757" y="2811453"/>
                <a:ext cx="85680" cy="175320"/>
              </p14:xfrm>
            </p:contentPart>
          </mc:Choice>
          <mc:Fallback>
            <p:pic>
              <p:nvPicPr>
                <p:cNvPr id="32" name="Freihand 31">
                  <a:extLst>
                    <a:ext uri="{FF2B5EF4-FFF2-40B4-BE49-F238E27FC236}">
                      <a16:creationId xmlns:a16="http://schemas.microsoft.com/office/drawing/2014/main" id="{72DEA69B-0E55-4663-8809-1D7944E3F3D4}"/>
                    </a:ext>
                  </a:extLst>
                </p:cNvPr>
                <p:cNvPicPr/>
                <p:nvPr/>
              </p:nvPicPr>
              <p:blipFill>
                <a:blip r:embed="rId52"/>
                <a:stretch>
                  <a:fillRect/>
                </a:stretch>
              </p:blipFill>
              <p:spPr>
                <a:xfrm>
                  <a:off x="10506757" y="2802453"/>
                  <a:ext cx="103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BADB238-D936-467B-84AA-02204DAB8F76}"/>
                    </a:ext>
                  </a:extLst>
                </p14:cNvPr>
                <p14:cNvContentPartPr/>
                <p14:nvPr/>
              </p14:nvContentPartPr>
              <p14:xfrm>
                <a:off x="10554277" y="1969413"/>
                <a:ext cx="218520" cy="672120"/>
              </p14:xfrm>
            </p:contentPart>
          </mc:Choice>
          <mc:Fallback>
            <p:pic>
              <p:nvPicPr>
                <p:cNvPr id="33" name="Freihand 32">
                  <a:extLst>
                    <a:ext uri="{FF2B5EF4-FFF2-40B4-BE49-F238E27FC236}">
                      <a16:creationId xmlns:a16="http://schemas.microsoft.com/office/drawing/2014/main" id="{BBADB238-D936-467B-84AA-02204DAB8F76}"/>
                    </a:ext>
                  </a:extLst>
                </p:cNvPr>
                <p:cNvPicPr/>
                <p:nvPr/>
              </p:nvPicPr>
              <p:blipFill>
                <a:blip r:embed="rId54"/>
                <a:stretch>
                  <a:fillRect/>
                </a:stretch>
              </p:blipFill>
              <p:spPr>
                <a:xfrm>
                  <a:off x="10545277" y="1960773"/>
                  <a:ext cx="23616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B95985B-EB2C-47D5-B6EC-299F00E40757}"/>
                    </a:ext>
                  </a:extLst>
                </p14:cNvPr>
                <p14:cNvContentPartPr/>
                <p14:nvPr/>
              </p14:nvContentPartPr>
              <p14:xfrm>
                <a:off x="10548517" y="2441013"/>
                <a:ext cx="191160" cy="216360"/>
              </p14:xfrm>
            </p:contentPart>
          </mc:Choice>
          <mc:Fallback>
            <p:pic>
              <p:nvPicPr>
                <p:cNvPr id="34" name="Freihand 33">
                  <a:extLst>
                    <a:ext uri="{FF2B5EF4-FFF2-40B4-BE49-F238E27FC236}">
                      <a16:creationId xmlns:a16="http://schemas.microsoft.com/office/drawing/2014/main" id="{FB95985B-EB2C-47D5-B6EC-299F00E40757}"/>
                    </a:ext>
                  </a:extLst>
                </p:cNvPr>
                <p:cNvPicPr/>
                <p:nvPr/>
              </p:nvPicPr>
              <p:blipFill>
                <a:blip r:embed="rId56"/>
                <a:stretch>
                  <a:fillRect/>
                </a:stretch>
              </p:blipFill>
              <p:spPr>
                <a:xfrm>
                  <a:off x="10539517" y="2432373"/>
                  <a:ext cx="2088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08625BFB-89EB-405F-B8E9-10E900469786}"/>
                    </a:ext>
                  </a:extLst>
                </p14:cNvPr>
                <p14:cNvContentPartPr/>
                <p14:nvPr/>
              </p14:nvContentPartPr>
              <p14:xfrm>
                <a:off x="10847317" y="1553253"/>
                <a:ext cx="206280" cy="250200"/>
              </p14:xfrm>
            </p:contentPart>
          </mc:Choice>
          <mc:Fallback>
            <p:pic>
              <p:nvPicPr>
                <p:cNvPr id="35" name="Freihand 34">
                  <a:extLst>
                    <a:ext uri="{FF2B5EF4-FFF2-40B4-BE49-F238E27FC236}">
                      <a16:creationId xmlns:a16="http://schemas.microsoft.com/office/drawing/2014/main" id="{08625BFB-89EB-405F-B8E9-10E900469786}"/>
                    </a:ext>
                  </a:extLst>
                </p:cNvPr>
                <p:cNvPicPr/>
                <p:nvPr/>
              </p:nvPicPr>
              <p:blipFill>
                <a:blip r:embed="rId58"/>
                <a:stretch>
                  <a:fillRect/>
                </a:stretch>
              </p:blipFill>
              <p:spPr>
                <a:xfrm>
                  <a:off x="10838677" y="1544253"/>
                  <a:ext cx="223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78AF168-7E4C-4D07-9A76-633CC82054DB}"/>
                    </a:ext>
                  </a:extLst>
                </p14:cNvPr>
                <p14:cNvContentPartPr/>
                <p14:nvPr/>
              </p14:nvContentPartPr>
              <p14:xfrm>
                <a:off x="11088877" y="1363893"/>
                <a:ext cx="378360" cy="241920"/>
              </p14:xfrm>
            </p:contentPart>
          </mc:Choice>
          <mc:Fallback>
            <p:pic>
              <p:nvPicPr>
                <p:cNvPr id="36" name="Freihand 35">
                  <a:extLst>
                    <a:ext uri="{FF2B5EF4-FFF2-40B4-BE49-F238E27FC236}">
                      <a16:creationId xmlns:a16="http://schemas.microsoft.com/office/drawing/2014/main" id="{A78AF168-7E4C-4D07-9A76-633CC82054DB}"/>
                    </a:ext>
                  </a:extLst>
                </p:cNvPr>
                <p:cNvPicPr/>
                <p:nvPr/>
              </p:nvPicPr>
              <p:blipFill>
                <a:blip r:embed="rId60"/>
                <a:stretch>
                  <a:fillRect/>
                </a:stretch>
              </p:blipFill>
              <p:spPr>
                <a:xfrm>
                  <a:off x="11079877" y="1355253"/>
                  <a:ext cx="396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CEA2B843-CCB0-4174-8130-68A33D0768D6}"/>
                    </a:ext>
                  </a:extLst>
                </p14:cNvPr>
                <p14:cNvContentPartPr/>
                <p14:nvPr/>
              </p14:nvContentPartPr>
              <p14:xfrm>
                <a:off x="11460037" y="1427973"/>
                <a:ext cx="45720" cy="51120"/>
              </p14:xfrm>
            </p:contentPart>
          </mc:Choice>
          <mc:Fallback>
            <p:pic>
              <p:nvPicPr>
                <p:cNvPr id="37" name="Freihand 36">
                  <a:extLst>
                    <a:ext uri="{FF2B5EF4-FFF2-40B4-BE49-F238E27FC236}">
                      <a16:creationId xmlns:a16="http://schemas.microsoft.com/office/drawing/2014/main" id="{CEA2B843-CCB0-4174-8130-68A33D0768D6}"/>
                    </a:ext>
                  </a:extLst>
                </p:cNvPr>
                <p:cNvPicPr/>
                <p:nvPr/>
              </p:nvPicPr>
              <p:blipFill>
                <a:blip r:embed="rId62"/>
                <a:stretch>
                  <a:fillRect/>
                </a:stretch>
              </p:blipFill>
              <p:spPr>
                <a:xfrm>
                  <a:off x="11451397" y="1418973"/>
                  <a:ext cx="63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877D7AF5-1966-493A-BFAF-F862186C91EF}"/>
                    </a:ext>
                  </a:extLst>
                </p14:cNvPr>
                <p14:cNvContentPartPr/>
                <p14:nvPr/>
              </p14:nvContentPartPr>
              <p14:xfrm>
                <a:off x="11500357" y="1292973"/>
                <a:ext cx="232200" cy="253440"/>
              </p14:xfrm>
            </p:contentPart>
          </mc:Choice>
          <mc:Fallback>
            <p:pic>
              <p:nvPicPr>
                <p:cNvPr id="38" name="Freihand 37">
                  <a:extLst>
                    <a:ext uri="{FF2B5EF4-FFF2-40B4-BE49-F238E27FC236}">
                      <a16:creationId xmlns:a16="http://schemas.microsoft.com/office/drawing/2014/main" id="{877D7AF5-1966-493A-BFAF-F862186C91EF}"/>
                    </a:ext>
                  </a:extLst>
                </p:cNvPr>
                <p:cNvPicPr/>
                <p:nvPr/>
              </p:nvPicPr>
              <p:blipFill>
                <a:blip r:embed="rId64"/>
                <a:stretch>
                  <a:fillRect/>
                </a:stretch>
              </p:blipFill>
              <p:spPr>
                <a:xfrm>
                  <a:off x="11491357" y="1284333"/>
                  <a:ext cx="249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FCBEA3E7-ADDC-4EA4-B54D-B6FD3A7F7D8A}"/>
                    </a:ext>
                  </a:extLst>
                </p14:cNvPr>
                <p14:cNvContentPartPr/>
                <p14:nvPr/>
              </p14:nvContentPartPr>
              <p14:xfrm>
                <a:off x="11736877" y="1363893"/>
                <a:ext cx="180720" cy="162000"/>
              </p14:xfrm>
            </p:contentPart>
          </mc:Choice>
          <mc:Fallback>
            <p:pic>
              <p:nvPicPr>
                <p:cNvPr id="39" name="Freihand 38">
                  <a:extLst>
                    <a:ext uri="{FF2B5EF4-FFF2-40B4-BE49-F238E27FC236}">
                      <a16:creationId xmlns:a16="http://schemas.microsoft.com/office/drawing/2014/main" id="{FCBEA3E7-ADDC-4EA4-B54D-B6FD3A7F7D8A}"/>
                    </a:ext>
                  </a:extLst>
                </p:cNvPr>
                <p:cNvPicPr/>
                <p:nvPr/>
              </p:nvPicPr>
              <p:blipFill>
                <a:blip r:embed="rId66"/>
                <a:stretch>
                  <a:fillRect/>
                </a:stretch>
              </p:blipFill>
              <p:spPr>
                <a:xfrm>
                  <a:off x="11727877" y="1354893"/>
                  <a:ext cx="198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2325879-5F71-4240-8252-50E1E6968204}"/>
                    </a:ext>
                  </a:extLst>
                </p14:cNvPr>
                <p14:cNvContentPartPr/>
                <p14:nvPr/>
              </p14:nvContentPartPr>
              <p14:xfrm>
                <a:off x="11023357" y="1735413"/>
                <a:ext cx="134280" cy="365760"/>
              </p14:xfrm>
            </p:contentPart>
          </mc:Choice>
          <mc:Fallback>
            <p:pic>
              <p:nvPicPr>
                <p:cNvPr id="40" name="Freihand 39">
                  <a:extLst>
                    <a:ext uri="{FF2B5EF4-FFF2-40B4-BE49-F238E27FC236}">
                      <a16:creationId xmlns:a16="http://schemas.microsoft.com/office/drawing/2014/main" id="{62325879-5F71-4240-8252-50E1E6968204}"/>
                    </a:ext>
                  </a:extLst>
                </p:cNvPr>
                <p:cNvPicPr/>
                <p:nvPr/>
              </p:nvPicPr>
              <p:blipFill>
                <a:blip r:embed="rId68"/>
                <a:stretch>
                  <a:fillRect/>
                </a:stretch>
              </p:blipFill>
              <p:spPr>
                <a:xfrm>
                  <a:off x="11014717" y="1726773"/>
                  <a:ext cx="15192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C13993AB-3EAC-41EE-A14B-00A0B5C96CEF}"/>
                    </a:ext>
                  </a:extLst>
                </p14:cNvPr>
                <p14:cNvContentPartPr/>
                <p14:nvPr/>
              </p14:nvContentPartPr>
              <p14:xfrm>
                <a:off x="11160517" y="1871133"/>
                <a:ext cx="135360" cy="154080"/>
              </p14:xfrm>
            </p:contentPart>
          </mc:Choice>
          <mc:Fallback>
            <p:pic>
              <p:nvPicPr>
                <p:cNvPr id="41" name="Freihand 40">
                  <a:extLst>
                    <a:ext uri="{FF2B5EF4-FFF2-40B4-BE49-F238E27FC236}">
                      <a16:creationId xmlns:a16="http://schemas.microsoft.com/office/drawing/2014/main" id="{C13993AB-3EAC-41EE-A14B-00A0B5C96CEF}"/>
                    </a:ext>
                  </a:extLst>
                </p:cNvPr>
                <p:cNvPicPr/>
                <p:nvPr/>
              </p:nvPicPr>
              <p:blipFill>
                <a:blip r:embed="rId70"/>
                <a:stretch>
                  <a:fillRect/>
                </a:stretch>
              </p:blipFill>
              <p:spPr>
                <a:xfrm>
                  <a:off x="11151877" y="1862133"/>
                  <a:ext cx="153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8D1FEB70-0A3B-4EFA-9E08-71F93AD8328D}"/>
                    </a:ext>
                  </a:extLst>
                </p14:cNvPr>
                <p14:cNvContentPartPr/>
                <p14:nvPr/>
              </p14:nvContentPartPr>
              <p14:xfrm>
                <a:off x="11307757" y="1759173"/>
                <a:ext cx="227160" cy="197280"/>
              </p14:xfrm>
            </p:contentPart>
          </mc:Choice>
          <mc:Fallback>
            <p:pic>
              <p:nvPicPr>
                <p:cNvPr id="42" name="Freihand 41">
                  <a:extLst>
                    <a:ext uri="{FF2B5EF4-FFF2-40B4-BE49-F238E27FC236}">
                      <a16:creationId xmlns:a16="http://schemas.microsoft.com/office/drawing/2014/main" id="{8D1FEB70-0A3B-4EFA-9E08-71F93AD8328D}"/>
                    </a:ext>
                  </a:extLst>
                </p:cNvPr>
                <p:cNvPicPr/>
                <p:nvPr/>
              </p:nvPicPr>
              <p:blipFill>
                <a:blip r:embed="rId72"/>
                <a:stretch>
                  <a:fillRect/>
                </a:stretch>
              </p:blipFill>
              <p:spPr>
                <a:xfrm>
                  <a:off x="11298757" y="1750173"/>
                  <a:ext cx="244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95D3CC33-433D-48D6-9131-45D3102AC538}"/>
                    </a:ext>
                  </a:extLst>
                </p14:cNvPr>
                <p14:cNvContentPartPr/>
                <p14:nvPr/>
              </p14:nvContentPartPr>
              <p14:xfrm>
                <a:off x="11573437" y="1718133"/>
                <a:ext cx="199080" cy="234000"/>
              </p14:xfrm>
            </p:contentPart>
          </mc:Choice>
          <mc:Fallback>
            <p:pic>
              <p:nvPicPr>
                <p:cNvPr id="43" name="Freihand 42">
                  <a:extLst>
                    <a:ext uri="{FF2B5EF4-FFF2-40B4-BE49-F238E27FC236}">
                      <a16:creationId xmlns:a16="http://schemas.microsoft.com/office/drawing/2014/main" id="{95D3CC33-433D-48D6-9131-45D3102AC538}"/>
                    </a:ext>
                  </a:extLst>
                </p:cNvPr>
                <p:cNvPicPr/>
                <p:nvPr/>
              </p:nvPicPr>
              <p:blipFill>
                <a:blip r:embed="rId74"/>
                <a:stretch>
                  <a:fillRect/>
                </a:stretch>
              </p:blipFill>
              <p:spPr>
                <a:xfrm>
                  <a:off x="11564437" y="1709493"/>
                  <a:ext cx="2167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3633730B-FEBC-4BDD-86A0-FAD001C74424}"/>
                    </a:ext>
                  </a:extLst>
                </p14:cNvPr>
                <p14:cNvContentPartPr/>
                <p14:nvPr/>
              </p14:nvContentPartPr>
              <p14:xfrm>
                <a:off x="11774677" y="1769973"/>
                <a:ext cx="123840" cy="91440"/>
              </p14:xfrm>
            </p:contentPart>
          </mc:Choice>
          <mc:Fallback>
            <p:pic>
              <p:nvPicPr>
                <p:cNvPr id="44" name="Freihand 43">
                  <a:extLst>
                    <a:ext uri="{FF2B5EF4-FFF2-40B4-BE49-F238E27FC236}">
                      <a16:creationId xmlns:a16="http://schemas.microsoft.com/office/drawing/2014/main" id="{3633730B-FEBC-4BDD-86A0-FAD001C74424}"/>
                    </a:ext>
                  </a:extLst>
                </p:cNvPr>
                <p:cNvPicPr/>
                <p:nvPr/>
              </p:nvPicPr>
              <p:blipFill>
                <a:blip r:embed="rId76"/>
                <a:stretch>
                  <a:fillRect/>
                </a:stretch>
              </p:blipFill>
              <p:spPr>
                <a:xfrm>
                  <a:off x="11766037" y="1761333"/>
                  <a:ext cx="141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70BFA919-C533-4BFB-ADEB-165D930DBD6C}"/>
                    </a:ext>
                  </a:extLst>
                </p14:cNvPr>
                <p14:cNvContentPartPr/>
                <p14:nvPr/>
              </p14:nvContentPartPr>
              <p14:xfrm>
                <a:off x="11890597" y="1784373"/>
                <a:ext cx="205920" cy="163080"/>
              </p14:xfrm>
            </p:contentPart>
          </mc:Choice>
          <mc:Fallback>
            <p:pic>
              <p:nvPicPr>
                <p:cNvPr id="45" name="Freihand 44">
                  <a:extLst>
                    <a:ext uri="{FF2B5EF4-FFF2-40B4-BE49-F238E27FC236}">
                      <a16:creationId xmlns:a16="http://schemas.microsoft.com/office/drawing/2014/main" id="{70BFA919-C533-4BFB-ADEB-165D930DBD6C}"/>
                    </a:ext>
                  </a:extLst>
                </p:cNvPr>
                <p:cNvPicPr/>
                <p:nvPr/>
              </p:nvPicPr>
              <p:blipFill>
                <a:blip r:embed="rId78"/>
                <a:stretch>
                  <a:fillRect/>
                </a:stretch>
              </p:blipFill>
              <p:spPr>
                <a:xfrm>
                  <a:off x="11881957" y="1775373"/>
                  <a:ext cx="223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90425192-7727-472C-A229-736C0217321D}"/>
                    </a:ext>
                  </a:extLst>
                </p14:cNvPr>
                <p14:cNvContentPartPr/>
                <p14:nvPr/>
              </p14:nvContentPartPr>
              <p14:xfrm>
                <a:off x="11277517" y="2268933"/>
                <a:ext cx="139320" cy="341640"/>
              </p14:xfrm>
            </p:contentPart>
          </mc:Choice>
          <mc:Fallback>
            <p:pic>
              <p:nvPicPr>
                <p:cNvPr id="46" name="Freihand 45">
                  <a:extLst>
                    <a:ext uri="{FF2B5EF4-FFF2-40B4-BE49-F238E27FC236}">
                      <a16:creationId xmlns:a16="http://schemas.microsoft.com/office/drawing/2014/main" id="{90425192-7727-472C-A229-736C0217321D}"/>
                    </a:ext>
                  </a:extLst>
                </p:cNvPr>
                <p:cNvPicPr/>
                <p:nvPr/>
              </p:nvPicPr>
              <p:blipFill>
                <a:blip r:embed="rId80"/>
                <a:stretch>
                  <a:fillRect/>
                </a:stretch>
              </p:blipFill>
              <p:spPr>
                <a:xfrm>
                  <a:off x="11268877" y="2260293"/>
                  <a:ext cx="1569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F7A5A6C5-3D12-447F-A35B-A14803FAD41F}"/>
                    </a:ext>
                  </a:extLst>
                </p14:cNvPr>
                <p14:cNvContentPartPr/>
                <p14:nvPr/>
              </p14:nvContentPartPr>
              <p14:xfrm>
                <a:off x="11475157" y="2247333"/>
                <a:ext cx="102240" cy="89280"/>
              </p14:xfrm>
            </p:contentPart>
          </mc:Choice>
          <mc:Fallback>
            <p:pic>
              <p:nvPicPr>
                <p:cNvPr id="47" name="Freihand 46">
                  <a:extLst>
                    <a:ext uri="{FF2B5EF4-FFF2-40B4-BE49-F238E27FC236}">
                      <a16:creationId xmlns:a16="http://schemas.microsoft.com/office/drawing/2014/main" id="{F7A5A6C5-3D12-447F-A35B-A14803FAD41F}"/>
                    </a:ext>
                  </a:extLst>
                </p:cNvPr>
                <p:cNvPicPr/>
                <p:nvPr/>
              </p:nvPicPr>
              <p:blipFill>
                <a:blip r:embed="rId82"/>
                <a:stretch>
                  <a:fillRect/>
                </a:stretch>
              </p:blipFill>
              <p:spPr>
                <a:xfrm>
                  <a:off x="11466517" y="2238333"/>
                  <a:ext cx="119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3C08EEBD-A3A7-410E-B194-83BEC30CF9E0}"/>
                    </a:ext>
                  </a:extLst>
                </p14:cNvPr>
                <p14:cNvContentPartPr/>
                <p14:nvPr/>
              </p14:nvContentPartPr>
              <p14:xfrm>
                <a:off x="11589997" y="2083893"/>
                <a:ext cx="291600" cy="279000"/>
              </p14:xfrm>
            </p:contentPart>
          </mc:Choice>
          <mc:Fallback>
            <p:pic>
              <p:nvPicPr>
                <p:cNvPr id="48" name="Freihand 47">
                  <a:extLst>
                    <a:ext uri="{FF2B5EF4-FFF2-40B4-BE49-F238E27FC236}">
                      <a16:creationId xmlns:a16="http://schemas.microsoft.com/office/drawing/2014/main" id="{3C08EEBD-A3A7-410E-B194-83BEC30CF9E0}"/>
                    </a:ext>
                  </a:extLst>
                </p:cNvPr>
                <p:cNvPicPr/>
                <p:nvPr/>
              </p:nvPicPr>
              <p:blipFill>
                <a:blip r:embed="rId84"/>
                <a:stretch>
                  <a:fillRect/>
                </a:stretch>
              </p:blipFill>
              <p:spPr>
                <a:xfrm>
                  <a:off x="11580997" y="2074893"/>
                  <a:ext cx="3092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3440B6EC-003D-45C5-A7C4-51502540BB51}"/>
                    </a:ext>
                  </a:extLst>
                </p14:cNvPr>
                <p14:cNvContentPartPr/>
                <p14:nvPr/>
              </p14:nvContentPartPr>
              <p14:xfrm>
                <a:off x="8980357" y="1938813"/>
                <a:ext cx="578520" cy="623520"/>
              </p14:xfrm>
            </p:contentPart>
          </mc:Choice>
          <mc:Fallback>
            <p:pic>
              <p:nvPicPr>
                <p:cNvPr id="51" name="Freihand 50">
                  <a:extLst>
                    <a:ext uri="{FF2B5EF4-FFF2-40B4-BE49-F238E27FC236}">
                      <a16:creationId xmlns:a16="http://schemas.microsoft.com/office/drawing/2014/main" id="{3440B6EC-003D-45C5-A7C4-51502540BB51}"/>
                    </a:ext>
                  </a:extLst>
                </p:cNvPr>
                <p:cNvPicPr/>
                <p:nvPr/>
              </p:nvPicPr>
              <p:blipFill>
                <a:blip r:embed="rId86"/>
                <a:stretch>
                  <a:fillRect/>
                </a:stretch>
              </p:blipFill>
              <p:spPr>
                <a:xfrm>
                  <a:off x="8971717" y="1929813"/>
                  <a:ext cx="59616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8418CB70-E57D-4A03-8EEB-ED670D0FB78E}"/>
                    </a:ext>
                  </a:extLst>
                </p14:cNvPr>
                <p14:cNvContentPartPr/>
                <p14:nvPr/>
              </p14:nvContentPartPr>
              <p14:xfrm>
                <a:off x="11257357" y="3733773"/>
                <a:ext cx="450000" cy="472680"/>
              </p14:xfrm>
            </p:contentPart>
          </mc:Choice>
          <mc:Fallback>
            <p:pic>
              <p:nvPicPr>
                <p:cNvPr id="52" name="Freihand 51">
                  <a:extLst>
                    <a:ext uri="{FF2B5EF4-FFF2-40B4-BE49-F238E27FC236}">
                      <a16:creationId xmlns:a16="http://schemas.microsoft.com/office/drawing/2014/main" id="{8418CB70-E57D-4A03-8EEB-ED670D0FB78E}"/>
                    </a:ext>
                  </a:extLst>
                </p:cNvPr>
                <p:cNvPicPr/>
                <p:nvPr/>
              </p:nvPicPr>
              <p:blipFill>
                <a:blip r:embed="rId88"/>
                <a:stretch>
                  <a:fillRect/>
                </a:stretch>
              </p:blipFill>
              <p:spPr>
                <a:xfrm>
                  <a:off x="11248717" y="3724773"/>
                  <a:ext cx="46764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E488584E-90EF-4B6A-9F74-6D3866F5EB25}"/>
                    </a:ext>
                  </a:extLst>
                </p14:cNvPr>
                <p14:cNvContentPartPr/>
                <p14:nvPr/>
              </p14:nvContentPartPr>
              <p14:xfrm>
                <a:off x="8992597" y="1982013"/>
                <a:ext cx="538920" cy="606600"/>
              </p14:xfrm>
            </p:contentPart>
          </mc:Choice>
          <mc:Fallback>
            <p:pic>
              <p:nvPicPr>
                <p:cNvPr id="54" name="Freihand 53">
                  <a:extLst>
                    <a:ext uri="{FF2B5EF4-FFF2-40B4-BE49-F238E27FC236}">
                      <a16:creationId xmlns:a16="http://schemas.microsoft.com/office/drawing/2014/main" id="{E488584E-90EF-4B6A-9F74-6D3866F5EB25}"/>
                    </a:ext>
                  </a:extLst>
                </p:cNvPr>
                <p:cNvPicPr/>
                <p:nvPr/>
              </p:nvPicPr>
              <p:blipFill>
                <a:blip r:embed="rId90"/>
                <a:stretch>
                  <a:fillRect/>
                </a:stretch>
              </p:blipFill>
              <p:spPr>
                <a:xfrm>
                  <a:off x="8983957" y="1973013"/>
                  <a:ext cx="55656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83C20E58-6D67-4F1C-A79B-884917FD9452}"/>
                    </a:ext>
                  </a:extLst>
                </p14:cNvPr>
                <p14:cNvContentPartPr/>
                <p14:nvPr/>
              </p14:nvContentPartPr>
              <p14:xfrm>
                <a:off x="11230717" y="3776613"/>
                <a:ext cx="443880" cy="439560"/>
              </p14:xfrm>
            </p:contentPart>
          </mc:Choice>
          <mc:Fallback>
            <p:pic>
              <p:nvPicPr>
                <p:cNvPr id="55" name="Freihand 54">
                  <a:extLst>
                    <a:ext uri="{FF2B5EF4-FFF2-40B4-BE49-F238E27FC236}">
                      <a16:creationId xmlns:a16="http://schemas.microsoft.com/office/drawing/2014/main" id="{83C20E58-6D67-4F1C-A79B-884917FD9452}"/>
                    </a:ext>
                  </a:extLst>
                </p:cNvPr>
                <p:cNvPicPr/>
                <p:nvPr/>
              </p:nvPicPr>
              <p:blipFill>
                <a:blip r:embed="rId92"/>
                <a:stretch>
                  <a:fillRect/>
                </a:stretch>
              </p:blipFill>
              <p:spPr>
                <a:xfrm>
                  <a:off x="11221717" y="3767973"/>
                  <a:ext cx="461520" cy="45720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54" name="Freihand 153">
                <a:extLst>
                  <a:ext uri="{FF2B5EF4-FFF2-40B4-BE49-F238E27FC236}">
                    <a16:creationId xmlns:a16="http://schemas.microsoft.com/office/drawing/2014/main" id="{A6449894-19DC-4886-AA64-0FE38C3400DA}"/>
                  </a:ext>
                </a:extLst>
              </p14:cNvPr>
              <p14:cNvContentPartPr/>
              <p14:nvPr/>
            </p14:nvContentPartPr>
            <p14:xfrm>
              <a:off x="4411237" y="1535613"/>
              <a:ext cx="82800" cy="76320"/>
            </p14:xfrm>
          </p:contentPart>
        </mc:Choice>
        <mc:Fallback>
          <p:pic>
            <p:nvPicPr>
              <p:cNvPr id="154" name="Freihand 153">
                <a:extLst>
                  <a:ext uri="{FF2B5EF4-FFF2-40B4-BE49-F238E27FC236}">
                    <a16:creationId xmlns:a16="http://schemas.microsoft.com/office/drawing/2014/main" id="{A6449894-19DC-4886-AA64-0FE38C3400DA}"/>
                  </a:ext>
                </a:extLst>
              </p:cNvPr>
              <p:cNvPicPr/>
              <p:nvPr/>
            </p:nvPicPr>
            <p:blipFill>
              <a:blip r:embed="rId3"/>
              <a:stretch>
                <a:fillRect/>
              </a:stretch>
            </p:blipFill>
            <p:spPr>
              <a:xfrm>
                <a:off x="4402597" y="1526973"/>
                <a:ext cx="100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6" name="Freihand 155">
                <a:extLst>
                  <a:ext uri="{FF2B5EF4-FFF2-40B4-BE49-F238E27FC236}">
                    <a16:creationId xmlns:a16="http://schemas.microsoft.com/office/drawing/2014/main" id="{050BD690-72E7-4B09-BAAF-405AA7332418}"/>
                  </a:ext>
                </a:extLst>
              </p14:cNvPr>
              <p14:cNvContentPartPr/>
              <p14:nvPr/>
            </p14:nvContentPartPr>
            <p14:xfrm>
              <a:off x="4467037" y="1564053"/>
              <a:ext cx="25920" cy="36000"/>
            </p14:xfrm>
          </p:contentPart>
        </mc:Choice>
        <mc:Fallback>
          <p:pic>
            <p:nvPicPr>
              <p:cNvPr id="156" name="Freihand 155">
                <a:extLst>
                  <a:ext uri="{FF2B5EF4-FFF2-40B4-BE49-F238E27FC236}">
                    <a16:creationId xmlns:a16="http://schemas.microsoft.com/office/drawing/2014/main" id="{050BD690-72E7-4B09-BAAF-405AA7332418}"/>
                  </a:ext>
                </a:extLst>
              </p:cNvPr>
              <p:cNvPicPr/>
              <p:nvPr/>
            </p:nvPicPr>
            <p:blipFill>
              <a:blip r:embed="rId5"/>
              <a:stretch>
                <a:fillRect/>
              </a:stretch>
            </p:blipFill>
            <p:spPr>
              <a:xfrm>
                <a:off x="4458397" y="1555413"/>
                <a:ext cx="43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0" name="Freihand 209">
                <a:extLst>
                  <a:ext uri="{FF2B5EF4-FFF2-40B4-BE49-F238E27FC236}">
                    <a16:creationId xmlns:a16="http://schemas.microsoft.com/office/drawing/2014/main" id="{168B5A35-68B8-4276-AFDD-BF071B911E03}"/>
                  </a:ext>
                </a:extLst>
              </p14:cNvPr>
              <p14:cNvContentPartPr/>
              <p14:nvPr/>
            </p14:nvContentPartPr>
            <p14:xfrm>
              <a:off x="2688637" y="2241573"/>
              <a:ext cx="203760" cy="294120"/>
            </p14:xfrm>
          </p:contentPart>
        </mc:Choice>
        <mc:Fallback>
          <p:pic>
            <p:nvPicPr>
              <p:cNvPr id="210" name="Freihand 209">
                <a:extLst>
                  <a:ext uri="{FF2B5EF4-FFF2-40B4-BE49-F238E27FC236}">
                    <a16:creationId xmlns:a16="http://schemas.microsoft.com/office/drawing/2014/main" id="{168B5A35-68B8-4276-AFDD-BF071B911E03}"/>
                  </a:ext>
                </a:extLst>
              </p:cNvPr>
              <p:cNvPicPr/>
              <p:nvPr/>
            </p:nvPicPr>
            <p:blipFill>
              <a:blip r:embed="rId7"/>
              <a:stretch>
                <a:fillRect/>
              </a:stretch>
            </p:blipFill>
            <p:spPr>
              <a:xfrm>
                <a:off x="2679637" y="2232933"/>
                <a:ext cx="221400" cy="311760"/>
              </a:xfrm>
              <a:prstGeom prst="rect">
                <a:avLst/>
              </a:prstGeom>
            </p:spPr>
          </p:pic>
        </mc:Fallback>
      </mc:AlternateContent>
      <p:grpSp>
        <p:nvGrpSpPr>
          <p:cNvPr id="276" name="Gruppieren 275">
            <a:extLst>
              <a:ext uri="{FF2B5EF4-FFF2-40B4-BE49-F238E27FC236}">
                <a16:creationId xmlns:a16="http://schemas.microsoft.com/office/drawing/2014/main" id="{924A7274-9038-402E-9BC6-CE0A17E1093C}"/>
              </a:ext>
            </a:extLst>
          </p:cNvPr>
          <p:cNvGrpSpPr/>
          <p:nvPr/>
        </p:nvGrpSpPr>
        <p:grpSpPr>
          <a:xfrm>
            <a:off x="1608277" y="740373"/>
            <a:ext cx="10456200" cy="5765040"/>
            <a:chOff x="1608277" y="740373"/>
            <a:chExt cx="10456200" cy="5765040"/>
          </a:xfrm>
        </p:grpSpPr>
        <mc:AlternateContent xmlns:mc="http://schemas.openxmlformats.org/markup-compatibility/2006">
          <mc:Choice xmlns:p14="http://schemas.microsoft.com/office/powerpoint/2010/main" Requires="p14">
            <p:contentPart p14:bwMode="auto" r:id="rId8">
              <p14:nvContentPartPr>
                <p14:cNvPr id="42" name="Freihand 41">
                  <a:extLst>
                    <a:ext uri="{FF2B5EF4-FFF2-40B4-BE49-F238E27FC236}">
                      <a16:creationId xmlns:a16="http://schemas.microsoft.com/office/drawing/2014/main" id="{73369E1D-57B8-4140-B84B-C2BDD7D7BAFC}"/>
                    </a:ext>
                  </a:extLst>
                </p14:cNvPr>
                <p14:cNvContentPartPr/>
                <p14:nvPr/>
              </p14:nvContentPartPr>
              <p14:xfrm>
                <a:off x="4125757" y="1643253"/>
                <a:ext cx="1434240" cy="295200"/>
              </p14:xfrm>
            </p:contentPart>
          </mc:Choice>
          <mc:Fallback>
            <p:pic>
              <p:nvPicPr>
                <p:cNvPr id="42" name="Freihand 41">
                  <a:extLst>
                    <a:ext uri="{FF2B5EF4-FFF2-40B4-BE49-F238E27FC236}">
                      <a16:creationId xmlns:a16="http://schemas.microsoft.com/office/drawing/2014/main" id="{73369E1D-57B8-4140-B84B-C2BDD7D7BAFC}"/>
                    </a:ext>
                  </a:extLst>
                </p:cNvPr>
                <p:cNvPicPr/>
                <p:nvPr/>
              </p:nvPicPr>
              <p:blipFill>
                <a:blip r:embed="rId9"/>
                <a:stretch>
                  <a:fillRect/>
                </a:stretch>
              </p:blipFill>
              <p:spPr>
                <a:xfrm>
                  <a:off x="4116757" y="1634613"/>
                  <a:ext cx="14518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3" name="Freihand 42">
                  <a:extLst>
                    <a:ext uri="{FF2B5EF4-FFF2-40B4-BE49-F238E27FC236}">
                      <a16:creationId xmlns:a16="http://schemas.microsoft.com/office/drawing/2014/main" id="{47A62A55-E4FF-4B59-AF3E-2F21A14C7D48}"/>
                    </a:ext>
                  </a:extLst>
                </p14:cNvPr>
                <p14:cNvContentPartPr/>
                <p14:nvPr/>
              </p14:nvContentPartPr>
              <p14:xfrm>
                <a:off x="5984437" y="1481613"/>
                <a:ext cx="384480" cy="488520"/>
              </p14:xfrm>
            </p:contentPart>
          </mc:Choice>
          <mc:Fallback>
            <p:pic>
              <p:nvPicPr>
                <p:cNvPr id="43" name="Freihand 42">
                  <a:extLst>
                    <a:ext uri="{FF2B5EF4-FFF2-40B4-BE49-F238E27FC236}">
                      <a16:creationId xmlns:a16="http://schemas.microsoft.com/office/drawing/2014/main" id="{47A62A55-E4FF-4B59-AF3E-2F21A14C7D48}"/>
                    </a:ext>
                  </a:extLst>
                </p:cNvPr>
                <p:cNvPicPr/>
                <p:nvPr/>
              </p:nvPicPr>
              <p:blipFill>
                <a:blip r:embed="rId11"/>
                <a:stretch>
                  <a:fillRect/>
                </a:stretch>
              </p:blipFill>
              <p:spPr>
                <a:xfrm>
                  <a:off x="5975437" y="1472613"/>
                  <a:ext cx="40212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4" name="Freihand 43">
                  <a:extLst>
                    <a:ext uri="{FF2B5EF4-FFF2-40B4-BE49-F238E27FC236}">
                      <a16:creationId xmlns:a16="http://schemas.microsoft.com/office/drawing/2014/main" id="{023101A0-38F7-44DF-9308-5C5E3E452FDD}"/>
                    </a:ext>
                  </a:extLst>
                </p14:cNvPr>
                <p14:cNvContentPartPr/>
                <p14:nvPr/>
              </p14:nvContentPartPr>
              <p14:xfrm>
                <a:off x="6263077" y="1287213"/>
                <a:ext cx="29520" cy="4320"/>
              </p14:xfrm>
            </p:contentPart>
          </mc:Choice>
          <mc:Fallback>
            <p:pic>
              <p:nvPicPr>
                <p:cNvPr id="44" name="Freihand 43">
                  <a:extLst>
                    <a:ext uri="{FF2B5EF4-FFF2-40B4-BE49-F238E27FC236}">
                      <a16:creationId xmlns:a16="http://schemas.microsoft.com/office/drawing/2014/main" id="{023101A0-38F7-44DF-9308-5C5E3E452FDD}"/>
                    </a:ext>
                  </a:extLst>
                </p:cNvPr>
                <p:cNvPicPr/>
                <p:nvPr/>
              </p:nvPicPr>
              <p:blipFill>
                <a:blip r:embed="rId13"/>
                <a:stretch>
                  <a:fillRect/>
                </a:stretch>
              </p:blipFill>
              <p:spPr>
                <a:xfrm>
                  <a:off x="6254437" y="1278573"/>
                  <a:ext cx="47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5" name="Freihand 44">
                  <a:extLst>
                    <a:ext uri="{FF2B5EF4-FFF2-40B4-BE49-F238E27FC236}">
                      <a16:creationId xmlns:a16="http://schemas.microsoft.com/office/drawing/2014/main" id="{09AC3A90-D030-41C5-9E8C-8F285D8E3980}"/>
                    </a:ext>
                  </a:extLst>
                </p14:cNvPr>
                <p14:cNvContentPartPr/>
                <p14:nvPr/>
              </p14:nvContentPartPr>
              <p14:xfrm>
                <a:off x="6402757" y="1365693"/>
                <a:ext cx="425880" cy="240480"/>
              </p14:xfrm>
            </p:contentPart>
          </mc:Choice>
          <mc:Fallback>
            <p:pic>
              <p:nvPicPr>
                <p:cNvPr id="45" name="Freihand 44">
                  <a:extLst>
                    <a:ext uri="{FF2B5EF4-FFF2-40B4-BE49-F238E27FC236}">
                      <a16:creationId xmlns:a16="http://schemas.microsoft.com/office/drawing/2014/main" id="{09AC3A90-D030-41C5-9E8C-8F285D8E3980}"/>
                    </a:ext>
                  </a:extLst>
                </p:cNvPr>
                <p:cNvPicPr/>
                <p:nvPr/>
              </p:nvPicPr>
              <p:blipFill>
                <a:blip r:embed="rId15"/>
                <a:stretch>
                  <a:fillRect/>
                </a:stretch>
              </p:blipFill>
              <p:spPr>
                <a:xfrm>
                  <a:off x="6394117" y="1357053"/>
                  <a:ext cx="443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Freihand 47">
                  <a:extLst>
                    <a:ext uri="{FF2B5EF4-FFF2-40B4-BE49-F238E27FC236}">
                      <a16:creationId xmlns:a16="http://schemas.microsoft.com/office/drawing/2014/main" id="{BBE0FC59-FDC1-4B80-892E-A7C820C3CD66}"/>
                    </a:ext>
                  </a:extLst>
                </p14:cNvPr>
                <p14:cNvContentPartPr/>
                <p14:nvPr/>
              </p14:nvContentPartPr>
              <p14:xfrm>
                <a:off x="7272877" y="1206213"/>
                <a:ext cx="53280" cy="305640"/>
              </p14:xfrm>
            </p:contentPart>
          </mc:Choice>
          <mc:Fallback>
            <p:pic>
              <p:nvPicPr>
                <p:cNvPr id="48" name="Freihand 47">
                  <a:extLst>
                    <a:ext uri="{FF2B5EF4-FFF2-40B4-BE49-F238E27FC236}">
                      <a16:creationId xmlns:a16="http://schemas.microsoft.com/office/drawing/2014/main" id="{BBE0FC59-FDC1-4B80-892E-A7C820C3CD66}"/>
                    </a:ext>
                  </a:extLst>
                </p:cNvPr>
                <p:cNvPicPr/>
                <p:nvPr/>
              </p:nvPicPr>
              <p:blipFill>
                <a:blip r:embed="rId17"/>
                <a:stretch>
                  <a:fillRect/>
                </a:stretch>
              </p:blipFill>
              <p:spPr>
                <a:xfrm>
                  <a:off x="7263877" y="1197573"/>
                  <a:ext cx="709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Freihand 48">
                  <a:extLst>
                    <a:ext uri="{FF2B5EF4-FFF2-40B4-BE49-F238E27FC236}">
                      <a16:creationId xmlns:a16="http://schemas.microsoft.com/office/drawing/2014/main" id="{493F4C0A-C12A-41BC-82B1-D78902B576DA}"/>
                    </a:ext>
                  </a:extLst>
                </p14:cNvPr>
                <p14:cNvContentPartPr/>
                <p14:nvPr/>
              </p14:nvContentPartPr>
              <p14:xfrm>
                <a:off x="7215997" y="1062933"/>
                <a:ext cx="267840" cy="232920"/>
              </p14:xfrm>
            </p:contentPart>
          </mc:Choice>
          <mc:Fallback>
            <p:pic>
              <p:nvPicPr>
                <p:cNvPr id="49" name="Freihand 48">
                  <a:extLst>
                    <a:ext uri="{FF2B5EF4-FFF2-40B4-BE49-F238E27FC236}">
                      <a16:creationId xmlns:a16="http://schemas.microsoft.com/office/drawing/2014/main" id="{493F4C0A-C12A-41BC-82B1-D78902B576DA}"/>
                    </a:ext>
                  </a:extLst>
                </p:cNvPr>
                <p:cNvPicPr/>
                <p:nvPr/>
              </p:nvPicPr>
              <p:blipFill>
                <a:blip r:embed="rId19"/>
                <a:stretch>
                  <a:fillRect/>
                </a:stretch>
              </p:blipFill>
              <p:spPr>
                <a:xfrm>
                  <a:off x="7206997" y="1054293"/>
                  <a:ext cx="2854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 name="Freihand 49">
                  <a:extLst>
                    <a:ext uri="{FF2B5EF4-FFF2-40B4-BE49-F238E27FC236}">
                      <a16:creationId xmlns:a16="http://schemas.microsoft.com/office/drawing/2014/main" id="{80135C46-492A-4A79-B14A-0523E4255916}"/>
                    </a:ext>
                  </a:extLst>
                </p14:cNvPr>
                <p14:cNvContentPartPr/>
                <p14:nvPr/>
              </p14:nvContentPartPr>
              <p14:xfrm>
                <a:off x="7502917" y="1308093"/>
                <a:ext cx="312120" cy="99000"/>
              </p14:xfrm>
            </p:contentPart>
          </mc:Choice>
          <mc:Fallback>
            <p:pic>
              <p:nvPicPr>
                <p:cNvPr id="50" name="Freihand 49">
                  <a:extLst>
                    <a:ext uri="{FF2B5EF4-FFF2-40B4-BE49-F238E27FC236}">
                      <a16:creationId xmlns:a16="http://schemas.microsoft.com/office/drawing/2014/main" id="{80135C46-492A-4A79-B14A-0523E4255916}"/>
                    </a:ext>
                  </a:extLst>
                </p:cNvPr>
                <p:cNvPicPr/>
                <p:nvPr/>
              </p:nvPicPr>
              <p:blipFill>
                <a:blip r:embed="rId21"/>
                <a:stretch>
                  <a:fillRect/>
                </a:stretch>
              </p:blipFill>
              <p:spPr>
                <a:xfrm>
                  <a:off x="7494277" y="1299453"/>
                  <a:ext cx="329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Freihand 50">
                  <a:extLst>
                    <a:ext uri="{FF2B5EF4-FFF2-40B4-BE49-F238E27FC236}">
                      <a16:creationId xmlns:a16="http://schemas.microsoft.com/office/drawing/2014/main" id="{F8EAF3A6-73D0-496F-900E-FBC6AF45B260}"/>
                    </a:ext>
                  </a:extLst>
                </p14:cNvPr>
                <p14:cNvContentPartPr/>
                <p14:nvPr/>
              </p14:nvContentPartPr>
              <p14:xfrm>
                <a:off x="7956517" y="998493"/>
                <a:ext cx="420480" cy="331920"/>
              </p14:xfrm>
            </p:contentPart>
          </mc:Choice>
          <mc:Fallback>
            <p:pic>
              <p:nvPicPr>
                <p:cNvPr id="51" name="Freihand 50">
                  <a:extLst>
                    <a:ext uri="{FF2B5EF4-FFF2-40B4-BE49-F238E27FC236}">
                      <a16:creationId xmlns:a16="http://schemas.microsoft.com/office/drawing/2014/main" id="{F8EAF3A6-73D0-496F-900E-FBC6AF45B260}"/>
                    </a:ext>
                  </a:extLst>
                </p:cNvPr>
                <p:cNvPicPr/>
                <p:nvPr/>
              </p:nvPicPr>
              <p:blipFill>
                <a:blip r:embed="rId23"/>
                <a:stretch>
                  <a:fillRect/>
                </a:stretch>
              </p:blipFill>
              <p:spPr>
                <a:xfrm>
                  <a:off x="7947517" y="989853"/>
                  <a:ext cx="4381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Freihand 51">
                  <a:extLst>
                    <a:ext uri="{FF2B5EF4-FFF2-40B4-BE49-F238E27FC236}">
                      <a16:creationId xmlns:a16="http://schemas.microsoft.com/office/drawing/2014/main" id="{8E5687D8-A68C-44CD-AB40-852638665869}"/>
                    </a:ext>
                  </a:extLst>
                </p14:cNvPr>
                <p14:cNvContentPartPr/>
                <p14:nvPr/>
              </p14:nvContentPartPr>
              <p14:xfrm>
                <a:off x="8655997" y="948453"/>
                <a:ext cx="615960" cy="537120"/>
              </p14:xfrm>
            </p:contentPart>
          </mc:Choice>
          <mc:Fallback>
            <p:pic>
              <p:nvPicPr>
                <p:cNvPr id="52" name="Freihand 51">
                  <a:extLst>
                    <a:ext uri="{FF2B5EF4-FFF2-40B4-BE49-F238E27FC236}">
                      <a16:creationId xmlns:a16="http://schemas.microsoft.com/office/drawing/2014/main" id="{8E5687D8-A68C-44CD-AB40-852638665869}"/>
                    </a:ext>
                  </a:extLst>
                </p:cNvPr>
                <p:cNvPicPr/>
                <p:nvPr/>
              </p:nvPicPr>
              <p:blipFill>
                <a:blip r:embed="rId25"/>
                <a:stretch>
                  <a:fillRect/>
                </a:stretch>
              </p:blipFill>
              <p:spPr>
                <a:xfrm>
                  <a:off x="8646997" y="939453"/>
                  <a:ext cx="63360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 name="Freihand 52">
                  <a:extLst>
                    <a:ext uri="{FF2B5EF4-FFF2-40B4-BE49-F238E27FC236}">
                      <a16:creationId xmlns:a16="http://schemas.microsoft.com/office/drawing/2014/main" id="{15FA8F96-DB99-4D09-A94C-A7B72F4022A4}"/>
                    </a:ext>
                  </a:extLst>
                </p14:cNvPr>
                <p14:cNvContentPartPr/>
                <p14:nvPr/>
              </p14:nvContentPartPr>
              <p14:xfrm>
                <a:off x="9428197" y="946293"/>
                <a:ext cx="560880" cy="257400"/>
              </p14:xfrm>
            </p:contentPart>
          </mc:Choice>
          <mc:Fallback>
            <p:pic>
              <p:nvPicPr>
                <p:cNvPr id="53" name="Freihand 52">
                  <a:extLst>
                    <a:ext uri="{FF2B5EF4-FFF2-40B4-BE49-F238E27FC236}">
                      <a16:creationId xmlns:a16="http://schemas.microsoft.com/office/drawing/2014/main" id="{15FA8F96-DB99-4D09-A94C-A7B72F4022A4}"/>
                    </a:ext>
                  </a:extLst>
                </p:cNvPr>
                <p:cNvPicPr/>
                <p:nvPr/>
              </p:nvPicPr>
              <p:blipFill>
                <a:blip r:embed="rId27"/>
                <a:stretch>
                  <a:fillRect/>
                </a:stretch>
              </p:blipFill>
              <p:spPr>
                <a:xfrm>
                  <a:off x="9419557" y="937293"/>
                  <a:ext cx="5785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4" name="Freihand 53">
                  <a:extLst>
                    <a:ext uri="{FF2B5EF4-FFF2-40B4-BE49-F238E27FC236}">
                      <a16:creationId xmlns:a16="http://schemas.microsoft.com/office/drawing/2014/main" id="{EB2BB596-8163-4451-A28D-E947796ED88A}"/>
                    </a:ext>
                  </a:extLst>
                </p14:cNvPr>
                <p14:cNvContentPartPr/>
                <p14:nvPr/>
              </p14:nvContentPartPr>
              <p14:xfrm>
                <a:off x="10259797" y="792573"/>
                <a:ext cx="290160" cy="408600"/>
              </p14:xfrm>
            </p:contentPart>
          </mc:Choice>
          <mc:Fallback>
            <p:pic>
              <p:nvPicPr>
                <p:cNvPr id="54" name="Freihand 53">
                  <a:extLst>
                    <a:ext uri="{FF2B5EF4-FFF2-40B4-BE49-F238E27FC236}">
                      <a16:creationId xmlns:a16="http://schemas.microsoft.com/office/drawing/2014/main" id="{EB2BB596-8163-4451-A28D-E947796ED88A}"/>
                    </a:ext>
                  </a:extLst>
                </p:cNvPr>
                <p:cNvPicPr/>
                <p:nvPr/>
              </p:nvPicPr>
              <p:blipFill>
                <a:blip r:embed="rId29"/>
                <a:stretch>
                  <a:fillRect/>
                </a:stretch>
              </p:blipFill>
              <p:spPr>
                <a:xfrm>
                  <a:off x="10251157" y="783573"/>
                  <a:ext cx="30780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Freihand 54">
                  <a:extLst>
                    <a:ext uri="{FF2B5EF4-FFF2-40B4-BE49-F238E27FC236}">
                      <a16:creationId xmlns:a16="http://schemas.microsoft.com/office/drawing/2014/main" id="{0BF778E7-7896-41D2-9359-71B3130B5522}"/>
                    </a:ext>
                  </a:extLst>
                </p14:cNvPr>
                <p14:cNvContentPartPr/>
                <p14:nvPr/>
              </p14:nvContentPartPr>
              <p14:xfrm>
                <a:off x="10371757" y="1028373"/>
                <a:ext cx="88920" cy="81360"/>
              </p14:xfrm>
            </p:contentPart>
          </mc:Choice>
          <mc:Fallback>
            <p:pic>
              <p:nvPicPr>
                <p:cNvPr id="55" name="Freihand 54">
                  <a:extLst>
                    <a:ext uri="{FF2B5EF4-FFF2-40B4-BE49-F238E27FC236}">
                      <a16:creationId xmlns:a16="http://schemas.microsoft.com/office/drawing/2014/main" id="{0BF778E7-7896-41D2-9359-71B3130B5522}"/>
                    </a:ext>
                  </a:extLst>
                </p:cNvPr>
                <p:cNvPicPr/>
                <p:nvPr/>
              </p:nvPicPr>
              <p:blipFill>
                <a:blip r:embed="rId31"/>
                <a:stretch>
                  <a:fillRect/>
                </a:stretch>
              </p:blipFill>
              <p:spPr>
                <a:xfrm>
                  <a:off x="10363117" y="1019373"/>
                  <a:ext cx="106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 name="Freihand 55">
                  <a:extLst>
                    <a:ext uri="{FF2B5EF4-FFF2-40B4-BE49-F238E27FC236}">
                      <a16:creationId xmlns:a16="http://schemas.microsoft.com/office/drawing/2014/main" id="{C956AC01-2F34-4CD4-9A68-7F09CD58947D}"/>
                    </a:ext>
                  </a:extLst>
                </p14:cNvPr>
                <p14:cNvContentPartPr/>
                <p14:nvPr/>
              </p14:nvContentPartPr>
              <p14:xfrm>
                <a:off x="10511797" y="988053"/>
                <a:ext cx="282240" cy="111240"/>
              </p14:xfrm>
            </p:contentPart>
          </mc:Choice>
          <mc:Fallback>
            <p:pic>
              <p:nvPicPr>
                <p:cNvPr id="56" name="Freihand 55">
                  <a:extLst>
                    <a:ext uri="{FF2B5EF4-FFF2-40B4-BE49-F238E27FC236}">
                      <a16:creationId xmlns:a16="http://schemas.microsoft.com/office/drawing/2014/main" id="{C956AC01-2F34-4CD4-9A68-7F09CD58947D}"/>
                    </a:ext>
                  </a:extLst>
                </p:cNvPr>
                <p:cNvPicPr/>
                <p:nvPr/>
              </p:nvPicPr>
              <p:blipFill>
                <a:blip r:embed="rId33"/>
                <a:stretch>
                  <a:fillRect/>
                </a:stretch>
              </p:blipFill>
              <p:spPr>
                <a:xfrm>
                  <a:off x="10503157" y="979413"/>
                  <a:ext cx="299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Freihand 56">
                  <a:extLst>
                    <a:ext uri="{FF2B5EF4-FFF2-40B4-BE49-F238E27FC236}">
                      <a16:creationId xmlns:a16="http://schemas.microsoft.com/office/drawing/2014/main" id="{1D24ED57-BD17-481C-9EB3-FD77A6C3535F}"/>
                    </a:ext>
                  </a:extLst>
                </p14:cNvPr>
                <p14:cNvContentPartPr/>
                <p14:nvPr/>
              </p14:nvContentPartPr>
              <p14:xfrm>
                <a:off x="10800517" y="808413"/>
                <a:ext cx="273240" cy="239760"/>
              </p14:xfrm>
            </p:contentPart>
          </mc:Choice>
          <mc:Fallback>
            <p:pic>
              <p:nvPicPr>
                <p:cNvPr id="57" name="Freihand 56">
                  <a:extLst>
                    <a:ext uri="{FF2B5EF4-FFF2-40B4-BE49-F238E27FC236}">
                      <a16:creationId xmlns:a16="http://schemas.microsoft.com/office/drawing/2014/main" id="{1D24ED57-BD17-481C-9EB3-FD77A6C3535F}"/>
                    </a:ext>
                  </a:extLst>
                </p:cNvPr>
                <p:cNvPicPr/>
                <p:nvPr/>
              </p:nvPicPr>
              <p:blipFill>
                <a:blip r:embed="rId35"/>
                <a:stretch>
                  <a:fillRect/>
                </a:stretch>
              </p:blipFill>
              <p:spPr>
                <a:xfrm>
                  <a:off x="10791877" y="799413"/>
                  <a:ext cx="290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Freihand 57">
                  <a:extLst>
                    <a:ext uri="{FF2B5EF4-FFF2-40B4-BE49-F238E27FC236}">
                      <a16:creationId xmlns:a16="http://schemas.microsoft.com/office/drawing/2014/main" id="{43D40DA7-9EBC-48D1-ADA6-6C56AB542305}"/>
                    </a:ext>
                  </a:extLst>
                </p14:cNvPr>
                <p14:cNvContentPartPr/>
                <p14:nvPr/>
              </p14:nvContentPartPr>
              <p14:xfrm>
                <a:off x="11069437" y="927573"/>
                <a:ext cx="221400" cy="119520"/>
              </p14:xfrm>
            </p:contentPart>
          </mc:Choice>
          <mc:Fallback>
            <p:pic>
              <p:nvPicPr>
                <p:cNvPr id="58" name="Freihand 57">
                  <a:extLst>
                    <a:ext uri="{FF2B5EF4-FFF2-40B4-BE49-F238E27FC236}">
                      <a16:creationId xmlns:a16="http://schemas.microsoft.com/office/drawing/2014/main" id="{43D40DA7-9EBC-48D1-ADA6-6C56AB542305}"/>
                    </a:ext>
                  </a:extLst>
                </p:cNvPr>
                <p:cNvPicPr/>
                <p:nvPr/>
              </p:nvPicPr>
              <p:blipFill>
                <a:blip r:embed="rId37"/>
                <a:stretch>
                  <a:fillRect/>
                </a:stretch>
              </p:blipFill>
              <p:spPr>
                <a:xfrm>
                  <a:off x="11060797" y="918573"/>
                  <a:ext cx="239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Freihand 58">
                  <a:extLst>
                    <a:ext uri="{FF2B5EF4-FFF2-40B4-BE49-F238E27FC236}">
                      <a16:creationId xmlns:a16="http://schemas.microsoft.com/office/drawing/2014/main" id="{1D5A121C-73C2-4335-ADD0-68F014116983}"/>
                    </a:ext>
                  </a:extLst>
                </p14:cNvPr>
                <p14:cNvContentPartPr/>
                <p14:nvPr/>
              </p14:nvContentPartPr>
              <p14:xfrm>
                <a:off x="11270677" y="740373"/>
                <a:ext cx="407880" cy="301320"/>
              </p14:xfrm>
            </p:contentPart>
          </mc:Choice>
          <mc:Fallback>
            <p:pic>
              <p:nvPicPr>
                <p:cNvPr id="59" name="Freihand 58">
                  <a:extLst>
                    <a:ext uri="{FF2B5EF4-FFF2-40B4-BE49-F238E27FC236}">
                      <a16:creationId xmlns:a16="http://schemas.microsoft.com/office/drawing/2014/main" id="{1D5A121C-73C2-4335-ADD0-68F014116983}"/>
                    </a:ext>
                  </a:extLst>
                </p:cNvPr>
                <p:cNvPicPr/>
                <p:nvPr/>
              </p:nvPicPr>
              <p:blipFill>
                <a:blip r:embed="rId39"/>
                <a:stretch>
                  <a:fillRect/>
                </a:stretch>
              </p:blipFill>
              <p:spPr>
                <a:xfrm>
                  <a:off x="11262037" y="731733"/>
                  <a:ext cx="4255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0" name="Freihand 59">
                  <a:extLst>
                    <a:ext uri="{FF2B5EF4-FFF2-40B4-BE49-F238E27FC236}">
                      <a16:creationId xmlns:a16="http://schemas.microsoft.com/office/drawing/2014/main" id="{CBC10379-ECF2-4506-B2D6-A17B56E18149}"/>
                    </a:ext>
                  </a:extLst>
                </p14:cNvPr>
                <p14:cNvContentPartPr/>
                <p14:nvPr/>
              </p14:nvContentPartPr>
              <p14:xfrm>
                <a:off x="6620197" y="1769613"/>
                <a:ext cx="271440" cy="382680"/>
              </p14:xfrm>
            </p:contentPart>
          </mc:Choice>
          <mc:Fallback>
            <p:pic>
              <p:nvPicPr>
                <p:cNvPr id="60" name="Freihand 59">
                  <a:extLst>
                    <a:ext uri="{FF2B5EF4-FFF2-40B4-BE49-F238E27FC236}">
                      <a16:creationId xmlns:a16="http://schemas.microsoft.com/office/drawing/2014/main" id="{CBC10379-ECF2-4506-B2D6-A17B56E18149}"/>
                    </a:ext>
                  </a:extLst>
                </p:cNvPr>
                <p:cNvPicPr/>
                <p:nvPr/>
              </p:nvPicPr>
              <p:blipFill>
                <a:blip r:embed="rId41"/>
                <a:stretch>
                  <a:fillRect/>
                </a:stretch>
              </p:blipFill>
              <p:spPr>
                <a:xfrm>
                  <a:off x="6611197" y="1760613"/>
                  <a:ext cx="28908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1" name="Freihand 60">
                  <a:extLst>
                    <a:ext uri="{FF2B5EF4-FFF2-40B4-BE49-F238E27FC236}">
                      <a16:creationId xmlns:a16="http://schemas.microsoft.com/office/drawing/2014/main" id="{56379C87-B808-4F18-9365-E8BE253B84A2}"/>
                    </a:ext>
                  </a:extLst>
                </p14:cNvPr>
                <p14:cNvContentPartPr/>
                <p14:nvPr/>
              </p14:nvContentPartPr>
              <p14:xfrm>
                <a:off x="6750877" y="1920093"/>
                <a:ext cx="675000" cy="201240"/>
              </p14:xfrm>
            </p:contentPart>
          </mc:Choice>
          <mc:Fallback>
            <p:pic>
              <p:nvPicPr>
                <p:cNvPr id="61" name="Freihand 60">
                  <a:extLst>
                    <a:ext uri="{FF2B5EF4-FFF2-40B4-BE49-F238E27FC236}">
                      <a16:creationId xmlns:a16="http://schemas.microsoft.com/office/drawing/2014/main" id="{56379C87-B808-4F18-9365-E8BE253B84A2}"/>
                    </a:ext>
                  </a:extLst>
                </p:cNvPr>
                <p:cNvPicPr/>
                <p:nvPr/>
              </p:nvPicPr>
              <p:blipFill>
                <a:blip r:embed="rId43"/>
                <a:stretch>
                  <a:fillRect/>
                </a:stretch>
              </p:blipFill>
              <p:spPr>
                <a:xfrm>
                  <a:off x="6742237" y="1911453"/>
                  <a:ext cx="692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3" name="Freihand 62">
                  <a:extLst>
                    <a:ext uri="{FF2B5EF4-FFF2-40B4-BE49-F238E27FC236}">
                      <a16:creationId xmlns:a16="http://schemas.microsoft.com/office/drawing/2014/main" id="{09CE2CBD-7E2C-4706-BAC8-EFD8B84F997A}"/>
                    </a:ext>
                  </a:extLst>
                </p14:cNvPr>
                <p14:cNvContentPartPr/>
                <p14:nvPr/>
              </p14:nvContentPartPr>
              <p14:xfrm>
                <a:off x="7832677" y="1809213"/>
                <a:ext cx="362880" cy="222840"/>
              </p14:xfrm>
            </p:contentPart>
          </mc:Choice>
          <mc:Fallback>
            <p:pic>
              <p:nvPicPr>
                <p:cNvPr id="63" name="Freihand 62">
                  <a:extLst>
                    <a:ext uri="{FF2B5EF4-FFF2-40B4-BE49-F238E27FC236}">
                      <a16:creationId xmlns:a16="http://schemas.microsoft.com/office/drawing/2014/main" id="{09CE2CBD-7E2C-4706-BAC8-EFD8B84F997A}"/>
                    </a:ext>
                  </a:extLst>
                </p:cNvPr>
                <p:cNvPicPr/>
                <p:nvPr/>
              </p:nvPicPr>
              <p:blipFill>
                <a:blip r:embed="rId45"/>
                <a:stretch>
                  <a:fillRect/>
                </a:stretch>
              </p:blipFill>
              <p:spPr>
                <a:xfrm>
                  <a:off x="7823677" y="1800213"/>
                  <a:ext cx="380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4" name="Freihand 63">
                  <a:extLst>
                    <a:ext uri="{FF2B5EF4-FFF2-40B4-BE49-F238E27FC236}">
                      <a16:creationId xmlns:a16="http://schemas.microsoft.com/office/drawing/2014/main" id="{45366241-478F-46F0-9612-B20E891F8A4A}"/>
                    </a:ext>
                  </a:extLst>
                </p14:cNvPr>
                <p14:cNvContentPartPr/>
                <p14:nvPr/>
              </p14:nvContentPartPr>
              <p14:xfrm>
                <a:off x="8330917" y="1661973"/>
                <a:ext cx="100080" cy="307800"/>
              </p14:xfrm>
            </p:contentPart>
          </mc:Choice>
          <mc:Fallback>
            <p:pic>
              <p:nvPicPr>
                <p:cNvPr id="64" name="Freihand 63">
                  <a:extLst>
                    <a:ext uri="{FF2B5EF4-FFF2-40B4-BE49-F238E27FC236}">
                      <a16:creationId xmlns:a16="http://schemas.microsoft.com/office/drawing/2014/main" id="{45366241-478F-46F0-9612-B20E891F8A4A}"/>
                    </a:ext>
                  </a:extLst>
                </p:cNvPr>
                <p:cNvPicPr/>
                <p:nvPr/>
              </p:nvPicPr>
              <p:blipFill>
                <a:blip r:embed="rId47"/>
                <a:stretch>
                  <a:fillRect/>
                </a:stretch>
              </p:blipFill>
              <p:spPr>
                <a:xfrm>
                  <a:off x="8321917" y="1653333"/>
                  <a:ext cx="1177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5" name="Freihand 64">
                  <a:extLst>
                    <a:ext uri="{FF2B5EF4-FFF2-40B4-BE49-F238E27FC236}">
                      <a16:creationId xmlns:a16="http://schemas.microsoft.com/office/drawing/2014/main" id="{8FE25D1F-03B7-4AC9-891F-D0BEE896DBF7}"/>
                    </a:ext>
                  </a:extLst>
                </p14:cNvPr>
                <p14:cNvContentPartPr/>
                <p14:nvPr/>
              </p14:nvContentPartPr>
              <p14:xfrm>
                <a:off x="8517397" y="1788333"/>
                <a:ext cx="124920" cy="182160"/>
              </p14:xfrm>
            </p:contentPart>
          </mc:Choice>
          <mc:Fallback>
            <p:pic>
              <p:nvPicPr>
                <p:cNvPr id="65" name="Freihand 64">
                  <a:extLst>
                    <a:ext uri="{FF2B5EF4-FFF2-40B4-BE49-F238E27FC236}">
                      <a16:creationId xmlns:a16="http://schemas.microsoft.com/office/drawing/2014/main" id="{8FE25D1F-03B7-4AC9-891F-D0BEE896DBF7}"/>
                    </a:ext>
                  </a:extLst>
                </p:cNvPr>
                <p:cNvPicPr/>
                <p:nvPr/>
              </p:nvPicPr>
              <p:blipFill>
                <a:blip r:embed="rId49"/>
                <a:stretch>
                  <a:fillRect/>
                </a:stretch>
              </p:blipFill>
              <p:spPr>
                <a:xfrm>
                  <a:off x="8508757" y="1779333"/>
                  <a:ext cx="142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6" name="Freihand 65">
                  <a:extLst>
                    <a:ext uri="{FF2B5EF4-FFF2-40B4-BE49-F238E27FC236}">
                      <a16:creationId xmlns:a16="http://schemas.microsoft.com/office/drawing/2014/main" id="{45AB118F-8AF6-41C3-AAAA-AC46385C4276}"/>
                    </a:ext>
                  </a:extLst>
                </p14:cNvPr>
                <p14:cNvContentPartPr/>
                <p14:nvPr/>
              </p14:nvContentPartPr>
              <p14:xfrm>
                <a:off x="8677597" y="1760613"/>
                <a:ext cx="182520" cy="265320"/>
              </p14:xfrm>
            </p:contentPart>
          </mc:Choice>
          <mc:Fallback>
            <p:pic>
              <p:nvPicPr>
                <p:cNvPr id="66" name="Freihand 65">
                  <a:extLst>
                    <a:ext uri="{FF2B5EF4-FFF2-40B4-BE49-F238E27FC236}">
                      <a16:creationId xmlns:a16="http://schemas.microsoft.com/office/drawing/2014/main" id="{45AB118F-8AF6-41C3-AAAA-AC46385C4276}"/>
                    </a:ext>
                  </a:extLst>
                </p:cNvPr>
                <p:cNvPicPr/>
                <p:nvPr/>
              </p:nvPicPr>
              <p:blipFill>
                <a:blip r:embed="rId51"/>
                <a:stretch>
                  <a:fillRect/>
                </a:stretch>
              </p:blipFill>
              <p:spPr>
                <a:xfrm>
                  <a:off x="8668957" y="1751613"/>
                  <a:ext cx="2001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7" name="Freihand 66">
                  <a:extLst>
                    <a:ext uri="{FF2B5EF4-FFF2-40B4-BE49-F238E27FC236}">
                      <a16:creationId xmlns:a16="http://schemas.microsoft.com/office/drawing/2014/main" id="{649B670C-45A7-40E7-941B-DAA5501FF4B9}"/>
                    </a:ext>
                  </a:extLst>
                </p14:cNvPr>
                <p14:cNvContentPartPr/>
                <p14:nvPr/>
              </p14:nvContentPartPr>
              <p14:xfrm>
                <a:off x="8899357" y="1745493"/>
                <a:ext cx="237240" cy="187200"/>
              </p14:xfrm>
            </p:contentPart>
          </mc:Choice>
          <mc:Fallback>
            <p:pic>
              <p:nvPicPr>
                <p:cNvPr id="67" name="Freihand 66">
                  <a:extLst>
                    <a:ext uri="{FF2B5EF4-FFF2-40B4-BE49-F238E27FC236}">
                      <a16:creationId xmlns:a16="http://schemas.microsoft.com/office/drawing/2014/main" id="{649B670C-45A7-40E7-941B-DAA5501FF4B9}"/>
                    </a:ext>
                  </a:extLst>
                </p:cNvPr>
                <p:cNvPicPr/>
                <p:nvPr/>
              </p:nvPicPr>
              <p:blipFill>
                <a:blip r:embed="rId53"/>
                <a:stretch>
                  <a:fillRect/>
                </a:stretch>
              </p:blipFill>
              <p:spPr>
                <a:xfrm>
                  <a:off x="8890717" y="1736853"/>
                  <a:ext cx="254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8" name="Freihand 67">
                  <a:extLst>
                    <a:ext uri="{FF2B5EF4-FFF2-40B4-BE49-F238E27FC236}">
                      <a16:creationId xmlns:a16="http://schemas.microsoft.com/office/drawing/2014/main" id="{BFBB0BC6-534F-47E6-9830-A13659908A13}"/>
                    </a:ext>
                  </a:extLst>
                </p14:cNvPr>
                <p14:cNvContentPartPr/>
                <p14:nvPr/>
              </p14:nvContentPartPr>
              <p14:xfrm>
                <a:off x="9144157" y="1648293"/>
                <a:ext cx="67680" cy="33840"/>
              </p14:xfrm>
            </p:contentPart>
          </mc:Choice>
          <mc:Fallback>
            <p:pic>
              <p:nvPicPr>
                <p:cNvPr id="68" name="Freihand 67">
                  <a:extLst>
                    <a:ext uri="{FF2B5EF4-FFF2-40B4-BE49-F238E27FC236}">
                      <a16:creationId xmlns:a16="http://schemas.microsoft.com/office/drawing/2014/main" id="{BFBB0BC6-534F-47E6-9830-A13659908A13}"/>
                    </a:ext>
                  </a:extLst>
                </p:cNvPr>
                <p:cNvPicPr/>
                <p:nvPr/>
              </p:nvPicPr>
              <p:blipFill>
                <a:blip r:embed="rId55"/>
                <a:stretch>
                  <a:fillRect/>
                </a:stretch>
              </p:blipFill>
              <p:spPr>
                <a:xfrm>
                  <a:off x="9135157" y="1639293"/>
                  <a:ext cx="85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9" name="Freihand 68">
                  <a:extLst>
                    <a:ext uri="{FF2B5EF4-FFF2-40B4-BE49-F238E27FC236}">
                      <a16:creationId xmlns:a16="http://schemas.microsoft.com/office/drawing/2014/main" id="{3CFE5EB9-0C83-40CA-B22E-47AA6C5EF428}"/>
                    </a:ext>
                  </a:extLst>
                </p14:cNvPr>
                <p14:cNvContentPartPr/>
                <p14:nvPr/>
              </p14:nvContentPartPr>
              <p14:xfrm>
                <a:off x="9204277" y="1472973"/>
                <a:ext cx="427680" cy="354960"/>
              </p14:xfrm>
            </p:contentPart>
          </mc:Choice>
          <mc:Fallback>
            <p:pic>
              <p:nvPicPr>
                <p:cNvPr id="69" name="Freihand 68">
                  <a:extLst>
                    <a:ext uri="{FF2B5EF4-FFF2-40B4-BE49-F238E27FC236}">
                      <a16:creationId xmlns:a16="http://schemas.microsoft.com/office/drawing/2014/main" id="{3CFE5EB9-0C83-40CA-B22E-47AA6C5EF428}"/>
                    </a:ext>
                  </a:extLst>
                </p:cNvPr>
                <p:cNvPicPr/>
                <p:nvPr/>
              </p:nvPicPr>
              <p:blipFill>
                <a:blip r:embed="rId57"/>
                <a:stretch>
                  <a:fillRect/>
                </a:stretch>
              </p:blipFill>
              <p:spPr>
                <a:xfrm>
                  <a:off x="9195277" y="1464333"/>
                  <a:ext cx="4453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0" name="Freihand 69">
                  <a:extLst>
                    <a:ext uri="{FF2B5EF4-FFF2-40B4-BE49-F238E27FC236}">
                      <a16:creationId xmlns:a16="http://schemas.microsoft.com/office/drawing/2014/main" id="{880DD598-1F17-4672-8426-C7C8D2DFFDF4}"/>
                    </a:ext>
                  </a:extLst>
                </p14:cNvPr>
                <p14:cNvContentPartPr/>
                <p14:nvPr/>
              </p14:nvContentPartPr>
              <p14:xfrm>
                <a:off x="10031917" y="1566573"/>
                <a:ext cx="501840" cy="436320"/>
              </p14:xfrm>
            </p:contentPart>
          </mc:Choice>
          <mc:Fallback>
            <p:pic>
              <p:nvPicPr>
                <p:cNvPr id="70" name="Freihand 69">
                  <a:extLst>
                    <a:ext uri="{FF2B5EF4-FFF2-40B4-BE49-F238E27FC236}">
                      <a16:creationId xmlns:a16="http://schemas.microsoft.com/office/drawing/2014/main" id="{880DD598-1F17-4672-8426-C7C8D2DFFDF4}"/>
                    </a:ext>
                  </a:extLst>
                </p:cNvPr>
                <p:cNvPicPr/>
                <p:nvPr/>
              </p:nvPicPr>
              <p:blipFill>
                <a:blip r:embed="rId59"/>
                <a:stretch>
                  <a:fillRect/>
                </a:stretch>
              </p:blipFill>
              <p:spPr>
                <a:xfrm>
                  <a:off x="10022917" y="1557933"/>
                  <a:ext cx="5194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1" name="Freihand 70">
                  <a:extLst>
                    <a:ext uri="{FF2B5EF4-FFF2-40B4-BE49-F238E27FC236}">
                      <a16:creationId xmlns:a16="http://schemas.microsoft.com/office/drawing/2014/main" id="{34696042-8EC5-47C8-8F5A-245DDE71F740}"/>
                    </a:ext>
                  </a:extLst>
                </p14:cNvPr>
                <p14:cNvContentPartPr/>
                <p14:nvPr/>
              </p14:nvContentPartPr>
              <p14:xfrm>
                <a:off x="10582717" y="1559373"/>
                <a:ext cx="427680" cy="159480"/>
              </p14:xfrm>
            </p:contentPart>
          </mc:Choice>
          <mc:Fallback>
            <p:pic>
              <p:nvPicPr>
                <p:cNvPr id="71" name="Freihand 70">
                  <a:extLst>
                    <a:ext uri="{FF2B5EF4-FFF2-40B4-BE49-F238E27FC236}">
                      <a16:creationId xmlns:a16="http://schemas.microsoft.com/office/drawing/2014/main" id="{34696042-8EC5-47C8-8F5A-245DDE71F740}"/>
                    </a:ext>
                  </a:extLst>
                </p:cNvPr>
                <p:cNvPicPr/>
                <p:nvPr/>
              </p:nvPicPr>
              <p:blipFill>
                <a:blip r:embed="rId61"/>
                <a:stretch>
                  <a:fillRect/>
                </a:stretch>
              </p:blipFill>
              <p:spPr>
                <a:xfrm>
                  <a:off x="10574077" y="1550733"/>
                  <a:ext cx="445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2" name="Freihand 71">
                  <a:extLst>
                    <a:ext uri="{FF2B5EF4-FFF2-40B4-BE49-F238E27FC236}">
                      <a16:creationId xmlns:a16="http://schemas.microsoft.com/office/drawing/2014/main" id="{F958F705-60F5-41C5-AE40-C851C6E51435}"/>
                    </a:ext>
                  </a:extLst>
                </p14:cNvPr>
                <p14:cNvContentPartPr/>
                <p14:nvPr/>
              </p14:nvContentPartPr>
              <p14:xfrm>
                <a:off x="11224237" y="1454973"/>
                <a:ext cx="654120" cy="212040"/>
              </p14:xfrm>
            </p:contentPart>
          </mc:Choice>
          <mc:Fallback>
            <p:pic>
              <p:nvPicPr>
                <p:cNvPr id="72" name="Freihand 71">
                  <a:extLst>
                    <a:ext uri="{FF2B5EF4-FFF2-40B4-BE49-F238E27FC236}">
                      <a16:creationId xmlns:a16="http://schemas.microsoft.com/office/drawing/2014/main" id="{F958F705-60F5-41C5-AE40-C851C6E51435}"/>
                    </a:ext>
                  </a:extLst>
                </p:cNvPr>
                <p:cNvPicPr/>
                <p:nvPr/>
              </p:nvPicPr>
              <p:blipFill>
                <a:blip r:embed="rId63"/>
                <a:stretch>
                  <a:fillRect/>
                </a:stretch>
              </p:blipFill>
              <p:spPr>
                <a:xfrm>
                  <a:off x="11215237" y="1445973"/>
                  <a:ext cx="671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3" name="Freihand 72">
                  <a:extLst>
                    <a:ext uri="{FF2B5EF4-FFF2-40B4-BE49-F238E27FC236}">
                      <a16:creationId xmlns:a16="http://schemas.microsoft.com/office/drawing/2014/main" id="{AC1DB3B1-A40F-4FD9-9793-E89535CAA97C}"/>
                    </a:ext>
                  </a:extLst>
                </p14:cNvPr>
                <p14:cNvContentPartPr/>
                <p14:nvPr/>
              </p14:nvContentPartPr>
              <p14:xfrm>
                <a:off x="11597917" y="1300173"/>
                <a:ext cx="7560" cy="2160"/>
              </p14:xfrm>
            </p:contentPart>
          </mc:Choice>
          <mc:Fallback>
            <p:pic>
              <p:nvPicPr>
                <p:cNvPr id="73" name="Freihand 72">
                  <a:extLst>
                    <a:ext uri="{FF2B5EF4-FFF2-40B4-BE49-F238E27FC236}">
                      <a16:creationId xmlns:a16="http://schemas.microsoft.com/office/drawing/2014/main" id="{AC1DB3B1-A40F-4FD9-9793-E89535CAA97C}"/>
                    </a:ext>
                  </a:extLst>
                </p:cNvPr>
                <p:cNvPicPr/>
                <p:nvPr/>
              </p:nvPicPr>
              <p:blipFill>
                <a:blip r:embed="rId65"/>
                <a:stretch>
                  <a:fillRect/>
                </a:stretch>
              </p:blipFill>
              <p:spPr>
                <a:xfrm>
                  <a:off x="11589277" y="1291173"/>
                  <a:ext cx="2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6" name="Freihand 75">
                  <a:extLst>
                    <a:ext uri="{FF2B5EF4-FFF2-40B4-BE49-F238E27FC236}">
                      <a16:creationId xmlns:a16="http://schemas.microsoft.com/office/drawing/2014/main" id="{51773A00-6299-433B-822D-4BFB468FB98C}"/>
                    </a:ext>
                  </a:extLst>
                </p14:cNvPr>
                <p14:cNvContentPartPr/>
                <p14:nvPr/>
              </p14:nvContentPartPr>
              <p14:xfrm>
                <a:off x="6714517" y="2385213"/>
                <a:ext cx="219600" cy="211680"/>
              </p14:xfrm>
            </p:contentPart>
          </mc:Choice>
          <mc:Fallback>
            <p:pic>
              <p:nvPicPr>
                <p:cNvPr id="76" name="Freihand 75">
                  <a:extLst>
                    <a:ext uri="{FF2B5EF4-FFF2-40B4-BE49-F238E27FC236}">
                      <a16:creationId xmlns:a16="http://schemas.microsoft.com/office/drawing/2014/main" id="{51773A00-6299-433B-822D-4BFB468FB98C}"/>
                    </a:ext>
                  </a:extLst>
                </p:cNvPr>
                <p:cNvPicPr/>
                <p:nvPr/>
              </p:nvPicPr>
              <p:blipFill>
                <a:blip r:embed="rId67"/>
                <a:stretch>
                  <a:fillRect/>
                </a:stretch>
              </p:blipFill>
              <p:spPr>
                <a:xfrm>
                  <a:off x="6705517" y="2376213"/>
                  <a:ext cx="237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7" name="Freihand 76">
                  <a:extLst>
                    <a:ext uri="{FF2B5EF4-FFF2-40B4-BE49-F238E27FC236}">
                      <a16:creationId xmlns:a16="http://schemas.microsoft.com/office/drawing/2014/main" id="{97836C7C-F9DB-4FE6-97D8-B44233B5F42A}"/>
                    </a:ext>
                  </a:extLst>
                </p14:cNvPr>
                <p14:cNvContentPartPr/>
                <p14:nvPr/>
              </p14:nvContentPartPr>
              <p14:xfrm>
                <a:off x="6857797" y="2484213"/>
                <a:ext cx="63000" cy="133560"/>
              </p14:xfrm>
            </p:contentPart>
          </mc:Choice>
          <mc:Fallback>
            <p:pic>
              <p:nvPicPr>
                <p:cNvPr id="77" name="Freihand 76">
                  <a:extLst>
                    <a:ext uri="{FF2B5EF4-FFF2-40B4-BE49-F238E27FC236}">
                      <a16:creationId xmlns:a16="http://schemas.microsoft.com/office/drawing/2014/main" id="{97836C7C-F9DB-4FE6-97D8-B44233B5F42A}"/>
                    </a:ext>
                  </a:extLst>
                </p:cNvPr>
                <p:cNvPicPr/>
                <p:nvPr/>
              </p:nvPicPr>
              <p:blipFill>
                <a:blip r:embed="rId69"/>
                <a:stretch>
                  <a:fillRect/>
                </a:stretch>
              </p:blipFill>
              <p:spPr>
                <a:xfrm>
                  <a:off x="6848797" y="2475213"/>
                  <a:ext cx="80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8" name="Freihand 77">
                  <a:extLst>
                    <a:ext uri="{FF2B5EF4-FFF2-40B4-BE49-F238E27FC236}">
                      <a16:creationId xmlns:a16="http://schemas.microsoft.com/office/drawing/2014/main" id="{9DB74C99-5161-43C5-B27F-ED8AF8782436}"/>
                    </a:ext>
                  </a:extLst>
                </p14:cNvPr>
                <p14:cNvContentPartPr/>
                <p14:nvPr/>
              </p14:nvContentPartPr>
              <p14:xfrm>
                <a:off x="6932317" y="2490333"/>
                <a:ext cx="497880" cy="93600"/>
              </p14:xfrm>
            </p:contentPart>
          </mc:Choice>
          <mc:Fallback>
            <p:pic>
              <p:nvPicPr>
                <p:cNvPr id="78" name="Freihand 77">
                  <a:extLst>
                    <a:ext uri="{FF2B5EF4-FFF2-40B4-BE49-F238E27FC236}">
                      <a16:creationId xmlns:a16="http://schemas.microsoft.com/office/drawing/2014/main" id="{9DB74C99-5161-43C5-B27F-ED8AF8782436}"/>
                    </a:ext>
                  </a:extLst>
                </p:cNvPr>
                <p:cNvPicPr/>
                <p:nvPr/>
              </p:nvPicPr>
              <p:blipFill>
                <a:blip r:embed="rId71"/>
                <a:stretch>
                  <a:fillRect/>
                </a:stretch>
              </p:blipFill>
              <p:spPr>
                <a:xfrm>
                  <a:off x="6923317" y="2481333"/>
                  <a:ext cx="515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9" name="Freihand 78">
                  <a:extLst>
                    <a:ext uri="{FF2B5EF4-FFF2-40B4-BE49-F238E27FC236}">
                      <a16:creationId xmlns:a16="http://schemas.microsoft.com/office/drawing/2014/main" id="{49573490-82E5-4F3A-BDCE-0D44BF593A6C}"/>
                    </a:ext>
                  </a:extLst>
                </p14:cNvPr>
                <p14:cNvContentPartPr/>
                <p14:nvPr/>
              </p14:nvContentPartPr>
              <p14:xfrm>
                <a:off x="7510117" y="2388813"/>
                <a:ext cx="136440" cy="178920"/>
              </p14:xfrm>
            </p:contentPart>
          </mc:Choice>
          <mc:Fallback>
            <p:pic>
              <p:nvPicPr>
                <p:cNvPr id="79" name="Freihand 78">
                  <a:extLst>
                    <a:ext uri="{FF2B5EF4-FFF2-40B4-BE49-F238E27FC236}">
                      <a16:creationId xmlns:a16="http://schemas.microsoft.com/office/drawing/2014/main" id="{49573490-82E5-4F3A-BDCE-0D44BF593A6C}"/>
                    </a:ext>
                  </a:extLst>
                </p:cNvPr>
                <p:cNvPicPr/>
                <p:nvPr/>
              </p:nvPicPr>
              <p:blipFill>
                <a:blip r:embed="rId73"/>
                <a:stretch>
                  <a:fillRect/>
                </a:stretch>
              </p:blipFill>
              <p:spPr>
                <a:xfrm>
                  <a:off x="7501477" y="2380173"/>
                  <a:ext cx="154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0" name="Freihand 79">
                  <a:extLst>
                    <a:ext uri="{FF2B5EF4-FFF2-40B4-BE49-F238E27FC236}">
                      <a16:creationId xmlns:a16="http://schemas.microsoft.com/office/drawing/2014/main" id="{A5F7A625-67A2-4114-9E7F-ADED2C8E0F3B}"/>
                    </a:ext>
                  </a:extLst>
                </p14:cNvPr>
                <p14:cNvContentPartPr/>
                <p14:nvPr/>
              </p14:nvContentPartPr>
              <p14:xfrm>
                <a:off x="7686517" y="2491413"/>
                <a:ext cx="250560" cy="52200"/>
              </p14:xfrm>
            </p:contentPart>
          </mc:Choice>
          <mc:Fallback>
            <p:pic>
              <p:nvPicPr>
                <p:cNvPr id="80" name="Freihand 79">
                  <a:extLst>
                    <a:ext uri="{FF2B5EF4-FFF2-40B4-BE49-F238E27FC236}">
                      <a16:creationId xmlns:a16="http://schemas.microsoft.com/office/drawing/2014/main" id="{A5F7A625-67A2-4114-9E7F-ADED2C8E0F3B}"/>
                    </a:ext>
                  </a:extLst>
                </p:cNvPr>
                <p:cNvPicPr/>
                <p:nvPr/>
              </p:nvPicPr>
              <p:blipFill>
                <a:blip r:embed="rId75"/>
                <a:stretch>
                  <a:fillRect/>
                </a:stretch>
              </p:blipFill>
              <p:spPr>
                <a:xfrm>
                  <a:off x="7677877" y="2482413"/>
                  <a:ext cx="268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1" name="Freihand 80">
                  <a:extLst>
                    <a:ext uri="{FF2B5EF4-FFF2-40B4-BE49-F238E27FC236}">
                      <a16:creationId xmlns:a16="http://schemas.microsoft.com/office/drawing/2014/main" id="{81F8DEFD-3CB5-4D8E-875D-5AB9EF240486}"/>
                    </a:ext>
                  </a:extLst>
                </p14:cNvPr>
                <p14:cNvContentPartPr/>
                <p14:nvPr/>
              </p14:nvContentPartPr>
              <p14:xfrm>
                <a:off x="7928437" y="2425893"/>
                <a:ext cx="110520" cy="20880"/>
              </p14:xfrm>
            </p:contentPart>
          </mc:Choice>
          <mc:Fallback>
            <p:pic>
              <p:nvPicPr>
                <p:cNvPr id="81" name="Freihand 80">
                  <a:extLst>
                    <a:ext uri="{FF2B5EF4-FFF2-40B4-BE49-F238E27FC236}">
                      <a16:creationId xmlns:a16="http://schemas.microsoft.com/office/drawing/2014/main" id="{81F8DEFD-3CB5-4D8E-875D-5AB9EF240486}"/>
                    </a:ext>
                  </a:extLst>
                </p:cNvPr>
                <p:cNvPicPr/>
                <p:nvPr/>
              </p:nvPicPr>
              <p:blipFill>
                <a:blip r:embed="rId77"/>
                <a:stretch>
                  <a:fillRect/>
                </a:stretch>
              </p:blipFill>
              <p:spPr>
                <a:xfrm>
                  <a:off x="7919797" y="2416893"/>
                  <a:ext cx="12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2" name="Freihand 81">
                  <a:extLst>
                    <a:ext uri="{FF2B5EF4-FFF2-40B4-BE49-F238E27FC236}">
                      <a16:creationId xmlns:a16="http://schemas.microsoft.com/office/drawing/2014/main" id="{C81CA0B4-A8CC-4FCF-A93E-EBAD76402355}"/>
                    </a:ext>
                  </a:extLst>
                </p14:cNvPr>
                <p14:cNvContentPartPr/>
                <p14:nvPr/>
              </p14:nvContentPartPr>
              <p14:xfrm>
                <a:off x="8020237" y="2316813"/>
                <a:ext cx="469440" cy="238680"/>
              </p14:xfrm>
            </p:contentPart>
          </mc:Choice>
          <mc:Fallback>
            <p:pic>
              <p:nvPicPr>
                <p:cNvPr id="82" name="Freihand 81">
                  <a:extLst>
                    <a:ext uri="{FF2B5EF4-FFF2-40B4-BE49-F238E27FC236}">
                      <a16:creationId xmlns:a16="http://schemas.microsoft.com/office/drawing/2014/main" id="{C81CA0B4-A8CC-4FCF-A93E-EBAD76402355}"/>
                    </a:ext>
                  </a:extLst>
                </p:cNvPr>
                <p:cNvPicPr/>
                <p:nvPr/>
              </p:nvPicPr>
              <p:blipFill>
                <a:blip r:embed="rId79"/>
                <a:stretch>
                  <a:fillRect/>
                </a:stretch>
              </p:blipFill>
              <p:spPr>
                <a:xfrm>
                  <a:off x="8011597" y="2307813"/>
                  <a:ext cx="487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3" name="Freihand 82">
                  <a:extLst>
                    <a:ext uri="{FF2B5EF4-FFF2-40B4-BE49-F238E27FC236}">
                      <a16:creationId xmlns:a16="http://schemas.microsoft.com/office/drawing/2014/main" id="{E9039644-E7BC-4560-BA4D-93E6B7B1FF37}"/>
                    </a:ext>
                  </a:extLst>
                </p14:cNvPr>
                <p14:cNvContentPartPr/>
                <p14:nvPr/>
              </p14:nvContentPartPr>
              <p14:xfrm>
                <a:off x="8504797" y="2327253"/>
                <a:ext cx="11520" cy="45720"/>
              </p14:xfrm>
            </p:contentPart>
          </mc:Choice>
          <mc:Fallback>
            <p:pic>
              <p:nvPicPr>
                <p:cNvPr id="83" name="Freihand 82">
                  <a:extLst>
                    <a:ext uri="{FF2B5EF4-FFF2-40B4-BE49-F238E27FC236}">
                      <a16:creationId xmlns:a16="http://schemas.microsoft.com/office/drawing/2014/main" id="{E9039644-E7BC-4560-BA4D-93E6B7B1FF37}"/>
                    </a:ext>
                  </a:extLst>
                </p:cNvPr>
                <p:cNvPicPr/>
                <p:nvPr/>
              </p:nvPicPr>
              <p:blipFill>
                <a:blip r:embed="rId81"/>
                <a:stretch>
                  <a:fillRect/>
                </a:stretch>
              </p:blipFill>
              <p:spPr>
                <a:xfrm>
                  <a:off x="8496157" y="2318253"/>
                  <a:ext cx="29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4" name="Freihand 83">
                  <a:extLst>
                    <a:ext uri="{FF2B5EF4-FFF2-40B4-BE49-F238E27FC236}">
                      <a16:creationId xmlns:a16="http://schemas.microsoft.com/office/drawing/2014/main" id="{7D0F491F-BA35-426E-8CED-C8FFC539C8B2}"/>
                    </a:ext>
                  </a:extLst>
                </p14:cNvPr>
                <p14:cNvContentPartPr/>
                <p14:nvPr/>
              </p14:nvContentPartPr>
              <p14:xfrm>
                <a:off x="8536837" y="2421213"/>
                <a:ext cx="236520" cy="82080"/>
              </p14:xfrm>
            </p:contentPart>
          </mc:Choice>
          <mc:Fallback>
            <p:pic>
              <p:nvPicPr>
                <p:cNvPr id="84" name="Freihand 83">
                  <a:extLst>
                    <a:ext uri="{FF2B5EF4-FFF2-40B4-BE49-F238E27FC236}">
                      <a16:creationId xmlns:a16="http://schemas.microsoft.com/office/drawing/2014/main" id="{7D0F491F-BA35-426E-8CED-C8FFC539C8B2}"/>
                    </a:ext>
                  </a:extLst>
                </p:cNvPr>
                <p:cNvPicPr/>
                <p:nvPr/>
              </p:nvPicPr>
              <p:blipFill>
                <a:blip r:embed="rId83"/>
                <a:stretch>
                  <a:fillRect/>
                </a:stretch>
              </p:blipFill>
              <p:spPr>
                <a:xfrm>
                  <a:off x="8528197" y="2412573"/>
                  <a:ext cx="254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5" name="Freihand 84">
                  <a:extLst>
                    <a:ext uri="{FF2B5EF4-FFF2-40B4-BE49-F238E27FC236}">
                      <a16:creationId xmlns:a16="http://schemas.microsoft.com/office/drawing/2014/main" id="{C65E0092-7DF9-4F7A-BAF3-6BE2AB88034C}"/>
                    </a:ext>
                  </a:extLst>
                </p14:cNvPr>
                <p14:cNvContentPartPr/>
                <p14:nvPr/>
              </p14:nvContentPartPr>
              <p14:xfrm>
                <a:off x="9027877" y="2379453"/>
                <a:ext cx="255240" cy="129240"/>
              </p14:xfrm>
            </p:contentPart>
          </mc:Choice>
          <mc:Fallback>
            <p:pic>
              <p:nvPicPr>
                <p:cNvPr id="85" name="Freihand 84">
                  <a:extLst>
                    <a:ext uri="{FF2B5EF4-FFF2-40B4-BE49-F238E27FC236}">
                      <a16:creationId xmlns:a16="http://schemas.microsoft.com/office/drawing/2014/main" id="{C65E0092-7DF9-4F7A-BAF3-6BE2AB88034C}"/>
                    </a:ext>
                  </a:extLst>
                </p:cNvPr>
                <p:cNvPicPr/>
                <p:nvPr/>
              </p:nvPicPr>
              <p:blipFill>
                <a:blip r:embed="rId85"/>
                <a:stretch>
                  <a:fillRect/>
                </a:stretch>
              </p:blipFill>
              <p:spPr>
                <a:xfrm>
                  <a:off x="9019237" y="2370813"/>
                  <a:ext cx="272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6" name="Freihand 85">
                  <a:extLst>
                    <a:ext uri="{FF2B5EF4-FFF2-40B4-BE49-F238E27FC236}">
                      <a16:creationId xmlns:a16="http://schemas.microsoft.com/office/drawing/2014/main" id="{1D03FD77-7317-42D4-8D79-B224348E4C40}"/>
                    </a:ext>
                  </a:extLst>
                </p14:cNvPr>
                <p14:cNvContentPartPr/>
                <p14:nvPr/>
              </p14:nvContentPartPr>
              <p14:xfrm>
                <a:off x="9343957" y="2347413"/>
                <a:ext cx="288000" cy="92880"/>
              </p14:xfrm>
            </p:contentPart>
          </mc:Choice>
          <mc:Fallback>
            <p:pic>
              <p:nvPicPr>
                <p:cNvPr id="86" name="Freihand 85">
                  <a:extLst>
                    <a:ext uri="{FF2B5EF4-FFF2-40B4-BE49-F238E27FC236}">
                      <a16:creationId xmlns:a16="http://schemas.microsoft.com/office/drawing/2014/main" id="{1D03FD77-7317-42D4-8D79-B224348E4C40}"/>
                    </a:ext>
                  </a:extLst>
                </p:cNvPr>
                <p:cNvPicPr/>
                <p:nvPr/>
              </p:nvPicPr>
              <p:blipFill>
                <a:blip r:embed="rId87"/>
                <a:stretch>
                  <a:fillRect/>
                </a:stretch>
              </p:blipFill>
              <p:spPr>
                <a:xfrm>
                  <a:off x="9335317" y="2338773"/>
                  <a:ext cx="305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8" name="Freihand 87">
                  <a:extLst>
                    <a:ext uri="{FF2B5EF4-FFF2-40B4-BE49-F238E27FC236}">
                      <a16:creationId xmlns:a16="http://schemas.microsoft.com/office/drawing/2014/main" id="{EB4014F0-257F-46F8-8A7C-246576586AAC}"/>
                    </a:ext>
                  </a:extLst>
                </p14:cNvPr>
                <p14:cNvContentPartPr/>
                <p14:nvPr/>
              </p14:nvContentPartPr>
              <p14:xfrm>
                <a:off x="10004557" y="2220333"/>
                <a:ext cx="30600" cy="218160"/>
              </p14:xfrm>
            </p:contentPart>
          </mc:Choice>
          <mc:Fallback>
            <p:pic>
              <p:nvPicPr>
                <p:cNvPr id="88" name="Freihand 87">
                  <a:extLst>
                    <a:ext uri="{FF2B5EF4-FFF2-40B4-BE49-F238E27FC236}">
                      <a16:creationId xmlns:a16="http://schemas.microsoft.com/office/drawing/2014/main" id="{EB4014F0-257F-46F8-8A7C-246576586AAC}"/>
                    </a:ext>
                  </a:extLst>
                </p:cNvPr>
                <p:cNvPicPr/>
                <p:nvPr/>
              </p:nvPicPr>
              <p:blipFill>
                <a:blip r:embed="rId89"/>
                <a:stretch>
                  <a:fillRect/>
                </a:stretch>
              </p:blipFill>
              <p:spPr>
                <a:xfrm>
                  <a:off x="9995557" y="2211333"/>
                  <a:ext cx="48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9" name="Freihand 88">
                  <a:extLst>
                    <a:ext uri="{FF2B5EF4-FFF2-40B4-BE49-F238E27FC236}">
                      <a16:creationId xmlns:a16="http://schemas.microsoft.com/office/drawing/2014/main" id="{A9158684-4F93-4471-9DC1-BEFF07CFA4DE}"/>
                    </a:ext>
                  </a:extLst>
                </p14:cNvPr>
                <p14:cNvContentPartPr/>
                <p14:nvPr/>
              </p14:nvContentPartPr>
              <p14:xfrm>
                <a:off x="10006357" y="2181093"/>
                <a:ext cx="136080" cy="181080"/>
              </p14:xfrm>
            </p:contentPart>
          </mc:Choice>
          <mc:Fallback>
            <p:pic>
              <p:nvPicPr>
                <p:cNvPr id="89" name="Freihand 88">
                  <a:extLst>
                    <a:ext uri="{FF2B5EF4-FFF2-40B4-BE49-F238E27FC236}">
                      <a16:creationId xmlns:a16="http://schemas.microsoft.com/office/drawing/2014/main" id="{A9158684-4F93-4471-9DC1-BEFF07CFA4DE}"/>
                    </a:ext>
                  </a:extLst>
                </p:cNvPr>
                <p:cNvPicPr/>
                <p:nvPr/>
              </p:nvPicPr>
              <p:blipFill>
                <a:blip r:embed="rId91"/>
                <a:stretch>
                  <a:fillRect/>
                </a:stretch>
              </p:blipFill>
              <p:spPr>
                <a:xfrm>
                  <a:off x="9997357" y="2172093"/>
                  <a:ext cx="153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0" name="Freihand 89">
                  <a:extLst>
                    <a:ext uri="{FF2B5EF4-FFF2-40B4-BE49-F238E27FC236}">
                      <a16:creationId xmlns:a16="http://schemas.microsoft.com/office/drawing/2014/main" id="{605CFF44-6422-48D6-940E-34FEDCEEFD68}"/>
                    </a:ext>
                  </a:extLst>
                </p14:cNvPr>
                <p14:cNvContentPartPr/>
                <p14:nvPr/>
              </p14:nvContentPartPr>
              <p14:xfrm>
                <a:off x="10197517" y="2264613"/>
                <a:ext cx="197280" cy="111960"/>
              </p14:xfrm>
            </p:contentPart>
          </mc:Choice>
          <mc:Fallback>
            <p:pic>
              <p:nvPicPr>
                <p:cNvPr id="90" name="Freihand 89">
                  <a:extLst>
                    <a:ext uri="{FF2B5EF4-FFF2-40B4-BE49-F238E27FC236}">
                      <a16:creationId xmlns:a16="http://schemas.microsoft.com/office/drawing/2014/main" id="{605CFF44-6422-48D6-940E-34FEDCEEFD68}"/>
                    </a:ext>
                  </a:extLst>
                </p:cNvPr>
                <p:cNvPicPr/>
                <p:nvPr/>
              </p:nvPicPr>
              <p:blipFill>
                <a:blip r:embed="rId93"/>
                <a:stretch>
                  <a:fillRect/>
                </a:stretch>
              </p:blipFill>
              <p:spPr>
                <a:xfrm>
                  <a:off x="10188877" y="2255973"/>
                  <a:ext cx="21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1" name="Freihand 90">
                  <a:extLst>
                    <a:ext uri="{FF2B5EF4-FFF2-40B4-BE49-F238E27FC236}">
                      <a16:creationId xmlns:a16="http://schemas.microsoft.com/office/drawing/2014/main" id="{FFD86A37-BE3C-4CB1-9D8D-4CC97CC3D568}"/>
                    </a:ext>
                  </a:extLst>
                </p14:cNvPr>
                <p14:cNvContentPartPr/>
                <p14:nvPr/>
              </p14:nvContentPartPr>
              <p14:xfrm>
                <a:off x="10394437" y="2109453"/>
                <a:ext cx="209520" cy="214560"/>
              </p14:xfrm>
            </p:contentPart>
          </mc:Choice>
          <mc:Fallback>
            <p:pic>
              <p:nvPicPr>
                <p:cNvPr id="91" name="Freihand 90">
                  <a:extLst>
                    <a:ext uri="{FF2B5EF4-FFF2-40B4-BE49-F238E27FC236}">
                      <a16:creationId xmlns:a16="http://schemas.microsoft.com/office/drawing/2014/main" id="{FFD86A37-BE3C-4CB1-9D8D-4CC97CC3D568}"/>
                    </a:ext>
                  </a:extLst>
                </p:cNvPr>
                <p:cNvPicPr/>
                <p:nvPr/>
              </p:nvPicPr>
              <p:blipFill>
                <a:blip r:embed="rId95"/>
                <a:stretch>
                  <a:fillRect/>
                </a:stretch>
              </p:blipFill>
              <p:spPr>
                <a:xfrm>
                  <a:off x="10385797" y="2100813"/>
                  <a:ext cx="227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2" name="Freihand 91">
                  <a:extLst>
                    <a:ext uri="{FF2B5EF4-FFF2-40B4-BE49-F238E27FC236}">
                      <a16:creationId xmlns:a16="http://schemas.microsoft.com/office/drawing/2014/main" id="{2DBBE628-D66A-401B-BB28-62E7C88B3A59}"/>
                    </a:ext>
                  </a:extLst>
                </p14:cNvPr>
                <p14:cNvContentPartPr/>
                <p14:nvPr/>
              </p14:nvContentPartPr>
              <p14:xfrm>
                <a:off x="10343317" y="2189373"/>
                <a:ext cx="194760" cy="31320"/>
              </p14:xfrm>
            </p:contentPart>
          </mc:Choice>
          <mc:Fallback>
            <p:pic>
              <p:nvPicPr>
                <p:cNvPr id="92" name="Freihand 91">
                  <a:extLst>
                    <a:ext uri="{FF2B5EF4-FFF2-40B4-BE49-F238E27FC236}">
                      <a16:creationId xmlns:a16="http://schemas.microsoft.com/office/drawing/2014/main" id="{2DBBE628-D66A-401B-BB28-62E7C88B3A59}"/>
                    </a:ext>
                  </a:extLst>
                </p:cNvPr>
                <p:cNvPicPr/>
                <p:nvPr/>
              </p:nvPicPr>
              <p:blipFill>
                <a:blip r:embed="rId97"/>
                <a:stretch>
                  <a:fillRect/>
                </a:stretch>
              </p:blipFill>
              <p:spPr>
                <a:xfrm>
                  <a:off x="10334317" y="2180373"/>
                  <a:ext cx="212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3" name="Freihand 92">
                  <a:extLst>
                    <a:ext uri="{FF2B5EF4-FFF2-40B4-BE49-F238E27FC236}">
                      <a16:creationId xmlns:a16="http://schemas.microsoft.com/office/drawing/2014/main" id="{CB575DC2-FD71-43D9-AA9D-B1AE65C779EC}"/>
                    </a:ext>
                  </a:extLst>
                </p14:cNvPr>
                <p14:cNvContentPartPr/>
                <p14:nvPr/>
              </p14:nvContentPartPr>
              <p14:xfrm>
                <a:off x="10652917" y="2190093"/>
                <a:ext cx="356760" cy="106560"/>
              </p14:xfrm>
            </p:contentPart>
          </mc:Choice>
          <mc:Fallback>
            <p:pic>
              <p:nvPicPr>
                <p:cNvPr id="93" name="Freihand 92">
                  <a:extLst>
                    <a:ext uri="{FF2B5EF4-FFF2-40B4-BE49-F238E27FC236}">
                      <a16:creationId xmlns:a16="http://schemas.microsoft.com/office/drawing/2014/main" id="{CB575DC2-FD71-43D9-AA9D-B1AE65C779EC}"/>
                    </a:ext>
                  </a:extLst>
                </p:cNvPr>
                <p:cNvPicPr/>
                <p:nvPr/>
              </p:nvPicPr>
              <p:blipFill>
                <a:blip r:embed="rId99"/>
                <a:stretch>
                  <a:fillRect/>
                </a:stretch>
              </p:blipFill>
              <p:spPr>
                <a:xfrm>
                  <a:off x="10643917" y="2181093"/>
                  <a:ext cx="374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4" name="Freihand 93">
                  <a:extLst>
                    <a:ext uri="{FF2B5EF4-FFF2-40B4-BE49-F238E27FC236}">
                      <a16:creationId xmlns:a16="http://schemas.microsoft.com/office/drawing/2014/main" id="{C815A94C-869B-4D5D-9883-64F4A862E442}"/>
                    </a:ext>
                  </a:extLst>
                </p14:cNvPr>
                <p14:cNvContentPartPr/>
                <p14:nvPr/>
              </p14:nvContentPartPr>
              <p14:xfrm>
                <a:off x="11034877" y="2127813"/>
                <a:ext cx="430200" cy="142200"/>
              </p14:xfrm>
            </p:contentPart>
          </mc:Choice>
          <mc:Fallback>
            <p:pic>
              <p:nvPicPr>
                <p:cNvPr id="94" name="Freihand 93">
                  <a:extLst>
                    <a:ext uri="{FF2B5EF4-FFF2-40B4-BE49-F238E27FC236}">
                      <a16:creationId xmlns:a16="http://schemas.microsoft.com/office/drawing/2014/main" id="{C815A94C-869B-4D5D-9883-64F4A862E442}"/>
                    </a:ext>
                  </a:extLst>
                </p:cNvPr>
                <p:cNvPicPr/>
                <p:nvPr/>
              </p:nvPicPr>
              <p:blipFill>
                <a:blip r:embed="rId101"/>
                <a:stretch>
                  <a:fillRect/>
                </a:stretch>
              </p:blipFill>
              <p:spPr>
                <a:xfrm>
                  <a:off x="11025877" y="2118813"/>
                  <a:ext cx="447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5" name="Freihand 94">
                  <a:extLst>
                    <a:ext uri="{FF2B5EF4-FFF2-40B4-BE49-F238E27FC236}">
                      <a16:creationId xmlns:a16="http://schemas.microsoft.com/office/drawing/2014/main" id="{0F9F709E-39D5-43AE-8FDD-0FA29535A815}"/>
                    </a:ext>
                  </a:extLst>
                </p14:cNvPr>
                <p14:cNvContentPartPr/>
                <p14:nvPr/>
              </p14:nvContentPartPr>
              <p14:xfrm>
                <a:off x="11460757" y="1971213"/>
                <a:ext cx="321840" cy="293040"/>
              </p14:xfrm>
            </p:contentPart>
          </mc:Choice>
          <mc:Fallback>
            <p:pic>
              <p:nvPicPr>
                <p:cNvPr id="95" name="Freihand 94">
                  <a:extLst>
                    <a:ext uri="{FF2B5EF4-FFF2-40B4-BE49-F238E27FC236}">
                      <a16:creationId xmlns:a16="http://schemas.microsoft.com/office/drawing/2014/main" id="{0F9F709E-39D5-43AE-8FDD-0FA29535A815}"/>
                    </a:ext>
                  </a:extLst>
                </p:cNvPr>
                <p:cNvPicPr/>
                <p:nvPr/>
              </p:nvPicPr>
              <p:blipFill>
                <a:blip r:embed="rId103"/>
                <a:stretch>
                  <a:fillRect/>
                </a:stretch>
              </p:blipFill>
              <p:spPr>
                <a:xfrm>
                  <a:off x="11452117" y="1962213"/>
                  <a:ext cx="3394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7" name="Freihand 96">
                  <a:extLst>
                    <a:ext uri="{FF2B5EF4-FFF2-40B4-BE49-F238E27FC236}">
                      <a16:creationId xmlns:a16="http://schemas.microsoft.com/office/drawing/2014/main" id="{905D975C-C0C3-4B7B-A446-97FCC26B6AC7}"/>
                    </a:ext>
                  </a:extLst>
                </p14:cNvPr>
                <p14:cNvContentPartPr/>
                <p14:nvPr/>
              </p14:nvContentPartPr>
              <p14:xfrm>
                <a:off x="7402477" y="2904333"/>
                <a:ext cx="241560" cy="158760"/>
              </p14:xfrm>
            </p:contentPart>
          </mc:Choice>
          <mc:Fallback>
            <p:pic>
              <p:nvPicPr>
                <p:cNvPr id="97" name="Freihand 96">
                  <a:extLst>
                    <a:ext uri="{FF2B5EF4-FFF2-40B4-BE49-F238E27FC236}">
                      <a16:creationId xmlns:a16="http://schemas.microsoft.com/office/drawing/2014/main" id="{905D975C-C0C3-4B7B-A446-97FCC26B6AC7}"/>
                    </a:ext>
                  </a:extLst>
                </p:cNvPr>
                <p:cNvPicPr/>
                <p:nvPr/>
              </p:nvPicPr>
              <p:blipFill>
                <a:blip r:embed="rId105"/>
                <a:stretch>
                  <a:fillRect/>
                </a:stretch>
              </p:blipFill>
              <p:spPr>
                <a:xfrm>
                  <a:off x="7393477" y="2895333"/>
                  <a:ext cx="259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8" name="Freihand 97">
                  <a:extLst>
                    <a:ext uri="{FF2B5EF4-FFF2-40B4-BE49-F238E27FC236}">
                      <a16:creationId xmlns:a16="http://schemas.microsoft.com/office/drawing/2014/main" id="{FA1603D7-6619-45DB-B43B-7BA1E61A4CDE}"/>
                    </a:ext>
                  </a:extLst>
                </p14:cNvPr>
                <p14:cNvContentPartPr/>
                <p14:nvPr/>
              </p14:nvContentPartPr>
              <p14:xfrm>
                <a:off x="7748437" y="2876613"/>
                <a:ext cx="320400" cy="105480"/>
              </p14:xfrm>
            </p:contentPart>
          </mc:Choice>
          <mc:Fallback>
            <p:pic>
              <p:nvPicPr>
                <p:cNvPr id="98" name="Freihand 97">
                  <a:extLst>
                    <a:ext uri="{FF2B5EF4-FFF2-40B4-BE49-F238E27FC236}">
                      <a16:creationId xmlns:a16="http://schemas.microsoft.com/office/drawing/2014/main" id="{FA1603D7-6619-45DB-B43B-7BA1E61A4CDE}"/>
                    </a:ext>
                  </a:extLst>
                </p:cNvPr>
                <p:cNvPicPr/>
                <p:nvPr/>
              </p:nvPicPr>
              <p:blipFill>
                <a:blip r:embed="rId107"/>
                <a:stretch>
                  <a:fillRect/>
                </a:stretch>
              </p:blipFill>
              <p:spPr>
                <a:xfrm>
                  <a:off x="7739797" y="2867613"/>
                  <a:ext cx="338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0" name="Freihand 99">
                  <a:extLst>
                    <a:ext uri="{FF2B5EF4-FFF2-40B4-BE49-F238E27FC236}">
                      <a16:creationId xmlns:a16="http://schemas.microsoft.com/office/drawing/2014/main" id="{BD298640-DED2-4D80-9926-1B653CAB99D3}"/>
                    </a:ext>
                  </a:extLst>
                </p14:cNvPr>
                <p14:cNvContentPartPr/>
                <p14:nvPr/>
              </p14:nvContentPartPr>
              <p14:xfrm>
                <a:off x="8348197" y="2881293"/>
                <a:ext cx="166680" cy="96840"/>
              </p14:xfrm>
            </p:contentPart>
          </mc:Choice>
          <mc:Fallback>
            <p:pic>
              <p:nvPicPr>
                <p:cNvPr id="100" name="Freihand 99">
                  <a:extLst>
                    <a:ext uri="{FF2B5EF4-FFF2-40B4-BE49-F238E27FC236}">
                      <a16:creationId xmlns:a16="http://schemas.microsoft.com/office/drawing/2014/main" id="{BD298640-DED2-4D80-9926-1B653CAB99D3}"/>
                    </a:ext>
                  </a:extLst>
                </p:cNvPr>
                <p:cNvPicPr/>
                <p:nvPr/>
              </p:nvPicPr>
              <p:blipFill>
                <a:blip r:embed="rId109"/>
                <a:stretch>
                  <a:fillRect/>
                </a:stretch>
              </p:blipFill>
              <p:spPr>
                <a:xfrm>
                  <a:off x="8339557" y="2872293"/>
                  <a:ext cx="184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1" name="Freihand 100">
                  <a:extLst>
                    <a:ext uri="{FF2B5EF4-FFF2-40B4-BE49-F238E27FC236}">
                      <a16:creationId xmlns:a16="http://schemas.microsoft.com/office/drawing/2014/main" id="{785C2C70-3021-4EC1-8B1A-C8DD622895A0}"/>
                    </a:ext>
                  </a:extLst>
                </p14:cNvPr>
                <p14:cNvContentPartPr/>
                <p14:nvPr/>
              </p14:nvContentPartPr>
              <p14:xfrm>
                <a:off x="8343157" y="2746653"/>
                <a:ext cx="234720" cy="283320"/>
              </p14:xfrm>
            </p:contentPart>
          </mc:Choice>
          <mc:Fallback>
            <p:pic>
              <p:nvPicPr>
                <p:cNvPr id="101" name="Freihand 100">
                  <a:extLst>
                    <a:ext uri="{FF2B5EF4-FFF2-40B4-BE49-F238E27FC236}">
                      <a16:creationId xmlns:a16="http://schemas.microsoft.com/office/drawing/2014/main" id="{785C2C70-3021-4EC1-8B1A-C8DD622895A0}"/>
                    </a:ext>
                  </a:extLst>
                </p:cNvPr>
                <p:cNvPicPr/>
                <p:nvPr/>
              </p:nvPicPr>
              <p:blipFill>
                <a:blip r:embed="rId111"/>
                <a:stretch>
                  <a:fillRect/>
                </a:stretch>
              </p:blipFill>
              <p:spPr>
                <a:xfrm>
                  <a:off x="8334157" y="2737653"/>
                  <a:ext cx="252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2" name="Freihand 101">
                  <a:extLst>
                    <a:ext uri="{FF2B5EF4-FFF2-40B4-BE49-F238E27FC236}">
                      <a16:creationId xmlns:a16="http://schemas.microsoft.com/office/drawing/2014/main" id="{6F4FD6E8-BEFE-40E9-B167-CF2381FDED75}"/>
                    </a:ext>
                  </a:extLst>
                </p14:cNvPr>
                <p14:cNvContentPartPr/>
                <p14:nvPr/>
              </p14:nvContentPartPr>
              <p14:xfrm>
                <a:off x="8437477" y="2909373"/>
                <a:ext cx="138240" cy="21240"/>
              </p14:xfrm>
            </p:contentPart>
          </mc:Choice>
          <mc:Fallback>
            <p:pic>
              <p:nvPicPr>
                <p:cNvPr id="102" name="Freihand 101">
                  <a:extLst>
                    <a:ext uri="{FF2B5EF4-FFF2-40B4-BE49-F238E27FC236}">
                      <a16:creationId xmlns:a16="http://schemas.microsoft.com/office/drawing/2014/main" id="{6F4FD6E8-BEFE-40E9-B167-CF2381FDED75}"/>
                    </a:ext>
                  </a:extLst>
                </p:cNvPr>
                <p:cNvPicPr/>
                <p:nvPr/>
              </p:nvPicPr>
              <p:blipFill>
                <a:blip r:embed="rId113"/>
                <a:stretch>
                  <a:fillRect/>
                </a:stretch>
              </p:blipFill>
              <p:spPr>
                <a:xfrm>
                  <a:off x="8428837" y="2900733"/>
                  <a:ext cx="155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3" name="Freihand 102">
                  <a:extLst>
                    <a:ext uri="{FF2B5EF4-FFF2-40B4-BE49-F238E27FC236}">
                      <a16:creationId xmlns:a16="http://schemas.microsoft.com/office/drawing/2014/main" id="{850B0F2C-BBA7-4FF9-8A15-6921F8F4C452}"/>
                    </a:ext>
                  </a:extLst>
                </p14:cNvPr>
                <p14:cNvContentPartPr/>
                <p14:nvPr/>
              </p14:nvContentPartPr>
              <p14:xfrm>
                <a:off x="8808277" y="2834493"/>
                <a:ext cx="392040" cy="137520"/>
              </p14:xfrm>
            </p:contentPart>
          </mc:Choice>
          <mc:Fallback>
            <p:pic>
              <p:nvPicPr>
                <p:cNvPr id="103" name="Freihand 102">
                  <a:extLst>
                    <a:ext uri="{FF2B5EF4-FFF2-40B4-BE49-F238E27FC236}">
                      <a16:creationId xmlns:a16="http://schemas.microsoft.com/office/drawing/2014/main" id="{850B0F2C-BBA7-4FF9-8A15-6921F8F4C452}"/>
                    </a:ext>
                  </a:extLst>
                </p:cNvPr>
                <p:cNvPicPr/>
                <p:nvPr/>
              </p:nvPicPr>
              <p:blipFill>
                <a:blip r:embed="rId115"/>
                <a:stretch>
                  <a:fillRect/>
                </a:stretch>
              </p:blipFill>
              <p:spPr>
                <a:xfrm>
                  <a:off x="8799277" y="2825853"/>
                  <a:ext cx="409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4" name="Freihand 103">
                  <a:extLst>
                    <a:ext uri="{FF2B5EF4-FFF2-40B4-BE49-F238E27FC236}">
                      <a16:creationId xmlns:a16="http://schemas.microsoft.com/office/drawing/2014/main" id="{5E3DE829-AB36-47DD-946A-A2DF450E5A4B}"/>
                    </a:ext>
                  </a:extLst>
                </p14:cNvPr>
                <p14:cNvContentPartPr/>
                <p14:nvPr/>
              </p14:nvContentPartPr>
              <p14:xfrm>
                <a:off x="9235957" y="2743773"/>
                <a:ext cx="218520" cy="155520"/>
              </p14:xfrm>
            </p:contentPart>
          </mc:Choice>
          <mc:Fallback>
            <p:pic>
              <p:nvPicPr>
                <p:cNvPr id="104" name="Freihand 103">
                  <a:extLst>
                    <a:ext uri="{FF2B5EF4-FFF2-40B4-BE49-F238E27FC236}">
                      <a16:creationId xmlns:a16="http://schemas.microsoft.com/office/drawing/2014/main" id="{5E3DE829-AB36-47DD-946A-A2DF450E5A4B}"/>
                    </a:ext>
                  </a:extLst>
                </p:cNvPr>
                <p:cNvPicPr/>
                <p:nvPr/>
              </p:nvPicPr>
              <p:blipFill>
                <a:blip r:embed="rId117"/>
                <a:stretch>
                  <a:fillRect/>
                </a:stretch>
              </p:blipFill>
              <p:spPr>
                <a:xfrm>
                  <a:off x="9226957" y="2734773"/>
                  <a:ext cx="236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5" name="Freihand 104">
                  <a:extLst>
                    <a:ext uri="{FF2B5EF4-FFF2-40B4-BE49-F238E27FC236}">
                      <a16:creationId xmlns:a16="http://schemas.microsoft.com/office/drawing/2014/main" id="{854BD14B-F903-47CB-AF40-851021C232D7}"/>
                    </a:ext>
                  </a:extLst>
                </p14:cNvPr>
                <p14:cNvContentPartPr/>
                <p14:nvPr/>
              </p14:nvContentPartPr>
              <p14:xfrm>
                <a:off x="9756877" y="2750613"/>
                <a:ext cx="28800" cy="183240"/>
              </p14:xfrm>
            </p:contentPart>
          </mc:Choice>
          <mc:Fallback>
            <p:pic>
              <p:nvPicPr>
                <p:cNvPr id="105" name="Freihand 104">
                  <a:extLst>
                    <a:ext uri="{FF2B5EF4-FFF2-40B4-BE49-F238E27FC236}">
                      <a16:creationId xmlns:a16="http://schemas.microsoft.com/office/drawing/2014/main" id="{854BD14B-F903-47CB-AF40-851021C232D7}"/>
                    </a:ext>
                  </a:extLst>
                </p:cNvPr>
                <p:cNvPicPr/>
                <p:nvPr/>
              </p:nvPicPr>
              <p:blipFill>
                <a:blip r:embed="rId119"/>
                <a:stretch>
                  <a:fillRect/>
                </a:stretch>
              </p:blipFill>
              <p:spPr>
                <a:xfrm>
                  <a:off x="9747877" y="2741973"/>
                  <a:ext cx="46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6" name="Freihand 105">
                  <a:extLst>
                    <a:ext uri="{FF2B5EF4-FFF2-40B4-BE49-F238E27FC236}">
                      <a16:creationId xmlns:a16="http://schemas.microsoft.com/office/drawing/2014/main" id="{00E3069A-496E-478A-92F5-C0EDAAAC799D}"/>
                    </a:ext>
                  </a:extLst>
                </p14:cNvPr>
                <p14:cNvContentPartPr/>
                <p14:nvPr/>
              </p14:nvContentPartPr>
              <p14:xfrm>
                <a:off x="9690277" y="2731173"/>
                <a:ext cx="215640" cy="297000"/>
              </p14:xfrm>
            </p:contentPart>
          </mc:Choice>
          <mc:Fallback>
            <p:pic>
              <p:nvPicPr>
                <p:cNvPr id="106" name="Freihand 105">
                  <a:extLst>
                    <a:ext uri="{FF2B5EF4-FFF2-40B4-BE49-F238E27FC236}">
                      <a16:creationId xmlns:a16="http://schemas.microsoft.com/office/drawing/2014/main" id="{00E3069A-496E-478A-92F5-C0EDAAAC799D}"/>
                    </a:ext>
                  </a:extLst>
                </p:cNvPr>
                <p:cNvPicPr/>
                <p:nvPr/>
              </p:nvPicPr>
              <p:blipFill>
                <a:blip r:embed="rId121"/>
                <a:stretch>
                  <a:fillRect/>
                </a:stretch>
              </p:blipFill>
              <p:spPr>
                <a:xfrm>
                  <a:off x="9681277" y="2722533"/>
                  <a:ext cx="2332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8" name="Freihand 107">
                  <a:extLst>
                    <a:ext uri="{FF2B5EF4-FFF2-40B4-BE49-F238E27FC236}">
                      <a16:creationId xmlns:a16="http://schemas.microsoft.com/office/drawing/2014/main" id="{2223B9DF-E7FC-4A6C-8FD2-9A5851CB2CE0}"/>
                    </a:ext>
                  </a:extLst>
                </p14:cNvPr>
                <p14:cNvContentPartPr/>
                <p14:nvPr/>
              </p14:nvContentPartPr>
              <p14:xfrm>
                <a:off x="10270597" y="2640813"/>
                <a:ext cx="457560" cy="340200"/>
              </p14:xfrm>
            </p:contentPart>
          </mc:Choice>
          <mc:Fallback>
            <p:pic>
              <p:nvPicPr>
                <p:cNvPr id="108" name="Freihand 107">
                  <a:extLst>
                    <a:ext uri="{FF2B5EF4-FFF2-40B4-BE49-F238E27FC236}">
                      <a16:creationId xmlns:a16="http://schemas.microsoft.com/office/drawing/2014/main" id="{2223B9DF-E7FC-4A6C-8FD2-9A5851CB2CE0}"/>
                    </a:ext>
                  </a:extLst>
                </p:cNvPr>
                <p:cNvPicPr/>
                <p:nvPr/>
              </p:nvPicPr>
              <p:blipFill>
                <a:blip r:embed="rId123"/>
                <a:stretch>
                  <a:fillRect/>
                </a:stretch>
              </p:blipFill>
              <p:spPr>
                <a:xfrm>
                  <a:off x="10261597" y="2631813"/>
                  <a:ext cx="4752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9" name="Freihand 108">
                  <a:extLst>
                    <a:ext uri="{FF2B5EF4-FFF2-40B4-BE49-F238E27FC236}">
                      <a16:creationId xmlns:a16="http://schemas.microsoft.com/office/drawing/2014/main" id="{53C9E2EB-2DDD-4884-95DB-F560FD400D71}"/>
                    </a:ext>
                  </a:extLst>
                </p14:cNvPr>
                <p14:cNvContentPartPr/>
                <p14:nvPr/>
              </p14:nvContentPartPr>
              <p14:xfrm>
                <a:off x="10704037" y="2785893"/>
                <a:ext cx="210600" cy="191520"/>
              </p14:xfrm>
            </p:contentPart>
          </mc:Choice>
          <mc:Fallback>
            <p:pic>
              <p:nvPicPr>
                <p:cNvPr id="109" name="Freihand 108">
                  <a:extLst>
                    <a:ext uri="{FF2B5EF4-FFF2-40B4-BE49-F238E27FC236}">
                      <a16:creationId xmlns:a16="http://schemas.microsoft.com/office/drawing/2014/main" id="{53C9E2EB-2DDD-4884-95DB-F560FD400D71}"/>
                    </a:ext>
                  </a:extLst>
                </p:cNvPr>
                <p:cNvPicPr/>
                <p:nvPr/>
              </p:nvPicPr>
              <p:blipFill>
                <a:blip r:embed="rId125"/>
                <a:stretch>
                  <a:fillRect/>
                </a:stretch>
              </p:blipFill>
              <p:spPr>
                <a:xfrm>
                  <a:off x="10695397" y="2776893"/>
                  <a:ext cx="228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1" name="Freihand 110">
                  <a:extLst>
                    <a:ext uri="{FF2B5EF4-FFF2-40B4-BE49-F238E27FC236}">
                      <a16:creationId xmlns:a16="http://schemas.microsoft.com/office/drawing/2014/main" id="{DD1078D0-D273-4039-B652-DB69670DF049}"/>
                    </a:ext>
                  </a:extLst>
                </p14:cNvPr>
                <p14:cNvContentPartPr/>
                <p14:nvPr/>
              </p14:nvContentPartPr>
              <p14:xfrm>
                <a:off x="10966117" y="2758533"/>
                <a:ext cx="190080" cy="157320"/>
              </p14:xfrm>
            </p:contentPart>
          </mc:Choice>
          <mc:Fallback>
            <p:pic>
              <p:nvPicPr>
                <p:cNvPr id="111" name="Freihand 110">
                  <a:extLst>
                    <a:ext uri="{FF2B5EF4-FFF2-40B4-BE49-F238E27FC236}">
                      <a16:creationId xmlns:a16="http://schemas.microsoft.com/office/drawing/2014/main" id="{DD1078D0-D273-4039-B652-DB69670DF049}"/>
                    </a:ext>
                  </a:extLst>
                </p:cNvPr>
                <p:cNvPicPr/>
                <p:nvPr/>
              </p:nvPicPr>
              <p:blipFill>
                <a:blip r:embed="rId127"/>
                <a:stretch>
                  <a:fillRect/>
                </a:stretch>
              </p:blipFill>
              <p:spPr>
                <a:xfrm>
                  <a:off x="10957477" y="2749893"/>
                  <a:ext cx="207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3" name="Freihand 112">
                  <a:extLst>
                    <a:ext uri="{FF2B5EF4-FFF2-40B4-BE49-F238E27FC236}">
                      <a16:creationId xmlns:a16="http://schemas.microsoft.com/office/drawing/2014/main" id="{0E574F76-11B5-41CD-8117-2B1E8141615C}"/>
                    </a:ext>
                  </a:extLst>
                </p14:cNvPr>
                <p14:cNvContentPartPr/>
                <p14:nvPr/>
              </p14:nvContentPartPr>
              <p14:xfrm>
                <a:off x="7232557" y="3343533"/>
                <a:ext cx="249840" cy="357480"/>
              </p14:xfrm>
            </p:contentPart>
          </mc:Choice>
          <mc:Fallback>
            <p:pic>
              <p:nvPicPr>
                <p:cNvPr id="113" name="Freihand 112">
                  <a:extLst>
                    <a:ext uri="{FF2B5EF4-FFF2-40B4-BE49-F238E27FC236}">
                      <a16:creationId xmlns:a16="http://schemas.microsoft.com/office/drawing/2014/main" id="{0E574F76-11B5-41CD-8117-2B1E8141615C}"/>
                    </a:ext>
                  </a:extLst>
                </p:cNvPr>
                <p:cNvPicPr/>
                <p:nvPr/>
              </p:nvPicPr>
              <p:blipFill>
                <a:blip r:embed="rId129"/>
                <a:stretch>
                  <a:fillRect/>
                </a:stretch>
              </p:blipFill>
              <p:spPr>
                <a:xfrm>
                  <a:off x="7223557" y="3334533"/>
                  <a:ext cx="2674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 name="Freihand 113">
                  <a:extLst>
                    <a:ext uri="{FF2B5EF4-FFF2-40B4-BE49-F238E27FC236}">
                      <a16:creationId xmlns:a16="http://schemas.microsoft.com/office/drawing/2014/main" id="{A6D1EAF0-E553-493E-B798-ED1A89A5A24A}"/>
                    </a:ext>
                  </a:extLst>
                </p14:cNvPr>
                <p14:cNvContentPartPr/>
                <p14:nvPr/>
              </p14:nvContentPartPr>
              <p14:xfrm>
                <a:off x="7510837" y="3240573"/>
                <a:ext cx="25200" cy="71280"/>
              </p14:xfrm>
            </p:contentPart>
          </mc:Choice>
          <mc:Fallback>
            <p:pic>
              <p:nvPicPr>
                <p:cNvPr id="114" name="Freihand 113">
                  <a:extLst>
                    <a:ext uri="{FF2B5EF4-FFF2-40B4-BE49-F238E27FC236}">
                      <a16:creationId xmlns:a16="http://schemas.microsoft.com/office/drawing/2014/main" id="{A6D1EAF0-E553-493E-B798-ED1A89A5A24A}"/>
                    </a:ext>
                  </a:extLst>
                </p:cNvPr>
                <p:cNvPicPr/>
                <p:nvPr/>
              </p:nvPicPr>
              <p:blipFill>
                <a:blip r:embed="rId131"/>
                <a:stretch>
                  <a:fillRect/>
                </a:stretch>
              </p:blipFill>
              <p:spPr>
                <a:xfrm>
                  <a:off x="7501837" y="3231933"/>
                  <a:ext cx="42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5" name="Freihand 114">
                  <a:extLst>
                    <a:ext uri="{FF2B5EF4-FFF2-40B4-BE49-F238E27FC236}">
                      <a16:creationId xmlns:a16="http://schemas.microsoft.com/office/drawing/2014/main" id="{31C6478B-26B4-481B-81CF-21C114660539}"/>
                    </a:ext>
                  </a:extLst>
                </p14:cNvPr>
                <p14:cNvContentPartPr/>
                <p14:nvPr/>
              </p14:nvContentPartPr>
              <p14:xfrm>
                <a:off x="7589677" y="3262533"/>
                <a:ext cx="160560" cy="209160"/>
              </p14:xfrm>
            </p:contentPart>
          </mc:Choice>
          <mc:Fallback>
            <p:pic>
              <p:nvPicPr>
                <p:cNvPr id="115" name="Freihand 114">
                  <a:extLst>
                    <a:ext uri="{FF2B5EF4-FFF2-40B4-BE49-F238E27FC236}">
                      <a16:creationId xmlns:a16="http://schemas.microsoft.com/office/drawing/2014/main" id="{31C6478B-26B4-481B-81CF-21C114660539}"/>
                    </a:ext>
                  </a:extLst>
                </p:cNvPr>
                <p:cNvPicPr/>
                <p:nvPr/>
              </p:nvPicPr>
              <p:blipFill>
                <a:blip r:embed="rId133"/>
                <a:stretch>
                  <a:fillRect/>
                </a:stretch>
              </p:blipFill>
              <p:spPr>
                <a:xfrm>
                  <a:off x="7581037" y="3253893"/>
                  <a:ext cx="178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6" name="Freihand 115">
                  <a:extLst>
                    <a:ext uri="{FF2B5EF4-FFF2-40B4-BE49-F238E27FC236}">
                      <a16:creationId xmlns:a16="http://schemas.microsoft.com/office/drawing/2014/main" id="{0779C081-970F-4E7F-BB84-5FEB0D15A950}"/>
                    </a:ext>
                  </a:extLst>
                </p14:cNvPr>
                <p14:cNvContentPartPr/>
                <p14:nvPr/>
              </p14:nvContentPartPr>
              <p14:xfrm>
                <a:off x="7731877" y="3366213"/>
                <a:ext cx="398520" cy="107640"/>
              </p14:xfrm>
            </p:contentPart>
          </mc:Choice>
          <mc:Fallback>
            <p:pic>
              <p:nvPicPr>
                <p:cNvPr id="116" name="Freihand 115">
                  <a:extLst>
                    <a:ext uri="{FF2B5EF4-FFF2-40B4-BE49-F238E27FC236}">
                      <a16:creationId xmlns:a16="http://schemas.microsoft.com/office/drawing/2014/main" id="{0779C081-970F-4E7F-BB84-5FEB0D15A950}"/>
                    </a:ext>
                  </a:extLst>
                </p:cNvPr>
                <p:cNvPicPr/>
                <p:nvPr/>
              </p:nvPicPr>
              <p:blipFill>
                <a:blip r:embed="rId135"/>
                <a:stretch>
                  <a:fillRect/>
                </a:stretch>
              </p:blipFill>
              <p:spPr>
                <a:xfrm>
                  <a:off x="7722877" y="3357573"/>
                  <a:ext cx="416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Freihand 116">
                  <a:extLst>
                    <a:ext uri="{FF2B5EF4-FFF2-40B4-BE49-F238E27FC236}">
                      <a16:creationId xmlns:a16="http://schemas.microsoft.com/office/drawing/2014/main" id="{C12BF6FF-E9B3-4972-A277-088D08CD2270}"/>
                    </a:ext>
                  </a:extLst>
                </p14:cNvPr>
                <p14:cNvContentPartPr/>
                <p14:nvPr/>
              </p14:nvContentPartPr>
              <p14:xfrm>
                <a:off x="8363317" y="3283053"/>
                <a:ext cx="567360" cy="177840"/>
              </p14:xfrm>
            </p:contentPart>
          </mc:Choice>
          <mc:Fallback>
            <p:pic>
              <p:nvPicPr>
                <p:cNvPr id="117" name="Freihand 116">
                  <a:extLst>
                    <a:ext uri="{FF2B5EF4-FFF2-40B4-BE49-F238E27FC236}">
                      <a16:creationId xmlns:a16="http://schemas.microsoft.com/office/drawing/2014/main" id="{C12BF6FF-E9B3-4972-A277-088D08CD2270}"/>
                    </a:ext>
                  </a:extLst>
                </p:cNvPr>
                <p:cNvPicPr/>
                <p:nvPr/>
              </p:nvPicPr>
              <p:blipFill>
                <a:blip r:embed="rId137"/>
                <a:stretch>
                  <a:fillRect/>
                </a:stretch>
              </p:blipFill>
              <p:spPr>
                <a:xfrm>
                  <a:off x="8354317" y="3274413"/>
                  <a:ext cx="585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8" name="Freihand 117">
                  <a:extLst>
                    <a:ext uri="{FF2B5EF4-FFF2-40B4-BE49-F238E27FC236}">
                      <a16:creationId xmlns:a16="http://schemas.microsoft.com/office/drawing/2014/main" id="{F32389DA-368B-4552-B17D-52E6FF9CB7BA}"/>
                    </a:ext>
                  </a:extLst>
                </p14:cNvPr>
                <p14:cNvContentPartPr/>
                <p14:nvPr/>
              </p14:nvContentPartPr>
              <p14:xfrm>
                <a:off x="8898997" y="3199893"/>
                <a:ext cx="4680" cy="11880"/>
              </p14:xfrm>
            </p:contentPart>
          </mc:Choice>
          <mc:Fallback>
            <p:pic>
              <p:nvPicPr>
                <p:cNvPr id="118" name="Freihand 117">
                  <a:extLst>
                    <a:ext uri="{FF2B5EF4-FFF2-40B4-BE49-F238E27FC236}">
                      <a16:creationId xmlns:a16="http://schemas.microsoft.com/office/drawing/2014/main" id="{F32389DA-368B-4552-B17D-52E6FF9CB7BA}"/>
                    </a:ext>
                  </a:extLst>
                </p:cNvPr>
                <p:cNvPicPr/>
                <p:nvPr/>
              </p:nvPicPr>
              <p:blipFill>
                <a:blip r:embed="rId139"/>
                <a:stretch>
                  <a:fillRect/>
                </a:stretch>
              </p:blipFill>
              <p:spPr>
                <a:xfrm>
                  <a:off x="8889997" y="3191253"/>
                  <a:ext cx="2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9" name="Freihand 118">
                  <a:extLst>
                    <a:ext uri="{FF2B5EF4-FFF2-40B4-BE49-F238E27FC236}">
                      <a16:creationId xmlns:a16="http://schemas.microsoft.com/office/drawing/2014/main" id="{D68F6FFF-0D34-486A-A596-922E04464220}"/>
                    </a:ext>
                  </a:extLst>
                </p14:cNvPr>
                <p14:cNvContentPartPr/>
                <p14:nvPr/>
              </p14:nvContentPartPr>
              <p14:xfrm>
                <a:off x="9016717" y="3177573"/>
                <a:ext cx="225720" cy="201240"/>
              </p14:xfrm>
            </p:contentPart>
          </mc:Choice>
          <mc:Fallback>
            <p:pic>
              <p:nvPicPr>
                <p:cNvPr id="119" name="Freihand 118">
                  <a:extLst>
                    <a:ext uri="{FF2B5EF4-FFF2-40B4-BE49-F238E27FC236}">
                      <a16:creationId xmlns:a16="http://schemas.microsoft.com/office/drawing/2014/main" id="{D68F6FFF-0D34-486A-A596-922E04464220}"/>
                    </a:ext>
                  </a:extLst>
                </p:cNvPr>
                <p:cNvPicPr/>
                <p:nvPr/>
              </p:nvPicPr>
              <p:blipFill>
                <a:blip r:embed="rId141"/>
                <a:stretch>
                  <a:fillRect/>
                </a:stretch>
              </p:blipFill>
              <p:spPr>
                <a:xfrm>
                  <a:off x="9007717" y="3168933"/>
                  <a:ext cx="243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1" name="Freihand 120">
                  <a:extLst>
                    <a:ext uri="{FF2B5EF4-FFF2-40B4-BE49-F238E27FC236}">
                      <a16:creationId xmlns:a16="http://schemas.microsoft.com/office/drawing/2014/main" id="{10250271-7AF6-4C1F-B7D5-77E299420FA1}"/>
                    </a:ext>
                  </a:extLst>
                </p14:cNvPr>
                <p14:cNvContentPartPr/>
                <p14:nvPr/>
              </p14:nvContentPartPr>
              <p14:xfrm>
                <a:off x="9439357" y="3235533"/>
                <a:ext cx="407880" cy="128880"/>
              </p14:xfrm>
            </p:contentPart>
          </mc:Choice>
          <mc:Fallback>
            <p:pic>
              <p:nvPicPr>
                <p:cNvPr id="121" name="Freihand 120">
                  <a:extLst>
                    <a:ext uri="{FF2B5EF4-FFF2-40B4-BE49-F238E27FC236}">
                      <a16:creationId xmlns:a16="http://schemas.microsoft.com/office/drawing/2014/main" id="{10250271-7AF6-4C1F-B7D5-77E299420FA1}"/>
                    </a:ext>
                  </a:extLst>
                </p:cNvPr>
                <p:cNvPicPr/>
                <p:nvPr/>
              </p:nvPicPr>
              <p:blipFill>
                <a:blip r:embed="rId143"/>
                <a:stretch>
                  <a:fillRect/>
                </a:stretch>
              </p:blipFill>
              <p:spPr>
                <a:xfrm>
                  <a:off x="9430717" y="3226893"/>
                  <a:ext cx="425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2" name="Freihand 121">
                  <a:extLst>
                    <a:ext uri="{FF2B5EF4-FFF2-40B4-BE49-F238E27FC236}">
                      <a16:creationId xmlns:a16="http://schemas.microsoft.com/office/drawing/2014/main" id="{DF938D83-E2D9-4B4C-8F01-68F800D7F5AA}"/>
                    </a:ext>
                  </a:extLst>
                </p14:cNvPr>
                <p14:cNvContentPartPr/>
                <p14:nvPr/>
              </p14:nvContentPartPr>
              <p14:xfrm>
                <a:off x="9859477" y="3150213"/>
                <a:ext cx="231840" cy="164520"/>
              </p14:xfrm>
            </p:contentPart>
          </mc:Choice>
          <mc:Fallback>
            <p:pic>
              <p:nvPicPr>
                <p:cNvPr id="122" name="Freihand 121">
                  <a:extLst>
                    <a:ext uri="{FF2B5EF4-FFF2-40B4-BE49-F238E27FC236}">
                      <a16:creationId xmlns:a16="http://schemas.microsoft.com/office/drawing/2014/main" id="{DF938D83-E2D9-4B4C-8F01-68F800D7F5AA}"/>
                    </a:ext>
                  </a:extLst>
                </p:cNvPr>
                <p:cNvPicPr/>
                <p:nvPr/>
              </p:nvPicPr>
              <p:blipFill>
                <a:blip r:embed="rId145"/>
                <a:stretch>
                  <a:fillRect/>
                </a:stretch>
              </p:blipFill>
              <p:spPr>
                <a:xfrm>
                  <a:off x="9850477" y="3141573"/>
                  <a:ext cx="249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3" name="Freihand 122">
                  <a:extLst>
                    <a:ext uri="{FF2B5EF4-FFF2-40B4-BE49-F238E27FC236}">
                      <a16:creationId xmlns:a16="http://schemas.microsoft.com/office/drawing/2014/main" id="{B6F931DC-18AE-44D5-83DD-315099BD4DAC}"/>
                    </a:ext>
                  </a:extLst>
                </p14:cNvPr>
                <p14:cNvContentPartPr/>
                <p14:nvPr/>
              </p14:nvContentPartPr>
              <p14:xfrm>
                <a:off x="9964597" y="3121413"/>
                <a:ext cx="200880" cy="145080"/>
              </p14:xfrm>
            </p:contentPart>
          </mc:Choice>
          <mc:Fallback>
            <p:pic>
              <p:nvPicPr>
                <p:cNvPr id="123" name="Freihand 122">
                  <a:extLst>
                    <a:ext uri="{FF2B5EF4-FFF2-40B4-BE49-F238E27FC236}">
                      <a16:creationId xmlns:a16="http://schemas.microsoft.com/office/drawing/2014/main" id="{B6F931DC-18AE-44D5-83DD-315099BD4DAC}"/>
                    </a:ext>
                  </a:extLst>
                </p:cNvPr>
                <p:cNvPicPr/>
                <p:nvPr/>
              </p:nvPicPr>
              <p:blipFill>
                <a:blip r:embed="rId147"/>
                <a:stretch>
                  <a:fillRect/>
                </a:stretch>
              </p:blipFill>
              <p:spPr>
                <a:xfrm>
                  <a:off x="9955957" y="3112773"/>
                  <a:ext cx="218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4" name="Freihand 123">
                  <a:extLst>
                    <a:ext uri="{FF2B5EF4-FFF2-40B4-BE49-F238E27FC236}">
                      <a16:creationId xmlns:a16="http://schemas.microsoft.com/office/drawing/2014/main" id="{1843E1E6-5E7E-4642-AE78-F681EE6D15C9}"/>
                    </a:ext>
                  </a:extLst>
                </p14:cNvPr>
                <p14:cNvContentPartPr/>
                <p14:nvPr/>
              </p14:nvContentPartPr>
              <p14:xfrm>
                <a:off x="10147117" y="3247773"/>
                <a:ext cx="331920" cy="63000"/>
              </p14:xfrm>
            </p:contentPart>
          </mc:Choice>
          <mc:Fallback>
            <p:pic>
              <p:nvPicPr>
                <p:cNvPr id="124" name="Freihand 123">
                  <a:extLst>
                    <a:ext uri="{FF2B5EF4-FFF2-40B4-BE49-F238E27FC236}">
                      <a16:creationId xmlns:a16="http://schemas.microsoft.com/office/drawing/2014/main" id="{1843E1E6-5E7E-4642-AE78-F681EE6D15C9}"/>
                    </a:ext>
                  </a:extLst>
                </p:cNvPr>
                <p:cNvPicPr/>
                <p:nvPr/>
              </p:nvPicPr>
              <p:blipFill>
                <a:blip r:embed="rId149"/>
                <a:stretch>
                  <a:fillRect/>
                </a:stretch>
              </p:blipFill>
              <p:spPr>
                <a:xfrm>
                  <a:off x="10138477" y="3239133"/>
                  <a:ext cx="349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5" name="Freihand 124">
                  <a:extLst>
                    <a:ext uri="{FF2B5EF4-FFF2-40B4-BE49-F238E27FC236}">
                      <a16:creationId xmlns:a16="http://schemas.microsoft.com/office/drawing/2014/main" id="{A5ECACAD-3C08-4CE4-8C67-CC7663FA015F}"/>
                    </a:ext>
                  </a:extLst>
                </p14:cNvPr>
                <p14:cNvContentPartPr/>
                <p14:nvPr/>
              </p14:nvContentPartPr>
              <p14:xfrm>
                <a:off x="10514317" y="3092613"/>
                <a:ext cx="348480" cy="169560"/>
              </p14:xfrm>
            </p:contentPart>
          </mc:Choice>
          <mc:Fallback>
            <p:pic>
              <p:nvPicPr>
                <p:cNvPr id="125" name="Freihand 124">
                  <a:extLst>
                    <a:ext uri="{FF2B5EF4-FFF2-40B4-BE49-F238E27FC236}">
                      <a16:creationId xmlns:a16="http://schemas.microsoft.com/office/drawing/2014/main" id="{A5ECACAD-3C08-4CE4-8C67-CC7663FA015F}"/>
                    </a:ext>
                  </a:extLst>
                </p:cNvPr>
                <p:cNvPicPr/>
                <p:nvPr/>
              </p:nvPicPr>
              <p:blipFill>
                <a:blip r:embed="rId151"/>
                <a:stretch>
                  <a:fillRect/>
                </a:stretch>
              </p:blipFill>
              <p:spPr>
                <a:xfrm>
                  <a:off x="10505677" y="3083613"/>
                  <a:ext cx="366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7" name="Freihand 126">
                  <a:extLst>
                    <a:ext uri="{FF2B5EF4-FFF2-40B4-BE49-F238E27FC236}">
                      <a16:creationId xmlns:a16="http://schemas.microsoft.com/office/drawing/2014/main" id="{A77A465B-4D3F-42EC-891A-815EB5EE2A48}"/>
                    </a:ext>
                  </a:extLst>
                </p14:cNvPr>
                <p14:cNvContentPartPr/>
                <p14:nvPr/>
              </p14:nvContentPartPr>
              <p14:xfrm>
                <a:off x="11114797" y="3012333"/>
                <a:ext cx="162720" cy="263520"/>
              </p14:xfrm>
            </p:contentPart>
          </mc:Choice>
          <mc:Fallback>
            <p:pic>
              <p:nvPicPr>
                <p:cNvPr id="127" name="Freihand 126">
                  <a:extLst>
                    <a:ext uri="{FF2B5EF4-FFF2-40B4-BE49-F238E27FC236}">
                      <a16:creationId xmlns:a16="http://schemas.microsoft.com/office/drawing/2014/main" id="{A77A465B-4D3F-42EC-891A-815EB5EE2A48}"/>
                    </a:ext>
                  </a:extLst>
                </p:cNvPr>
                <p:cNvPicPr/>
                <p:nvPr/>
              </p:nvPicPr>
              <p:blipFill>
                <a:blip r:embed="rId153"/>
                <a:stretch>
                  <a:fillRect/>
                </a:stretch>
              </p:blipFill>
              <p:spPr>
                <a:xfrm>
                  <a:off x="11106157" y="3003693"/>
                  <a:ext cx="1803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8" name="Freihand 127">
                  <a:extLst>
                    <a:ext uri="{FF2B5EF4-FFF2-40B4-BE49-F238E27FC236}">
                      <a16:creationId xmlns:a16="http://schemas.microsoft.com/office/drawing/2014/main" id="{8373FFC6-2938-404A-9EC6-B11ACBB18E6A}"/>
                    </a:ext>
                  </a:extLst>
                </p14:cNvPr>
                <p14:cNvContentPartPr/>
                <p14:nvPr/>
              </p14:nvContentPartPr>
              <p14:xfrm>
                <a:off x="11296597" y="3091173"/>
                <a:ext cx="192600" cy="149040"/>
              </p14:xfrm>
            </p:contentPart>
          </mc:Choice>
          <mc:Fallback>
            <p:pic>
              <p:nvPicPr>
                <p:cNvPr id="128" name="Freihand 127">
                  <a:extLst>
                    <a:ext uri="{FF2B5EF4-FFF2-40B4-BE49-F238E27FC236}">
                      <a16:creationId xmlns:a16="http://schemas.microsoft.com/office/drawing/2014/main" id="{8373FFC6-2938-404A-9EC6-B11ACBB18E6A}"/>
                    </a:ext>
                  </a:extLst>
                </p:cNvPr>
                <p:cNvPicPr/>
                <p:nvPr/>
              </p:nvPicPr>
              <p:blipFill>
                <a:blip r:embed="rId155"/>
                <a:stretch>
                  <a:fillRect/>
                </a:stretch>
              </p:blipFill>
              <p:spPr>
                <a:xfrm>
                  <a:off x="11287597" y="3082173"/>
                  <a:ext cx="21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9" name="Freihand 128">
                  <a:extLst>
                    <a:ext uri="{FF2B5EF4-FFF2-40B4-BE49-F238E27FC236}">
                      <a16:creationId xmlns:a16="http://schemas.microsoft.com/office/drawing/2014/main" id="{BD9DA5ED-46B2-4193-9E23-4F7B89C4F74B}"/>
                    </a:ext>
                  </a:extLst>
                </p14:cNvPr>
                <p14:cNvContentPartPr/>
                <p14:nvPr/>
              </p14:nvContentPartPr>
              <p14:xfrm>
                <a:off x="11383717" y="3207093"/>
                <a:ext cx="138240" cy="109440"/>
              </p14:xfrm>
            </p:contentPart>
          </mc:Choice>
          <mc:Fallback>
            <p:pic>
              <p:nvPicPr>
                <p:cNvPr id="129" name="Freihand 128">
                  <a:extLst>
                    <a:ext uri="{FF2B5EF4-FFF2-40B4-BE49-F238E27FC236}">
                      <a16:creationId xmlns:a16="http://schemas.microsoft.com/office/drawing/2014/main" id="{BD9DA5ED-46B2-4193-9E23-4F7B89C4F74B}"/>
                    </a:ext>
                  </a:extLst>
                </p:cNvPr>
                <p:cNvPicPr/>
                <p:nvPr/>
              </p:nvPicPr>
              <p:blipFill>
                <a:blip r:embed="rId157"/>
                <a:stretch>
                  <a:fillRect/>
                </a:stretch>
              </p:blipFill>
              <p:spPr>
                <a:xfrm>
                  <a:off x="11374717" y="3198453"/>
                  <a:ext cx="155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0" name="Freihand 129">
                  <a:extLst>
                    <a:ext uri="{FF2B5EF4-FFF2-40B4-BE49-F238E27FC236}">
                      <a16:creationId xmlns:a16="http://schemas.microsoft.com/office/drawing/2014/main" id="{52A4FEB5-C022-4447-842B-78500C251FB5}"/>
                    </a:ext>
                  </a:extLst>
                </p14:cNvPr>
                <p14:cNvContentPartPr/>
                <p14:nvPr/>
              </p14:nvContentPartPr>
              <p14:xfrm>
                <a:off x="11427277" y="3234093"/>
                <a:ext cx="131400" cy="94680"/>
              </p14:xfrm>
            </p:contentPart>
          </mc:Choice>
          <mc:Fallback>
            <p:pic>
              <p:nvPicPr>
                <p:cNvPr id="130" name="Freihand 129">
                  <a:extLst>
                    <a:ext uri="{FF2B5EF4-FFF2-40B4-BE49-F238E27FC236}">
                      <a16:creationId xmlns:a16="http://schemas.microsoft.com/office/drawing/2014/main" id="{52A4FEB5-C022-4447-842B-78500C251FB5}"/>
                    </a:ext>
                  </a:extLst>
                </p:cNvPr>
                <p:cNvPicPr/>
                <p:nvPr/>
              </p:nvPicPr>
              <p:blipFill>
                <a:blip r:embed="rId159"/>
                <a:stretch>
                  <a:fillRect/>
                </a:stretch>
              </p:blipFill>
              <p:spPr>
                <a:xfrm>
                  <a:off x="11418277" y="3225453"/>
                  <a:ext cx="149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1" name="Freihand 130">
                  <a:extLst>
                    <a:ext uri="{FF2B5EF4-FFF2-40B4-BE49-F238E27FC236}">
                      <a16:creationId xmlns:a16="http://schemas.microsoft.com/office/drawing/2014/main" id="{984919C3-2FE3-4886-86D8-6BF22C13E2D4}"/>
                    </a:ext>
                  </a:extLst>
                </p14:cNvPr>
                <p14:cNvContentPartPr/>
                <p14:nvPr/>
              </p14:nvContentPartPr>
              <p14:xfrm>
                <a:off x="11642917" y="3081093"/>
                <a:ext cx="178560" cy="170280"/>
              </p14:xfrm>
            </p:contentPart>
          </mc:Choice>
          <mc:Fallback>
            <p:pic>
              <p:nvPicPr>
                <p:cNvPr id="131" name="Freihand 130">
                  <a:extLst>
                    <a:ext uri="{FF2B5EF4-FFF2-40B4-BE49-F238E27FC236}">
                      <a16:creationId xmlns:a16="http://schemas.microsoft.com/office/drawing/2014/main" id="{984919C3-2FE3-4886-86D8-6BF22C13E2D4}"/>
                    </a:ext>
                  </a:extLst>
                </p:cNvPr>
                <p:cNvPicPr/>
                <p:nvPr/>
              </p:nvPicPr>
              <p:blipFill>
                <a:blip r:embed="rId161"/>
                <a:stretch>
                  <a:fillRect/>
                </a:stretch>
              </p:blipFill>
              <p:spPr>
                <a:xfrm>
                  <a:off x="11633917" y="3072453"/>
                  <a:ext cx="196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2" name="Freihand 131">
                  <a:extLst>
                    <a:ext uri="{FF2B5EF4-FFF2-40B4-BE49-F238E27FC236}">
                      <a16:creationId xmlns:a16="http://schemas.microsoft.com/office/drawing/2014/main" id="{CE54B04A-AE1A-4FAA-B194-BFD2294DFDD0}"/>
                    </a:ext>
                  </a:extLst>
                </p14:cNvPr>
                <p14:cNvContentPartPr/>
                <p14:nvPr/>
              </p14:nvContentPartPr>
              <p14:xfrm>
                <a:off x="11840557" y="3208893"/>
                <a:ext cx="59400" cy="78120"/>
              </p14:xfrm>
            </p:contentPart>
          </mc:Choice>
          <mc:Fallback>
            <p:pic>
              <p:nvPicPr>
                <p:cNvPr id="132" name="Freihand 131">
                  <a:extLst>
                    <a:ext uri="{FF2B5EF4-FFF2-40B4-BE49-F238E27FC236}">
                      <a16:creationId xmlns:a16="http://schemas.microsoft.com/office/drawing/2014/main" id="{CE54B04A-AE1A-4FAA-B194-BFD2294DFDD0}"/>
                    </a:ext>
                  </a:extLst>
                </p:cNvPr>
                <p:cNvPicPr/>
                <p:nvPr/>
              </p:nvPicPr>
              <p:blipFill>
                <a:blip r:embed="rId163"/>
                <a:stretch>
                  <a:fillRect/>
                </a:stretch>
              </p:blipFill>
              <p:spPr>
                <a:xfrm>
                  <a:off x="11831557" y="3199893"/>
                  <a:ext cx="77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3" name="Freihand 132">
                  <a:extLst>
                    <a:ext uri="{FF2B5EF4-FFF2-40B4-BE49-F238E27FC236}">
                      <a16:creationId xmlns:a16="http://schemas.microsoft.com/office/drawing/2014/main" id="{A5E3ACCF-0197-4512-AA2B-11CC27CF6D0A}"/>
                    </a:ext>
                  </a:extLst>
                </p14:cNvPr>
                <p14:cNvContentPartPr/>
                <p14:nvPr/>
              </p14:nvContentPartPr>
              <p14:xfrm>
                <a:off x="11816077" y="3161733"/>
                <a:ext cx="157320" cy="216720"/>
              </p14:xfrm>
            </p:contentPart>
          </mc:Choice>
          <mc:Fallback>
            <p:pic>
              <p:nvPicPr>
                <p:cNvPr id="133" name="Freihand 132">
                  <a:extLst>
                    <a:ext uri="{FF2B5EF4-FFF2-40B4-BE49-F238E27FC236}">
                      <a16:creationId xmlns:a16="http://schemas.microsoft.com/office/drawing/2014/main" id="{A5E3ACCF-0197-4512-AA2B-11CC27CF6D0A}"/>
                    </a:ext>
                  </a:extLst>
                </p:cNvPr>
                <p:cNvPicPr/>
                <p:nvPr/>
              </p:nvPicPr>
              <p:blipFill>
                <a:blip r:embed="rId165"/>
                <a:stretch>
                  <a:fillRect/>
                </a:stretch>
              </p:blipFill>
              <p:spPr>
                <a:xfrm>
                  <a:off x="11807077" y="3153093"/>
                  <a:ext cx="174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4" name="Freihand 133">
                  <a:extLst>
                    <a:ext uri="{FF2B5EF4-FFF2-40B4-BE49-F238E27FC236}">
                      <a16:creationId xmlns:a16="http://schemas.microsoft.com/office/drawing/2014/main" id="{31E10962-575B-40EA-8FE4-E16F17DB628F}"/>
                    </a:ext>
                  </a:extLst>
                </p14:cNvPr>
                <p14:cNvContentPartPr/>
                <p14:nvPr/>
              </p14:nvContentPartPr>
              <p14:xfrm>
                <a:off x="11823277" y="2960853"/>
                <a:ext cx="241200" cy="455040"/>
              </p14:xfrm>
            </p:contentPart>
          </mc:Choice>
          <mc:Fallback>
            <p:pic>
              <p:nvPicPr>
                <p:cNvPr id="134" name="Freihand 133">
                  <a:extLst>
                    <a:ext uri="{FF2B5EF4-FFF2-40B4-BE49-F238E27FC236}">
                      <a16:creationId xmlns:a16="http://schemas.microsoft.com/office/drawing/2014/main" id="{31E10962-575B-40EA-8FE4-E16F17DB628F}"/>
                    </a:ext>
                  </a:extLst>
                </p:cNvPr>
                <p:cNvPicPr/>
                <p:nvPr/>
              </p:nvPicPr>
              <p:blipFill>
                <a:blip r:embed="rId167"/>
                <a:stretch>
                  <a:fillRect/>
                </a:stretch>
              </p:blipFill>
              <p:spPr>
                <a:xfrm>
                  <a:off x="11814637" y="2951853"/>
                  <a:ext cx="25884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6" name="Freihand 135">
                  <a:extLst>
                    <a:ext uri="{FF2B5EF4-FFF2-40B4-BE49-F238E27FC236}">
                      <a16:creationId xmlns:a16="http://schemas.microsoft.com/office/drawing/2014/main" id="{1C07AE01-6DA3-4EE0-86F7-C2C61D24488D}"/>
                    </a:ext>
                  </a:extLst>
                </p14:cNvPr>
                <p14:cNvContentPartPr/>
                <p14:nvPr/>
              </p14:nvContentPartPr>
              <p14:xfrm>
                <a:off x="9763357" y="3679773"/>
                <a:ext cx="393120" cy="205200"/>
              </p14:xfrm>
            </p:contentPart>
          </mc:Choice>
          <mc:Fallback>
            <p:pic>
              <p:nvPicPr>
                <p:cNvPr id="136" name="Freihand 135">
                  <a:extLst>
                    <a:ext uri="{FF2B5EF4-FFF2-40B4-BE49-F238E27FC236}">
                      <a16:creationId xmlns:a16="http://schemas.microsoft.com/office/drawing/2014/main" id="{1C07AE01-6DA3-4EE0-86F7-C2C61D24488D}"/>
                    </a:ext>
                  </a:extLst>
                </p:cNvPr>
                <p:cNvPicPr/>
                <p:nvPr/>
              </p:nvPicPr>
              <p:blipFill>
                <a:blip r:embed="rId169"/>
                <a:stretch>
                  <a:fillRect/>
                </a:stretch>
              </p:blipFill>
              <p:spPr>
                <a:xfrm>
                  <a:off x="9754717" y="3671133"/>
                  <a:ext cx="410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7" name="Freihand 136">
                  <a:extLst>
                    <a:ext uri="{FF2B5EF4-FFF2-40B4-BE49-F238E27FC236}">
                      <a16:creationId xmlns:a16="http://schemas.microsoft.com/office/drawing/2014/main" id="{384E615B-929E-4BC0-A1E6-F55ED5E68E5A}"/>
                    </a:ext>
                  </a:extLst>
                </p14:cNvPr>
                <p14:cNvContentPartPr/>
                <p14:nvPr/>
              </p14:nvContentPartPr>
              <p14:xfrm>
                <a:off x="10173037" y="3703173"/>
                <a:ext cx="179640" cy="285840"/>
              </p14:xfrm>
            </p:contentPart>
          </mc:Choice>
          <mc:Fallback>
            <p:pic>
              <p:nvPicPr>
                <p:cNvPr id="137" name="Freihand 136">
                  <a:extLst>
                    <a:ext uri="{FF2B5EF4-FFF2-40B4-BE49-F238E27FC236}">
                      <a16:creationId xmlns:a16="http://schemas.microsoft.com/office/drawing/2014/main" id="{384E615B-929E-4BC0-A1E6-F55ED5E68E5A}"/>
                    </a:ext>
                  </a:extLst>
                </p:cNvPr>
                <p:cNvPicPr/>
                <p:nvPr/>
              </p:nvPicPr>
              <p:blipFill>
                <a:blip r:embed="rId171"/>
                <a:stretch>
                  <a:fillRect/>
                </a:stretch>
              </p:blipFill>
              <p:spPr>
                <a:xfrm>
                  <a:off x="10164397" y="3694173"/>
                  <a:ext cx="1972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8" name="Freihand 137">
                  <a:extLst>
                    <a:ext uri="{FF2B5EF4-FFF2-40B4-BE49-F238E27FC236}">
                      <a16:creationId xmlns:a16="http://schemas.microsoft.com/office/drawing/2014/main" id="{F724551A-0955-43C7-9B85-777D54FA753D}"/>
                    </a:ext>
                  </a:extLst>
                </p14:cNvPr>
                <p14:cNvContentPartPr/>
                <p14:nvPr/>
              </p14:nvContentPartPr>
              <p14:xfrm>
                <a:off x="10382917" y="3709653"/>
                <a:ext cx="242640" cy="75960"/>
              </p14:xfrm>
            </p:contentPart>
          </mc:Choice>
          <mc:Fallback>
            <p:pic>
              <p:nvPicPr>
                <p:cNvPr id="138" name="Freihand 137">
                  <a:extLst>
                    <a:ext uri="{FF2B5EF4-FFF2-40B4-BE49-F238E27FC236}">
                      <a16:creationId xmlns:a16="http://schemas.microsoft.com/office/drawing/2014/main" id="{F724551A-0955-43C7-9B85-777D54FA753D}"/>
                    </a:ext>
                  </a:extLst>
                </p:cNvPr>
                <p:cNvPicPr/>
                <p:nvPr/>
              </p:nvPicPr>
              <p:blipFill>
                <a:blip r:embed="rId173"/>
                <a:stretch>
                  <a:fillRect/>
                </a:stretch>
              </p:blipFill>
              <p:spPr>
                <a:xfrm>
                  <a:off x="10373917" y="3700653"/>
                  <a:ext cx="260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9" name="Freihand 138">
                  <a:extLst>
                    <a:ext uri="{FF2B5EF4-FFF2-40B4-BE49-F238E27FC236}">
                      <a16:creationId xmlns:a16="http://schemas.microsoft.com/office/drawing/2014/main" id="{28701662-D803-4C2C-A0B5-7722614D2178}"/>
                    </a:ext>
                  </a:extLst>
                </p14:cNvPr>
                <p14:cNvContentPartPr/>
                <p14:nvPr/>
              </p14:nvContentPartPr>
              <p14:xfrm>
                <a:off x="10654357" y="3523173"/>
                <a:ext cx="832320" cy="250560"/>
              </p14:xfrm>
            </p:contentPart>
          </mc:Choice>
          <mc:Fallback>
            <p:pic>
              <p:nvPicPr>
                <p:cNvPr id="139" name="Freihand 138">
                  <a:extLst>
                    <a:ext uri="{FF2B5EF4-FFF2-40B4-BE49-F238E27FC236}">
                      <a16:creationId xmlns:a16="http://schemas.microsoft.com/office/drawing/2014/main" id="{28701662-D803-4C2C-A0B5-7722614D2178}"/>
                    </a:ext>
                  </a:extLst>
                </p:cNvPr>
                <p:cNvPicPr/>
                <p:nvPr/>
              </p:nvPicPr>
              <p:blipFill>
                <a:blip r:embed="rId175"/>
                <a:stretch>
                  <a:fillRect/>
                </a:stretch>
              </p:blipFill>
              <p:spPr>
                <a:xfrm>
                  <a:off x="10645357" y="3514173"/>
                  <a:ext cx="8499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 name="Freihand 4">
                  <a:extLst>
                    <a:ext uri="{FF2B5EF4-FFF2-40B4-BE49-F238E27FC236}">
                      <a16:creationId xmlns:a16="http://schemas.microsoft.com/office/drawing/2014/main" id="{9197B212-BA35-41A1-8F77-15DFDB8722E9}"/>
                    </a:ext>
                  </a:extLst>
                </p14:cNvPr>
                <p14:cNvContentPartPr/>
                <p14:nvPr/>
              </p14:nvContentPartPr>
              <p14:xfrm>
                <a:off x="2315317" y="1155093"/>
                <a:ext cx="10800" cy="115920"/>
              </p14:xfrm>
            </p:contentPart>
          </mc:Choice>
          <mc:Fallback>
            <p:pic>
              <p:nvPicPr>
                <p:cNvPr id="5" name="Freihand 4">
                  <a:extLst>
                    <a:ext uri="{FF2B5EF4-FFF2-40B4-BE49-F238E27FC236}">
                      <a16:creationId xmlns:a16="http://schemas.microsoft.com/office/drawing/2014/main" id="{9197B212-BA35-41A1-8F77-15DFDB8722E9}"/>
                    </a:ext>
                  </a:extLst>
                </p:cNvPr>
                <p:cNvPicPr/>
                <p:nvPr/>
              </p:nvPicPr>
              <p:blipFill>
                <a:blip r:embed="rId177"/>
                <a:stretch>
                  <a:fillRect/>
                </a:stretch>
              </p:blipFill>
              <p:spPr>
                <a:xfrm>
                  <a:off x="2306677" y="1146093"/>
                  <a:ext cx="2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 name="Freihand 5">
                  <a:extLst>
                    <a:ext uri="{FF2B5EF4-FFF2-40B4-BE49-F238E27FC236}">
                      <a16:creationId xmlns:a16="http://schemas.microsoft.com/office/drawing/2014/main" id="{3BDEE41A-194E-4AD9-B801-03EE4C024A79}"/>
                    </a:ext>
                  </a:extLst>
                </p14:cNvPr>
                <p14:cNvContentPartPr/>
                <p14:nvPr/>
              </p14:nvContentPartPr>
              <p14:xfrm>
                <a:off x="2323597" y="1011813"/>
                <a:ext cx="103680" cy="1808280"/>
              </p14:xfrm>
            </p:contentPart>
          </mc:Choice>
          <mc:Fallback>
            <p:pic>
              <p:nvPicPr>
                <p:cNvPr id="6" name="Freihand 5">
                  <a:extLst>
                    <a:ext uri="{FF2B5EF4-FFF2-40B4-BE49-F238E27FC236}">
                      <a16:creationId xmlns:a16="http://schemas.microsoft.com/office/drawing/2014/main" id="{3BDEE41A-194E-4AD9-B801-03EE4C024A79}"/>
                    </a:ext>
                  </a:extLst>
                </p:cNvPr>
                <p:cNvPicPr/>
                <p:nvPr/>
              </p:nvPicPr>
              <p:blipFill>
                <a:blip r:embed="rId179"/>
                <a:stretch>
                  <a:fillRect/>
                </a:stretch>
              </p:blipFill>
              <p:spPr>
                <a:xfrm>
                  <a:off x="2314957" y="1002813"/>
                  <a:ext cx="121320" cy="182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 name="Freihand 10">
                  <a:extLst>
                    <a:ext uri="{FF2B5EF4-FFF2-40B4-BE49-F238E27FC236}">
                      <a16:creationId xmlns:a16="http://schemas.microsoft.com/office/drawing/2014/main" id="{5C24612E-1231-45F4-8694-F0FCD9569844}"/>
                    </a:ext>
                  </a:extLst>
                </p14:cNvPr>
                <p14:cNvContentPartPr/>
                <p14:nvPr/>
              </p14:nvContentPartPr>
              <p14:xfrm>
                <a:off x="2359957" y="2626773"/>
                <a:ext cx="2585520" cy="79200"/>
              </p14:xfrm>
            </p:contentPart>
          </mc:Choice>
          <mc:Fallback>
            <p:pic>
              <p:nvPicPr>
                <p:cNvPr id="11" name="Freihand 10">
                  <a:extLst>
                    <a:ext uri="{FF2B5EF4-FFF2-40B4-BE49-F238E27FC236}">
                      <a16:creationId xmlns:a16="http://schemas.microsoft.com/office/drawing/2014/main" id="{5C24612E-1231-45F4-8694-F0FCD9569844}"/>
                    </a:ext>
                  </a:extLst>
                </p:cNvPr>
                <p:cNvPicPr/>
                <p:nvPr/>
              </p:nvPicPr>
              <p:blipFill>
                <a:blip r:embed="rId181"/>
                <a:stretch>
                  <a:fillRect/>
                </a:stretch>
              </p:blipFill>
              <p:spPr>
                <a:xfrm>
                  <a:off x="2351317" y="2618133"/>
                  <a:ext cx="2603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 name="Freihand 17">
                  <a:extLst>
                    <a:ext uri="{FF2B5EF4-FFF2-40B4-BE49-F238E27FC236}">
                      <a16:creationId xmlns:a16="http://schemas.microsoft.com/office/drawing/2014/main" id="{B30FE19F-CFA7-45E7-BA7F-A9243B656483}"/>
                    </a:ext>
                  </a:extLst>
                </p14:cNvPr>
                <p14:cNvContentPartPr/>
                <p14:nvPr/>
              </p14:nvContentPartPr>
              <p14:xfrm>
                <a:off x="4924597" y="2508693"/>
                <a:ext cx="92520" cy="298440"/>
              </p14:xfrm>
            </p:contentPart>
          </mc:Choice>
          <mc:Fallback>
            <p:pic>
              <p:nvPicPr>
                <p:cNvPr id="18" name="Freihand 17">
                  <a:extLst>
                    <a:ext uri="{FF2B5EF4-FFF2-40B4-BE49-F238E27FC236}">
                      <a16:creationId xmlns:a16="http://schemas.microsoft.com/office/drawing/2014/main" id="{B30FE19F-CFA7-45E7-BA7F-A9243B656483}"/>
                    </a:ext>
                  </a:extLst>
                </p:cNvPr>
                <p:cNvPicPr/>
                <p:nvPr/>
              </p:nvPicPr>
              <p:blipFill>
                <a:blip r:embed="rId183"/>
                <a:stretch>
                  <a:fillRect/>
                </a:stretch>
              </p:blipFill>
              <p:spPr>
                <a:xfrm>
                  <a:off x="4915957" y="2500053"/>
                  <a:ext cx="1101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 name="Freihand 18">
                  <a:extLst>
                    <a:ext uri="{FF2B5EF4-FFF2-40B4-BE49-F238E27FC236}">
                      <a16:creationId xmlns:a16="http://schemas.microsoft.com/office/drawing/2014/main" id="{A3F44A63-1C15-4EAD-9B93-33794434403D}"/>
                    </a:ext>
                  </a:extLst>
                </p14:cNvPr>
                <p14:cNvContentPartPr/>
                <p14:nvPr/>
              </p14:nvContentPartPr>
              <p14:xfrm>
                <a:off x="2229277" y="782133"/>
                <a:ext cx="200160" cy="382320"/>
              </p14:xfrm>
            </p:contentPart>
          </mc:Choice>
          <mc:Fallback>
            <p:pic>
              <p:nvPicPr>
                <p:cNvPr id="19" name="Freihand 18">
                  <a:extLst>
                    <a:ext uri="{FF2B5EF4-FFF2-40B4-BE49-F238E27FC236}">
                      <a16:creationId xmlns:a16="http://schemas.microsoft.com/office/drawing/2014/main" id="{A3F44A63-1C15-4EAD-9B93-33794434403D}"/>
                    </a:ext>
                  </a:extLst>
                </p:cNvPr>
                <p:cNvPicPr/>
                <p:nvPr/>
              </p:nvPicPr>
              <p:blipFill>
                <a:blip r:embed="rId185"/>
                <a:stretch>
                  <a:fillRect/>
                </a:stretch>
              </p:blipFill>
              <p:spPr>
                <a:xfrm>
                  <a:off x="2220637" y="773133"/>
                  <a:ext cx="2178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 name="Freihand 20">
                  <a:extLst>
                    <a:ext uri="{FF2B5EF4-FFF2-40B4-BE49-F238E27FC236}">
                      <a16:creationId xmlns:a16="http://schemas.microsoft.com/office/drawing/2014/main" id="{A25D6261-8A02-42DC-B9C8-51BF0744E541}"/>
                    </a:ext>
                  </a:extLst>
                </p14:cNvPr>
                <p14:cNvContentPartPr/>
                <p14:nvPr/>
              </p14:nvContentPartPr>
              <p14:xfrm>
                <a:off x="2195797" y="2803173"/>
                <a:ext cx="117360" cy="240120"/>
              </p14:xfrm>
            </p:contentPart>
          </mc:Choice>
          <mc:Fallback>
            <p:pic>
              <p:nvPicPr>
                <p:cNvPr id="21" name="Freihand 20">
                  <a:extLst>
                    <a:ext uri="{FF2B5EF4-FFF2-40B4-BE49-F238E27FC236}">
                      <a16:creationId xmlns:a16="http://schemas.microsoft.com/office/drawing/2014/main" id="{A25D6261-8A02-42DC-B9C8-51BF0744E541}"/>
                    </a:ext>
                  </a:extLst>
                </p:cNvPr>
                <p:cNvPicPr/>
                <p:nvPr/>
              </p:nvPicPr>
              <p:blipFill>
                <a:blip r:embed="rId187"/>
                <a:stretch>
                  <a:fillRect/>
                </a:stretch>
              </p:blipFill>
              <p:spPr>
                <a:xfrm>
                  <a:off x="2186797" y="2794533"/>
                  <a:ext cx="135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2" name="Freihand 21">
                  <a:extLst>
                    <a:ext uri="{FF2B5EF4-FFF2-40B4-BE49-F238E27FC236}">
                      <a16:creationId xmlns:a16="http://schemas.microsoft.com/office/drawing/2014/main" id="{F6C01CFF-CC82-46B6-A651-5811BC7AF034}"/>
                    </a:ext>
                  </a:extLst>
                </p14:cNvPr>
                <p14:cNvContentPartPr/>
                <p14:nvPr/>
              </p14:nvContentPartPr>
              <p14:xfrm>
                <a:off x="2273557" y="2947533"/>
                <a:ext cx="48960" cy="45000"/>
              </p14:xfrm>
            </p:contentPart>
          </mc:Choice>
          <mc:Fallback>
            <p:pic>
              <p:nvPicPr>
                <p:cNvPr id="22" name="Freihand 21">
                  <a:extLst>
                    <a:ext uri="{FF2B5EF4-FFF2-40B4-BE49-F238E27FC236}">
                      <a16:creationId xmlns:a16="http://schemas.microsoft.com/office/drawing/2014/main" id="{F6C01CFF-CC82-46B6-A651-5811BC7AF034}"/>
                    </a:ext>
                  </a:extLst>
                </p:cNvPr>
                <p:cNvPicPr/>
                <p:nvPr/>
              </p:nvPicPr>
              <p:blipFill>
                <a:blip r:embed="rId189"/>
                <a:stretch>
                  <a:fillRect/>
                </a:stretch>
              </p:blipFill>
              <p:spPr>
                <a:xfrm>
                  <a:off x="2264917" y="2938893"/>
                  <a:ext cx="66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3" name="Freihand 22">
                  <a:extLst>
                    <a:ext uri="{FF2B5EF4-FFF2-40B4-BE49-F238E27FC236}">
                      <a16:creationId xmlns:a16="http://schemas.microsoft.com/office/drawing/2014/main" id="{F2B05E4E-486D-4441-8112-1BADF0E5CA88}"/>
                    </a:ext>
                  </a:extLst>
                </p14:cNvPr>
                <p14:cNvContentPartPr/>
                <p14:nvPr/>
              </p14:nvContentPartPr>
              <p14:xfrm>
                <a:off x="1905637" y="829653"/>
                <a:ext cx="134640" cy="140040"/>
              </p14:xfrm>
            </p:contentPart>
          </mc:Choice>
          <mc:Fallback>
            <p:pic>
              <p:nvPicPr>
                <p:cNvPr id="23" name="Freihand 22">
                  <a:extLst>
                    <a:ext uri="{FF2B5EF4-FFF2-40B4-BE49-F238E27FC236}">
                      <a16:creationId xmlns:a16="http://schemas.microsoft.com/office/drawing/2014/main" id="{F2B05E4E-486D-4441-8112-1BADF0E5CA88}"/>
                    </a:ext>
                  </a:extLst>
                </p:cNvPr>
                <p:cNvPicPr/>
                <p:nvPr/>
              </p:nvPicPr>
              <p:blipFill>
                <a:blip r:embed="rId191"/>
                <a:stretch>
                  <a:fillRect/>
                </a:stretch>
              </p:blipFill>
              <p:spPr>
                <a:xfrm>
                  <a:off x="1896637" y="821013"/>
                  <a:ext cx="152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4" name="Freihand 23">
                  <a:extLst>
                    <a:ext uri="{FF2B5EF4-FFF2-40B4-BE49-F238E27FC236}">
                      <a16:creationId xmlns:a16="http://schemas.microsoft.com/office/drawing/2014/main" id="{B0006A46-2FD4-4CD6-8087-FBE787895C0F}"/>
                    </a:ext>
                  </a:extLst>
                </p14:cNvPr>
                <p14:cNvContentPartPr/>
                <p14:nvPr/>
              </p14:nvContentPartPr>
              <p14:xfrm>
                <a:off x="2037037" y="762333"/>
                <a:ext cx="65880" cy="407520"/>
              </p14:xfrm>
            </p:contentPart>
          </mc:Choice>
          <mc:Fallback>
            <p:pic>
              <p:nvPicPr>
                <p:cNvPr id="24" name="Freihand 23">
                  <a:extLst>
                    <a:ext uri="{FF2B5EF4-FFF2-40B4-BE49-F238E27FC236}">
                      <a16:creationId xmlns:a16="http://schemas.microsoft.com/office/drawing/2014/main" id="{B0006A46-2FD4-4CD6-8087-FBE787895C0F}"/>
                    </a:ext>
                  </a:extLst>
                </p:cNvPr>
                <p:cNvPicPr/>
                <p:nvPr/>
              </p:nvPicPr>
              <p:blipFill>
                <a:blip r:embed="rId193"/>
                <a:stretch>
                  <a:fillRect/>
                </a:stretch>
              </p:blipFill>
              <p:spPr>
                <a:xfrm>
                  <a:off x="2028397" y="753333"/>
                  <a:ext cx="8352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5" name="Freihand 24">
                  <a:extLst>
                    <a:ext uri="{FF2B5EF4-FFF2-40B4-BE49-F238E27FC236}">
                      <a16:creationId xmlns:a16="http://schemas.microsoft.com/office/drawing/2014/main" id="{67EE7B35-960A-40A6-8B9F-408B2E5351E1}"/>
                    </a:ext>
                  </a:extLst>
                </p14:cNvPr>
                <p14:cNvContentPartPr/>
                <p14:nvPr/>
              </p14:nvContentPartPr>
              <p14:xfrm>
                <a:off x="4829917" y="2853213"/>
                <a:ext cx="123120" cy="260280"/>
              </p14:xfrm>
            </p:contentPart>
          </mc:Choice>
          <mc:Fallback>
            <p:pic>
              <p:nvPicPr>
                <p:cNvPr id="25" name="Freihand 24">
                  <a:extLst>
                    <a:ext uri="{FF2B5EF4-FFF2-40B4-BE49-F238E27FC236}">
                      <a16:creationId xmlns:a16="http://schemas.microsoft.com/office/drawing/2014/main" id="{67EE7B35-960A-40A6-8B9F-408B2E5351E1}"/>
                    </a:ext>
                  </a:extLst>
                </p:cNvPr>
                <p:cNvPicPr/>
                <p:nvPr/>
              </p:nvPicPr>
              <p:blipFill>
                <a:blip r:embed="rId195"/>
                <a:stretch>
                  <a:fillRect/>
                </a:stretch>
              </p:blipFill>
              <p:spPr>
                <a:xfrm>
                  <a:off x="4821277" y="2844573"/>
                  <a:ext cx="1407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6" name="Freihand 25">
                  <a:extLst>
                    <a:ext uri="{FF2B5EF4-FFF2-40B4-BE49-F238E27FC236}">
                      <a16:creationId xmlns:a16="http://schemas.microsoft.com/office/drawing/2014/main" id="{A14FC1DF-2AFF-4F6E-B0EC-D214224DC158}"/>
                    </a:ext>
                  </a:extLst>
                </p14:cNvPr>
                <p14:cNvContentPartPr/>
                <p14:nvPr/>
              </p14:nvContentPartPr>
              <p14:xfrm>
                <a:off x="4829917" y="2969133"/>
                <a:ext cx="138240" cy="70920"/>
              </p14:xfrm>
            </p:contentPart>
          </mc:Choice>
          <mc:Fallback>
            <p:pic>
              <p:nvPicPr>
                <p:cNvPr id="26" name="Freihand 25">
                  <a:extLst>
                    <a:ext uri="{FF2B5EF4-FFF2-40B4-BE49-F238E27FC236}">
                      <a16:creationId xmlns:a16="http://schemas.microsoft.com/office/drawing/2014/main" id="{A14FC1DF-2AFF-4F6E-B0EC-D214224DC158}"/>
                    </a:ext>
                  </a:extLst>
                </p:cNvPr>
                <p:cNvPicPr/>
                <p:nvPr/>
              </p:nvPicPr>
              <p:blipFill>
                <a:blip r:embed="rId197"/>
                <a:stretch>
                  <a:fillRect/>
                </a:stretch>
              </p:blipFill>
              <p:spPr>
                <a:xfrm>
                  <a:off x="4821277" y="2960133"/>
                  <a:ext cx="155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7" name="Freihand 26">
                  <a:extLst>
                    <a:ext uri="{FF2B5EF4-FFF2-40B4-BE49-F238E27FC236}">
                      <a16:creationId xmlns:a16="http://schemas.microsoft.com/office/drawing/2014/main" id="{7088E4CF-3C6A-43BF-A978-998FC7A86661}"/>
                    </a:ext>
                  </a:extLst>
                </p14:cNvPr>
                <p14:cNvContentPartPr/>
                <p14:nvPr/>
              </p14:nvContentPartPr>
              <p14:xfrm>
                <a:off x="4411597" y="1268133"/>
                <a:ext cx="210600" cy="1868040"/>
              </p14:xfrm>
            </p:contentPart>
          </mc:Choice>
          <mc:Fallback>
            <p:pic>
              <p:nvPicPr>
                <p:cNvPr id="27" name="Freihand 26">
                  <a:extLst>
                    <a:ext uri="{FF2B5EF4-FFF2-40B4-BE49-F238E27FC236}">
                      <a16:creationId xmlns:a16="http://schemas.microsoft.com/office/drawing/2014/main" id="{7088E4CF-3C6A-43BF-A978-998FC7A86661}"/>
                    </a:ext>
                  </a:extLst>
                </p:cNvPr>
                <p:cNvPicPr/>
                <p:nvPr/>
              </p:nvPicPr>
              <p:blipFill>
                <a:blip r:embed="rId199"/>
                <a:stretch>
                  <a:fillRect/>
                </a:stretch>
              </p:blipFill>
              <p:spPr>
                <a:xfrm>
                  <a:off x="4402957" y="1259133"/>
                  <a:ext cx="228240" cy="1885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8" name="Freihand 27">
                  <a:extLst>
                    <a:ext uri="{FF2B5EF4-FFF2-40B4-BE49-F238E27FC236}">
                      <a16:creationId xmlns:a16="http://schemas.microsoft.com/office/drawing/2014/main" id="{7BCB99D6-33F5-41BE-BA25-91CD1487130D}"/>
                    </a:ext>
                  </a:extLst>
                </p14:cNvPr>
                <p14:cNvContentPartPr/>
                <p14:nvPr/>
              </p14:nvContentPartPr>
              <p14:xfrm>
                <a:off x="1608277" y="1499253"/>
                <a:ext cx="3163680" cy="170280"/>
              </p14:xfrm>
            </p:contentPart>
          </mc:Choice>
          <mc:Fallback>
            <p:pic>
              <p:nvPicPr>
                <p:cNvPr id="28" name="Freihand 27">
                  <a:extLst>
                    <a:ext uri="{FF2B5EF4-FFF2-40B4-BE49-F238E27FC236}">
                      <a16:creationId xmlns:a16="http://schemas.microsoft.com/office/drawing/2014/main" id="{7BCB99D6-33F5-41BE-BA25-91CD1487130D}"/>
                    </a:ext>
                  </a:extLst>
                </p:cNvPr>
                <p:cNvPicPr/>
                <p:nvPr/>
              </p:nvPicPr>
              <p:blipFill>
                <a:blip r:embed="rId201"/>
                <a:stretch>
                  <a:fillRect/>
                </a:stretch>
              </p:blipFill>
              <p:spPr>
                <a:xfrm>
                  <a:off x="1599277" y="1490613"/>
                  <a:ext cx="3181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0" name="Freihand 29">
                  <a:extLst>
                    <a:ext uri="{FF2B5EF4-FFF2-40B4-BE49-F238E27FC236}">
                      <a16:creationId xmlns:a16="http://schemas.microsoft.com/office/drawing/2014/main" id="{95E74C2E-9C6C-4D9B-ADF9-51A536A4CC1B}"/>
                    </a:ext>
                  </a:extLst>
                </p14:cNvPr>
                <p14:cNvContentPartPr/>
                <p14:nvPr/>
              </p14:nvContentPartPr>
              <p14:xfrm>
                <a:off x="4582597" y="1081653"/>
                <a:ext cx="31320" cy="172440"/>
              </p14:xfrm>
            </p:contentPart>
          </mc:Choice>
          <mc:Fallback>
            <p:pic>
              <p:nvPicPr>
                <p:cNvPr id="30" name="Freihand 29">
                  <a:extLst>
                    <a:ext uri="{FF2B5EF4-FFF2-40B4-BE49-F238E27FC236}">
                      <a16:creationId xmlns:a16="http://schemas.microsoft.com/office/drawing/2014/main" id="{95E74C2E-9C6C-4D9B-ADF9-51A536A4CC1B}"/>
                    </a:ext>
                  </a:extLst>
                </p:cNvPr>
                <p:cNvPicPr/>
                <p:nvPr/>
              </p:nvPicPr>
              <p:blipFill>
                <a:blip r:embed="rId203"/>
                <a:stretch>
                  <a:fillRect/>
                </a:stretch>
              </p:blipFill>
              <p:spPr>
                <a:xfrm>
                  <a:off x="4573597" y="1073013"/>
                  <a:ext cx="48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1" name="Freihand 30">
                  <a:extLst>
                    <a:ext uri="{FF2B5EF4-FFF2-40B4-BE49-F238E27FC236}">
                      <a16:creationId xmlns:a16="http://schemas.microsoft.com/office/drawing/2014/main" id="{599BF322-66CF-4F0F-BF2C-E39B36C3A76C}"/>
                    </a:ext>
                  </a:extLst>
                </p14:cNvPr>
                <p14:cNvContentPartPr/>
                <p14:nvPr/>
              </p14:nvContentPartPr>
              <p14:xfrm>
                <a:off x="4492597" y="1047093"/>
                <a:ext cx="226440" cy="298800"/>
              </p14:xfrm>
            </p:contentPart>
          </mc:Choice>
          <mc:Fallback>
            <p:pic>
              <p:nvPicPr>
                <p:cNvPr id="31" name="Freihand 30">
                  <a:extLst>
                    <a:ext uri="{FF2B5EF4-FFF2-40B4-BE49-F238E27FC236}">
                      <a16:creationId xmlns:a16="http://schemas.microsoft.com/office/drawing/2014/main" id="{599BF322-66CF-4F0F-BF2C-E39B36C3A76C}"/>
                    </a:ext>
                  </a:extLst>
                </p:cNvPr>
                <p:cNvPicPr/>
                <p:nvPr/>
              </p:nvPicPr>
              <p:blipFill>
                <a:blip r:embed="rId205"/>
                <a:stretch>
                  <a:fillRect/>
                </a:stretch>
              </p:blipFill>
              <p:spPr>
                <a:xfrm>
                  <a:off x="4483957" y="1038453"/>
                  <a:ext cx="2440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2" name="Freihand 31">
                  <a:extLst>
                    <a:ext uri="{FF2B5EF4-FFF2-40B4-BE49-F238E27FC236}">
                      <a16:creationId xmlns:a16="http://schemas.microsoft.com/office/drawing/2014/main" id="{49A671B4-938C-4C53-A409-9DDC06116698}"/>
                    </a:ext>
                  </a:extLst>
                </p14:cNvPr>
                <p14:cNvContentPartPr/>
                <p14:nvPr/>
              </p14:nvContentPartPr>
              <p14:xfrm>
                <a:off x="2469757" y="1562973"/>
                <a:ext cx="1921320" cy="1135440"/>
              </p14:xfrm>
            </p:contentPart>
          </mc:Choice>
          <mc:Fallback>
            <p:pic>
              <p:nvPicPr>
                <p:cNvPr id="32" name="Freihand 31">
                  <a:extLst>
                    <a:ext uri="{FF2B5EF4-FFF2-40B4-BE49-F238E27FC236}">
                      <a16:creationId xmlns:a16="http://schemas.microsoft.com/office/drawing/2014/main" id="{49A671B4-938C-4C53-A409-9DDC06116698}"/>
                    </a:ext>
                  </a:extLst>
                </p:cNvPr>
                <p:cNvPicPr/>
                <p:nvPr/>
              </p:nvPicPr>
              <p:blipFill>
                <a:blip r:embed="rId207"/>
                <a:stretch>
                  <a:fillRect/>
                </a:stretch>
              </p:blipFill>
              <p:spPr>
                <a:xfrm>
                  <a:off x="2461117" y="1553973"/>
                  <a:ext cx="1938960" cy="1153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4" name="Freihand 33">
                  <a:extLst>
                    <a:ext uri="{FF2B5EF4-FFF2-40B4-BE49-F238E27FC236}">
                      <a16:creationId xmlns:a16="http://schemas.microsoft.com/office/drawing/2014/main" id="{F048AB91-6A7B-408B-8BB4-04FD2AB874B3}"/>
                    </a:ext>
                  </a:extLst>
                </p14:cNvPr>
                <p14:cNvContentPartPr/>
                <p14:nvPr/>
              </p14:nvContentPartPr>
              <p14:xfrm>
                <a:off x="2634997" y="2234013"/>
                <a:ext cx="235800" cy="286920"/>
              </p14:xfrm>
            </p:contentPart>
          </mc:Choice>
          <mc:Fallback>
            <p:pic>
              <p:nvPicPr>
                <p:cNvPr id="34" name="Freihand 33">
                  <a:extLst>
                    <a:ext uri="{FF2B5EF4-FFF2-40B4-BE49-F238E27FC236}">
                      <a16:creationId xmlns:a16="http://schemas.microsoft.com/office/drawing/2014/main" id="{F048AB91-6A7B-408B-8BB4-04FD2AB874B3}"/>
                    </a:ext>
                  </a:extLst>
                </p:cNvPr>
                <p:cNvPicPr/>
                <p:nvPr/>
              </p:nvPicPr>
              <p:blipFill>
                <a:blip r:embed="rId209"/>
                <a:stretch>
                  <a:fillRect/>
                </a:stretch>
              </p:blipFill>
              <p:spPr>
                <a:xfrm>
                  <a:off x="2626357" y="2225013"/>
                  <a:ext cx="2534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5" name="Freihand 34">
                  <a:extLst>
                    <a:ext uri="{FF2B5EF4-FFF2-40B4-BE49-F238E27FC236}">
                      <a16:creationId xmlns:a16="http://schemas.microsoft.com/office/drawing/2014/main" id="{E20E7F46-3593-4C2F-805C-6B828154CC2B}"/>
                    </a:ext>
                  </a:extLst>
                </p14:cNvPr>
                <p14:cNvContentPartPr/>
                <p14:nvPr/>
              </p14:nvContentPartPr>
              <p14:xfrm>
                <a:off x="2778997" y="2120613"/>
                <a:ext cx="210240" cy="321120"/>
              </p14:xfrm>
            </p:contentPart>
          </mc:Choice>
          <mc:Fallback>
            <p:pic>
              <p:nvPicPr>
                <p:cNvPr id="35" name="Freihand 34">
                  <a:extLst>
                    <a:ext uri="{FF2B5EF4-FFF2-40B4-BE49-F238E27FC236}">
                      <a16:creationId xmlns:a16="http://schemas.microsoft.com/office/drawing/2014/main" id="{E20E7F46-3593-4C2F-805C-6B828154CC2B}"/>
                    </a:ext>
                  </a:extLst>
                </p:cNvPr>
                <p:cNvPicPr/>
                <p:nvPr/>
              </p:nvPicPr>
              <p:blipFill>
                <a:blip r:embed="rId211"/>
                <a:stretch>
                  <a:fillRect/>
                </a:stretch>
              </p:blipFill>
              <p:spPr>
                <a:xfrm>
                  <a:off x="2770357" y="2111613"/>
                  <a:ext cx="2278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7" name="Freihand 36">
                  <a:extLst>
                    <a:ext uri="{FF2B5EF4-FFF2-40B4-BE49-F238E27FC236}">
                      <a16:creationId xmlns:a16="http://schemas.microsoft.com/office/drawing/2014/main" id="{9ECD6A81-4103-4AD6-A0E9-4F504E8E8184}"/>
                    </a:ext>
                  </a:extLst>
                </p14:cNvPr>
                <p14:cNvContentPartPr/>
                <p14:nvPr/>
              </p14:nvContentPartPr>
              <p14:xfrm>
                <a:off x="3172477" y="2081373"/>
                <a:ext cx="175320" cy="273600"/>
              </p14:xfrm>
            </p:contentPart>
          </mc:Choice>
          <mc:Fallback>
            <p:pic>
              <p:nvPicPr>
                <p:cNvPr id="37" name="Freihand 36">
                  <a:extLst>
                    <a:ext uri="{FF2B5EF4-FFF2-40B4-BE49-F238E27FC236}">
                      <a16:creationId xmlns:a16="http://schemas.microsoft.com/office/drawing/2014/main" id="{9ECD6A81-4103-4AD6-A0E9-4F504E8E8184}"/>
                    </a:ext>
                  </a:extLst>
                </p:cNvPr>
                <p:cNvPicPr/>
                <p:nvPr/>
              </p:nvPicPr>
              <p:blipFill>
                <a:blip r:embed="rId213"/>
                <a:stretch>
                  <a:fillRect/>
                </a:stretch>
              </p:blipFill>
              <p:spPr>
                <a:xfrm>
                  <a:off x="3163477" y="2072373"/>
                  <a:ext cx="1929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 name="Freihand 37">
                  <a:extLst>
                    <a:ext uri="{FF2B5EF4-FFF2-40B4-BE49-F238E27FC236}">
                      <a16:creationId xmlns:a16="http://schemas.microsoft.com/office/drawing/2014/main" id="{1D060470-63DF-4435-B8D9-053B42104719}"/>
                    </a:ext>
                  </a:extLst>
                </p14:cNvPr>
                <p14:cNvContentPartPr/>
                <p14:nvPr/>
              </p14:nvContentPartPr>
              <p14:xfrm>
                <a:off x="3297037" y="2018013"/>
                <a:ext cx="162720" cy="277560"/>
              </p14:xfrm>
            </p:contentPart>
          </mc:Choice>
          <mc:Fallback>
            <p:pic>
              <p:nvPicPr>
                <p:cNvPr id="38" name="Freihand 37">
                  <a:extLst>
                    <a:ext uri="{FF2B5EF4-FFF2-40B4-BE49-F238E27FC236}">
                      <a16:creationId xmlns:a16="http://schemas.microsoft.com/office/drawing/2014/main" id="{1D060470-63DF-4435-B8D9-053B42104719}"/>
                    </a:ext>
                  </a:extLst>
                </p:cNvPr>
                <p:cNvPicPr/>
                <p:nvPr/>
              </p:nvPicPr>
              <p:blipFill>
                <a:blip r:embed="rId215"/>
                <a:stretch>
                  <a:fillRect/>
                </a:stretch>
              </p:blipFill>
              <p:spPr>
                <a:xfrm>
                  <a:off x="3288397" y="2009013"/>
                  <a:ext cx="1803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 name="Freihand 38">
                  <a:extLst>
                    <a:ext uri="{FF2B5EF4-FFF2-40B4-BE49-F238E27FC236}">
                      <a16:creationId xmlns:a16="http://schemas.microsoft.com/office/drawing/2014/main" id="{B366ED7A-B539-4678-A22F-5984B7A7BD17}"/>
                    </a:ext>
                  </a:extLst>
                </p14:cNvPr>
                <p14:cNvContentPartPr/>
                <p14:nvPr/>
              </p14:nvContentPartPr>
              <p14:xfrm>
                <a:off x="3851077" y="1792653"/>
                <a:ext cx="226080" cy="311040"/>
              </p14:xfrm>
            </p:contentPart>
          </mc:Choice>
          <mc:Fallback>
            <p:pic>
              <p:nvPicPr>
                <p:cNvPr id="39" name="Freihand 38">
                  <a:extLst>
                    <a:ext uri="{FF2B5EF4-FFF2-40B4-BE49-F238E27FC236}">
                      <a16:creationId xmlns:a16="http://schemas.microsoft.com/office/drawing/2014/main" id="{B366ED7A-B539-4678-A22F-5984B7A7BD17}"/>
                    </a:ext>
                  </a:extLst>
                </p:cNvPr>
                <p:cNvPicPr/>
                <p:nvPr/>
              </p:nvPicPr>
              <p:blipFill>
                <a:blip r:embed="rId217"/>
                <a:stretch>
                  <a:fillRect/>
                </a:stretch>
              </p:blipFill>
              <p:spPr>
                <a:xfrm>
                  <a:off x="3842437" y="1783653"/>
                  <a:ext cx="2437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0" name="Freihand 39">
                  <a:extLst>
                    <a:ext uri="{FF2B5EF4-FFF2-40B4-BE49-F238E27FC236}">
                      <a16:creationId xmlns:a16="http://schemas.microsoft.com/office/drawing/2014/main" id="{B0757536-6B48-4826-9DB1-9AD792392E0C}"/>
                    </a:ext>
                  </a:extLst>
                </p14:cNvPr>
                <p14:cNvContentPartPr/>
                <p14:nvPr/>
              </p14:nvContentPartPr>
              <p14:xfrm>
                <a:off x="3984637" y="1730373"/>
                <a:ext cx="227160" cy="306000"/>
              </p14:xfrm>
            </p:contentPart>
          </mc:Choice>
          <mc:Fallback>
            <p:pic>
              <p:nvPicPr>
                <p:cNvPr id="40" name="Freihand 39">
                  <a:extLst>
                    <a:ext uri="{FF2B5EF4-FFF2-40B4-BE49-F238E27FC236}">
                      <a16:creationId xmlns:a16="http://schemas.microsoft.com/office/drawing/2014/main" id="{B0757536-6B48-4826-9DB1-9AD792392E0C}"/>
                    </a:ext>
                  </a:extLst>
                </p:cNvPr>
                <p:cNvPicPr/>
                <p:nvPr/>
              </p:nvPicPr>
              <p:blipFill>
                <a:blip r:embed="rId219"/>
                <a:stretch>
                  <a:fillRect/>
                </a:stretch>
              </p:blipFill>
              <p:spPr>
                <a:xfrm>
                  <a:off x="3975637" y="1721373"/>
                  <a:ext cx="2448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8" name="Freihand 157">
                  <a:extLst>
                    <a:ext uri="{FF2B5EF4-FFF2-40B4-BE49-F238E27FC236}">
                      <a16:creationId xmlns:a16="http://schemas.microsoft.com/office/drawing/2014/main" id="{E647A2D8-8F3B-420C-A22B-456AF5AE4C4E}"/>
                    </a:ext>
                  </a:extLst>
                </p14:cNvPr>
                <p14:cNvContentPartPr/>
                <p14:nvPr/>
              </p14:nvContentPartPr>
              <p14:xfrm>
                <a:off x="4481797" y="1550733"/>
                <a:ext cx="12960" cy="42480"/>
              </p14:xfrm>
            </p:contentPart>
          </mc:Choice>
          <mc:Fallback>
            <p:pic>
              <p:nvPicPr>
                <p:cNvPr id="158" name="Freihand 157">
                  <a:extLst>
                    <a:ext uri="{FF2B5EF4-FFF2-40B4-BE49-F238E27FC236}">
                      <a16:creationId xmlns:a16="http://schemas.microsoft.com/office/drawing/2014/main" id="{E647A2D8-8F3B-420C-A22B-456AF5AE4C4E}"/>
                    </a:ext>
                  </a:extLst>
                </p:cNvPr>
                <p:cNvPicPr/>
                <p:nvPr/>
              </p:nvPicPr>
              <p:blipFill>
                <a:blip r:embed="rId221"/>
                <a:stretch>
                  <a:fillRect/>
                </a:stretch>
              </p:blipFill>
              <p:spPr>
                <a:xfrm>
                  <a:off x="4472797" y="1541733"/>
                  <a:ext cx="30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5" name="Freihand 164">
                  <a:extLst>
                    <a:ext uri="{FF2B5EF4-FFF2-40B4-BE49-F238E27FC236}">
                      <a16:creationId xmlns:a16="http://schemas.microsoft.com/office/drawing/2014/main" id="{C9C3F822-7835-4A11-84FC-5885DF7AE21E}"/>
                    </a:ext>
                  </a:extLst>
                </p14:cNvPr>
                <p14:cNvContentPartPr/>
                <p14:nvPr/>
              </p14:nvContentPartPr>
              <p14:xfrm>
                <a:off x="4486477" y="1621653"/>
                <a:ext cx="2520" cy="116640"/>
              </p14:xfrm>
            </p:contentPart>
          </mc:Choice>
          <mc:Fallback>
            <p:pic>
              <p:nvPicPr>
                <p:cNvPr id="165" name="Freihand 164">
                  <a:extLst>
                    <a:ext uri="{FF2B5EF4-FFF2-40B4-BE49-F238E27FC236}">
                      <a16:creationId xmlns:a16="http://schemas.microsoft.com/office/drawing/2014/main" id="{C9C3F822-7835-4A11-84FC-5885DF7AE21E}"/>
                    </a:ext>
                  </a:extLst>
                </p:cNvPr>
                <p:cNvPicPr/>
                <p:nvPr/>
              </p:nvPicPr>
              <p:blipFill>
                <a:blip r:embed="rId223"/>
                <a:stretch>
                  <a:fillRect/>
                </a:stretch>
              </p:blipFill>
              <p:spPr>
                <a:xfrm>
                  <a:off x="4477837" y="1613013"/>
                  <a:ext cx="20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6" name="Freihand 165">
                  <a:extLst>
                    <a:ext uri="{FF2B5EF4-FFF2-40B4-BE49-F238E27FC236}">
                      <a16:creationId xmlns:a16="http://schemas.microsoft.com/office/drawing/2014/main" id="{EA4285C9-686A-47A8-99D7-D56E371A2992}"/>
                    </a:ext>
                  </a:extLst>
                </p14:cNvPr>
                <p14:cNvContentPartPr/>
                <p14:nvPr/>
              </p14:nvContentPartPr>
              <p14:xfrm>
                <a:off x="4504117" y="2021973"/>
                <a:ext cx="10800" cy="126000"/>
              </p14:xfrm>
            </p:contentPart>
          </mc:Choice>
          <mc:Fallback>
            <p:pic>
              <p:nvPicPr>
                <p:cNvPr id="166" name="Freihand 165">
                  <a:extLst>
                    <a:ext uri="{FF2B5EF4-FFF2-40B4-BE49-F238E27FC236}">
                      <a16:creationId xmlns:a16="http://schemas.microsoft.com/office/drawing/2014/main" id="{EA4285C9-686A-47A8-99D7-D56E371A2992}"/>
                    </a:ext>
                  </a:extLst>
                </p:cNvPr>
                <p:cNvPicPr/>
                <p:nvPr/>
              </p:nvPicPr>
              <p:blipFill>
                <a:blip r:embed="rId225"/>
                <a:stretch>
                  <a:fillRect/>
                </a:stretch>
              </p:blipFill>
              <p:spPr>
                <a:xfrm>
                  <a:off x="4495477" y="2012973"/>
                  <a:ext cx="28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5" name="Freihand 174">
                  <a:extLst>
                    <a:ext uri="{FF2B5EF4-FFF2-40B4-BE49-F238E27FC236}">
                      <a16:creationId xmlns:a16="http://schemas.microsoft.com/office/drawing/2014/main" id="{5809290C-935E-4156-B1C9-60C3EBDBB1BA}"/>
                    </a:ext>
                  </a:extLst>
                </p14:cNvPr>
                <p14:cNvContentPartPr/>
                <p14:nvPr/>
              </p14:nvContentPartPr>
              <p14:xfrm>
                <a:off x="2367157" y="2636133"/>
                <a:ext cx="90720" cy="116280"/>
              </p14:xfrm>
            </p:contentPart>
          </mc:Choice>
          <mc:Fallback>
            <p:pic>
              <p:nvPicPr>
                <p:cNvPr id="175" name="Freihand 174">
                  <a:extLst>
                    <a:ext uri="{FF2B5EF4-FFF2-40B4-BE49-F238E27FC236}">
                      <a16:creationId xmlns:a16="http://schemas.microsoft.com/office/drawing/2014/main" id="{5809290C-935E-4156-B1C9-60C3EBDBB1BA}"/>
                    </a:ext>
                  </a:extLst>
                </p:cNvPr>
                <p:cNvPicPr/>
                <p:nvPr/>
              </p:nvPicPr>
              <p:blipFill>
                <a:blip r:embed="rId227"/>
                <a:stretch>
                  <a:fillRect/>
                </a:stretch>
              </p:blipFill>
              <p:spPr>
                <a:xfrm>
                  <a:off x="2358157" y="2627133"/>
                  <a:ext cx="108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0" name="Freihand 189">
                  <a:extLst>
                    <a:ext uri="{FF2B5EF4-FFF2-40B4-BE49-F238E27FC236}">
                      <a16:creationId xmlns:a16="http://schemas.microsoft.com/office/drawing/2014/main" id="{9616871C-AD05-4FDA-BD4E-1A5E8150F54B}"/>
                    </a:ext>
                  </a:extLst>
                </p14:cNvPr>
                <p14:cNvContentPartPr/>
                <p14:nvPr/>
              </p14:nvContentPartPr>
              <p14:xfrm>
                <a:off x="2400997" y="2696253"/>
                <a:ext cx="51480" cy="51840"/>
              </p14:xfrm>
            </p:contentPart>
          </mc:Choice>
          <mc:Fallback>
            <p:pic>
              <p:nvPicPr>
                <p:cNvPr id="190" name="Freihand 189">
                  <a:extLst>
                    <a:ext uri="{FF2B5EF4-FFF2-40B4-BE49-F238E27FC236}">
                      <a16:creationId xmlns:a16="http://schemas.microsoft.com/office/drawing/2014/main" id="{9616871C-AD05-4FDA-BD4E-1A5E8150F54B}"/>
                    </a:ext>
                  </a:extLst>
                </p:cNvPr>
                <p:cNvPicPr/>
                <p:nvPr/>
              </p:nvPicPr>
              <p:blipFill>
                <a:blip r:embed="rId229"/>
                <a:stretch>
                  <a:fillRect/>
                </a:stretch>
              </p:blipFill>
              <p:spPr>
                <a:xfrm>
                  <a:off x="2391997" y="2687613"/>
                  <a:ext cx="69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2" name="Freihand 191">
                  <a:extLst>
                    <a:ext uri="{FF2B5EF4-FFF2-40B4-BE49-F238E27FC236}">
                      <a16:creationId xmlns:a16="http://schemas.microsoft.com/office/drawing/2014/main" id="{9BCC0B32-BFC2-41A8-8A5C-889C344E26EE}"/>
                    </a:ext>
                  </a:extLst>
                </p14:cNvPr>
                <p14:cNvContentPartPr/>
                <p14:nvPr/>
              </p14:nvContentPartPr>
              <p14:xfrm>
                <a:off x="2332957" y="2695533"/>
                <a:ext cx="89640" cy="41760"/>
              </p14:xfrm>
            </p:contentPart>
          </mc:Choice>
          <mc:Fallback>
            <p:pic>
              <p:nvPicPr>
                <p:cNvPr id="192" name="Freihand 191">
                  <a:extLst>
                    <a:ext uri="{FF2B5EF4-FFF2-40B4-BE49-F238E27FC236}">
                      <a16:creationId xmlns:a16="http://schemas.microsoft.com/office/drawing/2014/main" id="{9BCC0B32-BFC2-41A8-8A5C-889C344E26EE}"/>
                    </a:ext>
                  </a:extLst>
                </p:cNvPr>
                <p:cNvPicPr/>
                <p:nvPr/>
              </p:nvPicPr>
              <p:blipFill>
                <a:blip r:embed="rId231"/>
                <a:stretch>
                  <a:fillRect/>
                </a:stretch>
              </p:blipFill>
              <p:spPr>
                <a:xfrm>
                  <a:off x="2323957" y="2686893"/>
                  <a:ext cx="107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3114274E-7826-4502-9543-5AD2249C4E3A}"/>
                    </a:ext>
                  </a:extLst>
                </p14:cNvPr>
                <p14:cNvContentPartPr/>
                <p14:nvPr/>
              </p14:nvContentPartPr>
              <p14:xfrm>
                <a:off x="2431597" y="3470613"/>
                <a:ext cx="57960" cy="2428200"/>
              </p14:xfrm>
            </p:contentPart>
          </mc:Choice>
          <mc:Fallback>
            <p:pic>
              <p:nvPicPr>
                <p:cNvPr id="141" name="Freihand 140">
                  <a:extLst>
                    <a:ext uri="{FF2B5EF4-FFF2-40B4-BE49-F238E27FC236}">
                      <a16:creationId xmlns:a16="http://schemas.microsoft.com/office/drawing/2014/main" id="{3114274E-7826-4502-9543-5AD2249C4E3A}"/>
                    </a:ext>
                  </a:extLst>
                </p:cNvPr>
                <p:cNvPicPr/>
                <p:nvPr/>
              </p:nvPicPr>
              <p:blipFill>
                <a:blip r:embed="rId233"/>
                <a:stretch>
                  <a:fillRect/>
                </a:stretch>
              </p:blipFill>
              <p:spPr>
                <a:xfrm>
                  <a:off x="2422957" y="3461613"/>
                  <a:ext cx="75600" cy="2445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83EC0DC8-62B3-42F1-87C6-F1AA1E6DDBE7}"/>
                    </a:ext>
                  </a:extLst>
                </p14:cNvPr>
                <p14:cNvContentPartPr/>
                <p14:nvPr/>
              </p14:nvContentPartPr>
              <p14:xfrm>
                <a:off x="2319637" y="5807373"/>
                <a:ext cx="3376080" cy="43920"/>
              </p14:xfrm>
            </p:contentPart>
          </mc:Choice>
          <mc:Fallback>
            <p:pic>
              <p:nvPicPr>
                <p:cNvPr id="142" name="Freihand 141">
                  <a:extLst>
                    <a:ext uri="{FF2B5EF4-FFF2-40B4-BE49-F238E27FC236}">
                      <a16:creationId xmlns:a16="http://schemas.microsoft.com/office/drawing/2014/main" id="{83EC0DC8-62B3-42F1-87C6-F1AA1E6DDBE7}"/>
                    </a:ext>
                  </a:extLst>
                </p:cNvPr>
                <p:cNvPicPr/>
                <p:nvPr/>
              </p:nvPicPr>
              <p:blipFill>
                <a:blip r:embed="rId235"/>
                <a:stretch>
                  <a:fillRect/>
                </a:stretch>
              </p:blipFill>
              <p:spPr>
                <a:xfrm>
                  <a:off x="2310997" y="5798373"/>
                  <a:ext cx="3393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0E032DAC-32AB-48D3-A8BE-9BD06291CBCB}"/>
                    </a:ext>
                  </a:extLst>
                </p14:cNvPr>
                <p14:cNvContentPartPr/>
                <p14:nvPr/>
              </p14:nvContentPartPr>
              <p14:xfrm>
                <a:off x="5663677" y="5697933"/>
                <a:ext cx="205560" cy="321840"/>
              </p14:xfrm>
            </p:contentPart>
          </mc:Choice>
          <mc:Fallback>
            <p:pic>
              <p:nvPicPr>
                <p:cNvPr id="143" name="Freihand 142">
                  <a:extLst>
                    <a:ext uri="{FF2B5EF4-FFF2-40B4-BE49-F238E27FC236}">
                      <a16:creationId xmlns:a16="http://schemas.microsoft.com/office/drawing/2014/main" id="{0E032DAC-32AB-48D3-A8BE-9BD06291CBCB}"/>
                    </a:ext>
                  </a:extLst>
                </p:cNvPr>
                <p:cNvPicPr/>
                <p:nvPr/>
              </p:nvPicPr>
              <p:blipFill>
                <a:blip r:embed="rId237"/>
                <a:stretch>
                  <a:fillRect/>
                </a:stretch>
              </p:blipFill>
              <p:spPr>
                <a:xfrm>
                  <a:off x="5655037" y="5688933"/>
                  <a:ext cx="22320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41CEF912-8450-4DF2-9A9F-F8B03736EBDE}"/>
                    </a:ext>
                  </a:extLst>
                </p14:cNvPr>
                <p14:cNvContentPartPr/>
                <p14:nvPr/>
              </p14:nvContentPartPr>
              <p14:xfrm>
                <a:off x="2317837" y="3303573"/>
                <a:ext cx="230040" cy="277920"/>
              </p14:xfrm>
            </p:contentPart>
          </mc:Choice>
          <mc:Fallback>
            <p:pic>
              <p:nvPicPr>
                <p:cNvPr id="144" name="Freihand 143">
                  <a:extLst>
                    <a:ext uri="{FF2B5EF4-FFF2-40B4-BE49-F238E27FC236}">
                      <a16:creationId xmlns:a16="http://schemas.microsoft.com/office/drawing/2014/main" id="{41CEF912-8450-4DF2-9A9F-F8B03736EBDE}"/>
                    </a:ext>
                  </a:extLst>
                </p:cNvPr>
                <p:cNvPicPr/>
                <p:nvPr/>
              </p:nvPicPr>
              <p:blipFill>
                <a:blip r:embed="rId239"/>
                <a:stretch>
                  <a:fillRect/>
                </a:stretch>
              </p:blipFill>
              <p:spPr>
                <a:xfrm>
                  <a:off x="2308837" y="3294933"/>
                  <a:ext cx="2476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F86BB863-6528-4028-A367-EF6F6F225834}"/>
                    </a:ext>
                  </a:extLst>
                </p14:cNvPr>
                <p14:cNvContentPartPr/>
                <p14:nvPr/>
              </p14:nvContentPartPr>
              <p14:xfrm>
                <a:off x="1792237" y="3283413"/>
                <a:ext cx="100080" cy="205920"/>
              </p14:xfrm>
            </p:contentPart>
          </mc:Choice>
          <mc:Fallback>
            <p:pic>
              <p:nvPicPr>
                <p:cNvPr id="145" name="Freihand 144">
                  <a:extLst>
                    <a:ext uri="{FF2B5EF4-FFF2-40B4-BE49-F238E27FC236}">
                      <a16:creationId xmlns:a16="http://schemas.microsoft.com/office/drawing/2014/main" id="{F86BB863-6528-4028-A367-EF6F6F225834}"/>
                    </a:ext>
                  </a:extLst>
                </p:cNvPr>
                <p:cNvPicPr/>
                <p:nvPr/>
              </p:nvPicPr>
              <p:blipFill>
                <a:blip r:embed="rId241"/>
                <a:stretch>
                  <a:fillRect/>
                </a:stretch>
              </p:blipFill>
              <p:spPr>
                <a:xfrm>
                  <a:off x="1783597" y="3274773"/>
                  <a:ext cx="117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79CD8B7B-D0CD-48EF-BD63-C3149F88B24B}"/>
                    </a:ext>
                  </a:extLst>
                </p14:cNvPr>
                <p14:cNvContentPartPr/>
                <p14:nvPr/>
              </p14:nvContentPartPr>
              <p14:xfrm>
                <a:off x="2003197" y="3446133"/>
                <a:ext cx="24840" cy="134280"/>
              </p14:xfrm>
            </p:contentPart>
          </mc:Choice>
          <mc:Fallback>
            <p:pic>
              <p:nvPicPr>
                <p:cNvPr id="146" name="Freihand 145">
                  <a:extLst>
                    <a:ext uri="{FF2B5EF4-FFF2-40B4-BE49-F238E27FC236}">
                      <a16:creationId xmlns:a16="http://schemas.microsoft.com/office/drawing/2014/main" id="{79CD8B7B-D0CD-48EF-BD63-C3149F88B24B}"/>
                    </a:ext>
                  </a:extLst>
                </p:cNvPr>
                <p:cNvPicPr/>
                <p:nvPr/>
              </p:nvPicPr>
              <p:blipFill>
                <a:blip r:embed="rId243"/>
                <a:stretch>
                  <a:fillRect/>
                </a:stretch>
              </p:blipFill>
              <p:spPr>
                <a:xfrm>
                  <a:off x="1994197" y="3437133"/>
                  <a:ext cx="42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9630D804-3032-4FFE-B0E2-BEAB07C0769E}"/>
                    </a:ext>
                  </a:extLst>
                </p14:cNvPr>
                <p14:cNvContentPartPr/>
                <p14:nvPr/>
              </p14:nvContentPartPr>
              <p14:xfrm>
                <a:off x="1965037" y="3384573"/>
                <a:ext cx="151920" cy="266760"/>
              </p14:xfrm>
            </p:contentPart>
          </mc:Choice>
          <mc:Fallback>
            <p:pic>
              <p:nvPicPr>
                <p:cNvPr id="147" name="Freihand 146">
                  <a:extLst>
                    <a:ext uri="{FF2B5EF4-FFF2-40B4-BE49-F238E27FC236}">
                      <a16:creationId xmlns:a16="http://schemas.microsoft.com/office/drawing/2014/main" id="{9630D804-3032-4FFE-B0E2-BEAB07C0769E}"/>
                    </a:ext>
                  </a:extLst>
                </p:cNvPr>
                <p:cNvPicPr/>
                <p:nvPr/>
              </p:nvPicPr>
              <p:blipFill>
                <a:blip r:embed="rId245"/>
                <a:stretch>
                  <a:fillRect/>
                </a:stretch>
              </p:blipFill>
              <p:spPr>
                <a:xfrm>
                  <a:off x="1956037" y="3375933"/>
                  <a:ext cx="1695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9F1987F1-CF83-40CF-82AC-C36B63AC85DF}"/>
                    </a:ext>
                  </a:extLst>
                </p14:cNvPr>
                <p14:cNvContentPartPr/>
                <p14:nvPr/>
              </p14:nvContentPartPr>
              <p14:xfrm>
                <a:off x="5501317" y="6125613"/>
                <a:ext cx="174240" cy="135000"/>
              </p14:xfrm>
            </p:contentPart>
          </mc:Choice>
          <mc:Fallback>
            <p:pic>
              <p:nvPicPr>
                <p:cNvPr id="149" name="Freihand 148">
                  <a:extLst>
                    <a:ext uri="{FF2B5EF4-FFF2-40B4-BE49-F238E27FC236}">
                      <a16:creationId xmlns:a16="http://schemas.microsoft.com/office/drawing/2014/main" id="{9F1987F1-CF83-40CF-82AC-C36B63AC85DF}"/>
                    </a:ext>
                  </a:extLst>
                </p:cNvPr>
                <p:cNvPicPr/>
                <p:nvPr/>
              </p:nvPicPr>
              <p:blipFill>
                <a:blip r:embed="rId247"/>
                <a:stretch>
                  <a:fillRect/>
                </a:stretch>
              </p:blipFill>
              <p:spPr>
                <a:xfrm>
                  <a:off x="5492677" y="6116613"/>
                  <a:ext cx="191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Freihand 149">
                  <a:extLst>
                    <a:ext uri="{FF2B5EF4-FFF2-40B4-BE49-F238E27FC236}">
                      <a16:creationId xmlns:a16="http://schemas.microsoft.com/office/drawing/2014/main" id="{F1BD6F56-0DB1-46B8-90E5-333ECF5A5793}"/>
                    </a:ext>
                  </a:extLst>
                </p14:cNvPr>
                <p14:cNvContentPartPr/>
                <p14:nvPr/>
              </p14:nvContentPartPr>
              <p14:xfrm>
                <a:off x="5684197" y="6173493"/>
                <a:ext cx="90000" cy="223200"/>
              </p14:xfrm>
            </p:contentPart>
          </mc:Choice>
          <mc:Fallback>
            <p:pic>
              <p:nvPicPr>
                <p:cNvPr id="150" name="Freihand 149">
                  <a:extLst>
                    <a:ext uri="{FF2B5EF4-FFF2-40B4-BE49-F238E27FC236}">
                      <a16:creationId xmlns:a16="http://schemas.microsoft.com/office/drawing/2014/main" id="{F1BD6F56-0DB1-46B8-90E5-333ECF5A5793}"/>
                    </a:ext>
                  </a:extLst>
                </p:cNvPr>
                <p:cNvPicPr/>
                <p:nvPr/>
              </p:nvPicPr>
              <p:blipFill>
                <a:blip r:embed="rId249"/>
                <a:stretch>
                  <a:fillRect/>
                </a:stretch>
              </p:blipFill>
              <p:spPr>
                <a:xfrm>
                  <a:off x="5675197" y="6164853"/>
                  <a:ext cx="107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Freihand 150">
                  <a:extLst>
                    <a:ext uri="{FF2B5EF4-FFF2-40B4-BE49-F238E27FC236}">
                      <a16:creationId xmlns:a16="http://schemas.microsoft.com/office/drawing/2014/main" id="{48EBFC10-579D-41E6-BEC7-19524DFBFC5D}"/>
                    </a:ext>
                  </a:extLst>
                </p14:cNvPr>
                <p14:cNvContentPartPr/>
                <p14:nvPr/>
              </p14:nvContentPartPr>
              <p14:xfrm>
                <a:off x="5751157" y="6187173"/>
                <a:ext cx="108360" cy="204120"/>
              </p14:xfrm>
            </p:contentPart>
          </mc:Choice>
          <mc:Fallback>
            <p:pic>
              <p:nvPicPr>
                <p:cNvPr id="151" name="Freihand 150">
                  <a:extLst>
                    <a:ext uri="{FF2B5EF4-FFF2-40B4-BE49-F238E27FC236}">
                      <a16:creationId xmlns:a16="http://schemas.microsoft.com/office/drawing/2014/main" id="{48EBFC10-579D-41E6-BEC7-19524DFBFC5D}"/>
                    </a:ext>
                  </a:extLst>
                </p:cNvPr>
                <p:cNvPicPr/>
                <p:nvPr/>
              </p:nvPicPr>
              <p:blipFill>
                <a:blip r:embed="rId251"/>
                <a:stretch>
                  <a:fillRect/>
                </a:stretch>
              </p:blipFill>
              <p:spPr>
                <a:xfrm>
                  <a:off x="5742517" y="6178173"/>
                  <a:ext cx="1260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Freihand 151">
                  <a:extLst>
                    <a:ext uri="{FF2B5EF4-FFF2-40B4-BE49-F238E27FC236}">
                      <a16:creationId xmlns:a16="http://schemas.microsoft.com/office/drawing/2014/main" id="{6A88D39E-AA2E-4091-97DC-B0101CD2D765}"/>
                    </a:ext>
                  </a:extLst>
                </p14:cNvPr>
                <p14:cNvContentPartPr/>
                <p14:nvPr/>
              </p14:nvContentPartPr>
              <p14:xfrm>
                <a:off x="5746477" y="6305973"/>
                <a:ext cx="86400" cy="31320"/>
              </p14:xfrm>
            </p:contentPart>
          </mc:Choice>
          <mc:Fallback>
            <p:pic>
              <p:nvPicPr>
                <p:cNvPr id="152" name="Freihand 151">
                  <a:extLst>
                    <a:ext uri="{FF2B5EF4-FFF2-40B4-BE49-F238E27FC236}">
                      <a16:creationId xmlns:a16="http://schemas.microsoft.com/office/drawing/2014/main" id="{6A88D39E-AA2E-4091-97DC-B0101CD2D765}"/>
                    </a:ext>
                  </a:extLst>
                </p:cNvPr>
                <p:cNvPicPr/>
                <p:nvPr/>
              </p:nvPicPr>
              <p:blipFill>
                <a:blip r:embed="rId253"/>
                <a:stretch>
                  <a:fillRect/>
                </a:stretch>
              </p:blipFill>
              <p:spPr>
                <a:xfrm>
                  <a:off x="5737477" y="6297333"/>
                  <a:ext cx="104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7" name="Freihand 166">
                  <a:extLst>
                    <a:ext uri="{FF2B5EF4-FFF2-40B4-BE49-F238E27FC236}">
                      <a16:creationId xmlns:a16="http://schemas.microsoft.com/office/drawing/2014/main" id="{98948360-D301-4D3F-B7C1-D1DC243B6B41}"/>
                    </a:ext>
                  </a:extLst>
                </p14:cNvPr>
                <p14:cNvContentPartPr/>
                <p14:nvPr/>
              </p14:nvContentPartPr>
              <p14:xfrm>
                <a:off x="4671157" y="3228693"/>
                <a:ext cx="15120" cy="183960"/>
              </p14:xfrm>
            </p:contentPart>
          </mc:Choice>
          <mc:Fallback>
            <p:pic>
              <p:nvPicPr>
                <p:cNvPr id="167" name="Freihand 166">
                  <a:extLst>
                    <a:ext uri="{FF2B5EF4-FFF2-40B4-BE49-F238E27FC236}">
                      <a16:creationId xmlns:a16="http://schemas.microsoft.com/office/drawing/2014/main" id="{98948360-D301-4D3F-B7C1-D1DC243B6B41}"/>
                    </a:ext>
                  </a:extLst>
                </p:cNvPr>
                <p:cNvPicPr/>
                <p:nvPr/>
              </p:nvPicPr>
              <p:blipFill>
                <a:blip r:embed="rId255"/>
                <a:stretch>
                  <a:fillRect/>
                </a:stretch>
              </p:blipFill>
              <p:spPr>
                <a:xfrm>
                  <a:off x="4662517" y="3219693"/>
                  <a:ext cx="32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0C9EADF6-18D5-4BF9-BA22-27A9C074EEFD}"/>
                    </a:ext>
                  </a:extLst>
                </p14:cNvPr>
                <p14:cNvContentPartPr/>
                <p14:nvPr/>
              </p14:nvContentPartPr>
              <p14:xfrm>
                <a:off x="4717597" y="4094133"/>
                <a:ext cx="31680" cy="961920"/>
              </p14:xfrm>
            </p:contentPart>
          </mc:Choice>
          <mc:Fallback>
            <p:pic>
              <p:nvPicPr>
                <p:cNvPr id="168" name="Freihand 167">
                  <a:extLst>
                    <a:ext uri="{FF2B5EF4-FFF2-40B4-BE49-F238E27FC236}">
                      <a16:creationId xmlns:a16="http://schemas.microsoft.com/office/drawing/2014/main" id="{0C9EADF6-18D5-4BF9-BA22-27A9C074EEFD}"/>
                    </a:ext>
                  </a:extLst>
                </p:cNvPr>
                <p:cNvPicPr/>
                <p:nvPr/>
              </p:nvPicPr>
              <p:blipFill>
                <a:blip r:embed="rId257"/>
                <a:stretch>
                  <a:fillRect/>
                </a:stretch>
              </p:blipFill>
              <p:spPr>
                <a:xfrm>
                  <a:off x="4708597" y="4085493"/>
                  <a:ext cx="4932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9" name="Freihand 158">
                  <a:extLst>
                    <a:ext uri="{FF2B5EF4-FFF2-40B4-BE49-F238E27FC236}">
                      <a16:creationId xmlns:a16="http://schemas.microsoft.com/office/drawing/2014/main" id="{75F27144-0ED9-4996-BA9F-B3E43A3C336D}"/>
                    </a:ext>
                  </a:extLst>
                </p14:cNvPr>
                <p14:cNvContentPartPr/>
                <p14:nvPr/>
              </p14:nvContentPartPr>
              <p14:xfrm>
                <a:off x="4975357" y="5739333"/>
                <a:ext cx="17640" cy="204840"/>
              </p14:xfrm>
            </p:contentPart>
          </mc:Choice>
          <mc:Fallback>
            <p:pic>
              <p:nvPicPr>
                <p:cNvPr id="159" name="Freihand 158">
                  <a:extLst>
                    <a:ext uri="{FF2B5EF4-FFF2-40B4-BE49-F238E27FC236}">
                      <a16:creationId xmlns:a16="http://schemas.microsoft.com/office/drawing/2014/main" id="{75F27144-0ED9-4996-BA9F-B3E43A3C336D}"/>
                    </a:ext>
                  </a:extLst>
                </p:cNvPr>
                <p:cNvPicPr/>
                <p:nvPr/>
              </p:nvPicPr>
              <p:blipFill>
                <a:blip r:embed="rId259"/>
                <a:stretch>
                  <a:fillRect/>
                </a:stretch>
              </p:blipFill>
              <p:spPr>
                <a:xfrm>
                  <a:off x="4966717" y="5730333"/>
                  <a:ext cx="35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Freihand 159">
                  <a:extLst>
                    <a:ext uri="{FF2B5EF4-FFF2-40B4-BE49-F238E27FC236}">
                      <a16:creationId xmlns:a16="http://schemas.microsoft.com/office/drawing/2014/main" id="{24BAE3D2-6D7E-44FA-B020-5197605E6E78}"/>
                    </a:ext>
                  </a:extLst>
                </p14:cNvPr>
                <p14:cNvContentPartPr/>
                <p14:nvPr/>
              </p14:nvContentPartPr>
              <p14:xfrm>
                <a:off x="4975717" y="5690013"/>
                <a:ext cx="23400" cy="280440"/>
              </p14:xfrm>
            </p:contentPart>
          </mc:Choice>
          <mc:Fallback>
            <p:pic>
              <p:nvPicPr>
                <p:cNvPr id="160" name="Freihand 159">
                  <a:extLst>
                    <a:ext uri="{FF2B5EF4-FFF2-40B4-BE49-F238E27FC236}">
                      <a16:creationId xmlns:a16="http://schemas.microsoft.com/office/drawing/2014/main" id="{24BAE3D2-6D7E-44FA-B020-5197605E6E78}"/>
                    </a:ext>
                  </a:extLst>
                </p:cNvPr>
                <p:cNvPicPr/>
                <p:nvPr/>
              </p:nvPicPr>
              <p:blipFill>
                <a:blip r:embed="rId261"/>
                <a:stretch>
                  <a:fillRect/>
                </a:stretch>
              </p:blipFill>
              <p:spPr>
                <a:xfrm>
                  <a:off x="4966717" y="5681373"/>
                  <a:ext cx="410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DF6D14E3-66E5-4867-AB8D-3F182E85C7A0}"/>
                    </a:ext>
                  </a:extLst>
                </p14:cNvPr>
                <p14:cNvContentPartPr/>
                <p14:nvPr/>
              </p14:nvContentPartPr>
              <p14:xfrm>
                <a:off x="4973917" y="5854893"/>
                <a:ext cx="19080" cy="33840"/>
              </p14:xfrm>
            </p:contentPart>
          </mc:Choice>
          <mc:Fallback>
            <p:pic>
              <p:nvPicPr>
                <p:cNvPr id="163" name="Freihand 162">
                  <a:extLst>
                    <a:ext uri="{FF2B5EF4-FFF2-40B4-BE49-F238E27FC236}">
                      <a16:creationId xmlns:a16="http://schemas.microsoft.com/office/drawing/2014/main" id="{DF6D14E3-66E5-4867-AB8D-3F182E85C7A0}"/>
                    </a:ext>
                  </a:extLst>
                </p:cNvPr>
                <p:cNvPicPr/>
                <p:nvPr/>
              </p:nvPicPr>
              <p:blipFill>
                <a:blip r:embed="rId263"/>
                <a:stretch>
                  <a:fillRect/>
                </a:stretch>
              </p:blipFill>
              <p:spPr>
                <a:xfrm>
                  <a:off x="4964917" y="5845893"/>
                  <a:ext cx="36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9" name="Freihand 168">
                  <a:extLst>
                    <a:ext uri="{FF2B5EF4-FFF2-40B4-BE49-F238E27FC236}">
                      <a16:creationId xmlns:a16="http://schemas.microsoft.com/office/drawing/2014/main" id="{D1FD8A56-E24B-4C49-A913-8574270215B1}"/>
                    </a:ext>
                  </a:extLst>
                </p14:cNvPr>
                <p14:cNvContentPartPr/>
                <p14:nvPr/>
              </p14:nvContentPartPr>
              <p14:xfrm>
                <a:off x="4776637" y="5359893"/>
                <a:ext cx="90720" cy="521640"/>
              </p14:xfrm>
            </p:contentPart>
          </mc:Choice>
          <mc:Fallback>
            <p:pic>
              <p:nvPicPr>
                <p:cNvPr id="169" name="Freihand 168">
                  <a:extLst>
                    <a:ext uri="{FF2B5EF4-FFF2-40B4-BE49-F238E27FC236}">
                      <a16:creationId xmlns:a16="http://schemas.microsoft.com/office/drawing/2014/main" id="{D1FD8A56-E24B-4C49-A913-8574270215B1}"/>
                    </a:ext>
                  </a:extLst>
                </p:cNvPr>
                <p:cNvPicPr/>
                <p:nvPr/>
              </p:nvPicPr>
              <p:blipFill>
                <a:blip r:embed="rId265"/>
                <a:stretch>
                  <a:fillRect/>
                </a:stretch>
              </p:blipFill>
              <p:spPr>
                <a:xfrm>
                  <a:off x="4767637" y="5351253"/>
                  <a:ext cx="10836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0" name="Freihand 169">
                  <a:extLst>
                    <a:ext uri="{FF2B5EF4-FFF2-40B4-BE49-F238E27FC236}">
                      <a16:creationId xmlns:a16="http://schemas.microsoft.com/office/drawing/2014/main" id="{7D431514-D31F-4F5E-AD02-035C51DBDF8B}"/>
                    </a:ext>
                  </a:extLst>
                </p14:cNvPr>
                <p14:cNvContentPartPr/>
                <p14:nvPr/>
              </p14:nvContentPartPr>
              <p14:xfrm>
                <a:off x="4949077" y="5768853"/>
                <a:ext cx="28440" cy="128160"/>
              </p14:xfrm>
            </p:contentPart>
          </mc:Choice>
          <mc:Fallback>
            <p:pic>
              <p:nvPicPr>
                <p:cNvPr id="170" name="Freihand 169">
                  <a:extLst>
                    <a:ext uri="{FF2B5EF4-FFF2-40B4-BE49-F238E27FC236}">
                      <a16:creationId xmlns:a16="http://schemas.microsoft.com/office/drawing/2014/main" id="{7D431514-D31F-4F5E-AD02-035C51DBDF8B}"/>
                    </a:ext>
                  </a:extLst>
                </p:cNvPr>
                <p:cNvPicPr/>
                <p:nvPr/>
              </p:nvPicPr>
              <p:blipFill>
                <a:blip r:embed="rId267"/>
                <a:stretch>
                  <a:fillRect/>
                </a:stretch>
              </p:blipFill>
              <p:spPr>
                <a:xfrm>
                  <a:off x="4940437" y="5759853"/>
                  <a:ext cx="46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Freihand 172">
                  <a:extLst>
                    <a:ext uri="{FF2B5EF4-FFF2-40B4-BE49-F238E27FC236}">
                      <a16:creationId xmlns:a16="http://schemas.microsoft.com/office/drawing/2014/main" id="{420CB412-DEA4-4350-9BE2-6956E332ADDF}"/>
                    </a:ext>
                  </a:extLst>
                </p14:cNvPr>
                <p14:cNvContentPartPr/>
                <p14:nvPr/>
              </p14:nvContentPartPr>
              <p14:xfrm>
                <a:off x="4877437" y="5678493"/>
                <a:ext cx="78480" cy="347760"/>
              </p14:xfrm>
            </p:contentPart>
          </mc:Choice>
          <mc:Fallback>
            <p:pic>
              <p:nvPicPr>
                <p:cNvPr id="173" name="Freihand 172">
                  <a:extLst>
                    <a:ext uri="{FF2B5EF4-FFF2-40B4-BE49-F238E27FC236}">
                      <a16:creationId xmlns:a16="http://schemas.microsoft.com/office/drawing/2014/main" id="{420CB412-DEA4-4350-9BE2-6956E332ADDF}"/>
                    </a:ext>
                  </a:extLst>
                </p:cNvPr>
                <p:cNvPicPr/>
                <p:nvPr/>
              </p:nvPicPr>
              <p:blipFill>
                <a:blip r:embed="rId269"/>
                <a:stretch>
                  <a:fillRect/>
                </a:stretch>
              </p:blipFill>
              <p:spPr>
                <a:xfrm>
                  <a:off x="4868797" y="5669493"/>
                  <a:ext cx="961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7" name="Freihand 176">
                  <a:extLst>
                    <a:ext uri="{FF2B5EF4-FFF2-40B4-BE49-F238E27FC236}">
                      <a16:creationId xmlns:a16="http://schemas.microsoft.com/office/drawing/2014/main" id="{11421D8B-1FB2-4905-91FD-01C030564B5B}"/>
                    </a:ext>
                  </a:extLst>
                </p14:cNvPr>
                <p14:cNvContentPartPr/>
                <p14:nvPr/>
              </p14:nvContentPartPr>
              <p14:xfrm>
                <a:off x="2336917" y="3918813"/>
                <a:ext cx="226440" cy="25920"/>
              </p14:xfrm>
            </p:contentPart>
          </mc:Choice>
          <mc:Fallback>
            <p:pic>
              <p:nvPicPr>
                <p:cNvPr id="177" name="Freihand 176">
                  <a:extLst>
                    <a:ext uri="{FF2B5EF4-FFF2-40B4-BE49-F238E27FC236}">
                      <a16:creationId xmlns:a16="http://schemas.microsoft.com/office/drawing/2014/main" id="{11421D8B-1FB2-4905-91FD-01C030564B5B}"/>
                    </a:ext>
                  </a:extLst>
                </p:cNvPr>
                <p:cNvPicPr/>
                <p:nvPr/>
              </p:nvPicPr>
              <p:blipFill>
                <a:blip r:embed="rId271"/>
                <a:stretch>
                  <a:fillRect/>
                </a:stretch>
              </p:blipFill>
              <p:spPr>
                <a:xfrm>
                  <a:off x="2327917" y="3909813"/>
                  <a:ext cx="244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8" name="Freihand 177">
                  <a:extLst>
                    <a:ext uri="{FF2B5EF4-FFF2-40B4-BE49-F238E27FC236}">
                      <a16:creationId xmlns:a16="http://schemas.microsoft.com/office/drawing/2014/main" id="{100F32BB-DE3C-41CD-A73F-64A02747DA2B}"/>
                    </a:ext>
                  </a:extLst>
                </p14:cNvPr>
                <p14:cNvContentPartPr/>
                <p14:nvPr/>
              </p14:nvContentPartPr>
              <p14:xfrm>
                <a:off x="4806157" y="6166653"/>
                <a:ext cx="160200" cy="154800"/>
              </p14:xfrm>
            </p:contentPart>
          </mc:Choice>
          <mc:Fallback>
            <p:pic>
              <p:nvPicPr>
                <p:cNvPr id="178" name="Freihand 177">
                  <a:extLst>
                    <a:ext uri="{FF2B5EF4-FFF2-40B4-BE49-F238E27FC236}">
                      <a16:creationId xmlns:a16="http://schemas.microsoft.com/office/drawing/2014/main" id="{100F32BB-DE3C-41CD-A73F-64A02747DA2B}"/>
                    </a:ext>
                  </a:extLst>
                </p:cNvPr>
                <p:cNvPicPr/>
                <p:nvPr/>
              </p:nvPicPr>
              <p:blipFill>
                <a:blip r:embed="rId273"/>
                <a:stretch>
                  <a:fillRect/>
                </a:stretch>
              </p:blipFill>
              <p:spPr>
                <a:xfrm>
                  <a:off x="4797157" y="6158013"/>
                  <a:ext cx="177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9" name="Freihand 178">
                  <a:extLst>
                    <a:ext uri="{FF2B5EF4-FFF2-40B4-BE49-F238E27FC236}">
                      <a16:creationId xmlns:a16="http://schemas.microsoft.com/office/drawing/2014/main" id="{CD0470E6-9781-49ED-ABCA-CA3937F37C8E}"/>
                    </a:ext>
                  </a:extLst>
                </p14:cNvPr>
                <p14:cNvContentPartPr/>
                <p14:nvPr/>
              </p14:nvContentPartPr>
              <p14:xfrm>
                <a:off x="4995157" y="6271413"/>
                <a:ext cx="69840" cy="173520"/>
              </p14:xfrm>
            </p:contentPart>
          </mc:Choice>
          <mc:Fallback>
            <p:pic>
              <p:nvPicPr>
                <p:cNvPr id="179" name="Freihand 178">
                  <a:extLst>
                    <a:ext uri="{FF2B5EF4-FFF2-40B4-BE49-F238E27FC236}">
                      <a16:creationId xmlns:a16="http://schemas.microsoft.com/office/drawing/2014/main" id="{CD0470E6-9781-49ED-ABCA-CA3937F37C8E}"/>
                    </a:ext>
                  </a:extLst>
                </p:cNvPr>
                <p:cNvPicPr/>
                <p:nvPr/>
              </p:nvPicPr>
              <p:blipFill>
                <a:blip r:embed="rId275"/>
                <a:stretch>
                  <a:fillRect/>
                </a:stretch>
              </p:blipFill>
              <p:spPr>
                <a:xfrm>
                  <a:off x="4986517" y="6262413"/>
                  <a:ext cx="87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0" name="Freihand 179">
                  <a:extLst>
                    <a:ext uri="{FF2B5EF4-FFF2-40B4-BE49-F238E27FC236}">
                      <a16:creationId xmlns:a16="http://schemas.microsoft.com/office/drawing/2014/main" id="{9C413B84-1172-4A71-BE7D-9227A8C017DE}"/>
                    </a:ext>
                  </a:extLst>
                </p14:cNvPr>
                <p14:cNvContentPartPr/>
                <p14:nvPr/>
              </p14:nvContentPartPr>
              <p14:xfrm>
                <a:off x="5014597" y="6243693"/>
                <a:ext cx="117360" cy="178920"/>
              </p14:xfrm>
            </p:contentPart>
          </mc:Choice>
          <mc:Fallback>
            <p:pic>
              <p:nvPicPr>
                <p:cNvPr id="180" name="Freihand 179">
                  <a:extLst>
                    <a:ext uri="{FF2B5EF4-FFF2-40B4-BE49-F238E27FC236}">
                      <a16:creationId xmlns:a16="http://schemas.microsoft.com/office/drawing/2014/main" id="{9C413B84-1172-4A71-BE7D-9227A8C017DE}"/>
                    </a:ext>
                  </a:extLst>
                </p:cNvPr>
                <p:cNvPicPr/>
                <p:nvPr/>
              </p:nvPicPr>
              <p:blipFill>
                <a:blip r:embed="rId277"/>
                <a:stretch>
                  <a:fillRect/>
                </a:stretch>
              </p:blipFill>
              <p:spPr>
                <a:xfrm>
                  <a:off x="5005597" y="6235053"/>
                  <a:ext cx="135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1" name="Freihand 180">
                  <a:extLst>
                    <a:ext uri="{FF2B5EF4-FFF2-40B4-BE49-F238E27FC236}">
                      <a16:creationId xmlns:a16="http://schemas.microsoft.com/office/drawing/2014/main" id="{977D98B5-B497-4E83-925D-E0B6D47A72B0}"/>
                    </a:ext>
                  </a:extLst>
                </p14:cNvPr>
                <p14:cNvContentPartPr/>
                <p14:nvPr/>
              </p14:nvContentPartPr>
              <p14:xfrm>
                <a:off x="5076877" y="6073773"/>
                <a:ext cx="124200" cy="62640"/>
              </p14:xfrm>
            </p:contentPart>
          </mc:Choice>
          <mc:Fallback>
            <p:pic>
              <p:nvPicPr>
                <p:cNvPr id="181" name="Freihand 180">
                  <a:extLst>
                    <a:ext uri="{FF2B5EF4-FFF2-40B4-BE49-F238E27FC236}">
                      <a16:creationId xmlns:a16="http://schemas.microsoft.com/office/drawing/2014/main" id="{977D98B5-B497-4E83-925D-E0B6D47A72B0}"/>
                    </a:ext>
                  </a:extLst>
                </p:cNvPr>
                <p:cNvPicPr/>
                <p:nvPr/>
              </p:nvPicPr>
              <p:blipFill>
                <a:blip r:embed="rId279"/>
                <a:stretch>
                  <a:fillRect/>
                </a:stretch>
              </p:blipFill>
              <p:spPr>
                <a:xfrm>
                  <a:off x="5067877" y="6065133"/>
                  <a:ext cx="141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2" name="Freihand 181">
                  <a:extLst>
                    <a:ext uri="{FF2B5EF4-FFF2-40B4-BE49-F238E27FC236}">
                      <a16:creationId xmlns:a16="http://schemas.microsoft.com/office/drawing/2014/main" id="{F808537F-802D-41A7-8E8E-E08945CD8336}"/>
                    </a:ext>
                  </a:extLst>
                </p14:cNvPr>
                <p14:cNvContentPartPr/>
                <p14:nvPr/>
              </p14:nvContentPartPr>
              <p14:xfrm>
                <a:off x="5205397" y="6053613"/>
                <a:ext cx="108720" cy="96840"/>
              </p14:xfrm>
            </p:contentPart>
          </mc:Choice>
          <mc:Fallback>
            <p:pic>
              <p:nvPicPr>
                <p:cNvPr id="182" name="Freihand 181">
                  <a:extLst>
                    <a:ext uri="{FF2B5EF4-FFF2-40B4-BE49-F238E27FC236}">
                      <a16:creationId xmlns:a16="http://schemas.microsoft.com/office/drawing/2014/main" id="{F808537F-802D-41A7-8E8E-E08945CD8336}"/>
                    </a:ext>
                  </a:extLst>
                </p:cNvPr>
                <p:cNvPicPr/>
                <p:nvPr/>
              </p:nvPicPr>
              <p:blipFill>
                <a:blip r:embed="rId281"/>
                <a:stretch>
                  <a:fillRect/>
                </a:stretch>
              </p:blipFill>
              <p:spPr>
                <a:xfrm>
                  <a:off x="5196757" y="6044973"/>
                  <a:ext cx="126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3" name="Freihand 182">
                  <a:extLst>
                    <a:ext uri="{FF2B5EF4-FFF2-40B4-BE49-F238E27FC236}">
                      <a16:creationId xmlns:a16="http://schemas.microsoft.com/office/drawing/2014/main" id="{52390AEE-621B-437E-89B6-72E9D0EC4D51}"/>
                    </a:ext>
                  </a:extLst>
                </p14:cNvPr>
                <p14:cNvContentPartPr/>
                <p14:nvPr/>
              </p14:nvContentPartPr>
              <p14:xfrm>
                <a:off x="5325277" y="6011133"/>
                <a:ext cx="97200" cy="165600"/>
              </p14:xfrm>
            </p:contentPart>
          </mc:Choice>
          <mc:Fallback>
            <p:pic>
              <p:nvPicPr>
                <p:cNvPr id="183" name="Freihand 182">
                  <a:extLst>
                    <a:ext uri="{FF2B5EF4-FFF2-40B4-BE49-F238E27FC236}">
                      <a16:creationId xmlns:a16="http://schemas.microsoft.com/office/drawing/2014/main" id="{52390AEE-621B-437E-89B6-72E9D0EC4D51}"/>
                    </a:ext>
                  </a:extLst>
                </p:cNvPr>
                <p:cNvPicPr/>
                <p:nvPr/>
              </p:nvPicPr>
              <p:blipFill>
                <a:blip r:embed="rId283"/>
                <a:stretch>
                  <a:fillRect/>
                </a:stretch>
              </p:blipFill>
              <p:spPr>
                <a:xfrm>
                  <a:off x="5316637" y="6002493"/>
                  <a:ext cx="114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4" name="Freihand 183">
                  <a:extLst>
                    <a:ext uri="{FF2B5EF4-FFF2-40B4-BE49-F238E27FC236}">
                      <a16:creationId xmlns:a16="http://schemas.microsoft.com/office/drawing/2014/main" id="{BD7FC22F-583D-416C-BFDE-E155D5FD5312}"/>
                    </a:ext>
                  </a:extLst>
                </p14:cNvPr>
                <p14:cNvContentPartPr/>
                <p14:nvPr/>
              </p14:nvContentPartPr>
              <p14:xfrm>
                <a:off x="1631317" y="3898653"/>
                <a:ext cx="149400" cy="114120"/>
              </p14:xfrm>
            </p:contentPart>
          </mc:Choice>
          <mc:Fallback>
            <p:pic>
              <p:nvPicPr>
                <p:cNvPr id="184" name="Freihand 183">
                  <a:extLst>
                    <a:ext uri="{FF2B5EF4-FFF2-40B4-BE49-F238E27FC236}">
                      <a16:creationId xmlns:a16="http://schemas.microsoft.com/office/drawing/2014/main" id="{BD7FC22F-583D-416C-BFDE-E155D5FD5312}"/>
                    </a:ext>
                  </a:extLst>
                </p:cNvPr>
                <p:cNvPicPr/>
                <p:nvPr/>
              </p:nvPicPr>
              <p:blipFill>
                <a:blip r:embed="rId285"/>
                <a:stretch>
                  <a:fillRect/>
                </a:stretch>
              </p:blipFill>
              <p:spPr>
                <a:xfrm>
                  <a:off x="1622677" y="3890013"/>
                  <a:ext cx="167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5" name="Freihand 184">
                  <a:extLst>
                    <a:ext uri="{FF2B5EF4-FFF2-40B4-BE49-F238E27FC236}">
                      <a16:creationId xmlns:a16="http://schemas.microsoft.com/office/drawing/2014/main" id="{CE547C08-60D4-4FC2-AAB6-DBD5F55A2E83}"/>
                    </a:ext>
                  </a:extLst>
                </p14:cNvPr>
                <p14:cNvContentPartPr/>
                <p14:nvPr/>
              </p14:nvContentPartPr>
              <p14:xfrm>
                <a:off x="1815637" y="3972093"/>
                <a:ext cx="6840" cy="83520"/>
              </p14:xfrm>
            </p:contentPart>
          </mc:Choice>
          <mc:Fallback>
            <p:pic>
              <p:nvPicPr>
                <p:cNvPr id="185" name="Freihand 184">
                  <a:extLst>
                    <a:ext uri="{FF2B5EF4-FFF2-40B4-BE49-F238E27FC236}">
                      <a16:creationId xmlns:a16="http://schemas.microsoft.com/office/drawing/2014/main" id="{CE547C08-60D4-4FC2-AAB6-DBD5F55A2E83}"/>
                    </a:ext>
                  </a:extLst>
                </p:cNvPr>
                <p:cNvPicPr/>
                <p:nvPr/>
              </p:nvPicPr>
              <p:blipFill>
                <a:blip r:embed="rId287"/>
                <a:stretch>
                  <a:fillRect/>
                </a:stretch>
              </p:blipFill>
              <p:spPr>
                <a:xfrm>
                  <a:off x="1806997" y="3963093"/>
                  <a:ext cx="24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6" name="Freihand 185">
                  <a:extLst>
                    <a:ext uri="{FF2B5EF4-FFF2-40B4-BE49-F238E27FC236}">
                      <a16:creationId xmlns:a16="http://schemas.microsoft.com/office/drawing/2014/main" id="{D599E4C8-4D3E-413D-82B9-D9335B79D45B}"/>
                    </a:ext>
                  </a:extLst>
                </p14:cNvPr>
                <p14:cNvContentPartPr/>
                <p14:nvPr/>
              </p14:nvContentPartPr>
              <p14:xfrm>
                <a:off x="1769917" y="3935013"/>
                <a:ext cx="93600" cy="209520"/>
              </p14:xfrm>
            </p:contentPart>
          </mc:Choice>
          <mc:Fallback>
            <p:pic>
              <p:nvPicPr>
                <p:cNvPr id="186" name="Freihand 185">
                  <a:extLst>
                    <a:ext uri="{FF2B5EF4-FFF2-40B4-BE49-F238E27FC236}">
                      <a16:creationId xmlns:a16="http://schemas.microsoft.com/office/drawing/2014/main" id="{D599E4C8-4D3E-413D-82B9-D9335B79D45B}"/>
                    </a:ext>
                  </a:extLst>
                </p:cNvPr>
                <p:cNvPicPr/>
                <p:nvPr/>
              </p:nvPicPr>
              <p:blipFill>
                <a:blip r:embed="rId289"/>
                <a:stretch>
                  <a:fillRect/>
                </a:stretch>
              </p:blipFill>
              <p:spPr>
                <a:xfrm>
                  <a:off x="1761277" y="3926373"/>
                  <a:ext cx="111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7" name="Freihand 186">
                  <a:extLst>
                    <a:ext uri="{FF2B5EF4-FFF2-40B4-BE49-F238E27FC236}">
                      <a16:creationId xmlns:a16="http://schemas.microsoft.com/office/drawing/2014/main" id="{C8050CDF-062B-4B8C-BB8A-A19787D38A2D}"/>
                    </a:ext>
                  </a:extLst>
                </p14:cNvPr>
                <p14:cNvContentPartPr/>
                <p14:nvPr/>
              </p14:nvContentPartPr>
              <p14:xfrm>
                <a:off x="1760197" y="3751773"/>
                <a:ext cx="194760" cy="117720"/>
              </p14:xfrm>
            </p:contentPart>
          </mc:Choice>
          <mc:Fallback>
            <p:pic>
              <p:nvPicPr>
                <p:cNvPr id="187" name="Freihand 186">
                  <a:extLst>
                    <a:ext uri="{FF2B5EF4-FFF2-40B4-BE49-F238E27FC236}">
                      <a16:creationId xmlns:a16="http://schemas.microsoft.com/office/drawing/2014/main" id="{C8050CDF-062B-4B8C-BB8A-A19787D38A2D}"/>
                    </a:ext>
                  </a:extLst>
                </p:cNvPr>
                <p:cNvPicPr/>
                <p:nvPr/>
              </p:nvPicPr>
              <p:blipFill>
                <a:blip r:embed="rId291"/>
                <a:stretch>
                  <a:fillRect/>
                </a:stretch>
              </p:blipFill>
              <p:spPr>
                <a:xfrm>
                  <a:off x="1751197" y="3743133"/>
                  <a:ext cx="212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8" name="Freihand 187">
                  <a:extLst>
                    <a:ext uri="{FF2B5EF4-FFF2-40B4-BE49-F238E27FC236}">
                      <a16:creationId xmlns:a16="http://schemas.microsoft.com/office/drawing/2014/main" id="{08110A30-2F8D-4C8B-A1EE-8E2A90C22488}"/>
                    </a:ext>
                  </a:extLst>
                </p14:cNvPr>
                <p14:cNvContentPartPr/>
                <p14:nvPr/>
              </p14:nvContentPartPr>
              <p14:xfrm>
                <a:off x="1963237" y="3734853"/>
                <a:ext cx="112320" cy="180000"/>
              </p14:xfrm>
            </p:contentPart>
          </mc:Choice>
          <mc:Fallback>
            <p:pic>
              <p:nvPicPr>
                <p:cNvPr id="188" name="Freihand 187">
                  <a:extLst>
                    <a:ext uri="{FF2B5EF4-FFF2-40B4-BE49-F238E27FC236}">
                      <a16:creationId xmlns:a16="http://schemas.microsoft.com/office/drawing/2014/main" id="{08110A30-2F8D-4C8B-A1EE-8E2A90C22488}"/>
                    </a:ext>
                  </a:extLst>
                </p:cNvPr>
                <p:cNvPicPr/>
                <p:nvPr/>
              </p:nvPicPr>
              <p:blipFill>
                <a:blip r:embed="rId293"/>
                <a:stretch>
                  <a:fillRect/>
                </a:stretch>
              </p:blipFill>
              <p:spPr>
                <a:xfrm>
                  <a:off x="1954597" y="3726213"/>
                  <a:ext cx="129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4" name="Freihand 193">
                  <a:extLst>
                    <a:ext uri="{FF2B5EF4-FFF2-40B4-BE49-F238E27FC236}">
                      <a16:creationId xmlns:a16="http://schemas.microsoft.com/office/drawing/2014/main" id="{0A16D633-4960-4531-93D3-FA8BF31BE898}"/>
                    </a:ext>
                  </a:extLst>
                </p14:cNvPr>
                <p14:cNvContentPartPr/>
                <p14:nvPr/>
              </p14:nvContentPartPr>
              <p14:xfrm>
                <a:off x="2391637" y="5829693"/>
                <a:ext cx="170280" cy="85680"/>
              </p14:xfrm>
            </p:contentPart>
          </mc:Choice>
          <mc:Fallback>
            <p:pic>
              <p:nvPicPr>
                <p:cNvPr id="194" name="Freihand 193">
                  <a:extLst>
                    <a:ext uri="{FF2B5EF4-FFF2-40B4-BE49-F238E27FC236}">
                      <a16:creationId xmlns:a16="http://schemas.microsoft.com/office/drawing/2014/main" id="{0A16D633-4960-4531-93D3-FA8BF31BE898}"/>
                    </a:ext>
                  </a:extLst>
                </p:cNvPr>
                <p:cNvPicPr/>
                <p:nvPr/>
              </p:nvPicPr>
              <p:blipFill>
                <a:blip r:embed="rId295"/>
                <a:stretch>
                  <a:fillRect/>
                </a:stretch>
              </p:blipFill>
              <p:spPr>
                <a:xfrm>
                  <a:off x="2382637" y="5820693"/>
                  <a:ext cx="187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3" name="Freihand 192">
                  <a:extLst>
                    <a:ext uri="{FF2B5EF4-FFF2-40B4-BE49-F238E27FC236}">
                      <a16:creationId xmlns:a16="http://schemas.microsoft.com/office/drawing/2014/main" id="{E95807C5-AE91-4D51-9592-9873475F6AFE}"/>
                    </a:ext>
                  </a:extLst>
                </p14:cNvPr>
                <p14:cNvContentPartPr/>
                <p14:nvPr/>
              </p14:nvContentPartPr>
              <p14:xfrm>
                <a:off x="2344117" y="3950853"/>
                <a:ext cx="179640" cy="63000"/>
              </p14:xfrm>
            </p:contentPart>
          </mc:Choice>
          <mc:Fallback>
            <p:pic>
              <p:nvPicPr>
                <p:cNvPr id="193" name="Freihand 192">
                  <a:extLst>
                    <a:ext uri="{FF2B5EF4-FFF2-40B4-BE49-F238E27FC236}">
                      <a16:creationId xmlns:a16="http://schemas.microsoft.com/office/drawing/2014/main" id="{E95807C5-AE91-4D51-9592-9873475F6AFE}"/>
                    </a:ext>
                  </a:extLst>
                </p:cNvPr>
                <p:cNvPicPr/>
                <p:nvPr/>
              </p:nvPicPr>
              <p:blipFill>
                <a:blip r:embed="rId297"/>
                <a:stretch>
                  <a:fillRect/>
                </a:stretch>
              </p:blipFill>
              <p:spPr>
                <a:xfrm>
                  <a:off x="2335477" y="3942213"/>
                  <a:ext cx="197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5" name="Freihand 194">
                  <a:extLst>
                    <a:ext uri="{FF2B5EF4-FFF2-40B4-BE49-F238E27FC236}">
                      <a16:creationId xmlns:a16="http://schemas.microsoft.com/office/drawing/2014/main" id="{C2315D35-5DFE-421B-98A9-6049A40D62D3}"/>
                    </a:ext>
                  </a:extLst>
                </p14:cNvPr>
                <p14:cNvContentPartPr/>
                <p14:nvPr/>
              </p14:nvContentPartPr>
              <p14:xfrm>
                <a:off x="2386597" y="3886053"/>
                <a:ext cx="186840" cy="84960"/>
              </p14:xfrm>
            </p:contentPart>
          </mc:Choice>
          <mc:Fallback>
            <p:pic>
              <p:nvPicPr>
                <p:cNvPr id="195" name="Freihand 194">
                  <a:extLst>
                    <a:ext uri="{FF2B5EF4-FFF2-40B4-BE49-F238E27FC236}">
                      <a16:creationId xmlns:a16="http://schemas.microsoft.com/office/drawing/2014/main" id="{C2315D35-5DFE-421B-98A9-6049A40D62D3}"/>
                    </a:ext>
                  </a:extLst>
                </p:cNvPr>
                <p:cNvPicPr/>
                <p:nvPr/>
              </p:nvPicPr>
              <p:blipFill>
                <a:blip r:embed="rId299"/>
                <a:stretch>
                  <a:fillRect/>
                </a:stretch>
              </p:blipFill>
              <p:spPr>
                <a:xfrm>
                  <a:off x="2377597" y="3877053"/>
                  <a:ext cx="20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9" name="Freihand 198">
                  <a:extLst>
                    <a:ext uri="{FF2B5EF4-FFF2-40B4-BE49-F238E27FC236}">
                      <a16:creationId xmlns:a16="http://schemas.microsoft.com/office/drawing/2014/main" id="{C81BB953-16E6-4935-AF02-E898D4A9FA56}"/>
                    </a:ext>
                  </a:extLst>
                </p14:cNvPr>
                <p14:cNvContentPartPr/>
                <p14:nvPr/>
              </p14:nvContentPartPr>
              <p14:xfrm>
                <a:off x="2435197" y="2750253"/>
                <a:ext cx="7560" cy="34920"/>
              </p14:xfrm>
            </p:contentPart>
          </mc:Choice>
          <mc:Fallback>
            <p:pic>
              <p:nvPicPr>
                <p:cNvPr id="199" name="Freihand 198">
                  <a:extLst>
                    <a:ext uri="{FF2B5EF4-FFF2-40B4-BE49-F238E27FC236}">
                      <a16:creationId xmlns:a16="http://schemas.microsoft.com/office/drawing/2014/main" id="{C81BB953-16E6-4935-AF02-E898D4A9FA56}"/>
                    </a:ext>
                  </a:extLst>
                </p:cNvPr>
                <p:cNvPicPr/>
                <p:nvPr/>
              </p:nvPicPr>
              <p:blipFill>
                <a:blip r:embed="rId301"/>
                <a:stretch>
                  <a:fillRect/>
                </a:stretch>
              </p:blipFill>
              <p:spPr>
                <a:xfrm>
                  <a:off x="2426197" y="2741613"/>
                  <a:ext cx="25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0" name="Freihand 199">
                  <a:extLst>
                    <a:ext uri="{FF2B5EF4-FFF2-40B4-BE49-F238E27FC236}">
                      <a16:creationId xmlns:a16="http://schemas.microsoft.com/office/drawing/2014/main" id="{C2E858FF-56EB-4280-886C-6EBE086C55A7}"/>
                    </a:ext>
                  </a:extLst>
                </p14:cNvPr>
                <p14:cNvContentPartPr/>
                <p14:nvPr/>
              </p14:nvContentPartPr>
              <p14:xfrm>
                <a:off x="2428357" y="2851053"/>
                <a:ext cx="37440" cy="383400"/>
              </p14:xfrm>
            </p:contentPart>
          </mc:Choice>
          <mc:Fallback>
            <p:pic>
              <p:nvPicPr>
                <p:cNvPr id="200" name="Freihand 199">
                  <a:extLst>
                    <a:ext uri="{FF2B5EF4-FFF2-40B4-BE49-F238E27FC236}">
                      <a16:creationId xmlns:a16="http://schemas.microsoft.com/office/drawing/2014/main" id="{C2E858FF-56EB-4280-886C-6EBE086C55A7}"/>
                    </a:ext>
                  </a:extLst>
                </p:cNvPr>
                <p:cNvPicPr/>
                <p:nvPr/>
              </p:nvPicPr>
              <p:blipFill>
                <a:blip r:embed="rId303"/>
                <a:stretch>
                  <a:fillRect/>
                </a:stretch>
              </p:blipFill>
              <p:spPr>
                <a:xfrm>
                  <a:off x="2419717" y="2842413"/>
                  <a:ext cx="5508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1" name="Freihand 200">
                  <a:extLst>
                    <a:ext uri="{FF2B5EF4-FFF2-40B4-BE49-F238E27FC236}">
                      <a16:creationId xmlns:a16="http://schemas.microsoft.com/office/drawing/2014/main" id="{B9ED4E2A-F06D-4067-BA7E-410FB0D3FA35}"/>
                    </a:ext>
                  </a:extLst>
                </p14:cNvPr>
                <p14:cNvContentPartPr/>
                <p14:nvPr/>
              </p14:nvContentPartPr>
              <p14:xfrm>
                <a:off x="2480197" y="3324093"/>
                <a:ext cx="49320" cy="411480"/>
              </p14:xfrm>
            </p:contentPart>
          </mc:Choice>
          <mc:Fallback>
            <p:pic>
              <p:nvPicPr>
                <p:cNvPr id="201" name="Freihand 200">
                  <a:extLst>
                    <a:ext uri="{FF2B5EF4-FFF2-40B4-BE49-F238E27FC236}">
                      <a16:creationId xmlns:a16="http://schemas.microsoft.com/office/drawing/2014/main" id="{B9ED4E2A-F06D-4067-BA7E-410FB0D3FA35}"/>
                    </a:ext>
                  </a:extLst>
                </p:cNvPr>
                <p:cNvPicPr/>
                <p:nvPr/>
              </p:nvPicPr>
              <p:blipFill>
                <a:blip r:embed="rId305"/>
                <a:stretch>
                  <a:fillRect/>
                </a:stretch>
              </p:blipFill>
              <p:spPr>
                <a:xfrm>
                  <a:off x="2471557" y="3315093"/>
                  <a:ext cx="6696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2" name="Freihand 201">
                  <a:extLst>
                    <a:ext uri="{FF2B5EF4-FFF2-40B4-BE49-F238E27FC236}">
                      <a16:creationId xmlns:a16="http://schemas.microsoft.com/office/drawing/2014/main" id="{B5B59D9C-05A1-4967-BC43-1EA23802B96D}"/>
                    </a:ext>
                  </a:extLst>
                </p14:cNvPr>
                <p14:cNvContentPartPr/>
                <p14:nvPr/>
              </p14:nvContentPartPr>
              <p14:xfrm>
                <a:off x="2486677" y="3798213"/>
                <a:ext cx="29520" cy="99000"/>
              </p14:xfrm>
            </p:contentPart>
          </mc:Choice>
          <mc:Fallback>
            <p:pic>
              <p:nvPicPr>
                <p:cNvPr id="202" name="Freihand 201">
                  <a:extLst>
                    <a:ext uri="{FF2B5EF4-FFF2-40B4-BE49-F238E27FC236}">
                      <a16:creationId xmlns:a16="http://schemas.microsoft.com/office/drawing/2014/main" id="{B5B59D9C-05A1-4967-BC43-1EA23802B96D}"/>
                    </a:ext>
                  </a:extLst>
                </p:cNvPr>
                <p:cNvPicPr/>
                <p:nvPr/>
              </p:nvPicPr>
              <p:blipFill>
                <a:blip r:embed="rId307"/>
                <a:stretch>
                  <a:fillRect/>
                </a:stretch>
              </p:blipFill>
              <p:spPr>
                <a:xfrm>
                  <a:off x="2478037" y="3789573"/>
                  <a:ext cx="47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4" name="Freihand 203">
                  <a:extLst>
                    <a:ext uri="{FF2B5EF4-FFF2-40B4-BE49-F238E27FC236}">
                      <a16:creationId xmlns:a16="http://schemas.microsoft.com/office/drawing/2014/main" id="{56B53CE2-14BE-4C80-A283-D8E12688269A}"/>
                    </a:ext>
                  </a:extLst>
                </p14:cNvPr>
                <p14:cNvContentPartPr/>
                <p14:nvPr/>
              </p14:nvContentPartPr>
              <p14:xfrm>
                <a:off x="2472997" y="2301333"/>
                <a:ext cx="439560" cy="393120"/>
              </p14:xfrm>
            </p:contentPart>
          </mc:Choice>
          <mc:Fallback>
            <p:pic>
              <p:nvPicPr>
                <p:cNvPr id="204" name="Freihand 203">
                  <a:extLst>
                    <a:ext uri="{FF2B5EF4-FFF2-40B4-BE49-F238E27FC236}">
                      <a16:creationId xmlns:a16="http://schemas.microsoft.com/office/drawing/2014/main" id="{56B53CE2-14BE-4C80-A283-D8E12688269A}"/>
                    </a:ext>
                  </a:extLst>
                </p:cNvPr>
                <p:cNvPicPr/>
                <p:nvPr/>
              </p:nvPicPr>
              <p:blipFill>
                <a:blip r:embed="rId309"/>
                <a:stretch>
                  <a:fillRect/>
                </a:stretch>
              </p:blipFill>
              <p:spPr>
                <a:xfrm>
                  <a:off x="2464357" y="2292333"/>
                  <a:ext cx="4572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5" name="Freihand 204">
                  <a:extLst>
                    <a:ext uri="{FF2B5EF4-FFF2-40B4-BE49-F238E27FC236}">
                      <a16:creationId xmlns:a16="http://schemas.microsoft.com/office/drawing/2014/main" id="{207BD022-8156-48B3-B79D-4030CE51E536}"/>
                    </a:ext>
                  </a:extLst>
                </p14:cNvPr>
                <p14:cNvContentPartPr/>
                <p14:nvPr/>
              </p14:nvContentPartPr>
              <p14:xfrm>
                <a:off x="2535277" y="2328693"/>
                <a:ext cx="344520" cy="401400"/>
              </p14:xfrm>
            </p:contentPart>
          </mc:Choice>
          <mc:Fallback>
            <p:pic>
              <p:nvPicPr>
                <p:cNvPr id="205" name="Freihand 204">
                  <a:extLst>
                    <a:ext uri="{FF2B5EF4-FFF2-40B4-BE49-F238E27FC236}">
                      <a16:creationId xmlns:a16="http://schemas.microsoft.com/office/drawing/2014/main" id="{207BD022-8156-48B3-B79D-4030CE51E536}"/>
                    </a:ext>
                  </a:extLst>
                </p:cNvPr>
                <p:cNvPicPr/>
                <p:nvPr/>
              </p:nvPicPr>
              <p:blipFill>
                <a:blip r:embed="rId311"/>
                <a:stretch>
                  <a:fillRect/>
                </a:stretch>
              </p:blipFill>
              <p:spPr>
                <a:xfrm>
                  <a:off x="2526277" y="2320053"/>
                  <a:ext cx="36216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7" name="Freihand 206">
                  <a:extLst>
                    <a:ext uri="{FF2B5EF4-FFF2-40B4-BE49-F238E27FC236}">
                      <a16:creationId xmlns:a16="http://schemas.microsoft.com/office/drawing/2014/main" id="{2E1447FD-5FFF-43BC-9432-A86A7DDC2227}"/>
                    </a:ext>
                  </a:extLst>
                </p14:cNvPr>
                <p14:cNvContentPartPr/>
                <p14:nvPr/>
              </p14:nvContentPartPr>
              <p14:xfrm>
                <a:off x="2487757" y="5853453"/>
                <a:ext cx="338760" cy="74520"/>
              </p14:xfrm>
            </p:contentPart>
          </mc:Choice>
          <mc:Fallback>
            <p:pic>
              <p:nvPicPr>
                <p:cNvPr id="207" name="Freihand 206">
                  <a:extLst>
                    <a:ext uri="{FF2B5EF4-FFF2-40B4-BE49-F238E27FC236}">
                      <a16:creationId xmlns:a16="http://schemas.microsoft.com/office/drawing/2014/main" id="{2E1447FD-5FFF-43BC-9432-A86A7DDC2227}"/>
                    </a:ext>
                  </a:extLst>
                </p:cNvPr>
                <p:cNvPicPr/>
                <p:nvPr/>
              </p:nvPicPr>
              <p:blipFill>
                <a:blip r:embed="rId313"/>
                <a:stretch>
                  <a:fillRect/>
                </a:stretch>
              </p:blipFill>
              <p:spPr>
                <a:xfrm>
                  <a:off x="2479117" y="5844813"/>
                  <a:ext cx="356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8" name="Freihand 207">
                  <a:extLst>
                    <a:ext uri="{FF2B5EF4-FFF2-40B4-BE49-F238E27FC236}">
                      <a16:creationId xmlns:a16="http://schemas.microsoft.com/office/drawing/2014/main" id="{840FE851-7F88-47C0-BE45-DA8FD81186AB}"/>
                    </a:ext>
                  </a:extLst>
                </p14:cNvPr>
                <p14:cNvContentPartPr/>
                <p14:nvPr/>
              </p14:nvContentPartPr>
              <p14:xfrm>
                <a:off x="2725357" y="5821413"/>
                <a:ext cx="186120" cy="199440"/>
              </p14:xfrm>
            </p:contentPart>
          </mc:Choice>
          <mc:Fallback>
            <p:pic>
              <p:nvPicPr>
                <p:cNvPr id="208" name="Freihand 207">
                  <a:extLst>
                    <a:ext uri="{FF2B5EF4-FFF2-40B4-BE49-F238E27FC236}">
                      <a16:creationId xmlns:a16="http://schemas.microsoft.com/office/drawing/2014/main" id="{840FE851-7F88-47C0-BE45-DA8FD81186AB}"/>
                    </a:ext>
                  </a:extLst>
                </p:cNvPr>
                <p:cNvPicPr/>
                <p:nvPr/>
              </p:nvPicPr>
              <p:blipFill>
                <a:blip r:embed="rId315"/>
                <a:stretch>
                  <a:fillRect/>
                </a:stretch>
              </p:blipFill>
              <p:spPr>
                <a:xfrm>
                  <a:off x="2716717" y="5812773"/>
                  <a:ext cx="203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 name="Freihand 211">
                  <a:extLst>
                    <a:ext uri="{FF2B5EF4-FFF2-40B4-BE49-F238E27FC236}">
                      <a16:creationId xmlns:a16="http://schemas.microsoft.com/office/drawing/2014/main" id="{DA33E2A4-1379-47C8-8A5B-FD1459B27D08}"/>
                    </a:ext>
                  </a:extLst>
                </p14:cNvPr>
                <p14:cNvContentPartPr/>
                <p14:nvPr/>
              </p14:nvContentPartPr>
              <p14:xfrm>
                <a:off x="2781157" y="2462253"/>
                <a:ext cx="16200" cy="140400"/>
              </p14:xfrm>
            </p:contentPart>
          </mc:Choice>
          <mc:Fallback>
            <p:pic>
              <p:nvPicPr>
                <p:cNvPr id="212" name="Freihand 211">
                  <a:extLst>
                    <a:ext uri="{FF2B5EF4-FFF2-40B4-BE49-F238E27FC236}">
                      <a16:creationId xmlns:a16="http://schemas.microsoft.com/office/drawing/2014/main" id="{DA33E2A4-1379-47C8-8A5B-FD1459B27D08}"/>
                    </a:ext>
                  </a:extLst>
                </p:cNvPr>
                <p:cNvPicPr/>
                <p:nvPr/>
              </p:nvPicPr>
              <p:blipFill>
                <a:blip r:embed="rId317"/>
                <a:stretch>
                  <a:fillRect/>
                </a:stretch>
              </p:blipFill>
              <p:spPr>
                <a:xfrm>
                  <a:off x="2772157" y="2453253"/>
                  <a:ext cx="33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3" name="Freihand 212">
                  <a:extLst>
                    <a:ext uri="{FF2B5EF4-FFF2-40B4-BE49-F238E27FC236}">
                      <a16:creationId xmlns:a16="http://schemas.microsoft.com/office/drawing/2014/main" id="{F0C3C6E3-0109-47FA-9D77-335064DD0547}"/>
                    </a:ext>
                  </a:extLst>
                </p14:cNvPr>
                <p14:cNvContentPartPr/>
                <p14:nvPr/>
              </p14:nvContentPartPr>
              <p14:xfrm>
                <a:off x="2819677" y="2988933"/>
                <a:ext cx="63720" cy="740880"/>
              </p14:xfrm>
            </p:contentPart>
          </mc:Choice>
          <mc:Fallback>
            <p:pic>
              <p:nvPicPr>
                <p:cNvPr id="213" name="Freihand 212">
                  <a:extLst>
                    <a:ext uri="{FF2B5EF4-FFF2-40B4-BE49-F238E27FC236}">
                      <a16:creationId xmlns:a16="http://schemas.microsoft.com/office/drawing/2014/main" id="{F0C3C6E3-0109-47FA-9D77-335064DD0547}"/>
                    </a:ext>
                  </a:extLst>
                </p:cNvPr>
                <p:cNvPicPr/>
                <p:nvPr/>
              </p:nvPicPr>
              <p:blipFill>
                <a:blip r:embed="rId319"/>
                <a:stretch>
                  <a:fillRect/>
                </a:stretch>
              </p:blipFill>
              <p:spPr>
                <a:xfrm>
                  <a:off x="2811037" y="2979933"/>
                  <a:ext cx="8136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4" name="Freihand 213">
                  <a:extLst>
                    <a:ext uri="{FF2B5EF4-FFF2-40B4-BE49-F238E27FC236}">
                      <a16:creationId xmlns:a16="http://schemas.microsoft.com/office/drawing/2014/main" id="{DFCFA5E3-E826-41D5-BA0A-B4B21A2E8786}"/>
                    </a:ext>
                  </a:extLst>
                </p14:cNvPr>
                <p14:cNvContentPartPr/>
                <p14:nvPr/>
              </p14:nvContentPartPr>
              <p14:xfrm>
                <a:off x="2934877" y="3924933"/>
                <a:ext cx="14040" cy="77040"/>
              </p14:xfrm>
            </p:contentPart>
          </mc:Choice>
          <mc:Fallback>
            <p:pic>
              <p:nvPicPr>
                <p:cNvPr id="214" name="Freihand 213">
                  <a:extLst>
                    <a:ext uri="{FF2B5EF4-FFF2-40B4-BE49-F238E27FC236}">
                      <a16:creationId xmlns:a16="http://schemas.microsoft.com/office/drawing/2014/main" id="{DFCFA5E3-E826-41D5-BA0A-B4B21A2E8786}"/>
                    </a:ext>
                  </a:extLst>
                </p:cNvPr>
                <p:cNvPicPr/>
                <p:nvPr/>
              </p:nvPicPr>
              <p:blipFill>
                <a:blip r:embed="rId321"/>
                <a:stretch>
                  <a:fillRect/>
                </a:stretch>
              </p:blipFill>
              <p:spPr>
                <a:xfrm>
                  <a:off x="2925877" y="3916293"/>
                  <a:ext cx="31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5" name="Freihand 214">
                  <a:extLst>
                    <a:ext uri="{FF2B5EF4-FFF2-40B4-BE49-F238E27FC236}">
                      <a16:creationId xmlns:a16="http://schemas.microsoft.com/office/drawing/2014/main" id="{90F2F4B6-7EB7-4D88-A100-C97C542A4D49}"/>
                    </a:ext>
                  </a:extLst>
                </p14:cNvPr>
                <p14:cNvContentPartPr/>
                <p14:nvPr/>
              </p14:nvContentPartPr>
              <p14:xfrm>
                <a:off x="2956477" y="4106733"/>
                <a:ext cx="21960" cy="96480"/>
              </p14:xfrm>
            </p:contentPart>
          </mc:Choice>
          <mc:Fallback>
            <p:pic>
              <p:nvPicPr>
                <p:cNvPr id="215" name="Freihand 214">
                  <a:extLst>
                    <a:ext uri="{FF2B5EF4-FFF2-40B4-BE49-F238E27FC236}">
                      <a16:creationId xmlns:a16="http://schemas.microsoft.com/office/drawing/2014/main" id="{90F2F4B6-7EB7-4D88-A100-C97C542A4D49}"/>
                    </a:ext>
                  </a:extLst>
                </p:cNvPr>
                <p:cNvPicPr/>
                <p:nvPr/>
              </p:nvPicPr>
              <p:blipFill>
                <a:blip r:embed="rId323"/>
                <a:stretch>
                  <a:fillRect/>
                </a:stretch>
              </p:blipFill>
              <p:spPr>
                <a:xfrm>
                  <a:off x="2947477" y="4097733"/>
                  <a:ext cx="39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FF758462-1FAC-412C-A479-51804E498B55}"/>
                    </a:ext>
                  </a:extLst>
                </p14:cNvPr>
                <p14:cNvContentPartPr/>
                <p14:nvPr/>
              </p14:nvContentPartPr>
              <p14:xfrm>
                <a:off x="3336637" y="2300613"/>
                <a:ext cx="25200" cy="257040"/>
              </p14:xfrm>
            </p:contentPart>
          </mc:Choice>
          <mc:Fallback>
            <p:pic>
              <p:nvPicPr>
                <p:cNvPr id="218" name="Freihand 217">
                  <a:extLst>
                    <a:ext uri="{FF2B5EF4-FFF2-40B4-BE49-F238E27FC236}">
                      <a16:creationId xmlns:a16="http://schemas.microsoft.com/office/drawing/2014/main" id="{FF758462-1FAC-412C-A479-51804E498B55}"/>
                    </a:ext>
                  </a:extLst>
                </p:cNvPr>
                <p:cNvPicPr/>
                <p:nvPr/>
              </p:nvPicPr>
              <p:blipFill>
                <a:blip r:embed="rId325"/>
                <a:stretch>
                  <a:fillRect/>
                </a:stretch>
              </p:blipFill>
              <p:spPr>
                <a:xfrm>
                  <a:off x="3327637" y="2291973"/>
                  <a:ext cx="42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98872978-B29C-4FBD-8A25-D163BF177F06}"/>
                    </a:ext>
                  </a:extLst>
                </p14:cNvPr>
                <p14:cNvContentPartPr/>
                <p14:nvPr/>
              </p14:nvContentPartPr>
              <p14:xfrm>
                <a:off x="3376237" y="2866173"/>
                <a:ext cx="28080" cy="839520"/>
              </p14:xfrm>
            </p:contentPart>
          </mc:Choice>
          <mc:Fallback>
            <p:pic>
              <p:nvPicPr>
                <p:cNvPr id="219" name="Freihand 218">
                  <a:extLst>
                    <a:ext uri="{FF2B5EF4-FFF2-40B4-BE49-F238E27FC236}">
                      <a16:creationId xmlns:a16="http://schemas.microsoft.com/office/drawing/2014/main" id="{98872978-B29C-4FBD-8A25-D163BF177F06}"/>
                    </a:ext>
                  </a:extLst>
                </p:cNvPr>
                <p:cNvPicPr/>
                <p:nvPr/>
              </p:nvPicPr>
              <p:blipFill>
                <a:blip r:embed="rId327"/>
                <a:stretch>
                  <a:fillRect/>
                </a:stretch>
              </p:blipFill>
              <p:spPr>
                <a:xfrm>
                  <a:off x="3367597" y="2857173"/>
                  <a:ext cx="45720" cy="857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DBF07E53-4B54-47B8-BD4C-528E358E1695}"/>
                    </a:ext>
                  </a:extLst>
                </p14:cNvPr>
                <p14:cNvContentPartPr/>
                <p14:nvPr/>
              </p14:nvContentPartPr>
              <p14:xfrm>
                <a:off x="3403237" y="4170453"/>
                <a:ext cx="24840" cy="170640"/>
              </p14:xfrm>
            </p:contentPart>
          </mc:Choice>
          <mc:Fallback>
            <p:pic>
              <p:nvPicPr>
                <p:cNvPr id="220" name="Freihand 219">
                  <a:extLst>
                    <a:ext uri="{FF2B5EF4-FFF2-40B4-BE49-F238E27FC236}">
                      <a16:creationId xmlns:a16="http://schemas.microsoft.com/office/drawing/2014/main" id="{DBF07E53-4B54-47B8-BD4C-528E358E1695}"/>
                    </a:ext>
                  </a:extLst>
                </p:cNvPr>
                <p:cNvPicPr/>
                <p:nvPr/>
              </p:nvPicPr>
              <p:blipFill>
                <a:blip r:embed="rId329"/>
                <a:stretch>
                  <a:fillRect/>
                </a:stretch>
              </p:blipFill>
              <p:spPr>
                <a:xfrm>
                  <a:off x="3394597" y="4161453"/>
                  <a:ext cx="42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9EECB039-023D-48B4-AB82-67A0CFDD594B}"/>
                    </a:ext>
                  </a:extLst>
                </p14:cNvPr>
                <p14:cNvContentPartPr/>
                <p14:nvPr/>
              </p14:nvContentPartPr>
              <p14:xfrm>
                <a:off x="3439597" y="4392933"/>
                <a:ext cx="36720" cy="52200"/>
              </p14:xfrm>
            </p:contentPart>
          </mc:Choice>
          <mc:Fallback>
            <p:pic>
              <p:nvPicPr>
                <p:cNvPr id="221" name="Freihand 220">
                  <a:extLst>
                    <a:ext uri="{FF2B5EF4-FFF2-40B4-BE49-F238E27FC236}">
                      <a16:creationId xmlns:a16="http://schemas.microsoft.com/office/drawing/2014/main" id="{9EECB039-023D-48B4-AB82-67A0CFDD594B}"/>
                    </a:ext>
                  </a:extLst>
                </p:cNvPr>
                <p:cNvPicPr/>
                <p:nvPr/>
              </p:nvPicPr>
              <p:blipFill>
                <a:blip r:embed="rId331"/>
                <a:stretch>
                  <a:fillRect/>
                </a:stretch>
              </p:blipFill>
              <p:spPr>
                <a:xfrm>
                  <a:off x="3430597" y="4384293"/>
                  <a:ext cx="5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311FCB3E-C5A2-4DAA-8879-4B18CC834FFA}"/>
                    </a:ext>
                  </a:extLst>
                </p14:cNvPr>
                <p14:cNvContentPartPr/>
                <p14:nvPr/>
              </p14:nvContentPartPr>
              <p14:xfrm>
                <a:off x="4030357" y="2080293"/>
                <a:ext cx="9000" cy="102240"/>
              </p14:xfrm>
            </p:contentPart>
          </mc:Choice>
          <mc:Fallback>
            <p:pic>
              <p:nvPicPr>
                <p:cNvPr id="222" name="Freihand 221">
                  <a:extLst>
                    <a:ext uri="{FF2B5EF4-FFF2-40B4-BE49-F238E27FC236}">
                      <a16:creationId xmlns:a16="http://schemas.microsoft.com/office/drawing/2014/main" id="{311FCB3E-C5A2-4DAA-8879-4B18CC834FFA}"/>
                    </a:ext>
                  </a:extLst>
                </p:cNvPr>
                <p:cNvPicPr/>
                <p:nvPr/>
              </p:nvPicPr>
              <p:blipFill>
                <a:blip r:embed="rId333"/>
                <a:stretch>
                  <a:fillRect/>
                </a:stretch>
              </p:blipFill>
              <p:spPr>
                <a:xfrm>
                  <a:off x="4021357" y="2071293"/>
                  <a:ext cx="26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C03EC404-731B-4E3B-9F71-0B8F539806EB}"/>
                    </a:ext>
                  </a:extLst>
                </p14:cNvPr>
                <p14:cNvContentPartPr/>
                <p14:nvPr/>
              </p14:nvContentPartPr>
              <p14:xfrm>
                <a:off x="4203517" y="3872373"/>
                <a:ext cx="2160" cy="124200"/>
              </p14:xfrm>
            </p:contentPart>
          </mc:Choice>
          <mc:Fallback>
            <p:pic>
              <p:nvPicPr>
                <p:cNvPr id="223" name="Freihand 222">
                  <a:extLst>
                    <a:ext uri="{FF2B5EF4-FFF2-40B4-BE49-F238E27FC236}">
                      <a16:creationId xmlns:a16="http://schemas.microsoft.com/office/drawing/2014/main" id="{C03EC404-731B-4E3B-9F71-0B8F539806EB}"/>
                    </a:ext>
                  </a:extLst>
                </p:cNvPr>
                <p:cNvPicPr/>
                <p:nvPr/>
              </p:nvPicPr>
              <p:blipFill>
                <a:blip r:embed="rId335"/>
                <a:stretch>
                  <a:fillRect/>
                </a:stretch>
              </p:blipFill>
              <p:spPr>
                <a:xfrm>
                  <a:off x="4194517" y="3863373"/>
                  <a:ext cx="19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4" name="Freihand 223">
                  <a:extLst>
                    <a:ext uri="{FF2B5EF4-FFF2-40B4-BE49-F238E27FC236}">
                      <a16:creationId xmlns:a16="http://schemas.microsoft.com/office/drawing/2014/main" id="{6A154633-7563-445B-B316-A6587396A21A}"/>
                    </a:ext>
                  </a:extLst>
                </p14:cNvPr>
                <p14:cNvContentPartPr/>
                <p14:nvPr/>
              </p14:nvContentPartPr>
              <p14:xfrm>
                <a:off x="4234117" y="4289253"/>
                <a:ext cx="25200" cy="450000"/>
              </p14:xfrm>
            </p:contentPart>
          </mc:Choice>
          <mc:Fallback>
            <p:pic>
              <p:nvPicPr>
                <p:cNvPr id="224" name="Freihand 223">
                  <a:extLst>
                    <a:ext uri="{FF2B5EF4-FFF2-40B4-BE49-F238E27FC236}">
                      <a16:creationId xmlns:a16="http://schemas.microsoft.com/office/drawing/2014/main" id="{6A154633-7563-445B-B316-A6587396A21A}"/>
                    </a:ext>
                  </a:extLst>
                </p:cNvPr>
                <p:cNvPicPr/>
                <p:nvPr/>
              </p:nvPicPr>
              <p:blipFill>
                <a:blip r:embed="rId337"/>
                <a:stretch>
                  <a:fillRect/>
                </a:stretch>
              </p:blipFill>
              <p:spPr>
                <a:xfrm>
                  <a:off x="4225477" y="4280613"/>
                  <a:ext cx="4284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5" name="Freihand 224">
                  <a:extLst>
                    <a:ext uri="{FF2B5EF4-FFF2-40B4-BE49-F238E27FC236}">
                      <a16:creationId xmlns:a16="http://schemas.microsoft.com/office/drawing/2014/main" id="{8A9A5C68-6802-4CB3-9F99-35D43FDC432F}"/>
                    </a:ext>
                  </a:extLst>
                </p14:cNvPr>
                <p14:cNvContentPartPr/>
                <p14:nvPr/>
              </p14:nvContentPartPr>
              <p14:xfrm>
                <a:off x="4242757" y="4746093"/>
                <a:ext cx="15840" cy="84600"/>
              </p14:xfrm>
            </p:contentPart>
          </mc:Choice>
          <mc:Fallback>
            <p:pic>
              <p:nvPicPr>
                <p:cNvPr id="225" name="Freihand 224">
                  <a:extLst>
                    <a:ext uri="{FF2B5EF4-FFF2-40B4-BE49-F238E27FC236}">
                      <a16:creationId xmlns:a16="http://schemas.microsoft.com/office/drawing/2014/main" id="{8A9A5C68-6802-4CB3-9F99-35D43FDC432F}"/>
                    </a:ext>
                  </a:extLst>
                </p:cNvPr>
                <p:cNvPicPr/>
                <p:nvPr/>
              </p:nvPicPr>
              <p:blipFill>
                <a:blip r:embed="rId339"/>
                <a:stretch>
                  <a:fillRect/>
                </a:stretch>
              </p:blipFill>
              <p:spPr>
                <a:xfrm>
                  <a:off x="4233757" y="4737453"/>
                  <a:ext cx="3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8" name="Freihand 227">
                  <a:extLst>
                    <a:ext uri="{FF2B5EF4-FFF2-40B4-BE49-F238E27FC236}">
                      <a16:creationId xmlns:a16="http://schemas.microsoft.com/office/drawing/2014/main" id="{57E06A31-4A48-4BDD-82FD-08D50E962F42}"/>
                    </a:ext>
                  </a:extLst>
                </p14:cNvPr>
                <p14:cNvContentPartPr/>
                <p14:nvPr/>
              </p14:nvContentPartPr>
              <p14:xfrm>
                <a:off x="2453197" y="3973173"/>
                <a:ext cx="2475720" cy="1829160"/>
              </p14:xfrm>
            </p:contentPart>
          </mc:Choice>
          <mc:Fallback>
            <p:pic>
              <p:nvPicPr>
                <p:cNvPr id="228" name="Freihand 227">
                  <a:extLst>
                    <a:ext uri="{FF2B5EF4-FFF2-40B4-BE49-F238E27FC236}">
                      <a16:creationId xmlns:a16="http://schemas.microsoft.com/office/drawing/2014/main" id="{57E06A31-4A48-4BDD-82FD-08D50E962F42}"/>
                    </a:ext>
                  </a:extLst>
                </p:cNvPr>
                <p:cNvPicPr/>
                <p:nvPr/>
              </p:nvPicPr>
              <p:blipFill>
                <a:blip r:embed="rId341"/>
                <a:stretch>
                  <a:fillRect/>
                </a:stretch>
              </p:blipFill>
              <p:spPr>
                <a:xfrm>
                  <a:off x="2444557" y="3964173"/>
                  <a:ext cx="2493360" cy="1846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9" name="Freihand 228">
                  <a:extLst>
                    <a:ext uri="{FF2B5EF4-FFF2-40B4-BE49-F238E27FC236}">
                      <a16:creationId xmlns:a16="http://schemas.microsoft.com/office/drawing/2014/main" id="{72839957-2EB1-4963-ACBA-51CC450A3278}"/>
                    </a:ext>
                  </a:extLst>
                </p14:cNvPr>
                <p14:cNvContentPartPr/>
                <p14:nvPr/>
              </p14:nvContentPartPr>
              <p14:xfrm>
                <a:off x="4499797" y="4477173"/>
                <a:ext cx="733680" cy="484560"/>
              </p14:xfrm>
            </p:contentPart>
          </mc:Choice>
          <mc:Fallback>
            <p:pic>
              <p:nvPicPr>
                <p:cNvPr id="229" name="Freihand 228">
                  <a:extLst>
                    <a:ext uri="{FF2B5EF4-FFF2-40B4-BE49-F238E27FC236}">
                      <a16:creationId xmlns:a16="http://schemas.microsoft.com/office/drawing/2014/main" id="{72839957-2EB1-4963-ACBA-51CC450A3278}"/>
                    </a:ext>
                  </a:extLst>
                </p:cNvPr>
                <p:cNvPicPr/>
                <p:nvPr/>
              </p:nvPicPr>
              <p:blipFill>
                <a:blip r:embed="rId343"/>
                <a:stretch>
                  <a:fillRect/>
                </a:stretch>
              </p:blipFill>
              <p:spPr>
                <a:xfrm>
                  <a:off x="4491157" y="4468533"/>
                  <a:ext cx="75132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0" name="Freihand 229">
                  <a:extLst>
                    <a:ext uri="{FF2B5EF4-FFF2-40B4-BE49-F238E27FC236}">
                      <a16:creationId xmlns:a16="http://schemas.microsoft.com/office/drawing/2014/main" id="{E431EAD4-3A81-4D53-A38A-87B81BFA50E3}"/>
                    </a:ext>
                  </a:extLst>
                </p14:cNvPr>
                <p14:cNvContentPartPr/>
                <p14:nvPr/>
              </p14:nvContentPartPr>
              <p14:xfrm>
                <a:off x="4443277" y="4710813"/>
                <a:ext cx="180720" cy="302040"/>
              </p14:xfrm>
            </p:contentPart>
          </mc:Choice>
          <mc:Fallback>
            <p:pic>
              <p:nvPicPr>
                <p:cNvPr id="230" name="Freihand 229">
                  <a:extLst>
                    <a:ext uri="{FF2B5EF4-FFF2-40B4-BE49-F238E27FC236}">
                      <a16:creationId xmlns:a16="http://schemas.microsoft.com/office/drawing/2014/main" id="{E431EAD4-3A81-4D53-A38A-87B81BFA50E3}"/>
                    </a:ext>
                  </a:extLst>
                </p:cNvPr>
                <p:cNvPicPr/>
                <p:nvPr/>
              </p:nvPicPr>
              <p:blipFill>
                <a:blip r:embed="rId345"/>
                <a:stretch>
                  <a:fillRect/>
                </a:stretch>
              </p:blipFill>
              <p:spPr>
                <a:xfrm>
                  <a:off x="4434637" y="4701813"/>
                  <a:ext cx="1983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2" name="Freihand 231">
                  <a:extLst>
                    <a:ext uri="{FF2B5EF4-FFF2-40B4-BE49-F238E27FC236}">
                      <a16:creationId xmlns:a16="http://schemas.microsoft.com/office/drawing/2014/main" id="{4A546C13-871A-4C86-9F5D-84B3B1B2C713}"/>
                    </a:ext>
                  </a:extLst>
                </p14:cNvPr>
                <p14:cNvContentPartPr/>
                <p14:nvPr/>
              </p14:nvContentPartPr>
              <p14:xfrm>
                <a:off x="5361277" y="4060653"/>
                <a:ext cx="45000" cy="384840"/>
              </p14:xfrm>
            </p:contentPart>
          </mc:Choice>
          <mc:Fallback>
            <p:pic>
              <p:nvPicPr>
                <p:cNvPr id="232" name="Freihand 231">
                  <a:extLst>
                    <a:ext uri="{FF2B5EF4-FFF2-40B4-BE49-F238E27FC236}">
                      <a16:creationId xmlns:a16="http://schemas.microsoft.com/office/drawing/2014/main" id="{4A546C13-871A-4C86-9F5D-84B3B1B2C713}"/>
                    </a:ext>
                  </a:extLst>
                </p:cNvPr>
                <p:cNvPicPr/>
                <p:nvPr/>
              </p:nvPicPr>
              <p:blipFill>
                <a:blip r:embed="rId347"/>
                <a:stretch>
                  <a:fillRect/>
                </a:stretch>
              </p:blipFill>
              <p:spPr>
                <a:xfrm>
                  <a:off x="5352277" y="4051653"/>
                  <a:ext cx="626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3" name="Freihand 232">
                  <a:extLst>
                    <a:ext uri="{FF2B5EF4-FFF2-40B4-BE49-F238E27FC236}">
                      <a16:creationId xmlns:a16="http://schemas.microsoft.com/office/drawing/2014/main" id="{E5C8A49C-0C0D-40CD-8EDF-7FDF77EAE875}"/>
                    </a:ext>
                  </a:extLst>
                </p14:cNvPr>
                <p14:cNvContentPartPr/>
                <p14:nvPr/>
              </p14:nvContentPartPr>
              <p14:xfrm>
                <a:off x="5354437" y="4010613"/>
                <a:ext cx="205560" cy="324360"/>
              </p14:xfrm>
            </p:contentPart>
          </mc:Choice>
          <mc:Fallback>
            <p:pic>
              <p:nvPicPr>
                <p:cNvPr id="233" name="Freihand 232">
                  <a:extLst>
                    <a:ext uri="{FF2B5EF4-FFF2-40B4-BE49-F238E27FC236}">
                      <a16:creationId xmlns:a16="http://schemas.microsoft.com/office/drawing/2014/main" id="{E5C8A49C-0C0D-40CD-8EDF-7FDF77EAE875}"/>
                    </a:ext>
                  </a:extLst>
                </p:cNvPr>
                <p:cNvPicPr/>
                <p:nvPr/>
              </p:nvPicPr>
              <p:blipFill>
                <a:blip r:embed="rId349"/>
                <a:stretch>
                  <a:fillRect/>
                </a:stretch>
              </p:blipFill>
              <p:spPr>
                <a:xfrm>
                  <a:off x="5345797" y="4001973"/>
                  <a:ext cx="2232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4" name="Freihand 233">
                  <a:extLst>
                    <a:ext uri="{FF2B5EF4-FFF2-40B4-BE49-F238E27FC236}">
                      <a16:creationId xmlns:a16="http://schemas.microsoft.com/office/drawing/2014/main" id="{3BB9E722-D3C2-4FCC-ACCF-F017613894B1}"/>
                    </a:ext>
                  </a:extLst>
                </p14:cNvPr>
                <p14:cNvContentPartPr/>
                <p14:nvPr/>
              </p14:nvContentPartPr>
              <p14:xfrm>
                <a:off x="5642797" y="4076133"/>
                <a:ext cx="176040" cy="199440"/>
              </p14:xfrm>
            </p:contentPart>
          </mc:Choice>
          <mc:Fallback>
            <p:pic>
              <p:nvPicPr>
                <p:cNvPr id="234" name="Freihand 233">
                  <a:extLst>
                    <a:ext uri="{FF2B5EF4-FFF2-40B4-BE49-F238E27FC236}">
                      <a16:creationId xmlns:a16="http://schemas.microsoft.com/office/drawing/2014/main" id="{3BB9E722-D3C2-4FCC-ACCF-F017613894B1}"/>
                    </a:ext>
                  </a:extLst>
                </p:cNvPr>
                <p:cNvPicPr/>
                <p:nvPr/>
              </p:nvPicPr>
              <p:blipFill>
                <a:blip r:embed="rId351"/>
                <a:stretch>
                  <a:fillRect/>
                </a:stretch>
              </p:blipFill>
              <p:spPr>
                <a:xfrm>
                  <a:off x="5633797" y="4067133"/>
                  <a:ext cx="193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5" name="Freihand 234">
                  <a:extLst>
                    <a:ext uri="{FF2B5EF4-FFF2-40B4-BE49-F238E27FC236}">
                      <a16:creationId xmlns:a16="http://schemas.microsoft.com/office/drawing/2014/main" id="{45D8051A-A9D5-4A1A-9ED0-10479572F23C}"/>
                    </a:ext>
                  </a:extLst>
                </p14:cNvPr>
                <p14:cNvContentPartPr/>
                <p14:nvPr/>
              </p14:nvContentPartPr>
              <p14:xfrm>
                <a:off x="5840077" y="3894693"/>
                <a:ext cx="227520" cy="255240"/>
              </p14:xfrm>
            </p:contentPart>
          </mc:Choice>
          <mc:Fallback>
            <p:pic>
              <p:nvPicPr>
                <p:cNvPr id="235" name="Freihand 234">
                  <a:extLst>
                    <a:ext uri="{FF2B5EF4-FFF2-40B4-BE49-F238E27FC236}">
                      <a16:creationId xmlns:a16="http://schemas.microsoft.com/office/drawing/2014/main" id="{45D8051A-A9D5-4A1A-9ED0-10479572F23C}"/>
                    </a:ext>
                  </a:extLst>
                </p:cNvPr>
                <p:cNvPicPr/>
                <p:nvPr/>
              </p:nvPicPr>
              <p:blipFill>
                <a:blip r:embed="rId353"/>
                <a:stretch>
                  <a:fillRect/>
                </a:stretch>
              </p:blipFill>
              <p:spPr>
                <a:xfrm>
                  <a:off x="5831077" y="3886053"/>
                  <a:ext cx="2451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6" name="Freihand 235">
                  <a:extLst>
                    <a:ext uri="{FF2B5EF4-FFF2-40B4-BE49-F238E27FC236}">
                      <a16:creationId xmlns:a16="http://schemas.microsoft.com/office/drawing/2014/main" id="{7DE08F90-613B-49B4-A7A3-E31A4DF78793}"/>
                    </a:ext>
                  </a:extLst>
                </p14:cNvPr>
                <p14:cNvContentPartPr/>
                <p14:nvPr/>
              </p14:nvContentPartPr>
              <p14:xfrm>
                <a:off x="5812357" y="3982893"/>
                <a:ext cx="113400" cy="56520"/>
              </p14:xfrm>
            </p:contentPart>
          </mc:Choice>
          <mc:Fallback>
            <p:pic>
              <p:nvPicPr>
                <p:cNvPr id="236" name="Freihand 235">
                  <a:extLst>
                    <a:ext uri="{FF2B5EF4-FFF2-40B4-BE49-F238E27FC236}">
                      <a16:creationId xmlns:a16="http://schemas.microsoft.com/office/drawing/2014/main" id="{7DE08F90-613B-49B4-A7A3-E31A4DF78793}"/>
                    </a:ext>
                  </a:extLst>
                </p:cNvPr>
                <p:cNvPicPr/>
                <p:nvPr/>
              </p:nvPicPr>
              <p:blipFill>
                <a:blip r:embed="rId355"/>
                <a:stretch>
                  <a:fillRect/>
                </a:stretch>
              </p:blipFill>
              <p:spPr>
                <a:xfrm>
                  <a:off x="5803717" y="3974253"/>
                  <a:ext cx="131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7" name="Freihand 236">
                  <a:extLst>
                    <a:ext uri="{FF2B5EF4-FFF2-40B4-BE49-F238E27FC236}">
                      <a16:creationId xmlns:a16="http://schemas.microsoft.com/office/drawing/2014/main" id="{0A3D7C16-FF7C-4B24-B14A-4FBF8458E936}"/>
                    </a:ext>
                  </a:extLst>
                </p14:cNvPr>
                <p14:cNvContentPartPr/>
                <p14:nvPr/>
              </p14:nvContentPartPr>
              <p14:xfrm>
                <a:off x="6127717" y="3964173"/>
                <a:ext cx="237600" cy="88200"/>
              </p14:xfrm>
            </p:contentPart>
          </mc:Choice>
          <mc:Fallback>
            <p:pic>
              <p:nvPicPr>
                <p:cNvPr id="237" name="Freihand 236">
                  <a:extLst>
                    <a:ext uri="{FF2B5EF4-FFF2-40B4-BE49-F238E27FC236}">
                      <a16:creationId xmlns:a16="http://schemas.microsoft.com/office/drawing/2014/main" id="{0A3D7C16-FF7C-4B24-B14A-4FBF8458E936}"/>
                    </a:ext>
                  </a:extLst>
                </p:cNvPr>
                <p:cNvPicPr/>
                <p:nvPr/>
              </p:nvPicPr>
              <p:blipFill>
                <a:blip r:embed="rId357"/>
                <a:stretch>
                  <a:fillRect/>
                </a:stretch>
              </p:blipFill>
              <p:spPr>
                <a:xfrm>
                  <a:off x="6119077" y="3955533"/>
                  <a:ext cx="255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8" name="Freihand 237">
                  <a:extLst>
                    <a:ext uri="{FF2B5EF4-FFF2-40B4-BE49-F238E27FC236}">
                      <a16:creationId xmlns:a16="http://schemas.microsoft.com/office/drawing/2014/main" id="{3BF5DD35-7BD5-4B12-BA0C-BC3FEC9AE674}"/>
                    </a:ext>
                  </a:extLst>
                </p14:cNvPr>
                <p14:cNvContentPartPr/>
                <p14:nvPr/>
              </p14:nvContentPartPr>
              <p14:xfrm>
                <a:off x="6417877" y="3624333"/>
                <a:ext cx="211680" cy="333720"/>
              </p14:xfrm>
            </p:contentPart>
          </mc:Choice>
          <mc:Fallback>
            <p:pic>
              <p:nvPicPr>
                <p:cNvPr id="238" name="Freihand 237">
                  <a:extLst>
                    <a:ext uri="{FF2B5EF4-FFF2-40B4-BE49-F238E27FC236}">
                      <a16:creationId xmlns:a16="http://schemas.microsoft.com/office/drawing/2014/main" id="{3BF5DD35-7BD5-4B12-BA0C-BC3FEC9AE674}"/>
                    </a:ext>
                  </a:extLst>
                </p:cNvPr>
                <p:cNvPicPr/>
                <p:nvPr/>
              </p:nvPicPr>
              <p:blipFill>
                <a:blip r:embed="rId359"/>
                <a:stretch>
                  <a:fillRect/>
                </a:stretch>
              </p:blipFill>
              <p:spPr>
                <a:xfrm>
                  <a:off x="6409237" y="3615333"/>
                  <a:ext cx="2293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9" name="Freihand 238">
                  <a:extLst>
                    <a:ext uri="{FF2B5EF4-FFF2-40B4-BE49-F238E27FC236}">
                      <a16:creationId xmlns:a16="http://schemas.microsoft.com/office/drawing/2014/main" id="{552A13CD-E244-4854-BB36-395393736177}"/>
                    </a:ext>
                  </a:extLst>
                </p14:cNvPr>
                <p14:cNvContentPartPr/>
                <p14:nvPr/>
              </p14:nvContentPartPr>
              <p14:xfrm>
                <a:off x="6389437" y="3756453"/>
                <a:ext cx="114480" cy="43920"/>
              </p14:xfrm>
            </p:contentPart>
          </mc:Choice>
          <mc:Fallback>
            <p:pic>
              <p:nvPicPr>
                <p:cNvPr id="239" name="Freihand 238">
                  <a:extLst>
                    <a:ext uri="{FF2B5EF4-FFF2-40B4-BE49-F238E27FC236}">
                      <a16:creationId xmlns:a16="http://schemas.microsoft.com/office/drawing/2014/main" id="{552A13CD-E244-4854-BB36-395393736177}"/>
                    </a:ext>
                  </a:extLst>
                </p:cNvPr>
                <p:cNvPicPr/>
                <p:nvPr/>
              </p:nvPicPr>
              <p:blipFill>
                <a:blip r:embed="rId361"/>
                <a:stretch>
                  <a:fillRect/>
                </a:stretch>
              </p:blipFill>
              <p:spPr>
                <a:xfrm>
                  <a:off x="6380437" y="3747813"/>
                  <a:ext cx="132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0" name="Freihand 239">
                  <a:extLst>
                    <a:ext uri="{FF2B5EF4-FFF2-40B4-BE49-F238E27FC236}">
                      <a16:creationId xmlns:a16="http://schemas.microsoft.com/office/drawing/2014/main" id="{E6A5889E-7A80-4562-91B6-C3C57AD7A743}"/>
                    </a:ext>
                  </a:extLst>
                </p14:cNvPr>
                <p14:cNvContentPartPr/>
                <p14:nvPr/>
              </p14:nvContentPartPr>
              <p14:xfrm>
                <a:off x="6675997" y="3697053"/>
                <a:ext cx="370440" cy="186480"/>
              </p14:xfrm>
            </p:contentPart>
          </mc:Choice>
          <mc:Fallback>
            <p:pic>
              <p:nvPicPr>
                <p:cNvPr id="240" name="Freihand 239">
                  <a:extLst>
                    <a:ext uri="{FF2B5EF4-FFF2-40B4-BE49-F238E27FC236}">
                      <a16:creationId xmlns:a16="http://schemas.microsoft.com/office/drawing/2014/main" id="{E6A5889E-7A80-4562-91B6-C3C57AD7A743}"/>
                    </a:ext>
                  </a:extLst>
                </p:cNvPr>
                <p:cNvPicPr/>
                <p:nvPr/>
              </p:nvPicPr>
              <p:blipFill>
                <a:blip r:embed="rId363"/>
                <a:stretch>
                  <a:fillRect/>
                </a:stretch>
              </p:blipFill>
              <p:spPr>
                <a:xfrm>
                  <a:off x="6667357" y="3688413"/>
                  <a:ext cx="388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1" name="Freihand 240">
                  <a:extLst>
                    <a:ext uri="{FF2B5EF4-FFF2-40B4-BE49-F238E27FC236}">
                      <a16:creationId xmlns:a16="http://schemas.microsoft.com/office/drawing/2014/main" id="{8DEB4CB3-B4BD-4633-BA90-78DB8B816A5A}"/>
                    </a:ext>
                  </a:extLst>
                </p14:cNvPr>
                <p14:cNvContentPartPr/>
                <p14:nvPr/>
              </p14:nvContentPartPr>
              <p14:xfrm>
                <a:off x="7137877" y="3702093"/>
                <a:ext cx="30240" cy="3240"/>
              </p14:xfrm>
            </p:contentPart>
          </mc:Choice>
          <mc:Fallback>
            <p:pic>
              <p:nvPicPr>
                <p:cNvPr id="241" name="Freihand 240">
                  <a:extLst>
                    <a:ext uri="{FF2B5EF4-FFF2-40B4-BE49-F238E27FC236}">
                      <a16:creationId xmlns:a16="http://schemas.microsoft.com/office/drawing/2014/main" id="{8DEB4CB3-B4BD-4633-BA90-78DB8B816A5A}"/>
                    </a:ext>
                  </a:extLst>
                </p:cNvPr>
                <p:cNvPicPr/>
                <p:nvPr/>
              </p:nvPicPr>
              <p:blipFill>
                <a:blip r:embed="rId365"/>
                <a:stretch>
                  <a:fillRect/>
                </a:stretch>
              </p:blipFill>
              <p:spPr>
                <a:xfrm>
                  <a:off x="7128877" y="3693093"/>
                  <a:ext cx="47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2" name="Freihand 241">
                  <a:extLst>
                    <a:ext uri="{FF2B5EF4-FFF2-40B4-BE49-F238E27FC236}">
                      <a16:creationId xmlns:a16="http://schemas.microsoft.com/office/drawing/2014/main" id="{8895D5ED-238D-4A05-91BC-82E1A48A4DDF}"/>
                    </a:ext>
                  </a:extLst>
                </p14:cNvPr>
                <p14:cNvContentPartPr/>
                <p14:nvPr/>
              </p14:nvContentPartPr>
              <p14:xfrm>
                <a:off x="5724877" y="4270533"/>
                <a:ext cx="1092600" cy="664560"/>
              </p14:xfrm>
            </p:contentPart>
          </mc:Choice>
          <mc:Fallback>
            <p:pic>
              <p:nvPicPr>
                <p:cNvPr id="242" name="Freihand 241">
                  <a:extLst>
                    <a:ext uri="{FF2B5EF4-FFF2-40B4-BE49-F238E27FC236}">
                      <a16:creationId xmlns:a16="http://schemas.microsoft.com/office/drawing/2014/main" id="{8895D5ED-238D-4A05-91BC-82E1A48A4DDF}"/>
                    </a:ext>
                  </a:extLst>
                </p:cNvPr>
                <p:cNvPicPr/>
                <p:nvPr/>
              </p:nvPicPr>
              <p:blipFill>
                <a:blip r:embed="rId367"/>
                <a:stretch>
                  <a:fillRect/>
                </a:stretch>
              </p:blipFill>
              <p:spPr>
                <a:xfrm>
                  <a:off x="5716237" y="4261893"/>
                  <a:ext cx="1110240" cy="682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3" name="Freihand 242">
                  <a:extLst>
                    <a:ext uri="{FF2B5EF4-FFF2-40B4-BE49-F238E27FC236}">
                      <a16:creationId xmlns:a16="http://schemas.microsoft.com/office/drawing/2014/main" id="{C45B6609-7473-467E-97B4-7A94B66561ED}"/>
                    </a:ext>
                  </a:extLst>
                </p14:cNvPr>
                <p14:cNvContentPartPr/>
                <p14:nvPr/>
              </p14:nvContentPartPr>
              <p14:xfrm>
                <a:off x="6800557" y="4258293"/>
                <a:ext cx="14760" cy="45000"/>
              </p14:xfrm>
            </p:contentPart>
          </mc:Choice>
          <mc:Fallback>
            <p:pic>
              <p:nvPicPr>
                <p:cNvPr id="243" name="Freihand 242">
                  <a:extLst>
                    <a:ext uri="{FF2B5EF4-FFF2-40B4-BE49-F238E27FC236}">
                      <a16:creationId xmlns:a16="http://schemas.microsoft.com/office/drawing/2014/main" id="{C45B6609-7473-467E-97B4-7A94B66561ED}"/>
                    </a:ext>
                  </a:extLst>
                </p:cNvPr>
                <p:cNvPicPr/>
                <p:nvPr/>
              </p:nvPicPr>
              <p:blipFill>
                <a:blip r:embed="rId369"/>
                <a:stretch>
                  <a:fillRect/>
                </a:stretch>
              </p:blipFill>
              <p:spPr>
                <a:xfrm>
                  <a:off x="6791557" y="4249653"/>
                  <a:ext cx="32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4" name="Freihand 243">
                  <a:extLst>
                    <a:ext uri="{FF2B5EF4-FFF2-40B4-BE49-F238E27FC236}">
                      <a16:creationId xmlns:a16="http://schemas.microsoft.com/office/drawing/2014/main" id="{3549C6A1-006A-4BC1-8564-96626EC01EFB}"/>
                    </a:ext>
                  </a:extLst>
                </p14:cNvPr>
                <p14:cNvContentPartPr/>
                <p14:nvPr/>
              </p14:nvContentPartPr>
              <p14:xfrm>
                <a:off x="6871477" y="4338573"/>
                <a:ext cx="208080" cy="90360"/>
              </p14:xfrm>
            </p:contentPart>
          </mc:Choice>
          <mc:Fallback>
            <p:pic>
              <p:nvPicPr>
                <p:cNvPr id="244" name="Freihand 243">
                  <a:extLst>
                    <a:ext uri="{FF2B5EF4-FFF2-40B4-BE49-F238E27FC236}">
                      <a16:creationId xmlns:a16="http://schemas.microsoft.com/office/drawing/2014/main" id="{3549C6A1-006A-4BC1-8564-96626EC01EFB}"/>
                    </a:ext>
                  </a:extLst>
                </p:cNvPr>
                <p:cNvPicPr/>
                <p:nvPr/>
              </p:nvPicPr>
              <p:blipFill>
                <a:blip r:embed="rId371"/>
                <a:stretch>
                  <a:fillRect/>
                </a:stretch>
              </p:blipFill>
              <p:spPr>
                <a:xfrm>
                  <a:off x="6862477" y="4329933"/>
                  <a:ext cx="225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5" name="Freihand 244">
                  <a:extLst>
                    <a:ext uri="{FF2B5EF4-FFF2-40B4-BE49-F238E27FC236}">
                      <a16:creationId xmlns:a16="http://schemas.microsoft.com/office/drawing/2014/main" id="{A61538BB-5730-485B-B0BF-A5C399658052}"/>
                    </a:ext>
                  </a:extLst>
                </p14:cNvPr>
                <p14:cNvContentPartPr/>
                <p14:nvPr/>
              </p14:nvContentPartPr>
              <p14:xfrm>
                <a:off x="7138237" y="4225893"/>
                <a:ext cx="136080" cy="182520"/>
              </p14:xfrm>
            </p:contentPart>
          </mc:Choice>
          <mc:Fallback>
            <p:pic>
              <p:nvPicPr>
                <p:cNvPr id="245" name="Freihand 244">
                  <a:extLst>
                    <a:ext uri="{FF2B5EF4-FFF2-40B4-BE49-F238E27FC236}">
                      <a16:creationId xmlns:a16="http://schemas.microsoft.com/office/drawing/2014/main" id="{A61538BB-5730-485B-B0BF-A5C399658052}"/>
                    </a:ext>
                  </a:extLst>
                </p:cNvPr>
                <p:cNvPicPr/>
                <p:nvPr/>
              </p:nvPicPr>
              <p:blipFill>
                <a:blip r:embed="rId373"/>
                <a:stretch>
                  <a:fillRect/>
                </a:stretch>
              </p:blipFill>
              <p:spPr>
                <a:xfrm>
                  <a:off x="7129237" y="4216893"/>
                  <a:ext cx="153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6" name="Freihand 245">
                  <a:extLst>
                    <a:ext uri="{FF2B5EF4-FFF2-40B4-BE49-F238E27FC236}">
                      <a16:creationId xmlns:a16="http://schemas.microsoft.com/office/drawing/2014/main" id="{2E5AF048-ABDE-45BB-8CDA-C3C1C6A3DFC5}"/>
                    </a:ext>
                  </a:extLst>
                </p14:cNvPr>
                <p14:cNvContentPartPr/>
                <p14:nvPr/>
              </p14:nvContentPartPr>
              <p14:xfrm>
                <a:off x="7385557" y="3969213"/>
                <a:ext cx="212040" cy="373680"/>
              </p14:xfrm>
            </p:contentPart>
          </mc:Choice>
          <mc:Fallback>
            <p:pic>
              <p:nvPicPr>
                <p:cNvPr id="246" name="Freihand 245">
                  <a:extLst>
                    <a:ext uri="{FF2B5EF4-FFF2-40B4-BE49-F238E27FC236}">
                      <a16:creationId xmlns:a16="http://schemas.microsoft.com/office/drawing/2014/main" id="{2E5AF048-ABDE-45BB-8CDA-C3C1C6A3DFC5}"/>
                    </a:ext>
                  </a:extLst>
                </p:cNvPr>
                <p:cNvPicPr/>
                <p:nvPr/>
              </p:nvPicPr>
              <p:blipFill>
                <a:blip r:embed="rId375"/>
                <a:stretch>
                  <a:fillRect/>
                </a:stretch>
              </p:blipFill>
              <p:spPr>
                <a:xfrm>
                  <a:off x="7376557" y="3960213"/>
                  <a:ext cx="2296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7" name="Freihand 246">
                  <a:extLst>
                    <a:ext uri="{FF2B5EF4-FFF2-40B4-BE49-F238E27FC236}">
                      <a16:creationId xmlns:a16="http://schemas.microsoft.com/office/drawing/2014/main" id="{03735B30-0E72-4BC8-B823-3E644C514BE8}"/>
                    </a:ext>
                  </a:extLst>
                </p14:cNvPr>
                <p14:cNvContentPartPr/>
                <p14:nvPr/>
              </p14:nvContentPartPr>
              <p14:xfrm>
                <a:off x="7469437" y="4094853"/>
                <a:ext cx="648000" cy="231840"/>
              </p14:xfrm>
            </p:contentPart>
          </mc:Choice>
          <mc:Fallback>
            <p:pic>
              <p:nvPicPr>
                <p:cNvPr id="247" name="Freihand 246">
                  <a:extLst>
                    <a:ext uri="{FF2B5EF4-FFF2-40B4-BE49-F238E27FC236}">
                      <a16:creationId xmlns:a16="http://schemas.microsoft.com/office/drawing/2014/main" id="{03735B30-0E72-4BC8-B823-3E644C514BE8}"/>
                    </a:ext>
                  </a:extLst>
                </p:cNvPr>
                <p:cNvPicPr/>
                <p:nvPr/>
              </p:nvPicPr>
              <p:blipFill>
                <a:blip r:embed="rId377"/>
                <a:stretch>
                  <a:fillRect/>
                </a:stretch>
              </p:blipFill>
              <p:spPr>
                <a:xfrm>
                  <a:off x="7460797" y="4085853"/>
                  <a:ext cx="6656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9" name="Freihand 248">
                  <a:extLst>
                    <a:ext uri="{FF2B5EF4-FFF2-40B4-BE49-F238E27FC236}">
                      <a16:creationId xmlns:a16="http://schemas.microsoft.com/office/drawing/2014/main" id="{BF1DFFAA-2B42-4343-91FE-BF11618E694F}"/>
                    </a:ext>
                  </a:extLst>
                </p14:cNvPr>
                <p14:cNvContentPartPr/>
                <p14:nvPr/>
              </p14:nvContentPartPr>
              <p14:xfrm>
                <a:off x="2813197" y="3714693"/>
                <a:ext cx="2191680" cy="1972440"/>
              </p14:xfrm>
            </p:contentPart>
          </mc:Choice>
          <mc:Fallback>
            <p:pic>
              <p:nvPicPr>
                <p:cNvPr id="249" name="Freihand 248">
                  <a:extLst>
                    <a:ext uri="{FF2B5EF4-FFF2-40B4-BE49-F238E27FC236}">
                      <a16:creationId xmlns:a16="http://schemas.microsoft.com/office/drawing/2014/main" id="{BF1DFFAA-2B42-4343-91FE-BF11618E694F}"/>
                    </a:ext>
                  </a:extLst>
                </p:cNvPr>
                <p:cNvPicPr/>
                <p:nvPr/>
              </p:nvPicPr>
              <p:blipFill>
                <a:blip r:embed="rId379"/>
                <a:stretch>
                  <a:fillRect/>
                </a:stretch>
              </p:blipFill>
              <p:spPr>
                <a:xfrm>
                  <a:off x="2804557" y="3705693"/>
                  <a:ext cx="2209320" cy="1990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1" name="Freihand 250">
                  <a:extLst>
                    <a:ext uri="{FF2B5EF4-FFF2-40B4-BE49-F238E27FC236}">
                      <a16:creationId xmlns:a16="http://schemas.microsoft.com/office/drawing/2014/main" id="{F5F2A195-6BC3-4E7F-9288-EB1BE7496C7A}"/>
                    </a:ext>
                  </a:extLst>
                </p14:cNvPr>
                <p14:cNvContentPartPr/>
                <p14:nvPr/>
              </p14:nvContentPartPr>
              <p14:xfrm>
                <a:off x="3078517" y="3596253"/>
                <a:ext cx="2548440" cy="1638000"/>
              </p14:xfrm>
            </p:contentPart>
          </mc:Choice>
          <mc:Fallback>
            <p:pic>
              <p:nvPicPr>
                <p:cNvPr id="251" name="Freihand 250">
                  <a:extLst>
                    <a:ext uri="{FF2B5EF4-FFF2-40B4-BE49-F238E27FC236}">
                      <a16:creationId xmlns:a16="http://schemas.microsoft.com/office/drawing/2014/main" id="{F5F2A195-6BC3-4E7F-9288-EB1BE7496C7A}"/>
                    </a:ext>
                  </a:extLst>
                </p:cNvPr>
                <p:cNvPicPr/>
                <p:nvPr/>
              </p:nvPicPr>
              <p:blipFill>
                <a:blip r:embed="rId381"/>
                <a:stretch>
                  <a:fillRect/>
                </a:stretch>
              </p:blipFill>
              <p:spPr>
                <a:xfrm>
                  <a:off x="3069877" y="3587253"/>
                  <a:ext cx="2566080" cy="1655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3" name="Freihand 252">
                  <a:extLst>
                    <a:ext uri="{FF2B5EF4-FFF2-40B4-BE49-F238E27FC236}">
                      <a16:creationId xmlns:a16="http://schemas.microsoft.com/office/drawing/2014/main" id="{A26F5F7E-3A9E-42EB-882D-99321201A29E}"/>
                    </a:ext>
                  </a:extLst>
                </p14:cNvPr>
                <p14:cNvContentPartPr/>
                <p14:nvPr/>
              </p14:nvContentPartPr>
              <p14:xfrm>
                <a:off x="4661437" y="5465733"/>
                <a:ext cx="1769400" cy="108360"/>
              </p14:xfrm>
            </p:contentPart>
          </mc:Choice>
          <mc:Fallback>
            <p:pic>
              <p:nvPicPr>
                <p:cNvPr id="253" name="Freihand 252">
                  <a:extLst>
                    <a:ext uri="{FF2B5EF4-FFF2-40B4-BE49-F238E27FC236}">
                      <a16:creationId xmlns:a16="http://schemas.microsoft.com/office/drawing/2014/main" id="{A26F5F7E-3A9E-42EB-882D-99321201A29E}"/>
                    </a:ext>
                  </a:extLst>
                </p:cNvPr>
                <p:cNvPicPr/>
                <p:nvPr/>
              </p:nvPicPr>
              <p:blipFill>
                <a:blip r:embed="rId383"/>
                <a:stretch>
                  <a:fillRect/>
                </a:stretch>
              </p:blipFill>
              <p:spPr>
                <a:xfrm>
                  <a:off x="4652437" y="5457093"/>
                  <a:ext cx="1787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4" name="Freihand 253">
                  <a:extLst>
                    <a:ext uri="{FF2B5EF4-FFF2-40B4-BE49-F238E27FC236}">
                      <a16:creationId xmlns:a16="http://schemas.microsoft.com/office/drawing/2014/main" id="{036DADCD-4996-4F75-9E26-CE722AD94EA5}"/>
                    </a:ext>
                  </a:extLst>
                </p14:cNvPr>
                <p14:cNvContentPartPr/>
                <p14:nvPr/>
              </p14:nvContentPartPr>
              <p14:xfrm>
                <a:off x="5454877" y="5280333"/>
                <a:ext cx="800280" cy="126360"/>
              </p14:xfrm>
            </p:contentPart>
          </mc:Choice>
          <mc:Fallback>
            <p:pic>
              <p:nvPicPr>
                <p:cNvPr id="254" name="Freihand 253">
                  <a:extLst>
                    <a:ext uri="{FF2B5EF4-FFF2-40B4-BE49-F238E27FC236}">
                      <a16:creationId xmlns:a16="http://schemas.microsoft.com/office/drawing/2014/main" id="{036DADCD-4996-4F75-9E26-CE722AD94EA5}"/>
                    </a:ext>
                  </a:extLst>
                </p:cNvPr>
                <p:cNvPicPr/>
                <p:nvPr/>
              </p:nvPicPr>
              <p:blipFill>
                <a:blip r:embed="rId385"/>
                <a:stretch>
                  <a:fillRect/>
                </a:stretch>
              </p:blipFill>
              <p:spPr>
                <a:xfrm>
                  <a:off x="5445877" y="5271693"/>
                  <a:ext cx="817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5" name="Freihand 254">
                  <a:extLst>
                    <a:ext uri="{FF2B5EF4-FFF2-40B4-BE49-F238E27FC236}">
                      <a16:creationId xmlns:a16="http://schemas.microsoft.com/office/drawing/2014/main" id="{9FDD1A2A-541E-4476-B24D-5875D989FB4F}"/>
                    </a:ext>
                  </a:extLst>
                </p14:cNvPr>
                <p14:cNvContentPartPr/>
                <p14:nvPr/>
              </p14:nvContentPartPr>
              <p14:xfrm>
                <a:off x="6586357" y="5163693"/>
                <a:ext cx="270720" cy="372240"/>
              </p14:xfrm>
            </p:contentPart>
          </mc:Choice>
          <mc:Fallback>
            <p:pic>
              <p:nvPicPr>
                <p:cNvPr id="255" name="Freihand 254">
                  <a:extLst>
                    <a:ext uri="{FF2B5EF4-FFF2-40B4-BE49-F238E27FC236}">
                      <a16:creationId xmlns:a16="http://schemas.microsoft.com/office/drawing/2014/main" id="{9FDD1A2A-541E-4476-B24D-5875D989FB4F}"/>
                    </a:ext>
                  </a:extLst>
                </p:cNvPr>
                <p:cNvPicPr/>
                <p:nvPr/>
              </p:nvPicPr>
              <p:blipFill>
                <a:blip r:embed="rId387"/>
                <a:stretch>
                  <a:fillRect/>
                </a:stretch>
              </p:blipFill>
              <p:spPr>
                <a:xfrm>
                  <a:off x="6577357" y="5155053"/>
                  <a:ext cx="28836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6" name="Freihand 255">
                  <a:extLst>
                    <a:ext uri="{FF2B5EF4-FFF2-40B4-BE49-F238E27FC236}">
                      <a16:creationId xmlns:a16="http://schemas.microsoft.com/office/drawing/2014/main" id="{8AE6F197-01D5-4D27-9460-9F069F5EFAD2}"/>
                    </a:ext>
                  </a:extLst>
                </p14:cNvPr>
                <p14:cNvContentPartPr/>
                <p14:nvPr/>
              </p14:nvContentPartPr>
              <p14:xfrm>
                <a:off x="6980917" y="5290053"/>
                <a:ext cx="110880" cy="246240"/>
              </p14:xfrm>
            </p:contentPart>
          </mc:Choice>
          <mc:Fallback>
            <p:pic>
              <p:nvPicPr>
                <p:cNvPr id="256" name="Freihand 255">
                  <a:extLst>
                    <a:ext uri="{FF2B5EF4-FFF2-40B4-BE49-F238E27FC236}">
                      <a16:creationId xmlns:a16="http://schemas.microsoft.com/office/drawing/2014/main" id="{8AE6F197-01D5-4D27-9460-9F069F5EFAD2}"/>
                    </a:ext>
                  </a:extLst>
                </p:cNvPr>
                <p:cNvPicPr/>
                <p:nvPr/>
              </p:nvPicPr>
              <p:blipFill>
                <a:blip r:embed="rId389"/>
                <a:stretch>
                  <a:fillRect/>
                </a:stretch>
              </p:blipFill>
              <p:spPr>
                <a:xfrm>
                  <a:off x="6971917" y="5281053"/>
                  <a:ext cx="1285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7" name="Freihand 256">
                  <a:extLst>
                    <a:ext uri="{FF2B5EF4-FFF2-40B4-BE49-F238E27FC236}">
                      <a16:creationId xmlns:a16="http://schemas.microsoft.com/office/drawing/2014/main" id="{6A514E1E-8657-4741-96C4-1F28841CA127}"/>
                    </a:ext>
                  </a:extLst>
                </p14:cNvPr>
                <p14:cNvContentPartPr/>
                <p14:nvPr/>
              </p14:nvContentPartPr>
              <p14:xfrm>
                <a:off x="7115557" y="5062533"/>
                <a:ext cx="143280" cy="412560"/>
              </p14:xfrm>
            </p:contentPart>
          </mc:Choice>
          <mc:Fallback>
            <p:pic>
              <p:nvPicPr>
                <p:cNvPr id="257" name="Freihand 256">
                  <a:extLst>
                    <a:ext uri="{FF2B5EF4-FFF2-40B4-BE49-F238E27FC236}">
                      <a16:creationId xmlns:a16="http://schemas.microsoft.com/office/drawing/2014/main" id="{6A514E1E-8657-4741-96C4-1F28841CA127}"/>
                    </a:ext>
                  </a:extLst>
                </p:cNvPr>
                <p:cNvPicPr/>
                <p:nvPr/>
              </p:nvPicPr>
              <p:blipFill>
                <a:blip r:embed="rId391"/>
                <a:stretch>
                  <a:fillRect/>
                </a:stretch>
              </p:blipFill>
              <p:spPr>
                <a:xfrm>
                  <a:off x="7106557" y="5053533"/>
                  <a:ext cx="1609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8" name="Freihand 257">
                  <a:extLst>
                    <a:ext uri="{FF2B5EF4-FFF2-40B4-BE49-F238E27FC236}">
                      <a16:creationId xmlns:a16="http://schemas.microsoft.com/office/drawing/2014/main" id="{7799814A-CC2B-4DE9-A0C2-782D0B90B58B}"/>
                    </a:ext>
                  </a:extLst>
                </p14:cNvPr>
                <p14:cNvContentPartPr/>
                <p14:nvPr/>
              </p14:nvContentPartPr>
              <p14:xfrm>
                <a:off x="7345597" y="5011773"/>
                <a:ext cx="61920" cy="470880"/>
              </p14:xfrm>
            </p:contentPart>
          </mc:Choice>
          <mc:Fallback>
            <p:pic>
              <p:nvPicPr>
                <p:cNvPr id="258" name="Freihand 257">
                  <a:extLst>
                    <a:ext uri="{FF2B5EF4-FFF2-40B4-BE49-F238E27FC236}">
                      <a16:creationId xmlns:a16="http://schemas.microsoft.com/office/drawing/2014/main" id="{7799814A-CC2B-4DE9-A0C2-782D0B90B58B}"/>
                    </a:ext>
                  </a:extLst>
                </p:cNvPr>
                <p:cNvPicPr/>
                <p:nvPr/>
              </p:nvPicPr>
              <p:blipFill>
                <a:blip r:embed="rId393"/>
                <a:stretch>
                  <a:fillRect/>
                </a:stretch>
              </p:blipFill>
              <p:spPr>
                <a:xfrm>
                  <a:off x="7336597" y="5002773"/>
                  <a:ext cx="7956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0" name="Freihand 259">
                  <a:extLst>
                    <a:ext uri="{FF2B5EF4-FFF2-40B4-BE49-F238E27FC236}">
                      <a16:creationId xmlns:a16="http://schemas.microsoft.com/office/drawing/2014/main" id="{FFC8290D-72E6-4DA5-AD6F-B2ABE3F76C00}"/>
                    </a:ext>
                  </a:extLst>
                </p14:cNvPr>
                <p14:cNvContentPartPr/>
                <p14:nvPr/>
              </p14:nvContentPartPr>
              <p14:xfrm>
                <a:off x="7498237" y="4857693"/>
                <a:ext cx="608760" cy="658080"/>
              </p14:xfrm>
            </p:contentPart>
          </mc:Choice>
          <mc:Fallback>
            <p:pic>
              <p:nvPicPr>
                <p:cNvPr id="260" name="Freihand 259">
                  <a:extLst>
                    <a:ext uri="{FF2B5EF4-FFF2-40B4-BE49-F238E27FC236}">
                      <a16:creationId xmlns:a16="http://schemas.microsoft.com/office/drawing/2014/main" id="{FFC8290D-72E6-4DA5-AD6F-B2ABE3F76C00}"/>
                    </a:ext>
                  </a:extLst>
                </p:cNvPr>
                <p:cNvPicPr/>
                <p:nvPr/>
              </p:nvPicPr>
              <p:blipFill>
                <a:blip r:embed="rId395"/>
                <a:stretch>
                  <a:fillRect/>
                </a:stretch>
              </p:blipFill>
              <p:spPr>
                <a:xfrm>
                  <a:off x="7489237" y="4848693"/>
                  <a:ext cx="62640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1" name="Freihand 260">
                  <a:extLst>
                    <a:ext uri="{FF2B5EF4-FFF2-40B4-BE49-F238E27FC236}">
                      <a16:creationId xmlns:a16="http://schemas.microsoft.com/office/drawing/2014/main" id="{9337570E-E7FE-4CF8-9C7F-6EAE755B9510}"/>
                    </a:ext>
                  </a:extLst>
                </p14:cNvPr>
                <p14:cNvContentPartPr/>
                <p14:nvPr/>
              </p14:nvContentPartPr>
              <p14:xfrm>
                <a:off x="8211037" y="4949853"/>
                <a:ext cx="95760" cy="20160"/>
              </p14:xfrm>
            </p:contentPart>
          </mc:Choice>
          <mc:Fallback>
            <p:pic>
              <p:nvPicPr>
                <p:cNvPr id="261" name="Freihand 260">
                  <a:extLst>
                    <a:ext uri="{FF2B5EF4-FFF2-40B4-BE49-F238E27FC236}">
                      <a16:creationId xmlns:a16="http://schemas.microsoft.com/office/drawing/2014/main" id="{9337570E-E7FE-4CF8-9C7F-6EAE755B9510}"/>
                    </a:ext>
                  </a:extLst>
                </p:cNvPr>
                <p:cNvPicPr/>
                <p:nvPr/>
              </p:nvPicPr>
              <p:blipFill>
                <a:blip r:embed="rId397"/>
                <a:stretch>
                  <a:fillRect/>
                </a:stretch>
              </p:blipFill>
              <p:spPr>
                <a:xfrm>
                  <a:off x="8202397" y="4941213"/>
                  <a:ext cx="113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2" name="Freihand 261">
                  <a:extLst>
                    <a:ext uri="{FF2B5EF4-FFF2-40B4-BE49-F238E27FC236}">
                      <a16:creationId xmlns:a16="http://schemas.microsoft.com/office/drawing/2014/main" id="{647E7E0A-817E-4D56-9CE3-DD8EB08C3568}"/>
                    </a:ext>
                  </a:extLst>
                </p14:cNvPr>
                <p14:cNvContentPartPr/>
                <p14:nvPr/>
              </p14:nvContentPartPr>
              <p14:xfrm>
                <a:off x="6706597" y="5861013"/>
                <a:ext cx="274680" cy="242280"/>
              </p14:xfrm>
            </p:contentPart>
          </mc:Choice>
          <mc:Fallback>
            <p:pic>
              <p:nvPicPr>
                <p:cNvPr id="262" name="Freihand 261">
                  <a:extLst>
                    <a:ext uri="{FF2B5EF4-FFF2-40B4-BE49-F238E27FC236}">
                      <a16:creationId xmlns:a16="http://schemas.microsoft.com/office/drawing/2014/main" id="{647E7E0A-817E-4D56-9CE3-DD8EB08C3568}"/>
                    </a:ext>
                  </a:extLst>
                </p:cNvPr>
                <p:cNvPicPr/>
                <p:nvPr/>
              </p:nvPicPr>
              <p:blipFill>
                <a:blip r:embed="rId399"/>
                <a:stretch>
                  <a:fillRect/>
                </a:stretch>
              </p:blipFill>
              <p:spPr>
                <a:xfrm>
                  <a:off x="6697957" y="5852013"/>
                  <a:ext cx="2923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3" name="Freihand 262">
                  <a:extLst>
                    <a:ext uri="{FF2B5EF4-FFF2-40B4-BE49-F238E27FC236}">
                      <a16:creationId xmlns:a16="http://schemas.microsoft.com/office/drawing/2014/main" id="{74C70B10-9753-477C-B8E2-423F89B58AC4}"/>
                    </a:ext>
                  </a:extLst>
                </p14:cNvPr>
                <p14:cNvContentPartPr/>
                <p14:nvPr/>
              </p14:nvContentPartPr>
              <p14:xfrm>
                <a:off x="6890917" y="5774973"/>
                <a:ext cx="18000" cy="75240"/>
              </p14:xfrm>
            </p:contentPart>
          </mc:Choice>
          <mc:Fallback>
            <p:pic>
              <p:nvPicPr>
                <p:cNvPr id="263" name="Freihand 262">
                  <a:extLst>
                    <a:ext uri="{FF2B5EF4-FFF2-40B4-BE49-F238E27FC236}">
                      <a16:creationId xmlns:a16="http://schemas.microsoft.com/office/drawing/2014/main" id="{74C70B10-9753-477C-B8E2-423F89B58AC4}"/>
                    </a:ext>
                  </a:extLst>
                </p:cNvPr>
                <p:cNvPicPr/>
                <p:nvPr/>
              </p:nvPicPr>
              <p:blipFill>
                <a:blip r:embed="rId401"/>
                <a:stretch>
                  <a:fillRect/>
                </a:stretch>
              </p:blipFill>
              <p:spPr>
                <a:xfrm>
                  <a:off x="6881917" y="5765973"/>
                  <a:ext cx="35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4" name="Freihand 263">
                  <a:extLst>
                    <a:ext uri="{FF2B5EF4-FFF2-40B4-BE49-F238E27FC236}">
                      <a16:creationId xmlns:a16="http://schemas.microsoft.com/office/drawing/2014/main" id="{BE0D4258-496C-4340-BB43-460B429467EA}"/>
                    </a:ext>
                  </a:extLst>
                </p14:cNvPr>
                <p14:cNvContentPartPr/>
                <p14:nvPr/>
              </p14:nvContentPartPr>
              <p14:xfrm>
                <a:off x="7075957" y="5714853"/>
                <a:ext cx="191160" cy="324000"/>
              </p14:xfrm>
            </p:contentPart>
          </mc:Choice>
          <mc:Fallback>
            <p:pic>
              <p:nvPicPr>
                <p:cNvPr id="264" name="Freihand 263">
                  <a:extLst>
                    <a:ext uri="{FF2B5EF4-FFF2-40B4-BE49-F238E27FC236}">
                      <a16:creationId xmlns:a16="http://schemas.microsoft.com/office/drawing/2014/main" id="{BE0D4258-496C-4340-BB43-460B429467EA}"/>
                    </a:ext>
                  </a:extLst>
                </p:cNvPr>
                <p:cNvPicPr/>
                <p:nvPr/>
              </p:nvPicPr>
              <p:blipFill>
                <a:blip r:embed="rId403"/>
                <a:stretch>
                  <a:fillRect/>
                </a:stretch>
              </p:blipFill>
              <p:spPr>
                <a:xfrm>
                  <a:off x="7066957" y="5706213"/>
                  <a:ext cx="2088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5" name="Freihand 264">
                  <a:extLst>
                    <a:ext uri="{FF2B5EF4-FFF2-40B4-BE49-F238E27FC236}">
                      <a16:creationId xmlns:a16="http://schemas.microsoft.com/office/drawing/2014/main" id="{86C9B0A8-7157-48EF-852A-1473346FF942}"/>
                    </a:ext>
                  </a:extLst>
                </p14:cNvPr>
                <p14:cNvContentPartPr/>
                <p14:nvPr/>
              </p14:nvContentPartPr>
              <p14:xfrm>
                <a:off x="7268197" y="5494533"/>
                <a:ext cx="552240" cy="556560"/>
              </p14:xfrm>
            </p:contentPart>
          </mc:Choice>
          <mc:Fallback>
            <p:pic>
              <p:nvPicPr>
                <p:cNvPr id="265" name="Freihand 264">
                  <a:extLst>
                    <a:ext uri="{FF2B5EF4-FFF2-40B4-BE49-F238E27FC236}">
                      <a16:creationId xmlns:a16="http://schemas.microsoft.com/office/drawing/2014/main" id="{86C9B0A8-7157-48EF-852A-1473346FF942}"/>
                    </a:ext>
                  </a:extLst>
                </p:cNvPr>
                <p:cNvPicPr/>
                <p:nvPr/>
              </p:nvPicPr>
              <p:blipFill>
                <a:blip r:embed="rId405"/>
                <a:stretch>
                  <a:fillRect/>
                </a:stretch>
              </p:blipFill>
              <p:spPr>
                <a:xfrm>
                  <a:off x="7259197" y="5485893"/>
                  <a:ext cx="56988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6" name="Freihand 265">
                  <a:extLst>
                    <a:ext uri="{FF2B5EF4-FFF2-40B4-BE49-F238E27FC236}">
                      <a16:creationId xmlns:a16="http://schemas.microsoft.com/office/drawing/2014/main" id="{34D4D28B-F714-410E-8EA3-FAAA9EE8F781}"/>
                    </a:ext>
                  </a:extLst>
                </p14:cNvPr>
                <p14:cNvContentPartPr/>
                <p14:nvPr/>
              </p14:nvContentPartPr>
              <p14:xfrm>
                <a:off x="7853917" y="5599293"/>
                <a:ext cx="133200" cy="198360"/>
              </p14:xfrm>
            </p:contentPart>
          </mc:Choice>
          <mc:Fallback>
            <p:pic>
              <p:nvPicPr>
                <p:cNvPr id="266" name="Freihand 265">
                  <a:extLst>
                    <a:ext uri="{FF2B5EF4-FFF2-40B4-BE49-F238E27FC236}">
                      <a16:creationId xmlns:a16="http://schemas.microsoft.com/office/drawing/2014/main" id="{34D4D28B-F714-410E-8EA3-FAAA9EE8F781}"/>
                    </a:ext>
                  </a:extLst>
                </p:cNvPr>
                <p:cNvPicPr/>
                <p:nvPr/>
              </p:nvPicPr>
              <p:blipFill>
                <a:blip r:embed="rId407"/>
                <a:stretch>
                  <a:fillRect/>
                </a:stretch>
              </p:blipFill>
              <p:spPr>
                <a:xfrm>
                  <a:off x="7845277" y="5590653"/>
                  <a:ext cx="150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7" name="Freihand 266">
                  <a:extLst>
                    <a:ext uri="{FF2B5EF4-FFF2-40B4-BE49-F238E27FC236}">
                      <a16:creationId xmlns:a16="http://schemas.microsoft.com/office/drawing/2014/main" id="{8BD45840-3942-4AD0-8A49-0DA63EF81237}"/>
                    </a:ext>
                  </a:extLst>
                </p14:cNvPr>
                <p14:cNvContentPartPr/>
                <p14:nvPr/>
              </p14:nvContentPartPr>
              <p14:xfrm>
                <a:off x="7891717" y="5556813"/>
                <a:ext cx="258840" cy="151200"/>
              </p14:xfrm>
            </p:contentPart>
          </mc:Choice>
          <mc:Fallback>
            <p:pic>
              <p:nvPicPr>
                <p:cNvPr id="267" name="Freihand 266">
                  <a:extLst>
                    <a:ext uri="{FF2B5EF4-FFF2-40B4-BE49-F238E27FC236}">
                      <a16:creationId xmlns:a16="http://schemas.microsoft.com/office/drawing/2014/main" id="{8BD45840-3942-4AD0-8A49-0DA63EF81237}"/>
                    </a:ext>
                  </a:extLst>
                </p:cNvPr>
                <p:cNvPicPr/>
                <p:nvPr/>
              </p:nvPicPr>
              <p:blipFill>
                <a:blip r:embed="rId409"/>
                <a:stretch>
                  <a:fillRect/>
                </a:stretch>
              </p:blipFill>
              <p:spPr>
                <a:xfrm>
                  <a:off x="7882717" y="5547813"/>
                  <a:ext cx="276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8" name="Freihand 267">
                  <a:extLst>
                    <a:ext uri="{FF2B5EF4-FFF2-40B4-BE49-F238E27FC236}">
                      <a16:creationId xmlns:a16="http://schemas.microsoft.com/office/drawing/2014/main" id="{79918B61-2334-42AD-892E-B55E88B0EE66}"/>
                    </a:ext>
                  </a:extLst>
                </p14:cNvPr>
                <p14:cNvContentPartPr/>
                <p14:nvPr/>
              </p14:nvContentPartPr>
              <p14:xfrm>
                <a:off x="6957157" y="6154053"/>
                <a:ext cx="203040" cy="351360"/>
              </p14:xfrm>
            </p:contentPart>
          </mc:Choice>
          <mc:Fallback>
            <p:pic>
              <p:nvPicPr>
                <p:cNvPr id="268" name="Freihand 267">
                  <a:extLst>
                    <a:ext uri="{FF2B5EF4-FFF2-40B4-BE49-F238E27FC236}">
                      <a16:creationId xmlns:a16="http://schemas.microsoft.com/office/drawing/2014/main" id="{79918B61-2334-42AD-892E-B55E88B0EE66}"/>
                    </a:ext>
                  </a:extLst>
                </p:cNvPr>
                <p:cNvPicPr/>
                <p:nvPr/>
              </p:nvPicPr>
              <p:blipFill>
                <a:blip r:embed="rId411"/>
                <a:stretch>
                  <a:fillRect/>
                </a:stretch>
              </p:blipFill>
              <p:spPr>
                <a:xfrm>
                  <a:off x="6948157" y="6145413"/>
                  <a:ext cx="2206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9" name="Freihand 268">
                  <a:extLst>
                    <a:ext uri="{FF2B5EF4-FFF2-40B4-BE49-F238E27FC236}">
                      <a16:creationId xmlns:a16="http://schemas.microsoft.com/office/drawing/2014/main" id="{F9BF5954-4F8E-40A7-A3FC-78FA5598F8C9}"/>
                    </a:ext>
                  </a:extLst>
                </p14:cNvPr>
                <p14:cNvContentPartPr/>
                <p14:nvPr/>
              </p14:nvContentPartPr>
              <p14:xfrm>
                <a:off x="7164157" y="6217413"/>
                <a:ext cx="750960" cy="276120"/>
              </p14:xfrm>
            </p:contentPart>
          </mc:Choice>
          <mc:Fallback>
            <p:pic>
              <p:nvPicPr>
                <p:cNvPr id="269" name="Freihand 268">
                  <a:extLst>
                    <a:ext uri="{FF2B5EF4-FFF2-40B4-BE49-F238E27FC236}">
                      <a16:creationId xmlns:a16="http://schemas.microsoft.com/office/drawing/2014/main" id="{F9BF5954-4F8E-40A7-A3FC-78FA5598F8C9}"/>
                    </a:ext>
                  </a:extLst>
                </p:cNvPr>
                <p:cNvPicPr/>
                <p:nvPr/>
              </p:nvPicPr>
              <p:blipFill>
                <a:blip r:embed="rId413"/>
                <a:stretch>
                  <a:fillRect/>
                </a:stretch>
              </p:blipFill>
              <p:spPr>
                <a:xfrm>
                  <a:off x="7155517" y="6208413"/>
                  <a:ext cx="7686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1" name="Freihand 270">
                  <a:extLst>
                    <a:ext uri="{FF2B5EF4-FFF2-40B4-BE49-F238E27FC236}">
                      <a16:creationId xmlns:a16="http://schemas.microsoft.com/office/drawing/2014/main" id="{4BFD9884-1AB5-4147-B9D6-118C40B15B34}"/>
                    </a:ext>
                  </a:extLst>
                </p14:cNvPr>
                <p14:cNvContentPartPr/>
                <p14:nvPr/>
              </p14:nvContentPartPr>
              <p14:xfrm>
                <a:off x="3615637" y="4715133"/>
                <a:ext cx="108720" cy="554040"/>
              </p14:xfrm>
            </p:contentPart>
          </mc:Choice>
          <mc:Fallback>
            <p:pic>
              <p:nvPicPr>
                <p:cNvPr id="271" name="Freihand 270">
                  <a:extLst>
                    <a:ext uri="{FF2B5EF4-FFF2-40B4-BE49-F238E27FC236}">
                      <a16:creationId xmlns:a16="http://schemas.microsoft.com/office/drawing/2014/main" id="{4BFD9884-1AB5-4147-B9D6-118C40B15B34}"/>
                    </a:ext>
                  </a:extLst>
                </p:cNvPr>
                <p:cNvPicPr/>
                <p:nvPr/>
              </p:nvPicPr>
              <p:blipFill>
                <a:blip r:embed="rId415"/>
                <a:stretch>
                  <a:fillRect/>
                </a:stretch>
              </p:blipFill>
              <p:spPr>
                <a:xfrm>
                  <a:off x="3606637" y="4706493"/>
                  <a:ext cx="12636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2" name="Freihand 271">
                  <a:extLst>
                    <a:ext uri="{FF2B5EF4-FFF2-40B4-BE49-F238E27FC236}">
                      <a16:creationId xmlns:a16="http://schemas.microsoft.com/office/drawing/2014/main" id="{05B4B9E4-98A3-4AB4-8A2E-D86201B6A185}"/>
                    </a:ext>
                  </a:extLst>
                </p14:cNvPr>
                <p14:cNvContentPartPr/>
                <p14:nvPr/>
              </p14:nvContentPartPr>
              <p14:xfrm>
                <a:off x="3653077" y="4625853"/>
                <a:ext cx="127800" cy="227880"/>
              </p14:xfrm>
            </p:contentPart>
          </mc:Choice>
          <mc:Fallback>
            <p:pic>
              <p:nvPicPr>
                <p:cNvPr id="272" name="Freihand 271">
                  <a:extLst>
                    <a:ext uri="{FF2B5EF4-FFF2-40B4-BE49-F238E27FC236}">
                      <a16:creationId xmlns:a16="http://schemas.microsoft.com/office/drawing/2014/main" id="{05B4B9E4-98A3-4AB4-8A2E-D86201B6A185}"/>
                    </a:ext>
                  </a:extLst>
                </p:cNvPr>
                <p:cNvPicPr/>
                <p:nvPr/>
              </p:nvPicPr>
              <p:blipFill>
                <a:blip r:embed="rId417"/>
                <a:stretch>
                  <a:fillRect/>
                </a:stretch>
              </p:blipFill>
              <p:spPr>
                <a:xfrm>
                  <a:off x="3644437" y="4617213"/>
                  <a:ext cx="1454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3" name="Freihand 272">
                  <a:extLst>
                    <a:ext uri="{FF2B5EF4-FFF2-40B4-BE49-F238E27FC236}">
                      <a16:creationId xmlns:a16="http://schemas.microsoft.com/office/drawing/2014/main" id="{96569D74-0EFF-4F8F-BEE9-D49CA04FB1B0}"/>
                    </a:ext>
                  </a:extLst>
                </p14:cNvPr>
                <p14:cNvContentPartPr/>
                <p14:nvPr/>
              </p14:nvContentPartPr>
              <p14:xfrm>
                <a:off x="3666037" y="4476093"/>
                <a:ext cx="87840" cy="150120"/>
              </p14:xfrm>
            </p:contentPart>
          </mc:Choice>
          <mc:Fallback>
            <p:pic>
              <p:nvPicPr>
                <p:cNvPr id="273" name="Freihand 272">
                  <a:extLst>
                    <a:ext uri="{FF2B5EF4-FFF2-40B4-BE49-F238E27FC236}">
                      <a16:creationId xmlns:a16="http://schemas.microsoft.com/office/drawing/2014/main" id="{96569D74-0EFF-4F8F-BEE9-D49CA04FB1B0}"/>
                    </a:ext>
                  </a:extLst>
                </p:cNvPr>
                <p:cNvPicPr/>
                <p:nvPr/>
              </p:nvPicPr>
              <p:blipFill>
                <a:blip r:embed="rId419"/>
                <a:stretch>
                  <a:fillRect/>
                </a:stretch>
              </p:blipFill>
              <p:spPr>
                <a:xfrm>
                  <a:off x="3657037" y="4467453"/>
                  <a:ext cx="105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5" name="Freihand 274">
                  <a:extLst>
                    <a:ext uri="{FF2B5EF4-FFF2-40B4-BE49-F238E27FC236}">
                      <a16:creationId xmlns:a16="http://schemas.microsoft.com/office/drawing/2014/main" id="{C6A0C878-5CE4-4F80-8F62-ED976CEEC008}"/>
                    </a:ext>
                  </a:extLst>
                </p14:cNvPr>
                <p14:cNvContentPartPr/>
                <p14:nvPr/>
              </p14:nvContentPartPr>
              <p14:xfrm>
                <a:off x="2432677" y="3987933"/>
                <a:ext cx="2381400" cy="1792440"/>
              </p14:xfrm>
            </p:contentPart>
          </mc:Choice>
          <mc:Fallback>
            <p:pic>
              <p:nvPicPr>
                <p:cNvPr id="275" name="Freihand 274">
                  <a:extLst>
                    <a:ext uri="{FF2B5EF4-FFF2-40B4-BE49-F238E27FC236}">
                      <a16:creationId xmlns:a16="http://schemas.microsoft.com/office/drawing/2014/main" id="{C6A0C878-5CE4-4F80-8F62-ED976CEEC008}"/>
                    </a:ext>
                  </a:extLst>
                </p:cNvPr>
                <p:cNvPicPr/>
                <p:nvPr/>
              </p:nvPicPr>
              <p:blipFill>
                <a:blip r:embed="rId421"/>
                <a:stretch>
                  <a:fillRect/>
                </a:stretch>
              </p:blipFill>
              <p:spPr>
                <a:xfrm>
                  <a:off x="2424037" y="3979293"/>
                  <a:ext cx="2399040" cy="181008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reihandform: Form 8">
            <a:extLst>
              <a:ext uri="{FF2B5EF4-FFF2-40B4-BE49-F238E27FC236}">
                <a16:creationId xmlns:a16="http://schemas.microsoft.com/office/drawing/2014/main" id="{4A793460-14F8-4BE6-AEBC-2FF6A8FAF91A}"/>
              </a:ext>
            </a:extLst>
          </p:cNvPr>
          <p:cNvSpPr/>
          <p:nvPr/>
        </p:nvSpPr>
        <p:spPr>
          <a:xfrm>
            <a:off x="768516" y="1400172"/>
            <a:ext cx="6500813" cy="4429125"/>
          </a:xfrm>
          <a:custGeom>
            <a:avLst/>
            <a:gdLst>
              <a:gd name="connsiteX0" fmla="*/ 0 w 6500813"/>
              <a:gd name="connsiteY0" fmla="*/ 0 h 4429125"/>
              <a:gd name="connsiteX1" fmla="*/ 2028825 w 6500813"/>
              <a:gd name="connsiteY1" fmla="*/ 742950 h 4429125"/>
              <a:gd name="connsiteX2" fmla="*/ 3357563 w 6500813"/>
              <a:gd name="connsiteY2" fmla="*/ 2414588 h 4429125"/>
              <a:gd name="connsiteX3" fmla="*/ 5257800 w 6500813"/>
              <a:gd name="connsiteY3" fmla="*/ 3086100 h 4429125"/>
              <a:gd name="connsiteX4" fmla="*/ 6500813 w 6500813"/>
              <a:gd name="connsiteY4" fmla="*/ 4429125 h 4429125"/>
              <a:gd name="connsiteX5" fmla="*/ 6500813 w 6500813"/>
              <a:gd name="connsiteY5"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813" h="4429125">
                <a:moveTo>
                  <a:pt x="0" y="0"/>
                </a:moveTo>
                <a:cubicBezTo>
                  <a:pt x="734615" y="170259"/>
                  <a:pt x="1469231" y="340519"/>
                  <a:pt x="2028825" y="742950"/>
                </a:cubicBezTo>
                <a:cubicBezTo>
                  <a:pt x="2588419" y="1145381"/>
                  <a:pt x="2819401" y="2024063"/>
                  <a:pt x="3357563" y="2414588"/>
                </a:cubicBezTo>
                <a:cubicBezTo>
                  <a:pt x="3895726" y="2805113"/>
                  <a:pt x="4733925" y="2750344"/>
                  <a:pt x="5257800" y="3086100"/>
                </a:cubicBezTo>
                <a:cubicBezTo>
                  <a:pt x="5781675" y="3421856"/>
                  <a:pt x="6500813" y="4429125"/>
                  <a:pt x="6500813" y="4429125"/>
                </a:cubicBezTo>
                <a:lnTo>
                  <a:pt x="6500813" y="442912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561935" y="1118887"/>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4112D18-4133-489D-990A-6A87284A9B29}"/>
                  </a:ext>
                </a:extLst>
              </p14:cNvPr>
              <p14:cNvContentPartPr/>
              <p14:nvPr/>
            </p14:nvContentPartPr>
            <p14:xfrm>
              <a:off x="7685077" y="5769573"/>
              <a:ext cx="496800" cy="685440"/>
            </p14:xfrm>
          </p:contentPart>
        </mc:Choice>
        <mc:Fallback>
          <p:pic>
            <p:nvPicPr>
              <p:cNvPr id="2" name="Freihand 1">
                <a:extLst>
                  <a:ext uri="{FF2B5EF4-FFF2-40B4-BE49-F238E27FC236}">
                    <a16:creationId xmlns:a16="http://schemas.microsoft.com/office/drawing/2014/main" id="{14112D18-4133-489D-990A-6A87284A9B29}"/>
                  </a:ext>
                </a:extLst>
              </p:cNvPr>
              <p:cNvPicPr/>
              <p:nvPr/>
            </p:nvPicPr>
            <p:blipFill>
              <a:blip r:embed="rId5"/>
              <a:stretch>
                <a:fillRect/>
              </a:stretch>
            </p:blipFill>
            <p:spPr>
              <a:xfrm>
                <a:off x="7676437" y="5760573"/>
                <a:ext cx="51444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ABF4049-128D-413A-B31B-2858A52C432E}"/>
                  </a:ext>
                </a:extLst>
              </p14:cNvPr>
              <p14:cNvContentPartPr/>
              <p14:nvPr/>
            </p14:nvContentPartPr>
            <p14:xfrm>
              <a:off x="229117" y="611493"/>
              <a:ext cx="383760" cy="731160"/>
            </p14:xfrm>
          </p:contentPart>
        </mc:Choice>
        <mc:Fallback>
          <p:pic>
            <p:nvPicPr>
              <p:cNvPr id="4" name="Freihand 3">
                <a:extLst>
                  <a:ext uri="{FF2B5EF4-FFF2-40B4-BE49-F238E27FC236}">
                    <a16:creationId xmlns:a16="http://schemas.microsoft.com/office/drawing/2014/main" id="{FABF4049-128D-413A-B31B-2858A52C432E}"/>
                  </a:ext>
                </a:extLst>
              </p:cNvPr>
              <p:cNvPicPr/>
              <p:nvPr/>
            </p:nvPicPr>
            <p:blipFill>
              <a:blip r:embed="rId7"/>
              <a:stretch>
                <a:fillRect/>
              </a:stretch>
            </p:blipFill>
            <p:spPr>
              <a:xfrm>
                <a:off x="220117" y="602853"/>
                <a:ext cx="401400" cy="74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0BD5C66-D05E-4708-B9F6-D81F5BDFE839}"/>
                  </a:ext>
                </a:extLst>
              </p14:cNvPr>
              <p14:cNvContentPartPr/>
              <p14:nvPr/>
            </p14:nvContentPartPr>
            <p14:xfrm>
              <a:off x="5851957" y="4451253"/>
              <a:ext cx="41400" cy="39600"/>
            </p14:xfrm>
          </p:contentPart>
        </mc:Choice>
        <mc:Fallback>
          <p:pic>
            <p:nvPicPr>
              <p:cNvPr id="5" name="Freihand 4">
                <a:extLst>
                  <a:ext uri="{FF2B5EF4-FFF2-40B4-BE49-F238E27FC236}">
                    <a16:creationId xmlns:a16="http://schemas.microsoft.com/office/drawing/2014/main" id="{30BD5C66-D05E-4708-B9F6-D81F5BDFE839}"/>
                  </a:ext>
                </a:extLst>
              </p:cNvPr>
              <p:cNvPicPr/>
              <p:nvPr/>
            </p:nvPicPr>
            <p:blipFill>
              <a:blip r:embed="rId9"/>
              <a:stretch>
                <a:fillRect/>
              </a:stretch>
            </p:blipFill>
            <p:spPr>
              <a:xfrm>
                <a:off x="5843317" y="4442613"/>
                <a:ext cx="59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3229892-91E2-48D0-96A4-400F280F45C8}"/>
                  </a:ext>
                </a:extLst>
              </p14:cNvPr>
              <p14:cNvContentPartPr/>
              <p14:nvPr/>
            </p14:nvContentPartPr>
            <p14:xfrm>
              <a:off x="2620957" y="2042493"/>
              <a:ext cx="120240" cy="103680"/>
            </p14:xfrm>
          </p:contentPart>
        </mc:Choice>
        <mc:Fallback>
          <p:pic>
            <p:nvPicPr>
              <p:cNvPr id="6" name="Freihand 5">
                <a:extLst>
                  <a:ext uri="{FF2B5EF4-FFF2-40B4-BE49-F238E27FC236}">
                    <a16:creationId xmlns:a16="http://schemas.microsoft.com/office/drawing/2014/main" id="{A3229892-91E2-48D0-96A4-400F280F45C8}"/>
                  </a:ext>
                </a:extLst>
              </p:cNvPr>
              <p:cNvPicPr/>
              <p:nvPr/>
            </p:nvPicPr>
            <p:blipFill>
              <a:blip r:embed="rId11"/>
              <a:stretch>
                <a:fillRect/>
              </a:stretch>
            </p:blipFill>
            <p:spPr>
              <a:xfrm>
                <a:off x="2612317" y="2033853"/>
                <a:ext cx="137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C87E2C90-54F1-4C0F-9534-496A24FE28DC}"/>
                  </a:ext>
                </a:extLst>
              </p14:cNvPr>
              <p14:cNvContentPartPr/>
              <p14:nvPr/>
            </p14:nvContentPartPr>
            <p14:xfrm>
              <a:off x="5851237" y="4295733"/>
              <a:ext cx="52920" cy="146520"/>
            </p14:xfrm>
          </p:contentPart>
        </mc:Choice>
        <mc:Fallback>
          <p:pic>
            <p:nvPicPr>
              <p:cNvPr id="11" name="Freihand 10">
                <a:extLst>
                  <a:ext uri="{FF2B5EF4-FFF2-40B4-BE49-F238E27FC236}">
                    <a16:creationId xmlns:a16="http://schemas.microsoft.com/office/drawing/2014/main" id="{C87E2C90-54F1-4C0F-9534-496A24FE28DC}"/>
                  </a:ext>
                </a:extLst>
              </p:cNvPr>
              <p:cNvPicPr/>
              <p:nvPr/>
            </p:nvPicPr>
            <p:blipFill>
              <a:blip r:embed="rId13"/>
              <a:stretch>
                <a:fillRect/>
              </a:stretch>
            </p:blipFill>
            <p:spPr>
              <a:xfrm>
                <a:off x="5842237" y="4287093"/>
                <a:ext cx="70560" cy="164160"/>
              </a:xfrm>
              <a:prstGeom prst="rect">
                <a:avLst/>
              </a:prstGeom>
            </p:spPr>
          </p:pic>
        </mc:Fallback>
      </mc:AlternateContent>
      <p:grpSp>
        <p:nvGrpSpPr>
          <p:cNvPr id="32" name="Gruppieren 31">
            <a:extLst>
              <a:ext uri="{FF2B5EF4-FFF2-40B4-BE49-F238E27FC236}">
                <a16:creationId xmlns:a16="http://schemas.microsoft.com/office/drawing/2014/main" id="{E5107F36-9F90-4106-AD6B-745C4E4811B5}"/>
              </a:ext>
            </a:extLst>
          </p:cNvPr>
          <p:cNvGrpSpPr/>
          <p:nvPr/>
        </p:nvGrpSpPr>
        <p:grpSpPr>
          <a:xfrm>
            <a:off x="8107717" y="561453"/>
            <a:ext cx="4010760" cy="3569760"/>
            <a:chOff x="8107717" y="561453"/>
            <a:chExt cx="4010760" cy="3569760"/>
          </a:xfrm>
        </p:grpSpPr>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3E0F634A-C0CA-4DE5-BC39-D6670528A5FE}"/>
                    </a:ext>
                  </a:extLst>
                </p14:cNvPr>
                <p14:cNvContentPartPr/>
                <p14:nvPr/>
              </p14:nvContentPartPr>
              <p14:xfrm>
                <a:off x="8969917" y="1073373"/>
                <a:ext cx="247680" cy="2825280"/>
              </p14:xfrm>
            </p:contentPart>
          </mc:Choice>
          <mc:Fallback>
            <p:pic>
              <p:nvPicPr>
                <p:cNvPr id="18" name="Freihand 17">
                  <a:extLst>
                    <a:ext uri="{FF2B5EF4-FFF2-40B4-BE49-F238E27FC236}">
                      <a16:creationId xmlns:a16="http://schemas.microsoft.com/office/drawing/2014/main" id="{3E0F634A-C0CA-4DE5-BC39-D6670528A5FE}"/>
                    </a:ext>
                  </a:extLst>
                </p:cNvPr>
                <p:cNvPicPr/>
                <p:nvPr/>
              </p:nvPicPr>
              <p:blipFill>
                <a:blip r:embed="rId15"/>
                <a:stretch>
                  <a:fillRect/>
                </a:stretch>
              </p:blipFill>
              <p:spPr>
                <a:xfrm>
                  <a:off x="8961277" y="1064373"/>
                  <a:ext cx="265320" cy="284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210C8199-6A69-48A3-8D69-34608547C1ED}"/>
                    </a:ext>
                  </a:extLst>
                </p14:cNvPr>
                <p14:cNvContentPartPr/>
                <p14:nvPr/>
              </p14:nvContentPartPr>
              <p14:xfrm>
                <a:off x="8860837" y="3604533"/>
                <a:ext cx="2448000" cy="65520"/>
              </p14:xfrm>
            </p:contentPart>
          </mc:Choice>
          <mc:Fallback>
            <p:pic>
              <p:nvPicPr>
                <p:cNvPr id="19" name="Freihand 18">
                  <a:extLst>
                    <a:ext uri="{FF2B5EF4-FFF2-40B4-BE49-F238E27FC236}">
                      <a16:creationId xmlns:a16="http://schemas.microsoft.com/office/drawing/2014/main" id="{210C8199-6A69-48A3-8D69-34608547C1ED}"/>
                    </a:ext>
                  </a:extLst>
                </p:cNvPr>
                <p:cNvPicPr/>
                <p:nvPr/>
              </p:nvPicPr>
              <p:blipFill>
                <a:blip r:embed="rId17"/>
                <a:stretch>
                  <a:fillRect/>
                </a:stretch>
              </p:blipFill>
              <p:spPr>
                <a:xfrm>
                  <a:off x="8852197" y="3595533"/>
                  <a:ext cx="2465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179CF4B4-EBC0-4060-AE78-17D99E1449B2}"/>
                    </a:ext>
                  </a:extLst>
                </p14:cNvPr>
                <p14:cNvContentPartPr/>
                <p14:nvPr/>
              </p14:nvContentPartPr>
              <p14:xfrm>
                <a:off x="11236477" y="3458373"/>
                <a:ext cx="393480" cy="401040"/>
              </p14:xfrm>
            </p:contentPart>
          </mc:Choice>
          <mc:Fallback>
            <p:pic>
              <p:nvPicPr>
                <p:cNvPr id="20" name="Freihand 19">
                  <a:extLst>
                    <a:ext uri="{FF2B5EF4-FFF2-40B4-BE49-F238E27FC236}">
                      <a16:creationId xmlns:a16="http://schemas.microsoft.com/office/drawing/2014/main" id="{179CF4B4-EBC0-4060-AE78-17D99E1449B2}"/>
                    </a:ext>
                  </a:extLst>
                </p:cNvPr>
                <p:cNvPicPr/>
                <p:nvPr/>
              </p:nvPicPr>
              <p:blipFill>
                <a:blip r:embed="rId19"/>
                <a:stretch>
                  <a:fillRect/>
                </a:stretch>
              </p:blipFill>
              <p:spPr>
                <a:xfrm>
                  <a:off x="11227477" y="3449373"/>
                  <a:ext cx="4111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1EF63E99-652F-4097-94B2-13A0E94FDAA5}"/>
                    </a:ext>
                  </a:extLst>
                </p14:cNvPr>
                <p14:cNvContentPartPr/>
                <p14:nvPr/>
              </p14:nvContentPartPr>
              <p14:xfrm>
                <a:off x="9080797" y="975813"/>
                <a:ext cx="249840" cy="314640"/>
              </p14:xfrm>
            </p:contentPart>
          </mc:Choice>
          <mc:Fallback>
            <p:pic>
              <p:nvPicPr>
                <p:cNvPr id="21" name="Freihand 20">
                  <a:extLst>
                    <a:ext uri="{FF2B5EF4-FFF2-40B4-BE49-F238E27FC236}">
                      <a16:creationId xmlns:a16="http://schemas.microsoft.com/office/drawing/2014/main" id="{1EF63E99-652F-4097-94B2-13A0E94FDAA5}"/>
                    </a:ext>
                  </a:extLst>
                </p:cNvPr>
                <p:cNvPicPr/>
                <p:nvPr/>
              </p:nvPicPr>
              <p:blipFill>
                <a:blip r:embed="rId21"/>
                <a:stretch>
                  <a:fillRect/>
                </a:stretch>
              </p:blipFill>
              <p:spPr>
                <a:xfrm>
                  <a:off x="9071797" y="967173"/>
                  <a:ext cx="2674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E4E96314-5603-4671-A183-0BDA5B8BDE66}"/>
                    </a:ext>
                  </a:extLst>
                </p14:cNvPr>
                <p14:cNvContentPartPr/>
                <p14:nvPr/>
              </p14:nvContentPartPr>
              <p14:xfrm>
                <a:off x="8620357" y="905613"/>
                <a:ext cx="144360" cy="201960"/>
              </p14:xfrm>
            </p:contentPart>
          </mc:Choice>
          <mc:Fallback>
            <p:pic>
              <p:nvPicPr>
                <p:cNvPr id="22" name="Freihand 21">
                  <a:extLst>
                    <a:ext uri="{FF2B5EF4-FFF2-40B4-BE49-F238E27FC236}">
                      <a16:creationId xmlns:a16="http://schemas.microsoft.com/office/drawing/2014/main" id="{E4E96314-5603-4671-A183-0BDA5B8BDE66}"/>
                    </a:ext>
                  </a:extLst>
                </p:cNvPr>
                <p:cNvPicPr/>
                <p:nvPr/>
              </p:nvPicPr>
              <p:blipFill>
                <a:blip r:embed="rId23"/>
                <a:stretch>
                  <a:fillRect/>
                </a:stretch>
              </p:blipFill>
              <p:spPr>
                <a:xfrm>
                  <a:off x="8611357" y="896613"/>
                  <a:ext cx="162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589A5A35-7748-499C-8EB3-447803821056}"/>
                    </a:ext>
                  </a:extLst>
                </p14:cNvPr>
                <p14:cNvContentPartPr/>
                <p14:nvPr/>
              </p14:nvContentPartPr>
              <p14:xfrm>
                <a:off x="8822317" y="1025493"/>
                <a:ext cx="19800" cy="204120"/>
              </p14:xfrm>
            </p:contentPart>
          </mc:Choice>
          <mc:Fallback>
            <p:pic>
              <p:nvPicPr>
                <p:cNvPr id="23" name="Freihand 22">
                  <a:extLst>
                    <a:ext uri="{FF2B5EF4-FFF2-40B4-BE49-F238E27FC236}">
                      <a16:creationId xmlns:a16="http://schemas.microsoft.com/office/drawing/2014/main" id="{589A5A35-7748-499C-8EB3-447803821056}"/>
                    </a:ext>
                  </a:extLst>
                </p:cNvPr>
                <p:cNvPicPr/>
                <p:nvPr/>
              </p:nvPicPr>
              <p:blipFill>
                <a:blip r:embed="rId25"/>
                <a:stretch>
                  <a:fillRect/>
                </a:stretch>
              </p:blipFill>
              <p:spPr>
                <a:xfrm>
                  <a:off x="8813317" y="1016853"/>
                  <a:ext cx="37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DB619F1C-264B-4099-A19E-30911F451430}"/>
                    </a:ext>
                  </a:extLst>
                </p14:cNvPr>
                <p14:cNvContentPartPr/>
                <p14:nvPr/>
              </p14:nvContentPartPr>
              <p14:xfrm>
                <a:off x="8775877" y="1011813"/>
                <a:ext cx="212400" cy="354960"/>
              </p14:xfrm>
            </p:contentPart>
          </mc:Choice>
          <mc:Fallback>
            <p:pic>
              <p:nvPicPr>
                <p:cNvPr id="24" name="Freihand 23">
                  <a:extLst>
                    <a:ext uri="{FF2B5EF4-FFF2-40B4-BE49-F238E27FC236}">
                      <a16:creationId xmlns:a16="http://schemas.microsoft.com/office/drawing/2014/main" id="{DB619F1C-264B-4099-A19E-30911F451430}"/>
                    </a:ext>
                  </a:extLst>
                </p:cNvPr>
                <p:cNvPicPr/>
                <p:nvPr/>
              </p:nvPicPr>
              <p:blipFill>
                <a:blip r:embed="rId27"/>
                <a:stretch>
                  <a:fillRect/>
                </a:stretch>
              </p:blipFill>
              <p:spPr>
                <a:xfrm>
                  <a:off x="8767237" y="1002813"/>
                  <a:ext cx="23004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759A7305-F92D-4440-95E5-4BA9AD76EB73}"/>
                    </a:ext>
                  </a:extLst>
                </p14:cNvPr>
                <p14:cNvContentPartPr/>
                <p14:nvPr/>
              </p14:nvContentPartPr>
              <p14:xfrm>
                <a:off x="11478757" y="3730893"/>
                <a:ext cx="154080" cy="288720"/>
              </p14:xfrm>
            </p:contentPart>
          </mc:Choice>
          <mc:Fallback>
            <p:pic>
              <p:nvPicPr>
                <p:cNvPr id="25" name="Freihand 24">
                  <a:extLst>
                    <a:ext uri="{FF2B5EF4-FFF2-40B4-BE49-F238E27FC236}">
                      <a16:creationId xmlns:a16="http://schemas.microsoft.com/office/drawing/2014/main" id="{759A7305-F92D-4440-95E5-4BA9AD76EB73}"/>
                    </a:ext>
                  </a:extLst>
                </p:cNvPr>
                <p:cNvPicPr/>
                <p:nvPr/>
              </p:nvPicPr>
              <p:blipFill>
                <a:blip r:embed="rId29"/>
                <a:stretch>
                  <a:fillRect/>
                </a:stretch>
              </p:blipFill>
              <p:spPr>
                <a:xfrm>
                  <a:off x="11470117" y="3721893"/>
                  <a:ext cx="171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27992C72-902E-4194-9470-60D1C057743E}"/>
                    </a:ext>
                  </a:extLst>
                </p14:cNvPr>
                <p14:cNvContentPartPr/>
                <p14:nvPr/>
              </p14:nvContentPartPr>
              <p14:xfrm>
                <a:off x="11682157" y="3891093"/>
                <a:ext cx="101880" cy="240120"/>
              </p14:xfrm>
            </p:contentPart>
          </mc:Choice>
          <mc:Fallback>
            <p:pic>
              <p:nvPicPr>
                <p:cNvPr id="26" name="Freihand 25">
                  <a:extLst>
                    <a:ext uri="{FF2B5EF4-FFF2-40B4-BE49-F238E27FC236}">
                      <a16:creationId xmlns:a16="http://schemas.microsoft.com/office/drawing/2014/main" id="{27992C72-902E-4194-9470-60D1C057743E}"/>
                    </a:ext>
                  </a:extLst>
                </p:cNvPr>
                <p:cNvPicPr/>
                <p:nvPr/>
              </p:nvPicPr>
              <p:blipFill>
                <a:blip r:embed="rId31"/>
                <a:stretch>
                  <a:fillRect/>
                </a:stretch>
              </p:blipFill>
              <p:spPr>
                <a:xfrm>
                  <a:off x="11673517" y="3882093"/>
                  <a:ext cx="1195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DA80C822-3759-48F8-8E50-0CC97991B861}"/>
                    </a:ext>
                  </a:extLst>
                </p14:cNvPr>
                <p14:cNvContentPartPr/>
                <p14:nvPr/>
              </p14:nvContentPartPr>
              <p14:xfrm>
                <a:off x="11764237" y="3862653"/>
                <a:ext cx="165600" cy="243000"/>
              </p14:xfrm>
            </p:contentPart>
          </mc:Choice>
          <mc:Fallback>
            <p:pic>
              <p:nvPicPr>
                <p:cNvPr id="27" name="Freihand 26">
                  <a:extLst>
                    <a:ext uri="{FF2B5EF4-FFF2-40B4-BE49-F238E27FC236}">
                      <a16:creationId xmlns:a16="http://schemas.microsoft.com/office/drawing/2014/main" id="{DA80C822-3759-48F8-8E50-0CC97991B861}"/>
                    </a:ext>
                  </a:extLst>
                </p:cNvPr>
                <p:cNvPicPr/>
                <p:nvPr/>
              </p:nvPicPr>
              <p:blipFill>
                <a:blip r:embed="rId33"/>
                <a:stretch>
                  <a:fillRect/>
                </a:stretch>
              </p:blipFill>
              <p:spPr>
                <a:xfrm>
                  <a:off x="11755597" y="3854013"/>
                  <a:ext cx="1832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203D30EB-5F79-47EC-84A3-9BF1855AD7E3}"/>
                    </a:ext>
                  </a:extLst>
                </p14:cNvPr>
                <p14:cNvContentPartPr/>
                <p14:nvPr/>
              </p14:nvContentPartPr>
              <p14:xfrm>
                <a:off x="9139837" y="1490253"/>
                <a:ext cx="1782000" cy="2199960"/>
              </p14:xfrm>
            </p:contentPart>
          </mc:Choice>
          <mc:Fallback>
            <p:pic>
              <p:nvPicPr>
                <p:cNvPr id="29" name="Freihand 28">
                  <a:extLst>
                    <a:ext uri="{FF2B5EF4-FFF2-40B4-BE49-F238E27FC236}">
                      <a16:creationId xmlns:a16="http://schemas.microsoft.com/office/drawing/2014/main" id="{203D30EB-5F79-47EC-84A3-9BF1855AD7E3}"/>
                    </a:ext>
                  </a:extLst>
                </p:cNvPr>
                <p:cNvPicPr/>
                <p:nvPr/>
              </p:nvPicPr>
              <p:blipFill>
                <a:blip r:embed="rId35"/>
                <a:stretch>
                  <a:fillRect/>
                </a:stretch>
              </p:blipFill>
              <p:spPr>
                <a:xfrm>
                  <a:off x="9130837" y="1481613"/>
                  <a:ext cx="1799640" cy="221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A13B614E-88FF-4CC3-B14F-818CE639FD49}"/>
                    </a:ext>
                  </a:extLst>
                </p14:cNvPr>
                <p14:cNvContentPartPr/>
                <p14:nvPr/>
              </p14:nvContentPartPr>
              <p14:xfrm>
                <a:off x="8107717" y="561453"/>
                <a:ext cx="4010760" cy="3542400"/>
              </p14:xfrm>
            </p:contentPart>
          </mc:Choice>
          <mc:Fallback>
            <p:pic>
              <p:nvPicPr>
                <p:cNvPr id="31" name="Freihand 30">
                  <a:extLst>
                    <a:ext uri="{FF2B5EF4-FFF2-40B4-BE49-F238E27FC236}">
                      <a16:creationId xmlns:a16="http://schemas.microsoft.com/office/drawing/2014/main" id="{A13B614E-88FF-4CC3-B14F-818CE639FD49}"/>
                    </a:ext>
                  </a:extLst>
                </p:cNvPr>
                <p:cNvPicPr/>
                <p:nvPr/>
              </p:nvPicPr>
              <p:blipFill>
                <a:blip r:embed="rId37"/>
                <a:stretch>
                  <a:fillRect/>
                </a:stretch>
              </p:blipFill>
              <p:spPr>
                <a:xfrm>
                  <a:off x="8098717" y="552453"/>
                  <a:ext cx="4028400" cy="3560040"/>
                </a:xfrm>
                <a:prstGeom prst="rect">
                  <a:avLst/>
                </a:prstGeom>
              </p:spPr>
            </p:pic>
          </mc:Fallback>
        </mc:AlternateContent>
      </p:grpSp>
    </p:spTree>
    <p:extLst>
      <p:ext uri="{BB962C8B-B14F-4D97-AF65-F5344CB8AC3E}">
        <p14:creationId xmlns:p14="http://schemas.microsoft.com/office/powerpoint/2010/main" val="313456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24F7FF9-A3B0-464C-AD29-C4D299C3862A}"/>
                  </a:ext>
                </a:extLst>
              </p14:cNvPr>
              <p14:cNvContentPartPr/>
              <p14:nvPr/>
            </p14:nvContentPartPr>
            <p14:xfrm>
              <a:off x="4028557" y="615453"/>
              <a:ext cx="2652480" cy="772920"/>
            </p14:xfrm>
          </p:contentPart>
        </mc:Choice>
        <mc:Fallback>
          <p:pic>
            <p:nvPicPr>
              <p:cNvPr id="2" name="Freihand 1">
                <a:extLst>
                  <a:ext uri="{FF2B5EF4-FFF2-40B4-BE49-F238E27FC236}">
                    <a16:creationId xmlns:a16="http://schemas.microsoft.com/office/drawing/2014/main" id="{824F7FF9-A3B0-464C-AD29-C4D299C3862A}"/>
                  </a:ext>
                </a:extLst>
              </p:cNvPr>
              <p:cNvPicPr/>
              <p:nvPr/>
            </p:nvPicPr>
            <p:blipFill>
              <a:blip r:embed="rId4"/>
              <a:stretch>
                <a:fillRect/>
              </a:stretch>
            </p:blipFill>
            <p:spPr>
              <a:xfrm>
                <a:off x="4019917" y="606813"/>
                <a:ext cx="2670120" cy="790560"/>
              </a:xfrm>
              <a:prstGeom prst="rect">
                <a:avLst/>
              </a:prstGeom>
            </p:spPr>
          </p:pic>
        </mc:Fallback>
      </mc:AlternateContent>
      <p:grpSp>
        <p:nvGrpSpPr>
          <p:cNvPr id="19" name="Gruppieren 18">
            <a:extLst>
              <a:ext uri="{FF2B5EF4-FFF2-40B4-BE49-F238E27FC236}">
                <a16:creationId xmlns:a16="http://schemas.microsoft.com/office/drawing/2014/main" id="{16C7C5F1-7AC7-458D-97A2-3095AC0F8D6B}"/>
              </a:ext>
            </a:extLst>
          </p:cNvPr>
          <p:cNvGrpSpPr/>
          <p:nvPr/>
        </p:nvGrpSpPr>
        <p:grpSpPr>
          <a:xfrm>
            <a:off x="8803957" y="286413"/>
            <a:ext cx="2573640" cy="2545560"/>
            <a:chOff x="8803957" y="286413"/>
            <a:chExt cx="2573640" cy="25455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B6D33AC-F94E-4A25-BFFF-E169B33E5926}"/>
                    </a:ext>
                  </a:extLst>
                </p14:cNvPr>
                <p14:cNvContentPartPr/>
                <p14:nvPr/>
              </p14:nvContentPartPr>
              <p14:xfrm>
                <a:off x="9385357" y="579813"/>
                <a:ext cx="103680" cy="1634400"/>
              </p14:xfrm>
            </p:contentPart>
          </mc:Choice>
          <mc:Fallback>
            <p:pic>
              <p:nvPicPr>
                <p:cNvPr id="3" name="Freihand 2">
                  <a:extLst>
                    <a:ext uri="{FF2B5EF4-FFF2-40B4-BE49-F238E27FC236}">
                      <a16:creationId xmlns:a16="http://schemas.microsoft.com/office/drawing/2014/main" id="{0B6D33AC-F94E-4A25-BFFF-E169B33E5926}"/>
                    </a:ext>
                  </a:extLst>
                </p:cNvPr>
                <p:cNvPicPr/>
                <p:nvPr/>
              </p:nvPicPr>
              <p:blipFill>
                <a:blip r:embed="rId6"/>
                <a:stretch>
                  <a:fillRect/>
                </a:stretch>
              </p:blipFill>
              <p:spPr>
                <a:xfrm>
                  <a:off x="9376717" y="571173"/>
                  <a:ext cx="121320" cy="165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8455B27-0CF8-42AC-A800-A9AF34F26B57}"/>
                    </a:ext>
                  </a:extLst>
                </p14:cNvPr>
                <p14:cNvContentPartPr/>
                <p14:nvPr/>
              </p14:nvContentPartPr>
              <p14:xfrm>
                <a:off x="9248917" y="2017653"/>
                <a:ext cx="1817640" cy="78480"/>
              </p14:xfrm>
            </p:contentPart>
          </mc:Choice>
          <mc:Fallback>
            <p:pic>
              <p:nvPicPr>
                <p:cNvPr id="5" name="Freihand 4">
                  <a:extLst>
                    <a:ext uri="{FF2B5EF4-FFF2-40B4-BE49-F238E27FC236}">
                      <a16:creationId xmlns:a16="http://schemas.microsoft.com/office/drawing/2014/main" id="{E8455B27-0CF8-42AC-A800-A9AF34F26B57}"/>
                    </a:ext>
                  </a:extLst>
                </p:cNvPr>
                <p:cNvPicPr/>
                <p:nvPr/>
              </p:nvPicPr>
              <p:blipFill>
                <a:blip r:embed="rId8"/>
                <a:stretch>
                  <a:fillRect/>
                </a:stretch>
              </p:blipFill>
              <p:spPr>
                <a:xfrm>
                  <a:off x="9240277" y="2009013"/>
                  <a:ext cx="1835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05C675D-7588-4EAE-9A32-7BF9AE59276B}"/>
                    </a:ext>
                  </a:extLst>
                </p14:cNvPr>
                <p14:cNvContentPartPr/>
                <p14:nvPr/>
              </p14:nvContentPartPr>
              <p14:xfrm>
                <a:off x="11058997" y="1863213"/>
                <a:ext cx="318600" cy="454320"/>
              </p14:xfrm>
            </p:contentPart>
          </mc:Choice>
          <mc:Fallback>
            <p:pic>
              <p:nvPicPr>
                <p:cNvPr id="6" name="Freihand 5">
                  <a:extLst>
                    <a:ext uri="{FF2B5EF4-FFF2-40B4-BE49-F238E27FC236}">
                      <a16:creationId xmlns:a16="http://schemas.microsoft.com/office/drawing/2014/main" id="{A05C675D-7588-4EAE-9A32-7BF9AE59276B}"/>
                    </a:ext>
                  </a:extLst>
                </p:cNvPr>
                <p:cNvPicPr/>
                <p:nvPr/>
              </p:nvPicPr>
              <p:blipFill>
                <a:blip r:embed="rId10"/>
                <a:stretch>
                  <a:fillRect/>
                </a:stretch>
              </p:blipFill>
              <p:spPr>
                <a:xfrm>
                  <a:off x="11050357" y="1854213"/>
                  <a:ext cx="33624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C39F4B4D-3513-427D-8542-FC4CD8B4BABA}"/>
                    </a:ext>
                  </a:extLst>
                </p14:cNvPr>
                <p14:cNvContentPartPr/>
                <p14:nvPr/>
              </p14:nvContentPartPr>
              <p14:xfrm>
                <a:off x="9241717" y="286413"/>
                <a:ext cx="385920" cy="554040"/>
              </p14:xfrm>
            </p:contentPart>
          </mc:Choice>
          <mc:Fallback>
            <p:pic>
              <p:nvPicPr>
                <p:cNvPr id="8" name="Freihand 7">
                  <a:extLst>
                    <a:ext uri="{FF2B5EF4-FFF2-40B4-BE49-F238E27FC236}">
                      <a16:creationId xmlns:a16="http://schemas.microsoft.com/office/drawing/2014/main" id="{C39F4B4D-3513-427D-8542-FC4CD8B4BABA}"/>
                    </a:ext>
                  </a:extLst>
                </p:cNvPr>
                <p:cNvPicPr/>
                <p:nvPr/>
              </p:nvPicPr>
              <p:blipFill>
                <a:blip r:embed="rId12"/>
                <a:stretch>
                  <a:fillRect/>
                </a:stretch>
              </p:blipFill>
              <p:spPr>
                <a:xfrm>
                  <a:off x="9232717" y="277413"/>
                  <a:ext cx="40356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45B6CE6A-2A41-4D74-A332-F95AC2E9734A}"/>
                    </a:ext>
                  </a:extLst>
                </p14:cNvPr>
                <p14:cNvContentPartPr/>
                <p14:nvPr/>
              </p14:nvContentPartPr>
              <p14:xfrm>
                <a:off x="8803957" y="338613"/>
                <a:ext cx="158040" cy="171000"/>
              </p14:xfrm>
            </p:contentPart>
          </mc:Choice>
          <mc:Fallback>
            <p:pic>
              <p:nvPicPr>
                <p:cNvPr id="9" name="Freihand 8">
                  <a:extLst>
                    <a:ext uri="{FF2B5EF4-FFF2-40B4-BE49-F238E27FC236}">
                      <a16:creationId xmlns:a16="http://schemas.microsoft.com/office/drawing/2014/main" id="{45B6CE6A-2A41-4D74-A332-F95AC2E9734A}"/>
                    </a:ext>
                  </a:extLst>
                </p:cNvPr>
                <p:cNvPicPr/>
                <p:nvPr/>
              </p:nvPicPr>
              <p:blipFill>
                <a:blip r:embed="rId14"/>
                <a:stretch>
                  <a:fillRect/>
                </a:stretch>
              </p:blipFill>
              <p:spPr>
                <a:xfrm>
                  <a:off x="8795317" y="329973"/>
                  <a:ext cx="175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F4145CF-D21B-4497-9809-5F5E073A796F}"/>
                    </a:ext>
                  </a:extLst>
                </p14:cNvPr>
                <p14:cNvContentPartPr/>
                <p14:nvPr/>
              </p14:nvContentPartPr>
              <p14:xfrm>
                <a:off x="9044437" y="467493"/>
                <a:ext cx="55440" cy="181080"/>
              </p14:xfrm>
            </p:contentPart>
          </mc:Choice>
          <mc:Fallback>
            <p:pic>
              <p:nvPicPr>
                <p:cNvPr id="13" name="Freihand 12">
                  <a:extLst>
                    <a:ext uri="{FF2B5EF4-FFF2-40B4-BE49-F238E27FC236}">
                      <a16:creationId xmlns:a16="http://schemas.microsoft.com/office/drawing/2014/main" id="{8F4145CF-D21B-4497-9809-5F5E073A796F}"/>
                    </a:ext>
                  </a:extLst>
                </p:cNvPr>
                <p:cNvPicPr/>
                <p:nvPr/>
              </p:nvPicPr>
              <p:blipFill>
                <a:blip r:embed="rId16"/>
                <a:stretch>
                  <a:fillRect/>
                </a:stretch>
              </p:blipFill>
              <p:spPr>
                <a:xfrm>
                  <a:off x="9035437" y="458493"/>
                  <a:ext cx="73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9BD265A-CF53-4B48-B33B-E54B099FBDD1}"/>
                    </a:ext>
                  </a:extLst>
                </p14:cNvPr>
                <p14:cNvContentPartPr/>
                <p14:nvPr/>
              </p14:nvContentPartPr>
              <p14:xfrm>
                <a:off x="8951197" y="424293"/>
                <a:ext cx="269280" cy="379800"/>
              </p14:xfrm>
            </p:contentPart>
          </mc:Choice>
          <mc:Fallback>
            <p:pic>
              <p:nvPicPr>
                <p:cNvPr id="14" name="Freihand 13">
                  <a:extLst>
                    <a:ext uri="{FF2B5EF4-FFF2-40B4-BE49-F238E27FC236}">
                      <a16:creationId xmlns:a16="http://schemas.microsoft.com/office/drawing/2014/main" id="{B9BD265A-CF53-4B48-B33B-E54B099FBDD1}"/>
                    </a:ext>
                  </a:extLst>
                </p:cNvPr>
                <p:cNvPicPr/>
                <p:nvPr/>
              </p:nvPicPr>
              <p:blipFill>
                <a:blip r:embed="rId18"/>
                <a:stretch>
                  <a:fillRect/>
                </a:stretch>
              </p:blipFill>
              <p:spPr>
                <a:xfrm>
                  <a:off x="8942557" y="415653"/>
                  <a:ext cx="2869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A669BACA-DC9B-44AD-859D-9EF6240F1C20}"/>
                    </a:ext>
                  </a:extLst>
                </p14:cNvPr>
                <p14:cNvContentPartPr/>
                <p14:nvPr/>
              </p14:nvContentPartPr>
              <p14:xfrm>
                <a:off x="10827157" y="2451093"/>
                <a:ext cx="201960" cy="234720"/>
              </p14:xfrm>
            </p:contentPart>
          </mc:Choice>
          <mc:Fallback>
            <p:pic>
              <p:nvPicPr>
                <p:cNvPr id="15" name="Freihand 14">
                  <a:extLst>
                    <a:ext uri="{FF2B5EF4-FFF2-40B4-BE49-F238E27FC236}">
                      <a16:creationId xmlns:a16="http://schemas.microsoft.com/office/drawing/2014/main" id="{A669BACA-DC9B-44AD-859D-9EF6240F1C20}"/>
                    </a:ext>
                  </a:extLst>
                </p:cNvPr>
                <p:cNvPicPr/>
                <p:nvPr/>
              </p:nvPicPr>
              <p:blipFill>
                <a:blip r:embed="rId20"/>
                <a:stretch>
                  <a:fillRect/>
                </a:stretch>
              </p:blipFill>
              <p:spPr>
                <a:xfrm>
                  <a:off x="10818517" y="2442093"/>
                  <a:ext cx="2196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39F16C5-B631-449E-A6C8-A026370B069F}"/>
                    </a:ext>
                  </a:extLst>
                </p14:cNvPr>
                <p14:cNvContentPartPr/>
                <p14:nvPr/>
              </p14:nvContentPartPr>
              <p14:xfrm>
                <a:off x="11046037" y="2467653"/>
                <a:ext cx="227160" cy="364320"/>
              </p14:xfrm>
            </p:contentPart>
          </mc:Choice>
          <mc:Fallback>
            <p:pic>
              <p:nvPicPr>
                <p:cNvPr id="16" name="Freihand 15">
                  <a:extLst>
                    <a:ext uri="{FF2B5EF4-FFF2-40B4-BE49-F238E27FC236}">
                      <a16:creationId xmlns:a16="http://schemas.microsoft.com/office/drawing/2014/main" id="{B39F16C5-B631-449E-A6C8-A026370B069F}"/>
                    </a:ext>
                  </a:extLst>
                </p:cNvPr>
                <p:cNvPicPr/>
                <p:nvPr/>
              </p:nvPicPr>
              <p:blipFill>
                <a:blip r:embed="rId22"/>
                <a:stretch>
                  <a:fillRect/>
                </a:stretch>
              </p:blipFill>
              <p:spPr>
                <a:xfrm>
                  <a:off x="11037037" y="2458653"/>
                  <a:ext cx="24480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48C62E23-D1BA-48CF-A087-3C7AE0C66369}"/>
                    </a:ext>
                  </a:extLst>
                </p14:cNvPr>
                <p14:cNvContentPartPr/>
                <p14:nvPr/>
              </p14:nvContentPartPr>
              <p14:xfrm>
                <a:off x="11197957" y="2659893"/>
                <a:ext cx="104400" cy="38520"/>
              </p14:xfrm>
            </p:contentPart>
          </mc:Choice>
          <mc:Fallback>
            <p:pic>
              <p:nvPicPr>
                <p:cNvPr id="17" name="Freihand 16">
                  <a:extLst>
                    <a:ext uri="{FF2B5EF4-FFF2-40B4-BE49-F238E27FC236}">
                      <a16:creationId xmlns:a16="http://schemas.microsoft.com/office/drawing/2014/main" id="{48C62E23-D1BA-48CF-A087-3C7AE0C66369}"/>
                    </a:ext>
                  </a:extLst>
                </p:cNvPr>
                <p:cNvPicPr/>
                <p:nvPr/>
              </p:nvPicPr>
              <p:blipFill>
                <a:blip r:embed="rId24"/>
                <a:stretch>
                  <a:fillRect/>
                </a:stretch>
              </p:blipFill>
              <p:spPr>
                <a:xfrm>
                  <a:off x="11188957" y="2651253"/>
                  <a:ext cx="122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146EBA5-B3FF-4FFC-B802-00C66933C8D0}"/>
                    </a:ext>
                  </a:extLst>
                </p14:cNvPr>
                <p14:cNvContentPartPr/>
                <p14:nvPr/>
              </p14:nvContentPartPr>
              <p14:xfrm>
                <a:off x="9476077" y="1132413"/>
                <a:ext cx="1101600" cy="1194480"/>
              </p14:xfrm>
            </p:contentPart>
          </mc:Choice>
          <mc:Fallback>
            <p:pic>
              <p:nvPicPr>
                <p:cNvPr id="18" name="Freihand 17">
                  <a:extLst>
                    <a:ext uri="{FF2B5EF4-FFF2-40B4-BE49-F238E27FC236}">
                      <a16:creationId xmlns:a16="http://schemas.microsoft.com/office/drawing/2014/main" id="{C146EBA5-B3FF-4FFC-B802-00C66933C8D0}"/>
                    </a:ext>
                  </a:extLst>
                </p:cNvPr>
                <p:cNvPicPr/>
                <p:nvPr/>
              </p:nvPicPr>
              <p:blipFill>
                <a:blip r:embed="rId26"/>
                <a:stretch>
                  <a:fillRect/>
                </a:stretch>
              </p:blipFill>
              <p:spPr>
                <a:xfrm>
                  <a:off x="9467437" y="1123413"/>
                  <a:ext cx="1119240" cy="121212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449F5AA4-4CD7-4137-9E60-D988B394410B}"/>
              </a:ext>
            </a:extLst>
          </p:cNvPr>
          <p:cNvGrpSpPr/>
          <p:nvPr/>
        </p:nvGrpSpPr>
        <p:grpSpPr>
          <a:xfrm>
            <a:off x="3625717" y="546333"/>
            <a:ext cx="3429360" cy="834120"/>
            <a:chOff x="3625717" y="546333"/>
            <a:chExt cx="3429360" cy="834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2543406-35B4-4078-A489-966B696417FF}"/>
                    </a:ext>
                  </a:extLst>
                </p14:cNvPr>
                <p14:cNvContentPartPr/>
                <p14:nvPr/>
              </p14:nvContentPartPr>
              <p14:xfrm>
                <a:off x="4550557" y="734253"/>
                <a:ext cx="2504520" cy="525240"/>
              </p14:xfrm>
            </p:contentPart>
          </mc:Choice>
          <mc:Fallback>
            <p:pic>
              <p:nvPicPr>
                <p:cNvPr id="2" name="Freihand 1">
                  <a:extLst>
                    <a:ext uri="{FF2B5EF4-FFF2-40B4-BE49-F238E27FC236}">
                      <a16:creationId xmlns:a16="http://schemas.microsoft.com/office/drawing/2014/main" id="{12543406-35B4-4078-A489-966B696417FF}"/>
                    </a:ext>
                  </a:extLst>
                </p:cNvPr>
                <p:cNvPicPr/>
                <p:nvPr/>
              </p:nvPicPr>
              <p:blipFill>
                <a:blip r:embed="rId4"/>
                <a:stretch>
                  <a:fillRect/>
                </a:stretch>
              </p:blipFill>
              <p:spPr>
                <a:xfrm>
                  <a:off x="4541917" y="725253"/>
                  <a:ext cx="252216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12B7D55-B222-41F4-96E9-AE938712E1EF}"/>
                    </a:ext>
                  </a:extLst>
                </p14:cNvPr>
                <p14:cNvContentPartPr/>
                <p14:nvPr/>
              </p14:nvContentPartPr>
              <p14:xfrm>
                <a:off x="3625717" y="546333"/>
                <a:ext cx="868680" cy="834120"/>
              </p14:xfrm>
            </p:contentPart>
          </mc:Choice>
          <mc:Fallback>
            <p:pic>
              <p:nvPicPr>
                <p:cNvPr id="3" name="Freihand 2">
                  <a:extLst>
                    <a:ext uri="{FF2B5EF4-FFF2-40B4-BE49-F238E27FC236}">
                      <a16:creationId xmlns:a16="http://schemas.microsoft.com/office/drawing/2014/main" id="{212B7D55-B222-41F4-96E9-AE938712E1EF}"/>
                    </a:ext>
                  </a:extLst>
                </p:cNvPr>
                <p:cNvPicPr/>
                <p:nvPr/>
              </p:nvPicPr>
              <p:blipFill>
                <a:blip r:embed="rId6"/>
                <a:stretch>
                  <a:fillRect/>
                </a:stretch>
              </p:blipFill>
              <p:spPr>
                <a:xfrm>
                  <a:off x="3617077" y="537693"/>
                  <a:ext cx="886320" cy="85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4" name="Freihand 73">
                <a:extLst>
                  <a:ext uri="{FF2B5EF4-FFF2-40B4-BE49-F238E27FC236}">
                    <a16:creationId xmlns:a16="http://schemas.microsoft.com/office/drawing/2014/main" id="{9AF0B64C-67EB-4AA6-9A9C-7F8D455ACBCB}"/>
                  </a:ext>
                </a:extLst>
              </p14:cNvPr>
              <p14:cNvContentPartPr/>
              <p14:nvPr/>
            </p14:nvContentPartPr>
            <p14:xfrm>
              <a:off x="6481957" y="5455293"/>
              <a:ext cx="792360" cy="624240"/>
            </p14:xfrm>
          </p:contentPart>
        </mc:Choice>
        <mc:Fallback>
          <p:pic>
            <p:nvPicPr>
              <p:cNvPr id="74" name="Freihand 73">
                <a:extLst>
                  <a:ext uri="{FF2B5EF4-FFF2-40B4-BE49-F238E27FC236}">
                    <a16:creationId xmlns:a16="http://schemas.microsoft.com/office/drawing/2014/main" id="{9AF0B64C-67EB-4AA6-9A9C-7F8D455ACBCB}"/>
                  </a:ext>
                </a:extLst>
              </p:cNvPr>
              <p:cNvPicPr/>
              <p:nvPr/>
            </p:nvPicPr>
            <p:blipFill>
              <a:blip r:embed="rId8"/>
              <a:stretch>
                <a:fillRect/>
              </a:stretch>
            </p:blipFill>
            <p:spPr>
              <a:xfrm>
                <a:off x="6472957" y="5446293"/>
                <a:ext cx="81000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6" name="Freihand 75">
                <a:extLst>
                  <a:ext uri="{FF2B5EF4-FFF2-40B4-BE49-F238E27FC236}">
                    <a16:creationId xmlns:a16="http://schemas.microsoft.com/office/drawing/2014/main" id="{EFAE1F26-BC06-41D2-95F2-4B9C00C5D3B2}"/>
                  </a:ext>
                </a:extLst>
              </p14:cNvPr>
              <p14:cNvContentPartPr/>
              <p14:nvPr/>
            </p14:nvContentPartPr>
            <p14:xfrm>
              <a:off x="7098277" y="4972893"/>
              <a:ext cx="576000" cy="778320"/>
            </p14:xfrm>
          </p:contentPart>
        </mc:Choice>
        <mc:Fallback>
          <p:pic>
            <p:nvPicPr>
              <p:cNvPr id="76" name="Freihand 75">
                <a:extLst>
                  <a:ext uri="{FF2B5EF4-FFF2-40B4-BE49-F238E27FC236}">
                    <a16:creationId xmlns:a16="http://schemas.microsoft.com/office/drawing/2014/main" id="{EFAE1F26-BC06-41D2-95F2-4B9C00C5D3B2}"/>
                  </a:ext>
                </a:extLst>
              </p:cNvPr>
              <p:cNvPicPr/>
              <p:nvPr/>
            </p:nvPicPr>
            <p:blipFill>
              <a:blip r:embed="rId10"/>
              <a:stretch>
                <a:fillRect/>
              </a:stretch>
            </p:blipFill>
            <p:spPr>
              <a:xfrm>
                <a:off x="7089637" y="4964253"/>
                <a:ext cx="593640" cy="795960"/>
              </a:xfrm>
              <a:prstGeom prst="rect">
                <a:avLst/>
              </a:prstGeom>
            </p:spPr>
          </p:pic>
        </mc:Fallback>
      </mc:AlternateContent>
      <p:grpSp>
        <p:nvGrpSpPr>
          <p:cNvPr id="91" name="Gruppieren 90">
            <a:extLst>
              <a:ext uri="{FF2B5EF4-FFF2-40B4-BE49-F238E27FC236}">
                <a16:creationId xmlns:a16="http://schemas.microsoft.com/office/drawing/2014/main" id="{8A5C6081-433A-4880-BFCF-37CBF2195AFE}"/>
              </a:ext>
            </a:extLst>
          </p:cNvPr>
          <p:cNvGrpSpPr/>
          <p:nvPr/>
        </p:nvGrpSpPr>
        <p:grpSpPr>
          <a:xfrm>
            <a:off x="6617677" y="4705413"/>
            <a:ext cx="2018520" cy="1840320"/>
            <a:chOff x="6617677" y="4705413"/>
            <a:chExt cx="2018520" cy="1840320"/>
          </a:xfrm>
        </p:grpSpPr>
        <mc:AlternateContent xmlns:mc="http://schemas.openxmlformats.org/markup-compatibility/2006">
          <mc:Choice xmlns:p14="http://schemas.microsoft.com/office/powerpoint/2010/main" Requires="p14">
            <p:contentPart p14:bwMode="auto" r:id="rId11">
              <p14:nvContentPartPr>
                <p14:cNvPr id="64" name="Freihand 63">
                  <a:extLst>
                    <a:ext uri="{FF2B5EF4-FFF2-40B4-BE49-F238E27FC236}">
                      <a16:creationId xmlns:a16="http://schemas.microsoft.com/office/drawing/2014/main" id="{2FE1C1EC-C3CA-4D0A-905D-4E85960E47F7}"/>
                    </a:ext>
                  </a:extLst>
                </p14:cNvPr>
                <p14:cNvContentPartPr/>
                <p14:nvPr/>
              </p14:nvContentPartPr>
              <p14:xfrm>
                <a:off x="6617677" y="5738973"/>
                <a:ext cx="287280" cy="248400"/>
              </p14:xfrm>
            </p:contentPart>
          </mc:Choice>
          <mc:Fallback>
            <p:pic>
              <p:nvPicPr>
                <p:cNvPr id="64" name="Freihand 63">
                  <a:extLst>
                    <a:ext uri="{FF2B5EF4-FFF2-40B4-BE49-F238E27FC236}">
                      <a16:creationId xmlns:a16="http://schemas.microsoft.com/office/drawing/2014/main" id="{2FE1C1EC-C3CA-4D0A-905D-4E85960E47F7}"/>
                    </a:ext>
                  </a:extLst>
                </p:cNvPr>
                <p:cNvPicPr/>
                <p:nvPr/>
              </p:nvPicPr>
              <p:blipFill>
                <a:blip r:embed="rId12"/>
                <a:stretch>
                  <a:fillRect/>
                </a:stretch>
              </p:blipFill>
              <p:spPr>
                <a:xfrm>
                  <a:off x="6608677" y="5730333"/>
                  <a:ext cx="3049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5" name="Freihand 64">
                  <a:extLst>
                    <a:ext uri="{FF2B5EF4-FFF2-40B4-BE49-F238E27FC236}">
                      <a16:creationId xmlns:a16="http://schemas.microsoft.com/office/drawing/2014/main" id="{7CCF426E-C3DD-43A2-B009-8F495DBDD140}"/>
                    </a:ext>
                  </a:extLst>
                </p14:cNvPr>
                <p14:cNvContentPartPr/>
                <p14:nvPr/>
              </p14:nvContentPartPr>
              <p14:xfrm>
                <a:off x="6926197" y="5562933"/>
                <a:ext cx="225720" cy="182520"/>
              </p14:xfrm>
            </p:contentPart>
          </mc:Choice>
          <mc:Fallback>
            <p:pic>
              <p:nvPicPr>
                <p:cNvPr id="65" name="Freihand 64">
                  <a:extLst>
                    <a:ext uri="{FF2B5EF4-FFF2-40B4-BE49-F238E27FC236}">
                      <a16:creationId xmlns:a16="http://schemas.microsoft.com/office/drawing/2014/main" id="{7CCF426E-C3DD-43A2-B009-8F495DBDD140}"/>
                    </a:ext>
                  </a:extLst>
                </p:cNvPr>
                <p:cNvPicPr/>
                <p:nvPr/>
              </p:nvPicPr>
              <p:blipFill>
                <a:blip r:embed="rId14"/>
                <a:stretch>
                  <a:fillRect/>
                </a:stretch>
              </p:blipFill>
              <p:spPr>
                <a:xfrm>
                  <a:off x="6917197" y="5554293"/>
                  <a:ext cx="243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6" name="Freihand 65">
                  <a:extLst>
                    <a:ext uri="{FF2B5EF4-FFF2-40B4-BE49-F238E27FC236}">
                      <a16:creationId xmlns:a16="http://schemas.microsoft.com/office/drawing/2014/main" id="{CF1F1BF5-417A-47CA-882C-1A2D3EDA7929}"/>
                    </a:ext>
                  </a:extLst>
                </p14:cNvPr>
                <p14:cNvContentPartPr/>
                <p14:nvPr/>
              </p14:nvContentPartPr>
              <p14:xfrm>
                <a:off x="6972997" y="5445933"/>
                <a:ext cx="2160" cy="6480"/>
              </p14:xfrm>
            </p:contentPart>
          </mc:Choice>
          <mc:Fallback>
            <p:pic>
              <p:nvPicPr>
                <p:cNvPr id="66" name="Freihand 65">
                  <a:extLst>
                    <a:ext uri="{FF2B5EF4-FFF2-40B4-BE49-F238E27FC236}">
                      <a16:creationId xmlns:a16="http://schemas.microsoft.com/office/drawing/2014/main" id="{CF1F1BF5-417A-47CA-882C-1A2D3EDA7929}"/>
                    </a:ext>
                  </a:extLst>
                </p:cNvPr>
                <p:cNvPicPr/>
                <p:nvPr/>
              </p:nvPicPr>
              <p:blipFill>
                <a:blip r:embed="rId16"/>
                <a:stretch>
                  <a:fillRect/>
                </a:stretch>
              </p:blipFill>
              <p:spPr>
                <a:xfrm>
                  <a:off x="6963997" y="5437293"/>
                  <a:ext cx="19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7" name="Freihand 66">
                  <a:extLst>
                    <a:ext uri="{FF2B5EF4-FFF2-40B4-BE49-F238E27FC236}">
                      <a16:creationId xmlns:a16="http://schemas.microsoft.com/office/drawing/2014/main" id="{55F13BF4-5012-4747-93EE-900921A55ED8}"/>
                    </a:ext>
                  </a:extLst>
                </p14:cNvPr>
                <p14:cNvContentPartPr/>
                <p14:nvPr/>
              </p14:nvContentPartPr>
              <p14:xfrm>
                <a:off x="7110157" y="5275653"/>
                <a:ext cx="181440" cy="363600"/>
              </p14:xfrm>
            </p:contentPart>
          </mc:Choice>
          <mc:Fallback>
            <p:pic>
              <p:nvPicPr>
                <p:cNvPr id="67" name="Freihand 66">
                  <a:extLst>
                    <a:ext uri="{FF2B5EF4-FFF2-40B4-BE49-F238E27FC236}">
                      <a16:creationId xmlns:a16="http://schemas.microsoft.com/office/drawing/2014/main" id="{55F13BF4-5012-4747-93EE-900921A55ED8}"/>
                    </a:ext>
                  </a:extLst>
                </p:cNvPr>
                <p:cNvPicPr/>
                <p:nvPr/>
              </p:nvPicPr>
              <p:blipFill>
                <a:blip r:embed="rId18"/>
                <a:stretch>
                  <a:fillRect/>
                </a:stretch>
              </p:blipFill>
              <p:spPr>
                <a:xfrm>
                  <a:off x="7101157" y="5267013"/>
                  <a:ext cx="19908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8" name="Freihand 67">
                  <a:extLst>
                    <a:ext uri="{FF2B5EF4-FFF2-40B4-BE49-F238E27FC236}">
                      <a16:creationId xmlns:a16="http://schemas.microsoft.com/office/drawing/2014/main" id="{45D8345E-1C89-4E5E-8634-102E37EB753D}"/>
                    </a:ext>
                  </a:extLst>
                </p14:cNvPr>
                <p14:cNvContentPartPr/>
                <p14:nvPr/>
              </p14:nvContentPartPr>
              <p14:xfrm>
                <a:off x="7224277" y="5296893"/>
                <a:ext cx="149760" cy="216000"/>
              </p14:xfrm>
            </p:contentPart>
          </mc:Choice>
          <mc:Fallback>
            <p:pic>
              <p:nvPicPr>
                <p:cNvPr id="68" name="Freihand 67">
                  <a:extLst>
                    <a:ext uri="{FF2B5EF4-FFF2-40B4-BE49-F238E27FC236}">
                      <a16:creationId xmlns:a16="http://schemas.microsoft.com/office/drawing/2014/main" id="{45D8345E-1C89-4E5E-8634-102E37EB753D}"/>
                    </a:ext>
                  </a:extLst>
                </p:cNvPr>
                <p:cNvPicPr/>
                <p:nvPr/>
              </p:nvPicPr>
              <p:blipFill>
                <a:blip r:embed="rId20"/>
                <a:stretch>
                  <a:fillRect/>
                </a:stretch>
              </p:blipFill>
              <p:spPr>
                <a:xfrm>
                  <a:off x="7215277" y="5287893"/>
                  <a:ext cx="1674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9" name="Freihand 68">
                  <a:extLst>
                    <a:ext uri="{FF2B5EF4-FFF2-40B4-BE49-F238E27FC236}">
                      <a16:creationId xmlns:a16="http://schemas.microsoft.com/office/drawing/2014/main" id="{F4210FE3-6AB6-4E04-9663-D567D15C658C}"/>
                    </a:ext>
                  </a:extLst>
                </p14:cNvPr>
                <p14:cNvContentPartPr/>
                <p14:nvPr/>
              </p14:nvContentPartPr>
              <p14:xfrm>
                <a:off x="7433077" y="5390853"/>
                <a:ext cx="63720" cy="80280"/>
              </p14:xfrm>
            </p:contentPart>
          </mc:Choice>
          <mc:Fallback>
            <p:pic>
              <p:nvPicPr>
                <p:cNvPr id="69" name="Freihand 68">
                  <a:extLst>
                    <a:ext uri="{FF2B5EF4-FFF2-40B4-BE49-F238E27FC236}">
                      <a16:creationId xmlns:a16="http://schemas.microsoft.com/office/drawing/2014/main" id="{F4210FE3-6AB6-4E04-9663-D567D15C658C}"/>
                    </a:ext>
                  </a:extLst>
                </p:cNvPr>
                <p:cNvPicPr/>
                <p:nvPr/>
              </p:nvPicPr>
              <p:blipFill>
                <a:blip r:embed="rId22"/>
                <a:stretch>
                  <a:fillRect/>
                </a:stretch>
              </p:blipFill>
              <p:spPr>
                <a:xfrm>
                  <a:off x="7424437" y="5381853"/>
                  <a:ext cx="81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0" name="Freihand 69">
                  <a:extLst>
                    <a:ext uri="{FF2B5EF4-FFF2-40B4-BE49-F238E27FC236}">
                      <a16:creationId xmlns:a16="http://schemas.microsoft.com/office/drawing/2014/main" id="{9D681810-3D78-41C8-8F70-C2AC579F028E}"/>
                    </a:ext>
                  </a:extLst>
                </p14:cNvPr>
                <p14:cNvContentPartPr/>
                <p14:nvPr/>
              </p14:nvContentPartPr>
              <p14:xfrm>
                <a:off x="7451437" y="5156493"/>
                <a:ext cx="145080" cy="236520"/>
              </p14:xfrm>
            </p:contentPart>
          </mc:Choice>
          <mc:Fallback>
            <p:pic>
              <p:nvPicPr>
                <p:cNvPr id="70" name="Freihand 69">
                  <a:extLst>
                    <a:ext uri="{FF2B5EF4-FFF2-40B4-BE49-F238E27FC236}">
                      <a16:creationId xmlns:a16="http://schemas.microsoft.com/office/drawing/2014/main" id="{9D681810-3D78-41C8-8F70-C2AC579F028E}"/>
                    </a:ext>
                  </a:extLst>
                </p:cNvPr>
                <p:cNvPicPr/>
                <p:nvPr/>
              </p:nvPicPr>
              <p:blipFill>
                <a:blip r:embed="rId24"/>
                <a:stretch>
                  <a:fillRect/>
                </a:stretch>
              </p:blipFill>
              <p:spPr>
                <a:xfrm>
                  <a:off x="7442437" y="5147853"/>
                  <a:ext cx="162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1" name="Freihand 70">
                  <a:extLst>
                    <a:ext uri="{FF2B5EF4-FFF2-40B4-BE49-F238E27FC236}">
                      <a16:creationId xmlns:a16="http://schemas.microsoft.com/office/drawing/2014/main" id="{5B75A766-234C-4860-BBAC-EF6579C2E255}"/>
                    </a:ext>
                  </a:extLst>
                </p14:cNvPr>
                <p14:cNvContentPartPr/>
                <p14:nvPr/>
              </p14:nvContentPartPr>
              <p14:xfrm>
                <a:off x="7573117" y="5063613"/>
                <a:ext cx="122760" cy="333000"/>
              </p14:xfrm>
            </p:contentPart>
          </mc:Choice>
          <mc:Fallback>
            <p:pic>
              <p:nvPicPr>
                <p:cNvPr id="71" name="Freihand 70">
                  <a:extLst>
                    <a:ext uri="{FF2B5EF4-FFF2-40B4-BE49-F238E27FC236}">
                      <a16:creationId xmlns:a16="http://schemas.microsoft.com/office/drawing/2014/main" id="{5B75A766-234C-4860-BBAC-EF6579C2E255}"/>
                    </a:ext>
                  </a:extLst>
                </p:cNvPr>
                <p:cNvPicPr/>
                <p:nvPr/>
              </p:nvPicPr>
              <p:blipFill>
                <a:blip r:embed="rId26"/>
                <a:stretch>
                  <a:fillRect/>
                </a:stretch>
              </p:blipFill>
              <p:spPr>
                <a:xfrm>
                  <a:off x="7564117" y="5054613"/>
                  <a:ext cx="1404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2" name="Freihand 71">
                  <a:extLst>
                    <a:ext uri="{FF2B5EF4-FFF2-40B4-BE49-F238E27FC236}">
                      <a16:creationId xmlns:a16="http://schemas.microsoft.com/office/drawing/2014/main" id="{E170AD46-6323-4DDF-A066-A453914947BE}"/>
                    </a:ext>
                  </a:extLst>
                </p14:cNvPr>
                <p14:cNvContentPartPr/>
                <p14:nvPr/>
              </p14:nvContentPartPr>
              <p14:xfrm>
                <a:off x="7769317" y="5050293"/>
                <a:ext cx="171720" cy="225720"/>
              </p14:xfrm>
            </p:contentPart>
          </mc:Choice>
          <mc:Fallback>
            <p:pic>
              <p:nvPicPr>
                <p:cNvPr id="72" name="Freihand 71">
                  <a:extLst>
                    <a:ext uri="{FF2B5EF4-FFF2-40B4-BE49-F238E27FC236}">
                      <a16:creationId xmlns:a16="http://schemas.microsoft.com/office/drawing/2014/main" id="{E170AD46-6323-4DDF-A066-A453914947BE}"/>
                    </a:ext>
                  </a:extLst>
                </p:cNvPr>
                <p:cNvPicPr/>
                <p:nvPr/>
              </p:nvPicPr>
              <p:blipFill>
                <a:blip r:embed="rId28"/>
                <a:stretch>
                  <a:fillRect/>
                </a:stretch>
              </p:blipFill>
              <p:spPr>
                <a:xfrm>
                  <a:off x="7760317" y="5041653"/>
                  <a:ext cx="189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8" name="Freihand 77">
                  <a:extLst>
                    <a:ext uri="{FF2B5EF4-FFF2-40B4-BE49-F238E27FC236}">
                      <a16:creationId xmlns:a16="http://schemas.microsoft.com/office/drawing/2014/main" id="{0B15F202-BBE0-4D01-84D3-8AA9AEBDA65F}"/>
                    </a:ext>
                  </a:extLst>
                </p14:cNvPr>
                <p14:cNvContentPartPr/>
                <p14:nvPr/>
              </p14:nvContentPartPr>
              <p14:xfrm>
                <a:off x="7976317" y="4757973"/>
                <a:ext cx="196920" cy="493920"/>
              </p14:xfrm>
            </p:contentPart>
          </mc:Choice>
          <mc:Fallback>
            <p:pic>
              <p:nvPicPr>
                <p:cNvPr id="78" name="Freihand 77">
                  <a:extLst>
                    <a:ext uri="{FF2B5EF4-FFF2-40B4-BE49-F238E27FC236}">
                      <a16:creationId xmlns:a16="http://schemas.microsoft.com/office/drawing/2014/main" id="{0B15F202-BBE0-4D01-84D3-8AA9AEBDA65F}"/>
                    </a:ext>
                  </a:extLst>
                </p:cNvPr>
                <p:cNvPicPr/>
                <p:nvPr/>
              </p:nvPicPr>
              <p:blipFill>
                <a:blip r:embed="rId30"/>
                <a:stretch>
                  <a:fillRect/>
                </a:stretch>
              </p:blipFill>
              <p:spPr>
                <a:xfrm>
                  <a:off x="7967317" y="4748973"/>
                  <a:ext cx="21456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9" name="Freihand 78">
                  <a:extLst>
                    <a:ext uri="{FF2B5EF4-FFF2-40B4-BE49-F238E27FC236}">
                      <a16:creationId xmlns:a16="http://schemas.microsoft.com/office/drawing/2014/main" id="{E5ECFBA3-106A-40BB-A0EA-4B0EB9047BEC}"/>
                    </a:ext>
                  </a:extLst>
                </p14:cNvPr>
                <p14:cNvContentPartPr/>
                <p14:nvPr/>
              </p14:nvContentPartPr>
              <p14:xfrm>
                <a:off x="7141477" y="6360333"/>
                <a:ext cx="316080" cy="185400"/>
              </p14:xfrm>
            </p:contentPart>
          </mc:Choice>
          <mc:Fallback>
            <p:pic>
              <p:nvPicPr>
                <p:cNvPr id="79" name="Freihand 78">
                  <a:extLst>
                    <a:ext uri="{FF2B5EF4-FFF2-40B4-BE49-F238E27FC236}">
                      <a16:creationId xmlns:a16="http://schemas.microsoft.com/office/drawing/2014/main" id="{E5ECFBA3-106A-40BB-A0EA-4B0EB9047BEC}"/>
                    </a:ext>
                  </a:extLst>
                </p:cNvPr>
                <p:cNvPicPr/>
                <p:nvPr/>
              </p:nvPicPr>
              <p:blipFill>
                <a:blip r:embed="rId32"/>
                <a:stretch>
                  <a:fillRect/>
                </a:stretch>
              </p:blipFill>
              <p:spPr>
                <a:xfrm>
                  <a:off x="7132837" y="6351693"/>
                  <a:ext cx="333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0" name="Freihand 79">
                  <a:extLst>
                    <a:ext uri="{FF2B5EF4-FFF2-40B4-BE49-F238E27FC236}">
                      <a16:creationId xmlns:a16="http://schemas.microsoft.com/office/drawing/2014/main" id="{BEEB09EB-A4CE-4746-96EE-497D6612139A}"/>
                    </a:ext>
                  </a:extLst>
                </p14:cNvPr>
                <p14:cNvContentPartPr/>
                <p14:nvPr/>
              </p14:nvContentPartPr>
              <p14:xfrm>
                <a:off x="7501477" y="6239013"/>
                <a:ext cx="161640" cy="44280"/>
              </p14:xfrm>
            </p:contentPart>
          </mc:Choice>
          <mc:Fallback>
            <p:pic>
              <p:nvPicPr>
                <p:cNvPr id="80" name="Freihand 79">
                  <a:extLst>
                    <a:ext uri="{FF2B5EF4-FFF2-40B4-BE49-F238E27FC236}">
                      <a16:creationId xmlns:a16="http://schemas.microsoft.com/office/drawing/2014/main" id="{BEEB09EB-A4CE-4746-96EE-497D6612139A}"/>
                    </a:ext>
                  </a:extLst>
                </p:cNvPr>
                <p:cNvPicPr/>
                <p:nvPr/>
              </p:nvPicPr>
              <p:blipFill>
                <a:blip r:embed="rId34"/>
                <a:stretch>
                  <a:fillRect/>
                </a:stretch>
              </p:blipFill>
              <p:spPr>
                <a:xfrm>
                  <a:off x="7492477" y="6230013"/>
                  <a:ext cx="179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1" name="Freihand 80">
                  <a:extLst>
                    <a:ext uri="{FF2B5EF4-FFF2-40B4-BE49-F238E27FC236}">
                      <a16:creationId xmlns:a16="http://schemas.microsoft.com/office/drawing/2014/main" id="{D94A6182-D575-43F6-A90A-0A2D1C239785}"/>
                    </a:ext>
                  </a:extLst>
                </p14:cNvPr>
                <p14:cNvContentPartPr/>
                <p14:nvPr/>
              </p14:nvContentPartPr>
              <p14:xfrm>
                <a:off x="7555837" y="5825013"/>
                <a:ext cx="291240" cy="323640"/>
              </p14:xfrm>
            </p:contentPart>
          </mc:Choice>
          <mc:Fallback>
            <p:pic>
              <p:nvPicPr>
                <p:cNvPr id="81" name="Freihand 80">
                  <a:extLst>
                    <a:ext uri="{FF2B5EF4-FFF2-40B4-BE49-F238E27FC236}">
                      <a16:creationId xmlns:a16="http://schemas.microsoft.com/office/drawing/2014/main" id="{D94A6182-D575-43F6-A90A-0A2D1C239785}"/>
                    </a:ext>
                  </a:extLst>
                </p:cNvPr>
                <p:cNvPicPr/>
                <p:nvPr/>
              </p:nvPicPr>
              <p:blipFill>
                <a:blip r:embed="rId36"/>
                <a:stretch>
                  <a:fillRect/>
                </a:stretch>
              </p:blipFill>
              <p:spPr>
                <a:xfrm>
                  <a:off x="7547197" y="5816373"/>
                  <a:ext cx="30888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 name="Freihand 81">
                  <a:extLst>
                    <a:ext uri="{FF2B5EF4-FFF2-40B4-BE49-F238E27FC236}">
                      <a16:creationId xmlns:a16="http://schemas.microsoft.com/office/drawing/2014/main" id="{F7BD3681-48CC-4FFC-868C-9AB37BA4F320}"/>
                    </a:ext>
                  </a:extLst>
                </p14:cNvPr>
                <p14:cNvContentPartPr/>
                <p14:nvPr/>
              </p14:nvContentPartPr>
              <p14:xfrm>
                <a:off x="7806397" y="5756253"/>
                <a:ext cx="145440" cy="276840"/>
              </p14:xfrm>
            </p:contentPart>
          </mc:Choice>
          <mc:Fallback>
            <p:pic>
              <p:nvPicPr>
                <p:cNvPr id="82" name="Freihand 81">
                  <a:extLst>
                    <a:ext uri="{FF2B5EF4-FFF2-40B4-BE49-F238E27FC236}">
                      <a16:creationId xmlns:a16="http://schemas.microsoft.com/office/drawing/2014/main" id="{F7BD3681-48CC-4FFC-868C-9AB37BA4F320}"/>
                    </a:ext>
                  </a:extLst>
                </p:cNvPr>
                <p:cNvPicPr/>
                <p:nvPr/>
              </p:nvPicPr>
              <p:blipFill>
                <a:blip r:embed="rId38"/>
                <a:stretch>
                  <a:fillRect/>
                </a:stretch>
              </p:blipFill>
              <p:spPr>
                <a:xfrm>
                  <a:off x="7797397" y="5747613"/>
                  <a:ext cx="1630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3" name="Freihand 82">
                  <a:extLst>
                    <a:ext uri="{FF2B5EF4-FFF2-40B4-BE49-F238E27FC236}">
                      <a16:creationId xmlns:a16="http://schemas.microsoft.com/office/drawing/2014/main" id="{1CE8DC38-20CD-4E45-868D-BDF4DB024B7C}"/>
                    </a:ext>
                  </a:extLst>
                </p14:cNvPr>
                <p14:cNvContentPartPr/>
                <p14:nvPr/>
              </p14:nvContentPartPr>
              <p14:xfrm>
                <a:off x="8055877" y="5950653"/>
                <a:ext cx="39960" cy="85320"/>
              </p14:xfrm>
            </p:contentPart>
          </mc:Choice>
          <mc:Fallback>
            <p:pic>
              <p:nvPicPr>
                <p:cNvPr id="83" name="Freihand 82">
                  <a:extLst>
                    <a:ext uri="{FF2B5EF4-FFF2-40B4-BE49-F238E27FC236}">
                      <a16:creationId xmlns:a16="http://schemas.microsoft.com/office/drawing/2014/main" id="{1CE8DC38-20CD-4E45-868D-BDF4DB024B7C}"/>
                    </a:ext>
                  </a:extLst>
                </p:cNvPr>
                <p:cNvPicPr/>
                <p:nvPr/>
              </p:nvPicPr>
              <p:blipFill>
                <a:blip r:embed="rId40"/>
                <a:stretch>
                  <a:fillRect/>
                </a:stretch>
              </p:blipFill>
              <p:spPr>
                <a:xfrm>
                  <a:off x="8046877" y="5942013"/>
                  <a:ext cx="57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4" name="Freihand 83">
                  <a:extLst>
                    <a:ext uri="{FF2B5EF4-FFF2-40B4-BE49-F238E27FC236}">
                      <a16:creationId xmlns:a16="http://schemas.microsoft.com/office/drawing/2014/main" id="{387FB178-36B6-4418-BA7C-C50D697C4F47}"/>
                    </a:ext>
                  </a:extLst>
                </p14:cNvPr>
                <p14:cNvContentPartPr/>
                <p14:nvPr/>
              </p14:nvContentPartPr>
              <p14:xfrm>
                <a:off x="8101237" y="5505333"/>
                <a:ext cx="194760" cy="411120"/>
              </p14:xfrm>
            </p:contentPart>
          </mc:Choice>
          <mc:Fallback>
            <p:pic>
              <p:nvPicPr>
                <p:cNvPr id="84" name="Freihand 83">
                  <a:extLst>
                    <a:ext uri="{FF2B5EF4-FFF2-40B4-BE49-F238E27FC236}">
                      <a16:creationId xmlns:a16="http://schemas.microsoft.com/office/drawing/2014/main" id="{387FB178-36B6-4418-BA7C-C50D697C4F47}"/>
                    </a:ext>
                  </a:extLst>
                </p:cNvPr>
                <p:cNvPicPr/>
                <p:nvPr/>
              </p:nvPicPr>
              <p:blipFill>
                <a:blip r:embed="rId42"/>
                <a:stretch>
                  <a:fillRect/>
                </a:stretch>
              </p:blipFill>
              <p:spPr>
                <a:xfrm>
                  <a:off x="8092597" y="5496693"/>
                  <a:ext cx="2124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5" name="Freihand 84">
                  <a:extLst>
                    <a:ext uri="{FF2B5EF4-FFF2-40B4-BE49-F238E27FC236}">
                      <a16:creationId xmlns:a16="http://schemas.microsoft.com/office/drawing/2014/main" id="{42706E7F-D16E-41EB-8195-BC8DC4D25880}"/>
                    </a:ext>
                  </a:extLst>
                </p14:cNvPr>
                <p14:cNvContentPartPr/>
                <p14:nvPr/>
              </p14:nvContentPartPr>
              <p14:xfrm>
                <a:off x="8210317" y="5400213"/>
                <a:ext cx="144360" cy="322200"/>
              </p14:xfrm>
            </p:contentPart>
          </mc:Choice>
          <mc:Fallback>
            <p:pic>
              <p:nvPicPr>
                <p:cNvPr id="85" name="Freihand 84">
                  <a:extLst>
                    <a:ext uri="{FF2B5EF4-FFF2-40B4-BE49-F238E27FC236}">
                      <a16:creationId xmlns:a16="http://schemas.microsoft.com/office/drawing/2014/main" id="{42706E7F-D16E-41EB-8195-BC8DC4D25880}"/>
                    </a:ext>
                  </a:extLst>
                </p:cNvPr>
                <p:cNvPicPr/>
                <p:nvPr/>
              </p:nvPicPr>
              <p:blipFill>
                <a:blip r:embed="rId44"/>
                <a:stretch>
                  <a:fillRect/>
                </a:stretch>
              </p:blipFill>
              <p:spPr>
                <a:xfrm>
                  <a:off x="8201317" y="5391213"/>
                  <a:ext cx="1620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6" name="Freihand 85">
                  <a:extLst>
                    <a:ext uri="{FF2B5EF4-FFF2-40B4-BE49-F238E27FC236}">
                      <a16:creationId xmlns:a16="http://schemas.microsoft.com/office/drawing/2014/main" id="{9F78C3BA-82E4-4535-A444-EEF4838F91D9}"/>
                    </a:ext>
                  </a:extLst>
                </p14:cNvPr>
                <p14:cNvContentPartPr/>
                <p14:nvPr/>
              </p14:nvContentPartPr>
              <p14:xfrm>
                <a:off x="8258557" y="5479413"/>
                <a:ext cx="86760" cy="171000"/>
              </p14:xfrm>
            </p:contentPart>
          </mc:Choice>
          <mc:Fallback>
            <p:pic>
              <p:nvPicPr>
                <p:cNvPr id="86" name="Freihand 85">
                  <a:extLst>
                    <a:ext uri="{FF2B5EF4-FFF2-40B4-BE49-F238E27FC236}">
                      <a16:creationId xmlns:a16="http://schemas.microsoft.com/office/drawing/2014/main" id="{9F78C3BA-82E4-4535-A444-EEF4838F91D9}"/>
                    </a:ext>
                  </a:extLst>
                </p:cNvPr>
                <p:cNvPicPr/>
                <p:nvPr/>
              </p:nvPicPr>
              <p:blipFill>
                <a:blip r:embed="rId46"/>
                <a:stretch>
                  <a:fillRect/>
                </a:stretch>
              </p:blipFill>
              <p:spPr>
                <a:xfrm>
                  <a:off x="8249917" y="5470773"/>
                  <a:ext cx="104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7" name="Freihand 86">
                  <a:extLst>
                    <a:ext uri="{FF2B5EF4-FFF2-40B4-BE49-F238E27FC236}">
                      <a16:creationId xmlns:a16="http://schemas.microsoft.com/office/drawing/2014/main" id="{6276215D-D74E-479D-90D9-204848666CAB}"/>
                    </a:ext>
                  </a:extLst>
                </p14:cNvPr>
                <p14:cNvContentPartPr/>
                <p14:nvPr/>
              </p14:nvContentPartPr>
              <p14:xfrm>
                <a:off x="8326957" y="5224173"/>
                <a:ext cx="133200" cy="616320"/>
              </p14:xfrm>
            </p:contentPart>
          </mc:Choice>
          <mc:Fallback>
            <p:pic>
              <p:nvPicPr>
                <p:cNvPr id="87" name="Freihand 86">
                  <a:extLst>
                    <a:ext uri="{FF2B5EF4-FFF2-40B4-BE49-F238E27FC236}">
                      <a16:creationId xmlns:a16="http://schemas.microsoft.com/office/drawing/2014/main" id="{6276215D-D74E-479D-90D9-204848666CAB}"/>
                    </a:ext>
                  </a:extLst>
                </p:cNvPr>
                <p:cNvPicPr/>
                <p:nvPr/>
              </p:nvPicPr>
              <p:blipFill>
                <a:blip r:embed="rId48"/>
                <a:stretch>
                  <a:fillRect/>
                </a:stretch>
              </p:blipFill>
              <p:spPr>
                <a:xfrm>
                  <a:off x="8318317" y="5215173"/>
                  <a:ext cx="15084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8" name="Freihand 87">
                  <a:extLst>
                    <a:ext uri="{FF2B5EF4-FFF2-40B4-BE49-F238E27FC236}">
                      <a16:creationId xmlns:a16="http://schemas.microsoft.com/office/drawing/2014/main" id="{E5141BF4-8159-4D25-BB90-32FA2C972BAC}"/>
                    </a:ext>
                  </a:extLst>
                </p14:cNvPr>
                <p14:cNvContentPartPr/>
                <p14:nvPr/>
              </p14:nvContentPartPr>
              <p14:xfrm>
                <a:off x="8467357" y="5195373"/>
                <a:ext cx="135360" cy="281520"/>
              </p14:xfrm>
            </p:contentPart>
          </mc:Choice>
          <mc:Fallback>
            <p:pic>
              <p:nvPicPr>
                <p:cNvPr id="88" name="Freihand 87">
                  <a:extLst>
                    <a:ext uri="{FF2B5EF4-FFF2-40B4-BE49-F238E27FC236}">
                      <a16:creationId xmlns:a16="http://schemas.microsoft.com/office/drawing/2014/main" id="{E5141BF4-8159-4D25-BB90-32FA2C972BAC}"/>
                    </a:ext>
                  </a:extLst>
                </p:cNvPr>
                <p:cNvPicPr/>
                <p:nvPr/>
              </p:nvPicPr>
              <p:blipFill>
                <a:blip r:embed="rId50"/>
                <a:stretch>
                  <a:fillRect/>
                </a:stretch>
              </p:blipFill>
              <p:spPr>
                <a:xfrm>
                  <a:off x="8458717" y="5186373"/>
                  <a:ext cx="153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0" name="Freihand 89">
                  <a:extLst>
                    <a:ext uri="{FF2B5EF4-FFF2-40B4-BE49-F238E27FC236}">
                      <a16:creationId xmlns:a16="http://schemas.microsoft.com/office/drawing/2014/main" id="{FD35E583-9F92-43CB-8FCD-05197DC60E86}"/>
                    </a:ext>
                  </a:extLst>
                </p14:cNvPr>
                <p14:cNvContentPartPr/>
                <p14:nvPr/>
              </p14:nvContentPartPr>
              <p14:xfrm>
                <a:off x="8430997" y="4705413"/>
                <a:ext cx="205200" cy="425160"/>
              </p14:xfrm>
            </p:contentPart>
          </mc:Choice>
          <mc:Fallback>
            <p:pic>
              <p:nvPicPr>
                <p:cNvPr id="90" name="Freihand 89">
                  <a:extLst>
                    <a:ext uri="{FF2B5EF4-FFF2-40B4-BE49-F238E27FC236}">
                      <a16:creationId xmlns:a16="http://schemas.microsoft.com/office/drawing/2014/main" id="{FD35E583-9F92-43CB-8FCD-05197DC60E86}"/>
                    </a:ext>
                  </a:extLst>
                </p:cNvPr>
                <p:cNvPicPr/>
                <p:nvPr/>
              </p:nvPicPr>
              <p:blipFill>
                <a:blip r:embed="rId52"/>
                <a:stretch>
                  <a:fillRect/>
                </a:stretch>
              </p:blipFill>
              <p:spPr>
                <a:xfrm>
                  <a:off x="8421997" y="4696773"/>
                  <a:ext cx="222840" cy="44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99" name="Freihand 98">
                <a:extLst>
                  <a:ext uri="{FF2B5EF4-FFF2-40B4-BE49-F238E27FC236}">
                    <a16:creationId xmlns:a16="http://schemas.microsoft.com/office/drawing/2014/main" id="{1C66EF2F-F00D-4C44-B917-2155711E0089}"/>
                  </a:ext>
                </a:extLst>
              </p14:cNvPr>
              <p14:cNvContentPartPr/>
              <p14:nvPr/>
            </p14:nvContentPartPr>
            <p14:xfrm>
              <a:off x="9624037" y="1741533"/>
              <a:ext cx="200880" cy="32760"/>
            </p14:xfrm>
          </p:contentPart>
        </mc:Choice>
        <mc:Fallback>
          <p:pic>
            <p:nvPicPr>
              <p:cNvPr id="99" name="Freihand 98">
                <a:extLst>
                  <a:ext uri="{FF2B5EF4-FFF2-40B4-BE49-F238E27FC236}">
                    <a16:creationId xmlns:a16="http://schemas.microsoft.com/office/drawing/2014/main" id="{1C66EF2F-F00D-4C44-B917-2155711E0089}"/>
                  </a:ext>
                </a:extLst>
              </p:cNvPr>
              <p:cNvPicPr/>
              <p:nvPr/>
            </p:nvPicPr>
            <p:blipFill>
              <a:blip r:embed="rId54"/>
              <a:stretch>
                <a:fillRect/>
              </a:stretch>
            </p:blipFill>
            <p:spPr>
              <a:xfrm>
                <a:off x="9615037" y="1732533"/>
                <a:ext cx="218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8" name="Freihand 117">
                <a:extLst>
                  <a:ext uri="{FF2B5EF4-FFF2-40B4-BE49-F238E27FC236}">
                    <a16:creationId xmlns:a16="http://schemas.microsoft.com/office/drawing/2014/main" id="{AF4C8092-A951-4858-B01A-1D500EA7FEC5}"/>
                  </a:ext>
                </a:extLst>
              </p14:cNvPr>
              <p14:cNvContentPartPr/>
              <p14:nvPr/>
            </p14:nvContentPartPr>
            <p14:xfrm>
              <a:off x="9699997" y="1741173"/>
              <a:ext cx="156960" cy="64800"/>
            </p14:xfrm>
          </p:contentPart>
        </mc:Choice>
        <mc:Fallback>
          <p:pic>
            <p:nvPicPr>
              <p:cNvPr id="118" name="Freihand 117">
                <a:extLst>
                  <a:ext uri="{FF2B5EF4-FFF2-40B4-BE49-F238E27FC236}">
                    <a16:creationId xmlns:a16="http://schemas.microsoft.com/office/drawing/2014/main" id="{AF4C8092-A951-4858-B01A-1D500EA7FEC5}"/>
                  </a:ext>
                </a:extLst>
              </p:cNvPr>
              <p:cNvPicPr/>
              <p:nvPr/>
            </p:nvPicPr>
            <p:blipFill>
              <a:blip r:embed="rId56"/>
              <a:stretch>
                <a:fillRect/>
              </a:stretch>
            </p:blipFill>
            <p:spPr>
              <a:xfrm>
                <a:off x="9691357" y="1732173"/>
                <a:ext cx="174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0" name="Freihand 119">
                <a:extLst>
                  <a:ext uri="{FF2B5EF4-FFF2-40B4-BE49-F238E27FC236}">
                    <a16:creationId xmlns:a16="http://schemas.microsoft.com/office/drawing/2014/main" id="{B55390C0-2A38-4E0B-AD73-63A90961F2FF}"/>
                  </a:ext>
                </a:extLst>
              </p14:cNvPr>
              <p14:cNvContentPartPr/>
              <p14:nvPr/>
            </p14:nvContentPartPr>
            <p14:xfrm>
              <a:off x="9614317" y="1759533"/>
              <a:ext cx="199440" cy="86760"/>
            </p14:xfrm>
          </p:contentPart>
        </mc:Choice>
        <mc:Fallback>
          <p:pic>
            <p:nvPicPr>
              <p:cNvPr id="120" name="Freihand 119">
                <a:extLst>
                  <a:ext uri="{FF2B5EF4-FFF2-40B4-BE49-F238E27FC236}">
                    <a16:creationId xmlns:a16="http://schemas.microsoft.com/office/drawing/2014/main" id="{B55390C0-2A38-4E0B-AD73-63A90961F2FF}"/>
                  </a:ext>
                </a:extLst>
              </p:cNvPr>
              <p:cNvPicPr/>
              <p:nvPr/>
            </p:nvPicPr>
            <p:blipFill>
              <a:blip r:embed="rId58"/>
              <a:stretch>
                <a:fillRect/>
              </a:stretch>
            </p:blipFill>
            <p:spPr>
              <a:xfrm>
                <a:off x="9605317" y="1750893"/>
                <a:ext cx="217080" cy="104400"/>
              </a:xfrm>
              <a:prstGeom prst="rect">
                <a:avLst/>
              </a:prstGeom>
            </p:spPr>
          </p:pic>
        </mc:Fallback>
      </mc:AlternateContent>
      <p:grpSp>
        <p:nvGrpSpPr>
          <p:cNvPr id="147" name="Gruppieren 146">
            <a:extLst>
              <a:ext uri="{FF2B5EF4-FFF2-40B4-BE49-F238E27FC236}">
                <a16:creationId xmlns:a16="http://schemas.microsoft.com/office/drawing/2014/main" id="{825E5ADF-0FA8-4D50-A62B-BFE7A50EB161}"/>
              </a:ext>
            </a:extLst>
          </p:cNvPr>
          <p:cNvGrpSpPr/>
          <p:nvPr/>
        </p:nvGrpSpPr>
        <p:grpSpPr>
          <a:xfrm>
            <a:off x="573277" y="5068653"/>
            <a:ext cx="1959120" cy="1480320"/>
            <a:chOff x="573277" y="5068653"/>
            <a:chExt cx="1959120" cy="1480320"/>
          </a:xfrm>
        </p:grpSpPr>
        <mc:AlternateContent xmlns:mc="http://schemas.openxmlformats.org/markup-compatibility/2006">
          <mc:Choice xmlns:p14="http://schemas.microsoft.com/office/powerpoint/2010/main" Requires="p14">
            <p:contentPart p14:bwMode="auto" r:id="rId59">
              <p14:nvContentPartPr>
                <p14:cNvPr id="122" name="Freihand 121">
                  <a:extLst>
                    <a:ext uri="{FF2B5EF4-FFF2-40B4-BE49-F238E27FC236}">
                      <a16:creationId xmlns:a16="http://schemas.microsoft.com/office/drawing/2014/main" id="{705CCE16-75B3-4436-B6B3-FB3DE54D5141}"/>
                    </a:ext>
                  </a:extLst>
                </p14:cNvPr>
                <p14:cNvContentPartPr/>
                <p14:nvPr/>
              </p14:nvContentPartPr>
              <p14:xfrm>
                <a:off x="733477" y="5873253"/>
                <a:ext cx="279720" cy="232920"/>
              </p14:xfrm>
            </p:contentPart>
          </mc:Choice>
          <mc:Fallback>
            <p:pic>
              <p:nvPicPr>
                <p:cNvPr id="122" name="Freihand 121">
                  <a:extLst>
                    <a:ext uri="{FF2B5EF4-FFF2-40B4-BE49-F238E27FC236}">
                      <a16:creationId xmlns:a16="http://schemas.microsoft.com/office/drawing/2014/main" id="{705CCE16-75B3-4436-B6B3-FB3DE54D5141}"/>
                    </a:ext>
                  </a:extLst>
                </p:cNvPr>
                <p:cNvPicPr/>
                <p:nvPr/>
              </p:nvPicPr>
              <p:blipFill>
                <a:blip r:embed="rId60"/>
                <a:stretch>
                  <a:fillRect/>
                </a:stretch>
              </p:blipFill>
              <p:spPr>
                <a:xfrm>
                  <a:off x="724477" y="5864253"/>
                  <a:ext cx="297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3" name="Freihand 122">
                  <a:extLst>
                    <a:ext uri="{FF2B5EF4-FFF2-40B4-BE49-F238E27FC236}">
                      <a16:creationId xmlns:a16="http://schemas.microsoft.com/office/drawing/2014/main" id="{099B8EDD-8A0B-4D36-9AE0-D7E869D6495C}"/>
                    </a:ext>
                  </a:extLst>
                </p14:cNvPr>
                <p14:cNvContentPartPr/>
                <p14:nvPr/>
              </p14:nvContentPartPr>
              <p14:xfrm>
                <a:off x="1109317" y="5929773"/>
                <a:ext cx="56520" cy="169560"/>
              </p14:xfrm>
            </p:contentPart>
          </mc:Choice>
          <mc:Fallback>
            <p:pic>
              <p:nvPicPr>
                <p:cNvPr id="123" name="Freihand 122">
                  <a:extLst>
                    <a:ext uri="{FF2B5EF4-FFF2-40B4-BE49-F238E27FC236}">
                      <a16:creationId xmlns:a16="http://schemas.microsoft.com/office/drawing/2014/main" id="{099B8EDD-8A0B-4D36-9AE0-D7E869D6495C}"/>
                    </a:ext>
                  </a:extLst>
                </p:cNvPr>
                <p:cNvPicPr/>
                <p:nvPr/>
              </p:nvPicPr>
              <p:blipFill>
                <a:blip r:embed="rId62"/>
                <a:stretch>
                  <a:fillRect/>
                </a:stretch>
              </p:blipFill>
              <p:spPr>
                <a:xfrm>
                  <a:off x="1100317" y="5920773"/>
                  <a:ext cx="74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4" name="Freihand 123">
                  <a:extLst>
                    <a:ext uri="{FF2B5EF4-FFF2-40B4-BE49-F238E27FC236}">
                      <a16:creationId xmlns:a16="http://schemas.microsoft.com/office/drawing/2014/main" id="{219D0E99-8C45-43E7-886C-23854A51E415}"/>
                    </a:ext>
                  </a:extLst>
                </p14:cNvPr>
                <p14:cNvContentPartPr/>
                <p14:nvPr/>
              </p14:nvContentPartPr>
              <p14:xfrm>
                <a:off x="1088797" y="5846253"/>
                <a:ext cx="229320" cy="339120"/>
              </p14:xfrm>
            </p:contentPart>
          </mc:Choice>
          <mc:Fallback>
            <p:pic>
              <p:nvPicPr>
                <p:cNvPr id="124" name="Freihand 123">
                  <a:extLst>
                    <a:ext uri="{FF2B5EF4-FFF2-40B4-BE49-F238E27FC236}">
                      <a16:creationId xmlns:a16="http://schemas.microsoft.com/office/drawing/2014/main" id="{219D0E99-8C45-43E7-886C-23854A51E415}"/>
                    </a:ext>
                  </a:extLst>
                </p:cNvPr>
                <p:cNvPicPr/>
                <p:nvPr/>
              </p:nvPicPr>
              <p:blipFill>
                <a:blip r:embed="rId64"/>
                <a:stretch>
                  <a:fillRect/>
                </a:stretch>
              </p:blipFill>
              <p:spPr>
                <a:xfrm>
                  <a:off x="1080157" y="5837613"/>
                  <a:ext cx="2469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5" name="Freihand 124">
                  <a:extLst>
                    <a:ext uri="{FF2B5EF4-FFF2-40B4-BE49-F238E27FC236}">
                      <a16:creationId xmlns:a16="http://schemas.microsoft.com/office/drawing/2014/main" id="{37C04EAB-773D-4603-898F-71D2AEDD7D5A}"/>
                    </a:ext>
                  </a:extLst>
                </p14:cNvPr>
                <p14:cNvContentPartPr/>
                <p14:nvPr/>
              </p14:nvContentPartPr>
              <p14:xfrm>
                <a:off x="1353037" y="5491653"/>
                <a:ext cx="173880" cy="446760"/>
              </p14:xfrm>
            </p:contentPart>
          </mc:Choice>
          <mc:Fallback>
            <p:pic>
              <p:nvPicPr>
                <p:cNvPr id="125" name="Freihand 124">
                  <a:extLst>
                    <a:ext uri="{FF2B5EF4-FFF2-40B4-BE49-F238E27FC236}">
                      <a16:creationId xmlns:a16="http://schemas.microsoft.com/office/drawing/2014/main" id="{37C04EAB-773D-4603-898F-71D2AEDD7D5A}"/>
                    </a:ext>
                  </a:extLst>
                </p:cNvPr>
                <p:cNvPicPr/>
                <p:nvPr/>
              </p:nvPicPr>
              <p:blipFill>
                <a:blip r:embed="rId66"/>
                <a:stretch>
                  <a:fillRect/>
                </a:stretch>
              </p:blipFill>
              <p:spPr>
                <a:xfrm>
                  <a:off x="1344037" y="5483013"/>
                  <a:ext cx="19152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6" name="Freihand 125">
                  <a:extLst>
                    <a:ext uri="{FF2B5EF4-FFF2-40B4-BE49-F238E27FC236}">
                      <a16:creationId xmlns:a16="http://schemas.microsoft.com/office/drawing/2014/main" id="{F88A432F-2FF4-411F-B236-C13BFC4B352D}"/>
                    </a:ext>
                  </a:extLst>
                </p14:cNvPr>
                <p14:cNvContentPartPr/>
                <p14:nvPr/>
              </p14:nvContentPartPr>
              <p14:xfrm>
                <a:off x="1534837" y="5521173"/>
                <a:ext cx="209520" cy="169560"/>
              </p14:xfrm>
            </p:contentPart>
          </mc:Choice>
          <mc:Fallback>
            <p:pic>
              <p:nvPicPr>
                <p:cNvPr id="126" name="Freihand 125">
                  <a:extLst>
                    <a:ext uri="{FF2B5EF4-FFF2-40B4-BE49-F238E27FC236}">
                      <a16:creationId xmlns:a16="http://schemas.microsoft.com/office/drawing/2014/main" id="{F88A432F-2FF4-411F-B236-C13BFC4B352D}"/>
                    </a:ext>
                  </a:extLst>
                </p:cNvPr>
                <p:cNvPicPr/>
                <p:nvPr/>
              </p:nvPicPr>
              <p:blipFill>
                <a:blip r:embed="rId68"/>
                <a:stretch>
                  <a:fillRect/>
                </a:stretch>
              </p:blipFill>
              <p:spPr>
                <a:xfrm>
                  <a:off x="1525837" y="5512173"/>
                  <a:ext cx="227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7" name="Freihand 126">
                  <a:extLst>
                    <a:ext uri="{FF2B5EF4-FFF2-40B4-BE49-F238E27FC236}">
                      <a16:creationId xmlns:a16="http://schemas.microsoft.com/office/drawing/2014/main" id="{C6F0DA46-A9F3-41D3-8D9C-220D8E3B4EA3}"/>
                    </a:ext>
                  </a:extLst>
                </p14:cNvPr>
                <p14:cNvContentPartPr/>
                <p14:nvPr/>
              </p14:nvContentPartPr>
              <p14:xfrm>
                <a:off x="1828957" y="5505333"/>
                <a:ext cx="40680" cy="193320"/>
              </p14:xfrm>
            </p:contentPart>
          </mc:Choice>
          <mc:Fallback>
            <p:pic>
              <p:nvPicPr>
                <p:cNvPr id="127" name="Freihand 126">
                  <a:extLst>
                    <a:ext uri="{FF2B5EF4-FFF2-40B4-BE49-F238E27FC236}">
                      <a16:creationId xmlns:a16="http://schemas.microsoft.com/office/drawing/2014/main" id="{C6F0DA46-A9F3-41D3-8D9C-220D8E3B4EA3}"/>
                    </a:ext>
                  </a:extLst>
                </p:cNvPr>
                <p:cNvPicPr/>
                <p:nvPr/>
              </p:nvPicPr>
              <p:blipFill>
                <a:blip r:embed="rId70"/>
                <a:stretch>
                  <a:fillRect/>
                </a:stretch>
              </p:blipFill>
              <p:spPr>
                <a:xfrm>
                  <a:off x="1819957" y="5496693"/>
                  <a:ext cx="58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8" name="Freihand 127">
                  <a:extLst>
                    <a:ext uri="{FF2B5EF4-FFF2-40B4-BE49-F238E27FC236}">
                      <a16:creationId xmlns:a16="http://schemas.microsoft.com/office/drawing/2014/main" id="{7B3B3D0B-1937-4F51-9919-6BBEC8240B43}"/>
                    </a:ext>
                  </a:extLst>
                </p14:cNvPr>
                <p14:cNvContentPartPr/>
                <p14:nvPr/>
              </p14:nvContentPartPr>
              <p14:xfrm>
                <a:off x="1865677" y="5512533"/>
                <a:ext cx="100080" cy="181080"/>
              </p14:xfrm>
            </p:contentPart>
          </mc:Choice>
          <mc:Fallback>
            <p:pic>
              <p:nvPicPr>
                <p:cNvPr id="128" name="Freihand 127">
                  <a:extLst>
                    <a:ext uri="{FF2B5EF4-FFF2-40B4-BE49-F238E27FC236}">
                      <a16:creationId xmlns:a16="http://schemas.microsoft.com/office/drawing/2014/main" id="{7B3B3D0B-1937-4F51-9919-6BBEC8240B43}"/>
                    </a:ext>
                  </a:extLst>
                </p:cNvPr>
                <p:cNvPicPr/>
                <p:nvPr/>
              </p:nvPicPr>
              <p:blipFill>
                <a:blip r:embed="rId72"/>
                <a:stretch>
                  <a:fillRect/>
                </a:stretch>
              </p:blipFill>
              <p:spPr>
                <a:xfrm>
                  <a:off x="1857037" y="5503893"/>
                  <a:ext cx="117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9" name="Freihand 128">
                  <a:extLst>
                    <a:ext uri="{FF2B5EF4-FFF2-40B4-BE49-F238E27FC236}">
                      <a16:creationId xmlns:a16="http://schemas.microsoft.com/office/drawing/2014/main" id="{806D1053-3947-48E0-B0E9-5FC03FFA79E2}"/>
                    </a:ext>
                  </a:extLst>
                </p14:cNvPr>
                <p14:cNvContentPartPr/>
                <p14:nvPr/>
              </p14:nvContentPartPr>
              <p14:xfrm>
                <a:off x="2040637" y="5513613"/>
                <a:ext cx="66600" cy="172440"/>
              </p14:xfrm>
            </p:contentPart>
          </mc:Choice>
          <mc:Fallback>
            <p:pic>
              <p:nvPicPr>
                <p:cNvPr id="129" name="Freihand 128">
                  <a:extLst>
                    <a:ext uri="{FF2B5EF4-FFF2-40B4-BE49-F238E27FC236}">
                      <a16:creationId xmlns:a16="http://schemas.microsoft.com/office/drawing/2014/main" id="{806D1053-3947-48E0-B0E9-5FC03FFA79E2}"/>
                    </a:ext>
                  </a:extLst>
                </p:cNvPr>
                <p:cNvPicPr/>
                <p:nvPr/>
              </p:nvPicPr>
              <p:blipFill>
                <a:blip r:embed="rId74"/>
                <a:stretch>
                  <a:fillRect/>
                </a:stretch>
              </p:blipFill>
              <p:spPr>
                <a:xfrm>
                  <a:off x="2031637" y="5504973"/>
                  <a:ext cx="84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0" name="Freihand 129">
                  <a:extLst>
                    <a:ext uri="{FF2B5EF4-FFF2-40B4-BE49-F238E27FC236}">
                      <a16:creationId xmlns:a16="http://schemas.microsoft.com/office/drawing/2014/main" id="{2E58CAD1-81B9-492C-87BE-4D4B0B91409E}"/>
                    </a:ext>
                  </a:extLst>
                </p14:cNvPr>
                <p14:cNvContentPartPr/>
                <p14:nvPr/>
              </p14:nvContentPartPr>
              <p14:xfrm>
                <a:off x="2063317" y="5209413"/>
                <a:ext cx="226440" cy="298800"/>
              </p14:xfrm>
            </p:contentPart>
          </mc:Choice>
          <mc:Fallback>
            <p:pic>
              <p:nvPicPr>
                <p:cNvPr id="130" name="Freihand 129">
                  <a:extLst>
                    <a:ext uri="{FF2B5EF4-FFF2-40B4-BE49-F238E27FC236}">
                      <a16:creationId xmlns:a16="http://schemas.microsoft.com/office/drawing/2014/main" id="{2E58CAD1-81B9-492C-87BE-4D4B0B91409E}"/>
                    </a:ext>
                  </a:extLst>
                </p:cNvPr>
                <p:cNvPicPr/>
                <p:nvPr/>
              </p:nvPicPr>
              <p:blipFill>
                <a:blip r:embed="rId76"/>
                <a:stretch>
                  <a:fillRect/>
                </a:stretch>
              </p:blipFill>
              <p:spPr>
                <a:xfrm>
                  <a:off x="2054317" y="5200413"/>
                  <a:ext cx="2440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1" name="Freihand 130">
                  <a:extLst>
                    <a:ext uri="{FF2B5EF4-FFF2-40B4-BE49-F238E27FC236}">
                      <a16:creationId xmlns:a16="http://schemas.microsoft.com/office/drawing/2014/main" id="{5F45318F-8C11-40C2-B0BB-8CC85EBDEA15}"/>
                    </a:ext>
                  </a:extLst>
                </p14:cNvPr>
                <p14:cNvContentPartPr/>
                <p14:nvPr/>
              </p14:nvContentPartPr>
              <p14:xfrm>
                <a:off x="2303437" y="5068653"/>
                <a:ext cx="113400" cy="546840"/>
              </p14:xfrm>
            </p:contentPart>
          </mc:Choice>
          <mc:Fallback>
            <p:pic>
              <p:nvPicPr>
                <p:cNvPr id="131" name="Freihand 130">
                  <a:extLst>
                    <a:ext uri="{FF2B5EF4-FFF2-40B4-BE49-F238E27FC236}">
                      <a16:creationId xmlns:a16="http://schemas.microsoft.com/office/drawing/2014/main" id="{5F45318F-8C11-40C2-B0BB-8CC85EBDEA15}"/>
                    </a:ext>
                  </a:extLst>
                </p:cNvPr>
                <p:cNvPicPr/>
                <p:nvPr/>
              </p:nvPicPr>
              <p:blipFill>
                <a:blip r:embed="rId78"/>
                <a:stretch>
                  <a:fillRect/>
                </a:stretch>
              </p:blipFill>
              <p:spPr>
                <a:xfrm>
                  <a:off x="2294437" y="5059653"/>
                  <a:ext cx="1310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3" name="Freihand 132">
                  <a:extLst>
                    <a:ext uri="{FF2B5EF4-FFF2-40B4-BE49-F238E27FC236}">
                      <a16:creationId xmlns:a16="http://schemas.microsoft.com/office/drawing/2014/main" id="{72D793B2-4AAE-49AA-8418-5F2DF79789BE}"/>
                    </a:ext>
                  </a:extLst>
                </p14:cNvPr>
                <p14:cNvContentPartPr/>
                <p14:nvPr/>
              </p14:nvContentPartPr>
              <p14:xfrm>
                <a:off x="1510357" y="6316053"/>
                <a:ext cx="233640" cy="180720"/>
              </p14:xfrm>
            </p:contentPart>
          </mc:Choice>
          <mc:Fallback>
            <p:pic>
              <p:nvPicPr>
                <p:cNvPr id="133" name="Freihand 132">
                  <a:extLst>
                    <a:ext uri="{FF2B5EF4-FFF2-40B4-BE49-F238E27FC236}">
                      <a16:creationId xmlns:a16="http://schemas.microsoft.com/office/drawing/2014/main" id="{72D793B2-4AAE-49AA-8418-5F2DF79789BE}"/>
                    </a:ext>
                  </a:extLst>
                </p:cNvPr>
                <p:cNvPicPr/>
                <p:nvPr/>
              </p:nvPicPr>
              <p:blipFill>
                <a:blip r:embed="rId80"/>
                <a:stretch>
                  <a:fillRect/>
                </a:stretch>
              </p:blipFill>
              <p:spPr>
                <a:xfrm>
                  <a:off x="1501357" y="6307413"/>
                  <a:ext cx="251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4" name="Freihand 133">
                  <a:extLst>
                    <a:ext uri="{FF2B5EF4-FFF2-40B4-BE49-F238E27FC236}">
                      <a16:creationId xmlns:a16="http://schemas.microsoft.com/office/drawing/2014/main" id="{2F852BF7-A406-4867-A977-03B290540D31}"/>
                    </a:ext>
                  </a:extLst>
                </p14:cNvPr>
                <p14:cNvContentPartPr/>
                <p14:nvPr/>
              </p14:nvContentPartPr>
              <p14:xfrm>
                <a:off x="1836157" y="6276813"/>
                <a:ext cx="52560" cy="272160"/>
              </p14:xfrm>
            </p:contentPart>
          </mc:Choice>
          <mc:Fallback>
            <p:pic>
              <p:nvPicPr>
                <p:cNvPr id="134" name="Freihand 133">
                  <a:extLst>
                    <a:ext uri="{FF2B5EF4-FFF2-40B4-BE49-F238E27FC236}">
                      <a16:creationId xmlns:a16="http://schemas.microsoft.com/office/drawing/2014/main" id="{2F852BF7-A406-4867-A977-03B290540D31}"/>
                    </a:ext>
                  </a:extLst>
                </p:cNvPr>
                <p:cNvPicPr/>
                <p:nvPr/>
              </p:nvPicPr>
              <p:blipFill>
                <a:blip r:embed="rId82"/>
                <a:stretch>
                  <a:fillRect/>
                </a:stretch>
              </p:blipFill>
              <p:spPr>
                <a:xfrm>
                  <a:off x="1827517" y="6267813"/>
                  <a:ext cx="702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5" name="Freihand 134">
                  <a:extLst>
                    <a:ext uri="{FF2B5EF4-FFF2-40B4-BE49-F238E27FC236}">
                      <a16:creationId xmlns:a16="http://schemas.microsoft.com/office/drawing/2014/main" id="{C86BE86C-B729-4ECF-917F-A1A1603100F7}"/>
                    </a:ext>
                  </a:extLst>
                </p14:cNvPr>
                <p14:cNvContentPartPr/>
                <p14:nvPr/>
              </p14:nvContentPartPr>
              <p14:xfrm>
                <a:off x="1860277" y="6275733"/>
                <a:ext cx="159480" cy="211320"/>
              </p14:xfrm>
            </p:contentPart>
          </mc:Choice>
          <mc:Fallback>
            <p:pic>
              <p:nvPicPr>
                <p:cNvPr id="135" name="Freihand 134">
                  <a:extLst>
                    <a:ext uri="{FF2B5EF4-FFF2-40B4-BE49-F238E27FC236}">
                      <a16:creationId xmlns:a16="http://schemas.microsoft.com/office/drawing/2014/main" id="{C86BE86C-B729-4ECF-917F-A1A1603100F7}"/>
                    </a:ext>
                  </a:extLst>
                </p:cNvPr>
                <p:cNvPicPr/>
                <p:nvPr/>
              </p:nvPicPr>
              <p:blipFill>
                <a:blip r:embed="rId84"/>
                <a:stretch>
                  <a:fillRect/>
                </a:stretch>
              </p:blipFill>
              <p:spPr>
                <a:xfrm>
                  <a:off x="1851637" y="6267093"/>
                  <a:ext cx="177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6" name="Freihand 135">
                  <a:extLst>
                    <a:ext uri="{FF2B5EF4-FFF2-40B4-BE49-F238E27FC236}">
                      <a16:creationId xmlns:a16="http://schemas.microsoft.com/office/drawing/2014/main" id="{D08E0947-75C7-4646-AB1B-5F3EF12723C0}"/>
                    </a:ext>
                  </a:extLst>
                </p14:cNvPr>
                <p14:cNvContentPartPr/>
                <p14:nvPr/>
              </p14:nvContentPartPr>
              <p14:xfrm>
                <a:off x="2010037" y="6005733"/>
                <a:ext cx="156600" cy="213120"/>
              </p14:xfrm>
            </p:contentPart>
          </mc:Choice>
          <mc:Fallback>
            <p:pic>
              <p:nvPicPr>
                <p:cNvPr id="136" name="Freihand 135">
                  <a:extLst>
                    <a:ext uri="{FF2B5EF4-FFF2-40B4-BE49-F238E27FC236}">
                      <a16:creationId xmlns:a16="http://schemas.microsoft.com/office/drawing/2014/main" id="{D08E0947-75C7-4646-AB1B-5F3EF12723C0}"/>
                    </a:ext>
                  </a:extLst>
                </p:cNvPr>
                <p:cNvPicPr/>
                <p:nvPr/>
              </p:nvPicPr>
              <p:blipFill>
                <a:blip r:embed="rId86"/>
                <a:stretch>
                  <a:fillRect/>
                </a:stretch>
              </p:blipFill>
              <p:spPr>
                <a:xfrm>
                  <a:off x="2001397" y="5997093"/>
                  <a:ext cx="174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7" name="Freihand 136">
                  <a:extLst>
                    <a:ext uri="{FF2B5EF4-FFF2-40B4-BE49-F238E27FC236}">
                      <a16:creationId xmlns:a16="http://schemas.microsoft.com/office/drawing/2014/main" id="{3E1449CF-74D3-4C48-950E-BEBF75627E02}"/>
                    </a:ext>
                  </a:extLst>
                </p14:cNvPr>
                <p14:cNvContentPartPr/>
                <p14:nvPr/>
              </p14:nvContentPartPr>
              <p14:xfrm>
                <a:off x="2145757" y="6084573"/>
                <a:ext cx="139680" cy="210960"/>
              </p14:xfrm>
            </p:contentPart>
          </mc:Choice>
          <mc:Fallback>
            <p:pic>
              <p:nvPicPr>
                <p:cNvPr id="137" name="Freihand 136">
                  <a:extLst>
                    <a:ext uri="{FF2B5EF4-FFF2-40B4-BE49-F238E27FC236}">
                      <a16:creationId xmlns:a16="http://schemas.microsoft.com/office/drawing/2014/main" id="{3E1449CF-74D3-4C48-950E-BEBF75627E02}"/>
                    </a:ext>
                  </a:extLst>
                </p:cNvPr>
                <p:cNvPicPr/>
                <p:nvPr/>
              </p:nvPicPr>
              <p:blipFill>
                <a:blip r:embed="rId88"/>
                <a:stretch>
                  <a:fillRect/>
                </a:stretch>
              </p:blipFill>
              <p:spPr>
                <a:xfrm>
                  <a:off x="2136757" y="6075933"/>
                  <a:ext cx="157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8" name="Freihand 137">
                  <a:extLst>
                    <a:ext uri="{FF2B5EF4-FFF2-40B4-BE49-F238E27FC236}">
                      <a16:creationId xmlns:a16="http://schemas.microsoft.com/office/drawing/2014/main" id="{F4E8A012-1020-4B67-93F5-5991E713800B}"/>
                    </a:ext>
                  </a:extLst>
                </p14:cNvPr>
                <p14:cNvContentPartPr/>
                <p14:nvPr/>
              </p14:nvContentPartPr>
              <p14:xfrm>
                <a:off x="2318917" y="5822133"/>
                <a:ext cx="213480" cy="362520"/>
              </p14:xfrm>
            </p:contentPart>
          </mc:Choice>
          <mc:Fallback>
            <p:pic>
              <p:nvPicPr>
                <p:cNvPr id="138" name="Freihand 137">
                  <a:extLst>
                    <a:ext uri="{FF2B5EF4-FFF2-40B4-BE49-F238E27FC236}">
                      <a16:creationId xmlns:a16="http://schemas.microsoft.com/office/drawing/2014/main" id="{F4E8A012-1020-4B67-93F5-5991E713800B}"/>
                    </a:ext>
                  </a:extLst>
                </p:cNvPr>
                <p:cNvPicPr/>
                <p:nvPr/>
              </p:nvPicPr>
              <p:blipFill>
                <a:blip r:embed="rId90"/>
                <a:stretch>
                  <a:fillRect/>
                </a:stretch>
              </p:blipFill>
              <p:spPr>
                <a:xfrm>
                  <a:off x="2309917" y="5813133"/>
                  <a:ext cx="23112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2" name="Freihand 141">
                  <a:extLst>
                    <a:ext uri="{FF2B5EF4-FFF2-40B4-BE49-F238E27FC236}">
                      <a16:creationId xmlns:a16="http://schemas.microsoft.com/office/drawing/2014/main" id="{5B8ADF7E-82C2-4C4A-8F85-99FC85DE988E}"/>
                    </a:ext>
                  </a:extLst>
                </p14:cNvPr>
                <p14:cNvContentPartPr/>
                <p14:nvPr/>
              </p14:nvContentPartPr>
              <p14:xfrm>
                <a:off x="825277" y="5940213"/>
                <a:ext cx="510840" cy="152640"/>
              </p14:xfrm>
            </p:contentPart>
          </mc:Choice>
          <mc:Fallback>
            <p:pic>
              <p:nvPicPr>
                <p:cNvPr id="142" name="Freihand 141">
                  <a:extLst>
                    <a:ext uri="{FF2B5EF4-FFF2-40B4-BE49-F238E27FC236}">
                      <a16:creationId xmlns:a16="http://schemas.microsoft.com/office/drawing/2014/main" id="{5B8ADF7E-82C2-4C4A-8F85-99FC85DE988E}"/>
                    </a:ext>
                  </a:extLst>
                </p:cNvPr>
                <p:cNvPicPr/>
                <p:nvPr/>
              </p:nvPicPr>
              <p:blipFill>
                <a:blip r:embed="rId92"/>
                <a:stretch>
                  <a:fillRect/>
                </a:stretch>
              </p:blipFill>
              <p:spPr>
                <a:xfrm>
                  <a:off x="816637" y="5931573"/>
                  <a:ext cx="528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3" name="Freihand 142">
                  <a:extLst>
                    <a:ext uri="{FF2B5EF4-FFF2-40B4-BE49-F238E27FC236}">
                      <a16:creationId xmlns:a16="http://schemas.microsoft.com/office/drawing/2014/main" id="{88FFBEF6-AD3C-4DAA-9233-2DC6EE5A795F}"/>
                    </a:ext>
                  </a:extLst>
                </p14:cNvPr>
                <p14:cNvContentPartPr/>
                <p14:nvPr/>
              </p14:nvContentPartPr>
              <p14:xfrm>
                <a:off x="798277" y="6034533"/>
                <a:ext cx="432000" cy="97920"/>
              </p14:xfrm>
            </p:contentPart>
          </mc:Choice>
          <mc:Fallback>
            <p:pic>
              <p:nvPicPr>
                <p:cNvPr id="143" name="Freihand 142">
                  <a:extLst>
                    <a:ext uri="{FF2B5EF4-FFF2-40B4-BE49-F238E27FC236}">
                      <a16:creationId xmlns:a16="http://schemas.microsoft.com/office/drawing/2014/main" id="{88FFBEF6-AD3C-4DAA-9233-2DC6EE5A795F}"/>
                    </a:ext>
                  </a:extLst>
                </p:cNvPr>
                <p:cNvPicPr/>
                <p:nvPr/>
              </p:nvPicPr>
              <p:blipFill>
                <a:blip r:embed="rId94"/>
                <a:stretch>
                  <a:fillRect/>
                </a:stretch>
              </p:blipFill>
              <p:spPr>
                <a:xfrm>
                  <a:off x="789637" y="6025533"/>
                  <a:ext cx="449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4" name="Freihand 143">
                  <a:extLst>
                    <a:ext uri="{FF2B5EF4-FFF2-40B4-BE49-F238E27FC236}">
                      <a16:creationId xmlns:a16="http://schemas.microsoft.com/office/drawing/2014/main" id="{D79AD363-13BB-4858-80F7-C39790D8B714}"/>
                    </a:ext>
                  </a:extLst>
                </p14:cNvPr>
                <p14:cNvContentPartPr/>
                <p14:nvPr/>
              </p14:nvContentPartPr>
              <p14:xfrm>
                <a:off x="573277" y="5553933"/>
                <a:ext cx="312120" cy="226080"/>
              </p14:xfrm>
            </p:contentPart>
          </mc:Choice>
          <mc:Fallback>
            <p:pic>
              <p:nvPicPr>
                <p:cNvPr id="144" name="Freihand 143">
                  <a:extLst>
                    <a:ext uri="{FF2B5EF4-FFF2-40B4-BE49-F238E27FC236}">
                      <a16:creationId xmlns:a16="http://schemas.microsoft.com/office/drawing/2014/main" id="{D79AD363-13BB-4858-80F7-C39790D8B714}"/>
                    </a:ext>
                  </a:extLst>
                </p:cNvPr>
                <p:cNvPicPr/>
                <p:nvPr/>
              </p:nvPicPr>
              <p:blipFill>
                <a:blip r:embed="rId96"/>
                <a:stretch>
                  <a:fillRect/>
                </a:stretch>
              </p:blipFill>
              <p:spPr>
                <a:xfrm>
                  <a:off x="564277" y="5545293"/>
                  <a:ext cx="329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5" name="Freihand 144">
                  <a:extLst>
                    <a:ext uri="{FF2B5EF4-FFF2-40B4-BE49-F238E27FC236}">
                      <a16:creationId xmlns:a16="http://schemas.microsoft.com/office/drawing/2014/main" id="{AC2FEDC3-0086-4F5C-952E-2D5CD61C5EAB}"/>
                    </a:ext>
                  </a:extLst>
                </p14:cNvPr>
                <p14:cNvContentPartPr/>
                <p14:nvPr/>
              </p14:nvContentPartPr>
              <p14:xfrm>
                <a:off x="905197" y="5459253"/>
                <a:ext cx="227520" cy="137520"/>
              </p14:xfrm>
            </p:contentPart>
          </mc:Choice>
          <mc:Fallback>
            <p:pic>
              <p:nvPicPr>
                <p:cNvPr id="145" name="Freihand 144">
                  <a:extLst>
                    <a:ext uri="{FF2B5EF4-FFF2-40B4-BE49-F238E27FC236}">
                      <a16:creationId xmlns:a16="http://schemas.microsoft.com/office/drawing/2014/main" id="{AC2FEDC3-0086-4F5C-952E-2D5CD61C5EAB}"/>
                    </a:ext>
                  </a:extLst>
                </p:cNvPr>
                <p:cNvPicPr/>
                <p:nvPr/>
              </p:nvPicPr>
              <p:blipFill>
                <a:blip r:embed="rId98"/>
                <a:stretch>
                  <a:fillRect/>
                </a:stretch>
              </p:blipFill>
              <p:spPr>
                <a:xfrm>
                  <a:off x="896557" y="5450253"/>
                  <a:ext cx="245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6" name="Freihand 145">
                  <a:extLst>
                    <a:ext uri="{FF2B5EF4-FFF2-40B4-BE49-F238E27FC236}">
                      <a16:creationId xmlns:a16="http://schemas.microsoft.com/office/drawing/2014/main" id="{74D9C521-8FDA-4606-8754-5588C4923015}"/>
                    </a:ext>
                  </a:extLst>
                </p14:cNvPr>
                <p14:cNvContentPartPr/>
                <p14:nvPr/>
              </p14:nvContentPartPr>
              <p14:xfrm>
                <a:off x="1034797" y="5323533"/>
                <a:ext cx="10440" cy="6480"/>
              </p14:xfrm>
            </p:contentPart>
          </mc:Choice>
          <mc:Fallback>
            <p:pic>
              <p:nvPicPr>
                <p:cNvPr id="146" name="Freihand 145">
                  <a:extLst>
                    <a:ext uri="{FF2B5EF4-FFF2-40B4-BE49-F238E27FC236}">
                      <a16:creationId xmlns:a16="http://schemas.microsoft.com/office/drawing/2014/main" id="{74D9C521-8FDA-4606-8754-5588C4923015}"/>
                    </a:ext>
                  </a:extLst>
                </p:cNvPr>
                <p:cNvPicPr/>
                <p:nvPr/>
              </p:nvPicPr>
              <p:blipFill>
                <a:blip r:embed="rId100"/>
                <a:stretch>
                  <a:fillRect/>
                </a:stretch>
              </p:blipFill>
              <p:spPr>
                <a:xfrm>
                  <a:off x="1026157" y="5314893"/>
                  <a:ext cx="28080" cy="24120"/>
                </a:xfrm>
                <a:prstGeom prst="rect">
                  <a:avLst/>
                </a:prstGeom>
              </p:spPr>
            </p:pic>
          </mc:Fallback>
        </mc:AlternateContent>
      </p:grpSp>
      <p:grpSp>
        <p:nvGrpSpPr>
          <p:cNvPr id="158" name="Gruppieren 157">
            <a:extLst>
              <a:ext uri="{FF2B5EF4-FFF2-40B4-BE49-F238E27FC236}">
                <a16:creationId xmlns:a16="http://schemas.microsoft.com/office/drawing/2014/main" id="{E17CDC4A-716A-4596-B0B3-58659817EA5B}"/>
              </a:ext>
            </a:extLst>
          </p:cNvPr>
          <p:cNvGrpSpPr/>
          <p:nvPr/>
        </p:nvGrpSpPr>
        <p:grpSpPr>
          <a:xfrm>
            <a:off x="3426997" y="4979373"/>
            <a:ext cx="2917800" cy="1702800"/>
            <a:chOff x="3426997" y="4979373"/>
            <a:chExt cx="2917800" cy="1702800"/>
          </a:xfrm>
        </p:grpSpPr>
        <mc:AlternateContent xmlns:mc="http://schemas.openxmlformats.org/markup-compatibility/2006">
          <mc:Choice xmlns:p14="http://schemas.microsoft.com/office/powerpoint/2010/main" Requires="p14">
            <p:contentPart p14:bwMode="auto" r:id="rId101">
              <p14:nvContentPartPr>
                <p14:cNvPr id="101" name="Freihand 100">
                  <a:extLst>
                    <a:ext uri="{FF2B5EF4-FFF2-40B4-BE49-F238E27FC236}">
                      <a16:creationId xmlns:a16="http://schemas.microsoft.com/office/drawing/2014/main" id="{259B17E1-C30D-4596-8FB3-2FCDAC3D614E}"/>
                    </a:ext>
                  </a:extLst>
                </p14:cNvPr>
                <p14:cNvContentPartPr/>
                <p14:nvPr/>
              </p14:nvContentPartPr>
              <p14:xfrm>
                <a:off x="3426997" y="5345853"/>
                <a:ext cx="246960" cy="252000"/>
              </p14:xfrm>
            </p:contentPart>
          </mc:Choice>
          <mc:Fallback>
            <p:pic>
              <p:nvPicPr>
                <p:cNvPr id="101" name="Freihand 100">
                  <a:extLst>
                    <a:ext uri="{FF2B5EF4-FFF2-40B4-BE49-F238E27FC236}">
                      <a16:creationId xmlns:a16="http://schemas.microsoft.com/office/drawing/2014/main" id="{259B17E1-C30D-4596-8FB3-2FCDAC3D614E}"/>
                    </a:ext>
                  </a:extLst>
                </p:cNvPr>
                <p:cNvPicPr/>
                <p:nvPr/>
              </p:nvPicPr>
              <p:blipFill>
                <a:blip r:embed="rId102"/>
                <a:stretch>
                  <a:fillRect/>
                </a:stretch>
              </p:blipFill>
              <p:spPr>
                <a:xfrm>
                  <a:off x="3418357" y="5336853"/>
                  <a:ext cx="264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2" name="Freihand 101">
                  <a:extLst>
                    <a:ext uri="{FF2B5EF4-FFF2-40B4-BE49-F238E27FC236}">
                      <a16:creationId xmlns:a16="http://schemas.microsoft.com/office/drawing/2014/main" id="{AE0DF274-8D88-4473-860E-408D8311A2D5}"/>
                    </a:ext>
                  </a:extLst>
                </p14:cNvPr>
                <p14:cNvContentPartPr/>
                <p14:nvPr/>
              </p14:nvContentPartPr>
              <p14:xfrm>
                <a:off x="3744157" y="5422893"/>
                <a:ext cx="207720" cy="343440"/>
              </p14:xfrm>
            </p:contentPart>
          </mc:Choice>
          <mc:Fallback>
            <p:pic>
              <p:nvPicPr>
                <p:cNvPr id="102" name="Freihand 101">
                  <a:extLst>
                    <a:ext uri="{FF2B5EF4-FFF2-40B4-BE49-F238E27FC236}">
                      <a16:creationId xmlns:a16="http://schemas.microsoft.com/office/drawing/2014/main" id="{AE0DF274-8D88-4473-860E-408D8311A2D5}"/>
                    </a:ext>
                  </a:extLst>
                </p:cNvPr>
                <p:cNvPicPr/>
                <p:nvPr/>
              </p:nvPicPr>
              <p:blipFill>
                <a:blip r:embed="rId104"/>
                <a:stretch>
                  <a:fillRect/>
                </a:stretch>
              </p:blipFill>
              <p:spPr>
                <a:xfrm>
                  <a:off x="3735517" y="5414253"/>
                  <a:ext cx="2253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 name="Freihand 102">
                  <a:extLst>
                    <a:ext uri="{FF2B5EF4-FFF2-40B4-BE49-F238E27FC236}">
                      <a16:creationId xmlns:a16="http://schemas.microsoft.com/office/drawing/2014/main" id="{7F1EA844-8C07-4B61-84F2-7D082603AB94}"/>
                    </a:ext>
                  </a:extLst>
                </p14:cNvPr>
                <p14:cNvContentPartPr/>
                <p14:nvPr/>
              </p14:nvContentPartPr>
              <p14:xfrm>
                <a:off x="3948277" y="5170893"/>
                <a:ext cx="205920" cy="263880"/>
              </p14:xfrm>
            </p:contentPart>
          </mc:Choice>
          <mc:Fallback>
            <p:pic>
              <p:nvPicPr>
                <p:cNvPr id="103" name="Freihand 102">
                  <a:extLst>
                    <a:ext uri="{FF2B5EF4-FFF2-40B4-BE49-F238E27FC236}">
                      <a16:creationId xmlns:a16="http://schemas.microsoft.com/office/drawing/2014/main" id="{7F1EA844-8C07-4B61-84F2-7D082603AB94}"/>
                    </a:ext>
                  </a:extLst>
                </p:cNvPr>
                <p:cNvPicPr/>
                <p:nvPr/>
              </p:nvPicPr>
              <p:blipFill>
                <a:blip r:embed="rId106"/>
                <a:stretch>
                  <a:fillRect/>
                </a:stretch>
              </p:blipFill>
              <p:spPr>
                <a:xfrm>
                  <a:off x="3939637" y="5161893"/>
                  <a:ext cx="223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4" name="Freihand 103">
                  <a:extLst>
                    <a:ext uri="{FF2B5EF4-FFF2-40B4-BE49-F238E27FC236}">
                      <a16:creationId xmlns:a16="http://schemas.microsoft.com/office/drawing/2014/main" id="{034FF391-80E9-4D5D-8DC1-BA736034C602}"/>
                    </a:ext>
                  </a:extLst>
                </p14:cNvPr>
                <p14:cNvContentPartPr/>
                <p14:nvPr/>
              </p14:nvContentPartPr>
              <p14:xfrm>
                <a:off x="4014517" y="5393013"/>
                <a:ext cx="174960" cy="118800"/>
              </p14:xfrm>
            </p:contentPart>
          </mc:Choice>
          <mc:Fallback>
            <p:pic>
              <p:nvPicPr>
                <p:cNvPr id="104" name="Freihand 103">
                  <a:extLst>
                    <a:ext uri="{FF2B5EF4-FFF2-40B4-BE49-F238E27FC236}">
                      <a16:creationId xmlns:a16="http://schemas.microsoft.com/office/drawing/2014/main" id="{034FF391-80E9-4D5D-8DC1-BA736034C602}"/>
                    </a:ext>
                  </a:extLst>
                </p:cNvPr>
                <p:cNvPicPr/>
                <p:nvPr/>
              </p:nvPicPr>
              <p:blipFill>
                <a:blip r:embed="rId108"/>
                <a:stretch>
                  <a:fillRect/>
                </a:stretch>
              </p:blipFill>
              <p:spPr>
                <a:xfrm>
                  <a:off x="4005517" y="5384373"/>
                  <a:ext cx="192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5" name="Freihand 104">
                  <a:extLst>
                    <a:ext uri="{FF2B5EF4-FFF2-40B4-BE49-F238E27FC236}">
                      <a16:creationId xmlns:a16="http://schemas.microsoft.com/office/drawing/2014/main" id="{C1BBF567-41EE-4A06-8777-1F6AD2FAFD72}"/>
                    </a:ext>
                  </a:extLst>
                </p14:cNvPr>
                <p14:cNvContentPartPr/>
                <p14:nvPr/>
              </p14:nvContentPartPr>
              <p14:xfrm>
                <a:off x="4150957" y="4979373"/>
                <a:ext cx="295920" cy="308520"/>
              </p14:xfrm>
            </p:contentPart>
          </mc:Choice>
          <mc:Fallback>
            <p:pic>
              <p:nvPicPr>
                <p:cNvPr id="105" name="Freihand 104">
                  <a:extLst>
                    <a:ext uri="{FF2B5EF4-FFF2-40B4-BE49-F238E27FC236}">
                      <a16:creationId xmlns:a16="http://schemas.microsoft.com/office/drawing/2014/main" id="{C1BBF567-41EE-4A06-8777-1F6AD2FAFD72}"/>
                    </a:ext>
                  </a:extLst>
                </p:cNvPr>
                <p:cNvPicPr/>
                <p:nvPr/>
              </p:nvPicPr>
              <p:blipFill>
                <a:blip r:embed="rId110"/>
                <a:stretch>
                  <a:fillRect/>
                </a:stretch>
              </p:blipFill>
              <p:spPr>
                <a:xfrm>
                  <a:off x="4142317" y="4970733"/>
                  <a:ext cx="3135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7" name="Freihand 106">
                  <a:extLst>
                    <a:ext uri="{FF2B5EF4-FFF2-40B4-BE49-F238E27FC236}">
                      <a16:creationId xmlns:a16="http://schemas.microsoft.com/office/drawing/2014/main" id="{98B608B2-C552-4B3A-B00D-73EF9E641AA7}"/>
                    </a:ext>
                  </a:extLst>
                </p14:cNvPr>
                <p14:cNvContentPartPr/>
                <p14:nvPr/>
              </p14:nvContentPartPr>
              <p14:xfrm>
                <a:off x="3576757" y="6233613"/>
                <a:ext cx="333720" cy="202680"/>
              </p14:xfrm>
            </p:contentPart>
          </mc:Choice>
          <mc:Fallback>
            <p:pic>
              <p:nvPicPr>
                <p:cNvPr id="107" name="Freihand 106">
                  <a:extLst>
                    <a:ext uri="{FF2B5EF4-FFF2-40B4-BE49-F238E27FC236}">
                      <a16:creationId xmlns:a16="http://schemas.microsoft.com/office/drawing/2014/main" id="{98B608B2-C552-4B3A-B00D-73EF9E641AA7}"/>
                    </a:ext>
                  </a:extLst>
                </p:cNvPr>
                <p:cNvPicPr/>
                <p:nvPr/>
              </p:nvPicPr>
              <p:blipFill>
                <a:blip r:embed="rId112"/>
                <a:stretch>
                  <a:fillRect/>
                </a:stretch>
              </p:blipFill>
              <p:spPr>
                <a:xfrm>
                  <a:off x="3568117" y="6224613"/>
                  <a:ext cx="351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8" name="Freihand 107">
                  <a:extLst>
                    <a:ext uri="{FF2B5EF4-FFF2-40B4-BE49-F238E27FC236}">
                      <a16:creationId xmlns:a16="http://schemas.microsoft.com/office/drawing/2014/main" id="{470A5F29-0A6A-48FA-A754-B701BBB72FA4}"/>
                    </a:ext>
                  </a:extLst>
                </p14:cNvPr>
                <p14:cNvContentPartPr/>
                <p14:nvPr/>
              </p14:nvContentPartPr>
              <p14:xfrm>
                <a:off x="3956917" y="6141813"/>
                <a:ext cx="310680" cy="108360"/>
              </p14:xfrm>
            </p:contentPart>
          </mc:Choice>
          <mc:Fallback>
            <p:pic>
              <p:nvPicPr>
                <p:cNvPr id="108" name="Freihand 107">
                  <a:extLst>
                    <a:ext uri="{FF2B5EF4-FFF2-40B4-BE49-F238E27FC236}">
                      <a16:creationId xmlns:a16="http://schemas.microsoft.com/office/drawing/2014/main" id="{470A5F29-0A6A-48FA-A754-B701BBB72FA4}"/>
                    </a:ext>
                  </a:extLst>
                </p:cNvPr>
                <p:cNvPicPr/>
                <p:nvPr/>
              </p:nvPicPr>
              <p:blipFill>
                <a:blip r:embed="rId114"/>
                <a:stretch>
                  <a:fillRect/>
                </a:stretch>
              </p:blipFill>
              <p:spPr>
                <a:xfrm>
                  <a:off x="3948277" y="6132813"/>
                  <a:ext cx="328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9" name="Freihand 108">
                  <a:extLst>
                    <a:ext uri="{FF2B5EF4-FFF2-40B4-BE49-F238E27FC236}">
                      <a16:creationId xmlns:a16="http://schemas.microsoft.com/office/drawing/2014/main" id="{8E47E34F-A936-438C-98F5-40AEDF7AF621}"/>
                    </a:ext>
                  </a:extLst>
                </p14:cNvPr>
                <p14:cNvContentPartPr/>
                <p14:nvPr/>
              </p14:nvContentPartPr>
              <p14:xfrm>
                <a:off x="4016677" y="5969373"/>
                <a:ext cx="7920" cy="12600"/>
              </p14:xfrm>
            </p:contentPart>
          </mc:Choice>
          <mc:Fallback>
            <p:pic>
              <p:nvPicPr>
                <p:cNvPr id="109" name="Freihand 108">
                  <a:extLst>
                    <a:ext uri="{FF2B5EF4-FFF2-40B4-BE49-F238E27FC236}">
                      <a16:creationId xmlns:a16="http://schemas.microsoft.com/office/drawing/2014/main" id="{8E47E34F-A936-438C-98F5-40AEDF7AF621}"/>
                    </a:ext>
                  </a:extLst>
                </p:cNvPr>
                <p:cNvPicPr/>
                <p:nvPr/>
              </p:nvPicPr>
              <p:blipFill>
                <a:blip r:embed="rId116"/>
                <a:stretch>
                  <a:fillRect/>
                </a:stretch>
              </p:blipFill>
              <p:spPr>
                <a:xfrm>
                  <a:off x="4007677" y="5960733"/>
                  <a:ext cx="25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0" name="Freihand 109">
                  <a:extLst>
                    <a:ext uri="{FF2B5EF4-FFF2-40B4-BE49-F238E27FC236}">
                      <a16:creationId xmlns:a16="http://schemas.microsoft.com/office/drawing/2014/main" id="{D2580B81-8E19-4B6B-8239-76CD03B2FDB2}"/>
                    </a:ext>
                  </a:extLst>
                </p14:cNvPr>
                <p14:cNvContentPartPr/>
                <p14:nvPr/>
              </p14:nvContentPartPr>
              <p14:xfrm>
                <a:off x="4302157" y="5748333"/>
                <a:ext cx="241200" cy="407880"/>
              </p14:xfrm>
            </p:contentPart>
          </mc:Choice>
          <mc:Fallback>
            <p:pic>
              <p:nvPicPr>
                <p:cNvPr id="110" name="Freihand 109">
                  <a:extLst>
                    <a:ext uri="{FF2B5EF4-FFF2-40B4-BE49-F238E27FC236}">
                      <a16:creationId xmlns:a16="http://schemas.microsoft.com/office/drawing/2014/main" id="{D2580B81-8E19-4B6B-8239-76CD03B2FDB2}"/>
                    </a:ext>
                  </a:extLst>
                </p:cNvPr>
                <p:cNvPicPr/>
                <p:nvPr/>
              </p:nvPicPr>
              <p:blipFill>
                <a:blip r:embed="rId118"/>
                <a:stretch>
                  <a:fillRect/>
                </a:stretch>
              </p:blipFill>
              <p:spPr>
                <a:xfrm>
                  <a:off x="4293157" y="5739693"/>
                  <a:ext cx="2588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1" name="Freihand 110">
                  <a:extLst>
                    <a:ext uri="{FF2B5EF4-FFF2-40B4-BE49-F238E27FC236}">
                      <a16:creationId xmlns:a16="http://schemas.microsoft.com/office/drawing/2014/main" id="{6528FD83-11FA-4327-B113-DB3C3441C87B}"/>
                    </a:ext>
                  </a:extLst>
                </p14:cNvPr>
                <p14:cNvContentPartPr/>
                <p14:nvPr/>
              </p14:nvContentPartPr>
              <p14:xfrm>
                <a:off x="4478197" y="5705133"/>
                <a:ext cx="220680" cy="255240"/>
              </p14:xfrm>
            </p:contentPart>
          </mc:Choice>
          <mc:Fallback>
            <p:pic>
              <p:nvPicPr>
                <p:cNvPr id="111" name="Freihand 110">
                  <a:extLst>
                    <a:ext uri="{FF2B5EF4-FFF2-40B4-BE49-F238E27FC236}">
                      <a16:creationId xmlns:a16="http://schemas.microsoft.com/office/drawing/2014/main" id="{6528FD83-11FA-4327-B113-DB3C3441C87B}"/>
                    </a:ext>
                  </a:extLst>
                </p:cNvPr>
                <p:cNvPicPr/>
                <p:nvPr/>
              </p:nvPicPr>
              <p:blipFill>
                <a:blip r:embed="rId120"/>
                <a:stretch>
                  <a:fillRect/>
                </a:stretch>
              </p:blipFill>
              <p:spPr>
                <a:xfrm>
                  <a:off x="4469557" y="5696133"/>
                  <a:ext cx="238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2" name="Freihand 111">
                  <a:extLst>
                    <a:ext uri="{FF2B5EF4-FFF2-40B4-BE49-F238E27FC236}">
                      <a16:creationId xmlns:a16="http://schemas.microsoft.com/office/drawing/2014/main" id="{72B53EF3-97CA-4BC6-B277-36C584F1FDA7}"/>
                    </a:ext>
                  </a:extLst>
                </p14:cNvPr>
                <p14:cNvContentPartPr/>
                <p14:nvPr/>
              </p14:nvContentPartPr>
              <p14:xfrm>
                <a:off x="4771957" y="5862453"/>
                <a:ext cx="58680" cy="108360"/>
              </p14:xfrm>
            </p:contentPart>
          </mc:Choice>
          <mc:Fallback>
            <p:pic>
              <p:nvPicPr>
                <p:cNvPr id="112" name="Freihand 111">
                  <a:extLst>
                    <a:ext uri="{FF2B5EF4-FFF2-40B4-BE49-F238E27FC236}">
                      <a16:creationId xmlns:a16="http://schemas.microsoft.com/office/drawing/2014/main" id="{72B53EF3-97CA-4BC6-B277-36C584F1FDA7}"/>
                    </a:ext>
                  </a:extLst>
                </p:cNvPr>
                <p:cNvPicPr/>
                <p:nvPr/>
              </p:nvPicPr>
              <p:blipFill>
                <a:blip r:embed="rId122"/>
                <a:stretch>
                  <a:fillRect/>
                </a:stretch>
              </p:blipFill>
              <p:spPr>
                <a:xfrm>
                  <a:off x="4763317" y="5853813"/>
                  <a:ext cx="76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3" name="Freihand 112">
                  <a:extLst>
                    <a:ext uri="{FF2B5EF4-FFF2-40B4-BE49-F238E27FC236}">
                      <a16:creationId xmlns:a16="http://schemas.microsoft.com/office/drawing/2014/main" id="{895DA719-E5D6-4274-99D6-3F64250AD33E}"/>
                    </a:ext>
                  </a:extLst>
                </p14:cNvPr>
                <p14:cNvContentPartPr/>
                <p14:nvPr/>
              </p14:nvContentPartPr>
              <p14:xfrm>
                <a:off x="4811197" y="5496693"/>
                <a:ext cx="264960" cy="225720"/>
              </p14:xfrm>
            </p:contentPart>
          </mc:Choice>
          <mc:Fallback>
            <p:pic>
              <p:nvPicPr>
                <p:cNvPr id="113" name="Freihand 112">
                  <a:extLst>
                    <a:ext uri="{FF2B5EF4-FFF2-40B4-BE49-F238E27FC236}">
                      <a16:creationId xmlns:a16="http://schemas.microsoft.com/office/drawing/2014/main" id="{895DA719-E5D6-4274-99D6-3F64250AD33E}"/>
                    </a:ext>
                  </a:extLst>
                </p:cNvPr>
                <p:cNvPicPr/>
                <p:nvPr/>
              </p:nvPicPr>
              <p:blipFill>
                <a:blip r:embed="rId124"/>
                <a:stretch>
                  <a:fillRect/>
                </a:stretch>
              </p:blipFill>
              <p:spPr>
                <a:xfrm>
                  <a:off x="4802197" y="5488053"/>
                  <a:ext cx="282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 name="Freihand 114">
                  <a:extLst>
                    <a:ext uri="{FF2B5EF4-FFF2-40B4-BE49-F238E27FC236}">
                      <a16:creationId xmlns:a16="http://schemas.microsoft.com/office/drawing/2014/main" id="{8862FAB7-74B7-4A9E-95AF-3BFDE6219831}"/>
                    </a:ext>
                  </a:extLst>
                </p14:cNvPr>
                <p14:cNvContentPartPr/>
                <p14:nvPr/>
              </p14:nvContentPartPr>
              <p14:xfrm>
                <a:off x="4911637" y="5428653"/>
                <a:ext cx="252360" cy="403200"/>
              </p14:xfrm>
            </p:contentPart>
          </mc:Choice>
          <mc:Fallback>
            <p:pic>
              <p:nvPicPr>
                <p:cNvPr id="115" name="Freihand 114">
                  <a:extLst>
                    <a:ext uri="{FF2B5EF4-FFF2-40B4-BE49-F238E27FC236}">
                      <a16:creationId xmlns:a16="http://schemas.microsoft.com/office/drawing/2014/main" id="{8862FAB7-74B7-4A9E-95AF-3BFDE6219831}"/>
                    </a:ext>
                  </a:extLst>
                </p:cNvPr>
                <p:cNvPicPr/>
                <p:nvPr/>
              </p:nvPicPr>
              <p:blipFill>
                <a:blip r:embed="rId126"/>
                <a:stretch>
                  <a:fillRect/>
                </a:stretch>
              </p:blipFill>
              <p:spPr>
                <a:xfrm>
                  <a:off x="4902637" y="5420013"/>
                  <a:ext cx="27000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6" name="Freihand 115">
                  <a:extLst>
                    <a:ext uri="{FF2B5EF4-FFF2-40B4-BE49-F238E27FC236}">
                      <a16:creationId xmlns:a16="http://schemas.microsoft.com/office/drawing/2014/main" id="{F60B491A-66F6-4858-B0DF-5F7C4782D6D4}"/>
                    </a:ext>
                  </a:extLst>
                </p14:cNvPr>
                <p14:cNvContentPartPr/>
                <p14:nvPr/>
              </p14:nvContentPartPr>
              <p14:xfrm>
                <a:off x="5269117" y="5437653"/>
                <a:ext cx="156240" cy="42120"/>
              </p14:xfrm>
            </p:contentPart>
          </mc:Choice>
          <mc:Fallback>
            <p:pic>
              <p:nvPicPr>
                <p:cNvPr id="116" name="Freihand 115">
                  <a:extLst>
                    <a:ext uri="{FF2B5EF4-FFF2-40B4-BE49-F238E27FC236}">
                      <a16:creationId xmlns:a16="http://schemas.microsoft.com/office/drawing/2014/main" id="{F60B491A-66F6-4858-B0DF-5F7C4782D6D4}"/>
                    </a:ext>
                  </a:extLst>
                </p:cNvPr>
                <p:cNvPicPr/>
                <p:nvPr/>
              </p:nvPicPr>
              <p:blipFill>
                <a:blip r:embed="rId128"/>
                <a:stretch>
                  <a:fillRect/>
                </a:stretch>
              </p:blipFill>
              <p:spPr>
                <a:xfrm>
                  <a:off x="5260117" y="5429013"/>
                  <a:ext cx="173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0" name="Freihand 139">
                  <a:extLst>
                    <a:ext uri="{FF2B5EF4-FFF2-40B4-BE49-F238E27FC236}">
                      <a16:creationId xmlns:a16="http://schemas.microsoft.com/office/drawing/2014/main" id="{5CF84211-788E-494C-8BF0-C76107BDED8C}"/>
                    </a:ext>
                  </a:extLst>
                </p14:cNvPr>
                <p14:cNvContentPartPr/>
                <p14:nvPr/>
              </p14:nvContentPartPr>
              <p14:xfrm>
                <a:off x="4344277" y="6494613"/>
                <a:ext cx="430560" cy="187560"/>
              </p14:xfrm>
            </p:contentPart>
          </mc:Choice>
          <mc:Fallback>
            <p:pic>
              <p:nvPicPr>
                <p:cNvPr id="140" name="Freihand 139">
                  <a:extLst>
                    <a:ext uri="{FF2B5EF4-FFF2-40B4-BE49-F238E27FC236}">
                      <a16:creationId xmlns:a16="http://schemas.microsoft.com/office/drawing/2014/main" id="{5CF84211-788E-494C-8BF0-C76107BDED8C}"/>
                    </a:ext>
                  </a:extLst>
                </p:cNvPr>
                <p:cNvPicPr/>
                <p:nvPr/>
              </p:nvPicPr>
              <p:blipFill>
                <a:blip r:embed="rId130"/>
                <a:stretch>
                  <a:fillRect/>
                </a:stretch>
              </p:blipFill>
              <p:spPr>
                <a:xfrm>
                  <a:off x="4335637" y="6485973"/>
                  <a:ext cx="448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1" name="Freihand 140">
                  <a:extLst>
                    <a:ext uri="{FF2B5EF4-FFF2-40B4-BE49-F238E27FC236}">
                      <a16:creationId xmlns:a16="http://schemas.microsoft.com/office/drawing/2014/main" id="{6BC632DE-B9EC-4E09-AEF5-BE83C1F9420F}"/>
                    </a:ext>
                  </a:extLst>
                </p14:cNvPr>
                <p14:cNvContentPartPr/>
                <p14:nvPr/>
              </p14:nvContentPartPr>
              <p14:xfrm>
                <a:off x="4794637" y="6393813"/>
                <a:ext cx="10440" cy="17280"/>
              </p14:xfrm>
            </p:contentPart>
          </mc:Choice>
          <mc:Fallback>
            <p:pic>
              <p:nvPicPr>
                <p:cNvPr id="141" name="Freihand 140">
                  <a:extLst>
                    <a:ext uri="{FF2B5EF4-FFF2-40B4-BE49-F238E27FC236}">
                      <a16:creationId xmlns:a16="http://schemas.microsoft.com/office/drawing/2014/main" id="{6BC632DE-B9EC-4E09-AEF5-BE83C1F9420F}"/>
                    </a:ext>
                  </a:extLst>
                </p:cNvPr>
                <p:cNvPicPr/>
                <p:nvPr/>
              </p:nvPicPr>
              <p:blipFill>
                <a:blip r:embed="rId132"/>
                <a:stretch>
                  <a:fillRect/>
                </a:stretch>
              </p:blipFill>
              <p:spPr>
                <a:xfrm>
                  <a:off x="4785997" y="6384813"/>
                  <a:ext cx="28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 name="Freihand 148">
                  <a:extLst>
                    <a:ext uri="{FF2B5EF4-FFF2-40B4-BE49-F238E27FC236}">
                      <a16:creationId xmlns:a16="http://schemas.microsoft.com/office/drawing/2014/main" id="{1B5CB922-B6D1-4F01-8862-448DCF076159}"/>
                    </a:ext>
                  </a:extLst>
                </p14:cNvPr>
                <p14:cNvContentPartPr/>
                <p14:nvPr/>
              </p14:nvContentPartPr>
              <p14:xfrm>
                <a:off x="4867717" y="6211653"/>
                <a:ext cx="123480" cy="429840"/>
              </p14:xfrm>
            </p:contentPart>
          </mc:Choice>
          <mc:Fallback>
            <p:pic>
              <p:nvPicPr>
                <p:cNvPr id="149" name="Freihand 148">
                  <a:extLst>
                    <a:ext uri="{FF2B5EF4-FFF2-40B4-BE49-F238E27FC236}">
                      <a16:creationId xmlns:a16="http://schemas.microsoft.com/office/drawing/2014/main" id="{1B5CB922-B6D1-4F01-8862-448DCF076159}"/>
                    </a:ext>
                  </a:extLst>
                </p:cNvPr>
                <p:cNvPicPr/>
                <p:nvPr/>
              </p:nvPicPr>
              <p:blipFill>
                <a:blip r:embed="rId134"/>
                <a:stretch>
                  <a:fillRect/>
                </a:stretch>
              </p:blipFill>
              <p:spPr>
                <a:xfrm>
                  <a:off x="4859077" y="6202653"/>
                  <a:ext cx="14112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0" name="Freihand 149">
                  <a:extLst>
                    <a:ext uri="{FF2B5EF4-FFF2-40B4-BE49-F238E27FC236}">
                      <a16:creationId xmlns:a16="http://schemas.microsoft.com/office/drawing/2014/main" id="{F7CDF943-0ADD-4E67-BEF7-CE53FAD952BC}"/>
                    </a:ext>
                  </a:extLst>
                </p14:cNvPr>
                <p14:cNvContentPartPr/>
                <p14:nvPr/>
              </p14:nvContentPartPr>
              <p14:xfrm>
                <a:off x="5023957" y="6197973"/>
                <a:ext cx="179640" cy="249120"/>
              </p14:xfrm>
            </p:contentPart>
          </mc:Choice>
          <mc:Fallback>
            <p:pic>
              <p:nvPicPr>
                <p:cNvPr id="150" name="Freihand 149">
                  <a:extLst>
                    <a:ext uri="{FF2B5EF4-FFF2-40B4-BE49-F238E27FC236}">
                      <a16:creationId xmlns:a16="http://schemas.microsoft.com/office/drawing/2014/main" id="{F7CDF943-0ADD-4E67-BEF7-CE53FAD952BC}"/>
                    </a:ext>
                  </a:extLst>
                </p:cNvPr>
                <p:cNvPicPr/>
                <p:nvPr/>
              </p:nvPicPr>
              <p:blipFill>
                <a:blip r:embed="rId136"/>
                <a:stretch>
                  <a:fillRect/>
                </a:stretch>
              </p:blipFill>
              <p:spPr>
                <a:xfrm>
                  <a:off x="5014957" y="6189333"/>
                  <a:ext cx="197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1" name="Freihand 150">
                  <a:extLst>
                    <a:ext uri="{FF2B5EF4-FFF2-40B4-BE49-F238E27FC236}">
                      <a16:creationId xmlns:a16="http://schemas.microsoft.com/office/drawing/2014/main" id="{6A1A496E-E6BA-4D3B-B138-D5EFCD39F809}"/>
                    </a:ext>
                  </a:extLst>
                </p14:cNvPr>
                <p14:cNvContentPartPr/>
                <p14:nvPr/>
              </p14:nvContentPartPr>
              <p14:xfrm>
                <a:off x="5148517" y="6142893"/>
                <a:ext cx="226800" cy="263160"/>
              </p14:xfrm>
            </p:contentPart>
          </mc:Choice>
          <mc:Fallback>
            <p:pic>
              <p:nvPicPr>
                <p:cNvPr id="151" name="Freihand 150">
                  <a:extLst>
                    <a:ext uri="{FF2B5EF4-FFF2-40B4-BE49-F238E27FC236}">
                      <a16:creationId xmlns:a16="http://schemas.microsoft.com/office/drawing/2014/main" id="{6A1A496E-E6BA-4D3B-B138-D5EFCD39F809}"/>
                    </a:ext>
                  </a:extLst>
                </p:cNvPr>
                <p:cNvPicPr/>
                <p:nvPr/>
              </p:nvPicPr>
              <p:blipFill>
                <a:blip r:embed="rId138"/>
                <a:stretch>
                  <a:fillRect/>
                </a:stretch>
              </p:blipFill>
              <p:spPr>
                <a:xfrm>
                  <a:off x="5139517" y="6134253"/>
                  <a:ext cx="2444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2" name="Freihand 151">
                  <a:extLst>
                    <a:ext uri="{FF2B5EF4-FFF2-40B4-BE49-F238E27FC236}">
                      <a16:creationId xmlns:a16="http://schemas.microsoft.com/office/drawing/2014/main" id="{2714C0CE-F398-45E8-8502-1862DDBE8C81}"/>
                    </a:ext>
                  </a:extLst>
                </p14:cNvPr>
                <p14:cNvContentPartPr/>
                <p14:nvPr/>
              </p14:nvContentPartPr>
              <p14:xfrm>
                <a:off x="5356597" y="5978013"/>
                <a:ext cx="164880" cy="348840"/>
              </p14:xfrm>
            </p:contentPart>
          </mc:Choice>
          <mc:Fallback>
            <p:pic>
              <p:nvPicPr>
                <p:cNvPr id="152" name="Freihand 151">
                  <a:extLst>
                    <a:ext uri="{FF2B5EF4-FFF2-40B4-BE49-F238E27FC236}">
                      <a16:creationId xmlns:a16="http://schemas.microsoft.com/office/drawing/2014/main" id="{2714C0CE-F398-45E8-8502-1862DDBE8C81}"/>
                    </a:ext>
                  </a:extLst>
                </p:cNvPr>
                <p:cNvPicPr/>
                <p:nvPr/>
              </p:nvPicPr>
              <p:blipFill>
                <a:blip r:embed="rId140"/>
                <a:stretch>
                  <a:fillRect/>
                </a:stretch>
              </p:blipFill>
              <p:spPr>
                <a:xfrm>
                  <a:off x="5347957" y="5969373"/>
                  <a:ext cx="182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3" name="Freihand 152">
                  <a:extLst>
                    <a:ext uri="{FF2B5EF4-FFF2-40B4-BE49-F238E27FC236}">
                      <a16:creationId xmlns:a16="http://schemas.microsoft.com/office/drawing/2014/main" id="{016DBCBE-6411-416B-A6EA-E622D4C05338}"/>
                    </a:ext>
                  </a:extLst>
                </p14:cNvPr>
                <p14:cNvContentPartPr/>
                <p14:nvPr/>
              </p14:nvContentPartPr>
              <p14:xfrm>
                <a:off x="5492677" y="5902773"/>
                <a:ext cx="227520" cy="401760"/>
              </p14:xfrm>
            </p:contentPart>
          </mc:Choice>
          <mc:Fallback>
            <p:pic>
              <p:nvPicPr>
                <p:cNvPr id="153" name="Freihand 152">
                  <a:extLst>
                    <a:ext uri="{FF2B5EF4-FFF2-40B4-BE49-F238E27FC236}">
                      <a16:creationId xmlns:a16="http://schemas.microsoft.com/office/drawing/2014/main" id="{016DBCBE-6411-416B-A6EA-E622D4C05338}"/>
                    </a:ext>
                  </a:extLst>
                </p:cNvPr>
                <p:cNvPicPr/>
                <p:nvPr/>
              </p:nvPicPr>
              <p:blipFill>
                <a:blip r:embed="rId142"/>
                <a:stretch>
                  <a:fillRect/>
                </a:stretch>
              </p:blipFill>
              <p:spPr>
                <a:xfrm>
                  <a:off x="5484037" y="5894133"/>
                  <a:ext cx="24516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5" name="Freihand 154">
                  <a:extLst>
                    <a:ext uri="{FF2B5EF4-FFF2-40B4-BE49-F238E27FC236}">
                      <a16:creationId xmlns:a16="http://schemas.microsoft.com/office/drawing/2014/main" id="{EB384CCE-1257-419C-8CE0-E83476E81BA6}"/>
                    </a:ext>
                  </a:extLst>
                </p14:cNvPr>
                <p14:cNvContentPartPr/>
                <p14:nvPr/>
              </p14:nvContentPartPr>
              <p14:xfrm>
                <a:off x="5862037" y="5795853"/>
                <a:ext cx="191520" cy="151920"/>
              </p14:xfrm>
            </p:contentPart>
          </mc:Choice>
          <mc:Fallback>
            <p:pic>
              <p:nvPicPr>
                <p:cNvPr id="155" name="Freihand 154">
                  <a:extLst>
                    <a:ext uri="{FF2B5EF4-FFF2-40B4-BE49-F238E27FC236}">
                      <a16:creationId xmlns:a16="http://schemas.microsoft.com/office/drawing/2014/main" id="{EB384CCE-1257-419C-8CE0-E83476E81BA6}"/>
                    </a:ext>
                  </a:extLst>
                </p:cNvPr>
                <p:cNvPicPr/>
                <p:nvPr/>
              </p:nvPicPr>
              <p:blipFill>
                <a:blip r:embed="rId144"/>
                <a:stretch>
                  <a:fillRect/>
                </a:stretch>
              </p:blipFill>
              <p:spPr>
                <a:xfrm>
                  <a:off x="5853397" y="5786853"/>
                  <a:ext cx="209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6" name="Freihand 155">
                  <a:extLst>
                    <a:ext uri="{FF2B5EF4-FFF2-40B4-BE49-F238E27FC236}">
                      <a16:creationId xmlns:a16="http://schemas.microsoft.com/office/drawing/2014/main" id="{9BDC069D-895F-46C7-BE02-044FF6F2208C}"/>
                    </a:ext>
                  </a:extLst>
                </p14:cNvPr>
                <p14:cNvContentPartPr/>
                <p14:nvPr/>
              </p14:nvContentPartPr>
              <p14:xfrm>
                <a:off x="5907397" y="5882253"/>
                <a:ext cx="206280" cy="151920"/>
              </p14:xfrm>
            </p:contentPart>
          </mc:Choice>
          <mc:Fallback>
            <p:pic>
              <p:nvPicPr>
                <p:cNvPr id="156" name="Freihand 155">
                  <a:extLst>
                    <a:ext uri="{FF2B5EF4-FFF2-40B4-BE49-F238E27FC236}">
                      <a16:creationId xmlns:a16="http://schemas.microsoft.com/office/drawing/2014/main" id="{9BDC069D-895F-46C7-BE02-044FF6F2208C}"/>
                    </a:ext>
                  </a:extLst>
                </p:cNvPr>
                <p:cNvPicPr/>
                <p:nvPr/>
              </p:nvPicPr>
              <p:blipFill>
                <a:blip r:embed="rId146"/>
                <a:stretch>
                  <a:fillRect/>
                </a:stretch>
              </p:blipFill>
              <p:spPr>
                <a:xfrm>
                  <a:off x="5898397" y="5873613"/>
                  <a:ext cx="223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7" name="Freihand 156">
                  <a:extLst>
                    <a:ext uri="{FF2B5EF4-FFF2-40B4-BE49-F238E27FC236}">
                      <a16:creationId xmlns:a16="http://schemas.microsoft.com/office/drawing/2014/main" id="{970EBAD0-7098-46E6-AB10-CFF8CB8FD13F}"/>
                    </a:ext>
                  </a:extLst>
                </p14:cNvPr>
                <p14:cNvContentPartPr/>
                <p14:nvPr/>
              </p14:nvContentPartPr>
              <p14:xfrm>
                <a:off x="6100717" y="5603613"/>
                <a:ext cx="244080" cy="331560"/>
              </p14:xfrm>
            </p:contentPart>
          </mc:Choice>
          <mc:Fallback>
            <p:pic>
              <p:nvPicPr>
                <p:cNvPr id="157" name="Freihand 156">
                  <a:extLst>
                    <a:ext uri="{FF2B5EF4-FFF2-40B4-BE49-F238E27FC236}">
                      <a16:creationId xmlns:a16="http://schemas.microsoft.com/office/drawing/2014/main" id="{970EBAD0-7098-46E6-AB10-CFF8CB8FD13F}"/>
                    </a:ext>
                  </a:extLst>
                </p:cNvPr>
                <p:cNvPicPr/>
                <p:nvPr/>
              </p:nvPicPr>
              <p:blipFill>
                <a:blip r:embed="rId148"/>
                <a:stretch>
                  <a:fillRect/>
                </a:stretch>
              </p:blipFill>
              <p:spPr>
                <a:xfrm>
                  <a:off x="6091717" y="5594613"/>
                  <a:ext cx="261720" cy="34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187" name="Freihand 186">
                <a:extLst>
                  <a:ext uri="{FF2B5EF4-FFF2-40B4-BE49-F238E27FC236}">
                    <a16:creationId xmlns:a16="http://schemas.microsoft.com/office/drawing/2014/main" id="{95587EF9-47FF-488A-BCF8-39575BD39132}"/>
                  </a:ext>
                </a:extLst>
              </p14:cNvPr>
              <p14:cNvContentPartPr/>
              <p14:nvPr/>
            </p14:nvContentPartPr>
            <p14:xfrm>
              <a:off x="10549597" y="127293"/>
              <a:ext cx="1513440" cy="1667520"/>
            </p14:xfrm>
          </p:contentPart>
        </mc:Choice>
        <mc:Fallback>
          <p:pic>
            <p:nvPicPr>
              <p:cNvPr id="187" name="Freihand 186">
                <a:extLst>
                  <a:ext uri="{FF2B5EF4-FFF2-40B4-BE49-F238E27FC236}">
                    <a16:creationId xmlns:a16="http://schemas.microsoft.com/office/drawing/2014/main" id="{95587EF9-47FF-488A-BCF8-39575BD39132}"/>
                  </a:ext>
                </a:extLst>
              </p:cNvPr>
              <p:cNvPicPr/>
              <p:nvPr/>
            </p:nvPicPr>
            <p:blipFill>
              <a:blip r:embed="rId150"/>
              <a:stretch>
                <a:fillRect/>
              </a:stretch>
            </p:blipFill>
            <p:spPr>
              <a:xfrm>
                <a:off x="10540597" y="118653"/>
                <a:ext cx="1531080" cy="1685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89" name="Freihand 188">
                <a:extLst>
                  <a:ext uri="{FF2B5EF4-FFF2-40B4-BE49-F238E27FC236}">
                    <a16:creationId xmlns:a16="http://schemas.microsoft.com/office/drawing/2014/main" id="{7334906F-C327-4FB5-9891-4F95767D0E2E}"/>
                  </a:ext>
                </a:extLst>
              </p14:cNvPr>
              <p14:cNvContentPartPr/>
              <p14:nvPr/>
            </p14:nvContentPartPr>
            <p14:xfrm>
              <a:off x="9184117" y="631293"/>
              <a:ext cx="2658600" cy="2194560"/>
            </p14:xfrm>
          </p:contentPart>
        </mc:Choice>
        <mc:Fallback>
          <p:pic>
            <p:nvPicPr>
              <p:cNvPr id="189" name="Freihand 188">
                <a:extLst>
                  <a:ext uri="{FF2B5EF4-FFF2-40B4-BE49-F238E27FC236}">
                    <a16:creationId xmlns:a16="http://schemas.microsoft.com/office/drawing/2014/main" id="{7334906F-C327-4FB5-9891-4F95767D0E2E}"/>
                  </a:ext>
                </a:extLst>
              </p:cNvPr>
              <p:cNvPicPr/>
              <p:nvPr/>
            </p:nvPicPr>
            <p:blipFill>
              <a:blip r:embed="rId152"/>
              <a:stretch>
                <a:fillRect/>
              </a:stretch>
            </p:blipFill>
            <p:spPr>
              <a:xfrm>
                <a:off x="9175477" y="622653"/>
                <a:ext cx="2676240" cy="2212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2" name="Freihand 211">
                <a:extLst>
                  <a:ext uri="{FF2B5EF4-FFF2-40B4-BE49-F238E27FC236}">
                    <a16:creationId xmlns:a16="http://schemas.microsoft.com/office/drawing/2014/main" id="{C1BB7817-6EB5-4AF4-BB33-A072D58B8B3B}"/>
                  </a:ext>
                </a:extLst>
              </p14:cNvPr>
              <p14:cNvContentPartPr/>
              <p14:nvPr/>
            </p14:nvContentPartPr>
            <p14:xfrm>
              <a:off x="9031117" y="2955453"/>
              <a:ext cx="2035440" cy="919440"/>
            </p14:xfrm>
          </p:contentPart>
        </mc:Choice>
        <mc:Fallback>
          <p:pic>
            <p:nvPicPr>
              <p:cNvPr id="212" name="Freihand 211">
                <a:extLst>
                  <a:ext uri="{FF2B5EF4-FFF2-40B4-BE49-F238E27FC236}">
                    <a16:creationId xmlns:a16="http://schemas.microsoft.com/office/drawing/2014/main" id="{C1BB7817-6EB5-4AF4-BB33-A072D58B8B3B}"/>
                  </a:ext>
                </a:extLst>
              </p:cNvPr>
              <p:cNvPicPr/>
              <p:nvPr/>
            </p:nvPicPr>
            <p:blipFill>
              <a:blip r:embed="rId154"/>
              <a:stretch>
                <a:fillRect/>
              </a:stretch>
            </p:blipFill>
            <p:spPr>
              <a:xfrm>
                <a:off x="9022117" y="2946453"/>
                <a:ext cx="2053080" cy="937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4" name="Freihand 213">
                <a:extLst>
                  <a:ext uri="{FF2B5EF4-FFF2-40B4-BE49-F238E27FC236}">
                    <a16:creationId xmlns:a16="http://schemas.microsoft.com/office/drawing/2014/main" id="{D2EE592D-099B-49A0-81AE-4BE8B97056A8}"/>
                  </a:ext>
                </a:extLst>
              </p14:cNvPr>
              <p14:cNvContentPartPr/>
              <p14:nvPr/>
            </p14:nvContentPartPr>
            <p14:xfrm>
              <a:off x="9824197" y="3575733"/>
              <a:ext cx="1002240" cy="145800"/>
            </p14:xfrm>
          </p:contentPart>
        </mc:Choice>
        <mc:Fallback>
          <p:pic>
            <p:nvPicPr>
              <p:cNvPr id="214" name="Freihand 213">
                <a:extLst>
                  <a:ext uri="{FF2B5EF4-FFF2-40B4-BE49-F238E27FC236}">
                    <a16:creationId xmlns:a16="http://schemas.microsoft.com/office/drawing/2014/main" id="{D2EE592D-099B-49A0-81AE-4BE8B97056A8}"/>
                  </a:ext>
                </a:extLst>
              </p:cNvPr>
              <p:cNvPicPr/>
              <p:nvPr/>
            </p:nvPicPr>
            <p:blipFill>
              <a:blip r:embed="rId156"/>
              <a:stretch>
                <a:fillRect/>
              </a:stretch>
            </p:blipFill>
            <p:spPr>
              <a:xfrm>
                <a:off x="9815197" y="3567093"/>
                <a:ext cx="1019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6" name="Freihand 215">
                <a:extLst>
                  <a:ext uri="{FF2B5EF4-FFF2-40B4-BE49-F238E27FC236}">
                    <a16:creationId xmlns:a16="http://schemas.microsoft.com/office/drawing/2014/main" id="{B92131D4-8979-4D23-9754-06FBCE1F7B51}"/>
                  </a:ext>
                </a:extLst>
              </p14:cNvPr>
              <p14:cNvContentPartPr/>
              <p14:nvPr/>
            </p14:nvContentPartPr>
            <p14:xfrm>
              <a:off x="9730597" y="760533"/>
              <a:ext cx="1961280" cy="1712880"/>
            </p14:xfrm>
          </p:contentPart>
        </mc:Choice>
        <mc:Fallback>
          <p:pic>
            <p:nvPicPr>
              <p:cNvPr id="216" name="Freihand 215">
                <a:extLst>
                  <a:ext uri="{FF2B5EF4-FFF2-40B4-BE49-F238E27FC236}">
                    <a16:creationId xmlns:a16="http://schemas.microsoft.com/office/drawing/2014/main" id="{B92131D4-8979-4D23-9754-06FBCE1F7B51}"/>
                  </a:ext>
                </a:extLst>
              </p:cNvPr>
              <p:cNvPicPr/>
              <p:nvPr/>
            </p:nvPicPr>
            <p:blipFill>
              <a:blip r:embed="rId158"/>
              <a:stretch>
                <a:fillRect/>
              </a:stretch>
            </p:blipFill>
            <p:spPr>
              <a:xfrm>
                <a:off x="9721597" y="751893"/>
                <a:ext cx="1978920" cy="1730520"/>
              </a:xfrm>
              <a:prstGeom prst="rect">
                <a:avLst/>
              </a:prstGeom>
            </p:spPr>
          </p:pic>
        </mc:Fallback>
      </mc:AlternateContent>
      <p:grpSp>
        <p:nvGrpSpPr>
          <p:cNvPr id="227" name="Gruppieren 226">
            <a:extLst>
              <a:ext uri="{FF2B5EF4-FFF2-40B4-BE49-F238E27FC236}">
                <a16:creationId xmlns:a16="http://schemas.microsoft.com/office/drawing/2014/main" id="{1DB4A07F-9F3C-407D-8F4E-519631D4B22F}"/>
              </a:ext>
            </a:extLst>
          </p:cNvPr>
          <p:cNvGrpSpPr/>
          <p:nvPr/>
        </p:nvGrpSpPr>
        <p:grpSpPr>
          <a:xfrm>
            <a:off x="5280637" y="12453"/>
            <a:ext cx="6892560" cy="4167000"/>
            <a:chOff x="5280637" y="12453"/>
            <a:chExt cx="6892560" cy="4167000"/>
          </a:xfrm>
        </p:grpSpPr>
        <mc:AlternateContent xmlns:mc="http://schemas.openxmlformats.org/markup-compatibility/2006">
          <mc:Choice xmlns:p14="http://schemas.microsoft.com/office/powerpoint/2010/main" Requires="p14">
            <p:contentPart p14:bwMode="auto" r:id="rId159">
              <p14:nvContentPartPr>
                <p14:cNvPr id="6" name="Freihand 5">
                  <a:extLst>
                    <a:ext uri="{FF2B5EF4-FFF2-40B4-BE49-F238E27FC236}">
                      <a16:creationId xmlns:a16="http://schemas.microsoft.com/office/drawing/2014/main" id="{D5751291-9956-49B3-97A2-644783160D62}"/>
                    </a:ext>
                  </a:extLst>
                </p14:cNvPr>
                <p14:cNvContentPartPr/>
                <p14:nvPr/>
              </p14:nvContentPartPr>
              <p14:xfrm>
                <a:off x="6569077" y="898773"/>
                <a:ext cx="130680" cy="250920"/>
              </p14:xfrm>
            </p:contentPart>
          </mc:Choice>
          <mc:Fallback>
            <p:pic>
              <p:nvPicPr>
                <p:cNvPr id="6" name="Freihand 5">
                  <a:extLst>
                    <a:ext uri="{FF2B5EF4-FFF2-40B4-BE49-F238E27FC236}">
                      <a16:creationId xmlns:a16="http://schemas.microsoft.com/office/drawing/2014/main" id="{D5751291-9956-49B3-97A2-644783160D62}"/>
                    </a:ext>
                  </a:extLst>
                </p:cNvPr>
                <p:cNvPicPr/>
                <p:nvPr/>
              </p:nvPicPr>
              <p:blipFill>
                <a:blip r:embed="rId160"/>
                <a:stretch>
                  <a:fillRect/>
                </a:stretch>
              </p:blipFill>
              <p:spPr>
                <a:xfrm>
                  <a:off x="6560077" y="889773"/>
                  <a:ext cx="1483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 name="Freihand 6">
                  <a:extLst>
                    <a:ext uri="{FF2B5EF4-FFF2-40B4-BE49-F238E27FC236}">
                      <a16:creationId xmlns:a16="http://schemas.microsoft.com/office/drawing/2014/main" id="{90C497FC-7EDC-4E43-A635-71859DDD1D5E}"/>
                    </a:ext>
                  </a:extLst>
                </p14:cNvPr>
                <p14:cNvContentPartPr/>
                <p14:nvPr/>
              </p14:nvContentPartPr>
              <p14:xfrm>
                <a:off x="5554237" y="905253"/>
                <a:ext cx="113400" cy="254160"/>
              </p14:xfrm>
            </p:contentPart>
          </mc:Choice>
          <mc:Fallback>
            <p:pic>
              <p:nvPicPr>
                <p:cNvPr id="7" name="Freihand 6">
                  <a:extLst>
                    <a:ext uri="{FF2B5EF4-FFF2-40B4-BE49-F238E27FC236}">
                      <a16:creationId xmlns:a16="http://schemas.microsoft.com/office/drawing/2014/main" id="{90C497FC-7EDC-4E43-A635-71859DDD1D5E}"/>
                    </a:ext>
                  </a:extLst>
                </p:cNvPr>
                <p:cNvPicPr/>
                <p:nvPr/>
              </p:nvPicPr>
              <p:blipFill>
                <a:blip r:embed="rId162"/>
                <a:stretch>
                  <a:fillRect/>
                </a:stretch>
              </p:blipFill>
              <p:spPr>
                <a:xfrm>
                  <a:off x="5545597" y="896613"/>
                  <a:ext cx="1310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 name="Freihand 8">
                  <a:extLst>
                    <a:ext uri="{FF2B5EF4-FFF2-40B4-BE49-F238E27FC236}">
                      <a16:creationId xmlns:a16="http://schemas.microsoft.com/office/drawing/2014/main" id="{5B2A704E-E109-4DAA-9795-E9B3F87238A5}"/>
                    </a:ext>
                  </a:extLst>
                </p14:cNvPr>
                <p14:cNvContentPartPr/>
                <p14:nvPr/>
              </p14:nvContentPartPr>
              <p14:xfrm>
                <a:off x="7376197" y="950253"/>
                <a:ext cx="1086840" cy="28800"/>
              </p14:xfrm>
            </p:contentPart>
          </mc:Choice>
          <mc:Fallback>
            <p:pic>
              <p:nvPicPr>
                <p:cNvPr id="9" name="Freihand 8">
                  <a:extLst>
                    <a:ext uri="{FF2B5EF4-FFF2-40B4-BE49-F238E27FC236}">
                      <a16:creationId xmlns:a16="http://schemas.microsoft.com/office/drawing/2014/main" id="{5B2A704E-E109-4DAA-9795-E9B3F87238A5}"/>
                    </a:ext>
                  </a:extLst>
                </p:cNvPr>
                <p:cNvPicPr/>
                <p:nvPr/>
              </p:nvPicPr>
              <p:blipFill>
                <a:blip r:embed="rId164"/>
                <a:stretch>
                  <a:fillRect/>
                </a:stretch>
              </p:blipFill>
              <p:spPr>
                <a:xfrm>
                  <a:off x="7367197" y="941253"/>
                  <a:ext cx="1104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 name="Freihand 11">
                  <a:extLst>
                    <a:ext uri="{FF2B5EF4-FFF2-40B4-BE49-F238E27FC236}">
                      <a16:creationId xmlns:a16="http://schemas.microsoft.com/office/drawing/2014/main" id="{863260DD-DF3B-40C8-A0A5-6A4B2248FFCC}"/>
                    </a:ext>
                  </a:extLst>
                </p14:cNvPr>
                <p14:cNvContentPartPr/>
                <p14:nvPr/>
              </p14:nvContentPartPr>
              <p14:xfrm>
                <a:off x="7152637" y="822093"/>
                <a:ext cx="373680" cy="333360"/>
              </p14:xfrm>
            </p:contentPart>
          </mc:Choice>
          <mc:Fallback>
            <p:pic>
              <p:nvPicPr>
                <p:cNvPr id="12" name="Freihand 11">
                  <a:extLst>
                    <a:ext uri="{FF2B5EF4-FFF2-40B4-BE49-F238E27FC236}">
                      <a16:creationId xmlns:a16="http://schemas.microsoft.com/office/drawing/2014/main" id="{863260DD-DF3B-40C8-A0A5-6A4B2248FFCC}"/>
                    </a:ext>
                  </a:extLst>
                </p:cNvPr>
                <p:cNvPicPr/>
                <p:nvPr/>
              </p:nvPicPr>
              <p:blipFill>
                <a:blip r:embed="rId166"/>
                <a:stretch>
                  <a:fillRect/>
                </a:stretch>
              </p:blipFill>
              <p:spPr>
                <a:xfrm>
                  <a:off x="7143997" y="813453"/>
                  <a:ext cx="3913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 name="Freihand 25">
                  <a:extLst>
                    <a:ext uri="{FF2B5EF4-FFF2-40B4-BE49-F238E27FC236}">
                      <a16:creationId xmlns:a16="http://schemas.microsoft.com/office/drawing/2014/main" id="{320D49D6-4B4B-4ACC-99CE-DEA09E7B0227}"/>
                    </a:ext>
                  </a:extLst>
                </p14:cNvPr>
                <p14:cNvContentPartPr/>
                <p14:nvPr/>
              </p14:nvContentPartPr>
              <p14:xfrm>
                <a:off x="5411677" y="1200093"/>
                <a:ext cx="53280" cy="75240"/>
              </p14:xfrm>
            </p:contentPart>
          </mc:Choice>
          <mc:Fallback>
            <p:pic>
              <p:nvPicPr>
                <p:cNvPr id="26" name="Freihand 25">
                  <a:extLst>
                    <a:ext uri="{FF2B5EF4-FFF2-40B4-BE49-F238E27FC236}">
                      <a16:creationId xmlns:a16="http://schemas.microsoft.com/office/drawing/2014/main" id="{320D49D6-4B4B-4ACC-99CE-DEA09E7B0227}"/>
                    </a:ext>
                  </a:extLst>
                </p:cNvPr>
                <p:cNvPicPr/>
                <p:nvPr/>
              </p:nvPicPr>
              <p:blipFill>
                <a:blip r:embed="rId168"/>
                <a:stretch>
                  <a:fillRect/>
                </a:stretch>
              </p:blipFill>
              <p:spPr>
                <a:xfrm>
                  <a:off x="5403037" y="1191453"/>
                  <a:ext cx="70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7" name="Freihand 26">
                  <a:extLst>
                    <a:ext uri="{FF2B5EF4-FFF2-40B4-BE49-F238E27FC236}">
                      <a16:creationId xmlns:a16="http://schemas.microsoft.com/office/drawing/2014/main" id="{7831BEAD-0D9B-4A86-8DAF-B3D40DA3A637}"/>
                    </a:ext>
                  </a:extLst>
                </p14:cNvPr>
                <p14:cNvContentPartPr/>
                <p14:nvPr/>
              </p14:nvContentPartPr>
              <p14:xfrm>
                <a:off x="5698237" y="1110453"/>
                <a:ext cx="1234800" cy="154080"/>
              </p14:xfrm>
            </p:contentPart>
          </mc:Choice>
          <mc:Fallback>
            <p:pic>
              <p:nvPicPr>
                <p:cNvPr id="27" name="Freihand 26">
                  <a:extLst>
                    <a:ext uri="{FF2B5EF4-FFF2-40B4-BE49-F238E27FC236}">
                      <a16:creationId xmlns:a16="http://schemas.microsoft.com/office/drawing/2014/main" id="{7831BEAD-0D9B-4A86-8DAF-B3D40DA3A637}"/>
                    </a:ext>
                  </a:extLst>
                </p:cNvPr>
                <p:cNvPicPr/>
                <p:nvPr/>
              </p:nvPicPr>
              <p:blipFill>
                <a:blip r:embed="rId170"/>
                <a:stretch>
                  <a:fillRect/>
                </a:stretch>
              </p:blipFill>
              <p:spPr>
                <a:xfrm>
                  <a:off x="5689597" y="1101453"/>
                  <a:ext cx="1252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 name="Freihand 13">
                  <a:extLst>
                    <a:ext uri="{FF2B5EF4-FFF2-40B4-BE49-F238E27FC236}">
                      <a16:creationId xmlns:a16="http://schemas.microsoft.com/office/drawing/2014/main" id="{6AE3BBDC-8A06-4E4F-9179-CAFACE5D040E}"/>
                    </a:ext>
                  </a:extLst>
                </p14:cNvPr>
                <p14:cNvContentPartPr/>
                <p14:nvPr/>
              </p14:nvContentPartPr>
              <p14:xfrm>
                <a:off x="9686317" y="478653"/>
                <a:ext cx="69120" cy="2053080"/>
              </p14:xfrm>
            </p:contentPart>
          </mc:Choice>
          <mc:Fallback>
            <p:pic>
              <p:nvPicPr>
                <p:cNvPr id="14" name="Freihand 13">
                  <a:extLst>
                    <a:ext uri="{FF2B5EF4-FFF2-40B4-BE49-F238E27FC236}">
                      <a16:creationId xmlns:a16="http://schemas.microsoft.com/office/drawing/2014/main" id="{6AE3BBDC-8A06-4E4F-9179-CAFACE5D040E}"/>
                    </a:ext>
                  </a:extLst>
                </p:cNvPr>
                <p:cNvPicPr/>
                <p:nvPr/>
              </p:nvPicPr>
              <p:blipFill>
                <a:blip r:embed="rId172"/>
                <a:stretch>
                  <a:fillRect/>
                </a:stretch>
              </p:blipFill>
              <p:spPr>
                <a:xfrm>
                  <a:off x="9677677" y="470013"/>
                  <a:ext cx="86760" cy="2070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 name="Freihand 14">
                  <a:extLst>
                    <a:ext uri="{FF2B5EF4-FFF2-40B4-BE49-F238E27FC236}">
                      <a16:creationId xmlns:a16="http://schemas.microsoft.com/office/drawing/2014/main" id="{99D60599-AC86-4184-8366-A8F03E094C9C}"/>
                    </a:ext>
                  </a:extLst>
                </p14:cNvPr>
                <p14:cNvContentPartPr/>
                <p14:nvPr/>
              </p14:nvContentPartPr>
              <p14:xfrm>
                <a:off x="9507397" y="2386653"/>
                <a:ext cx="2055240" cy="140760"/>
              </p14:xfrm>
            </p:contentPart>
          </mc:Choice>
          <mc:Fallback>
            <p:pic>
              <p:nvPicPr>
                <p:cNvPr id="15" name="Freihand 14">
                  <a:extLst>
                    <a:ext uri="{FF2B5EF4-FFF2-40B4-BE49-F238E27FC236}">
                      <a16:creationId xmlns:a16="http://schemas.microsoft.com/office/drawing/2014/main" id="{99D60599-AC86-4184-8366-A8F03E094C9C}"/>
                    </a:ext>
                  </a:extLst>
                </p:cNvPr>
                <p:cNvPicPr/>
                <p:nvPr/>
              </p:nvPicPr>
              <p:blipFill>
                <a:blip r:embed="rId174"/>
                <a:stretch>
                  <a:fillRect/>
                </a:stretch>
              </p:blipFill>
              <p:spPr>
                <a:xfrm>
                  <a:off x="9498397" y="2377653"/>
                  <a:ext cx="2072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 name="Freihand 15">
                  <a:extLst>
                    <a:ext uri="{FF2B5EF4-FFF2-40B4-BE49-F238E27FC236}">
                      <a16:creationId xmlns:a16="http://schemas.microsoft.com/office/drawing/2014/main" id="{77B7CF93-61B9-420E-BD47-46040A35D39A}"/>
                    </a:ext>
                  </a:extLst>
                </p14:cNvPr>
                <p14:cNvContentPartPr/>
                <p14:nvPr/>
              </p14:nvContentPartPr>
              <p14:xfrm>
                <a:off x="11517997" y="2230773"/>
                <a:ext cx="330120" cy="380880"/>
              </p14:xfrm>
            </p:contentPart>
          </mc:Choice>
          <mc:Fallback>
            <p:pic>
              <p:nvPicPr>
                <p:cNvPr id="16" name="Freihand 15">
                  <a:extLst>
                    <a:ext uri="{FF2B5EF4-FFF2-40B4-BE49-F238E27FC236}">
                      <a16:creationId xmlns:a16="http://schemas.microsoft.com/office/drawing/2014/main" id="{77B7CF93-61B9-420E-BD47-46040A35D39A}"/>
                    </a:ext>
                  </a:extLst>
                </p:cNvPr>
                <p:cNvPicPr/>
                <p:nvPr/>
              </p:nvPicPr>
              <p:blipFill>
                <a:blip r:embed="rId176"/>
                <a:stretch>
                  <a:fillRect/>
                </a:stretch>
              </p:blipFill>
              <p:spPr>
                <a:xfrm>
                  <a:off x="11509357" y="2222133"/>
                  <a:ext cx="34776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 name="Freihand 16">
                  <a:extLst>
                    <a:ext uri="{FF2B5EF4-FFF2-40B4-BE49-F238E27FC236}">
                      <a16:creationId xmlns:a16="http://schemas.microsoft.com/office/drawing/2014/main" id="{CFAB5696-12C2-436D-8937-A1795CFF75A3}"/>
                    </a:ext>
                  </a:extLst>
                </p14:cNvPr>
                <p14:cNvContentPartPr/>
                <p14:nvPr/>
              </p14:nvContentPartPr>
              <p14:xfrm>
                <a:off x="9562117" y="323853"/>
                <a:ext cx="277920" cy="241920"/>
              </p14:xfrm>
            </p:contentPart>
          </mc:Choice>
          <mc:Fallback>
            <p:pic>
              <p:nvPicPr>
                <p:cNvPr id="17" name="Freihand 16">
                  <a:extLst>
                    <a:ext uri="{FF2B5EF4-FFF2-40B4-BE49-F238E27FC236}">
                      <a16:creationId xmlns:a16="http://schemas.microsoft.com/office/drawing/2014/main" id="{CFAB5696-12C2-436D-8937-A1795CFF75A3}"/>
                    </a:ext>
                  </a:extLst>
                </p:cNvPr>
                <p:cNvPicPr/>
                <p:nvPr/>
              </p:nvPicPr>
              <p:blipFill>
                <a:blip r:embed="rId178"/>
                <a:stretch>
                  <a:fillRect/>
                </a:stretch>
              </p:blipFill>
              <p:spPr>
                <a:xfrm>
                  <a:off x="9553477" y="315213"/>
                  <a:ext cx="295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 name="Freihand 17">
                  <a:extLst>
                    <a:ext uri="{FF2B5EF4-FFF2-40B4-BE49-F238E27FC236}">
                      <a16:creationId xmlns:a16="http://schemas.microsoft.com/office/drawing/2014/main" id="{581C7B6B-AA2B-4C9D-8750-D52432484294}"/>
                    </a:ext>
                  </a:extLst>
                </p14:cNvPr>
                <p14:cNvContentPartPr/>
                <p14:nvPr/>
              </p14:nvContentPartPr>
              <p14:xfrm>
                <a:off x="9199957" y="405933"/>
                <a:ext cx="123120" cy="162720"/>
              </p14:xfrm>
            </p:contentPart>
          </mc:Choice>
          <mc:Fallback>
            <p:pic>
              <p:nvPicPr>
                <p:cNvPr id="18" name="Freihand 17">
                  <a:extLst>
                    <a:ext uri="{FF2B5EF4-FFF2-40B4-BE49-F238E27FC236}">
                      <a16:creationId xmlns:a16="http://schemas.microsoft.com/office/drawing/2014/main" id="{581C7B6B-AA2B-4C9D-8750-D52432484294}"/>
                    </a:ext>
                  </a:extLst>
                </p:cNvPr>
                <p:cNvPicPr/>
                <p:nvPr/>
              </p:nvPicPr>
              <p:blipFill>
                <a:blip r:embed="rId180"/>
                <a:stretch>
                  <a:fillRect/>
                </a:stretch>
              </p:blipFill>
              <p:spPr>
                <a:xfrm>
                  <a:off x="9190957" y="396933"/>
                  <a:ext cx="140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 name="Freihand 18">
                  <a:extLst>
                    <a:ext uri="{FF2B5EF4-FFF2-40B4-BE49-F238E27FC236}">
                      <a16:creationId xmlns:a16="http://schemas.microsoft.com/office/drawing/2014/main" id="{C45B2FF7-6D70-43AF-8457-7C63BA9C3436}"/>
                    </a:ext>
                  </a:extLst>
                </p14:cNvPr>
                <p14:cNvContentPartPr/>
                <p14:nvPr/>
              </p14:nvContentPartPr>
              <p14:xfrm>
                <a:off x="9462037" y="511413"/>
                <a:ext cx="18720" cy="166680"/>
              </p14:xfrm>
            </p:contentPart>
          </mc:Choice>
          <mc:Fallback>
            <p:pic>
              <p:nvPicPr>
                <p:cNvPr id="19" name="Freihand 18">
                  <a:extLst>
                    <a:ext uri="{FF2B5EF4-FFF2-40B4-BE49-F238E27FC236}">
                      <a16:creationId xmlns:a16="http://schemas.microsoft.com/office/drawing/2014/main" id="{C45B2FF7-6D70-43AF-8457-7C63BA9C3436}"/>
                    </a:ext>
                  </a:extLst>
                </p:cNvPr>
                <p:cNvPicPr/>
                <p:nvPr/>
              </p:nvPicPr>
              <p:blipFill>
                <a:blip r:embed="rId182"/>
                <a:stretch>
                  <a:fillRect/>
                </a:stretch>
              </p:blipFill>
              <p:spPr>
                <a:xfrm>
                  <a:off x="9453397" y="502773"/>
                  <a:ext cx="36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0" name="Freihand 19">
                  <a:extLst>
                    <a:ext uri="{FF2B5EF4-FFF2-40B4-BE49-F238E27FC236}">
                      <a16:creationId xmlns:a16="http://schemas.microsoft.com/office/drawing/2014/main" id="{B0E05DE9-A5E2-4A19-BCCC-FA5D2290C66B}"/>
                    </a:ext>
                  </a:extLst>
                </p14:cNvPr>
                <p14:cNvContentPartPr/>
                <p14:nvPr/>
              </p14:nvContentPartPr>
              <p14:xfrm>
                <a:off x="9409837" y="417093"/>
                <a:ext cx="152640" cy="401760"/>
              </p14:xfrm>
            </p:contentPart>
          </mc:Choice>
          <mc:Fallback>
            <p:pic>
              <p:nvPicPr>
                <p:cNvPr id="20" name="Freihand 19">
                  <a:extLst>
                    <a:ext uri="{FF2B5EF4-FFF2-40B4-BE49-F238E27FC236}">
                      <a16:creationId xmlns:a16="http://schemas.microsoft.com/office/drawing/2014/main" id="{B0E05DE9-A5E2-4A19-BCCC-FA5D2290C66B}"/>
                    </a:ext>
                  </a:extLst>
                </p:cNvPr>
                <p:cNvPicPr/>
                <p:nvPr/>
              </p:nvPicPr>
              <p:blipFill>
                <a:blip r:embed="rId184"/>
                <a:stretch>
                  <a:fillRect/>
                </a:stretch>
              </p:blipFill>
              <p:spPr>
                <a:xfrm>
                  <a:off x="9400837" y="408453"/>
                  <a:ext cx="17028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 name="Freihand 21">
                  <a:extLst>
                    <a:ext uri="{FF2B5EF4-FFF2-40B4-BE49-F238E27FC236}">
                      <a16:creationId xmlns:a16="http://schemas.microsoft.com/office/drawing/2014/main" id="{FB06748B-51E9-4BEC-906D-61B78FCB6204}"/>
                    </a:ext>
                  </a:extLst>
                </p14:cNvPr>
                <p14:cNvContentPartPr/>
                <p14:nvPr/>
              </p14:nvContentPartPr>
              <p14:xfrm>
                <a:off x="11413597" y="2700933"/>
                <a:ext cx="169920" cy="308520"/>
              </p14:xfrm>
            </p:contentPart>
          </mc:Choice>
          <mc:Fallback>
            <p:pic>
              <p:nvPicPr>
                <p:cNvPr id="22" name="Freihand 21">
                  <a:extLst>
                    <a:ext uri="{FF2B5EF4-FFF2-40B4-BE49-F238E27FC236}">
                      <a16:creationId xmlns:a16="http://schemas.microsoft.com/office/drawing/2014/main" id="{FB06748B-51E9-4BEC-906D-61B78FCB6204}"/>
                    </a:ext>
                  </a:extLst>
                </p:cNvPr>
                <p:cNvPicPr/>
                <p:nvPr/>
              </p:nvPicPr>
              <p:blipFill>
                <a:blip r:embed="rId186"/>
                <a:stretch>
                  <a:fillRect/>
                </a:stretch>
              </p:blipFill>
              <p:spPr>
                <a:xfrm>
                  <a:off x="11404957" y="2691933"/>
                  <a:ext cx="1875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3" name="Freihand 22">
                  <a:extLst>
                    <a:ext uri="{FF2B5EF4-FFF2-40B4-BE49-F238E27FC236}">
                      <a16:creationId xmlns:a16="http://schemas.microsoft.com/office/drawing/2014/main" id="{378BD4D4-ED7A-484E-80E5-6AF2DA8B5847}"/>
                    </a:ext>
                  </a:extLst>
                </p14:cNvPr>
                <p14:cNvContentPartPr/>
                <p14:nvPr/>
              </p14:nvContentPartPr>
              <p14:xfrm>
                <a:off x="11624917" y="2821533"/>
                <a:ext cx="126720" cy="351720"/>
              </p14:xfrm>
            </p:contentPart>
          </mc:Choice>
          <mc:Fallback>
            <p:pic>
              <p:nvPicPr>
                <p:cNvPr id="23" name="Freihand 22">
                  <a:extLst>
                    <a:ext uri="{FF2B5EF4-FFF2-40B4-BE49-F238E27FC236}">
                      <a16:creationId xmlns:a16="http://schemas.microsoft.com/office/drawing/2014/main" id="{378BD4D4-ED7A-484E-80E5-6AF2DA8B5847}"/>
                    </a:ext>
                  </a:extLst>
                </p:cNvPr>
                <p:cNvPicPr/>
                <p:nvPr/>
              </p:nvPicPr>
              <p:blipFill>
                <a:blip r:embed="rId188"/>
                <a:stretch>
                  <a:fillRect/>
                </a:stretch>
              </p:blipFill>
              <p:spPr>
                <a:xfrm>
                  <a:off x="11616277" y="2812533"/>
                  <a:ext cx="1443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4" name="Freihand 23">
                  <a:extLst>
                    <a:ext uri="{FF2B5EF4-FFF2-40B4-BE49-F238E27FC236}">
                      <a16:creationId xmlns:a16="http://schemas.microsoft.com/office/drawing/2014/main" id="{61181E47-4BDB-44D2-90B8-9EEC9ED409C0}"/>
                    </a:ext>
                  </a:extLst>
                </p14:cNvPr>
                <p14:cNvContentPartPr/>
                <p14:nvPr/>
              </p14:nvContentPartPr>
              <p14:xfrm>
                <a:off x="11649757" y="2811093"/>
                <a:ext cx="210960" cy="371520"/>
              </p14:xfrm>
            </p:contentPart>
          </mc:Choice>
          <mc:Fallback>
            <p:pic>
              <p:nvPicPr>
                <p:cNvPr id="24" name="Freihand 23">
                  <a:extLst>
                    <a:ext uri="{FF2B5EF4-FFF2-40B4-BE49-F238E27FC236}">
                      <a16:creationId xmlns:a16="http://schemas.microsoft.com/office/drawing/2014/main" id="{61181E47-4BDB-44D2-90B8-9EEC9ED409C0}"/>
                    </a:ext>
                  </a:extLst>
                </p:cNvPr>
                <p:cNvPicPr/>
                <p:nvPr/>
              </p:nvPicPr>
              <p:blipFill>
                <a:blip r:embed="rId190"/>
                <a:stretch>
                  <a:fillRect/>
                </a:stretch>
              </p:blipFill>
              <p:spPr>
                <a:xfrm>
                  <a:off x="11640757" y="2802093"/>
                  <a:ext cx="2286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9" name="Freihand 28">
                  <a:extLst>
                    <a:ext uri="{FF2B5EF4-FFF2-40B4-BE49-F238E27FC236}">
                      <a16:creationId xmlns:a16="http://schemas.microsoft.com/office/drawing/2014/main" id="{FCD2C72D-8EC9-4A7A-9BD2-5F5DAFFB861C}"/>
                    </a:ext>
                  </a:extLst>
                </p14:cNvPr>
                <p14:cNvContentPartPr/>
                <p14:nvPr/>
              </p14:nvContentPartPr>
              <p14:xfrm>
                <a:off x="9099517" y="3316893"/>
                <a:ext cx="240480" cy="224640"/>
              </p14:xfrm>
            </p:contentPart>
          </mc:Choice>
          <mc:Fallback>
            <p:pic>
              <p:nvPicPr>
                <p:cNvPr id="29" name="Freihand 28">
                  <a:extLst>
                    <a:ext uri="{FF2B5EF4-FFF2-40B4-BE49-F238E27FC236}">
                      <a16:creationId xmlns:a16="http://schemas.microsoft.com/office/drawing/2014/main" id="{FCD2C72D-8EC9-4A7A-9BD2-5F5DAFFB861C}"/>
                    </a:ext>
                  </a:extLst>
                </p:cNvPr>
                <p:cNvPicPr/>
                <p:nvPr/>
              </p:nvPicPr>
              <p:blipFill>
                <a:blip r:embed="rId192"/>
                <a:stretch>
                  <a:fillRect/>
                </a:stretch>
              </p:blipFill>
              <p:spPr>
                <a:xfrm>
                  <a:off x="9090877" y="3307893"/>
                  <a:ext cx="2581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0" name="Freihand 29">
                  <a:extLst>
                    <a:ext uri="{FF2B5EF4-FFF2-40B4-BE49-F238E27FC236}">
                      <a16:creationId xmlns:a16="http://schemas.microsoft.com/office/drawing/2014/main" id="{F9B16C05-630B-424B-9E12-08DF620E6C23}"/>
                    </a:ext>
                  </a:extLst>
                </p14:cNvPr>
                <p14:cNvContentPartPr/>
                <p14:nvPr/>
              </p14:nvContentPartPr>
              <p14:xfrm>
                <a:off x="9420277" y="3332733"/>
                <a:ext cx="178200" cy="132840"/>
              </p14:xfrm>
            </p:contentPart>
          </mc:Choice>
          <mc:Fallback>
            <p:pic>
              <p:nvPicPr>
                <p:cNvPr id="30" name="Freihand 29">
                  <a:extLst>
                    <a:ext uri="{FF2B5EF4-FFF2-40B4-BE49-F238E27FC236}">
                      <a16:creationId xmlns:a16="http://schemas.microsoft.com/office/drawing/2014/main" id="{F9B16C05-630B-424B-9E12-08DF620E6C23}"/>
                    </a:ext>
                  </a:extLst>
                </p:cNvPr>
                <p:cNvPicPr/>
                <p:nvPr/>
              </p:nvPicPr>
              <p:blipFill>
                <a:blip r:embed="rId194"/>
                <a:stretch>
                  <a:fillRect/>
                </a:stretch>
              </p:blipFill>
              <p:spPr>
                <a:xfrm>
                  <a:off x="9411277" y="3323733"/>
                  <a:ext cx="195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1" name="Freihand 30">
                  <a:extLst>
                    <a:ext uri="{FF2B5EF4-FFF2-40B4-BE49-F238E27FC236}">
                      <a16:creationId xmlns:a16="http://schemas.microsoft.com/office/drawing/2014/main" id="{9BFBD8BE-B553-43E1-AD3D-48D120D505C8}"/>
                    </a:ext>
                  </a:extLst>
                </p14:cNvPr>
                <p14:cNvContentPartPr/>
                <p14:nvPr/>
              </p14:nvContentPartPr>
              <p14:xfrm>
                <a:off x="9500197" y="3138333"/>
                <a:ext cx="9000" cy="30600"/>
              </p14:xfrm>
            </p:contentPart>
          </mc:Choice>
          <mc:Fallback>
            <p:pic>
              <p:nvPicPr>
                <p:cNvPr id="31" name="Freihand 30">
                  <a:extLst>
                    <a:ext uri="{FF2B5EF4-FFF2-40B4-BE49-F238E27FC236}">
                      <a16:creationId xmlns:a16="http://schemas.microsoft.com/office/drawing/2014/main" id="{9BFBD8BE-B553-43E1-AD3D-48D120D505C8}"/>
                    </a:ext>
                  </a:extLst>
                </p:cNvPr>
                <p:cNvPicPr/>
                <p:nvPr/>
              </p:nvPicPr>
              <p:blipFill>
                <a:blip r:embed="rId196"/>
                <a:stretch>
                  <a:fillRect/>
                </a:stretch>
              </p:blipFill>
              <p:spPr>
                <a:xfrm>
                  <a:off x="9491197" y="3129333"/>
                  <a:ext cx="26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2" name="Freihand 31">
                  <a:extLst>
                    <a:ext uri="{FF2B5EF4-FFF2-40B4-BE49-F238E27FC236}">
                      <a16:creationId xmlns:a16="http://schemas.microsoft.com/office/drawing/2014/main" id="{5E93E7BA-FAF2-4F3A-9D20-AE31727A28B0}"/>
                    </a:ext>
                  </a:extLst>
                </p14:cNvPr>
                <p14:cNvContentPartPr/>
                <p14:nvPr/>
              </p14:nvContentPartPr>
              <p14:xfrm>
                <a:off x="9712597" y="3076053"/>
                <a:ext cx="71640" cy="477000"/>
              </p14:xfrm>
            </p:contentPart>
          </mc:Choice>
          <mc:Fallback>
            <p:pic>
              <p:nvPicPr>
                <p:cNvPr id="32" name="Freihand 31">
                  <a:extLst>
                    <a:ext uri="{FF2B5EF4-FFF2-40B4-BE49-F238E27FC236}">
                      <a16:creationId xmlns:a16="http://schemas.microsoft.com/office/drawing/2014/main" id="{5E93E7BA-FAF2-4F3A-9D20-AE31727A28B0}"/>
                    </a:ext>
                  </a:extLst>
                </p:cNvPr>
                <p:cNvPicPr/>
                <p:nvPr/>
              </p:nvPicPr>
              <p:blipFill>
                <a:blip r:embed="rId198"/>
                <a:stretch>
                  <a:fillRect/>
                </a:stretch>
              </p:blipFill>
              <p:spPr>
                <a:xfrm>
                  <a:off x="9703957" y="3067413"/>
                  <a:ext cx="892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4" name="Freihand 33">
                  <a:extLst>
                    <a:ext uri="{FF2B5EF4-FFF2-40B4-BE49-F238E27FC236}">
                      <a16:creationId xmlns:a16="http://schemas.microsoft.com/office/drawing/2014/main" id="{4C56803B-6305-4CD6-8BDE-0CBEFFFE216A}"/>
                    </a:ext>
                  </a:extLst>
                </p14:cNvPr>
                <p14:cNvContentPartPr/>
                <p14:nvPr/>
              </p14:nvContentPartPr>
              <p14:xfrm>
                <a:off x="9834277" y="3256053"/>
                <a:ext cx="88920" cy="181440"/>
              </p14:xfrm>
            </p:contentPart>
          </mc:Choice>
          <mc:Fallback>
            <p:pic>
              <p:nvPicPr>
                <p:cNvPr id="34" name="Freihand 33">
                  <a:extLst>
                    <a:ext uri="{FF2B5EF4-FFF2-40B4-BE49-F238E27FC236}">
                      <a16:creationId xmlns:a16="http://schemas.microsoft.com/office/drawing/2014/main" id="{4C56803B-6305-4CD6-8BDE-0CBEFFFE216A}"/>
                    </a:ext>
                  </a:extLst>
                </p:cNvPr>
                <p:cNvPicPr/>
                <p:nvPr/>
              </p:nvPicPr>
              <p:blipFill>
                <a:blip r:embed="rId200"/>
                <a:stretch>
                  <a:fillRect/>
                </a:stretch>
              </p:blipFill>
              <p:spPr>
                <a:xfrm>
                  <a:off x="9825637" y="3247413"/>
                  <a:ext cx="106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5" name="Freihand 34">
                  <a:extLst>
                    <a:ext uri="{FF2B5EF4-FFF2-40B4-BE49-F238E27FC236}">
                      <a16:creationId xmlns:a16="http://schemas.microsoft.com/office/drawing/2014/main" id="{441BFF8F-D0A6-4B71-B2B3-E62F20EDA116}"/>
                    </a:ext>
                  </a:extLst>
                </p14:cNvPr>
                <p14:cNvContentPartPr/>
                <p14:nvPr/>
              </p14:nvContentPartPr>
              <p14:xfrm>
                <a:off x="9929317" y="3237333"/>
                <a:ext cx="101520" cy="224640"/>
              </p14:xfrm>
            </p:contentPart>
          </mc:Choice>
          <mc:Fallback>
            <p:pic>
              <p:nvPicPr>
                <p:cNvPr id="35" name="Freihand 34">
                  <a:extLst>
                    <a:ext uri="{FF2B5EF4-FFF2-40B4-BE49-F238E27FC236}">
                      <a16:creationId xmlns:a16="http://schemas.microsoft.com/office/drawing/2014/main" id="{441BFF8F-D0A6-4B71-B2B3-E62F20EDA116}"/>
                    </a:ext>
                  </a:extLst>
                </p:cNvPr>
                <p:cNvPicPr/>
                <p:nvPr/>
              </p:nvPicPr>
              <p:blipFill>
                <a:blip r:embed="rId202"/>
                <a:stretch>
                  <a:fillRect/>
                </a:stretch>
              </p:blipFill>
              <p:spPr>
                <a:xfrm>
                  <a:off x="9920677" y="3228693"/>
                  <a:ext cx="119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7" name="Freihand 36">
                  <a:extLst>
                    <a:ext uri="{FF2B5EF4-FFF2-40B4-BE49-F238E27FC236}">
                      <a16:creationId xmlns:a16="http://schemas.microsoft.com/office/drawing/2014/main" id="{A0FD230F-6814-485E-839B-5D93006E4B6D}"/>
                    </a:ext>
                  </a:extLst>
                </p14:cNvPr>
                <p14:cNvContentPartPr/>
                <p14:nvPr/>
              </p14:nvContentPartPr>
              <p14:xfrm>
                <a:off x="10094557" y="3399333"/>
                <a:ext cx="9360" cy="13320"/>
              </p14:xfrm>
            </p:contentPart>
          </mc:Choice>
          <mc:Fallback>
            <p:pic>
              <p:nvPicPr>
                <p:cNvPr id="37" name="Freihand 36">
                  <a:extLst>
                    <a:ext uri="{FF2B5EF4-FFF2-40B4-BE49-F238E27FC236}">
                      <a16:creationId xmlns:a16="http://schemas.microsoft.com/office/drawing/2014/main" id="{A0FD230F-6814-485E-839B-5D93006E4B6D}"/>
                    </a:ext>
                  </a:extLst>
                </p:cNvPr>
                <p:cNvPicPr/>
                <p:nvPr/>
              </p:nvPicPr>
              <p:blipFill>
                <a:blip r:embed="rId204"/>
                <a:stretch>
                  <a:fillRect/>
                </a:stretch>
              </p:blipFill>
              <p:spPr>
                <a:xfrm>
                  <a:off x="10085917" y="3390333"/>
                  <a:ext cx="27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8" name="Freihand 37">
                  <a:extLst>
                    <a:ext uri="{FF2B5EF4-FFF2-40B4-BE49-F238E27FC236}">
                      <a16:creationId xmlns:a16="http://schemas.microsoft.com/office/drawing/2014/main" id="{F2DBC292-7F68-4302-BE85-09A53543AC0A}"/>
                    </a:ext>
                  </a:extLst>
                </p14:cNvPr>
                <p14:cNvContentPartPr/>
                <p14:nvPr/>
              </p14:nvContentPartPr>
              <p14:xfrm>
                <a:off x="10049917" y="3364053"/>
                <a:ext cx="66600" cy="168840"/>
              </p14:xfrm>
            </p:contentPart>
          </mc:Choice>
          <mc:Fallback>
            <p:pic>
              <p:nvPicPr>
                <p:cNvPr id="38" name="Freihand 37">
                  <a:extLst>
                    <a:ext uri="{FF2B5EF4-FFF2-40B4-BE49-F238E27FC236}">
                      <a16:creationId xmlns:a16="http://schemas.microsoft.com/office/drawing/2014/main" id="{F2DBC292-7F68-4302-BE85-09A53543AC0A}"/>
                    </a:ext>
                  </a:extLst>
                </p:cNvPr>
                <p:cNvPicPr/>
                <p:nvPr/>
              </p:nvPicPr>
              <p:blipFill>
                <a:blip r:embed="rId206"/>
                <a:stretch>
                  <a:fillRect/>
                </a:stretch>
              </p:blipFill>
              <p:spPr>
                <a:xfrm>
                  <a:off x="10040917" y="3355053"/>
                  <a:ext cx="84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 name="Freihand 38">
                  <a:extLst>
                    <a:ext uri="{FF2B5EF4-FFF2-40B4-BE49-F238E27FC236}">
                      <a16:creationId xmlns:a16="http://schemas.microsoft.com/office/drawing/2014/main" id="{1F92D5E8-D224-4A0B-B993-D1CE44DCAE9C}"/>
                    </a:ext>
                  </a:extLst>
                </p14:cNvPr>
                <p14:cNvContentPartPr/>
                <p14:nvPr/>
              </p14:nvContentPartPr>
              <p14:xfrm>
                <a:off x="10070797" y="3484293"/>
                <a:ext cx="63720" cy="10440"/>
              </p14:xfrm>
            </p:contentPart>
          </mc:Choice>
          <mc:Fallback>
            <p:pic>
              <p:nvPicPr>
                <p:cNvPr id="39" name="Freihand 38">
                  <a:extLst>
                    <a:ext uri="{FF2B5EF4-FFF2-40B4-BE49-F238E27FC236}">
                      <a16:creationId xmlns:a16="http://schemas.microsoft.com/office/drawing/2014/main" id="{1F92D5E8-D224-4A0B-B993-D1CE44DCAE9C}"/>
                    </a:ext>
                  </a:extLst>
                </p:cNvPr>
                <p:cNvPicPr/>
                <p:nvPr/>
              </p:nvPicPr>
              <p:blipFill>
                <a:blip r:embed="rId208"/>
                <a:stretch>
                  <a:fillRect/>
                </a:stretch>
              </p:blipFill>
              <p:spPr>
                <a:xfrm>
                  <a:off x="10062157" y="3475293"/>
                  <a:ext cx="81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0" name="Freihand 39">
                  <a:extLst>
                    <a:ext uri="{FF2B5EF4-FFF2-40B4-BE49-F238E27FC236}">
                      <a16:creationId xmlns:a16="http://schemas.microsoft.com/office/drawing/2014/main" id="{91ADFBFD-5E40-417D-985E-6642F51EB252}"/>
                    </a:ext>
                  </a:extLst>
                </p14:cNvPr>
                <p14:cNvContentPartPr/>
                <p14:nvPr/>
              </p14:nvContentPartPr>
              <p14:xfrm>
                <a:off x="10236397" y="3360813"/>
                <a:ext cx="10440" cy="128160"/>
              </p14:xfrm>
            </p:contentPart>
          </mc:Choice>
          <mc:Fallback>
            <p:pic>
              <p:nvPicPr>
                <p:cNvPr id="40" name="Freihand 39">
                  <a:extLst>
                    <a:ext uri="{FF2B5EF4-FFF2-40B4-BE49-F238E27FC236}">
                      <a16:creationId xmlns:a16="http://schemas.microsoft.com/office/drawing/2014/main" id="{91ADFBFD-5E40-417D-985E-6642F51EB252}"/>
                    </a:ext>
                  </a:extLst>
                </p:cNvPr>
                <p:cNvPicPr/>
                <p:nvPr/>
              </p:nvPicPr>
              <p:blipFill>
                <a:blip r:embed="rId210"/>
                <a:stretch>
                  <a:fillRect/>
                </a:stretch>
              </p:blipFill>
              <p:spPr>
                <a:xfrm>
                  <a:off x="10227397" y="3352173"/>
                  <a:ext cx="28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1" name="Freihand 40">
                  <a:extLst>
                    <a:ext uri="{FF2B5EF4-FFF2-40B4-BE49-F238E27FC236}">
                      <a16:creationId xmlns:a16="http://schemas.microsoft.com/office/drawing/2014/main" id="{26EC5A7C-4942-4F85-B785-C061C0954377}"/>
                    </a:ext>
                  </a:extLst>
                </p14:cNvPr>
                <p14:cNvContentPartPr/>
                <p14:nvPr/>
              </p14:nvContentPartPr>
              <p14:xfrm>
                <a:off x="10317397" y="3164253"/>
                <a:ext cx="153360" cy="141480"/>
              </p14:xfrm>
            </p:contentPart>
          </mc:Choice>
          <mc:Fallback>
            <p:pic>
              <p:nvPicPr>
                <p:cNvPr id="41" name="Freihand 40">
                  <a:extLst>
                    <a:ext uri="{FF2B5EF4-FFF2-40B4-BE49-F238E27FC236}">
                      <a16:creationId xmlns:a16="http://schemas.microsoft.com/office/drawing/2014/main" id="{26EC5A7C-4942-4F85-B785-C061C0954377}"/>
                    </a:ext>
                  </a:extLst>
                </p:cNvPr>
                <p:cNvPicPr/>
                <p:nvPr/>
              </p:nvPicPr>
              <p:blipFill>
                <a:blip r:embed="rId212"/>
                <a:stretch>
                  <a:fillRect/>
                </a:stretch>
              </p:blipFill>
              <p:spPr>
                <a:xfrm>
                  <a:off x="10308757" y="3155253"/>
                  <a:ext cx="171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2" name="Freihand 41">
                  <a:extLst>
                    <a:ext uri="{FF2B5EF4-FFF2-40B4-BE49-F238E27FC236}">
                      <a16:creationId xmlns:a16="http://schemas.microsoft.com/office/drawing/2014/main" id="{0C76214F-D745-4DE4-B2DD-B2CEC9254B5D}"/>
                    </a:ext>
                  </a:extLst>
                </p14:cNvPr>
                <p14:cNvContentPartPr/>
                <p14:nvPr/>
              </p14:nvContentPartPr>
              <p14:xfrm>
                <a:off x="10605037" y="3252813"/>
                <a:ext cx="16200" cy="181800"/>
              </p14:xfrm>
            </p:contentPart>
          </mc:Choice>
          <mc:Fallback>
            <p:pic>
              <p:nvPicPr>
                <p:cNvPr id="42" name="Freihand 41">
                  <a:extLst>
                    <a:ext uri="{FF2B5EF4-FFF2-40B4-BE49-F238E27FC236}">
                      <a16:creationId xmlns:a16="http://schemas.microsoft.com/office/drawing/2014/main" id="{0C76214F-D745-4DE4-B2DD-B2CEC9254B5D}"/>
                    </a:ext>
                  </a:extLst>
                </p:cNvPr>
                <p:cNvPicPr/>
                <p:nvPr/>
              </p:nvPicPr>
              <p:blipFill>
                <a:blip r:embed="rId214"/>
                <a:stretch>
                  <a:fillRect/>
                </a:stretch>
              </p:blipFill>
              <p:spPr>
                <a:xfrm>
                  <a:off x="10596037" y="3244173"/>
                  <a:ext cx="33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3" name="Freihand 42">
                  <a:extLst>
                    <a:ext uri="{FF2B5EF4-FFF2-40B4-BE49-F238E27FC236}">
                      <a16:creationId xmlns:a16="http://schemas.microsoft.com/office/drawing/2014/main" id="{EECCDC0D-7684-4884-95E3-2AEF233FFC21}"/>
                    </a:ext>
                  </a:extLst>
                </p14:cNvPr>
                <p14:cNvContentPartPr/>
                <p14:nvPr/>
              </p14:nvContentPartPr>
              <p14:xfrm>
                <a:off x="10556077" y="3212133"/>
                <a:ext cx="181800" cy="280800"/>
              </p14:xfrm>
            </p:contentPart>
          </mc:Choice>
          <mc:Fallback>
            <p:pic>
              <p:nvPicPr>
                <p:cNvPr id="43" name="Freihand 42">
                  <a:extLst>
                    <a:ext uri="{FF2B5EF4-FFF2-40B4-BE49-F238E27FC236}">
                      <a16:creationId xmlns:a16="http://schemas.microsoft.com/office/drawing/2014/main" id="{EECCDC0D-7684-4884-95E3-2AEF233FFC21}"/>
                    </a:ext>
                  </a:extLst>
                </p:cNvPr>
                <p:cNvPicPr/>
                <p:nvPr/>
              </p:nvPicPr>
              <p:blipFill>
                <a:blip r:embed="rId216"/>
                <a:stretch>
                  <a:fillRect/>
                </a:stretch>
              </p:blipFill>
              <p:spPr>
                <a:xfrm>
                  <a:off x="10547437" y="3203133"/>
                  <a:ext cx="1994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4" name="Freihand 43">
                  <a:extLst>
                    <a:ext uri="{FF2B5EF4-FFF2-40B4-BE49-F238E27FC236}">
                      <a16:creationId xmlns:a16="http://schemas.microsoft.com/office/drawing/2014/main" id="{C9C57F5C-8AB5-4761-85FA-357375B4548A}"/>
                    </a:ext>
                  </a:extLst>
                </p14:cNvPr>
                <p14:cNvContentPartPr/>
                <p14:nvPr/>
              </p14:nvContentPartPr>
              <p14:xfrm>
                <a:off x="10778557" y="2965173"/>
                <a:ext cx="126360" cy="645480"/>
              </p14:xfrm>
            </p:contentPart>
          </mc:Choice>
          <mc:Fallback>
            <p:pic>
              <p:nvPicPr>
                <p:cNvPr id="44" name="Freihand 43">
                  <a:extLst>
                    <a:ext uri="{FF2B5EF4-FFF2-40B4-BE49-F238E27FC236}">
                      <a16:creationId xmlns:a16="http://schemas.microsoft.com/office/drawing/2014/main" id="{C9C57F5C-8AB5-4761-85FA-357375B4548A}"/>
                    </a:ext>
                  </a:extLst>
                </p:cNvPr>
                <p:cNvPicPr/>
                <p:nvPr/>
              </p:nvPicPr>
              <p:blipFill>
                <a:blip r:embed="rId218"/>
                <a:stretch>
                  <a:fillRect/>
                </a:stretch>
              </p:blipFill>
              <p:spPr>
                <a:xfrm>
                  <a:off x="10769557" y="2956533"/>
                  <a:ext cx="14400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6" name="Freihand 45">
                  <a:extLst>
                    <a:ext uri="{FF2B5EF4-FFF2-40B4-BE49-F238E27FC236}">
                      <a16:creationId xmlns:a16="http://schemas.microsoft.com/office/drawing/2014/main" id="{001A3E65-B027-4858-BF9D-8C175F149FEE}"/>
                    </a:ext>
                  </a:extLst>
                </p14:cNvPr>
                <p14:cNvContentPartPr/>
                <p14:nvPr/>
              </p14:nvContentPartPr>
              <p14:xfrm>
                <a:off x="9903757" y="3747813"/>
                <a:ext cx="163440" cy="322200"/>
              </p14:xfrm>
            </p:contentPart>
          </mc:Choice>
          <mc:Fallback>
            <p:pic>
              <p:nvPicPr>
                <p:cNvPr id="46" name="Freihand 45">
                  <a:extLst>
                    <a:ext uri="{FF2B5EF4-FFF2-40B4-BE49-F238E27FC236}">
                      <a16:creationId xmlns:a16="http://schemas.microsoft.com/office/drawing/2014/main" id="{001A3E65-B027-4858-BF9D-8C175F149FEE}"/>
                    </a:ext>
                  </a:extLst>
                </p:cNvPr>
                <p:cNvPicPr/>
                <p:nvPr/>
              </p:nvPicPr>
              <p:blipFill>
                <a:blip r:embed="rId220"/>
                <a:stretch>
                  <a:fillRect/>
                </a:stretch>
              </p:blipFill>
              <p:spPr>
                <a:xfrm>
                  <a:off x="9894757" y="3738813"/>
                  <a:ext cx="1810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 name="Freihand 46">
                  <a:extLst>
                    <a:ext uri="{FF2B5EF4-FFF2-40B4-BE49-F238E27FC236}">
                      <a16:creationId xmlns:a16="http://schemas.microsoft.com/office/drawing/2014/main" id="{80691382-5408-486A-8ECA-7C95B17984FC}"/>
                    </a:ext>
                  </a:extLst>
                </p14:cNvPr>
                <p14:cNvContentPartPr/>
                <p14:nvPr/>
              </p14:nvContentPartPr>
              <p14:xfrm>
                <a:off x="9937957" y="3574293"/>
                <a:ext cx="114480" cy="150120"/>
              </p14:xfrm>
            </p:contentPart>
          </mc:Choice>
          <mc:Fallback>
            <p:pic>
              <p:nvPicPr>
                <p:cNvPr id="47" name="Freihand 46">
                  <a:extLst>
                    <a:ext uri="{FF2B5EF4-FFF2-40B4-BE49-F238E27FC236}">
                      <a16:creationId xmlns:a16="http://schemas.microsoft.com/office/drawing/2014/main" id="{80691382-5408-486A-8ECA-7C95B17984FC}"/>
                    </a:ext>
                  </a:extLst>
                </p:cNvPr>
                <p:cNvPicPr/>
                <p:nvPr/>
              </p:nvPicPr>
              <p:blipFill>
                <a:blip r:embed="rId222"/>
                <a:stretch>
                  <a:fillRect/>
                </a:stretch>
              </p:blipFill>
              <p:spPr>
                <a:xfrm>
                  <a:off x="9929317" y="3565653"/>
                  <a:ext cx="132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 name="Freihand 47">
                  <a:extLst>
                    <a:ext uri="{FF2B5EF4-FFF2-40B4-BE49-F238E27FC236}">
                      <a16:creationId xmlns:a16="http://schemas.microsoft.com/office/drawing/2014/main" id="{E5155520-148E-48FC-99CB-16C3AA83049F}"/>
                    </a:ext>
                  </a:extLst>
                </p14:cNvPr>
                <p14:cNvContentPartPr/>
                <p14:nvPr/>
              </p14:nvContentPartPr>
              <p14:xfrm>
                <a:off x="10602157" y="2286933"/>
                <a:ext cx="23400" cy="256320"/>
              </p14:xfrm>
            </p:contentPart>
          </mc:Choice>
          <mc:Fallback>
            <p:pic>
              <p:nvPicPr>
                <p:cNvPr id="48" name="Freihand 47">
                  <a:extLst>
                    <a:ext uri="{FF2B5EF4-FFF2-40B4-BE49-F238E27FC236}">
                      <a16:creationId xmlns:a16="http://schemas.microsoft.com/office/drawing/2014/main" id="{E5155520-148E-48FC-99CB-16C3AA83049F}"/>
                    </a:ext>
                  </a:extLst>
                </p:cNvPr>
                <p:cNvPicPr/>
                <p:nvPr/>
              </p:nvPicPr>
              <p:blipFill>
                <a:blip r:embed="rId224"/>
                <a:stretch>
                  <a:fillRect/>
                </a:stretch>
              </p:blipFill>
              <p:spPr>
                <a:xfrm>
                  <a:off x="10593157" y="2278293"/>
                  <a:ext cx="41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9" name="Freihand 48">
                  <a:extLst>
                    <a:ext uri="{FF2B5EF4-FFF2-40B4-BE49-F238E27FC236}">
                      <a16:creationId xmlns:a16="http://schemas.microsoft.com/office/drawing/2014/main" id="{C9FE1F3E-C59F-467F-B4C1-3E1D2DD04DEA}"/>
                    </a:ext>
                  </a:extLst>
                </p14:cNvPr>
                <p14:cNvContentPartPr/>
                <p14:nvPr/>
              </p14:nvContentPartPr>
              <p14:xfrm>
                <a:off x="10547077" y="2677533"/>
                <a:ext cx="129600" cy="209880"/>
              </p14:xfrm>
            </p:contentPart>
          </mc:Choice>
          <mc:Fallback>
            <p:pic>
              <p:nvPicPr>
                <p:cNvPr id="49" name="Freihand 48">
                  <a:extLst>
                    <a:ext uri="{FF2B5EF4-FFF2-40B4-BE49-F238E27FC236}">
                      <a16:creationId xmlns:a16="http://schemas.microsoft.com/office/drawing/2014/main" id="{C9FE1F3E-C59F-467F-B4C1-3E1D2DD04DEA}"/>
                    </a:ext>
                  </a:extLst>
                </p:cNvPr>
                <p:cNvPicPr/>
                <p:nvPr/>
              </p:nvPicPr>
              <p:blipFill>
                <a:blip r:embed="rId226"/>
                <a:stretch>
                  <a:fillRect/>
                </a:stretch>
              </p:blipFill>
              <p:spPr>
                <a:xfrm>
                  <a:off x="10538437" y="2668533"/>
                  <a:ext cx="147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2" name="Freihand 51">
                  <a:extLst>
                    <a:ext uri="{FF2B5EF4-FFF2-40B4-BE49-F238E27FC236}">
                      <a16:creationId xmlns:a16="http://schemas.microsoft.com/office/drawing/2014/main" id="{5C374D48-3C4D-4260-98CE-953365F68A66}"/>
                    </a:ext>
                  </a:extLst>
                </p14:cNvPr>
                <p14:cNvContentPartPr/>
                <p14:nvPr/>
              </p14:nvContentPartPr>
              <p14:xfrm>
                <a:off x="10849477" y="3535413"/>
                <a:ext cx="360720" cy="423720"/>
              </p14:xfrm>
            </p:contentPart>
          </mc:Choice>
          <mc:Fallback>
            <p:pic>
              <p:nvPicPr>
                <p:cNvPr id="52" name="Freihand 51">
                  <a:extLst>
                    <a:ext uri="{FF2B5EF4-FFF2-40B4-BE49-F238E27FC236}">
                      <a16:creationId xmlns:a16="http://schemas.microsoft.com/office/drawing/2014/main" id="{5C374D48-3C4D-4260-98CE-953365F68A66}"/>
                    </a:ext>
                  </a:extLst>
                </p:cNvPr>
                <p:cNvPicPr/>
                <p:nvPr/>
              </p:nvPicPr>
              <p:blipFill>
                <a:blip r:embed="rId228"/>
                <a:stretch>
                  <a:fillRect/>
                </a:stretch>
              </p:blipFill>
              <p:spPr>
                <a:xfrm>
                  <a:off x="10840837" y="3526413"/>
                  <a:ext cx="37836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3" name="Freihand 52">
                  <a:extLst>
                    <a:ext uri="{FF2B5EF4-FFF2-40B4-BE49-F238E27FC236}">
                      <a16:creationId xmlns:a16="http://schemas.microsoft.com/office/drawing/2014/main" id="{94DD3D67-0ED6-48E7-9014-BCF11E6CF50C}"/>
                    </a:ext>
                  </a:extLst>
                </p14:cNvPr>
                <p14:cNvContentPartPr/>
                <p14:nvPr/>
              </p14:nvContentPartPr>
              <p14:xfrm>
                <a:off x="11091037" y="3635133"/>
                <a:ext cx="42840" cy="25200"/>
              </p14:xfrm>
            </p:contentPart>
          </mc:Choice>
          <mc:Fallback>
            <p:pic>
              <p:nvPicPr>
                <p:cNvPr id="53" name="Freihand 52">
                  <a:extLst>
                    <a:ext uri="{FF2B5EF4-FFF2-40B4-BE49-F238E27FC236}">
                      <a16:creationId xmlns:a16="http://schemas.microsoft.com/office/drawing/2014/main" id="{94DD3D67-0ED6-48E7-9014-BCF11E6CF50C}"/>
                    </a:ext>
                  </a:extLst>
                </p:cNvPr>
                <p:cNvPicPr/>
                <p:nvPr/>
              </p:nvPicPr>
              <p:blipFill>
                <a:blip r:embed="rId230"/>
                <a:stretch>
                  <a:fillRect/>
                </a:stretch>
              </p:blipFill>
              <p:spPr>
                <a:xfrm>
                  <a:off x="11082037" y="3626493"/>
                  <a:ext cx="60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4" name="Freihand 53">
                  <a:extLst>
                    <a:ext uri="{FF2B5EF4-FFF2-40B4-BE49-F238E27FC236}">
                      <a16:creationId xmlns:a16="http://schemas.microsoft.com/office/drawing/2014/main" id="{36C8C4C6-70CC-4E8E-BE4F-22243CAE707C}"/>
                    </a:ext>
                  </a:extLst>
                </p14:cNvPr>
                <p14:cNvContentPartPr/>
                <p14:nvPr/>
              </p14:nvContentPartPr>
              <p14:xfrm>
                <a:off x="11292637" y="3531813"/>
                <a:ext cx="172080" cy="271800"/>
              </p14:xfrm>
            </p:contentPart>
          </mc:Choice>
          <mc:Fallback>
            <p:pic>
              <p:nvPicPr>
                <p:cNvPr id="54" name="Freihand 53">
                  <a:extLst>
                    <a:ext uri="{FF2B5EF4-FFF2-40B4-BE49-F238E27FC236}">
                      <a16:creationId xmlns:a16="http://schemas.microsoft.com/office/drawing/2014/main" id="{36C8C4C6-70CC-4E8E-BE4F-22243CAE707C}"/>
                    </a:ext>
                  </a:extLst>
                </p:cNvPr>
                <p:cNvPicPr/>
                <p:nvPr/>
              </p:nvPicPr>
              <p:blipFill>
                <a:blip r:embed="rId232"/>
                <a:stretch>
                  <a:fillRect/>
                </a:stretch>
              </p:blipFill>
              <p:spPr>
                <a:xfrm>
                  <a:off x="11283637" y="3522813"/>
                  <a:ext cx="1897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5" name="Freihand 54">
                  <a:extLst>
                    <a:ext uri="{FF2B5EF4-FFF2-40B4-BE49-F238E27FC236}">
                      <a16:creationId xmlns:a16="http://schemas.microsoft.com/office/drawing/2014/main" id="{E5DEDFE9-055B-4BD8-A331-9186058748FA}"/>
                    </a:ext>
                  </a:extLst>
                </p14:cNvPr>
                <p14:cNvContentPartPr/>
                <p14:nvPr/>
              </p14:nvContentPartPr>
              <p14:xfrm>
                <a:off x="11434477" y="3577893"/>
                <a:ext cx="259560" cy="378360"/>
              </p14:xfrm>
            </p:contentPart>
          </mc:Choice>
          <mc:Fallback>
            <p:pic>
              <p:nvPicPr>
                <p:cNvPr id="55" name="Freihand 54">
                  <a:extLst>
                    <a:ext uri="{FF2B5EF4-FFF2-40B4-BE49-F238E27FC236}">
                      <a16:creationId xmlns:a16="http://schemas.microsoft.com/office/drawing/2014/main" id="{E5DEDFE9-055B-4BD8-A331-9186058748FA}"/>
                    </a:ext>
                  </a:extLst>
                </p:cNvPr>
                <p:cNvPicPr/>
                <p:nvPr/>
              </p:nvPicPr>
              <p:blipFill>
                <a:blip r:embed="rId234"/>
                <a:stretch>
                  <a:fillRect/>
                </a:stretch>
              </p:blipFill>
              <p:spPr>
                <a:xfrm>
                  <a:off x="11425477" y="3569253"/>
                  <a:ext cx="277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6" name="Freihand 55">
                  <a:extLst>
                    <a:ext uri="{FF2B5EF4-FFF2-40B4-BE49-F238E27FC236}">
                      <a16:creationId xmlns:a16="http://schemas.microsoft.com/office/drawing/2014/main" id="{52A02538-13F7-4964-86F9-02C83B841A61}"/>
                    </a:ext>
                  </a:extLst>
                </p14:cNvPr>
                <p14:cNvContentPartPr/>
                <p14:nvPr/>
              </p14:nvContentPartPr>
              <p14:xfrm>
                <a:off x="11687197" y="3427053"/>
                <a:ext cx="179640" cy="253440"/>
              </p14:xfrm>
            </p:contentPart>
          </mc:Choice>
          <mc:Fallback>
            <p:pic>
              <p:nvPicPr>
                <p:cNvPr id="56" name="Freihand 55">
                  <a:extLst>
                    <a:ext uri="{FF2B5EF4-FFF2-40B4-BE49-F238E27FC236}">
                      <a16:creationId xmlns:a16="http://schemas.microsoft.com/office/drawing/2014/main" id="{52A02538-13F7-4964-86F9-02C83B841A61}"/>
                    </a:ext>
                  </a:extLst>
                </p:cNvPr>
                <p:cNvPicPr/>
                <p:nvPr/>
              </p:nvPicPr>
              <p:blipFill>
                <a:blip r:embed="rId236"/>
                <a:stretch>
                  <a:fillRect/>
                </a:stretch>
              </p:blipFill>
              <p:spPr>
                <a:xfrm>
                  <a:off x="11678557" y="3418413"/>
                  <a:ext cx="1972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7" name="Freihand 56">
                  <a:extLst>
                    <a:ext uri="{FF2B5EF4-FFF2-40B4-BE49-F238E27FC236}">
                      <a16:creationId xmlns:a16="http://schemas.microsoft.com/office/drawing/2014/main" id="{E6051C37-4530-4C92-B550-9F706680180B}"/>
                    </a:ext>
                  </a:extLst>
                </p14:cNvPr>
                <p14:cNvContentPartPr/>
                <p14:nvPr/>
              </p14:nvContentPartPr>
              <p14:xfrm>
                <a:off x="11702317" y="3514173"/>
                <a:ext cx="239400" cy="316080"/>
              </p14:xfrm>
            </p:contentPart>
          </mc:Choice>
          <mc:Fallback>
            <p:pic>
              <p:nvPicPr>
                <p:cNvPr id="57" name="Freihand 56">
                  <a:extLst>
                    <a:ext uri="{FF2B5EF4-FFF2-40B4-BE49-F238E27FC236}">
                      <a16:creationId xmlns:a16="http://schemas.microsoft.com/office/drawing/2014/main" id="{E6051C37-4530-4C92-B550-9F706680180B}"/>
                    </a:ext>
                  </a:extLst>
                </p:cNvPr>
                <p:cNvPicPr/>
                <p:nvPr/>
              </p:nvPicPr>
              <p:blipFill>
                <a:blip r:embed="rId238"/>
                <a:stretch>
                  <a:fillRect/>
                </a:stretch>
              </p:blipFill>
              <p:spPr>
                <a:xfrm>
                  <a:off x="11693677" y="3505173"/>
                  <a:ext cx="2570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8" name="Freihand 57">
                  <a:extLst>
                    <a:ext uri="{FF2B5EF4-FFF2-40B4-BE49-F238E27FC236}">
                      <a16:creationId xmlns:a16="http://schemas.microsoft.com/office/drawing/2014/main" id="{43245544-8106-4FB8-B97F-FD3135285016}"/>
                    </a:ext>
                  </a:extLst>
                </p14:cNvPr>
                <p14:cNvContentPartPr/>
                <p14:nvPr/>
              </p14:nvContentPartPr>
              <p14:xfrm>
                <a:off x="11879437" y="3211773"/>
                <a:ext cx="173520" cy="417960"/>
              </p14:xfrm>
            </p:contentPart>
          </mc:Choice>
          <mc:Fallback>
            <p:pic>
              <p:nvPicPr>
                <p:cNvPr id="58" name="Freihand 57">
                  <a:extLst>
                    <a:ext uri="{FF2B5EF4-FFF2-40B4-BE49-F238E27FC236}">
                      <a16:creationId xmlns:a16="http://schemas.microsoft.com/office/drawing/2014/main" id="{43245544-8106-4FB8-B97F-FD3135285016}"/>
                    </a:ext>
                  </a:extLst>
                </p:cNvPr>
                <p:cNvPicPr/>
                <p:nvPr/>
              </p:nvPicPr>
              <p:blipFill>
                <a:blip r:embed="rId240"/>
                <a:stretch>
                  <a:fillRect/>
                </a:stretch>
              </p:blipFill>
              <p:spPr>
                <a:xfrm>
                  <a:off x="11870437" y="3203133"/>
                  <a:ext cx="19116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0" name="Freihand 59">
                  <a:extLst>
                    <a:ext uri="{FF2B5EF4-FFF2-40B4-BE49-F238E27FC236}">
                      <a16:creationId xmlns:a16="http://schemas.microsoft.com/office/drawing/2014/main" id="{8C895BD7-F97E-4100-8D35-A503B8232E1A}"/>
                    </a:ext>
                  </a:extLst>
                </p14:cNvPr>
                <p14:cNvContentPartPr/>
                <p14:nvPr/>
              </p14:nvContentPartPr>
              <p14:xfrm>
                <a:off x="10291117" y="2978133"/>
                <a:ext cx="560160" cy="716400"/>
              </p14:xfrm>
            </p:contentPart>
          </mc:Choice>
          <mc:Fallback>
            <p:pic>
              <p:nvPicPr>
                <p:cNvPr id="60" name="Freihand 59">
                  <a:extLst>
                    <a:ext uri="{FF2B5EF4-FFF2-40B4-BE49-F238E27FC236}">
                      <a16:creationId xmlns:a16="http://schemas.microsoft.com/office/drawing/2014/main" id="{8C895BD7-F97E-4100-8D35-A503B8232E1A}"/>
                    </a:ext>
                  </a:extLst>
                </p:cNvPr>
                <p:cNvPicPr/>
                <p:nvPr/>
              </p:nvPicPr>
              <p:blipFill>
                <a:blip r:embed="rId242"/>
                <a:stretch>
                  <a:fillRect/>
                </a:stretch>
              </p:blipFill>
              <p:spPr>
                <a:xfrm>
                  <a:off x="10282477" y="2969493"/>
                  <a:ext cx="57780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1" name="Freihand 60">
                  <a:extLst>
                    <a:ext uri="{FF2B5EF4-FFF2-40B4-BE49-F238E27FC236}">
                      <a16:creationId xmlns:a16="http://schemas.microsoft.com/office/drawing/2014/main" id="{D8732301-D6B3-46AD-8D79-4110150EF009}"/>
                    </a:ext>
                  </a:extLst>
                </p14:cNvPr>
                <p14:cNvContentPartPr/>
                <p14:nvPr/>
              </p14:nvContentPartPr>
              <p14:xfrm>
                <a:off x="9851557" y="3581493"/>
                <a:ext cx="319320" cy="597960"/>
              </p14:xfrm>
            </p:contentPart>
          </mc:Choice>
          <mc:Fallback>
            <p:pic>
              <p:nvPicPr>
                <p:cNvPr id="61" name="Freihand 60">
                  <a:extLst>
                    <a:ext uri="{FF2B5EF4-FFF2-40B4-BE49-F238E27FC236}">
                      <a16:creationId xmlns:a16="http://schemas.microsoft.com/office/drawing/2014/main" id="{D8732301-D6B3-46AD-8D79-4110150EF009}"/>
                    </a:ext>
                  </a:extLst>
                </p:cNvPr>
                <p:cNvPicPr/>
                <p:nvPr/>
              </p:nvPicPr>
              <p:blipFill>
                <a:blip r:embed="rId244"/>
                <a:stretch>
                  <a:fillRect/>
                </a:stretch>
              </p:blipFill>
              <p:spPr>
                <a:xfrm>
                  <a:off x="9842917" y="3572853"/>
                  <a:ext cx="33696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2" name="Freihand 61">
                  <a:extLst>
                    <a:ext uri="{FF2B5EF4-FFF2-40B4-BE49-F238E27FC236}">
                      <a16:creationId xmlns:a16="http://schemas.microsoft.com/office/drawing/2014/main" id="{11408255-CFCF-4A90-A5D0-FBF715A611A1}"/>
                    </a:ext>
                  </a:extLst>
                </p14:cNvPr>
                <p14:cNvContentPartPr/>
                <p14:nvPr/>
              </p14:nvContentPartPr>
              <p14:xfrm>
                <a:off x="10309477" y="3044013"/>
                <a:ext cx="555840" cy="672120"/>
              </p14:xfrm>
            </p:contentPart>
          </mc:Choice>
          <mc:Fallback>
            <p:pic>
              <p:nvPicPr>
                <p:cNvPr id="62" name="Freihand 61">
                  <a:extLst>
                    <a:ext uri="{FF2B5EF4-FFF2-40B4-BE49-F238E27FC236}">
                      <a16:creationId xmlns:a16="http://schemas.microsoft.com/office/drawing/2014/main" id="{11408255-CFCF-4A90-A5D0-FBF715A611A1}"/>
                    </a:ext>
                  </a:extLst>
                </p:cNvPr>
                <p:cNvPicPr/>
                <p:nvPr/>
              </p:nvPicPr>
              <p:blipFill>
                <a:blip r:embed="rId246"/>
                <a:stretch>
                  <a:fillRect/>
                </a:stretch>
              </p:blipFill>
              <p:spPr>
                <a:xfrm>
                  <a:off x="10300837" y="3035013"/>
                  <a:ext cx="57348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3A1BE5DD-B78D-49B1-9068-A7FA8E173990}"/>
                    </a:ext>
                  </a:extLst>
                </p14:cNvPr>
                <p14:cNvContentPartPr/>
                <p14:nvPr/>
              </p14:nvContentPartPr>
              <p14:xfrm>
                <a:off x="11229277" y="2232213"/>
                <a:ext cx="31680" cy="288720"/>
              </p14:xfrm>
            </p:contentPart>
          </mc:Choice>
          <mc:Fallback>
            <p:pic>
              <p:nvPicPr>
                <p:cNvPr id="159" name="Freihand 158">
                  <a:extLst>
                    <a:ext uri="{FF2B5EF4-FFF2-40B4-BE49-F238E27FC236}">
                      <a16:creationId xmlns:a16="http://schemas.microsoft.com/office/drawing/2014/main" id="{3A1BE5DD-B78D-49B1-9068-A7FA8E173990}"/>
                    </a:ext>
                  </a:extLst>
                </p:cNvPr>
                <p:cNvPicPr/>
                <p:nvPr/>
              </p:nvPicPr>
              <p:blipFill>
                <a:blip r:embed="rId248"/>
                <a:stretch>
                  <a:fillRect/>
                </a:stretch>
              </p:blipFill>
              <p:spPr>
                <a:xfrm>
                  <a:off x="11220637" y="2223213"/>
                  <a:ext cx="493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0" name="Freihand 159">
                  <a:extLst>
                    <a:ext uri="{FF2B5EF4-FFF2-40B4-BE49-F238E27FC236}">
                      <a16:creationId xmlns:a16="http://schemas.microsoft.com/office/drawing/2014/main" id="{BE56FF06-4865-4E0B-BBD2-D90FC27DB887}"/>
                    </a:ext>
                  </a:extLst>
                </p14:cNvPr>
                <p14:cNvContentPartPr/>
                <p14:nvPr/>
              </p14:nvContentPartPr>
              <p14:xfrm>
                <a:off x="11111197" y="2675373"/>
                <a:ext cx="189720" cy="182520"/>
              </p14:xfrm>
            </p:contentPart>
          </mc:Choice>
          <mc:Fallback>
            <p:pic>
              <p:nvPicPr>
                <p:cNvPr id="160" name="Freihand 159">
                  <a:extLst>
                    <a:ext uri="{FF2B5EF4-FFF2-40B4-BE49-F238E27FC236}">
                      <a16:creationId xmlns:a16="http://schemas.microsoft.com/office/drawing/2014/main" id="{BE56FF06-4865-4E0B-BBD2-D90FC27DB887}"/>
                    </a:ext>
                  </a:extLst>
                </p:cNvPr>
                <p:cNvPicPr/>
                <p:nvPr/>
              </p:nvPicPr>
              <p:blipFill>
                <a:blip r:embed="rId250"/>
                <a:stretch>
                  <a:fillRect/>
                </a:stretch>
              </p:blipFill>
              <p:spPr>
                <a:xfrm>
                  <a:off x="11102557" y="2666733"/>
                  <a:ext cx="207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1" name="Freihand 160">
                  <a:extLst>
                    <a:ext uri="{FF2B5EF4-FFF2-40B4-BE49-F238E27FC236}">
                      <a16:creationId xmlns:a16="http://schemas.microsoft.com/office/drawing/2014/main" id="{98767928-C3DF-4B67-B698-59049BACA606}"/>
                    </a:ext>
                  </a:extLst>
                </p14:cNvPr>
                <p14:cNvContentPartPr/>
                <p14:nvPr/>
              </p14:nvContentPartPr>
              <p14:xfrm>
                <a:off x="11172037" y="2593653"/>
                <a:ext cx="136440" cy="65880"/>
              </p14:xfrm>
            </p:contentPart>
          </mc:Choice>
          <mc:Fallback>
            <p:pic>
              <p:nvPicPr>
                <p:cNvPr id="161" name="Freihand 160">
                  <a:extLst>
                    <a:ext uri="{FF2B5EF4-FFF2-40B4-BE49-F238E27FC236}">
                      <a16:creationId xmlns:a16="http://schemas.microsoft.com/office/drawing/2014/main" id="{98767928-C3DF-4B67-B698-59049BACA606}"/>
                    </a:ext>
                  </a:extLst>
                </p:cNvPr>
                <p:cNvPicPr/>
                <p:nvPr/>
              </p:nvPicPr>
              <p:blipFill>
                <a:blip r:embed="rId252"/>
                <a:stretch>
                  <a:fillRect/>
                </a:stretch>
              </p:blipFill>
              <p:spPr>
                <a:xfrm>
                  <a:off x="11163037" y="2585013"/>
                  <a:ext cx="154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2" name="Freihand 91">
                  <a:extLst>
                    <a:ext uri="{FF2B5EF4-FFF2-40B4-BE49-F238E27FC236}">
                      <a16:creationId xmlns:a16="http://schemas.microsoft.com/office/drawing/2014/main" id="{2A9AEB7A-0C7A-44E5-914A-1B824DD11B8A}"/>
                    </a:ext>
                  </a:extLst>
                </p14:cNvPr>
                <p14:cNvContentPartPr/>
                <p14:nvPr/>
              </p14:nvContentPartPr>
              <p14:xfrm>
                <a:off x="9693157" y="1711293"/>
                <a:ext cx="135360" cy="29520"/>
              </p14:xfrm>
            </p:contentPart>
          </mc:Choice>
          <mc:Fallback>
            <p:pic>
              <p:nvPicPr>
                <p:cNvPr id="92" name="Freihand 91">
                  <a:extLst>
                    <a:ext uri="{FF2B5EF4-FFF2-40B4-BE49-F238E27FC236}">
                      <a16:creationId xmlns:a16="http://schemas.microsoft.com/office/drawing/2014/main" id="{2A9AEB7A-0C7A-44E5-914A-1B824DD11B8A}"/>
                    </a:ext>
                  </a:extLst>
                </p:cNvPr>
                <p:cNvPicPr/>
                <p:nvPr/>
              </p:nvPicPr>
              <p:blipFill>
                <a:blip r:embed="rId254"/>
                <a:stretch>
                  <a:fillRect/>
                </a:stretch>
              </p:blipFill>
              <p:spPr>
                <a:xfrm>
                  <a:off x="9684517" y="1702293"/>
                  <a:ext cx="153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3" name="Freihand 92">
                  <a:extLst>
                    <a:ext uri="{FF2B5EF4-FFF2-40B4-BE49-F238E27FC236}">
                      <a16:creationId xmlns:a16="http://schemas.microsoft.com/office/drawing/2014/main" id="{5E510117-7DEA-49C1-BB64-D62DBC9F530A}"/>
                    </a:ext>
                  </a:extLst>
                </p14:cNvPr>
                <p14:cNvContentPartPr/>
                <p14:nvPr/>
              </p14:nvContentPartPr>
              <p14:xfrm>
                <a:off x="9354037" y="1694733"/>
                <a:ext cx="190440" cy="352080"/>
              </p14:xfrm>
            </p:contentPart>
          </mc:Choice>
          <mc:Fallback>
            <p:pic>
              <p:nvPicPr>
                <p:cNvPr id="93" name="Freihand 92">
                  <a:extLst>
                    <a:ext uri="{FF2B5EF4-FFF2-40B4-BE49-F238E27FC236}">
                      <a16:creationId xmlns:a16="http://schemas.microsoft.com/office/drawing/2014/main" id="{5E510117-7DEA-49C1-BB64-D62DBC9F530A}"/>
                    </a:ext>
                  </a:extLst>
                </p:cNvPr>
                <p:cNvPicPr/>
                <p:nvPr/>
              </p:nvPicPr>
              <p:blipFill>
                <a:blip r:embed="rId256"/>
                <a:stretch>
                  <a:fillRect/>
                </a:stretch>
              </p:blipFill>
              <p:spPr>
                <a:xfrm>
                  <a:off x="9345037" y="1685733"/>
                  <a:ext cx="20808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2" name="Freihand 161">
                  <a:extLst>
                    <a:ext uri="{FF2B5EF4-FFF2-40B4-BE49-F238E27FC236}">
                      <a16:creationId xmlns:a16="http://schemas.microsoft.com/office/drawing/2014/main" id="{157D5D2C-3030-42A2-9525-1EA1506A9187}"/>
                    </a:ext>
                  </a:extLst>
                </p14:cNvPr>
                <p14:cNvContentPartPr/>
                <p14:nvPr/>
              </p14:nvContentPartPr>
              <p14:xfrm>
                <a:off x="9589477" y="1800933"/>
                <a:ext cx="243360" cy="93960"/>
              </p14:xfrm>
            </p:contentPart>
          </mc:Choice>
          <mc:Fallback>
            <p:pic>
              <p:nvPicPr>
                <p:cNvPr id="162" name="Freihand 161">
                  <a:extLst>
                    <a:ext uri="{FF2B5EF4-FFF2-40B4-BE49-F238E27FC236}">
                      <a16:creationId xmlns:a16="http://schemas.microsoft.com/office/drawing/2014/main" id="{157D5D2C-3030-42A2-9525-1EA1506A9187}"/>
                    </a:ext>
                  </a:extLst>
                </p:cNvPr>
                <p:cNvPicPr/>
                <p:nvPr/>
              </p:nvPicPr>
              <p:blipFill>
                <a:blip r:embed="rId258"/>
                <a:stretch>
                  <a:fillRect/>
                </a:stretch>
              </p:blipFill>
              <p:spPr>
                <a:xfrm>
                  <a:off x="9580477" y="1792293"/>
                  <a:ext cx="261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 name="Freihand 168">
                  <a:extLst>
                    <a:ext uri="{FF2B5EF4-FFF2-40B4-BE49-F238E27FC236}">
                      <a16:creationId xmlns:a16="http://schemas.microsoft.com/office/drawing/2014/main" id="{CBF5412A-CA10-4561-AF4C-81819EACA238}"/>
                    </a:ext>
                  </a:extLst>
                </p14:cNvPr>
                <p14:cNvContentPartPr/>
                <p14:nvPr/>
              </p14:nvContentPartPr>
              <p14:xfrm>
                <a:off x="8909437" y="1081293"/>
                <a:ext cx="1438200" cy="554040"/>
              </p14:xfrm>
            </p:contentPart>
          </mc:Choice>
          <mc:Fallback>
            <p:pic>
              <p:nvPicPr>
                <p:cNvPr id="169" name="Freihand 168">
                  <a:extLst>
                    <a:ext uri="{FF2B5EF4-FFF2-40B4-BE49-F238E27FC236}">
                      <a16:creationId xmlns:a16="http://schemas.microsoft.com/office/drawing/2014/main" id="{CBF5412A-CA10-4561-AF4C-81819EACA238}"/>
                    </a:ext>
                  </a:extLst>
                </p:cNvPr>
                <p:cNvPicPr/>
                <p:nvPr/>
              </p:nvPicPr>
              <p:blipFill>
                <a:blip r:embed="rId260"/>
                <a:stretch>
                  <a:fillRect/>
                </a:stretch>
              </p:blipFill>
              <p:spPr>
                <a:xfrm>
                  <a:off x="8900437" y="1072653"/>
                  <a:ext cx="145584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0" name="Freihand 169">
                  <a:extLst>
                    <a:ext uri="{FF2B5EF4-FFF2-40B4-BE49-F238E27FC236}">
                      <a16:creationId xmlns:a16="http://schemas.microsoft.com/office/drawing/2014/main" id="{E696A75C-8D1A-4884-A2CE-3A8497ED6AAF}"/>
                    </a:ext>
                  </a:extLst>
                </p14:cNvPr>
                <p14:cNvContentPartPr/>
                <p14:nvPr/>
              </p14:nvContentPartPr>
              <p14:xfrm>
                <a:off x="8352517" y="1252293"/>
                <a:ext cx="231840" cy="216000"/>
              </p14:xfrm>
            </p:contentPart>
          </mc:Choice>
          <mc:Fallback>
            <p:pic>
              <p:nvPicPr>
                <p:cNvPr id="170" name="Freihand 169">
                  <a:extLst>
                    <a:ext uri="{FF2B5EF4-FFF2-40B4-BE49-F238E27FC236}">
                      <a16:creationId xmlns:a16="http://schemas.microsoft.com/office/drawing/2014/main" id="{E696A75C-8D1A-4884-A2CE-3A8497ED6AAF}"/>
                    </a:ext>
                  </a:extLst>
                </p:cNvPr>
                <p:cNvPicPr/>
                <p:nvPr/>
              </p:nvPicPr>
              <p:blipFill>
                <a:blip r:embed="rId262"/>
                <a:stretch>
                  <a:fillRect/>
                </a:stretch>
              </p:blipFill>
              <p:spPr>
                <a:xfrm>
                  <a:off x="8343877" y="1243653"/>
                  <a:ext cx="249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 name="Freihand 170">
                  <a:extLst>
                    <a:ext uri="{FF2B5EF4-FFF2-40B4-BE49-F238E27FC236}">
                      <a16:creationId xmlns:a16="http://schemas.microsoft.com/office/drawing/2014/main" id="{F448D12E-97EF-4237-8506-9E17A7BAA227}"/>
                    </a:ext>
                  </a:extLst>
                </p14:cNvPr>
                <p14:cNvContentPartPr/>
                <p14:nvPr/>
              </p14:nvContentPartPr>
              <p14:xfrm>
                <a:off x="8658877" y="1296213"/>
                <a:ext cx="82800" cy="126720"/>
              </p14:xfrm>
            </p:contentPart>
          </mc:Choice>
          <mc:Fallback>
            <p:pic>
              <p:nvPicPr>
                <p:cNvPr id="171" name="Freihand 170">
                  <a:extLst>
                    <a:ext uri="{FF2B5EF4-FFF2-40B4-BE49-F238E27FC236}">
                      <a16:creationId xmlns:a16="http://schemas.microsoft.com/office/drawing/2014/main" id="{F448D12E-97EF-4237-8506-9E17A7BAA227}"/>
                    </a:ext>
                  </a:extLst>
                </p:cNvPr>
                <p:cNvPicPr/>
                <p:nvPr/>
              </p:nvPicPr>
              <p:blipFill>
                <a:blip r:embed="rId264"/>
                <a:stretch>
                  <a:fillRect/>
                </a:stretch>
              </p:blipFill>
              <p:spPr>
                <a:xfrm>
                  <a:off x="8650237" y="1287213"/>
                  <a:ext cx="100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2" name="Freihand 171">
                  <a:extLst>
                    <a:ext uri="{FF2B5EF4-FFF2-40B4-BE49-F238E27FC236}">
                      <a16:creationId xmlns:a16="http://schemas.microsoft.com/office/drawing/2014/main" id="{71996B2C-A68D-40BF-B85E-43991FDD8C94}"/>
                    </a:ext>
                  </a:extLst>
                </p14:cNvPr>
                <p14:cNvContentPartPr/>
                <p14:nvPr/>
              </p14:nvContentPartPr>
              <p14:xfrm>
                <a:off x="8717557" y="1182453"/>
                <a:ext cx="134640" cy="173520"/>
              </p14:xfrm>
            </p:contentPart>
          </mc:Choice>
          <mc:Fallback>
            <p:pic>
              <p:nvPicPr>
                <p:cNvPr id="172" name="Freihand 171">
                  <a:extLst>
                    <a:ext uri="{FF2B5EF4-FFF2-40B4-BE49-F238E27FC236}">
                      <a16:creationId xmlns:a16="http://schemas.microsoft.com/office/drawing/2014/main" id="{71996B2C-A68D-40BF-B85E-43991FDD8C94}"/>
                    </a:ext>
                  </a:extLst>
                </p:cNvPr>
                <p:cNvPicPr/>
                <p:nvPr/>
              </p:nvPicPr>
              <p:blipFill>
                <a:blip r:embed="rId266"/>
                <a:stretch>
                  <a:fillRect/>
                </a:stretch>
              </p:blipFill>
              <p:spPr>
                <a:xfrm>
                  <a:off x="8708917" y="1173813"/>
                  <a:ext cx="152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79216ACE-CB09-4B33-BC3F-FBAD52DA3ECF}"/>
                    </a:ext>
                  </a:extLst>
                </p14:cNvPr>
                <p14:cNvContentPartPr/>
                <p14:nvPr/>
              </p14:nvContentPartPr>
              <p14:xfrm>
                <a:off x="8861917" y="1133133"/>
                <a:ext cx="17280" cy="171000"/>
              </p14:xfrm>
            </p:contentPart>
          </mc:Choice>
          <mc:Fallback>
            <p:pic>
              <p:nvPicPr>
                <p:cNvPr id="173" name="Freihand 172">
                  <a:extLst>
                    <a:ext uri="{FF2B5EF4-FFF2-40B4-BE49-F238E27FC236}">
                      <a16:creationId xmlns:a16="http://schemas.microsoft.com/office/drawing/2014/main" id="{79216ACE-CB09-4B33-BC3F-FBAD52DA3ECF}"/>
                    </a:ext>
                  </a:extLst>
                </p:cNvPr>
                <p:cNvPicPr/>
                <p:nvPr/>
              </p:nvPicPr>
              <p:blipFill>
                <a:blip r:embed="rId268"/>
                <a:stretch>
                  <a:fillRect/>
                </a:stretch>
              </p:blipFill>
              <p:spPr>
                <a:xfrm>
                  <a:off x="8853277" y="1124133"/>
                  <a:ext cx="34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6553F428-4289-44B3-BDE4-0327E5EE7965}"/>
                    </a:ext>
                  </a:extLst>
                </p14:cNvPr>
                <p14:cNvContentPartPr/>
                <p14:nvPr/>
              </p14:nvContentPartPr>
              <p14:xfrm>
                <a:off x="8969917" y="1050333"/>
                <a:ext cx="280440" cy="295200"/>
              </p14:xfrm>
            </p:contentPart>
          </mc:Choice>
          <mc:Fallback>
            <p:pic>
              <p:nvPicPr>
                <p:cNvPr id="174" name="Freihand 173">
                  <a:extLst>
                    <a:ext uri="{FF2B5EF4-FFF2-40B4-BE49-F238E27FC236}">
                      <a16:creationId xmlns:a16="http://schemas.microsoft.com/office/drawing/2014/main" id="{6553F428-4289-44B3-BDE4-0327E5EE7965}"/>
                    </a:ext>
                  </a:extLst>
                </p:cNvPr>
                <p:cNvPicPr/>
                <p:nvPr/>
              </p:nvPicPr>
              <p:blipFill>
                <a:blip r:embed="rId270"/>
                <a:stretch>
                  <a:fillRect/>
                </a:stretch>
              </p:blipFill>
              <p:spPr>
                <a:xfrm>
                  <a:off x="8960917" y="1041693"/>
                  <a:ext cx="2980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7FA5A227-1525-4355-9060-5A4D2CF4AA12}"/>
                    </a:ext>
                  </a:extLst>
                </p14:cNvPr>
                <p14:cNvContentPartPr/>
                <p14:nvPr/>
              </p14:nvContentPartPr>
              <p14:xfrm>
                <a:off x="9226597" y="1008933"/>
                <a:ext cx="124920" cy="164520"/>
              </p14:xfrm>
            </p:contentPart>
          </mc:Choice>
          <mc:Fallback>
            <p:pic>
              <p:nvPicPr>
                <p:cNvPr id="175" name="Freihand 174">
                  <a:extLst>
                    <a:ext uri="{FF2B5EF4-FFF2-40B4-BE49-F238E27FC236}">
                      <a16:creationId xmlns:a16="http://schemas.microsoft.com/office/drawing/2014/main" id="{7FA5A227-1525-4355-9060-5A4D2CF4AA12}"/>
                    </a:ext>
                  </a:extLst>
                </p:cNvPr>
                <p:cNvPicPr/>
                <p:nvPr/>
              </p:nvPicPr>
              <p:blipFill>
                <a:blip r:embed="rId272"/>
                <a:stretch>
                  <a:fillRect/>
                </a:stretch>
              </p:blipFill>
              <p:spPr>
                <a:xfrm>
                  <a:off x="9217597" y="1000293"/>
                  <a:ext cx="142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6" name="Freihand 175">
                  <a:extLst>
                    <a:ext uri="{FF2B5EF4-FFF2-40B4-BE49-F238E27FC236}">
                      <a16:creationId xmlns:a16="http://schemas.microsoft.com/office/drawing/2014/main" id="{D1AFE5FF-E92A-4DE8-AC43-9FC77818971B}"/>
                    </a:ext>
                  </a:extLst>
                </p14:cNvPr>
                <p14:cNvContentPartPr/>
                <p14:nvPr/>
              </p14:nvContentPartPr>
              <p14:xfrm>
                <a:off x="9386077" y="1047453"/>
                <a:ext cx="109080" cy="25200"/>
              </p14:xfrm>
            </p:contentPart>
          </mc:Choice>
          <mc:Fallback>
            <p:pic>
              <p:nvPicPr>
                <p:cNvPr id="176" name="Freihand 175">
                  <a:extLst>
                    <a:ext uri="{FF2B5EF4-FFF2-40B4-BE49-F238E27FC236}">
                      <a16:creationId xmlns:a16="http://schemas.microsoft.com/office/drawing/2014/main" id="{D1AFE5FF-E92A-4DE8-AC43-9FC77818971B}"/>
                    </a:ext>
                  </a:extLst>
                </p:cNvPr>
                <p:cNvPicPr/>
                <p:nvPr/>
              </p:nvPicPr>
              <p:blipFill>
                <a:blip r:embed="rId274"/>
                <a:stretch>
                  <a:fillRect/>
                </a:stretch>
              </p:blipFill>
              <p:spPr>
                <a:xfrm>
                  <a:off x="9377077" y="1038813"/>
                  <a:ext cx="126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7" name="Freihand 176">
                  <a:extLst>
                    <a:ext uri="{FF2B5EF4-FFF2-40B4-BE49-F238E27FC236}">
                      <a16:creationId xmlns:a16="http://schemas.microsoft.com/office/drawing/2014/main" id="{0070D234-56E1-462D-A4B7-ED2D715C8116}"/>
                    </a:ext>
                  </a:extLst>
                </p14:cNvPr>
                <p14:cNvContentPartPr/>
                <p14:nvPr/>
              </p14:nvContentPartPr>
              <p14:xfrm>
                <a:off x="8475637" y="1760613"/>
                <a:ext cx="164160" cy="87840"/>
              </p14:xfrm>
            </p:contentPart>
          </mc:Choice>
          <mc:Fallback>
            <p:pic>
              <p:nvPicPr>
                <p:cNvPr id="177" name="Freihand 176">
                  <a:extLst>
                    <a:ext uri="{FF2B5EF4-FFF2-40B4-BE49-F238E27FC236}">
                      <a16:creationId xmlns:a16="http://schemas.microsoft.com/office/drawing/2014/main" id="{0070D234-56E1-462D-A4B7-ED2D715C8116}"/>
                    </a:ext>
                  </a:extLst>
                </p:cNvPr>
                <p:cNvPicPr/>
                <p:nvPr/>
              </p:nvPicPr>
              <p:blipFill>
                <a:blip r:embed="rId276"/>
                <a:stretch>
                  <a:fillRect/>
                </a:stretch>
              </p:blipFill>
              <p:spPr>
                <a:xfrm>
                  <a:off x="8466997" y="1751973"/>
                  <a:ext cx="181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8" name="Freihand 177">
                  <a:extLst>
                    <a:ext uri="{FF2B5EF4-FFF2-40B4-BE49-F238E27FC236}">
                      <a16:creationId xmlns:a16="http://schemas.microsoft.com/office/drawing/2014/main" id="{F5F5CAB7-8BD6-4798-9EBF-235739B60926}"/>
                    </a:ext>
                  </a:extLst>
                </p14:cNvPr>
                <p14:cNvContentPartPr/>
                <p14:nvPr/>
              </p14:nvContentPartPr>
              <p14:xfrm>
                <a:off x="8590117" y="1703733"/>
                <a:ext cx="33480" cy="17280"/>
              </p14:xfrm>
            </p:contentPart>
          </mc:Choice>
          <mc:Fallback>
            <p:pic>
              <p:nvPicPr>
                <p:cNvPr id="178" name="Freihand 177">
                  <a:extLst>
                    <a:ext uri="{FF2B5EF4-FFF2-40B4-BE49-F238E27FC236}">
                      <a16:creationId xmlns:a16="http://schemas.microsoft.com/office/drawing/2014/main" id="{F5F5CAB7-8BD6-4798-9EBF-235739B60926}"/>
                    </a:ext>
                  </a:extLst>
                </p:cNvPr>
                <p:cNvPicPr/>
                <p:nvPr/>
              </p:nvPicPr>
              <p:blipFill>
                <a:blip r:embed="rId278"/>
                <a:stretch>
                  <a:fillRect/>
                </a:stretch>
              </p:blipFill>
              <p:spPr>
                <a:xfrm>
                  <a:off x="8581477" y="1695093"/>
                  <a:ext cx="51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9" name="Freihand 178">
                  <a:extLst>
                    <a:ext uri="{FF2B5EF4-FFF2-40B4-BE49-F238E27FC236}">
                      <a16:creationId xmlns:a16="http://schemas.microsoft.com/office/drawing/2014/main" id="{7A8A4273-648E-4C2D-86E3-190D8A6BE653}"/>
                    </a:ext>
                  </a:extLst>
                </p14:cNvPr>
                <p14:cNvContentPartPr/>
                <p14:nvPr/>
              </p14:nvContentPartPr>
              <p14:xfrm>
                <a:off x="8690197" y="1591413"/>
                <a:ext cx="187560" cy="195840"/>
              </p14:xfrm>
            </p:contentPart>
          </mc:Choice>
          <mc:Fallback>
            <p:pic>
              <p:nvPicPr>
                <p:cNvPr id="179" name="Freihand 178">
                  <a:extLst>
                    <a:ext uri="{FF2B5EF4-FFF2-40B4-BE49-F238E27FC236}">
                      <a16:creationId xmlns:a16="http://schemas.microsoft.com/office/drawing/2014/main" id="{7A8A4273-648E-4C2D-86E3-190D8A6BE653}"/>
                    </a:ext>
                  </a:extLst>
                </p:cNvPr>
                <p:cNvPicPr/>
                <p:nvPr/>
              </p:nvPicPr>
              <p:blipFill>
                <a:blip r:embed="rId280"/>
                <a:stretch>
                  <a:fillRect/>
                </a:stretch>
              </p:blipFill>
              <p:spPr>
                <a:xfrm>
                  <a:off x="8681197" y="1582773"/>
                  <a:ext cx="205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0" name="Freihand 179">
                  <a:extLst>
                    <a:ext uri="{FF2B5EF4-FFF2-40B4-BE49-F238E27FC236}">
                      <a16:creationId xmlns:a16="http://schemas.microsoft.com/office/drawing/2014/main" id="{016130CD-2A24-4F64-86A7-AA699B166371}"/>
                    </a:ext>
                  </a:extLst>
                </p14:cNvPr>
                <p14:cNvContentPartPr/>
                <p14:nvPr/>
              </p14:nvContentPartPr>
              <p14:xfrm>
                <a:off x="8859757" y="1491333"/>
                <a:ext cx="433440" cy="285480"/>
              </p14:xfrm>
            </p:contentPart>
          </mc:Choice>
          <mc:Fallback>
            <p:pic>
              <p:nvPicPr>
                <p:cNvPr id="180" name="Freihand 179">
                  <a:extLst>
                    <a:ext uri="{FF2B5EF4-FFF2-40B4-BE49-F238E27FC236}">
                      <a16:creationId xmlns:a16="http://schemas.microsoft.com/office/drawing/2014/main" id="{016130CD-2A24-4F64-86A7-AA699B166371}"/>
                    </a:ext>
                  </a:extLst>
                </p:cNvPr>
                <p:cNvPicPr/>
                <p:nvPr/>
              </p:nvPicPr>
              <p:blipFill>
                <a:blip r:embed="rId282"/>
                <a:stretch>
                  <a:fillRect/>
                </a:stretch>
              </p:blipFill>
              <p:spPr>
                <a:xfrm>
                  <a:off x="8851117" y="1482333"/>
                  <a:ext cx="451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1" name="Freihand 180">
                  <a:extLst>
                    <a:ext uri="{FF2B5EF4-FFF2-40B4-BE49-F238E27FC236}">
                      <a16:creationId xmlns:a16="http://schemas.microsoft.com/office/drawing/2014/main" id="{9CC65B4D-44A7-4031-9A2A-60013AE2D9F6}"/>
                    </a:ext>
                  </a:extLst>
                </p14:cNvPr>
                <p14:cNvContentPartPr/>
                <p14:nvPr/>
              </p14:nvContentPartPr>
              <p14:xfrm>
                <a:off x="9287437" y="1441293"/>
                <a:ext cx="60840" cy="76680"/>
              </p14:xfrm>
            </p:contentPart>
          </mc:Choice>
          <mc:Fallback>
            <p:pic>
              <p:nvPicPr>
                <p:cNvPr id="181" name="Freihand 180">
                  <a:extLst>
                    <a:ext uri="{FF2B5EF4-FFF2-40B4-BE49-F238E27FC236}">
                      <a16:creationId xmlns:a16="http://schemas.microsoft.com/office/drawing/2014/main" id="{9CC65B4D-44A7-4031-9A2A-60013AE2D9F6}"/>
                    </a:ext>
                  </a:extLst>
                </p:cNvPr>
                <p:cNvPicPr/>
                <p:nvPr/>
              </p:nvPicPr>
              <p:blipFill>
                <a:blip r:embed="rId284"/>
                <a:stretch>
                  <a:fillRect/>
                </a:stretch>
              </p:blipFill>
              <p:spPr>
                <a:xfrm>
                  <a:off x="9278437" y="1432653"/>
                  <a:ext cx="78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2" name="Freihand 181">
                  <a:extLst>
                    <a:ext uri="{FF2B5EF4-FFF2-40B4-BE49-F238E27FC236}">
                      <a16:creationId xmlns:a16="http://schemas.microsoft.com/office/drawing/2014/main" id="{162AE23A-234A-49D8-A458-6962EA0B1F97}"/>
                    </a:ext>
                  </a:extLst>
                </p14:cNvPr>
                <p14:cNvContentPartPr/>
                <p14:nvPr/>
              </p14:nvContentPartPr>
              <p14:xfrm>
                <a:off x="9479677" y="1379733"/>
                <a:ext cx="32760" cy="68760"/>
              </p14:xfrm>
            </p:contentPart>
          </mc:Choice>
          <mc:Fallback>
            <p:pic>
              <p:nvPicPr>
                <p:cNvPr id="182" name="Freihand 181">
                  <a:extLst>
                    <a:ext uri="{FF2B5EF4-FFF2-40B4-BE49-F238E27FC236}">
                      <a16:creationId xmlns:a16="http://schemas.microsoft.com/office/drawing/2014/main" id="{162AE23A-234A-49D8-A458-6962EA0B1F97}"/>
                    </a:ext>
                  </a:extLst>
                </p:cNvPr>
                <p:cNvPicPr/>
                <p:nvPr/>
              </p:nvPicPr>
              <p:blipFill>
                <a:blip r:embed="rId286"/>
                <a:stretch>
                  <a:fillRect/>
                </a:stretch>
              </p:blipFill>
              <p:spPr>
                <a:xfrm>
                  <a:off x="9471037" y="1371093"/>
                  <a:ext cx="50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3" name="Freihand 182">
                  <a:extLst>
                    <a:ext uri="{FF2B5EF4-FFF2-40B4-BE49-F238E27FC236}">
                      <a16:creationId xmlns:a16="http://schemas.microsoft.com/office/drawing/2014/main" id="{A7858D15-34E4-4922-981F-6A0EFD775C4B}"/>
                    </a:ext>
                  </a:extLst>
                </p14:cNvPr>
                <p14:cNvContentPartPr/>
                <p14:nvPr/>
              </p14:nvContentPartPr>
              <p14:xfrm>
                <a:off x="8556997" y="2021613"/>
                <a:ext cx="142560" cy="241920"/>
              </p14:xfrm>
            </p:contentPart>
          </mc:Choice>
          <mc:Fallback>
            <p:pic>
              <p:nvPicPr>
                <p:cNvPr id="183" name="Freihand 182">
                  <a:extLst>
                    <a:ext uri="{FF2B5EF4-FFF2-40B4-BE49-F238E27FC236}">
                      <a16:creationId xmlns:a16="http://schemas.microsoft.com/office/drawing/2014/main" id="{A7858D15-34E4-4922-981F-6A0EFD775C4B}"/>
                    </a:ext>
                  </a:extLst>
                </p:cNvPr>
                <p:cNvPicPr/>
                <p:nvPr/>
              </p:nvPicPr>
              <p:blipFill>
                <a:blip r:embed="rId288"/>
                <a:stretch>
                  <a:fillRect/>
                </a:stretch>
              </p:blipFill>
              <p:spPr>
                <a:xfrm>
                  <a:off x="8548357" y="2012973"/>
                  <a:ext cx="160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4" name="Freihand 183">
                  <a:extLst>
                    <a:ext uri="{FF2B5EF4-FFF2-40B4-BE49-F238E27FC236}">
                      <a16:creationId xmlns:a16="http://schemas.microsoft.com/office/drawing/2014/main" id="{9A483BDB-FF07-475E-A6BC-345D701FC6C6}"/>
                    </a:ext>
                  </a:extLst>
                </p14:cNvPr>
                <p14:cNvContentPartPr/>
                <p14:nvPr/>
              </p14:nvContentPartPr>
              <p14:xfrm>
                <a:off x="8641957" y="1996053"/>
                <a:ext cx="379440" cy="224640"/>
              </p14:xfrm>
            </p:contentPart>
          </mc:Choice>
          <mc:Fallback>
            <p:pic>
              <p:nvPicPr>
                <p:cNvPr id="184" name="Freihand 183">
                  <a:extLst>
                    <a:ext uri="{FF2B5EF4-FFF2-40B4-BE49-F238E27FC236}">
                      <a16:creationId xmlns:a16="http://schemas.microsoft.com/office/drawing/2014/main" id="{9A483BDB-FF07-475E-A6BC-345D701FC6C6}"/>
                    </a:ext>
                  </a:extLst>
                </p:cNvPr>
                <p:cNvPicPr/>
                <p:nvPr/>
              </p:nvPicPr>
              <p:blipFill>
                <a:blip r:embed="rId290"/>
                <a:stretch>
                  <a:fillRect/>
                </a:stretch>
              </p:blipFill>
              <p:spPr>
                <a:xfrm>
                  <a:off x="8633317" y="1987053"/>
                  <a:ext cx="397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7" name="Freihand 196">
                  <a:extLst>
                    <a:ext uri="{FF2B5EF4-FFF2-40B4-BE49-F238E27FC236}">
                      <a16:creationId xmlns:a16="http://schemas.microsoft.com/office/drawing/2014/main" id="{B3A943F8-6DC5-47C3-A150-5A4FB33C9033}"/>
                    </a:ext>
                  </a:extLst>
                </p14:cNvPr>
                <p14:cNvContentPartPr/>
                <p14:nvPr/>
              </p14:nvContentPartPr>
              <p14:xfrm>
                <a:off x="9735637" y="623733"/>
                <a:ext cx="1729080" cy="2068200"/>
              </p14:xfrm>
            </p:contentPart>
          </mc:Choice>
          <mc:Fallback>
            <p:pic>
              <p:nvPicPr>
                <p:cNvPr id="197" name="Freihand 196">
                  <a:extLst>
                    <a:ext uri="{FF2B5EF4-FFF2-40B4-BE49-F238E27FC236}">
                      <a16:creationId xmlns:a16="http://schemas.microsoft.com/office/drawing/2014/main" id="{B3A943F8-6DC5-47C3-A150-5A4FB33C9033}"/>
                    </a:ext>
                  </a:extLst>
                </p:cNvPr>
                <p:cNvPicPr/>
                <p:nvPr/>
              </p:nvPicPr>
              <p:blipFill>
                <a:blip r:embed="rId292"/>
                <a:stretch>
                  <a:fillRect/>
                </a:stretch>
              </p:blipFill>
              <p:spPr>
                <a:xfrm>
                  <a:off x="9726997" y="615093"/>
                  <a:ext cx="1746720" cy="2085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1" name="Freihand 190">
                  <a:extLst>
                    <a:ext uri="{FF2B5EF4-FFF2-40B4-BE49-F238E27FC236}">
                      <a16:creationId xmlns:a16="http://schemas.microsoft.com/office/drawing/2014/main" id="{C1060C00-AC57-4F9F-B595-E8D98672D738}"/>
                    </a:ext>
                  </a:extLst>
                </p14:cNvPr>
                <p14:cNvContentPartPr/>
                <p14:nvPr/>
              </p14:nvContentPartPr>
              <p14:xfrm>
                <a:off x="7593997" y="2520933"/>
                <a:ext cx="8280" cy="742680"/>
              </p14:xfrm>
            </p:contentPart>
          </mc:Choice>
          <mc:Fallback>
            <p:pic>
              <p:nvPicPr>
                <p:cNvPr id="191" name="Freihand 190">
                  <a:extLst>
                    <a:ext uri="{FF2B5EF4-FFF2-40B4-BE49-F238E27FC236}">
                      <a16:creationId xmlns:a16="http://schemas.microsoft.com/office/drawing/2014/main" id="{C1060C00-AC57-4F9F-B595-E8D98672D738}"/>
                    </a:ext>
                  </a:extLst>
                </p:cNvPr>
                <p:cNvPicPr/>
                <p:nvPr/>
              </p:nvPicPr>
              <p:blipFill>
                <a:blip r:embed="rId294"/>
                <a:stretch>
                  <a:fillRect/>
                </a:stretch>
              </p:blipFill>
              <p:spPr>
                <a:xfrm>
                  <a:off x="7584997" y="2512293"/>
                  <a:ext cx="25920" cy="760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2" name="Freihand 191">
                  <a:extLst>
                    <a:ext uri="{FF2B5EF4-FFF2-40B4-BE49-F238E27FC236}">
                      <a16:creationId xmlns:a16="http://schemas.microsoft.com/office/drawing/2014/main" id="{250FCB72-93A6-4E2D-BA19-1046B0E1DABF}"/>
                    </a:ext>
                  </a:extLst>
                </p14:cNvPr>
                <p14:cNvContentPartPr/>
                <p14:nvPr/>
              </p14:nvContentPartPr>
              <p14:xfrm>
                <a:off x="7421917" y="3068133"/>
                <a:ext cx="986040" cy="85320"/>
              </p14:xfrm>
            </p:contentPart>
          </mc:Choice>
          <mc:Fallback>
            <p:pic>
              <p:nvPicPr>
                <p:cNvPr id="192" name="Freihand 191">
                  <a:extLst>
                    <a:ext uri="{FF2B5EF4-FFF2-40B4-BE49-F238E27FC236}">
                      <a16:creationId xmlns:a16="http://schemas.microsoft.com/office/drawing/2014/main" id="{250FCB72-93A6-4E2D-BA19-1046B0E1DABF}"/>
                    </a:ext>
                  </a:extLst>
                </p:cNvPr>
                <p:cNvPicPr/>
                <p:nvPr/>
              </p:nvPicPr>
              <p:blipFill>
                <a:blip r:embed="rId296"/>
                <a:stretch>
                  <a:fillRect/>
                </a:stretch>
              </p:blipFill>
              <p:spPr>
                <a:xfrm>
                  <a:off x="7413277" y="3059493"/>
                  <a:ext cx="1003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74BE7C69-C1FA-4577-9D5B-3DCBE21F1FC1}"/>
                    </a:ext>
                  </a:extLst>
                </p14:cNvPr>
                <p14:cNvContentPartPr/>
                <p14:nvPr/>
              </p14:nvContentPartPr>
              <p14:xfrm>
                <a:off x="8418757" y="2894613"/>
                <a:ext cx="203400" cy="350280"/>
              </p14:xfrm>
            </p:contentPart>
          </mc:Choice>
          <mc:Fallback>
            <p:pic>
              <p:nvPicPr>
                <p:cNvPr id="193" name="Freihand 192">
                  <a:extLst>
                    <a:ext uri="{FF2B5EF4-FFF2-40B4-BE49-F238E27FC236}">
                      <a16:creationId xmlns:a16="http://schemas.microsoft.com/office/drawing/2014/main" id="{74BE7C69-C1FA-4577-9D5B-3DCBE21F1FC1}"/>
                    </a:ext>
                  </a:extLst>
                </p:cNvPr>
                <p:cNvPicPr/>
                <p:nvPr/>
              </p:nvPicPr>
              <p:blipFill>
                <a:blip r:embed="rId298"/>
                <a:stretch>
                  <a:fillRect/>
                </a:stretch>
              </p:blipFill>
              <p:spPr>
                <a:xfrm>
                  <a:off x="8410117" y="2885973"/>
                  <a:ext cx="22104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4" name="Freihand 193">
                  <a:extLst>
                    <a:ext uri="{FF2B5EF4-FFF2-40B4-BE49-F238E27FC236}">
                      <a16:creationId xmlns:a16="http://schemas.microsoft.com/office/drawing/2014/main" id="{2D779129-8631-4E02-B9E8-072690326FD9}"/>
                    </a:ext>
                  </a:extLst>
                </p14:cNvPr>
                <p14:cNvContentPartPr/>
                <p14:nvPr/>
              </p14:nvContentPartPr>
              <p14:xfrm>
                <a:off x="7416157" y="2421213"/>
                <a:ext cx="321480" cy="321120"/>
              </p14:xfrm>
            </p:contentPart>
          </mc:Choice>
          <mc:Fallback>
            <p:pic>
              <p:nvPicPr>
                <p:cNvPr id="194" name="Freihand 193">
                  <a:extLst>
                    <a:ext uri="{FF2B5EF4-FFF2-40B4-BE49-F238E27FC236}">
                      <a16:creationId xmlns:a16="http://schemas.microsoft.com/office/drawing/2014/main" id="{2D779129-8631-4E02-B9E8-072690326FD9}"/>
                    </a:ext>
                  </a:extLst>
                </p:cNvPr>
                <p:cNvPicPr/>
                <p:nvPr/>
              </p:nvPicPr>
              <p:blipFill>
                <a:blip r:embed="rId300"/>
                <a:stretch>
                  <a:fillRect/>
                </a:stretch>
              </p:blipFill>
              <p:spPr>
                <a:xfrm>
                  <a:off x="7407517" y="2412573"/>
                  <a:ext cx="3391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5" name="Freihand 194">
                  <a:extLst>
                    <a:ext uri="{FF2B5EF4-FFF2-40B4-BE49-F238E27FC236}">
                      <a16:creationId xmlns:a16="http://schemas.microsoft.com/office/drawing/2014/main" id="{3A53FF89-2FFC-4F88-AD1C-B138CA0A0A21}"/>
                    </a:ext>
                  </a:extLst>
                </p14:cNvPr>
                <p14:cNvContentPartPr/>
                <p14:nvPr/>
              </p14:nvContentPartPr>
              <p14:xfrm>
                <a:off x="7625317" y="2655933"/>
                <a:ext cx="576360" cy="424080"/>
              </p14:xfrm>
            </p:contentPart>
          </mc:Choice>
          <mc:Fallback>
            <p:pic>
              <p:nvPicPr>
                <p:cNvPr id="195" name="Freihand 194">
                  <a:extLst>
                    <a:ext uri="{FF2B5EF4-FFF2-40B4-BE49-F238E27FC236}">
                      <a16:creationId xmlns:a16="http://schemas.microsoft.com/office/drawing/2014/main" id="{3A53FF89-2FFC-4F88-AD1C-B138CA0A0A21}"/>
                    </a:ext>
                  </a:extLst>
                </p:cNvPr>
                <p:cNvPicPr/>
                <p:nvPr/>
              </p:nvPicPr>
              <p:blipFill>
                <a:blip r:embed="rId302"/>
                <a:stretch>
                  <a:fillRect/>
                </a:stretch>
              </p:blipFill>
              <p:spPr>
                <a:xfrm>
                  <a:off x="7616317" y="2647293"/>
                  <a:ext cx="5940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9" name="Freihand 198">
                  <a:extLst>
                    <a:ext uri="{FF2B5EF4-FFF2-40B4-BE49-F238E27FC236}">
                      <a16:creationId xmlns:a16="http://schemas.microsoft.com/office/drawing/2014/main" id="{28BD9BF4-D162-4BEA-BE1D-CBB244DFD950}"/>
                    </a:ext>
                  </a:extLst>
                </p14:cNvPr>
                <p14:cNvContentPartPr/>
                <p14:nvPr/>
              </p14:nvContentPartPr>
              <p14:xfrm>
                <a:off x="5280637" y="2921253"/>
                <a:ext cx="222840" cy="69120"/>
              </p14:xfrm>
            </p:contentPart>
          </mc:Choice>
          <mc:Fallback>
            <p:pic>
              <p:nvPicPr>
                <p:cNvPr id="199" name="Freihand 198">
                  <a:extLst>
                    <a:ext uri="{FF2B5EF4-FFF2-40B4-BE49-F238E27FC236}">
                      <a16:creationId xmlns:a16="http://schemas.microsoft.com/office/drawing/2014/main" id="{28BD9BF4-D162-4BEA-BE1D-CBB244DFD950}"/>
                    </a:ext>
                  </a:extLst>
                </p:cNvPr>
                <p:cNvPicPr/>
                <p:nvPr/>
              </p:nvPicPr>
              <p:blipFill>
                <a:blip r:embed="rId304"/>
                <a:stretch>
                  <a:fillRect/>
                </a:stretch>
              </p:blipFill>
              <p:spPr>
                <a:xfrm>
                  <a:off x="5271997" y="2912253"/>
                  <a:ext cx="240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0" name="Freihand 199">
                  <a:extLst>
                    <a:ext uri="{FF2B5EF4-FFF2-40B4-BE49-F238E27FC236}">
                      <a16:creationId xmlns:a16="http://schemas.microsoft.com/office/drawing/2014/main" id="{D72D3EA8-0651-4530-A9C0-4318644A5864}"/>
                    </a:ext>
                  </a:extLst>
                </p14:cNvPr>
                <p14:cNvContentPartPr/>
                <p14:nvPr/>
              </p14:nvContentPartPr>
              <p14:xfrm>
                <a:off x="5368837" y="3003333"/>
                <a:ext cx="163080" cy="47160"/>
              </p14:xfrm>
            </p:contentPart>
          </mc:Choice>
          <mc:Fallback>
            <p:pic>
              <p:nvPicPr>
                <p:cNvPr id="200" name="Freihand 199">
                  <a:extLst>
                    <a:ext uri="{FF2B5EF4-FFF2-40B4-BE49-F238E27FC236}">
                      <a16:creationId xmlns:a16="http://schemas.microsoft.com/office/drawing/2014/main" id="{D72D3EA8-0651-4530-A9C0-4318644A5864}"/>
                    </a:ext>
                  </a:extLst>
                </p:cNvPr>
                <p:cNvPicPr/>
                <p:nvPr/>
              </p:nvPicPr>
              <p:blipFill>
                <a:blip r:embed="rId306"/>
                <a:stretch>
                  <a:fillRect/>
                </a:stretch>
              </p:blipFill>
              <p:spPr>
                <a:xfrm>
                  <a:off x="5360197" y="2994333"/>
                  <a:ext cx="180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1" name="Freihand 200">
                  <a:extLst>
                    <a:ext uri="{FF2B5EF4-FFF2-40B4-BE49-F238E27FC236}">
                      <a16:creationId xmlns:a16="http://schemas.microsoft.com/office/drawing/2014/main" id="{5C5693C6-DDBE-4645-9D53-BF7ADBFAC637}"/>
                    </a:ext>
                  </a:extLst>
                </p14:cNvPr>
                <p14:cNvContentPartPr/>
                <p14:nvPr/>
              </p14:nvContentPartPr>
              <p14:xfrm>
                <a:off x="5560717" y="2681493"/>
                <a:ext cx="400320" cy="359640"/>
              </p14:xfrm>
            </p:contentPart>
          </mc:Choice>
          <mc:Fallback>
            <p:pic>
              <p:nvPicPr>
                <p:cNvPr id="201" name="Freihand 200">
                  <a:extLst>
                    <a:ext uri="{FF2B5EF4-FFF2-40B4-BE49-F238E27FC236}">
                      <a16:creationId xmlns:a16="http://schemas.microsoft.com/office/drawing/2014/main" id="{5C5693C6-DDBE-4645-9D53-BF7ADBFAC637}"/>
                    </a:ext>
                  </a:extLst>
                </p:cNvPr>
                <p:cNvPicPr/>
                <p:nvPr/>
              </p:nvPicPr>
              <p:blipFill>
                <a:blip r:embed="rId308"/>
                <a:stretch>
                  <a:fillRect/>
                </a:stretch>
              </p:blipFill>
              <p:spPr>
                <a:xfrm>
                  <a:off x="5551717" y="2672493"/>
                  <a:ext cx="41796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2" name="Freihand 201">
                  <a:extLst>
                    <a:ext uri="{FF2B5EF4-FFF2-40B4-BE49-F238E27FC236}">
                      <a16:creationId xmlns:a16="http://schemas.microsoft.com/office/drawing/2014/main" id="{B0001110-007E-4CA1-AC99-F8293EB30321}"/>
                    </a:ext>
                  </a:extLst>
                </p14:cNvPr>
                <p14:cNvContentPartPr/>
                <p14:nvPr/>
              </p14:nvContentPartPr>
              <p14:xfrm>
                <a:off x="5844757" y="2640453"/>
                <a:ext cx="172080" cy="155520"/>
              </p14:xfrm>
            </p:contentPart>
          </mc:Choice>
          <mc:Fallback>
            <p:pic>
              <p:nvPicPr>
                <p:cNvPr id="202" name="Freihand 201">
                  <a:extLst>
                    <a:ext uri="{FF2B5EF4-FFF2-40B4-BE49-F238E27FC236}">
                      <a16:creationId xmlns:a16="http://schemas.microsoft.com/office/drawing/2014/main" id="{B0001110-007E-4CA1-AC99-F8293EB30321}"/>
                    </a:ext>
                  </a:extLst>
                </p:cNvPr>
                <p:cNvPicPr/>
                <p:nvPr/>
              </p:nvPicPr>
              <p:blipFill>
                <a:blip r:embed="rId310"/>
                <a:stretch>
                  <a:fillRect/>
                </a:stretch>
              </p:blipFill>
              <p:spPr>
                <a:xfrm>
                  <a:off x="5836117" y="2631453"/>
                  <a:ext cx="189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Freihand 202">
                  <a:extLst>
                    <a:ext uri="{FF2B5EF4-FFF2-40B4-BE49-F238E27FC236}">
                      <a16:creationId xmlns:a16="http://schemas.microsoft.com/office/drawing/2014/main" id="{49A6851D-A983-454A-9011-95DD8307E1D0}"/>
                    </a:ext>
                  </a:extLst>
                </p14:cNvPr>
                <p14:cNvContentPartPr/>
                <p14:nvPr/>
              </p14:nvContentPartPr>
              <p14:xfrm>
                <a:off x="6036637" y="2556213"/>
                <a:ext cx="418680" cy="312480"/>
              </p14:xfrm>
            </p:contentPart>
          </mc:Choice>
          <mc:Fallback>
            <p:pic>
              <p:nvPicPr>
                <p:cNvPr id="203" name="Freihand 202">
                  <a:extLst>
                    <a:ext uri="{FF2B5EF4-FFF2-40B4-BE49-F238E27FC236}">
                      <a16:creationId xmlns:a16="http://schemas.microsoft.com/office/drawing/2014/main" id="{49A6851D-A983-454A-9011-95DD8307E1D0}"/>
                    </a:ext>
                  </a:extLst>
                </p:cNvPr>
                <p:cNvPicPr/>
                <p:nvPr/>
              </p:nvPicPr>
              <p:blipFill>
                <a:blip r:embed="rId312"/>
                <a:stretch>
                  <a:fillRect/>
                </a:stretch>
              </p:blipFill>
              <p:spPr>
                <a:xfrm>
                  <a:off x="6027997" y="2547213"/>
                  <a:ext cx="4363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4" name="Freihand 203">
                  <a:extLst>
                    <a:ext uri="{FF2B5EF4-FFF2-40B4-BE49-F238E27FC236}">
                      <a16:creationId xmlns:a16="http://schemas.microsoft.com/office/drawing/2014/main" id="{2E6A1D0F-88A4-4E73-841E-A4162B852CBF}"/>
                    </a:ext>
                  </a:extLst>
                </p14:cNvPr>
                <p14:cNvContentPartPr/>
                <p14:nvPr/>
              </p14:nvContentPartPr>
              <p14:xfrm>
                <a:off x="6462157" y="2518413"/>
                <a:ext cx="367920" cy="220680"/>
              </p14:xfrm>
            </p:contentPart>
          </mc:Choice>
          <mc:Fallback>
            <p:pic>
              <p:nvPicPr>
                <p:cNvPr id="204" name="Freihand 203">
                  <a:extLst>
                    <a:ext uri="{FF2B5EF4-FFF2-40B4-BE49-F238E27FC236}">
                      <a16:creationId xmlns:a16="http://schemas.microsoft.com/office/drawing/2014/main" id="{2E6A1D0F-88A4-4E73-841E-A4162B852CBF}"/>
                    </a:ext>
                  </a:extLst>
                </p:cNvPr>
                <p:cNvPicPr/>
                <p:nvPr/>
              </p:nvPicPr>
              <p:blipFill>
                <a:blip r:embed="rId314"/>
                <a:stretch>
                  <a:fillRect/>
                </a:stretch>
              </p:blipFill>
              <p:spPr>
                <a:xfrm>
                  <a:off x="6453157" y="2509773"/>
                  <a:ext cx="385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5" name="Freihand 204">
                  <a:extLst>
                    <a:ext uri="{FF2B5EF4-FFF2-40B4-BE49-F238E27FC236}">
                      <a16:creationId xmlns:a16="http://schemas.microsoft.com/office/drawing/2014/main" id="{15D8285B-01C2-4553-8DCF-2F703BE97F8C}"/>
                    </a:ext>
                  </a:extLst>
                </p14:cNvPr>
                <p14:cNvContentPartPr/>
                <p14:nvPr/>
              </p14:nvContentPartPr>
              <p14:xfrm>
                <a:off x="6225277" y="2923053"/>
                <a:ext cx="199800" cy="299160"/>
              </p14:xfrm>
            </p:contentPart>
          </mc:Choice>
          <mc:Fallback>
            <p:pic>
              <p:nvPicPr>
                <p:cNvPr id="205" name="Freihand 204">
                  <a:extLst>
                    <a:ext uri="{FF2B5EF4-FFF2-40B4-BE49-F238E27FC236}">
                      <a16:creationId xmlns:a16="http://schemas.microsoft.com/office/drawing/2014/main" id="{15D8285B-01C2-4553-8DCF-2F703BE97F8C}"/>
                    </a:ext>
                  </a:extLst>
                </p:cNvPr>
                <p:cNvPicPr/>
                <p:nvPr/>
              </p:nvPicPr>
              <p:blipFill>
                <a:blip r:embed="rId316"/>
                <a:stretch>
                  <a:fillRect/>
                </a:stretch>
              </p:blipFill>
              <p:spPr>
                <a:xfrm>
                  <a:off x="6216277" y="2914413"/>
                  <a:ext cx="2174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6" name="Freihand 205">
                  <a:extLst>
                    <a:ext uri="{FF2B5EF4-FFF2-40B4-BE49-F238E27FC236}">
                      <a16:creationId xmlns:a16="http://schemas.microsoft.com/office/drawing/2014/main" id="{B7C29190-8F3E-4661-8BAD-519C8C7A0A5D}"/>
                    </a:ext>
                  </a:extLst>
                </p14:cNvPr>
                <p14:cNvContentPartPr/>
                <p14:nvPr/>
              </p14:nvContentPartPr>
              <p14:xfrm>
                <a:off x="6366397" y="3112413"/>
                <a:ext cx="77400" cy="82080"/>
              </p14:xfrm>
            </p:contentPart>
          </mc:Choice>
          <mc:Fallback>
            <p:pic>
              <p:nvPicPr>
                <p:cNvPr id="206" name="Freihand 205">
                  <a:extLst>
                    <a:ext uri="{FF2B5EF4-FFF2-40B4-BE49-F238E27FC236}">
                      <a16:creationId xmlns:a16="http://schemas.microsoft.com/office/drawing/2014/main" id="{B7C29190-8F3E-4661-8BAD-519C8C7A0A5D}"/>
                    </a:ext>
                  </a:extLst>
                </p:cNvPr>
                <p:cNvPicPr/>
                <p:nvPr/>
              </p:nvPicPr>
              <p:blipFill>
                <a:blip r:embed="rId318"/>
                <a:stretch>
                  <a:fillRect/>
                </a:stretch>
              </p:blipFill>
              <p:spPr>
                <a:xfrm>
                  <a:off x="6357397" y="3103413"/>
                  <a:ext cx="95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Freihand 206">
                  <a:extLst>
                    <a:ext uri="{FF2B5EF4-FFF2-40B4-BE49-F238E27FC236}">
                      <a16:creationId xmlns:a16="http://schemas.microsoft.com/office/drawing/2014/main" id="{87F07C54-2A3C-4463-9398-AC82CFA1A8ED}"/>
                    </a:ext>
                  </a:extLst>
                </p14:cNvPr>
                <p14:cNvContentPartPr/>
                <p14:nvPr/>
              </p14:nvContentPartPr>
              <p14:xfrm>
                <a:off x="6458917" y="2988933"/>
                <a:ext cx="411840" cy="248760"/>
              </p14:xfrm>
            </p:contentPart>
          </mc:Choice>
          <mc:Fallback>
            <p:pic>
              <p:nvPicPr>
                <p:cNvPr id="207" name="Freihand 206">
                  <a:extLst>
                    <a:ext uri="{FF2B5EF4-FFF2-40B4-BE49-F238E27FC236}">
                      <a16:creationId xmlns:a16="http://schemas.microsoft.com/office/drawing/2014/main" id="{87F07C54-2A3C-4463-9398-AC82CFA1A8ED}"/>
                    </a:ext>
                  </a:extLst>
                </p:cNvPr>
                <p:cNvPicPr/>
                <p:nvPr/>
              </p:nvPicPr>
              <p:blipFill>
                <a:blip r:embed="rId320"/>
                <a:stretch>
                  <a:fillRect/>
                </a:stretch>
              </p:blipFill>
              <p:spPr>
                <a:xfrm>
                  <a:off x="6450277" y="2980293"/>
                  <a:ext cx="429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9" name="Freihand 208">
                  <a:extLst>
                    <a:ext uri="{FF2B5EF4-FFF2-40B4-BE49-F238E27FC236}">
                      <a16:creationId xmlns:a16="http://schemas.microsoft.com/office/drawing/2014/main" id="{9F7E96C8-B14A-4249-9F26-A380F71290C4}"/>
                    </a:ext>
                  </a:extLst>
                </p14:cNvPr>
                <p14:cNvContentPartPr/>
                <p14:nvPr/>
              </p14:nvContentPartPr>
              <p14:xfrm>
                <a:off x="6864277" y="2728293"/>
                <a:ext cx="527760" cy="294840"/>
              </p14:xfrm>
            </p:contentPart>
          </mc:Choice>
          <mc:Fallback>
            <p:pic>
              <p:nvPicPr>
                <p:cNvPr id="209" name="Freihand 208">
                  <a:extLst>
                    <a:ext uri="{FF2B5EF4-FFF2-40B4-BE49-F238E27FC236}">
                      <a16:creationId xmlns:a16="http://schemas.microsoft.com/office/drawing/2014/main" id="{9F7E96C8-B14A-4249-9F26-A380F71290C4}"/>
                    </a:ext>
                  </a:extLst>
                </p:cNvPr>
                <p:cNvPicPr/>
                <p:nvPr/>
              </p:nvPicPr>
              <p:blipFill>
                <a:blip r:embed="rId322"/>
                <a:stretch>
                  <a:fillRect/>
                </a:stretch>
              </p:blipFill>
              <p:spPr>
                <a:xfrm>
                  <a:off x="6855637" y="2719293"/>
                  <a:ext cx="5454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0" name="Freihand 209">
                  <a:extLst>
                    <a:ext uri="{FF2B5EF4-FFF2-40B4-BE49-F238E27FC236}">
                      <a16:creationId xmlns:a16="http://schemas.microsoft.com/office/drawing/2014/main" id="{1177F234-6BC7-45C0-901A-A8A0DBF3053F}"/>
                    </a:ext>
                  </a:extLst>
                </p14:cNvPr>
                <p14:cNvContentPartPr/>
                <p14:nvPr/>
              </p14:nvContentPartPr>
              <p14:xfrm>
                <a:off x="6344077" y="2828013"/>
                <a:ext cx="1187280" cy="511560"/>
              </p14:xfrm>
            </p:contentPart>
          </mc:Choice>
          <mc:Fallback>
            <p:pic>
              <p:nvPicPr>
                <p:cNvPr id="210" name="Freihand 209">
                  <a:extLst>
                    <a:ext uri="{FF2B5EF4-FFF2-40B4-BE49-F238E27FC236}">
                      <a16:creationId xmlns:a16="http://schemas.microsoft.com/office/drawing/2014/main" id="{1177F234-6BC7-45C0-901A-A8A0DBF3053F}"/>
                    </a:ext>
                  </a:extLst>
                </p:cNvPr>
                <p:cNvPicPr/>
                <p:nvPr/>
              </p:nvPicPr>
              <p:blipFill>
                <a:blip r:embed="rId324"/>
                <a:stretch>
                  <a:fillRect/>
                </a:stretch>
              </p:blipFill>
              <p:spPr>
                <a:xfrm>
                  <a:off x="6335437" y="2819373"/>
                  <a:ext cx="120492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8" name="Freihand 217">
                  <a:extLst>
                    <a:ext uri="{FF2B5EF4-FFF2-40B4-BE49-F238E27FC236}">
                      <a16:creationId xmlns:a16="http://schemas.microsoft.com/office/drawing/2014/main" id="{B3BF0DAA-509A-4AF8-9556-530BF19670B4}"/>
                    </a:ext>
                  </a:extLst>
                </p14:cNvPr>
                <p14:cNvContentPartPr/>
                <p14:nvPr/>
              </p14:nvContentPartPr>
              <p14:xfrm>
                <a:off x="10113637" y="459573"/>
                <a:ext cx="113400" cy="1806120"/>
              </p14:xfrm>
            </p:contentPart>
          </mc:Choice>
          <mc:Fallback>
            <p:pic>
              <p:nvPicPr>
                <p:cNvPr id="218" name="Freihand 217">
                  <a:extLst>
                    <a:ext uri="{FF2B5EF4-FFF2-40B4-BE49-F238E27FC236}">
                      <a16:creationId xmlns:a16="http://schemas.microsoft.com/office/drawing/2014/main" id="{B3BF0DAA-509A-4AF8-9556-530BF19670B4}"/>
                    </a:ext>
                  </a:extLst>
                </p:cNvPr>
                <p:cNvPicPr/>
                <p:nvPr/>
              </p:nvPicPr>
              <p:blipFill>
                <a:blip r:embed="rId326"/>
                <a:stretch>
                  <a:fillRect/>
                </a:stretch>
              </p:blipFill>
              <p:spPr>
                <a:xfrm>
                  <a:off x="10104637" y="450933"/>
                  <a:ext cx="131040" cy="1823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9" name="Freihand 218">
                  <a:extLst>
                    <a:ext uri="{FF2B5EF4-FFF2-40B4-BE49-F238E27FC236}">
                      <a16:creationId xmlns:a16="http://schemas.microsoft.com/office/drawing/2014/main" id="{CA391597-7E30-4CCA-9B53-60C5187B4A4D}"/>
                    </a:ext>
                  </a:extLst>
                </p14:cNvPr>
                <p14:cNvContentPartPr/>
                <p14:nvPr/>
              </p14:nvContentPartPr>
              <p14:xfrm>
                <a:off x="10271677" y="2166333"/>
                <a:ext cx="1721160" cy="120240"/>
              </p14:xfrm>
            </p:contentPart>
          </mc:Choice>
          <mc:Fallback>
            <p:pic>
              <p:nvPicPr>
                <p:cNvPr id="219" name="Freihand 218">
                  <a:extLst>
                    <a:ext uri="{FF2B5EF4-FFF2-40B4-BE49-F238E27FC236}">
                      <a16:creationId xmlns:a16="http://schemas.microsoft.com/office/drawing/2014/main" id="{CA391597-7E30-4CCA-9B53-60C5187B4A4D}"/>
                    </a:ext>
                  </a:extLst>
                </p:cNvPr>
                <p:cNvPicPr/>
                <p:nvPr/>
              </p:nvPicPr>
              <p:blipFill>
                <a:blip r:embed="rId328"/>
                <a:stretch>
                  <a:fillRect/>
                </a:stretch>
              </p:blipFill>
              <p:spPr>
                <a:xfrm>
                  <a:off x="10262677" y="2157693"/>
                  <a:ext cx="1738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Freihand 219">
                  <a:extLst>
                    <a:ext uri="{FF2B5EF4-FFF2-40B4-BE49-F238E27FC236}">
                      <a16:creationId xmlns:a16="http://schemas.microsoft.com/office/drawing/2014/main" id="{E497AFAE-E175-43DE-BF8C-1737F9CF4200}"/>
                    </a:ext>
                  </a:extLst>
                </p14:cNvPr>
                <p14:cNvContentPartPr/>
                <p14:nvPr/>
              </p14:nvContentPartPr>
              <p14:xfrm>
                <a:off x="10181317" y="2119533"/>
                <a:ext cx="140040" cy="174240"/>
              </p14:xfrm>
            </p:contentPart>
          </mc:Choice>
          <mc:Fallback>
            <p:pic>
              <p:nvPicPr>
                <p:cNvPr id="220" name="Freihand 219">
                  <a:extLst>
                    <a:ext uri="{FF2B5EF4-FFF2-40B4-BE49-F238E27FC236}">
                      <a16:creationId xmlns:a16="http://schemas.microsoft.com/office/drawing/2014/main" id="{E497AFAE-E175-43DE-BF8C-1737F9CF4200}"/>
                    </a:ext>
                  </a:extLst>
                </p:cNvPr>
                <p:cNvPicPr/>
                <p:nvPr/>
              </p:nvPicPr>
              <p:blipFill>
                <a:blip r:embed="rId330"/>
                <a:stretch>
                  <a:fillRect/>
                </a:stretch>
              </p:blipFill>
              <p:spPr>
                <a:xfrm>
                  <a:off x="10172677" y="2110533"/>
                  <a:ext cx="157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95" name="Freihand 94">
                  <a:extLst>
                    <a:ext uri="{FF2B5EF4-FFF2-40B4-BE49-F238E27FC236}">
                      <a16:creationId xmlns:a16="http://schemas.microsoft.com/office/drawing/2014/main" id="{A1662739-19C6-4DC6-8C32-153D571B959E}"/>
                    </a:ext>
                  </a:extLst>
                </p14:cNvPr>
                <p14:cNvContentPartPr/>
                <p14:nvPr/>
              </p14:nvContentPartPr>
              <p14:xfrm>
                <a:off x="10576957" y="1727493"/>
                <a:ext cx="14040" cy="13680"/>
              </p14:xfrm>
            </p:contentPart>
          </mc:Choice>
          <mc:Fallback>
            <p:pic>
              <p:nvPicPr>
                <p:cNvPr id="95" name="Freihand 94">
                  <a:extLst>
                    <a:ext uri="{FF2B5EF4-FFF2-40B4-BE49-F238E27FC236}">
                      <a16:creationId xmlns:a16="http://schemas.microsoft.com/office/drawing/2014/main" id="{A1662739-19C6-4DC6-8C32-153D571B959E}"/>
                    </a:ext>
                  </a:extLst>
                </p:cNvPr>
                <p:cNvPicPr/>
                <p:nvPr/>
              </p:nvPicPr>
              <p:blipFill>
                <a:blip r:embed="rId332"/>
                <a:stretch>
                  <a:fillRect/>
                </a:stretch>
              </p:blipFill>
              <p:spPr>
                <a:xfrm>
                  <a:off x="10567957" y="1718853"/>
                  <a:ext cx="31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96" name="Freihand 95">
                  <a:extLst>
                    <a:ext uri="{FF2B5EF4-FFF2-40B4-BE49-F238E27FC236}">
                      <a16:creationId xmlns:a16="http://schemas.microsoft.com/office/drawing/2014/main" id="{EDFB3E0D-D4BC-47E5-9C31-BB40A1F3ACA2}"/>
                    </a:ext>
                  </a:extLst>
                </p14:cNvPr>
                <p14:cNvContentPartPr/>
                <p14:nvPr/>
              </p14:nvContentPartPr>
              <p14:xfrm>
                <a:off x="10567957" y="1661613"/>
                <a:ext cx="7920" cy="31320"/>
              </p14:xfrm>
            </p:contentPart>
          </mc:Choice>
          <mc:Fallback>
            <p:pic>
              <p:nvPicPr>
                <p:cNvPr id="96" name="Freihand 95">
                  <a:extLst>
                    <a:ext uri="{FF2B5EF4-FFF2-40B4-BE49-F238E27FC236}">
                      <a16:creationId xmlns:a16="http://schemas.microsoft.com/office/drawing/2014/main" id="{EDFB3E0D-D4BC-47E5-9C31-BB40A1F3ACA2}"/>
                    </a:ext>
                  </a:extLst>
                </p:cNvPr>
                <p:cNvPicPr/>
                <p:nvPr/>
              </p:nvPicPr>
              <p:blipFill>
                <a:blip r:embed="rId334"/>
                <a:stretch>
                  <a:fillRect/>
                </a:stretch>
              </p:blipFill>
              <p:spPr>
                <a:xfrm>
                  <a:off x="10559317" y="1652613"/>
                  <a:ext cx="25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97" name="Freihand 96">
                  <a:extLst>
                    <a:ext uri="{FF2B5EF4-FFF2-40B4-BE49-F238E27FC236}">
                      <a16:creationId xmlns:a16="http://schemas.microsoft.com/office/drawing/2014/main" id="{5777CEC5-A213-4EE6-9BC6-8A5EFEDA3BEA}"/>
                    </a:ext>
                  </a:extLst>
                </p14:cNvPr>
                <p14:cNvContentPartPr/>
                <p14:nvPr/>
              </p14:nvContentPartPr>
              <p14:xfrm>
                <a:off x="10567597" y="12453"/>
                <a:ext cx="43200" cy="1718640"/>
              </p14:xfrm>
            </p:contentPart>
          </mc:Choice>
          <mc:Fallback>
            <p:pic>
              <p:nvPicPr>
                <p:cNvPr id="97" name="Freihand 96">
                  <a:extLst>
                    <a:ext uri="{FF2B5EF4-FFF2-40B4-BE49-F238E27FC236}">
                      <a16:creationId xmlns:a16="http://schemas.microsoft.com/office/drawing/2014/main" id="{5777CEC5-A213-4EE6-9BC6-8A5EFEDA3BEA}"/>
                    </a:ext>
                  </a:extLst>
                </p:cNvPr>
                <p:cNvPicPr/>
                <p:nvPr/>
              </p:nvPicPr>
              <p:blipFill>
                <a:blip r:embed="rId336"/>
                <a:stretch>
                  <a:fillRect/>
                </a:stretch>
              </p:blipFill>
              <p:spPr>
                <a:xfrm>
                  <a:off x="10558597" y="3453"/>
                  <a:ext cx="60840" cy="1736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3" name="Freihand 162">
                  <a:extLst>
                    <a:ext uri="{FF2B5EF4-FFF2-40B4-BE49-F238E27FC236}">
                      <a16:creationId xmlns:a16="http://schemas.microsoft.com/office/drawing/2014/main" id="{215DDF98-21F9-4B3C-BF3E-9A5F14A1EE87}"/>
                    </a:ext>
                  </a:extLst>
                </p14:cNvPr>
                <p14:cNvContentPartPr/>
                <p14:nvPr/>
              </p14:nvContentPartPr>
              <p14:xfrm>
                <a:off x="11187157" y="1715613"/>
                <a:ext cx="55080" cy="72000"/>
              </p14:xfrm>
            </p:contentPart>
          </mc:Choice>
          <mc:Fallback>
            <p:pic>
              <p:nvPicPr>
                <p:cNvPr id="163" name="Freihand 162">
                  <a:extLst>
                    <a:ext uri="{FF2B5EF4-FFF2-40B4-BE49-F238E27FC236}">
                      <a16:creationId xmlns:a16="http://schemas.microsoft.com/office/drawing/2014/main" id="{215DDF98-21F9-4B3C-BF3E-9A5F14A1EE87}"/>
                    </a:ext>
                  </a:extLst>
                </p:cNvPr>
                <p:cNvPicPr/>
                <p:nvPr/>
              </p:nvPicPr>
              <p:blipFill>
                <a:blip r:embed="rId338"/>
                <a:stretch>
                  <a:fillRect/>
                </a:stretch>
              </p:blipFill>
              <p:spPr>
                <a:xfrm>
                  <a:off x="11178517" y="1706613"/>
                  <a:ext cx="72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6" name="Freihand 165">
                  <a:extLst>
                    <a:ext uri="{FF2B5EF4-FFF2-40B4-BE49-F238E27FC236}">
                      <a16:creationId xmlns:a16="http://schemas.microsoft.com/office/drawing/2014/main" id="{F5A61091-56DB-44B2-BABB-2B4193572409}"/>
                    </a:ext>
                  </a:extLst>
                </p14:cNvPr>
                <p14:cNvContentPartPr/>
                <p14:nvPr/>
              </p14:nvContentPartPr>
              <p14:xfrm>
                <a:off x="11627077" y="1807413"/>
                <a:ext cx="13680" cy="9000"/>
              </p14:xfrm>
            </p:contentPart>
          </mc:Choice>
          <mc:Fallback>
            <p:pic>
              <p:nvPicPr>
                <p:cNvPr id="166" name="Freihand 165">
                  <a:extLst>
                    <a:ext uri="{FF2B5EF4-FFF2-40B4-BE49-F238E27FC236}">
                      <a16:creationId xmlns:a16="http://schemas.microsoft.com/office/drawing/2014/main" id="{F5A61091-56DB-44B2-BABB-2B4193572409}"/>
                    </a:ext>
                  </a:extLst>
                </p:cNvPr>
                <p:cNvPicPr/>
                <p:nvPr/>
              </p:nvPicPr>
              <p:blipFill>
                <a:blip r:embed="rId340"/>
                <a:stretch>
                  <a:fillRect/>
                </a:stretch>
              </p:blipFill>
              <p:spPr>
                <a:xfrm>
                  <a:off x="11618437" y="1798773"/>
                  <a:ext cx="31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7" name="Freihand 166">
                  <a:extLst>
                    <a:ext uri="{FF2B5EF4-FFF2-40B4-BE49-F238E27FC236}">
                      <a16:creationId xmlns:a16="http://schemas.microsoft.com/office/drawing/2014/main" id="{B2DA9331-C6A2-4EDB-8B96-E18D1D2F7577}"/>
                    </a:ext>
                  </a:extLst>
                </p14:cNvPr>
                <p14:cNvContentPartPr/>
                <p14:nvPr/>
              </p14:nvContentPartPr>
              <p14:xfrm>
                <a:off x="10579117" y="1721373"/>
                <a:ext cx="1594080" cy="92880"/>
              </p14:xfrm>
            </p:contentPart>
          </mc:Choice>
          <mc:Fallback>
            <p:pic>
              <p:nvPicPr>
                <p:cNvPr id="167" name="Freihand 166">
                  <a:extLst>
                    <a:ext uri="{FF2B5EF4-FFF2-40B4-BE49-F238E27FC236}">
                      <a16:creationId xmlns:a16="http://schemas.microsoft.com/office/drawing/2014/main" id="{B2DA9331-C6A2-4EDB-8B96-E18D1D2F7577}"/>
                    </a:ext>
                  </a:extLst>
                </p:cNvPr>
                <p:cNvPicPr/>
                <p:nvPr/>
              </p:nvPicPr>
              <p:blipFill>
                <a:blip r:embed="rId342"/>
                <a:stretch>
                  <a:fillRect/>
                </a:stretch>
              </p:blipFill>
              <p:spPr>
                <a:xfrm>
                  <a:off x="10570117" y="1712373"/>
                  <a:ext cx="1611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1" name="Freihand 220">
                  <a:extLst>
                    <a:ext uri="{FF2B5EF4-FFF2-40B4-BE49-F238E27FC236}">
                      <a16:creationId xmlns:a16="http://schemas.microsoft.com/office/drawing/2014/main" id="{2D8607DC-10FC-46C7-B841-409F71297E95}"/>
                    </a:ext>
                  </a:extLst>
                </p14:cNvPr>
                <p14:cNvContentPartPr/>
                <p14:nvPr/>
              </p14:nvContentPartPr>
              <p14:xfrm>
                <a:off x="10538797" y="1736133"/>
                <a:ext cx="190440" cy="164880"/>
              </p14:xfrm>
            </p:contentPart>
          </mc:Choice>
          <mc:Fallback>
            <p:pic>
              <p:nvPicPr>
                <p:cNvPr id="221" name="Freihand 220">
                  <a:extLst>
                    <a:ext uri="{FF2B5EF4-FFF2-40B4-BE49-F238E27FC236}">
                      <a16:creationId xmlns:a16="http://schemas.microsoft.com/office/drawing/2014/main" id="{2D8607DC-10FC-46C7-B841-409F71297E95}"/>
                    </a:ext>
                  </a:extLst>
                </p:cNvPr>
                <p:cNvPicPr/>
                <p:nvPr/>
              </p:nvPicPr>
              <p:blipFill>
                <a:blip r:embed="rId344"/>
                <a:stretch>
                  <a:fillRect/>
                </a:stretch>
              </p:blipFill>
              <p:spPr>
                <a:xfrm>
                  <a:off x="10530157" y="1727133"/>
                  <a:ext cx="208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2" name="Freihand 221">
                  <a:extLst>
                    <a:ext uri="{FF2B5EF4-FFF2-40B4-BE49-F238E27FC236}">
                      <a16:creationId xmlns:a16="http://schemas.microsoft.com/office/drawing/2014/main" id="{6EE0FF0F-C94C-4E07-B1E9-2391B1381214}"/>
                    </a:ext>
                  </a:extLst>
                </p14:cNvPr>
                <p14:cNvContentPartPr/>
                <p14:nvPr/>
              </p14:nvContentPartPr>
              <p14:xfrm>
                <a:off x="11013997" y="439773"/>
                <a:ext cx="33840" cy="1031040"/>
              </p14:xfrm>
            </p:contentPart>
          </mc:Choice>
          <mc:Fallback>
            <p:pic>
              <p:nvPicPr>
                <p:cNvPr id="222" name="Freihand 221">
                  <a:extLst>
                    <a:ext uri="{FF2B5EF4-FFF2-40B4-BE49-F238E27FC236}">
                      <a16:creationId xmlns:a16="http://schemas.microsoft.com/office/drawing/2014/main" id="{6EE0FF0F-C94C-4E07-B1E9-2391B1381214}"/>
                    </a:ext>
                  </a:extLst>
                </p:cNvPr>
                <p:cNvPicPr/>
                <p:nvPr/>
              </p:nvPicPr>
              <p:blipFill>
                <a:blip r:embed="rId346"/>
                <a:stretch>
                  <a:fillRect/>
                </a:stretch>
              </p:blipFill>
              <p:spPr>
                <a:xfrm>
                  <a:off x="11005357" y="431133"/>
                  <a:ext cx="51480" cy="1048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3" name="Freihand 222">
                  <a:extLst>
                    <a:ext uri="{FF2B5EF4-FFF2-40B4-BE49-F238E27FC236}">
                      <a16:creationId xmlns:a16="http://schemas.microsoft.com/office/drawing/2014/main" id="{93426243-1BFA-4B2E-AB08-B206A7BBA4C2}"/>
                    </a:ext>
                  </a:extLst>
                </p14:cNvPr>
                <p14:cNvContentPartPr/>
                <p14:nvPr/>
              </p14:nvContentPartPr>
              <p14:xfrm>
                <a:off x="11031637" y="1287213"/>
                <a:ext cx="864360" cy="207000"/>
              </p14:xfrm>
            </p:contentPart>
          </mc:Choice>
          <mc:Fallback>
            <p:pic>
              <p:nvPicPr>
                <p:cNvPr id="223" name="Freihand 222">
                  <a:extLst>
                    <a:ext uri="{FF2B5EF4-FFF2-40B4-BE49-F238E27FC236}">
                      <a16:creationId xmlns:a16="http://schemas.microsoft.com/office/drawing/2014/main" id="{93426243-1BFA-4B2E-AB08-B206A7BBA4C2}"/>
                    </a:ext>
                  </a:extLst>
                </p:cNvPr>
                <p:cNvPicPr/>
                <p:nvPr/>
              </p:nvPicPr>
              <p:blipFill>
                <a:blip r:embed="rId348"/>
                <a:stretch>
                  <a:fillRect/>
                </a:stretch>
              </p:blipFill>
              <p:spPr>
                <a:xfrm>
                  <a:off x="11022997" y="1278573"/>
                  <a:ext cx="8820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4" name="Freihand 223">
                  <a:extLst>
                    <a:ext uri="{FF2B5EF4-FFF2-40B4-BE49-F238E27FC236}">
                      <a16:creationId xmlns:a16="http://schemas.microsoft.com/office/drawing/2014/main" id="{153C16AD-5F2A-4E39-9C7D-3D66DF19DB63}"/>
                    </a:ext>
                  </a:extLst>
                </p14:cNvPr>
                <p14:cNvContentPartPr/>
                <p14:nvPr/>
              </p14:nvContentPartPr>
              <p14:xfrm>
                <a:off x="11032717" y="1266693"/>
                <a:ext cx="90000" cy="232200"/>
              </p14:xfrm>
            </p:contentPart>
          </mc:Choice>
          <mc:Fallback>
            <p:pic>
              <p:nvPicPr>
                <p:cNvPr id="224" name="Freihand 223">
                  <a:extLst>
                    <a:ext uri="{FF2B5EF4-FFF2-40B4-BE49-F238E27FC236}">
                      <a16:creationId xmlns:a16="http://schemas.microsoft.com/office/drawing/2014/main" id="{153C16AD-5F2A-4E39-9C7D-3D66DF19DB63}"/>
                    </a:ext>
                  </a:extLst>
                </p:cNvPr>
                <p:cNvPicPr/>
                <p:nvPr/>
              </p:nvPicPr>
              <p:blipFill>
                <a:blip r:embed="rId350"/>
                <a:stretch>
                  <a:fillRect/>
                </a:stretch>
              </p:blipFill>
              <p:spPr>
                <a:xfrm>
                  <a:off x="11023717" y="1258053"/>
                  <a:ext cx="107640" cy="24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1">
            <p14:nvContentPartPr>
              <p14:cNvPr id="228" name="Freihand 227">
                <a:extLst>
                  <a:ext uri="{FF2B5EF4-FFF2-40B4-BE49-F238E27FC236}">
                    <a16:creationId xmlns:a16="http://schemas.microsoft.com/office/drawing/2014/main" id="{E21777F0-0CA5-444E-923D-CDD79BDC0040}"/>
                  </a:ext>
                </a:extLst>
              </p14:cNvPr>
              <p14:cNvContentPartPr/>
              <p14:nvPr/>
            </p14:nvContentPartPr>
            <p14:xfrm>
              <a:off x="1216597" y="4473933"/>
              <a:ext cx="3183840" cy="47160"/>
            </p14:xfrm>
          </p:contentPart>
        </mc:Choice>
        <mc:Fallback>
          <p:pic>
            <p:nvPicPr>
              <p:cNvPr id="228" name="Freihand 227">
                <a:extLst>
                  <a:ext uri="{FF2B5EF4-FFF2-40B4-BE49-F238E27FC236}">
                    <a16:creationId xmlns:a16="http://schemas.microsoft.com/office/drawing/2014/main" id="{E21777F0-0CA5-444E-923D-CDD79BDC0040}"/>
                  </a:ext>
                </a:extLst>
              </p:cNvPr>
              <p:cNvPicPr/>
              <p:nvPr/>
            </p:nvPicPr>
            <p:blipFill>
              <a:blip r:embed="rId352"/>
              <a:stretch>
                <a:fillRect/>
              </a:stretch>
            </p:blipFill>
            <p:spPr>
              <a:xfrm>
                <a:off x="1207957" y="4464933"/>
                <a:ext cx="3201480" cy="6480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437060"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437060"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310776"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525421"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411462"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1760766"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1971525"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11" name="Rechteck 10">
            <a:extLst>
              <a:ext uri="{FF2B5EF4-FFF2-40B4-BE49-F238E27FC236}">
                <a16:creationId xmlns:a16="http://schemas.microsoft.com/office/drawing/2014/main" id="{B77CF1A7-9155-4156-A495-DFD9AA528D7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7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8" name="Freihand 27">
                <a:extLst>
                  <a:ext uri="{FF2B5EF4-FFF2-40B4-BE49-F238E27FC236}">
                    <a16:creationId xmlns:a16="http://schemas.microsoft.com/office/drawing/2014/main" id="{39E7291E-1635-4C44-82BD-B6FF4376B646}"/>
                  </a:ext>
                </a:extLst>
              </p14:cNvPr>
              <p14:cNvContentPartPr/>
              <p14:nvPr/>
            </p14:nvContentPartPr>
            <p14:xfrm>
              <a:off x="7056877" y="2652333"/>
              <a:ext cx="172440" cy="27720"/>
            </p14:xfrm>
          </p:contentPart>
        </mc:Choice>
        <mc:Fallback>
          <p:pic>
            <p:nvPicPr>
              <p:cNvPr id="28" name="Freihand 27">
                <a:extLst>
                  <a:ext uri="{FF2B5EF4-FFF2-40B4-BE49-F238E27FC236}">
                    <a16:creationId xmlns:a16="http://schemas.microsoft.com/office/drawing/2014/main" id="{39E7291E-1635-4C44-82BD-B6FF4376B646}"/>
                  </a:ext>
                </a:extLst>
              </p:cNvPr>
              <p:cNvPicPr/>
              <p:nvPr/>
            </p:nvPicPr>
            <p:blipFill>
              <a:blip r:embed="rId4"/>
              <a:stretch>
                <a:fillRect/>
              </a:stretch>
            </p:blipFill>
            <p:spPr>
              <a:xfrm>
                <a:off x="7047877" y="2643333"/>
                <a:ext cx="190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9" name="Freihand 28">
                <a:extLst>
                  <a:ext uri="{FF2B5EF4-FFF2-40B4-BE49-F238E27FC236}">
                    <a16:creationId xmlns:a16="http://schemas.microsoft.com/office/drawing/2014/main" id="{1281472D-A081-45B4-B4EC-2DC863609DCF}"/>
                  </a:ext>
                </a:extLst>
              </p14:cNvPr>
              <p14:cNvContentPartPr/>
              <p14:nvPr/>
            </p14:nvContentPartPr>
            <p14:xfrm>
              <a:off x="3699157" y="2641893"/>
              <a:ext cx="3768480" cy="535320"/>
            </p14:xfrm>
          </p:contentPart>
        </mc:Choice>
        <mc:Fallback>
          <p:pic>
            <p:nvPicPr>
              <p:cNvPr id="29" name="Freihand 28">
                <a:extLst>
                  <a:ext uri="{FF2B5EF4-FFF2-40B4-BE49-F238E27FC236}">
                    <a16:creationId xmlns:a16="http://schemas.microsoft.com/office/drawing/2014/main" id="{1281472D-A081-45B4-B4EC-2DC863609DCF}"/>
                  </a:ext>
                </a:extLst>
              </p:cNvPr>
              <p:cNvPicPr/>
              <p:nvPr/>
            </p:nvPicPr>
            <p:blipFill>
              <a:blip r:embed="rId6"/>
              <a:stretch>
                <a:fillRect/>
              </a:stretch>
            </p:blipFill>
            <p:spPr>
              <a:xfrm>
                <a:off x="3690517" y="2632893"/>
                <a:ext cx="3786120" cy="552960"/>
              </a:xfrm>
              <a:prstGeom prst="rect">
                <a:avLst/>
              </a:prstGeom>
            </p:spPr>
          </p:pic>
        </mc:Fallback>
      </mc:AlternateContent>
      <p:grpSp>
        <p:nvGrpSpPr>
          <p:cNvPr id="31" name="Gruppieren 30">
            <a:extLst>
              <a:ext uri="{FF2B5EF4-FFF2-40B4-BE49-F238E27FC236}">
                <a16:creationId xmlns:a16="http://schemas.microsoft.com/office/drawing/2014/main" id="{2754EB4B-BB40-410A-BC11-DC82CE46B642}"/>
              </a:ext>
            </a:extLst>
          </p:cNvPr>
          <p:cNvGrpSpPr/>
          <p:nvPr/>
        </p:nvGrpSpPr>
        <p:grpSpPr>
          <a:xfrm>
            <a:off x="3082477" y="88773"/>
            <a:ext cx="8445960" cy="988920"/>
            <a:chOff x="3082477" y="88773"/>
            <a:chExt cx="8445960" cy="98892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53A3B0AA-95EC-453A-9311-733042A8C73A}"/>
                    </a:ext>
                  </a:extLst>
                </p14:cNvPr>
                <p14:cNvContentPartPr/>
                <p14:nvPr/>
              </p14:nvContentPartPr>
              <p14:xfrm>
                <a:off x="6450637" y="773133"/>
                <a:ext cx="520920" cy="105840"/>
              </p14:xfrm>
            </p:contentPart>
          </mc:Choice>
          <mc:Fallback>
            <p:pic>
              <p:nvPicPr>
                <p:cNvPr id="2" name="Freihand 1">
                  <a:extLst>
                    <a:ext uri="{FF2B5EF4-FFF2-40B4-BE49-F238E27FC236}">
                      <a16:creationId xmlns:a16="http://schemas.microsoft.com/office/drawing/2014/main" id="{53A3B0AA-95EC-453A-9311-733042A8C73A}"/>
                    </a:ext>
                  </a:extLst>
                </p:cNvPr>
                <p:cNvPicPr/>
                <p:nvPr/>
              </p:nvPicPr>
              <p:blipFill>
                <a:blip r:embed="rId8"/>
                <a:stretch>
                  <a:fillRect/>
                </a:stretch>
              </p:blipFill>
              <p:spPr>
                <a:xfrm>
                  <a:off x="6441637" y="764493"/>
                  <a:ext cx="53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1D4303B0-BC02-4EC3-9FB4-BA82637E3537}"/>
                    </a:ext>
                  </a:extLst>
                </p14:cNvPr>
                <p14:cNvContentPartPr/>
                <p14:nvPr/>
              </p14:nvContentPartPr>
              <p14:xfrm>
                <a:off x="6297997" y="714093"/>
                <a:ext cx="358200" cy="363600"/>
              </p14:xfrm>
            </p:contentPart>
          </mc:Choice>
          <mc:Fallback>
            <p:pic>
              <p:nvPicPr>
                <p:cNvPr id="3" name="Freihand 2">
                  <a:extLst>
                    <a:ext uri="{FF2B5EF4-FFF2-40B4-BE49-F238E27FC236}">
                      <a16:creationId xmlns:a16="http://schemas.microsoft.com/office/drawing/2014/main" id="{1D4303B0-BC02-4EC3-9FB4-BA82637E3537}"/>
                    </a:ext>
                  </a:extLst>
                </p:cNvPr>
                <p:cNvPicPr/>
                <p:nvPr/>
              </p:nvPicPr>
              <p:blipFill>
                <a:blip r:embed="rId10"/>
                <a:stretch>
                  <a:fillRect/>
                </a:stretch>
              </p:blipFill>
              <p:spPr>
                <a:xfrm>
                  <a:off x="6288997" y="705453"/>
                  <a:ext cx="3758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C639AB86-8693-49A8-BB45-8E9C7FEA26F3}"/>
                    </a:ext>
                  </a:extLst>
                </p14:cNvPr>
                <p14:cNvContentPartPr/>
                <p14:nvPr/>
              </p14:nvContentPartPr>
              <p14:xfrm>
                <a:off x="7284397" y="475773"/>
                <a:ext cx="246960" cy="420120"/>
              </p14:xfrm>
            </p:contentPart>
          </mc:Choice>
          <mc:Fallback>
            <p:pic>
              <p:nvPicPr>
                <p:cNvPr id="5" name="Freihand 4">
                  <a:extLst>
                    <a:ext uri="{FF2B5EF4-FFF2-40B4-BE49-F238E27FC236}">
                      <a16:creationId xmlns:a16="http://schemas.microsoft.com/office/drawing/2014/main" id="{C639AB86-8693-49A8-BB45-8E9C7FEA26F3}"/>
                    </a:ext>
                  </a:extLst>
                </p:cNvPr>
                <p:cNvPicPr/>
                <p:nvPr/>
              </p:nvPicPr>
              <p:blipFill>
                <a:blip r:embed="rId12"/>
                <a:stretch>
                  <a:fillRect/>
                </a:stretch>
              </p:blipFill>
              <p:spPr>
                <a:xfrm>
                  <a:off x="7275757" y="467133"/>
                  <a:ext cx="26460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4C4A5A13-1BF9-4246-93AF-A88AB73FF037}"/>
                    </a:ext>
                  </a:extLst>
                </p14:cNvPr>
                <p14:cNvContentPartPr/>
                <p14:nvPr/>
              </p14:nvContentPartPr>
              <p14:xfrm>
                <a:off x="7470517" y="607173"/>
                <a:ext cx="365760" cy="352800"/>
              </p14:xfrm>
            </p:contentPart>
          </mc:Choice>
          <mc:Fallback>
            <p:pic>
              <p:nvPicPr>
                <p:cNvPr id="6" name="Freihand 5">
                  <a:extLst>
                    <a:ext uri="{FF2B5EF4-FFF2-40B4-BE49-F238E27FC236}">
                      <a16:creationId xmlns:a16="http://schemas.microsoft.com/office/drawing/2014/main" id="{4C4A5A13-1BF9-4246-93AF-A88AB73FF037}"/>
                    </a:ext>
                  </a:extLst>
                </p:cNvPr>
                <p:cNvPicPr/>
                <p:nvPr/>
              </p:nvPicPr>
              <p:blipFill>
                <a:blip r:embed="rId14"/>
                <a:stretch>
                  <a:fillRect/>
                </a:stretch>
              </p:blipFill>
              <p:spPr>
                <a:xfrm>
                  <a:off x="7461517" y="598533"/>
                  <a:ext cx="38340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DAF534D8-7318-45F1-AEB1-00DA5A63553A}"/>
                    </a:ext>
                  </a:extLst>
                </p14:cNvPr>
                <p14:cNvContentPartPr/>
                <p14:nvPr/>
              </p14:nvContentPartPr>
              <p14:xfrm>
                <a:off x="7879477" y="572973"/>
                <a:ext cx="155520" cy="366120"/>
              </p14:xfrm>
            </p:contentPart>
          </mc:Choice>
          <mc:Fallback>
            <p:pic>
              <p:nvPicPr>
                <p:cNvPr id="7" name="Freihand 6">
                  <a:extLst>
                    <a:ext uri="{FF2B5EF4-FFF2-40B4-BE49-F238E27FC236}">
                      <a16:creationId xmlns:a16="http://schemas.microsoft.com/office/drawing/2014/main" id="{DAF534D8-7318-45F1-AEB1-00DA5A63553A}"/>
                    </a:ext>
                  </a:extLst>
                </p:cNvPr>
                <p:cNvPicPr/>
                <p:nvPr/>
              </p:nvPicPr>
              <p:blipFill>
                <a:blip r:embed="rId16"/>
                <a:stretch>
                  <a:fillRect/>
                </a:stretch>
              </p:blipFill>
              <p:spPr>
                <a:xfrm>
                  <a:off x="7870837" y="564333"/>
                  <a:ext cx="17316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5A8EB9C5-25B0-4F3A-8F4C-97DCB2D011A3}"/>
                    </a:ext>
                  </a:extLst>
                </p14:cNvPr>
                <p14:cNvContentPartPr/>
                <p14:nvPr/>
              </p14:nvContentPartPr>
              <p14:xfrm>
                <a:off x="8127517" y="702213"/>
                <a:ext cx="178920" cy="46080"/>
              </p14:xfrm>
            </p:contentPart>
          </mc:Choice>
          <mc:Fallback>
            <p:pic>
              <p:nvPicPr>
                <p:cNvPr id="8" name="Freihand 7">
                  <a:extLst>
                    <a:ext uri="{FF2B5EF4-FFF2-40B4-BE49-F238E27FC236}">
                      <a16:creationId xmlns:a16="http://schemas.microsoft.com/office/drawing/2014/main" id="{5A8EB9C5-25B0-4F3A-8F4C-97DCB2D011A3}"/>
                    </a:ext>
                  </a:extLst>
                </p:cNvPr>
                <p:cNvPicPr/>
                <p:nvPr/>
              </p:nvPicPr>
              <p:blipFill>
                <a:blip r:embed="rId18"/>
                <a:stretch>
                  <a:fillRect/>
                </a:stretch>
              </p:blipFill>
              <p:spPr>
                <a:xfrm>
                  <a:off x="8118517" y="693213"/>
                  <a:ext cx="196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2C9C1FA7-101A-41CC-AD6D-9CBBB666D899}"/>
                    </a:ext>
                  </a:extLst>
                </p14:cNvPr>
                <p14:cNvContentPartPr/>
                <p14:nvPr/>
              </p14:nvContentPartPr>
              <p14:xfrm>
                <a:off x="8359717" y="549213"/>
                <a:ext cx="281520" cy="372240"/>
              </p14:xfrm>
            </p:contentPart>
          </mc:Choice>
          <mc:Fallback>
            <p:pic>
              <p:nvPicPr>
                <p:cNvPr id="9" name="Freihand 8">
                  <a:extLst>
                    <a:ext uri="{FF2B5EF4-FFF2-40B4-BE49-F238E27FC236}">
                      <a16:creationId xmlns:a16="http://schemas.microsoft.com/office/drawing/2014/main" id="{2C9C1FA7-101A-41CC-AD6D-9CBBB666D899}"/>
                    </a:ext>
                  </a:extLst>
                </p:cNvPr>
                <p:cNvPicPr/>
                <p:nvPr/>
              </p:nvPicPr>
              <p:blipFill>
                <a:blip r:embed="rId20"/>
                <a:stretch>
                  <a:fillRect/>
                </a:stretch>
              </p:blipFill>
              <p:spPr>
                <a:xfrm>
                  <a:off x="8350717" y="540573"/>
                  <a:ext cx="29916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8C0714AB-51CC-4EC0-9EC5-89CC91B2B75E}"/>
                    </a:ext>
                  </a:extLst>
                </p14:cNvPr>
                <p14:cNvContentPartPr/>
                <p14:nvPr/>
              </p14:nvContentPartPr>
              <p14:xfrm>
                <a:off x="8645557" y="535533"/>
                <a:ext cx="849960" cy="536760"/>
              </p14:xfrm>
            </p:contentPart>
          </mc:Choice>
          <mc:Fallback>
            <p:pic>
              <p:nvPicPr>
                <p:cNvPr id="12" name="Freihand 11">
                  <a:extLst>
                    <a:ext uri="{FF2B5EF4-FFF2-40B4-BE49-F238E27FC236}">
                      <a16:creationId xmlns:a16="http://schemas.microsoft.com/office/drawing/2014/main" id="{8C0714AB-51CC-4EC0-9EC5-89CC91B2B75E}"/>
                    </a:ext>
                  </a:extLst>
                </p:cNvPr>
                <p:cNvPicPr/>
                <p:nvPr/>
              </p:nvPicPr>
              <p:blipFill>
                <a:blip r:embed="rId22"/>
                <a:stretch>
                  <a:fillRect/>
                </a:stretch>
              </p:blipFill>
              <p:spPr>
                <a:xfrm>
                  <a:off x="8636557" y="526533"/>
                  <a:ext cx="86760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BA31194E-77F9-40BD-BA05-8B59ECCE007E}"/>
                    </a:ext>
                  </a:extLst>
                </p14:cNvPr>
                <p14:cNvContentPartPr/>
                <p14:nvPr/>
              </p14:nvContentPartPr>
              <p14:xfrm>
                <a:off x="9801877" y="575853"/>
                <a:ext cx="232560" cy="245520"/>
              </p14:xfrm>
            </p:contentPart>
          </mc:Choice>
          <mc:Fallback>
            <p:pic>
              <p:nvPicPr>
                <p:cNvPr id="13" name="Freihand 12">
                  <a:extLst>
                    <a:ext uri="{FF2B5EF4-FFF2-40B4-BE49-F238E27FC236}">
                      <a16:creationId xmlns:a16="http://schemas.microsoft.com/office/drawing/2014/main" id="{BA31194E-77F9-40BD-BA05-8B59ECCE007E}"/>
                    </a:ext>
                  </a:extLst>
                </p:cNvPr>
                <p:cNvPicPr/>
                <p:nvPr/>
              </p:nvPicPr>
              <p:blipFill>
                <a:blip r:embed="rId24"/>
                <a:stretch>
                  <a:fillRect/>
                </a:stretch>
              </p:blipFill>
              <p:spPr>
                <a:xfrm>
                  <a:off x="9793237" y="567213"/>
                  <a:ext cx="250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AA1CED5B-4B4B-4F23-B4F1-E1F97A759C2E}"/>
                    </a:ext>
                  </a:extLst>
                </p14:cNvPr>
                <p14:cNvContentPartPr/>
                <p14:nvPr/>
              </p14:nvContentPartPr>
              <p14:xfrm>
                <a:off x="10161517" y="591333"/>
                <a:ext cx="192240" cy="88560"/>
              </p14:xfrm>
            </p:contentPart>
          </mc:Choice>
          <mc:Fallback>
            <p:pic>
              <p:nvPicPr>
                <p:cNvPr id="14" name="Freihand 13">
                  <a:extLst>
                    <a:ext uri="{FF2B5EF4-FFF2-40B4-BE49-F238E27FC236}">
                      <a16:creationId xmlns:a16="http://schemas.microsoft.com/office/drawing/2014/main" id="{AA1CED5B-4B4B-4F23-B4F1-E1F97A759C2E}"/>
                    </a:ext>
                  </a:extLst>
                </p:cNvPr>
                <p:cNvPicPr/>
                <p:nvPr/>
              </p:nvPicPr>
              <p:blipFill>
                <a:blip r:embed="rId26"/>
                <a:stretch>
                  <a:fillRect/>
                </a:stretch>
              </p:blipFill>
              <p:spPr>
                <a:xfrm>
                  <a:off x="10152517" y="582693"/>
                  <a:ext cx="209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FE4C35E6-1CA6-4344-827B-51A4B229F1BA}"/>
                    </a:ext>
                  </a:extLst>
                </p14:cNvPr>
                <p14:cNvContentPartPr/>
                <p14:nvPr/>
              </p14:nvContentPartPr>
              <p14:xfrm>
                <a:off x="10208317" y="683853"/>
                <a:ext cx="209880" cy="92880"/>
              </p14:xfrm>
            </p:contentPart>
          </mc:Choice>
          <mc:Fallback>
            <p:pic>
              <p:nvPicPr>
                <p:cNvPr id="15" name="Freihand 14">
                  <a:extLst>
                    <a:ext uri="{FF2B5EF4-FFF2-40B4-BE49-F238E27FC236}">
                      <a16:creationId xmlns:a16="http://schemas.microsoft.com/office/drawing/2014/main" id="{FE4C35E6-1CA6-4344-827B-51A4B229F1BA}"/>
                    </a:ext>
                  </a:extLst>
                </p:cNvPr>
                <p:cNvPicPr/>
                <p:nvPr/>
              </p:nvPicPr>
              <p:blipFill>
                <a:blip r:embed="rId28"/>
                <a:stretch>
                  <a:fillRect/>
                </a:stretch>
              </p:blipFill>
              <p:spPr>
                <a:xfrm>
                  <a:off x="10199317" y="675213"/>
                  <a:ext cx="227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018DBAAE-F202-4F54-BA79-558CE10331F8}"/>
                    </a:ext>
                  </a:extLst>
                </p14:cNvPr>
                <p14:cNvContentPartPr/>
                <p14:nvPr/>
              </p14:nvContentPartPr>
              <p14:xfrm>
                <a:off x="10594597" y="492333"/>
                <a:ext cx="189360" cy="270360"/>
              </p14:xfrm>
            </p:contentPart>
          </mc:Choice>
          <mc:Fallback>
            <p:pic>
              <p:nvPicPr>
                <p:cNvPr id="16" name="Freihand 15">
                  <a:extLst>
                    <a:ext uri="{FF2B5EF4-FFF2-40B4-BE49-F238E27FC236}">
                      <a16:creationId xmlns:a16="http://schemas.microsoft.com/office/drawing/2014/main" id="{018DBAAE-F202-4F54-BA79-558CE10331F8}"/>
                    </a:ext>
                  </a:extLst>
                </p:cNvPr>
                <p:cNvPicPr/>
                <p:nvPr/>
              </p:nvPicPr>
              <p:blipFill>
                <a:blip r:embed="rId30"/>
                <a:stretch>
                  <a:fillRect/>
                </a:stretch>
              </p:blipFill>
              <p:spPr>
                <a:xfrm>
                  <a:off x="10585597" y="483333"/>
                  <a:ext cx="207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842C5F40-2294-4BD1-A992-BF12B6564B93}"/>
                    </a:ext>
                  </a:extLst>
                </p14:cNvPr>
                <p14:cNvContentPartPr/>
                <p14:nvPr/>
              </p14:nvContentPartPr>
              <p14:xfrm>
                <a:off x="10769197" y="270213"/>
                <a:ext cx="169920" cy="240480"/>
              </p14:xfrm>
            </p:contentPart>
          </mc:Choice>
          <mc:Fallback>
            <p:pic>
              <p:nvPicPr>
                <p:cNvPr id="17" name="Freihand 16">
                  <a:extLst>
                    <a:ext uri="{FF2B5EF4-FFF2-40B4-BE49-F238E27FC236}">
                      <a16:creationId xmlns:a16="http://schemas.microsoft.com/office/drawing/2014/main" id="{842C5F40-2294-4BD1-A992-BF12B6564B93}"/>
                    </a:ext>
                  </a:extLst>
                </p:cNvPr>
                <p:cNvPicPr/>
                <p:nvPr/>
              </p:nvPicPr>
              <p:blipFill>
                <a:blip r:embed="rId32"/>
                <a:stretch>
                  <a:fillRect/>
                </a:stretch>
              </p:blipFill>
              <p:spPr>
                <a:xfrm>
                  <a:off x="10760197" y="261213"/>
                  <a:ext cx="1875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78FBB4C7-1C62-4019-BE11-8728D57FE341}"/>
                    </a:ext>
                  </a:extLst>
                </p14:cNvPr>
                <p14:cNvContentPartPr/>
                <p14:nvPr/>
              </p14:nvContentPartPr>
              <p14:xfrm>
                <a:off x="10857397" y="481533"/>
                <a:ext cx="138960" cy="197640"/>
              </p14:xfrm>
            </p:contentPart>
          </mc:Choice>
          <mc:Fallback>
            <p:pic>
              <p:nvPicPr>
                <p:cNvPr id="18" name="Freihand 17">
                  <a:extLst>
                    <a:ext uri="{FF2B5EF4-FFF2-40B4-BE49-F238E27FC236}">
                      <a16:creationId xmlns:a16="http://schemas.microsoft.com/office/drawing/2014/main" id="{78FBB4C7-1C62-4019-BE11-8728D57FE341}"/>
                    </a:ext>
                  </a:extLst>
                </p:cNvPr>
                <p:cNvPicPr/>
                <p:nvPr/>
              </p:nvPicPr>
              <p:blipFill>
                <a:blip r:embed="rId34"/>
                <a:stretch>
                  <a:fillRect/>
                </a:stretch>
              </p:blipFill>
              <p:spPr>
                <a:xfrm>
                  <a:off x="10848397" y="472533"/>
                  <a:ext cx="156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8D869A6-D0FE-49FA-809C-D49E32A6A727}"/>
                    </a:ext>
                  </a:extLst>
                </p14:cNvPr>
                <p14:cNvContentPartPr/>
                <p14:nvPr/>
              </p14:nvContentPartPr>
              <p14:xfrm>
                <a:off x="11097157" y="550653"/>
                <a:ext cx="132480" cy="69840"/>
              </p14:xfrm>
            </p:contentPart>
          </mc:Choice>
          <mc:Fallback>
            <p:pic>
              <p:nvPicPr>
                <p:cNvPr id="22" name="Freihand 21">
                  <a:extLst>
                    <a:ext uri="{FF2B5EF4-FFF2-40B4-BE49-F238E27FC236}">
                      <a16:creationId xmlns:a16="http://schemas.microsoft.com/office/drawing/2014/main" id="{F8D869A6-D0FE-49FA-809C-D49E32A6A727}"/>
                    </a:ext>
                  </a:extLst>
                </p:cNvPr>
                <p:cNvPicPr/>
                <p:nvPr/>
              </p:nvPicPr>
              <p:blipFill>
                <a:blip r:embed="rId36"/>
                <a:stretch>
                  <a:fillRect/>
                </a:stretch>
              </p:blipFill>
              <p:spPr>
                <a:xfrm>
                  <a:off x="11088157" y="541653"/>
                  <a:ext cx="150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1D7ABB9-566B-4D62-8B17-59552F56D60D}"/>
                    </a:ext>
                  </a:extLst>
                </p14:cNvPr>
                <p14:cNvContentPartPr/>
                <p14:nvPr/>
              </p14:nvContentPartPr>
              <p14:xfrm>
                <a:off x="11231437" y="515733"/>
                <a:ext cx="26640" cy="276840"/>
              </p14:xfrm>
            </p:contentPart>
          </mc:Choice>
          <mc:Fallback>
            <p:pic>
              <p:nvPicPr>
                <p:cNvPr id="23" name="Freihand 22">
                  <a:extLst>
                    <a:ext uri="{FF2B5EF4-FFF2-40B4-BE49-F238E27FC236}">
                      <a16:creationId xmlns:a16="http://schemas.microsoft.com/office/drawing/2014/main" id="{B1D7ABB9-566B-4D62-8B17-59552F56D60D}"/>
                    </a:ext>
                  </a:extLst>
                </p:cNvPr>
                <p:cNvPicPr/>
                <p:nvPr/>
              </p:nvPicPr>
              <p:blipFill>
                <a:blip r:embed="rId38"/>
                <a:stretch>
                  <a:fillRect/>
                </a:stretch>
              </p:blipFill>
              <p:spPr>
                <a:xfrm>
                  <a:off x="11222797" y="507093"/>
                  <a:ext cx="44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8E47B787-A008-45BF-BCDC-B6BBDA27F2B8}"/>
                    </a:ext>
                  </a:extLst>
                </p14:cNvPr>
                <p14:cNvContentPartPr/>
                <p14:nvPr/>
              </p14:nvContentPartPr>
              <p14:xfrm>
                <a:off x="11283277" y="88773"/>
                <a:ext cx="165240" cy="176760"/>
              </p14:xfrm>
            </p:contentPart>
          </mc:Choice>
          <mc:Fallback>
            <p:pic>
              <p:nvPicPr>
                <p:cNvPr id="24" name="Freihand 23">
                  <a:extLst>
                    <a:ext uri="{FF2B5EF4-FFF2-40B4-BE49-F238E27FC236}">
                      <a16:creationId xmlns:a16="http://schemas.microsoft.com/office/drawing/2014/main" id="{8E47B787-A008-45BF-BCDC-B6BBDA27F2B8}"/>
                    </a:ext>
                  </a:extLst>
                </p:cNvPr>
                <p:cNvPicPr/>
                <p:nvPr/>
              </p:nvPicPr>
              <p:blipFill>
                <a:blip r:embed="rId40"/>
                <a:stretch>
                  <a:fillRect/>
                </a:stretch>
              </p:blipFill>
              <p:spPr>
                <a:xfrm>
                  <a:off x="11274277" y="79773"/>
                  <a:ext cx="182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C923687-93B7-4EA4-BA19-BEA616412A78}"/>
                    </a:ext>
                  </a:extLst>
                </p14:cNvPr>
                <p14:cNvContentPartPr/>
                <p14:nvPr/>
              </p14:nvContentPartPr>
              <p14:xfrm>
                <a:off x="11297677" y="174813"/>
                <a:ext cx="230760" cy="176760"/>
              </p14:xfrm>
            </p:contentPart>
          </mc:Choice>
          <mc:Fallback>
            <p:pic>
              <p:nvPicPr>
                <p:cNvPr id="25" name="Freihand 24">
                  <a:extLst>
                    <a:ext uri="{FF2B5EF4-FFF2-40B4-BE49-F238E27FC236}">
                      <a16:creationId xmlns:a16="http://schemas.microsoft.com/office/drawing/2014/main" id="{0C923687-93B7-4EA4-BA19-BEA616412A78}"/>
                    </a:ext>
                  </a:extLst>
                </p:cNvPr>
                <p:cNvPicPr/>
                <p:nvPr/>
              </p:nvPicPr>
              <p:blipFill>
                <a:blip r:embed="rId42"/>
                <a:stretch>
                  <a:fillRect/>
                </a:stretch>
              </p:blipFill>
              <p:spPr>
                <a:xfrm>
                  <a:off x="11288677" y="165813"/>
                  <a:ext cx="248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34493F86-68EC-4601-953E-53AA445E624D}"/>
                    </a:ext>
                  </a:extLst>
                </p14:cNvPr>
                <p14:cNvContentPartPr/>
                <p14:nvPr/>
              </p14:nvContentPartPr>
              <p14:xfrm>
                <a:off x="11346277" y="297573"/>
                <a:ext cx="174240" cy="270000"/>
              </p14:xfrm>
            </p:contentPart>
          </mc:Choice>
          <mc:Fallback>
            <p:pic>
              <p:nvPicPr>
                <p:cNvPr id="26" name="Freihand 25">
                  <a:extLst>
                    <a:ext uri="{FF2B5EF4-FFF2-40B4-BE49-F238E27FC236}">
                      <a16:creationId xmlns:a16="http://schemas.microsoft.com/office/drawing/2014/main" id="{34493F86-68EC-4601-953E-53AA445E624D}"/>
                    </a:ext>
                  </a:extLst>
                </p:cNvPr>
                <p:cNvPicPr/>
                <p:nvPr/>
              </p:nvPicPr>
              <p:blipFill>
                <a:blip r:embed="rId44"/>
                <a:stretch>
                  <a:fillRect/>
                </a:stretch>
              </p:blipFill>
              <p:spPr>
                <a:xfrm>
                  <a:off x="11337277" y="288573"/>
                  <a:ext cx="1918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748129D-2CE9-41A5-8B33-63693E397438}"/>
                    </a:ext>
                  </a:extLst>
                </p14:cNvPr>
                <p14:cNvContentPartPr/>
                <p14:nvPr/>
              </p14:nvContentPartPr>
              <p14:xfrm>
                <a:off x="3082477" y="1015773"/>
                <a:ext cx="2352600" cy="59400"/>
              </p14:xfrm>
            </p:contentPart>
          </mc:Choice>
          <mc:Fallback>
            <p:pic>
              <p:nvPicPr>
                <p:cNvPr id="30" name="Freihand 29">
                  <a:extLst>
                    <a:ext uri="{FF2B5EF4-FFF2-40B4-BE49-F238E27FC236}">
                      <a16:creationId xmlns:a16="http://schemas.microsoft.com/office/drawing/2014/main" id="{9748129D-2CE9-41A5-8B33-63693E397438}"/>
                    </a:ext>
                  </a:extLst>
                </p:cNvPr>
                <p:cNvPicPr/>
                <p:nvPr/>
              </p:nvPicPr>
              <p:blipFill>
                <a:blip r:embed="rId46"/>
                <a:stretch>
                  <a:fillRect/>
                </a:stretch>
              </p:blipFill>
              <p:spPr>
                <a:xfrm>
                  <a:off x="3073837" y="1006773"/>
                  <a:ext cx="237024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597BCE7-BD02-4AB5-9DDE-15845A2A6DA2}"/>
                  </a:ext>
                </a:extLst>
              </p14:cNvPr>
              <p14:cNvContentPartPr/>
              <p14:nvPr/>
            </p14:nvContentPartPr>
            <p14:xfrm>
              <a:off x="442237" y="858093"/>
              <a:ext cx="1058760" cy="88560"/>
            </p14:xfrm>
          </p:contentPart>
        </mc:Choice>
        <mc:Fallback>
          <p:pic>
            <p:nvPicPr>
              <p:cNvPr id="32" name="Freihand 31">
                <a:extLst>
                  <a:ext uri="{FF2B5EF4-FFF2-40B4-BE49-F238E27FC236}">
                    <a16:creationId xmlns:a16="http://schemas.microsoft.com/office/drawing/2014/main" id="{5597BCE7-BD02-4AB5-9DDE-15845A2A6DA2}"/>
                  </a:ext>
                </a:extLst>
              </p:cNvPr>
              <p:cNvPicPr/>
              <p:nvPr/>
            </p:nvPicPr>
            <p:blipFill>
              <a:blip r:embed="rId48"/>
              <a:stretch>
                <a:fillRect/>
              </a:stretch>
            </p:blipFill>
            <p:spPr>
              <a:xfrm>
                <a:off x="433237" y="849093"/>
                <a:ext cx="1076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FFA45C26-453B-4AC5-85C4-7FFA7DB0EDAE}"/>
                  </a:ext>
                </a:extLst>
              </p14:cNvPr>
              <p14:cNvContentPartPr/>
              <p14:nvPr/>
            </p14:nvContentPartPr>
            <p14:xfrm>
              <a:off x="6996757" y="2627853"/>
              <a:ext cx="263160" cy="476640"/>
            </p14:xfrm>
          </p:contentPart>
        </mc:Choice>
        <mc:Fallback>
          <p:pic>
            <p:nvPicPr>
              <p:cNvPr id="37" name="Freihand 36">
                <a:extLst>
                  <a:ext uri="{FF2B5EF4-FFF2-40B4-BE49-F238E27FC236}">
                    <a16:creationId xmlns:a16="http://schemas.microsoft.com/office/drawing/2014/main" id="{FFA45C26-453B-4AC5-85C4-7FFA7DB0EDAE}"/>
                  </a:ext>
                </a:extLst>
              </p:cNvPr>
              <p:cNvPicPr/>
              <p:nvPr/>
            </p:nvPicPr>
            <p:blipFill>
              <a:blip r:embed="rId50"/>
              <a:stretch>
                <a:fillRect/>
              </a:stretch>
            </p:blipFill>
            <p:spPr>
              <a:xfrm>
                <a:off x="6987757" y="2618853"/>
                <a:ext cx="28080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1DEF373C-25C9-428F-ABA7-50859F840826}"/>
                  </a:ext>
                </a:extLst>
              </p14:cNvPr>
              <p14:cNvContentPartPr/>
              <p14:nvPr/>
            </p14:nvContentPartPr>
            <p14:xfrm>
              <a:off x="270157" y="3873093"/>
              <a:ext cx="3510000" cy="1758600"/>
            </p14:xfrm>
          </p:contentPart>
        </mc:Choice>
        <mc:Fallback>
          <p:pic>
            <p:nvPicPr>
              <p:cNvPr id="39" name="Freihand 38">
                <a:extLst>
                  <a:ext uri="{FF2B5EF4-FFF2-40B4-BE49-F238E27FC236}">
                    <a16:creationId xmlns:a16="http://schemas.microsoft.com/office/drawing/2014/main" id="{1DEF373C-25C9-428F-ABA7-50859F840826}"/>
                  </a:ext>
                </a:extLst>
              </p:cNvPr>
              <p:cNvPicPr/>
              <p:nvPr/>
            </p:nvPicPr>
            <p:blipFill>
              <a:blip r:embed="rId52"/>
              <a:stretch>
                <a:fillRect/>
              </a:stretch>
            </p:blipFill>
            <p:spPr>
              <a:xfrm>
                <a:off x="261157" y="3864453"/>
                <a:ext cx="3527640" cy="1776240"/>
              </a:xfrm>
              <a:prstGeom prst="rect">
                <a:avLst/>
              </a:prstGeom>
            </p:spPr>
          </p:pic>
        </mc:Fallback>
      </mc:AlternateContent>
      <p:grpSp>
        <p:nvGrpSpPr>
          <p:cNvPr id="44" name="Gruppieren 43">
            <a:extLst>
              <a:ext uri="{FF2B5EF4-FFF2-40B4-BE49-F238E27FC236}">
                <a16:creationId xmlns:a16="http://schemas.microsoft.com/office/drawing/2014/main" id="{064C2548-3353-4525-B784-84ABDDFAA7E8}"/>
              </a:ext>
            </a:extLst>
          </p:cNvPr>
          <p:cNvGrpSpPr/>
          <p:nvPr/>
        </p:nvGrpSpPr>
        <p:grpSpPr>
          <a:xfrm>
            <a:off x="167557" y="2407533"/>
            <a:ext cx="7990920" cy="3358800"/>
            <a:chOff x="167557" y="2407533"/>
            <a:chExt cx="7990920" cy="3358800"/>
          </a:xfrm>
        </p:grpSpPr>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58442D70-1CEE-46AD-AD8C-4EDC5183770D}"/>
                    </a:ext>
                  </a:extLst>
                </p14:cNvPr>
                <p14:cNvContentPartPr/>
                <p14:nvPr/>
              </p14:nvContentPartPr>
              <p14:xfrm>
                <a:off x="4057357" y="2608773"/>
                <a:ext cx="39600" cy="2160"/>
              </p14:xfrm>
            </p:contentPart>
          </mc:Choice>
          <mc:Fallback>
            <p:pic>
              <p:nvPicPr>
                <p:cNvPr id="33" name="Freihand 32">
                  <a:extLst>
                    <a:ext uri="{FF2B5EF4-FFF2-40B4-BE49-F238E27FC236}">
                      <a16:creationId xmlns:a16="http://schemas.microsoft.com/office/drawing/2014/main" id="{58442D70-1CEE-46AD-AD8C-4EDC5183770D}"/>
                    </a:ext>
                  </a:extLst>
                </p:cNvPr>
                <p:cNvPicPr/>
                <p:nvPr/>
              </p:nvPicPr>
              <p:blipFill>
                <a:blip r:embed="rId54"/>
                <a:stretch>
                  <a:fillRect/>
                </a:stretch>
              </p:blipFill>
              <p:spPr>
                <a:xfrm>
                  <a:off x="4048357" y="2599773"/>
                  <a:ext cx="57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AC44E384-6BE1-46C9-91DC-BD4AA7A8FCCF}"/>
                    </a:ext>
                  </a:extLst>
                </p14:cNvPr>
                <p14:cNvContentPartPr/>
                <p14:nvPr/>
              </p14:nvContentPartPr>
              <p14:xfrm>
                <a:off x="3639757" y="2660613"/>
                <a:ext cx="3990960" cy="498960"/>
              </p14:xfrm>
            </p:contentPart>
          </mc:Choice>
          <mc:Fallback>
            <p:pic>
              <p:nvPicPr>
                <p:cNvPr id="34" name="Freihand 33">
                  <a:extLst>
                    <a:ext uri="{FF2B5EF4-FFF2-40B4-BE49-F238E27FC236}">
                      <a16:creationId xmlns:a16="http://schemas.microsoft.com/office/drawing/2014/main" id="{AC44E384-6BE1-46C9-91DC-BD4AA7A8FCCF}"/>
                    </a:ext>
                  </a:extLst>
                </p:cNvPr>
                <p:cNvPicPr/>
                <p:nvPr/>
              </p:nvPicPr>
              <p:blipFill>
                <a:blip r:embed="rId56"/>
                <a:stretch>
                  <a:fillRect/>
                </a:stretch>
              </p:blipFill>
              <p:spPr>
                <a:xfrm>
                  <a:off x="3631117" y="2651613"/>
                  <a:ext cx="400860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82582E34-D150-42FA-BBB2-551D45012F05}"/>
                    </a:ext>
                  </a:extLst>
                </p14:cNvPr>
                <p14:cNvContentPartPr/>
                <p14:nvPr/>
              </p14:nvContentPartPr>
              <p14:xfrm>
                <a:off x="3873397" y="2593653"/>
                <a:ext cx="3416760" cy="113400"/>
              </p14:xfrm>
            </p:contentPart>
          </mc:Choice>
          <mc:Fallback>
            <p:pic>
              <p:nvPicPr>
                <p:cNvPr id="35" name="Freihand 34">
                  <a:extLst>
                    <a:ext uri="{FF2B5EF4-FFF2-40B4-BE49-F238E27FC236}">
                      <a16:creationId xmlns:a16="http://schemas.microsoft.com/office/drawing/2014/main" id="{82582E34-D150-42FA-BBB2-551D45012F05}"/>
                    </a:ext>
                  </a:extLst>
                </p:cNvPr>
                <p:cNvPicPr/>
                <p:nvPr/>
              </p:nvPicPr>
              <p:blipFill>
                <a:blip r:embed="rId58"/>
                <a:stretch>
                  <a:fillRect/>
                </a:stretch>
              </p:blipFill>
              <p:spPr>
                <a:xfrm>
                  <a:off x="3864397" y="2585013"/>
                  <a:ext cx="3434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68E2D8EB-4258-488E-A759-401D7FC975CB}"/>
                    </a:ext>
                  </a:extLst>
                </p14:cNvPr>
                <p14:cNvContentPartPr/>
                <p14:nvPr/>
              </p14:nvContentPartPr>
              <p14:xfrm>
                <a:off x="167557" y="3902613"/>
                <a:ext cx="2643480" cy="1863720"/>
              </p14:xfrm>
            </p:contentPart>
          </mc:Choice>
          <mc:Fallback>
            <p:pic>
              <p:nvPicPr>
                <p:cNvPr id="40" name="Freihand 39">
                  <a:extLst>
                    <a:ext uri="{FF2B5EF4-FFF2-40B4-BE49-F238E27FC236}">
                      <a16:creationId xmlns:a16="http://schemas.microsoft.com/office/drawing/2014/main" id="{68E2D8EB-4258-488E-A759-401D7FC975CB}"/>
                    </a:ext>
                  </a:extLst>
                </p:cNvPr>
                <p:cNvPicPr/>
                <p:nvPr/>
              </p:nvPicPr>
              <p:blipFill>
                <a:blip r:embed="rId60"/>
                <a:stretch>
                  <a:fillRect/>
                </a:stretch>
              </p:blipFill>
              <p:spPr>
                <a:xfrm>
                  <a:off x="158917" y="3893613"/>
                  <a:ext cx="2661120" cy="1881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95BC13D4-FC5C-493F-9C56-0665FC6C220D}"/>
                    </a:ext>
                  </a:extLst>
                </p14:cNvPr>
                <p14:cNvContentPartPr/>
                <p14:nvPr/>
              </p14:nvContentPartPr>
              <p14:xfrm>
                <a:off x="2932717" y="3996573"/>
                <a:ext cx="902520" cy="630360"/>
              </p14:xfrm>
            </p:contentPart>
          </mc:Choice>
          <mc:Fallback>
            <p:pic>
              <p:nvPicPr>
                <p:cNvPr id="41" name="Freihand 40">
                  <a:extLst>
                    <a:ext uri="{FF2B5EF4-FFF2-40B4-BE49-F238E27FC236}">
                      <a16:creationId xmlns:a16="http://schemas.microsoft.com/office/drawing/2014/main" id="{95BC13D4-FC5C-493F-9C56-0665FC6C220D}"/>
                    </a:ext>
                  </a:extLst>
                </p:cNvPr>
                <p:cNvPicPr/>
                <p:nvPr/>
              </p:nvPicPr>
              <p:blipFill>
                <a:blip r:embed="rId62"/>
                <a:stretch>
                  <a:fillRect/>
                </a:stretch>
              </p:blipFill>
              <p:spPr>
                <a:xfrm>
                  <a:off x="2923717" y="3987933"/>
                  <a:ext cx="92016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F14CD7E8-E738-4983-B426-D6164C0EB5DF}"/>
                    </a:ext>
                  </a:extLst>
                </p14:cNvPr>
                <p14:cNvContentPartPr/>
                <p14:nvPr/>
              </p14:nvContentPartPr>
              <p14:xfrm>
                <a:off x="6687517" y="2470893"/>
                <a:ext cx="665640" cy="115560"/>
              </p14:xfrm>
            </p:contentPart>
          </mc:Choice>
          <mc:Fallback>
            <p:pic>
              <p:nvPicPr>
                <p:cNvPr id="42" name="Freihand 41">
                  <a:extLst>
                    <a:ext uri="{FF2B5EF4-FFF2-40B4-BE49-F238E27FC236}">
                      <a16:creationId xmlns:a16="http://schemas.microsoft.com/office/drawing/2014/main" id="{F14CD7E8-E738-4983-B426-D6164C0EB5DF}"/>
                    </a:ext>
                  </a:extLst>
                </p:cNvPr>
                <p:cNvPicPr/>
                <p:nvPr/>
              </p:nvPicPr>
              <p:blipFill>
                <a:blip r:embed="rId64"/>
                <a:stretch>
                  <a:fillRect/>
                </a:stretch>
              </p:blipFill>
              <p:spPr>
                <a:xfrm>
                  <a:off x="6678517" y="2462253"/>
                  <a:ext cx="683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81A85574-3F64-40CC-B8C1-FC6D4FF3A34A}"/>
                    </a:ext>
                  </a:extLst>
                </p14:cNvPr>
                <p14:cNvContentPartPr/>
                <p14:nvPr/>
              </p14:nvContentPartPr>
              <p14:xfrm>
                <a:off x="3809677" y="2407533"/>
                <a:ext cx="4348800" cy="1335600"/>
              </p14:xfrm>
            </p:contentPart>
          </mc:Choice>
          <mc:Fallback>
            <p:pic>
              <p:nvPicPr>
                <p:cNvPr id="43" name="Freihand 42">
                  <a:extLst>
                    <a:ext uri="{FF2B5EF4-FFF2-40B4-BE49-F238E27FC236}">
                      <a16:creationId xmlns:a16="http://schemas.microsoft.com/office/drawing/2014/main" id="{81A85574-3F64-40CC-B8C1-FC6D4FF3A34A}"/>
                    </a:ext>
                  </a:extLst>
                </p:cNvPr>
                <p:cNvPicPr/>
                <p:nvPr/>
              </p:nvPicPr>
              <p:blipFill>
                <a:blip r:embed="rId66"/>
                <a:stretch>
                  <a:fillRect/>
                </a:stretch>
              </p:blipFill>
              <p:spPr>
                <a:xfrm>
                  <a:off x="3800677" y="2398893"/>
                  <a:ext cx="4366440" cy="1353240"/>
                </a:xfrm>
                <a:prstGeom prst="rect">
                  <a:avLst/>
                </a:prstGeom>
              </p:spPr>
            </p:pic>
          </mc:Fallback>
        </mc:AlternateContent>
      </p:grpSp>
      <p:grpSp>
        <p:nvGrpSpPr>
          <p:cNvPr id="78" name="Gruppieren 77">
            <a:extLst>
              <a:ext uri="{FF2B5EF4-FFF2-40B4-BE49-F238E27FC236}">
                <a16:creationId xmlns:a16="http://schemas.microsoft.com/office/drawing/2014/main" id="{A9141466-8A74-488A-BEF6-EBAA5EF196F1}"/>
              </a:ext>
            </a:extLst>
          </p:cNvPr>
          <p:cNvGrpSpPr/>
          <p:nvPr/>
        </p:nvGrpSpPr>
        <p:grpSpPr>
          <a:xfrm>
            <a:off x="3995077" y="3911613"/>
            <a:ext cx="4510800" cy="2346480"/>
            <a:chOff x="3995077" y="3911613"/>
            <a:chExt cx="4510800" cy="2346480"/>
          </a:xfrm>
        </p:grpSpPr>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26DB35D0-F51D-4503-A9BC-F4A7BFB6F2F9}"/>
                    </a:ext>
                  </a:extLst>
                </p14:cNvPr>
                <p14:cNvContentPartPr/>
                <p14:nvPr/>
              </p14:nvContentPartPr>
              <p14:xfrm>
                <a:off x="4086157" y="4532973"/>
                <a:ext cx="417600" cy="78840"/>
              </p14:xfrm>
            </p:contentPart>
          </mc:Choice>
          <mc:Fallback>
            <p:pic>
              <p:nvPicPr>
                <p:cNvPr id="45" name="Freihand 44">
                  <a:extLst>
                    <a:ext uri="{FF2B5EF4-FFF2-40B4-BE49-F238E27FC236}">
                      <a16:creationId xmlns:a16="http://schemas.microsoft.com/office/drawing/2014/main" id="{26DB35D0-F51D-4503-A9BC-F4A7BFB6F2F9}"/>
                    </a:ext>
                  </a:extLst>
                </p:cNvPr>
                <p:cNvPicPr/>
                <p:nvPr/>
              </p:nvPicPr>
              <p:blipFill>
                <a:blip r:embed="rId68"/>
                <a:stretch>
                  <a:fillRect/>
                </a:stretch>
              </p:blipFill>
              <p:spPr>
                <a:xfrm>
                  <a:off x="4077157" y="4523973"/>
                  <a:ext cx="435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E1A1AF4-B965-4F8E-9A06-DB1462827F9A}"/>
                    </a:ext>
                  </a:extLst>
                </p14:cNvPr>
                <p14:cNvContentPartPr/>
                <p14:nvPr/>
              </p14:nvContentPartPr>
              <p14:xfrm>
                <a:off x="3995077" y="4324173"/>
                <a:ext cx="308520" cy="458640"/>
              </p14:xfrm>
            </p:contentPart>
          </mc:Choice>
          <mc:Fallback>
            <p:pic>
              <p:nvPicPr>
                <p:cNvPr id="46" name="Freihand 45">
                  <a:extLst>
                    <a:ext uri="{FF2B5EF4-FFF2-40B4-BE49-F238E27FC236}">
                      <a16:creationId xmlns:a16="http://schemas.microsoft.com/office/drawing/2014/main" id="{5E1A1AF4-B965-4F8E-9A06-DB1462827F9A}"/>
                    </a:ext>
                  </a:extLst>
                </p:cNvPr>
                <p:cNvPicPr/>
                <p:nvPr/>
              </p:nvPicPr>
              <p:blipFill>
                <a:blip r:embed="rId70"/>
                <a:stretch>
                  <a:fillRect/>
                </a:stretch>
              </p:blipFill>
              <p:spPr>
                <a:xfrm>
                  <a:off x="3986077" y="4315533"/>
                  <a:ext cx="32616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22774B1D-460A-4C0B-830E-7E3B87C33098}"/>
                    </a:ext>
                  </a:extLst>
                </p14:cNvPr>
                <p14:cNvContentPartPr/>
                <p14:nvPr/>
              </p14:nvContentPartPr>
              <p14:xfrm>
                <a:off x="4896517" y="4119333"/>
                <a:ext cx="440640" cy="502920"/>
              </p14:xfrm>
            </p:contentPart>
          </mc:Choice>
          <mc:Fallback>
            <p:pic>
              <p:nvPicPr>
                <p:cNvPr id="47" name="Freihand 46">
                  <a:extLst>
                    <a:ext uri="{FF2B5EF4-FFF2-40B4-BE49-F238E27FC236}">
                      <a16:creationId xmlns:a16="http://schemas.microsoft.com/office/drawing/2014/main" id="{22774B1D-460A-4C0B-830E-7E3B87C33098}"/>
                    </a:ext>
                  </a:extLst>
                </p:cNvPr>
                <p:cNvPicPr/>
                <p:nvPr/>
              </p:nvPicPr>
              <p:blipFill>
                <a:blip r:embed="rId72"/>
                <a:stretch>
                  <a:fillRect/>
                </a:stretch>
              </p:blipFill>
              <p:spPr>
                <a:xfrm>
                  <a:off x="4887877" y="4110693"/>
                  <a:ext cx="45828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88C56D19-9B1E-4FFC-B1B7-ABEF0D08F625}"/>
                    </a:ext>
                  </a:extLst>
                </p14:cNvPr>
                <p14:cNvContentPartPr/>
                <p14:nvPr/>
              </p14:nvContentPartPr>
              <p14:xfrm>
                <a:off x="5450557" y="4190973"/>
                <a:ext cx="113040" cy="195120"/>
              </p14:xfrm>
            </p:contentPart>
          </mc:Choice>
          <mc:Fallback>
            <p:pic>
              <p:nvPicPr>
                <p:cNvPr id="48" name="Freihand 47">
                  <a:extLst>
                    <a:ext uri="{FF2B5EF4-FFF2-40B4-BE49-F238E27FC236}">
                      <a16:creationId xmlns:a16="http://schemas.microsoft.com/office/drawing/2014/main" id="{88C56D19-9B1E-4FFC-B1B7-ABEF0D08F625}"/>
                    </a:ext>
                  </a:extLst>
                </p:cNvPr>
                <p:cNvPicPr/>
                <p:nvPr/>
              </p:nvPicPr>
              <p:blipFill>
                <a:blip r:embed="rId74"/>
                <a:stretch>
                  <a:fillRect/>
                </a:stretch>
              </p:blipFill>
              <p:spPr>
                <a:xfrm>
                  <a:off x="5441557" y="4182333"/>
                  <a:ext cx="130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DFC242BE-EA7B-4881-93D3-81D45ABE6ABE}"/>
                    </a:ext>
                  </a:extLst>
                </p14:cNvPr>
                <p14:cNvContentPartPr/>
                <p14:nvPr/>
              </p14:nvContentPartPr>
              <p14:xfrm>
                <a:off x="5624077" y="4148133"/>
                <a:ext cx="318960" cy="181080"/>
              </p14:xfrm>
            </p:contentPart>
          </mc:Choice>
          <mc:Fallback>
            <p:pic>
              <p:nvPicPr>
                <p:cNvPr id="49" name="Freihand 48">
                  <a:extLst>
                    <a:ext uri="{FF2B5EF4-FFF2-40B4-BE49-F238E27FC236}">
                      <a16:creationId xmlns:a16="http://schemas.microsoft.com/office/drawing/2014/main" id="{DFC242BE-EA7B-4881-93D3-81D45ABE6ABE}"/>
                    </a:ext>
                  </a:extLst>
                </p:cNvPr>
                <p:cNvPicPr/>
                <p:nvPr/>
              </p:nvPicPr>
              <p:blipFill>
                <a:blip r:embed="rId76"/>
                <a:stretch>
                  <a:fillRect/>
                </a:stretch>
              </p:blipFill>
              <p:spPr>
                <a:xfrm>
                  <a:off x="5615077" y="4139493"/>
                  <a:ext cx="336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2FAA2F6B-326D-44A1-AEEE-01FC2041FE26}"/>
                    </a:ext>
                  </a:extLst>
                </p14:cNvPr>
                <p14:cNvContentPartPr/>
                <p14:nvPr/>
              </p14:nvContentPartPr>
              <p14:xfrm>
                <a:off x="5973277" y="3957333"/>
                <a:ext cx="237600" cy="305280"/>
              </p14:xfrm>
            </p:contentPart>
          </mc:Choice>
          <mc:Fallback>
            <p:pic>
              <p:nvPicPr>
                <p:cNvPr id="50" name="Freihand 49">
                  <a:extLst>
                    <a:ext uri="{FF2B5EF4-FFF2-40B4-BE49-F238E27FC236}">
                      <a16:creationId xmlns:a16="http://schemas.microsoft.com/office/drawing/2014/main" id="{2FAA2F6B-326D-44A1-AEEE-01FC2041FE26}"/>
                    </a:ext>
                  </a:extLst>
                </p:cNvPr>
                <p:cNvPicPr/>
                <p:nvPr/>
              </p:nvPicPr>
              <p:blipFill>
                <a:blip r:embed="rId78"/>
                <a:stretch>
                  <a:fillRect/>
                </a:stretch>
              </p:blipFill>
              <p:spPr>
                <a:xfrm>
                  <a:off x="5964277" y="3948333"/>
                  <a:ext cx="2552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E8985F4A-76F3-445D-979D-0AE1B10B8E95}"/>
                    </a:ext>
                  </a:extLst>
                </p14:cNvPr>
                <p14:cNvContentPartPr/>
                <p14:nvPr/>
              </p14:nvContentPartPr>
              <p14:xfrm>
                <a:off x="6295477" y="3974613"/>
                <a:ext cx="35640" cy="225360"/>
              </p14:xfrm>
            </p:contentPart>
          </mc:Choice>
          <mc:Fallback>
            <p:pic>
              <p:nvPicPr>
                <p:cNvPr id="51" name="Freihand 50">
                  <a:extLst>
                    <a:ext uri="{FF2B5EF4-FFF2-40B4-BE49-F238E27FC236}">
                      <a16:creationId xmlns:a16="http://schemas.microsoft.com/office/drawing/2014/main" id="{E8985F4A-76F3-445D-979D-0AE1B10B8E95}"/>
                    </a:ext>
                  </a:extLst>
                </p:cNvPr>
                <p:cNvPicPr/>
                <p:nvPr/>
              </p:nvPicPr>
              <p:blipFill>
                <a:blip r:embed="rId80"/>
                <a:stretch>
                  <a:fillRect/>
                </a:stretch>
              </p:blipFill>
              <p:spPr>
                <a:xfrm>
                  <a:off x="6286837" y="3965613"/>
                  <a:ext cx="53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FEF8D04F-C4EF-4713-ABC9-B218BE55D36F}"/>
                    </a:ext>
                  </a:extLst>
                </p14:cNvPr>
                <p14:cNvContentPartPr/>
                <p14:nvPr/>
              </p14:nvContentPartPr>
              <p14:xfrm>
                <a:off x="6567997" y="3911613"/>
                <a:ext cx="551160" cy="379080"/>
              </p14:xfrm>
            </p:contentPart>
          </mc:Choice>
          <mc:Fallback>
            <p:pic>
              <p:nvPicPr>
                <p:cNvPr id="52" name="Freihand 51">
                  <a:extLst>
                    <a:ext uri="{FF2B5EF4-FFF2-40B4-BE49-F238E27FC236}">
                      <a16:creationId xmlns:a16="http://schemas.microsoft.com/office/drawing/2014/main" id="{FEF8D04F-C4EF-4713-ABC9-B218BE55D36F}"/>
                    </a:ext>
                  </a:extLst>
                </p:cNvPr>
                <p:cNvPicPr/>
                <p:nvPr/>
              </p:nvPicPr>
              <p:blipFill>
                <a:blip r:embed="rId82"/>
                <a:stretch>
                  <a:fillRect/>
                </a:stretch>
              </p:blipFill>
              <p:spPr>
                <a:xfrm>
                  <a:off x="6558997" y="3902973"/>
                  <a:ext cx="56880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772306E1-CC03-47D1-8EAD-EBA29D901FAF}"/>
                    </a:ext>
                  </a:extLst>
                </p14:cNvPr>
                <p14:cNvContentPartPr/>
                <p14:nvPr/>
              </p14:nvContentPartPr>
              <p14:xfrm>
                <a:off x="7174237" y="3953373"/>
                <a:ext cx="264600" cy="196560"/>
              </p14:xfrm>
            </p:contentPart>
          </mc:Choice>
          <mc:Fallback>
            <p:pic>
              <p:nvPicPr>
                <p:cNvPr id="53" name="Freihand 52">
                  <a:extLst>
                    <a:ext uri="{FF2B5EF4-FFF2-40B4-BE49-F238E27FC236}">
                      <a16:creationId xmlns:a16="http://schemas.microsoft.com/office/drawing/2014/main" id="{772306E1-CC03-47D1-8EAD-EBA29D901FAF}"/>
                    </a:ext>
                  </a:extLst>
                </p:cNvPr>
                <p:cNvPicPr/>
                <p:nvPr/>
              </p:nvPicPr>
              <p:blipFill>
                <a:blip r:embed="rId84"/>
                <a:stretch>
                  <a:fillRect/>
                </a:stretch>
              </p:blipFill>
              <p:spPr>
                <a:xfrm>
                  <a:off x="7165597" y="3944373"/>
                  <a:ext cx="282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9C6D0E30-6CB4-4E86-A2F7-DFDBEC367B2D}"/>
                    </a:ext>
                  </a:extLst>
                </p14:cNvPr>
                <p14:cNvContentPartPr/>
                <p14:nvPr/>
              </p14:nvContentPartPr>
              <p14:xfrm>
                <a:off x="7498237" y="3999453"/>
                <a:ext cx="116640" cy="133560"/>
              </p14:xfrm>
            </p:contentPart>
          </mc:Choice>
          <mc:Fallback>
            <p:pic>
              <p:nvPicPr>
                <p:cNvPr id="54" name="Freihand 53">
                  <a:extLst>
                    <a:ext uri="{FF2B5EF4-FFF2-40B4-BE49-F238E27FC236}">
                      <a16:creationId xmlns:a16="http://schemas.microsoft.com/office/drawing/2014/main" id="{9C6D0E30-6CB4-4E86-A2F7-DFDBEC367B2D}"/>
                    </a:ext>
                  </a:extLst>
                </p:cNvPr>
                <p:cNvPicPr/>
                <p:nvPr/>
              </p:nvPicPr>
              <p:blipFill>
                <a:blip r:embed="rId86"/>
                <a:stretch>
                  <a:fillRect/>
                </a:stretch>
              </p:blipFill>
              <p:spPr>
                <a:xfrm>
                  <a:off x="7489237" y="3990813"/>
                  <a:ext cx="134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AB6BC131-299E-4E45-8650-94DC8BDF4B2E}"/>
                    </a:ext>
                  </a:extLst>
                </p14:cNvPr>
                <p14:cNvContentPartPr/>
                <p14:nvPr/>
              </p14:nvContentPartPr>
              <p14:xfrm>
                <a:off x="5091997" y="4732413"/>
                <a:ext cx="345600" cy="325080"/>
              </p14:xfrm>
            </p:contentPart>
          </mc:Choice>
          <mc:Fallback>
            <p:pic>
              <p:nvPicPr>
                <p:cNvPr id="55" name="Freihand 54">
                  <a:extLst>
                    <a:ext uri="{FF2B5EF4-FFF2-40B4-BE49-F238E27FC236}">
                      <a16:creationId xmlns:a16="http://schemas.microsoft.com/office/drawing/2014/main" id="{AB6BC131-299E-4E45-8650-94DC8BDF4B2E}"/>
                    </a:ext>
                  </a:extLst>
                </p:cNvPr>
                <p:cNvPicPr/>
                <p:nvPr/>
              </p:nvPicPr>
              <p:blipFill>
                <a:blip r:embed="rId88"/>
                <a:stretch>
                  <a:fillRect/>
                </a:stretch>
              </p:blipFill>
              <p:spPr>
                <a:xfrm>
                  <a:off x="5083357" y="4723773"/>
                  <a:ext cx="36324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46EAA372-4B09-406E-97D2-D7CEEBF0545D}"/>
                    </a:ext>
                  </a:extLst>
                </p14:cNvPr>
                <p14:cNvContentPartPr/>
                <p14:nvPr/>
              </p14:nvContentPartPr>
              <p14:xfrm>
                <a:off x="5553517" y="4831413"/>
                <a:ext cx="102600" cy="176760"/>
              </p14:xfrm>
            </p:contentPart>
          </mc:Choice>
          <mc:Fallback>
            <p:pic>
              <p:nvPicPr>
                <p:cNvPr id="56" name="Freihand 55">
                  <a:extLst>
                    <a:ext uri="{FF2B5EF4-FFF2-40B4-BE49-F238E27FC236}">
                      <a16:creationId xmlns:a16="http://schemas.microsoft.com/office/drawing/2014/main" id="{46EAA372-4B09-406E-97D2-D7CEEBF0545D}"/>
                    </a:ext>
                  </a:extLst>
                </p:cNvPr>
                <p:cNvPicPr/>
                <p:nvPr/>
              </p:nvPicPr>
              <p:blipFill>
                <a:blip r:embed="rId90"/>
                <a:stretch>
                  <a:fillRect/>
                </a:stretch>
              </p:blipFill>
              <p:spPr>
                <a:xfrm>
                  <a:off x="5544877" y="4822773"/>
                  <a:ext cx="120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93861C36-C39C-4455-AE40-8A0DB9B425E8}"/>
                    </a:ext>
                  </a:extLst>
                </p14:cNvPr>
                <p14:cNvContentPartPr/>
                <p14:nvPr/>
              </p14:nvContentPartPr>
              <p14:xfrm>
                <a:off x="5695357" y="4623333"/>
                <a:ext cx="108000" cy="290520"/>
              </p14:xfrm>
            </p:contentPart>
          </mc:Choice>
          <mc:Fallback>
            <p:pic>
              <p:nvPicPr>
                <p:cNvPr id="57" name="Freihand 56">
                  <a:extLst>
                    <a:ext uri="{FF2B5EF4-FFF2-40B4-BE49-F238E27FC236}">
                      <a16:creationId xmlns:a16="http://schemas.microsoft.com/office/drawing/2014/main" id="{93861C36-C39C-4455-AE40-8A0DB9B425E8}"/>
                    </a:ext>
                  </a:extLst>
                </p:cNvPr>
                <p:cNvPicPr/>
                <p:nvPr/>
              </p:nvPicPr>
              <p:blipFill>
                <a:blip r:embed="rId92"/>
                <a:stretch>
                  <a:fillRect/>
                </a:stretch>
              </p:blipFill>
              <p:spPr>
                <a:xfrm>
                  <a:off x="5686717" y="4614333"/>
                  <a:ext cx="1256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55F5CB42-9B5F-4415-A28E-A82EB131A87C}"/>
                    </a:ext>
                  </a:extLst>
                </p14:cNvPr>
                <p14:cNvContentPartPr/>
                <p14:nvPr/>
              </p14:nvContentPartPr>
              <p14:xfrm>
                <a:off x="5881837" y="4630533"/>
                <a:ext cx="45000" cy="288000"/>
              </p14:xfrm>
            </p:contentPart>
          </mc:Choice>
          <mc:Fallback>
            <p:pic>
              <p:nvPicPr>
                <p:cNvPr id="58" name="Freihand 57">
                  <a:extLst>
                    <a:ext uri="{FF2B5EF4-FFF2-40B4-BE49-F238E27FC236}">
                      <a16:creationId xmlns:a16="http://schemas.microsoft.com/office/drawing/2014/main" id="{55F5CB42-9B5F-4415-A28E-A82EB131A87C}"/>
                    </a:ext>
                  </a:extLst>
                </p:cNvPr>
                <p:cNvPicPr/>
                <p:nvPr/>
              </p:nvPicPr>
              <p:blipFill>
                <a:blip r:embed="rId94"/>
                <a:stretch>
                  <a:fillRect/>
                </a:stretch>
              </p:blipFill>
              <p:spPr>
                <a:xfrm>
                  <a:off x="5873197" y="4621533"/>
                  <a:ext cx="626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1BB2F022-6A51-4AC9-993C-61559677E3AF}"/>
                    </a:ext>
                  </a:extLst>
                </p14:cNvPr>
                <p14:cNvContentPartPr/>
                <p14:nvPr/>
              </p14:nvContentPartPr>
              <p14:xfrm>
                <a:off x="6113677" y="4462413"/>
                <a:ext cx="627840" cy="500040"/>
              </p14:xfrm>
            </p:contentPart>
          </mc:Choice>
          <mc:Fallback>
            <p:pic>
              <p:nvPicPr>
                <p:cNvPr id="59" name="Freihand 58">
                  <a:extLst>
                    <a:ext uri="{FF2B5EF4-FFF2-40B4-BE49-F238E27FC236}">
                      <a16:creationId xmlns:a16="http://schemas.microsoft.com/office/drawing/2014/main" id="{1BB2F022-6A51-4AC9-993C-61559677E3AF}"/>
                    </a:ext>
                  </a:extLst>
                </p:cNvPr>
                <p:cNvPicPr/>
                <p:nvPr/>
              </p:nvPicPr>
              <p:blipFill>
                <a:blip r:embed="rId96"/>
                <a:stretch>
                  <a:fillRect/>
                </a:stretch>
              </p:blipFill>
              <p:spPr>
                <a:xfrm>
                  <a:off x="6104677" y="4453773"/>
                  <a:ext cx="64548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591F328E-4F3D-4600-90BD-7452A739E170}"/>
                    </a:ext>
                  </a:extLst>
                </p14:cNvPr>
                <p14:cNvContentPartPr/>
                <p14:nvPr/>
              </p14:nvContentPartPr>
              <p14:xfrm>
                <a:off x="6923317" y="4519653"/>
                <a:ext cx="426240" cy="183600"/>
              </p14:xfrm>
            </p:contentPart>
          </mc:Choice>
          <mc:Fallback>
            <p:pic>
              <p:nvPicPr>
                <p:cNvPr id="60" name="Freihand 59">
                  <a:extLst>
                    <a:ext uri="{FF2B5EF4-FFF2-40B4-BE49-F238E27FC236}">
                      <a16:creationId xmlns:a16="http://schemas.microsoft.com/office/drawing/2014/main" id="{591F328E-4F3D-4600-90BD-7452A739E170}"/>
                    </a:ext>
                  </a:extLst>
                </p:cNvPr>
                <p:cNvPicPr/>
                <p:nvPr/>
              </p:nvPicPr>
              <p:blipFill>
                <a:blip r:embed="rId98"/>
                <a:stretch>
                  <a:fillRect/>
                </a:stretch>
              </p:blipFill>
              <p:spPr>
                <a:xfrm>
                  <a:off x="6914677" y="4511013"/>
                  <a:ext cx="443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B0F6D5C-9741-43BE-BD23-3D6887E0F3EA}"/>
                    </a:ext>
                  </a:extLst>
                </p14:cNvPr>
                <p14:cNvContentPartPr/>
                <p14:nvPr/>
              </p14:nvContentPartPr>
              <p14:xfrm>
                <a:off x="7373317" y="4384653"/>
                <a:ext cx="251640" cy="430560"/>
              </p14:xfrm>
            </p:contentPart>
          </mc:Choice>
          <mc:Fallback>
            <p:pic>
              <p:nvPicPr>
                <p:cNvPr id="61" name="Freihand 60">
                  <a:extLst>
                    <a:ext uri="{FF2B5EF4-FFF2-40B4-BE49-F238E27FC236}">
                      <a16:creationId xmlns:a16="http://schemas.microsoft.com/office/drawing/2014/main" id="{8B0F6D5C-9741-43BE-BD23-3D6887E0F3EA}"/>
                    </a:ext>
                  </a:extLst>
                </p:cNvPr>
                <p:cNvPicPr/>
                <p:nvPr/>
              </p:nvPicPr>
              <p:blipFill>
                <a:blip r:embed="rId100"/>
                <a:stretch>
                  <a:fillRect/>
                </a:stretch>
              </p:blipFill>
              <p:spPr>
                <a:xfrm>
                  <a:off x="7364677" y="4376013"/>
                  <a:ext cx="2692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D69B9A15-FF02-4473-8032-45AE19B2C2E1}"/>
                    </a:ext>
                  </a:extLst>
                </p14:cNvPr>
                <p14:cNvContentPartPr/>
                <p14:nvPr/>
              </p14:nvContentPartPr>
              <p14:xfrm>
                <a:off x="4966717" y="5646453"/>
                <a:ext cx="432360" cy="145800"/>
              </p14:xfrm>
            </p:contentPart>
          </mc:Choice>
          <mc:Fallback>
            <p:pic>
              <p:nvPicPr>
                <p:cNvPr id="63" name="Freihand 62">
                  <a:extLst>
                    <a:ext uri="{FF2B5EF4-FFF2-40B4-BE49-F238E27FC236}">
                      <a16:creationId xmlns:a16="http://schemas.microsoft.com/office/drawing/2014/main" id="{D69B9A15-FF02-4473-8032-45AE19B2C2E1}"/>
                    </a:ext>
                  </a:extLst>
                </p:cNvPr>
                <p:cNvPicPr/>
                <p:nvPr/>
              </p:nvPicPr>
              <p:blipFill>
                <a:blip r:embed="rId102"/>
                <a:stretch>
                  <a:fillRect/>
                </a:stretch>
              </p:blipFill>
              <p:spPr>
                <a:xfrm>
                  <a:off x="4957717" y="5637813"/>
                  <a:ext cx="450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690B8232-0A9D-447E-B7B0-64895BA5D2B0}"/>
                    </a:ext>
                  </a:extLst>
                </p14:cNvPr>
                <p14:cNvContentPartPr/>
                <p14:nvPr/>
              </p14:nvContentPartPr>
              <p14:xfrm>
                <a:off x="5259037" y="5496693"/>
                <a:ext cx="251280" cy="358920"/>
              </p14:xfrm>
            </p:contentPart>
          </mc:Choice>
          <mc:Fallback>
            <p:pic>
              <p:nvPicPr>
                <p:cNvPr id="64" name="Freihand 63">
                  <a:extLst>
                    <a:ext uri="{FF2B5EF4-FFF2-40B4-BE49-F238E27FC236}">
                      <a16:creationId xmlns:a16="http://schemas.microsoft.com/office/drawing/2014/main" id="{690B8232-0A9D-447E-B7B0-64895BA5D2B0}"/>
                    </a:ext>
                  </a:extLst>
                </p:cNvPr>
                <p:cNvPicPr/>
                <p:nvPr/>
              </p:nvPicPr>
              <p:blipFill>
                <a:blip r:embed="rId104"/>
                <a:stretch>
                  <a:fillRect/>
                </a:stretch>
              </p:blipFill>
              <p:spPr>
                <a:xfrm>
                  <a:off x="5250397" y="5487693"/>
                  <a:ext cx="2689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474EC57F-A329-45ED-9628-5C46B229EF07}"/>
                    </a:ext>
                  </a:extLst>
                </p14:cNvPr>
                <p14:cNvContentPartPr/>
                <p14:nvPr/>
              </p14:nvContentPartPr>
              <p14:xfrm>
                <a:off x="5809117" y="5437293"/>
                <a:ext cx="45720" cy="234720"/>
              </p14:xfrm>
            </p:contentPart>
          </mc:Choice>
          <mc:Fallback>
            <p:pic>
              <p:nvPicPr>
                <p:cNvPr id="66" name="Freihand 65">
                  <a:extLst>
                    <a:ext uri="{FF2B5EF4-FFF2-40B4-BE49-F238E27FC236}">
                      <a16:creationId xmlns:a16="http://schemas.microsoft.com/office/drawing/2014/main" id="{474EC57F-A329-45ED-9628-5C46B229EF07}"/>
                    </a:ext>
                  </a:extLst>
                </p:cNvPr>
                <p:cNvPicPr/>
                <p:nvPr/>
              </p:nvPicPr>
              <p:blipFill>
                <a:blip r:embed="rId106"/>
                <a:stretch>
                  <a:fillRect/>
                </a:stretch>
              </p:blipFill>
              <p:spPr>
                <a:xfrm>
                  <a:off x="5800477" y="5428293"/>
                  <a:ext cx="63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EF36718C-3A57-4958-9F65-3C08E97169A6}"/>
                    </a:ext>
                  </a:extLst>
                </p14:cNvPr>
                <p14:cNvContentPartPr/>
                <p14:nvPr/>
              </p14:nvContentPartPr>
              <p14:xfrm>
                <a:off x="5683477" y="5265573"/>
                <a:ext cx="254880" cy="428400"/>
              </p14:xfrm>
            </p:contentPart>
          </mc:Choice>
          <mc:Fallback>
            <p:pic>
              <p:nvPicPr>
                <p:cNvPr id="67" name="Freihand 66">
                  <a:extLst>
                    <a:ext uri="{FF2B5EF4-FFF2-40B4-BE49-F238E27FC236}">
                      <a16:creationId xmlns:a16="http://schemas.microsoft.com/office/drawing/2014/main" id="{EF36718C-3A57-4958-9F65-3C08E97169A6}"/>
                    </a:ext>
                  </a:extLst>
                </p:cNvPr>
                <p:cNvPicPr/>
                <p:nvPr/>
              </p:nvPicPr>
              <p:blipFill>
                <a:blip r:embed="rId108"/>
                <a:stretch>
                  <a:fillRect/>
                </a:stretch>
              </p:blipFill>
              <p:spPr>
                <a:xfrm>
                  <a:off x="5674837" y="5256933"/>
                  <a:ext cx="27252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C7437803-578E-43B5-9741-6608998CA87B}"/>
                    </a:ext>
                  </a:extLst>
                </p14:cNvPr>
                <p14:cNvContentPartPr/>
                <p14:nvPr/>
              </p14:nvContentPartPr>
              <p14:xfrm>
                <a:off x="5993797" y="5219493"/>
                <a:ext cx="686160" cy="315720"/>
              </p14:xfrm>
            </p:contentPart>
          </mc:Choice>
          <mc:Fallback>
            <p:pic>
              <p:nvPicPr>
                <p:cNvPr id="68" name="Freihand 67">
                  <a:extLst>
                    <a:ext uri="{FF2B5EF4-FFF2-40B4-BE49-F238E27FC236}">
                      <a16:creationId xmlns:a16="http://schemas.microsoft.com/office/drawing/2014/main" id="{C7437803-578E-43B5-9741-6608998CA87B}"/>
                    </a:ext>
                  </a:extLst>
                </p:cNvPr>
                <p:cNvPicPr/>
                <p:nvPr/>
              </p:nvPicPr>
              <p:blipFill>
                <a:blip r:embed="rId110"/>
                <a:stretch>
                  <a:fillRect/>
                </a:stretch>
              </p:blipFill>
              <p:spPr>
                <a:xfrm>
                  <a:off x="5984797" y="5210493"/>
                  <a:ext cx="7038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EB10E115-C18B-4173-AE58-CAB59307271E}"/>
                    </a:ext>
                  </a:extLst>
                </p14:cNvPr>
                <p14:cNvContentPartPr/>
                <p14:nvPr/>
              </p14:nvContentPartPr>
              <p14:xfrm>
                <a:off x="6743317" y="4943013"/>
                <a:ext cx="314280" cy="332280"/>
              </p14:xfrm>
            </p:contentPart>
          </mc:Choice>
          <mc:Fallback>
            <p:pic>
              <p:nvPicPr>
                <p:cNvPr id="69" name="Freihand 68">
                  <a:extLst>
                    <a:ext uri="{FF2B5EF4-FFF2-40B4-BE49-F238E27FC236}">
                      <a16:creationId xmlns:a16="http://schemas.microsoft.com/office/drawing/2014/main" id="{EB10E115-C18B-4173-AE58-CAB59307271E}"/>
                    </a:ext>
                  </a:extLst>
                </p:cNvPr>
                <p:cNvPicPr/>
                <p:nvPr/>
              </p:nvPicPr>
              <p:blipFill>
                <a:blip r:embed="rId112"/>
                <a:stretch>
                  <a:fillRect/>
                </a:stretch>
              </p:blipFill>
              <p:spPr>
                <a:xfrm>
                  <a:off x="6734317" y="4934373"/>
                  <a:ext cx="3319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91B91BB8-5BA9-4951-B83D-692CC1DCD9D3}"/>
                    </a:ext>
                  </a:extLst>
                </p14:cNvPr>
                <p14:cNvContentPartPr/>
                <p14:nvPr/>
              </p14:nvContentPartPr>
              <p14:xfrm>
                <a:off x="7069837" y="4835373"/>
                <a:ext cx="563400" cy="290160"/>
              </p14:xfrm>
            </p:contentPart>
          </mc:Choice>
          <mc:Fallback>
            <p:pic>
              <p:nvPicPr>
                <p:cNvPr id="70" name="Freihand 69">
                  <a:extLst>
                    <a:ext uri="{FF2B5EF4-FFF2-40B4-BE49-F238E27FC236}">
                      <a16:creationId xmlns:a16="http://schemas.microsoft.com/office/drawing/2014/main" id="{91B91BB8-5BA9-4951-B83D-692CC1DCD9D3}"/>
                    </a:ext>
                  </a:extLst>
                </p:cNvPr>
                <p:cNvPicPr/>
                <p:nvPr/>
              </p:nvPicPr>
              <p:blipFill>
                <a:blip r:embed="rId114"/>
                <a:stretch>
                  <a:fillRect/>
                </a:stretch>
              </p:blipFill>
              <p:spPr>
                <a:xfrm>
                  <a:off x="7060837" y="4826733"/>
                  <a:ext cx="5810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82A57605-C314-4258-9CA1-04FBE5AF79BE}"/>
                    </a:ext>
                  </a:extLst>
                </p14:cNvPr>
                <p14:cNvContentPartPr/>
                <p14:nvPr/>
              </p14:nvContentPartPr>
              <p14:xfrm>
                <a:off x="7466197" y="4715133"/>
                <a:ext cx="9000" cy="3600"/>
              </p14:xfrm>
            </p:contentPart>
          </mc:Choice>
          <mc:Fallback>
            <p:pic>
              <p:nvPicPr>
                <p:cNvPr id="71" name="Freihand 70">
                  <a:extLst>
                    <a:ext uri="{FF2B5EF4-FFF2-40B4-BE49-F238E27FC236}">
                      <a16:creationId xmlns:a16="http://schemas.microsoft.com/office/drawing/2014/main" id="{82A57605-C314-4258-9CA1-04FBE5AF79BE}"/>
                    </a:ext>
                  </a:extLst>
                </p:cNvPr>
                <p:cNvPicPr/>
                <p:nvPr/>
              </p:nvPicPr>
              <p:blipFill>
                <a:blip r:embed="rId116"/>
                <a:stretch>
                  <a:fillRect/>
                </a:stretch>
              </p:blipFill>
              <p:spPr>
                <a:xfrm>
                  <a:off x="7457197" y="4706493"/>
                  <a:ext cx="2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A6FEB74C-223F-4713-BB44-095909A14809}"/>
                    </a:ext>
                  </a:extLst>
                </p14:cNvPr>
                <p14:cNvContentPartPr/>
                <p14:nvPr/>
              </p14:nvContentPartPr>
              <p14:xfrm>
                <a:off x="6487357" y="5597853"/>
                <a:ext cx="303840" cy="467280"/>
              </p14:xfrm>
            </p:contentPart>
          </mc:Choice>
          <mc:Fallback>
            <p:pic>
              <p:nvPicPr>
                <p:cNvPr id="72" name="Freihand 71">
                  <a:extLst>
                    <a:ext uri="{FF2B5EF4-FFF2-40B4-BE49-F238E27FC236}">
                      <a16:creationId xmlns:a16="http://schemas.microsoft.com/office/drawing/2014/main" id="{A6FEB74C-223F-4713-BB44-095909A14809}"/>
                    </a:ext>
                  </a:extLst>
                </p:cNvPr>
                <p:cNvPicPr/>
                <p:nvPr/>
              </p:nvPicPr>
              <p:blipFill>
                <a:blip r:embed="rId118"/>
                <a:stretch>
                  <a:fillRect/>
                </a:stretch>
              </p:blipFill>
              <p:spPr>
                <a:xfrm>
                  <a:off x="6478717" y="5588853"/>
                  <a:ext cx="32148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B1A27D8F-243F-431B-BE29-86B009EE0C22}"/>
                    </a:ext>
                  </a:extLst>
                </p14:cNvPr>
                <p14:cNvContentPartPr/>
                <p14:nvPr/>
              </p14:nvContentPartPr>
              <p14:xfrm>
                <a:off x="6894517" y="5616213"/>
                <a:ext cx="135720" cy="327960"/>
              </p14:xfrm>
            </p:contentPart>
          </mc:Choice>
          <mc:Fallback>
            <p:pic>
              <p:nvPicPr>
                <p:cNvPr id="73" name="Freihand 72">
                  <a:extLst>
                    <a:ext uri="{FF2B5EF4-FFF2-40B4-BE49-F238E27FC236}">
                      <a16:creationId xmlns:a16="http://schemas.microsoft.com/office/drawing/2014/main" id="{B1A27D8F-243F-431B-BE29-86B009EE0C22}"/>
                    </a:ext>
                  </a:extLst>
                </p:cNvPr>
                <p:cNvPicPr/>
                <p:nvPr/>
              </p:nvPicPr>
              <p:blipFill>
                <a:blip r:embed="rId120"/>
                <a:stretch>
                  <a:fillRect/>
                </a:stretch>
              </p:blipFill>
              <p:spPr>
                <a:xfrm>
                  <a:off x="6885877" y="5607213"/>
                  <a:ext cx="1533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E2FA3FA2-A50D-460B-ABA4-BCA0EFB5821D}"/>
                    </a:ext>
                  </a:extLst>
                </p14:cNvPr>
                <p14:cNvContentPartPr/>
                <p14:nvPr/>
              </p14:nvContentPartPr>
              <p14:xfrm>
                <a:off x="7008637" y="5464653"/>
                <a:ext cx="228240" cy="329400"/>
              </p14:xfrm>
            </p:contentPart>
          </mc:Choice>
          <mc:Fallback>
            <p:pic>
              <p:nvPicPr>
                <p:cNvPr id="74" name="Freihand 73">
                  <a:extLst>
                    <a:ext uri="{FF2B5EF4-FFF2-40B4-BE49-F238E27FC236}">
                      <a16:creationId xmlns:a16="http://schemas.microsoft.com/office/drawing/2014/main" id="{E2FA3FA2-A50D-460B-ABA4-BCA0EFB5821D}"/>
                    </a:ext>
                  </a:extLst>
                </p:cNvPr>
                <p:cNvPicPr/>
                <p:nvPr/>
              </p:nvPicPr>
              <p:blipFill>
                <a:blip r:embed="rId122"/>
                <a:stretch>
                  <a:fillRect/>
                </a:stretch>
              </p:blipFill>
              <p:spPr>
                <a:xfrm>
                  <a:off x="6999637" y="5456013"/>
                  <a:ext cx="2458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C10A5F7B-6B76-476E-9265-6516D50369EC}"/>
                    </a:ext>
                  </a:extLst>
                </p14:cNvPr>
                <p14:cNvContentPartPr/>
                <p14:nvPr/>
              </p14:nvContentPartPr>
              <p14:xfrm>
                <a:off x="7410757" y="5605053"/>
                <a:ext cx="74880" cy="340560"/>
              </p14:xfrm>
            </p:contentPart>
          </mc:Choice>
          <mc:Fallback>
            <p:pic>
              <p:nvPicPr>
                <p:cNvPr id="75" name="Freihand 74">
                  <a:extLst>
                    <a:ext uri="{FF2B5EF4-FFF2-40B4-BE49-F238E27FC236}">
                      <a16:creationId xmlns:a16="http://schemas.microsoft.com/office/drawing/2014/main" id="{C10A5F7B-6B76-476E-9265-6516D50369EC}"/>
                    </a:ext>
                  </a:extLst>
                </p:cNvPr>
                <p:cNvPicPr/>
                <p:nvPr/>
              </p:nvPicPr>
              <p:blipFill>
                <a:blip r:embed="rId124"/>
                <a:stretch>
                  <a:fillRect/>
                </a:stretch>
              </p:blipFill>
              <p:spPr>
                <a:xfrm>
                  <a:off x="7401757" y="5596413"/>
                  <a:ext cx="925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39E5ECC7-FCF9-4F7D-9003-2182AEBA178B}"/>
                    </a:ext>
                  </a:extLst>
                </p14:cNvPr>
                <p14:cNvContentPartPr/>
                <p14:nvPr/>
              </p14:nvContentPartPr>
              <p14:xfrm>
                <a:off x="7396717" y="5436573"/>
                <a:ext cx="432000" cy="277200"/>
              </p14:xfrm>
            </p:contentPart>
          </mc:Choice>
          <mc:Fallback>
            <p:pic>
              <p:nvPicPr>
                <p:cNvPr id="76" name="Freihand 75">
                  <a:extLst>
                    <a:ext uri="{FF2B5EF4-FFF2-40B4-BE49-F238E27FC236}">
                      <a16:creationId xmlns:a16="http://schemas.microsoft.com/office/drawing/2014/main" id="{39E5ECC7-FCF9-4F7D-9003-2182AEBA178B}"/>
                    </a:ext>
                  </a:extLst>
                </p:cNvPr>
                <p:cNvPicPr/>
                <p:nvPr/>
              </p:nvPicPr>
              <p:blipFill>
                <a:blip r:embed="rId126"/>
                <a:stretch>
                  <a:fillRect/>
                </a:stretch>
              </p:blipFill>
              <p:spPr>
                <a:xfrm>
                  <a:off x="7387717" y="5427573"/>
                  <a:ext cx="4496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C9393C04-E881-4CA9-A6E9-31F61FD0AFEF}"/>
                    </a:ext>
                  </a:extLst>
                </p14:cNvPr>
                <p14:cNvContentPartPr/>
                <p14:nvPr/>
              </p14:nvContentPartPr>
              <p14:xfrm>
                <a:off x="6433357" y="5505333"/>
                <a:ext cx="2072520" cy="752760"/>
              </p14:xfrm>
            </p:contentPart>
          </mc:Choice>
          <mc:Fallback>
            <p:pic>
              <p:nvPicPr>
                <p:cNvPr id="77" name="Freihand 76">
                  <a:extLst>
                    <a:ext uri="{FF2B5EF4-FFF2-40B4-BE49-F238E27FC236}">
                      <a16:creationId xmlns:a16="http://schemas.microsoft.com/office/drawing/2014/main" id="{C9393C04-E881-4CA9-A6E9-31F61FD0AFEF}"/>
                    </a:ext>
                  </a:extLst>
                </p:cNvPr>
                <p:cNvPicPr/>
                <p:nvPr/>
              </p:nvPicPr>
              <p:blipFill>
                <a:blip r:embed="rId128"/>
                <a:stretch>
                  <a:fillRect/>
                </a:stretch>
              </p:blipFill>
              <p:spPr>
                <a:xfrm>
                  <a:off x="6424717" y="5496693"/>
                  <a:ext cx="2090160" cy="77040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8A0FCA0-074A-44C5-9434-D98FC63C62F1}"/>
                  </a:ext>
                </a:extLst>
              </p14:cNvPr>
              <p14:cNvContentPartPr/>
              <p14:nvPr/>
            </p14:nvContentPartPr>
            <p14:xfrm>
              <a:off x="1853437" y="738573"/>
              <a:ext cx="2195640" cy="2146320"/>
            </p14:xfrm>
          </p:contentPart>
        </mc:Choice>
        <mc:Fallback>
          <p:pic>
            <p:nvPicPr>
              <p:cNvPr id="2" name="Freihand 1">
                <a:extLst>
                  <a:ext uri="{FF2B5EF4-FFF2-40B4-BE49-F238E27FC236}">
                    <a16:creationId xmlns:a16="http://schemas.microsoft.com/office/drawing/2014/main" id="{E8A0FCA0-074A-44C5-9434-D98FC63C62F1}"/>
                  </a:ext>
                </a:extLst>
              </p:cNvPr>
              <p:cNvPicPr/>
              <p:nvPr/>
            </p:nvPicPr>
            <p:blipFill>
              <a:blip r:embed="rId5"/>
              <a:stretch>
                <a:fillRect/>
              </a:stretch>
            </p:blipFill>
            <p:spPr>
              <a:xfrm>
                <a:off x="1844797" y="729933"/>
                <a:ext cx="2213280" cy="2163960"/>
              </a:xfrm>
              <a:prstGeom prst="rect">
                <a:avLst/>
              </a:prstGeom>
            </p:spPr>
          </p:pic>
        </mc:Fallback>
      </mc:AlternateContent>
      <p:grpSp>
        <p:nvGrpSpPr>
          <p:cNvPr id="33" name="Gruppieren 32">
            <a:extLst>
              <a:ext uri="{FF2B5EF4-FFF2-40B4-BE49-F238E27FC236}">
                <a16:creationId xmlns:a16="http://schemas.microsoft.com/office/drawing/2014/main" id="{E866E2B6-3DD0-4023-9FC5-CD2725953A76}"/>
              </a:ext>
            </a:extLst>
          </p:cNvPr>
          <p:cNvGrpSpPr/>
          <p:nvPr/>
        </p:nvGrpSpPr>
        <p:grpSpPr>
          <a:xfrm>
            <a:off x="2354557" y="4309053"/>
            <a:ext cx="2282760" cy="743400"/>
            <a:chOff x="2354557" y="4309053"/>
            <a:chExt cx="2282760" cy="743400"/>
          </a:xfrm>
        </p:grpSpPr>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6AF7B177-D61A-415A-9536-2BC1567D2E2A}"/>
                    </a:ext>
                  </a:extLst>
                </p14:cNvPr>
                <p14:cNvContentPartPr/>
                <p14:nvPr/>
              </p14:nvContentPartPr>
              <p14:xfrm>
                <a:off x="2354557" y="4647093"/>
                <a:ext cx="167040" cy="405360"/>
              </p14:xfrm>
            </p:contentPart>
          </mc:Choice>
          <mc:Fallback>
            <p:pic>
              <p:nvPicPr>
                <p:cNvPr id="6" name="Freihand 5">
                  <a:extLst>
                    <a:ext uri="{FF2B5EF4-FFF2-40B4-BE49-F238E27FC236}">
                      <a16:creationId xmlns:a16="http://schemas.microsoft.com/office/drawing/2014/main" id="{6AF7B177-D61A-415A-9536-2BC1567D2E2A}"/>
                    </a:ext>
                  </a:extLst>
                </p:cNvPr>
                <p:cNvPicPr/>
                <p:nvPr/>
              </p:nvPicPr>
              <p:blipFill>
                <a:blip r:embed="rId7"/>
                <a:stretch>
                  <a:fillRect/>
                </a:stretch>
              </p:blipFill>
              <p:spPr>
                <a:xfrm>
                  <a:off x="2345917" y="4638093"/>
                  <a:ext cx="1846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133BD040-9EF7-44E0-A4EC-7360F006FB9C}"/>
                    </a:ext>
                  </a:extLst>
                </p14:cNvPr>
                <p14:cNvContentPartPr/>
                <p14:nvPr/>
              </p14:nvContentPartPr>
              <p14:xfrm>
                <a:off x="2557237" y="4504533"/>
                <a:ext cx="426240" cy="436680"/>
              </p14:xfrm>
            </p:contentPart>
          </mc:Choice>
          <mc:Fallback>
            <p:pic>
              <p:nvPicPr>
                <p:cNvPr id="9" name="Freihand 8">
                  <a:extLst>
                    <a:ext uri="{FF2B5EF4-FFF2-40B4-BE49-F238E27FC236}">
                      <a16:creationId xmlns:a16="http://schemas.microsoft.com/office/drawing/2014/main" id="{133BD040-9EF7-44E0-A4EC-7360F006FB9C}"/>
                    </a:ext>
                  </a:extLst>
                </p:cNvPr>
                <p:cNvPicPr/>
                <p:nvPr/>
              </p:nvPicPr>
              <p:blipFill>
                <a:blip r:embed="rId9"/>
                <a:stretch>
                  <a:fillRect/>
                </a:stretch>
              </p:blipFill>
              <p:spPr>
                <a:xfrm>
                  <a:off x="2548597" y="4495533"/>
                  <a:ext cx="44388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FE61A9C3-765D-4642-8C89-215A1F09273A}"/>
                    </a:ext>
                  </a:extLst>
                </p14:cNvPr>
                <p14:cNvContentPartPr/>
                <p14:nvPr/>
              </p14:nvContentPartPr>
              <p14:xfrm>
                <a:off x="2996437" y="4453773"/>
                <a:ext cx="281520" cy="240120"/>
              </p14:xfrm>
            </p:contentPart>
          </mc:Choice>
          <mc:Fallback>
            <p:pic>
              <p:nvPicPr>
                <p:cNvPr id="11" name="Freihand 10">
                  <a:extLst>
                    <a:ext uri="{FF2B5EF4-FFF2-40B4-BE49-F238E27FC236}">
                      <a16:creationId xmlns:a16="http://schemas.microsoft.com/office/drawing/2014/main" id="{FE61A9C3-765D-4642-8C89-215A1F09273A}"/>
                    </a:ext>
                  </a:extLst>
                </p:cNvPr>
                <p:cNvPicPr/>
                <p:nvPr/>
              </p:nvPicPr>
              <p:blipFill>
                <a:blip r:embed="rId11"/>
                <a:stretch>
                  <a:fillRect/>
                </a:stretch>
              </p:blipFill>
              <p:spPr>
                <a:xfrm>
                  <a:off x="2987797" y="4444773"/>
                  <a:ext cx="2991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74F03C1E-B53D-41AB-B6C3-4BA4ADF6603D}"/>
                    </a:ext>
                  </a:extLst>
                </p14:cNvPr>
                <p14:cNvContentPartPr/>
                <p14:nvPr/>
              </p14:nvContentPartPr>
              <p14:xfrm>
                <a:off x="3549757" y="4402293"/>
                <a:ext cx="128520" cy="261720"/>
              </p14:xfrm>
            </p:contentPart>
          </mc:Choice>
          <mc:Fallback>
            <p:pic>
              <p:nvPicPr>
                <p:cNvPr id="12" name="Freihand 11">
                  <a:extLst>
                    <a:ext uri="{FF2B5EF4-FFF2-40B4-BE49-F238E27FC236}">
                      <a16:creationId xmlns:a16="http://schemas.microsoft.com/office/drawing/2014/main" id="{74F03C1E-B53D-41AB-B6C3-4BA4ADF6603D}"/>
                    </a:ext>
                  </a:extLst>
                </p:cNvPr>
                <p:cNvPicPr/>
                <p:nvPr/>
              </p:nvPicPr>
              <p:blipFill>
                <a:blip r:embed="rId13"/>
                <a:stretch>
                  <a:fillRect/>
                </a:stretch>
              </p:blipFill>
              <p:spPr>
                <a:xfrm>
                  <a:off x="3541117" y="4393293"/>
                  <a:ext cx="1461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DCA9035F-C980-42D5-BF74-6D10BC9F91C0}"/>
                    </a:ext>
                  </a:extLst>
                </p14:cNvPr>
                <p14:cNvContentPartPr/>
                <p14:nvPr/>
              </p14:nvContentPartPr>
              <p14:xfrm>
                <a:off x="3685837" y="4484013"/>
                <a:ext cx="62640" cy="151920"/>
              </p14:xfrm>
            </p:contentPart>
          </mc:Choice>
          <mc:Fallback>
            <p:pic>
              <p:nvPicPr>
                <p:cNvPr id="13" name="Freihand 12">
                  <a:extLst>
                    <a:ext uri="{FF2B5EF4-FFF2-40B4-BE49-F238E27FC236}">
                      <a16:creationId xmlns:a16="http://schemas.microsoft.com/office/drawing/2014/main" id="{DCA9035F-C980-42D5-BF74-6D10BC9F91C0}"/>
                    </a:ext>
                  </a:extLst>
                </p:cNvPr>
                <p:cNvPicPr/>
                <p:nvPr/>
              </p:nvPicPr>
              <p:blipFill>
                <a:blip r:embed="rId15"/>
                <a:stretch>
                  <a:fillRect/>
                </a:stretch>
              </p:blipFill>
              <p:spPr>
                <a:xfrm>
                  <a:off x="3677197" y="4475013"/>
                  <a:ext cx="80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7B2A743D-9264-4714-90E8-94D592963A41}"/>
                    </a:ext>
                  </a:extLst>
                </p14:cNvPr>
                <p14:cNvContentPartPr/>
                <p14:nvPr/>
              </p14:nvContentPartPr>
              <p14:xfrm>
                <a:off x="3711757" y="4493013"/>
                <a:ext cx="121680" cy="167040"/>
              </p14:xfrm>
            </p:contentPart>
          </mc:Choice>
          <mc:Fallback>
            <p:pic>
              <p:nvPicPr>
                <p:cNvPr id="14" name="Freihand 13">
                  <a:extLst>
                    <a:ext uri="{FF2B5EF4-FFF2-40B4-BE49-F238E27FC236}">
                      <a16:creationId xmlns:a16="http://schemas.microsoft.com/office/drawing/2014/main" id="{7B2A743D-9264-4714-90E8-94D592963A41}"/>
                    </a:ext>
                  </a:extLst>
                </p:cNvPr>
                <p:cNvPicPr/>
                <p:nvPr/>
              </p:nvPicPr>
              <p:blipFill>
                <a:blip r:embed="rId17"/>
                <a:stretch>
                  <a:fillRect/>
                </a:stretch>
              </p:blipFill>
              <p:spPr>
                <a:xfrm>
                  <a:off x="3702757" y="4484013"/>
                  <a:ext cx="139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4A08685D-9351-4B8A-BC00-65215D3ACA97}"/>
                    </a:ext>
                  </a:extLst>
                </p14:cNvPr>
                <p14:cNvContentPartPr/>
                <p14:nvPr/>
              </p14:nvContentPartPr>
              <p14:xfrm>
                <a:off x="3839197" y="4407693"/>
                <a:ext cx="128880" cy="163080"/>
              </p14:xfrm>
            </p:contentPart>
          </mc:Choice>
          <mc:Fallback>
            <p:pic>
              <p:nvPicPr>
                <p:cNvPr id="15" name="Freihand 14">
                  <a:extLst>
                    <a:ext uri="{FF2B5EF4-FFF2-40B4-BE49-F238E27FC236}">
                      <a16:creationId xmlns:a16="http://schemas.microsoft.com/office/drawing/2014/main" id="{4A08685D-9351-4B8A-BC00-65215D3ACA97}"/>
                    </a:ext>
                  </a:extLst>
                </p:cNvPr>
                <p:cNvPicPr/>
                <p:nvPr/>
              </p:nvPicPr>
              <p:blipFill>
                <a:blip r:embed="rId19"/>
                <a:stretch>
                  <a:fillRect/>
                </a:stretch>
              </p:blipFill>
              <p:spPr>
                <a:xfrm>
                  <a:off x="3830197" y="4399053"/>
                  <a:ext cx="146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9532C78A-D001-4918-8181-7E8EC3CF4B4D}"/>
                    </a:ext>
                  </a:extLst>
                </p14:cNvPr>
                <p14:cNvContentPartPr/>
                <p14:nvPr/>
              </p14:nvContentPartPr>
              <p14:xfrm>
                <a:off x="4000837" y="4427493"/>
                <a:ext cx="99000" cy="173160"/>
              </p14:xfrm>
            </p:contentPart>
          </mc:Choice>
          <mc:Fallback>
            <p:pic>
              <p:nvPicPr>
                <p:cNvPr id="16" name="Freihand 15">
                  <a:extLst>
                    <a:ext uri="{FF2B5EF4-FFF2-40B4-BE49-F238E27FC236}">
                      <a16:creationId xmlns:a16="http://schemas.microsoft.com/office/drawing/2014/main" id="{9532C78A-D001-4918-8181-7E8EC3CF4B4D}"/>
                    </a:ext>
                  </a:extLst>
                </p:cNvPr>
                <p:cNvPicPr/>
                <p:nvPr/>
              </p:nvPicPr>
              <p:blipFill>
                <a:blip r:embed="rId21"/>
                <a:stretch>
                  <a:fillRect/>
                </a:stretch>
              </p:blipFill>
              <p:spPr>
                <a:xfrm>
                  <a:off x="3992197" y="4418853"/>
                  <a:ext cx="116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2A5A20C-A899-41EC-AFCA-9CBFADF9ABA0}"/>
                    </a:ext>
                  </a:extLst>
                </p14:cNvPr>
                <p14:cNvContentPartPr/>
                <p14:nvPr/>
              </p14:nvContentPartPr>
              <p14:xfrm>
                <a:off x="4067797" y="4342893"/>
                <a:ext cx="380520" cy="186480"/>
              </p14:xfrm>
            </p:contentPart>
          </mc:Choice>
          <mc:Fallback>
            <p:pic>
              <p:nvPicPr>
                <p:cNvPr id="17" name="Freihand 16">
                  <a:extLst>
                    <a:ext uri="{FF2B5EF4-FFF2-40B4-BE49-F238E27FC236}">
                      <a16:creationId xmlns:a16="http://schemas.microsoft.com/office/drawing/2014/main" id="{E2A5A20C-A899-41EC-AFCA-9CBFADF9ABA0}"/>
                    </a:ext>
                  </a:extLst>
                </p:cNvPr>
                <p:cNvPicPr/>
                <p:nvPr/>
              </p:nvPicPr>
              <p:blipFill>
                <a:blip r:embed="rId23"/>
                <a:stretch>
                  <a:fillRect/>
                </a:stretch>
              </p:blipFill>
              <p:spPr>
                <a:xfrm>
                  <a:off x="4059157" y="4333893"/>
                  <a:ext cx="398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24167257-E649-450A-B1A8-2A86C39BE0FA}"/>
                    </a:ext>
                  </a:extLst>
                </p14:cNvPr>
                <p14:cNvContentPartPr/>
                <p14:nvPr/>
              </p14:nvContentPartPr>
              <p14:xfrm>
                <a:off x="4404037" y="4309053"/>
                <a:ext cx="233280" cy="207360"/>
              </p14:xfrm>
            </p:contentPart>
          </mc:Choice>
          <mc:Fallback>
            <p:pic>
              <p:nvPicPr>
                <p:cNvPr id="18" name="Freihand 17">
                  <a:extLst>
                    <a:ext uri="{FF2B5EF4-FFF2-40B4-BE49-F238E27FC236}">
                      <a16:creationId xmlns:a16="http://schemas.microsoft.com/office/drawing/2014/main" id="{24167257-E649-450A-B1A8-2A86C39BE0FA}"/>
                    </a:ext>
                  </a:extLst>
                </p:cNvPr>
                <p:cNvPicPr/>
                <p:nvPr/>
              </p:nvPicPr>
              <p:blipFill>
                <a:blip r:embed="rId25"/>
                <a:stretch>
                  <a:fillRect/>
                </a:stretch>
              </p:blipFill>
              <p:spPr>
                <a:xfrm>
                  <a:off x="4395037" y="4300413"/>
                  <a:ext cx="250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5597012F-F378-4941-8E8F-AEC3A7D46FCB}"/>
                    </a:ext>
                  </a:extLst>
                </p14:cNvPr>
                <p14:cNvContentPartPr/>
                <p14:nvPr/>
              </p14:nvContentPartPr>
              <p14:xfrm>
                <a:off x="3321157" y="4478253"/>
                <a:ext cx="121680" cy="137160"/>
              </p14:xfrm>
            </p:contentPart>
          </mc:Choice>
          <mc:Fallback>
            <p:pic>
              <p:nvPicPr>
                <p:cNvPr id="21" name="Freihand 20">
                  <a:extLst>
                    <a:ext uri="{FF2B5EF4-FFF2-40B4-BE49-F238E27FC236}">
                      <a16:creationId xmlns:a16="http://schemas.microsoft.com/office/drawing/2014/main" id="{5597012F-F378-4941-8E8F-AEC3A7D46FCB}"/>
                    </a:ext>
                  </a:extLst>
                </p:cNvPr>
                <p:cNvPicPr/>
                <p:nvPr/>
              </p:nvPicPr>
              <p:blipFill>
                <a:blip r:embed="rId27"/>
                <a:stretch>
                  <a:fillRect/>
                </a:stretch>
              </p:blipFill>
              <p:spPr>
                <a:xfrm>
                  <a:off x="3312157" y="4469253"/>
                  <a:ext cx="139320" cy="154800"/>
                </a:xfrm>
                <a:prstGeom prst="rect">
                  <a:avLst/>
                </a:prstGeom>
              </p:spPr>
            </p:pic>
          </mc:Fallback>
        </mc:AlternateContent>
      </p:grpSp>
      <p:grpSp>
        <p:nvGrpSpPr>
          <p:cNvPr id="35" name="Gruppieren 34">
            <a:extLst>
              <a:ext uri="{FF2B5EF4-FFF2-40B4-BE49-F238E27FC236}">
                <a16:creationId xmlns:a16="http://schemas.microsoft.com/office/drawing/2014/main" id="{302C8398-AFC8-42B8-9EB5-E1BB73D3CF06}"/>
              </a:ext>
            </a:extLst>
          </p:cNvPr>
          <p:cNvGrpSpPr/>
          <p:nvPr/>
        </p:nvGrpSpPr>
        <p:grpSpPr>
          <a:xfrm>
            <a:off x="6265237" y="3580053"/>
            <a:ext cx="2068200" cy="2400840"/>
            <a:chOff x="6265237" y="3580053"/>
            <a:chExt cx="2068200" cy="2400840"/>
          </a:xfrm>
        </p:grpSpPr>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55AD1144-FA9C-4A9D-BE0E-6262BAC0F4B7}"/>
                    </a:ext>
                  </a:extLst>
                </p14:cNvPr>
                <p14:cNvContentPartPr/>
                <p14:nvPr/>
              </p14:nvContentPartPr>
              <p14:xfrm>
                <a:off x="7611277" y="3727293"/>
                <a:ext cx="550080" cy="1068480"/>
              </p14:xfrm>
            </p:contentPart>
          </mc:Choice>
          <mc:Fallback>
            <p:pic>
              <p:nvPicPr>
                <p:cNvPr id="22" name="Freihand 21">
                  <a:extLst>
                    <a:ext uri="{FF2B5EF4-FFF2-40B4-BE49-F238E27FC236}">
                      <a16:creationId xmlns:a16="http://schemas.microsoft.com/office/drawing/2014/main" id="{55AD1144-FA9C-4A9D-BE0E-6262BAC0F4B7}"/>
                    </a:ext>
                  </a:extLst>
                </p:cNvPr>
                <p:cNvPicPr/>
                <p:nvPr/>
              </p:nvPicPr>
              <p:blipFill>
                <a:blip r:embed="rId29"/>
                <a:stretch>
                  <a:fillRect/>
                </a:stretch>
              </p:blipFill>
              <p:spPr>
                <a:xfrm>
                  <a:off x="7602277" y="3718293"/>
                  <a:ext cx="567720" cy="108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347E2AEB-9196-4FDB-A24F-ADF1608C6DC3}"/>
                    </a:ext>
                  </a:extLst>
                </p14:cNvPr>
                <p14:cNvContentPartPr/>
                <p14:nvPr/>
              </p14:nvContentPartPr>
              <p14:xfrm>
                <a:off x="7834837" y="3580053"/>
                <a:ext cx="498600" cy="405720"/>
              </p14:xfrm>
            </p:contentPart>
          </mc:Choice>
          <mc:Fallback>
            <p:pic>
              <p:nvPicPr>
                <p:cNvPr id="23" name="Freihand 22">
                  <a:extLst>
                    <a:ext uri="{FF2B5EF4-FFF2-40B4-BE49-F238E27FC236}">
                      <a16:creationId xmlns:a16="http://schemas.microsoft.com/office/drawing/2014/main" id="{347E2AEB-9196-4FDB-A24F-ADF1608C6DC3}"/>
                    </a:ext>
                  </a:extLst>
                </p:cNvPr>
                <p:cNvPicPr/>
                <p:nvPr/>
              </p:nvPicPr>
              <p:blipFill>
                <a:blip r:embed="rId31"/>
                <a:stretch>
                  <a:fillRect/>
                </a:stretch>
              </p:blipFill>
              <p:spPr>
                <a:xfrm>
                  <a:off x="7825837" y="3571413"/>
                  <a:ext cx="5162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29E1E714-A3CD-46AF-81BB-908483E27161}"/>
                    </a:ext>
                  </a:extLst>
                </p14:cNvPr>
                <p14:cNvContentPartPr/>
                <p14:nvPr/>
              </p14:nvContentPartPr>
              <p14:xfrm>
                <a:off x="6265237" y="5104293"/>
                <a:ext cx="149760" cy="500400"/>
              </p14:xfrm>
            </p:contentPart>
          </mc:Choice>
          <mc:Fallback>
            <p:pic>
              <p:nvPicPr>
                <p:cNvPr id="24" name="Freihand 23">
                  <a:extLst>
                    <a:ext uri="{FF2B5EF4-FFF2-40B4-BE49-F238E27FC236}">
                      <a16:creationId xmlns:a16="http://schemas.microsoft.com/office/drawing/2014/main" id="{29E1E714-A3CD-46AF-81BB-908483E27161}"/>
                    </a:ext>
                  </a:extLst>
                </p:cNvPr>
                <p:cNvPicPr/>
                <p:nvPr/>
              </p:nvPicPr>
              <p:blipFill>
                <a:blip r:embed="rId33"/>
                <a:stretch>
                  <a:fillRect/>
                </a:stretch>
              </p:blipFill>
              <p:spPr>
                <a:xfrm>
                  <a:off x="6256597" y="5095653"/>
                  <a:ext cx="1674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45D2D28C-6E65-4E24-9135-2A7A16166D8D}"/>
                    </a:ext>
                  </a:extLst>
                </p14:cNvPr>
                <p14:cNvContentPartPr/>
                <p14:nvPr/>
              </p14:nvContentPartPr>
              <p14:xfrm>
                <a:off x="6459997" y="4934013"/>
                <a:ext cx="416880" cy="356040"/>
              </p14:xfrm>
            </p:contentPart>
          </mc:Choice>
          <mc:Fallback>
            <p:pic>
              <p:nvPicPr>
                <p:cNvPr id="25" name="Freihand 24">
                  <a:extLst>
                    <a:ext uri="{FF2B5EF4-FFF2-40B4-BE49-F238E27FC236}">
                      <a16:creationId xmlns:a16="http://schemas.microsoft.com/office/drawing/2014/main" id="{45D2D28C-6E65-4E24-9135-2A7A16166D8D}"/>
                    </a:ext>
                  </a:extLst>
                </p:cNvPr>
                <p:cNvPicPr/>
                <p:nvPr/>
              </p:nvPicPr>
              <p:blipFill>
                <a:blip r:embed="rId35"/>
                <a:stretch>
                  <a:fillRect/>
                </a:stretch>
              </p:blipFill>
              <p:spPr>
                <a:xfrm>
                  <a:off x="6450997" y="4925013"/>
                  <a:ext cx="4345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0F0C000D-9E77-4BB1-9692-8C39E41A389E}"/>
                    </a:ext>
                  </a:extLst>
                </p14:cNvPr>
                <p14:cNvContentPartPr/>
                <p14:nvPr/>
              </p14:nvContentPartPr>
              <p14:xfrm>
                <a:off x="6878677" y="4780653"/>
                <a:ext cx="565920" cy="370440"/>
              </p14:xfrm>
            </p:contentPart>
          </mc:Choice>
          <mc:Fallback>
            <p:pic>
              <p:nvPicPr>
                <p:cNvPr id="26" name="Freihand 25">
                  <a:extLst>
                    <a:ext uri="{FF2B5EF4-FFF2-40B4-BE49-F238E27FC236}">
                      <a16:creationId xmlns:a16="http://schemas.microsoft.com/office/drawing/2014/main" id="{0F0C000D-9E77-4BB1-9692-8C39E41A389E}"/>
                    </a:ext>
                  </a:extLst>
                </p:cNvPr>
                <p:cNvPicPr/>
                <p:nvPr/>
              </p:nvPicPr>
              <p:blipFill>
                <a:blip r:embed="rId37"/>
                <a:stretch>
                  <a:fillRect/>
                </a:stretch>
              </p:blipFill>
              <p:spPr>
                <a:xfrm>
                  <a:off x="6870037" y="4771653"/>
                  <a:ext cx="58356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63873818-1FB7-4E89-9EF2-90511A69DFB6}"/>
                    </a:ext>
                  </a:extLst>
                </p14:cNvPr>
                <p14:cNvContentPartPr/>
                <p14:nvPr/>
              </p14:nvContentPartPr>
              <p14:xfrm>
                <a:off x="6502837" y="5610813"/>
                <a:ext cx="192960" cy="370080"/>
              </p14:xfrm>
            </p:contentPart>
          </mc:Choice>
          <mc:Fallback>
            <p:pic>
              <p:nvPicPr>
                <p:cNvPr id="27" name="Freihand 26">
                  <a:extLst>
                    <a:ext uri="{FF2B5EF4-FFF2-40B4-BE49-F238E27FC236}">
                      <a16:creationId xmlns:a16="http://schemas.microsoft.com/office/drawing/2014/main" id="{63873818-1FB7-4E89-9EF2-90511A69DFB6}"/>
                    </a:ext>
                  </a:extLst>
                </p:cNvPr>
                <p:cNvPicPr/>
                <p:nvPr/>
              </p:nvPicPr>
              <p:blipFill>
                <a:blip r:embed="rId39"/>
                <a:stretch>
                  <a:fillRect/>
                </a:stretch>
              </p:blipFill>
              <p:spPr>
                <a:xfrm>
                  <a:off x="6494197" y="5601813"/>
                  <a:ext cx="2106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2F08A8D1-7DA7-46AC-BAFA-81BB3D78B82E}"/>
                    </a:ext>
                  </a:extLst>
                </p14:cNvPr>
                <p14:cNvContentPartPr/>
                <p14:nvPr/>
              </p14:nvContentPartPr>
              <p14:xfrm>
                <a:off x="6657277" y="5791893"/>
                <a:ext cx="75240" cy="136080"/>
              </p14:xfrm>
            </p:contentPart>
          </mc:Choice>
          <mc:Fallback>
            <p:pic>
              <p:nvPicPr>
                <p:cNvPr id="28" name="Freihand 27">
                  <a:extLst>
                    <a:ext uri="{FF2B5EF4-FFF2-40B4-BE49-F238E27FC236}">
                      <a16:creationId xmlns:a16="http://schemas.microsoft.com/office/drawing/2014/main" id="{2F08A8D1-7DA7-46AC-BAFA-81BB3D78B82E}"/>
                    </a:ext>
                  </a:extLst>
                </p:cNvPr>
                <p:cNvPicPr/>
                <p:nvPr/>
              </p:nvPicPr>
              <p:blipFill>
                <a:blip r:embed="rId41"/>
                <a:stretch>
                  <a:fillRect/>
                </a:stretch>
              </p:blipFill>
              <p:spPr>
                <a:xfrm>
                  <a:off x="6648277" y="5783253"/>
                  <a:ext cx="92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76B22FB7-0152-4D7B-91AC-807981E44976}"/>
                    </a:ext>
                  </a:extLst>
                </p14:cNvPr>
                <p14:cNvContentPartPr/>
                <p14:nvPr/>
              </p14:nvContentPartPr>
              <p14:xfrm>
                <a:off x="6781117" y="5643213"/>
                <a:ext cx="574560" cy="291960"/>
              </p14:xfrm>
            </p:contentPart>
          </mc:Choice>
          <mc:Fallback>
            <p:pic>
              <p:nvPicPr>
                <p:cNvPr id="29" name="Freihand 28">
                  <a:extLst>
                    <a:ext uri="{FF2B5EF4-FFF2-40B4-BE49-F238E27FC236}">
                      <a16:creationId xmlns:a16="http://schemas.microsoft.com/office/drawing/2014/main" id="{76B22FB7-0152-4D7B-91AC-807981E44976}"/>
                    </a:ext>
                  </a:extLst>
                </p:cNvPr>
                <p:cNvPicPr/>
                <p:nvPr/>
              </p:nvPicPr>
              <p:blipFill>
                <a:blip r:embed="rId43"/>
                <a:stretch>
                  <a:fillRect/>
                </a:stretch>
              </p:blipFill>
              <p:spPr>
                <a:xfrm>
                  <a:off x="6772117" y="5634213"/>
                  <a:ext cx="5922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F7387E24-BC8A-476A-856D-BFE32509B671}"/>
                    </a:ext>
                  </a:extLst>
                </p14:cNvPr>
                <p14:cNvContentPartPr/>
                <p14:nvPr/>
              </p14:nvContentPartPr>
              <p14:xfrm>
                <a:off x="7306717" y="5447013"/>
                <a:ext cx="86760" cy="254880"/>
              </p14:xfrm>
            </p:contentPart>
          </mc:Choice>
          <mc:Fallback>
            <p:pic>
              <p:nvPicPr>
                <p:cNvPr id="30" name="Freihand 29">
                  <a:extLst>
                    <a:ext uri="{FF2B5EF4-FFF2-40B4-BE49-F238E27FC236}">
                      <a16:creationId xmlns:a16="http://schemas.microsoft.com/office/drawing/2014/main" id="{F7387E24-BC8A-476A-856D-BFE32509B671}"/>
                    </a:ext>
                  </a:extLst>
                </p:cNvPr>
                <p:cNvPicPr/>
                <p:nvPr/>
              </p:nvPicPr>
              <p:blipFill>
                <a:blip r:embed="rId45"/>
                <a:stretch>
                  <a:fillRect/>
                </a:stretch>
              </p:blipFill>
              <p:spPr>
                <a:xfrm>
                  <a:off x="7298077" y="5438373"/>
                  <a:ext cx="104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3B66D051-DA10-4059-B1EF-3F0B7BDE8B42}"/>
                    </a:ext>
                  </a:extLst>
                </p14:cNvPr>
                <p14:cNvContentPartPr/>
                <p14:nvPr/>
              </p14:nvContentPartPr>
              <p14:xfrm>
                <a:off x="7415077" y="5302653"/>
                <a:ext cx="509400" cy="334080"/>
              </p14:xfrm>
            </p:contentPart>
          </mc:Choice>
          <mc:Fallback>
            <p:pic>
              <p:nvPicPr>
                <p:cNvPr id="31" name="Freihand 30">
                  <a:extLst>
                    <a:ext uri="{FF2B5EF4-FFF2-40B4-BE49-F238E27FC236}">
                      <a16:creationId xmlns:a16="http://schemas.microsoft.com/office/drawing/2014/main" id="{3B66D051-DA10-4059-B1EF-3F0B7BDE8B42}"/>
                    </a:ext>
                  </a:extLst>
                </p:cNvPr>
                <p:cNvPicPr/>
                <p:nvPr/>
              </p:nvPicPr>
              <p:blipFill>
                <a:blip r:embed="rId47"/>
                <a:stretch>
                  <a:fillRect/>
                </a:stretch>
              </p:blipFill>
              <p:spPr>
                <a:xfrm>
                  <a:off x="7406077" y="5294013"/>
                  <a:ext cx="5270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6851E731-3979-46A0-94FA-5164E10389A2}"/>
                    </a:ext>
                  </a:extLst>
                </p14:cNvPr>
                <p14:cNvContentPartPr/>
                <p14:nvPr/>
              </p14:nvContentPartPr>
              <p14:xfrm>
                <a:off x="7881637" y="5198973"/>
                <a:ext cx="402120" cy="219600"/>
              </p14:xfrm>
            </p:contentPart>
          </mc:Choice>
          <mc:Fallback>
            <p:pic>
              <p:nvPicPr>
                <p:cNvPr id="34" name="Freihand 33">
                  <a:extLst>
                    <a:ext uri="{FF2B5EF4-FFF2-40B4-BE49-F238E27FC236}">
                      <a16:creationId xmlns:a16="http://schemas.microsoft.com/office/drawing/2014/main" id="{6851E731-3979-46A0-94FA-5164E10389A2}"/>
                    </a:ext>
                  </a:extLst>
                </p:cNvPr>
                <p:cNvPicPr/>
                <p:nvPr/>
              </p:nvPicPr>
              <p:blipFill>
                <a:blip r:embed="rId49"/>
                <a:stretch>
                  <a:fillRect/>
                </a:stretch>
              </p:blipFill>
              <p:spPr>
                <a:xfrm>
                  <a:off x="7872997" y="5190333"/>
                  <a:ext cx="419760" cy="237240"/>
                </a:xfrm>
                <a:prstGeom prst="rect">
                  <a:avLst/>
                </a:prstGeom>
              </p:spPr>
            </p:pic>
          </mc:Fallback>
        </mc:AlternateContent>
      </p:grpSp>
    </p:spTree>
    <p:extLst>
      <p:ext uri="{BB962C8B-B14F-4D97-AF65-F5344CB8AC3E}">
        <p14:creationId xmlns:p14="http://schemas.microsoft.com/office/powerpoint/2010/main" val="1508248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9F35D5F6-7C88-4B7C-94D8-423C5799D97F}"/>
              </a:ext>
            </a:extLst>
          </p:cNvPr>
          <p:cNvGrpSpPr/>
          <p:nvPr/>
        </p:nvGrpSpPr>
        <p:grpSpPr>
          <a:xfrm>
            <a:off x="1157917" y="544893"/>
            <a:ext cx="3767040" cy="3745440"/>
            <a:chOff x="1157917" y="544893"/>
            <a:chExt cx="3767040" cy="374544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EDCF03E-6580-4D72-9FF2-3D99C8824E29}"/>
                    </a:ext>
                  </a:extLst>
                </p14:cNvPr>
                <p14:cNvContentPartPr/>
                <p14:nvPr/>
              </p14:nvContentPartPr>
              <p14:xfrm>
                <a:off x="1157917" y="544893"/>
                <a:ext cx="3767040" cy="3745440"/>
              </p14:xfrm>
            </p:contentPart>
          </mc:Choice>
          <mc:Fallback>
            <p:pic>
              <p:nvPicPr>
                <p:cNvPr id="3" name="Freihand 2">
                  <a:extLst>
                    <a:ext uri="{FF2B5EF4-FFF2-40B4-BE49-F238E27FC236}">
                      <a16:creationId xmlns:a16="http://schemas.microsoft.com/office/drawing/2014/main" id="{6EDCF03E-6580-4D72-9FF2-3D99C8824E29}"/>
                    </a:ext>
                  </a:extLst>
                </p:cNvPr>
                <p:cNvPicPr/>
                <p:nvPr/>
              </p:nvPicPr>
              <p:blipFill>
                <a:blip r:embed="rId5"/>
                <a:stretch>
                  <a:fillRect/>
                </a:stretch>
              </p:blipFill>
              <p:spPr>
                <a:xfrm>
                  <a:off x="1149277" y="535893"/>
                  <a:ext cx="3784680" cy="376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B9F333A-39F7-4E73-AC10-618BCF10CE3D}"/>
                    </a:ext>
                  </a:extLst>
                </p14:cNvPr>
                <p14:cNvContentPartPr/>
                <p14:nvPr/>
              </p14:nvContentPartPr>
              <p14:xfrm>
                <a:off x="2915077" y="994893"/>
                <a:ext cx="1506600" cy="1551600"/>
              </p14:xfrm>
            </p:contentPart>
          </mc:Choice>
          <mc:Fallback>
            <p:pic>
              <p:nvPicPr>
                <p:cNvPr id="4" name="Freihand 3">
                  <a:extLst>
                    <a:ext uri="{FF2B5EF4-FFF2-40B4-BE49-F238E27FC236}">
                      <a16:creationId xmlns:a16="http://schemas.microsoft.com/office/drawing/2014/main" id="{2B9F333A-39F7-4E73-AC10-618BCF10CE3D}"/>
                    </a:ext>
                  </a:extLst>
                </p:cNvPr>
                <p:cNvPicPr/>
                <p:nvPr/>
              </p:nvPicPr>
              <p:blipFill>
                <a:blip r:embed="rId7"/>
                <a:stretch>
                  <a:fillRect/>
                </a:stretch>
              </p:blipFill>
              <p:spPr>
                <a:xfrm>
                  <a:off x="2906077" y="985893"/>
                  <a:ext cx="1524240" cy="156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92702E61-3B03-4B0E-B03A-4ECB3D362499}"/>
                  </a:ext>
                </a:extLst>
              </p14:cNvPr>
              <p14:cNvContentPartPr/>
              <p14:nvPr/>
            </p14:nvContentPartPr>
            <p14:xfrm>
              <a:off x="7030597" y="1344093"/>
              <a:ext cx="1842480" cy="2333160"/>
            </p14:xfrm>
          </p:contentPart>
        </mc:Choice>
        <mc:Fallback>
          <p:pic>
            <p:nvPicPr>
              <p:cNvPr id="11" name="Freihand 10">
                <a:extLst>
                  <a:ext uri="{FF2B5EF4-FFF2-40B4-BE49-F238E27FC236}">
                    <a16:creationId xmlns:a16="http://schemas.microsoft.com/office/drawing/2014/main" id="{92702E61-3B03-4B0E-B03A-4ECB3D362499}"/>
                  </a:ext>
                </a:extLst>
              </p:cNvPr>
              <p:cNvPicPr/>
              <p:nvPr/>
            </p:nvPicPr>
            <p:blipFill>
              <a:blip r:embed="rId9"/>
              <a:stretch>
                <a:fillRect/>
              </a:stretch>
            </p:blipFill>
            <p:spPr>
              <a:xfrm>
                <a:off x="7021597" y="1335093"/>
                <a:ext cx="1860120" cy="2350800"/>
              </a:xfrm>
              <a:prstGeom prst="rect">
                <a:avLst/>
              </a:prstGeom>
            </p:spPr>
          </p:pic>
        </mc:Fallback>
      </mc:AlternateContent>
    </p:spTree>
    <p:extLst>
      <p:ext uri="{BB962C8B-B14F-4D97-AF65-F5344CB8AC3E}">
        <p14:creationId xmlns:p14="http://schemas.microsoft.com/office/powerpoint/2010/main" val="279134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grpSp>
        <p:nvGrpSpPr>
          <p:cNvPr id="5" name="Gruppieren 4">
            <a:extLst>
              <a:ext uri="{FF2B5EF4-FFF2-40B4-BE49-F238E27FC236}">
                <a16:creationId xmlns:a16="http://schemas.microsoft.com/office/drawing/2014/main" id="{D758FF95-1044-4189-9F7B-DB4837480B5E}"/>
              </a:ext>
            </a:extLst>
          </p:cNvPr>
          <p:cNvGrpSpPr/>
          <p:nvPr/>
        </p:nvGrpSpPr>
        <p:grpSpPr>
          <a:xfrm>
            <a:off x="1560757" y="3500133"/>
            <a:ext cx="4488480" cy="85320"/>
            <a:chOff x="1560757" y="3500133"/>
            <a:chExt cx="4488480" cy="8532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92298D6-470E-4E07-A5D8-960226C0E11D}"/>
                    </a:ext>
                  </a:extLst>
                </p14:cNvPr>
                <p14:cNvContentPartPr/>
                <p14:nvPr/>
              </p14:nvContentPartPr>
              <p14:xfrm>
                <a:off x="1560757" y="3500133"/>
                <a:ext cx="3122640" cy="45720"/>
              </p14:xfrm>
            </p:contentPart>
          </mc:Choice>
          <mc:Fallback>
            <p:pic>
              <p:nvPicPr>
                <p:cNvPr id="2" name="Freihand 1">
                  <a:extLst>
                    <a:ext uri="{FF2B5EF4-FFF2-40B4-BE49-F238E27FC236}">
                      <a16:creationId xmlns:a16="http://schemas.microsoft.com/office/drawing/2014/main" id="{A92298D6-470E-4E07-A5D8-960226C0E11D}"/>
                    </a:ext>
                  </a:extLst>
                </p:cNvPr>
                <p:cNvPicPr/>
                <p:nvPr/>
              </p:nvPicPr>
              <p:blipFill>
                <a:blip r:embed="rId3"/>
                <a:stretch>
                  <a:fillRect/>
                </a:stretch>
              </p:blipFill>
              <p:spPr>
                <a:xfrm>
                  <a:off x="1552117" y="3491133"/>
                  <a:ext cx="3140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3F7A28F-6619-405F-B642-64BD0F630C7C}"/>
                    </a:ext>
                  </a:extLst>
                </p14:cNvPr>
                <p14:cNvContentPartPr/>
                <p14:nvPr/>
              </p14:nvContentPartPr>
              <p14:xfrm>
                <a:off x="5122957" y="3545853"/>
                <a:ext cx="926280" cy="39600"/>
              </p14:xfrm>
            </p:contentPart>
          </mc:Choice>
          <mc:Fallback>
            <p:pic>
              <p:nvPicPr>
                <p:cNvPr id="3" name="Freihand 2">
                  <a:extLst>
                    <a:ext uri="{FF2B5EF4-FFF2-40B4-BE49-F238E27FC236}">
                      <a16:creationId xmlns:a16="http://schemas.microsoft.com/office/drawing/2014/main" id="{13F7A28F-6619-405F-B642-64BD0F630C7C}"/>
                    </a:ext>
                  </a:extLst>
                </p:cNvPr>
                <p:cNvPicPr/>
                <p:nvPr/>
              </p:nvPicPr>
              <p:blipFill>
                <a:blip r:embed="rId5"/>
                <a:stretch>
                  <a:fillRect/>
                </a:stretch>
              </p:blipFill>
              <p:spPr>
                <a:xfrm>
                  <a:off x="5114317" y="3537213"/>
                  <a:ext cx="94392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0906EE58-753D-427E-8852-51FC17247E04}"/>
                  </a:ext>
                </a:extLst>
              </p14:cNvPr>
              <p14:cNvContentPartPr/>
              <p14:nvPr/>
            </p14:nvContentPartPr>
            <p14:xfrm>
              <a:off x="143077" y="4250733"/>
              <a:ext cx="1581120" cy="127800"/>
            </p14:xfrm>
          </p:contentPart>
        </mc:Choice>
        <mc:Fallback>
          <p:pic>
            <p:nvPicPr>
              <p:cNvPr id="7" name="Freihand 6">
                <a:extLst>
                  <a:ext uri="{FF2B5EF4-FFF2-40B4-BE49-F238E27FC236}">
                    <a16:creationId xmlns:a16="http://schemas.microsoft.com/office/drawing/2014/main" id="{0906EE58-753D-427E-8852-51FC17247E04}"/>
                  </a:ext>
                </a:extLst>
              </p:cNvPr>
              <p:cNvPicPr/>
              <p:nvPr/>
            </p:nvPicPr>
            <p:blipFill>
              <a:blip r:embed="rId7"/>
              <a:stretch>
                <a:fillRect/>
              </a:stretch>
            </p:blipFill>
            <p:spPr>
              <a:xfrm>
                <a:off x="134437" y="4242093"/>
                <a:ext cx="1598760" cy="145440"/>
              </a:xfrm>
              <a:prstGeom prst="rect">
                <a:avLst/>
              </a:prstGeom>
            </p:spPr>
          </p:pic>
        </mc:Fallback>
      </mc:AlternateContent>
      <p:grpSp>
        <p:nvGrpSpPr>
          <p:cNvPr id="15" name="Gruppieren 14">
            <a:extLst>
              <a:ext uri="{FF2B5EF4-FFF2-40B4-BE49-F238E27FC236}">
                <a16:creationId xmlns:a16="http://schemas.microsoft.com/office/drawing/2014/main" id="{4D7AEF0F-FE9A-4912-80A2-378D33723204}"/>
              </a:ext>
            </a:extLst>
          </p:cNvPr>
          <p:cNvGrpSpPr/>
          <p:nvPr/>
        </p:nvGrpSpPr>
        <p:grpSpPr>
          <a:xfrm>
            <a:off x="368437" y="3811533"/>
            <a:ext cx="6762960" cy="1878120"/>
            <a:chOff x="368437" y="3811533"/>
            <a:chExt cx="6762960" cy="187812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D6764EF2-DF4F-4B6C-8573-ACD9B2CB4B1F}"/>
                    </a:ext>
                  </a:extLst>
                </p14:cNvPr>
                <p14:cNvContentPartPr/>
                <p14:nvPr/>
              </p14:nvContentPartPr>
              <p14:xfrm>
                <a:off x="368437" y="5149293"/>
                <a:ext cx="3365640" cy="108360"/>
              </p14:xfrm>
            </p:contentPart>
          </mc:Choice>
          <mc:Fallback>
            <p:pic>
              <p:nvPicPr>
                <p:cNvPr id="8" name="Freihand 7">
                  <a:extLst>
                    <a:ext uri="{FF2B5EF4-FFF2-40B4-BE49-F238E27FC236}">
                      <a16:creationId xmlns:a16="http://schemas.microsoft.com/office/drawing/2014/main" id="{D6764EF2-DF4F-4B6C-8573-ACD9B2CB4B1F}"/>
                    </a:ext>
                  </a:extLst>
                </p:cNvPr>
                <p:cNvPicPr/>
                <p:nvPr/>
              </p:nvPicPr>
              <p:blipFill>
                <a:blip r:embed="rId9"/>
                <a:stretch>
                  <a:fillRect/>
                </a:stretch>
              </p:blipFill>
              <p:spPr>
                <a:xfrm>
                  <a:off x="359797" y="5140653"/>
                  <a:ext cx="3383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8C4F18F-E261-42C4-8EF6-5872834D1AEE}"/>
                    </a:ext>
                  </a:extLst>
                </p14:cNvPr>
                <p14:cNvContentPartPr/>
                <p14:nvPr/>
              </p14:nvContentPartPr>
              <p14:xfrm>
                <a:off x="4766557" y="5214813"/>
                <a:ext cx="2043720" cy="36360"/>
              </p14:xfrm>
            </p:contentPart>
          </mc:Choice>
          <mc:Fallback>
            <p:pic>
              <p:nvPicPr>
                <p:cNvPr id="9" name="Freihand 8">
                  <a:extLst>
                    <a:ext uri="{FF2B5EF4-FFF2-40B4-BE49-F238E27FC236}">
                      <a16:creationId xmlns:a16="http://schemas.microsoft.com/office/drawing/2014/main" id="{58C4F18F-E261-42C4-8EF6-5872834D1AEE}"/>
                    </a:ext>
                  </a:extLst>
                </p:cNvPr>
                <p:cNvPicPr/>
                <p:nvPr/>
              </p:nvPicPr>
              <p:blipFill>
                <a:blip r:embed="rId11"/>
                <a:stretch>
                  <a:fillRect/>
                </a:stretch>
              </p:blipFill>
              <p:spPr>
                <a:xfrm>
                  <a:off x="4757557" y="5206173"/>
                  <a:ext cx="2061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4DF4FD0F-B645-4409-87C2-209673E52721}"/>
                    </a:ext>
                  </a:extLst>
                </p14:cNvPr>
                <p14:cNvContentPartPr/>
                <p14:nvPr/>
              </p14:nvContentPartPr>
              <p14:xfrm>
                <a:off x="3968797" y="3811533"/>
                <a:ext cx="949680" cy="795960"/>
              </p14:xfrm>
            </p:contentPart>
          </mc:Choice>
          <mc:Fallback>
            <p:pic>
              <p:nvPicPr>
                <p:cNvPr id="13" name="Freihand 12">
                  <a:extLst>
                    <a:ext uri="{FF2B5EF4-FFF2-40B4-BE49-F238E27FC236}">
                      <a16:creationId xmlns:a16="http://schemas.microsoft.com/office/drawing/2014/main" id="{4DF4FD0F-B645-4409-87C2-209673E52721}"/>
                    </a:ext>
                  </a:extLst>
                </p:cNvPr>
                <p:cNvPicPr/>
                <p:nvPr/>
              </p:nvPicPr>
              <p:blipFill>
                <a:blip r:embed="rId13"/>
                <a:stretch>
                  <a:fillRect/>
                </a:stretch>
              </p:blipFill>
              <p:spPr>
                <a:xfrm>
                  <a:off x="3959797" y="3802533"/>
                  <a:ext cx="96732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A3A3C803-F7B0-4DBA-B906-AEC014CCE6E1}"/>
                    </a:ext>
                  </a:extLst>
                </p14:cNvPr>
                <p14:cNvContentPartPr/>
                <p14:nvPr/>
              </p14:nvContentPartPr>
              <p14:xfrm>
                <a:off x="5275597" y="4715853"/>
                <a:ext cx="1855800" cy="973800"/>
              </p14:xfrm>
            </p:contentPart>
          </mc:Choice>
          <mc:Fallback>
            <p:pic>
              <p:nvPicPr>
                <p:cNvPr id="14" name="Freihand 13">
                  <a:extLst>
                    <a:ext uri="{FF2B5EF4-FFF2-40B4-BE49-F238E27FC236}">
                      <a16:creationId xmlns:a16="http://schemas.microsoft.com/office/drawing/2014/main" id="{A3A3C803-F7B0-4DBA-B906-AEC014CCE6E1}"/>
                    </a:ext>
                  </a:extLst>
                </p:cNvPr>
                <p:cNvPicPr/>
                <p:nvPr/>
              </p:nvPicPr>
              <p:blipFill>
                <a:blip r:embed="rId15"/>
                <a:stretch>
                  <a:fillRect/>
                </a:stretch>
              </p:blipFill>
              <p:spPr>
                <a:xfrm>
                  <a:off x="5266597" y="4707213"/>
                  <a:ext cx="1873440" cy="991440"/>
                </a:xfrm>
                <a:prstGeom prst="rect">
                  <a:avLst/>
                </a:prstGeom>
              </p:spPr>
            </p:pic>
          </mc:Fallback>
        </mc:AlternateContent>
      </p:grpSp>
      <p:grpSp>
        <p:nvGrpSpPr>
          <p:cNvPr id="18" name="Gruppieren 17">
            <a:extLst>
              <a:ext uri="{FF2B5EF4-FFF2-40B4-BE49-F238E27FC236}">
                <a16:creationId xmlns:a16="http://schemas.microsoft.com/office/drawing/2014/main" id="{424B0C15-5B41-47C0-8F20-73147C44E27E}"/>
              </a:ext>
            </a:extLst>
          </p:cNvPr>
          <p:cNvGrpSpPr/>
          <p:nvPr/>
        </p:nvGrpSpPr>
        <p:grpSpPr>
          <a:xfrm>
            <a:off x="6311317" y="-19587"/>
            <a:ext cx="681120" cy="672120"/>
            <a:chOff x="6311317" y="-19587"/>
            <a:chExt cx="681120" cy="672120"/>
          </a:xfrm>
        </p:grpSpPr>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1A1DBF1F-5209-4613-8EA9-197597ABC588}"/>
                    </a:ext>
                  </a:extLst>
                </p14:cNvPr>
                <p14:cNvContentPartPr/>
                <p14:nvPr/>
              </p14:nvContentPartPr>
              <p14:xfrm>
                <a:off x="6441997" y="539133"/>
                <a:ext cx="125640" cy="32400"/>
              </p14:xfrm>
            </p:contentPart>
          </mc:Choice>
          <mc:Fallback>
            <p:pic>
              <p:nvPicPr>
                <p:cNvPr id="16" name="Freihand 15">
                  <a:extLst>
                    <a:ext uri="{FF2B5EF4-FFF2-40B4-BE49-F238E27FC236}">
                      <a16:creationId xmlns:a16="http://schemas.microsoft.com/office/drawing/2014/main" id="{1A1DBF1F-5209-4613-8EA9-197597ABC588}"/>
                    </a:ext>
                  </a:extLst>
                </p:cNvPr>
                <p:cNvPicPr/>
                <p:nvPr/>
              </p:nvPicPr>
              <p:blipFill>
                <a:blip r:embed="rId17"/>
                <a:stretch>
                  <a:fillRect/>
                </a:stretch>
              </p:blipFill>
              <p:spPr>
                <a:xfrm>
                  <a:off x="6433357" y="530133"/>
                  <a:ext cx="143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32A8E690-A43E-4EA6-8113-4CC501C01D3C}"/>
                    </a:ext>
                  </a:extLst>
                </p14:cNvPr>
                <p14:cNvContentPartPr/>
                <p14:nvPr/>
              </p14:nvContentPartPr>
              <p14:xfrm>
                <a:off x="6311317" y="-19587"/>
                <a:ext cx="681120" cy="672120"/>
              </p14:xfrm>
            </p:contentPart>
          </mc:Choice>
          <mc:Fallback>
            <p:pic>
              <p:nvPicPr>
                <p:cNvPr id="17" name="Freihand 16">
                  <a:extLst>
                    <a:ext uri="{FF2B5EF4-FFF2-40B4-BE49-F238E27FC236}">
                      <a16:creationId xmlns:a16="http://schemas.microsoft.com/office/drawing/2014/main" id="{32A8E690-A43E-4EA6-8113-4CC501C01D3C}"/>
                    </a:ext>
                  </a:extLst>
                </p:cNvPr>
                <p:cNvPicPr/>
                <p:nvPr/>
              </p:nvPicPr>
              <p:blipFill>
                <a:blip r:embed="rId19"/>
                <a:stretch>
                  <a:fillRect/>
                </a:stretch>
              </p:blipFill>
              <p:spPr>
                <a:xfrm>
                  <a:off x="6302317" y="-28227"/>
                  <a:ext cx="698760" cy="689760"/>
                </a:xfrm>
                <a:prstGeom prst="rect">
                  <a:avLst/>
                </a:prstGeom>
              </p:spPr>
            </p:pic>
          </mc:Fallback>
        </mc:AlternateContent>
      </p:grpSp>
    </p:spTree>
    <p:extLst>
      <p:ext uri="{BB962C8B-B14F-4D97-AF65-F5344CB8AC3E}">
        <p14:creationId xmlns:p14="http://schemas.microsoft.com/office/powerpoint/2010/main" val="424359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A33627DA-8A5C-454F-9D4E-2BDECF7B109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924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7CB75027-D4C9-4567-B330-B2B2180C09C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606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41055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41055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284270"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498915"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51111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286795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277183"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00188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407259"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2801049"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418410"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3960791"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127372"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127372" y="2347439"/>
                <a:ext cx="4148938" cy="472052"/>
              </a:xfrm>
              <a:prstGeom prst="rect">
                <a:avLst/>
              </a:prstGeom>
              <a:blipFill>
                <a:blip r:embed="rId2"/>
                <a:stretch>
                  <a:fillRect l="-220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3867149"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187640"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636958"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2897837"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2897837"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819997"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819997" y="3035788"/>
                <a:ext cx="1307217" cy="525016"/>
              </a:xfrm>
              <a:prstGeom prst="rect">
                <a:avLst/>
              </a:prstGeom>
              <a:blipFill>
                <a:blip r:embed="rId4"/>
                <a:stretch>
                  <a:fillRect l="-4206"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137881"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70920"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70920"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3943379"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3943379"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402699"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3738" y="5555254"/>
            <a:ext cx="8670838" cy="1302745"/>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Über die Transformationskurve und das Güterpreisverhältnis wird der Produktionspunkt bestimmt. Dieser bestimmt die „Größe“ der </a:t>
            </a:r>
            <a:r>
              <a:rPr lang="de-DE" sz="2000" dirty="0" err="1">
                <a:latin typeface="Times New Roman" panose="02020603050405020304" pitchFamily="18" charset="0"/>
                <a:cs typeface="Times New Roman" panose="02020603050405020304" pitchFamily="18" charset="0"/>
              </a:rPr>
              <a:t>Edgeworthbox</a:t>
            </a:r>
            <a:r>
              <a:rPr lang="de-DE" sz="2000" dirty="0">
                <a:latin typeface="Times New Roman" panose="02020603050405020304" pitchFamily="18" charset="0"/>
                <a:cs typeface="Times New Roman" panose="02020603050405020304" pitchFamily="18" charset="0"/>
              </a:rPr>
              <a:t> und auf der Kontraktkurve ergibt sich gleichzeitig die </a:t>
            </a:r>
            <a:r>
              <a:rPr lang="de-DE" sz="2000" dirty="0" err="1">
                <a:latin typeface="Times New Roman" panose="02020603050405020304" pitchFamily="18" charset="0"/>
                <a:cs typeface="Times New Roman" panose="02020603050405020304" pitchFamily="18" charset="0"/>
              </a:rPr>
              <a:t>paretoeffiziente</a:t>
            </a:r>
            <a:r>
              <a:rPr lang="de-DE" sz="2000" dirty="0">
                <a:latin typeface="Times New Roman" panose="02020603050405020304" pitchFamily="18" charset="0"/>
                <a:cs typeface="Times New Roman" panose="02020603050405020304" pitchFamily="18" charset="0"/>
              </a:rPr>
              <a:t> Allokation</a:t>
            </a:r>
          </a:p>
        </p:txBody>
      </p:sp>
      <p:sp>
        <p:nvSpPr>
          <p:cNvPr id="30" name="Rechteck 29">
            <a:extLst>
              <a:ext uri="{FF2B5EF4-FFF2-40B4-BE49-F238E27FC236}">
                <a16:creationId xmlns:a16="http://schemas.microsoft.com/office/drawing/2014/main" id="{EDCC9F2A-E689-42B8-91CA-2AFE82595BE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119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1386036"/>
            <a:ext cx="12172951"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endParaRPr lang="de-DE" sz="24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b="1" dirty="0">
                <a:latin typeface="Times New Roman" panose="02020603050405020304" pitchFamily="18" charset="0"/>
                <a:cs typeface="Times New Roman" panose="02020603050405020304" pitchFamily="18" charset="0"/>
              </a:rPr>
              <a:t>Welche Allokation ist in einer Gesellschaft anzustreben?</a:t>
            </a:r>
          </a:p>
          <a:p>
            <a:endParaRPr lang="de-DE" sz="24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E1ECB8-81C2-4E15-80EC-52E15B48685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89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606738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In den Wirtschaftswissenschaften wird in Modellen der </a:t>
            </a:r>
            <a:r>
              <a:rPr lang="de-DE" sz="2400" dirty="0" err="1">
                <a:latin typeface="Times New Roman" panose="02020603050405020304" pitchFamily="18" charset="0"/>
                <a:cs typeface="Times New Roman" panose="02020603050405020304" pitchFamily="18" charset="0"/>
              </a:rPr>
              <a:t>benevolente</a:t>
            </a:r>
            <a:r>
              <a:rPr lang="de-DE" sz="2400" dirty="0">
                <a:latin typeface="Times New Roman" panose="02020603050405020304" pitchFamily="18" charset="0"/>
                <a:cs typeface="Times New Roman" panose="02020603050405020304" pitchFamily="18" charset="0"/>
              </a:rPr>
              <a:t> Diktator häufig als Benchmark für die First-Best-Lösung verwendet. </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p>
        </p:txBody>
      </p:sp>
      <p:sp>
        <p:nvSpPr>
          <p:cNvPr id="4" name="Rechteck 3">
            <a:extLst>
              <a:ext uri="{FF2B5EF4-FFF2-40B4-BE49-F238E27FC236}">
                <a16:creationId xmlns:a16="http://schemas.microsoft.com/office/drawing/2014/main" id="{8B559D55-10D0-453A-B27A-B2ABFBF1FBD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4252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60994"/>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John Locke (1632 – 1704)</a:t>
            </a:r>
            <a:r>
              <a:rPr lang="fr-FR" sz="1900" b="1"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Selbstliebe (</a:t>
            </a:r>
            <a:r>
              <a:rPr lang="de-DE" dirty="0" err="1">
                <a:latin typeface="Times New Roman" panose="02020603050405020304" pitchFamily="18" charset="0"/>
                <a:cs typeface="Times New Roman" panose="02020603050405020304" pitchFamily="18" charset="0"/>
              </a:rPr>
              <a:t>amour</a:t>
            </a:r>
            <a:r>
              <a:rPr lang="de-DE" dirty="0">
                <a:latin typeface="Times New Roman" panose="02020603050405020304" pitchFamily="18" charset="0"/>
                <a:cs typeface="Times New Roman" panose="02020603050405020304" pitchFamily="18" charset="0"/>
              </a:rPr>
              <a:t> de </a:t>
            </a:r>
            <a:r>
              <a:rPr lang="de-DE" dirty="0" err="1">
                <a:latin typeface="Times New Roman" panose="02020603050405020304" pitchFamily="18" charset="0"/>
                <a:cs typeface="Times New Roman" panose="02020603050405020304" pitchFamily="18" charset="0"/>
              </a:rPr>
              <a:t>soi</a:t>
            </a:r>
            <a:r>
              <a:rPr lang="de-DE" dirty="0">
                <a:latin typeface="Times New Roman" panose="02020603050405020304" pitchFamily="18" charset="0"/>
                <a:cs typeface="Times New Roman" panose="02020603050405020304" pitchFamily="18" charset="0"/>
              </a:rPr>
              <a:t>): Zum Überleben bezieht der Mensch sich nur auf sich selbst </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Mitleid (</a:t>
            </a:r>
            <a:r>
              <a:rPr lang="de-DE" dirty="0" err="1">
                <a:latin typeface="Times New Roman" panose="02020603050405020304" pitchFamily="18" charset="0"/>
                <a:cs typeface="Times New Roman" panose="02020603050405020304" pitchFamily="18" charset="0"/>
              </a:rPr>
              <a:t>pitié</a:t>
            </a:r>
            <a:r>
              <a:rPr lang="de-DE" dirty="0">
                <a:latin typeface="Times New Roman" panose="02020603050405020304" pitchFamily="18" charset="0"/>
                <a:cs typeface="Times New Roman" panose="02020603050405020304" pitchFamily="18" charset="0"/>
              </a:rPr>
              <a:t>): Das Individuum kann ein anderes Individuum nicht leiden sehen</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Perfektibilität (</a:t>
            </a:r>
            <a:r>
              <a:rPr lang="de-DE" dirty="0" err="1">
                <a:latin typeface="Times New Roman" panose="02020603050405020304" pitchFamily="18" charset="0"/>
                <a:cs typeface="Times New Roman" panose="02020603050405020304" pitchFamily="18" charset="0"/>
              </a:rPr>
              <a:t>perfectibilité</a:t>
            </a:r>
            <a:r>
              <a:rPr lang="de-DE" dirty="0">
                <a:latin typeface="Times New Roman" panose="02020603050405020304" pitchFamily="18" charset="0"/>
                <a:cs typeface="Times New Roman" panose="02020603050405020304" pitchFamily="18" charset="0"/>
              </a:rPr>
              <a:t>): Das Individuum kann sich selbst vervollkommnen                        </a:t>
            </a:r>
          </a:p>
          <a:p>
            <a:pPr lvl="2"/>
            <a:r>
              <a:rPr lang="fr-FR" dirty="0" err="1">
                <a:latin typeface="Times New Roman" panose="02020603050405020304" pitchFamily="18" charset="0"/>
                <a:cs typeface="Times New Roman" panose="02020603050405020304" pitchFamily="18" charset="0"/>
              </a:rPr>
              <a:t>Erst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durch</a:t>
            </a:r>
            <a:r>
              <a:rPr lang="fr-FR" dirty="0">
                <a:latin typeface="Times New Roman" panose="02020603050405020304" pitchFamily="18" charset="0"/>
                <a:cs typeface="Times New Roman" panose="02020603050405020304" pitchFamily="18" charset="0"/>
              </a:rPr>
              <a:t> die </a:t>
            </a:r>
            <a:r>
              <a:rPr lang="fr-FR" dirty="0" err="1">
                <a:latin typeface="Times New Roman" panose="02020603050405020304" pitchFamily="18" charset="0"/>
                <a:cs typeface="Times New Roman" panose="02020603050405020304" pitchFamily="18" charset="0"/>
              </a:rPr>
              <a:t>Selbsterkenntnis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verlässt</a:t>
            </a:r>
            <a:r>
              <a:rPr lang="fr-FR" dirty="0">
                <a:latin typeface="Times New Roman" panose="02020603050405020304" pitchFamily="18" charset="0"/>
                <a:cs typeface="Times New Roman" panose="02020603050405020304" pitchFamily="18" charset="0"/>
              </a:rPr>
              <a:t> er </a:t>
            </a:r>
            <a:r>
              <a:rPr lang="fr-FR" dirty="0" err="1">
                <a:latin typeface="Times New Roman" panose="02020603050405020304" pitchFamily="18" charset="0"/>
                <a:cs typeface="Times New Roman" panose="02020603050405020304" pitchFamily="18" charset="0"/>
              </a:rPr>
              <a:t>diesen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Streben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nach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Eigentum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wird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dabei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allerdings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Übel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betrachtet</a:t>
            </a:r>
            <a:r>
              <a:rPr lang="fr-FR" dirty="0">
                <a:latin typeface="Times New Roman" panose="02020603050405020304" pitchFamily="18" charset="0"/>
                <a:cs typeface="Times New Roman" panose="02020603050405020304" pitchFamily="18" charset="0"/>
              </a:rPr>
              <a:t>.                                                                                                                                                                          (Discours sur l’origine et les fondements de l’inégalité parmi les hommes, 1755)</a:t>
            </a:r>
            <a:endParaRPr lang="de-DE"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92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56C8C481-9B13-4022-BA10-C21EE98CD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3675333"/>
            <a:ext cx="8314068" cy="11085424"/>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E6B9EC9-24A8-4347-8EF0-AD0E9FCF969A}"/>
                  </a:ext>
                </a:extLst>
              </p14:cNvPr>
              <p14:cNvContentPartPr/>
              <p14:nvPr/>
            </p14:nvContentPartPr>
            <p14:xfrm>
              <a:off x="966179" y="1302392"/>
              <a:ext cx="360" cy="360"/>
            </p14:xfrm>
          </p:contentPart>
        </mc:Choice>
        <mc:Fallback>
          <p:pic>
            <p:nvPicPr>
              <p:cNvPr id="5" name="Freihand 4">
                <a:extLst>
                  <a:ext uri="{FF2B5EF4-FFF2-40B4-BE49-F238E27FC236}">
                    <a16:creationId xmlns:a16="http://schemas.microsoft.com/office/drawing/2014/main" id="{BE6B9EC9-24A8-4347-8EF0-AD0E9FCF969A}"/>
                  </a:ext>
                </a:extLst>
              </p:cNvPr>
              <p:cNvPicPr/>
              <p:nvPr/>
            </p:nvPicPr>
            <p:blipFill>
              <a:blip r:embed="rId4"/>
              <a:stretch>
                <a:fillRect/>
              </a:stretch>
            </p:blipFill>
            <p:spPr>
              <a:xfrm>
                <a:off x="957179" y="12937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8FD59B7-9610-43D0-902E-BBFA345E8EC6}"/>
                  </a:ext>
                </a:extLst>
              </p14:cNvPr>
              <p14:cNvContentPartPr/>
              <p14:nvPr/>
            </p14:nvContentPartPr>
            <p14:xfrm>
              <a:off x="1043219" y="999632"/>
              <a:ext cx="5454000" cy="4194000"/>
            </p14:xfrm>
          </p:contentPart>
        </mc:Choice>
        <mc:Fallback>
          <p:pic>
            <p:nvPicPr>
              <p:cNvPr id="6" name="Freihand 5">
                <a:extLst>
                  <a:ext uri="{FF2B5EF4-FFF2-40B4-BE49-F238E27FC236}">
                    <a16:creationId xmlns:a16="http://schemas.microsoft.com/office/drawing/2014/main" id="{78FD59B7-9610-43D0-902E-BBFA345E8EC6}"/>
                  </a:ext>
                </a:extLst>
              </p:cNvPr>
              <p:cNvPicPr/>
              <p:nvPr/>
            </p:nvPicPr>
            <p:blipFill>
              <a:blip r:embed="rId6"/>
              <a:stretch>
                <a:fillRect/>
              </a:stretch>
            </p:blipFill>
            <p:spPr>
              <a:xfrm>
                <a:off x="1034579" y="990992"/>
                <a:ext cx="5471640" cy="421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F86C986E-FF22-4CA5-A46F-C96736A4A371}"/>
                  </a:ext>
                </a:extLst>
              </p14:cNvPr>
              <p14:cNvContentPartPr/>
              <p14:nvPr/>
            </p14:nvContentPartPr>
            <p14:xfrm>
              <a:off x="2855099" y="2027072"/>
              <a:ext cx="648360" cy="34920"/>
            </p14:xfrm>
          </p:contentPart>
        </mc:Choice>
        <mc:Fallback>
          <p:pic>
            <p:nvPicPr>
              <p:cNvPr id="12" name="Freihand 11">
                <a:extLst>
                  <a:ext uri="{FF2B5EF4-FFF2-40B4-BE49-F238E27FC236}">
                    <a16:creationId xmlns:a16="http://schemas.microsoft.com/office/drawing/2014/main" id="{F86C986E-FF22-4CA5-A46F-C96736A4A371}"/>
                  </a:ext>
                </a:extLst>
              </p:cNvPr>
              <p:cNvPicPr/>
              <p:nvPr/>
            </p:nvPicPr>
            <p:blipFill>
              <a:blip r:embed="rId8"/>
              <a:stretch>
                <a:fillRect/>
              </a:stretch>
            </p:blipFill>
            <p:spPr>
              <a:xfrm>
                <a:off x="2846459" y="2018072"/>
                <a:ext cx="666000" cy="52560"/>
              </a:xfrm>
              <a:prstGeom prst="rect">
                <a:avLst/>
              </a:prstGeom>
            </p:spPr>
          </p:pic>
        </mc:Fallback>
      </mc:AlternateContent>
      <p:grpSp>
        <p:nvGrpSpPr>
          <p:cNvPr id="14" name="Gruppieren 13">
            <a:extLst>
              <a:ext uri="{FF2B5EF4-FFF2-40B4-BE49-F238E27FC236}">
                <a16:creationId xmlns:a16="http://schemas.microsoft.com/office/drawing/2014/main" id="{8921AC14-6B66-43BA-9672-D27F9A3467FC}"/>
              </a:ext>
            </a:extLst>
          </p:cNvPr>
          <p:cNvGrpSpPr/>
          <p:nvPr/>
        </p:nvGrpSpPr>
        <p:grpSpPr>
          <a:xfrm>
            <a:off x="1483499" y="1431992"/>
            <a:ext cx="4523400" cy="687240"/>
            <a:chOff x="1483499" y="1431992"/>
            <a:chExt cx="4523400" cy="68724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5B7CC8E-2ED0-4DFC-A7A7-D79A115C4813}"/>
                    </a:ext>
                  </a:extLst>
                </p14:cNvPr>
                <p14:cNvContentPartPr/>
                <p14:nvPr/>
              </p14:nvContentPartPr>
              <p14:xfrm>
                <a:off x="1501139" y="2044352"/>
                <a:ext cx="1352880" cy="74880"/>
              </p14:xfrm>
            </p:contentPart>
          </mc:Choice>
          <mc:Fallback>
            <p:pic>
              <p:nvPicPr>
                <p:cNvPr id="7" name="Freihand 6">
                  <a:extLst>
                    <a:ext uri="{FF2B5EF4-FFF2-40B4-BE49-F238E27FC236}">
                      <a16:creationId xmlns:a16="http://schemas.microsoft.com/office/drawing/2014/main" id="{65B7CC8E-2ED0-4DFC-A7A7-D79A115C4813}"/>
                    </a:ext>
                  </a:extLst>
                </p:cNvPr>
                <p:cNvPicPr/>
                <p:nvPr/>
              </p:nvPicPr>
              <p:blipFill>
                <a:blip r:embed="rId10"/>
                <a:stretch>
                  <a:fillRect/>
                </a:stretch>
              </p:blipFill>
              <p:spPr>
                <a:xfrm>
                  <a:off x="1492139" y="2035352"/>
                  <a:ext cx="1370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C17C7AAF-F54B-4AEF-B5B6-78737517E98F}"/>
                    </a:ext>
                  </a:extLst>
                </p14:cNvPr>
                <p14:cNvContentPartPr/>
                <p14:nvPr/>
              </p14:nvContentPartPr>
              <p14:xfrm>
                <a:off x="4899539" y="1431992"/>
                <a:ext cx="1107360" cy="26640"/>
              </p14:xfrm>
            </p:contentPart>
          </mc:Choice>
          <mc:Fallback>
            <p:pic>
              <p:nvPicPr>
                <p:cNvPr id="8" name="Freihand 7">
                  <a:extLst>
                    <a:ext uri="{FF2B5EF4-FFF2-40B4-BE49-F238E27FC236}">
                      <a16:creationId xmlns:a16="http://schemas.microsoft.com/office/drawing/2014/main" id="{C17C7AAF-F54B-4AEF-B5B6-78737517E98F}"/>
                    </a:ext>
                  </a:extLst>
                </p:cNvPr>
                <p:cNvPicPr/>
                <p:nvPr/>
              </p:nvPicPr>
              <p:blipFill>
                <a:blip r:embed="rId12"/>
                <a:stretch>
                  <a:fillRect/>
                </a:stretch>
              </p:blipFill>
              <p:spPr>
                <a:xfrm>
                  <a:off x="4890539" y="1423352"/>
                  <a:ext cx="1125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024D85E-9C43-49E2-B153-945D8AC127C0}"/>
                    </a:ext>
                  </a:extLst>
                </p14:cNvPr>
                <p14:cNvContentPartPr/>
                <p14:nvPr/>
              </p14:nvContentPartPr>
              <p14:xfrm>
                <a:off x="1483499" y="1647632"/>
                <a:ext cx="1638720" cy="12240"/>
              </p14:xfrm>
            </p:contentPart>
          </mc:Choice>
          <mc:Fallback>
            <p:pic>
              <p:nvPicPr>
                <p:cNvPr id="9" name="Freihand 8">
                  <a:extLst>
                    <a:ext uri="{FF2B5EF4-FFF2-40B4-BE49-F238E27FC236}">
                      <a16:creationId xmlns:a16="http://schemas.microsoft.com/office/drawing/2014/main" id="{2024D85E-9C43-49E2-B153-945D8AC127C0}"/>
                    </a:ext>
                  </a:extLst>
                </p:cNvPr>
                <p:cNvPicPr/>
                <p:nvPr/>
              </p:nvPicPr>
              <p:blipFill>
                <a:blip r:embed="rId14"/>
                <a:stretch>
                  <a:fillRect/>
                </a:stretch>
              </p:blipFill>
              <p:spPr>
                <a:xfrm>
                  <a:off x="1474499" y="1638992"/>
                  <a:ext cx="1656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7811EE9A-E4DA-498F-B7B8-0BBA4C2703DD}"/>
                    </a:ext>
                  </a:extLst>
                </p14:cNvPr>
                <p14:cNvContentPartPr/>
                <p14:nvPr/>
              </p14:nvContentPartPr>
              <p14:xfrm>
                <a:off x="3733859" y="1784432"/>
                <a:ext cx="1012320" cy="286560"/>
              </p14:xfrm>
            </p:contentPart>
          </mc:Choice>
          <mc:Fallback>
            <p:pic>
              <p:nvPicPr>
                <p:cNvPr id="13" name="Freihand 12">
                  <a:extLst>
                    <a:ext uri="{FF2B5EF4-FFF2-40B4-BE49-F238E27FC236}">
                      <a16:creationId xmlns:a16="http://schemas.microsoft.com/office/drawing/2014/main" id="{7811EE9A-E4DA-498F-B7B8-0BBA4C2703DD}"/>
                    </a:ext>
                  </a:extLst>
                </p:cNvPr>
                <p:cNvPicPr/>
                <p:nvPr/>
              </p:nvPicPr>
              <p:blipFill>
                <a:blip r:embed="rId16"/>
                <a:stretch>
                  <a:fillRect/>
                </a:stretch>
              </p:blipFill>
              <p:spPr>
                <a:xfrm>
                  <a:off x="3724859" y="1775432"/>
                  <a:ext cx="1029960" cy="30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57B7B1E2-922B-492E-B755-80C3A1DB566C}"/>
                  </a:ext>
                </a:extLst>
              </p14:cNvPr>
              <p14:cNvContentPartPr/>
              <p14:nvPr/>
            </p14:nvContentPartPr>
            <p14:xfrm>
              <a:off x="3157139" y="2406872"/>
              <a:ext cx="1039680" cy="69840"/>
            </p14:xfrm>
          </p:contentPart>
        </mc:Choice>
        <mc:Fallback>
          <p:pic>
            <p:nvPicPr>
              <p:cNvPr id="15" name="Freihand 14">
                <a:extLst>
                  <a:ext uri="{FF2B5EF4-FFF2-40B4-BE49-F238E27FC236}">
                    <a16:creationId xmlns:a16="http://schemas.microsoft.com/office/drawing/2014/main" id="{57B7B1E2-922B-492E-B755-80C3A1DB566C}"/>
                  </a:ext>
                </a:extLst>
              </p:cNvPr>
              <p:cNvPicPr/>
              <p:nvPr/>
            </p:nvPicPr>
            <p:blipFill>
              <a:blip r:embed="rId18"/>
              <a:stretch>
                <a:fillRect/>
              </a:stretch>
            </p:blipFill>
            <p:spPr>
              <a:xfrm>
                <a:off x="3148139" y="2397872"/>
                <a:ext cx="1057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4127EA1-FEA2-4201-B241-1F51548EA0FF}"/>
                  </a:ext>
                </a:extLst>
              </p14:cNvPr>
              <p14:cNvContentPartPr/>
              <p14:nvPr/>
            </p14:nvContentPartPr>
            <p14:xfrm>
              <a:off x="2337419" y="2682272"/>
              <a:ext cx="1848240" cy="36000"/>
            </p14:xfrm>
          </p:contentPart>
        </mc:Choice>
        <mc:Fallback>
          <p:pic>
            <p:nvPicPr>
              <p:cNvPr id="16" name="Freihand 15">
                <a:extLst>
                  <a:ext uri="{FF2B5EF4-FFF2-40B4-BE49-F238E27FC236}">
                    <a16:creationId xmlns:a16="http://schemas.microsoft.com/office/drawing/2014/main" id="{94127EA1-FEA2-4201-B241-1F51548EA0FF}"/>
                  </a:ext>
                </a:extLst>
              </p:cNvPr>
              <p:cNvPicPr/>
              <p:nvPr/>
            </p:nvPicPr>
            <p:blipFill>
              <a:blip r:embed="rId20"/>
              <a:stretch>
                <a:fillRect/>
              </a:stretch>
            </p:blipFill>
            <p:spPr>
              <a:xfrm>
                <a:off x="2328419" y="2673632"/>
                <a:ext cx="1865880" cy="53640"/>
              </a:xfrm>
              <a:prstGeom prst="rect">
                <a:avLst/>
              </a:prstGeom>
            </p:spPr>
          </p:pic>
        </mc:Fallback>
      </mc:AlternateContent>
    </p:spTree>
    <p:extLst>
      <p:ext uri="{BB962C8B-B14F-4D97-AF65-F5344CB8AC3E}">
        <p14:creationId xmlns:p14="http://schemas.microsoft.com/office/powerpoint/2010/main" val="365125514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Breitbild</PresentationFormat>
  <Paragraphs>193</Paragraphs>
  <Slides>23</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459</cp:revision>
  <cp:lastPrinted>2022-03-02T23:29:14Z</cp:lastPrinted>
  <dcterms:created xsi:type="dcterms:W3CDTF">2019-02-11T10:45:01Z</dcterms:created>
  <dcterms:modified xsi:type="dcterms:W3CDTF">2022-03-31T09:37:39Z</dcterms:modified>
</cp:coreProperties>
</file>